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93" r:id="rId2"/>
    <p:sldId id="257" r:id="rId3"/>
    <p:sldId id="258" r:id="rId4"/>
    <p:sldId id="305" r:id="rId5"/>
    <p:sldId id="259" r:id="rId6"/>
    <p:sldId id="262" r:id="rId7"/>
    <p:sldId id="263" r:id="rId8"/>
    <p:sldId id="306" r:id="rId9"/>
    <p:sldId id="267" r:id="rId10"/>
    <p:sldId id="294" r:id="rId11"/>
    <p:sldId id="304" r:id="rId12"/>
    <p:sldId id="297" r:id="rId13"/>
    <p:sldId id="272" r:id="rId14"/>
    <p:sldId id="276" r:id="rId15"/>
    <p:sldId id="298" r:id="rId16"/>
    <p:sldId id="274" r:id="rId17"/>
    <p:sldId id="299" r:id="rId18"/>
    <p:sldId id="277" r:id="rId19"/>
    <p:sldId id="278" r:id="rId20"/>
    <p:sldId id="307" r:id="rId21"/>
    <p:sldId id="282" r:id="rId22"/>
    <p:sldId id="283" r:id="rId23"/>
    <p:sldId id="303" r:id="rId24"/>
    <p:sldId id="287" r:id="rId25"/>
    <p:sldId id="308" r:id="rId26"/>
    <p:sldId id="309" r:id="rId27"/>
    <p:sldId id="286" r:id="rId28"/>
    <p:sldId id="280" r:id="rId29"/>
    <p:sldId id="281" r:id="rId30"/>
    <p:sldId id="291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rong Finish" initials="SF" lastIdx="1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DAF5"/>
    <a:srgbClr val="66437C"/>
    <a:srgbClr val="3E7DC4"/>
    <a:srgbClr val="8759A4"/>
    <a:srgbClr val="0C5FAC"/>
    <a:srgbClr val="9E24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 showComments="0">
  <p:normalViewPr>
    <p:restoredLeft sz="8689"/>
    <p:restoredTop sz="95154" autoAdjust="0"/>
  </p:normalViewPr>
  <p:slideViewPr>
    <p:cSldViewPr snapToGrid="0" snapToObjects="1">
      <p:cViewPr>
        <p:scale>
          <a:sx n="100" d="100"/>
          <a:sy n="100" d="100"/>
        </p:scale>
        <p:origin x="3888" y="12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12472"/>
    </p:cViewPr>
  </p:sorterViewPr>
  <p:notesViewPr>
    <p:cSldViewPr snapToObjects="1" showGuides="1">
      <p:cViewPr varScale="1">
        <p:scale>
          <a:sx n="78" d="100"/>
          <a:sy n="78" d="100"/>
        </p:scale>
        <p:origin x="-4344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commentAuthors" Target="commentAuthors.xml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3B415E-CE32-F14A-B4A6-55C82B5D7E4E}" type="doc">
      <dgm:prSet loTypeId="urn:microsoft.com/office/officeart/2005/8/layout/gear1" loCatId="" qsTypeId="urn:microsoft.com/office/officeart/2005/8/quickstyle/simple3" qsCatId="simple" csTypeId="urn:microsoft.com/office/officeart/2005/8/colors/colorful4" csCatId="colorful" phldr="1"/>
      <dgm:spPr/>
    </dgm:pt>
    <dgm:pt modelId="{2E7DEC32-56A7-7745-B11E-8C818163E495}">
      <dgm:prSet phldrT="[Text]" custT="1"/>
      <dgm:spPr>
        <a:ln>
          <a:solidFill>
            <a:srgbClr val="9E248D"/>
          </a:solidFill>
        </a:ln>
      </dgm:spPr>
      <dgm:t>
        <a:bodyPr/>
        <a:lstStyle/>
        <a:p>
          <a:r>
            <a:rPr lang="en-US" sz="2000" b="1" dirty="0" smtClean="0">
              <a:solidFill>
                <a:schemeClr val="dk1"/>
              </a:solidFill>
              <a:effectLst/>
            </a:rPr>
            <a:t>Consumers</a:t>
          </a:r>
          <a:endParaRPr lang="en-US" sz="2000" b="1" dirty="0">
            <a:solidFill>
              <a:schemeClr val="dk1"/>
            </a:solidFill>
            <a:effectLst/>
          </a:endParaRPr>
        </a:p>
      </dgm:t>
    </dgm:pt>
    <dgm:pt modelId="{6163B6CC-3108-D243-AADD-7C5BF10AA9E2}" type="parTrans" cxnId="{EB2B19D9-9EB8-8E4E-A2C7-7038D7EF6C65}">
      <dgm:prSet/>
      <dgm:spPr/>
      <dgm:t>
        <a:bodyPr/>
        <a:lstStyle/>
        <a:p>
          <a:endParaRPr lang="en-US"/>
        </a:p>
      </dgm:t>
    </dgm:pt>
    <dgm:pt modelId="{5DB407FC-7648-0346-BFCC-662E228684EC}" type="sibTrans" cxnId="{EB2B19D9-9EB8-8E4E-A2C7-7038D7EF6C65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4ECD4DCA-D409-1C4A-93F3-30A185E51DCF}">
      <dgm:prSet phldrT="[Text]"/>
      <dgm:spPr>
        <a:solidFill>
          <a:schemeClr val="accent4"/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endParaRPr lang="en-US" dirty="0"/>
        </a:p>
      </dgm:t>
    </dgm:pt>
    <dgm:pt modelId="{C8F8D697-CF2A-8548-A1A6-BCA82380095F}" type="parTrans" cxnId="{9ECF720A-4123-3643-A2FF-3AC19BC3B7C7}">
      <dgm:prSet/>
      <dgm:spPr/>
      <dgm:t>
        <a:bodyPr/>
        <a:lstStyle/>
        <a:p>
          <a:endParaRPr lang="en-US"/>
        </a:p>
      </dgm:t>
    </dgm:pt>
    <dgm:pt modelId="{480BD963-D996-664F-A9F8-820D033BCFA7}" type="sibTrans" cxnId="{9ECF720A-4123-3643-A2FF-3AC19BC3B7C7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F088AD74-7DC4-5A46-94BE-D22B806D7793}">
      <dgm:prSet phldrT="[Text]"/>
      <dgm:spPr>
        <a:solidFill>
          <a:srgbClr val="0C5FAC"/>
        </a:solidFill>
        <a:ln>
          <a:solidFill>
            <a:schemeClr val="accent1"/>
          </a:solidFill>
        </a:ln>
      </dgm:spPr>
      <dgm:t>
        <a:bodyPr/>
        <a:lstStyle/>
        <a:p>
          <a:endParaRPr lang="en-US" dirty="0"/>
        </a:p>
      </dgm:t>
    </dgm:pt>
    <dgm:pt modelId="{BAED52AF-3A0C-1A49-97E5-6996F50DEDFB}" type="parTrans" cxnId="{562D07BD-0247-2E42-88F8-3F8D3CB0ED74}">
      <dgm:prSet/>
      <dgm:spPr/>
      <dgm:t>
        <a:bodyPr/>
        <a:lstStyle/>
        <a:p>
          <a:endParaRPr lang="en-US"/>
        </a:p>
      </dgm:t>
    </dgm:pt>
    <dgm:pt modelId="{D599DBAB-8183-0B4B-B83E-90DD818662E9}" type="sibTrans" cxnId="{562D07BD-0247-2E42-88F8-3F8D3CB0ED74}">
      <dgm:prSet/>
      <dgm:spPr>
        <a:solidFill>
          <a:srgbClr val="0C5FAC"/>
        </a:solidFill>
        <a:ln>
          <a:noFill/>
        </a:ln>
      </dgm:spPr>
      <dgm:t>
        <a:bodyPr/>
        <a:lstStyle/>
        <a:p>
          <a:endParaRPr lang="en-US"/>
        </a:p>
      </dgm:t>
    </dgm:pt>
    <dgm:pt modelId="{083C3701-265A-4648-8244-9812E7244D7F}" type="pres">
      <dgm:prSet presAssocID="{C03B415E-CE32-F14A-B4A6-55C82B5D7E4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EAA8F43-9FDF-F94E-8CF5-67E2E117BCDF}" type="pres">
      <dgm:prSet presAssocID="{2E7DEC32-56A7-7745-B11E-8C818163E495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E94400-EABD-C141-B8FF-66E19A258E16}" type="pres">
      <dgm:prSet presAssocID="{2E7DEC32-56A7-7745-B11E-8C818163E495}" presName="gear1srcNode" presStyleLbl="node1" presStyleIdx="0" presStyleCnt="3"/>
      <dgm:spPr/>
      <dgm:t>
        <a:bodyPr/>
        <a:lstStyle/>
        <a:p>
          <a:endParaRPr lang="en-US"/>
        </a:p>
      </dgm:t>
    </dgm:pt>
    <dgm:pt modelId="{849968B8-CCA9-9C48-BDC3-53F3BBDD11F1}" type="pres">
      <dgm:prSet presAssocID="{2E7DEC32-56A7-7745-B11E-8C818163E495}" presName="gear1dstNode" presStyleLbl="node1" presStyleIdx="0" presStyleCnt="3"/>
      <dgm:spPr/>
      <dgm:t>
        <a:bodyPr/>
        <a:lstStyle/>
        <a:p>
          <a:endParaRPr lang="en-US"/>
        </a:p>
      </dgm:t>
    </dgm:pt>
    <dgm:pt modelId="{27104C6E-6147-E945-8DFB-07E7FACBC126}" type="pres">
      <dgm:prSet presAssocID="{4ECD4DCA-D409-1C4A-93F3-30A185E51DCF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428583-58BD-5745-8F31-D9EA1538988E}" type="pres">
      <dgm:prSet presAssocID="{4ECD4DCA-D409-1C4A-93F3-30A185E51DCF}" presName="gear2srcNode" presStyleLbl="node1" presStyleIdx="1" presStyleCnt="3"/>
      <dgm:spPr/>
      <dgm:t>
        <a:bodyPr/>
        <a:lstStyle/>
        <a:p>
          <a:endParaRPr lang="en-US"/>
        </a:p>
      </dgm:t>
    </dgm:pt>
    <dgm:pt modelId="{8FADF933-B1F8-BA46-82EE-0071D19F5719}" type="pres">
      <dgm:prSet presAssocID="{4ECD4DCA-D409-1C4A-93F3-30A185E51DCF}" presName="gear2dstNode" presStyleLbl="node1" presStyleIdx="1" presStyleCnt="3"/>
      <dgm:spPr/>
      <dgm:t>
        <a:bodyPr/>
        <a:lstStyle/>
        <a:p>
          <a:endParaRPr lang="en-US"/>
        </a:p>
      </dgm:t>
    </dgm:pt>
    <dgm:pt modelId="{2266FCE4-8632-4D4E-AB9F-5900329EB88B}" type="pres">
      <dgm:prSet presAssocID="{F088AD74-7DC4-5A46-94BE-D22B806D7793}" presName="gear3" presStyleLbl="node1" presStyleIdx="2" presStyleCnt="3" custLinFactNeighborY="-475"/>
      <dgm:spPr/>
      <dgm:t>
        <a:bodyPr/>
        <a:lstStyle/>
        <a:p>
          <a:endParaRPr lang="en-US"/>
        </a:p>
      </dgm:t>
    </dgm:pt>
    <dgm:pt modelId="{2AEDFE0A-4DBF-984F-BB39-F43A5AB96AFE}" type="pres">
      <dgm:prSet presAssocID="{F088AD74-7DC4-5A46-94BE-D22B806D7793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C1DFD7-732F-CC45-9097-696CFA99C5B5}" type="pres">
      <dgm:prSet presAssocID="{F088AD74-7DC4-5A46-94BE-D22B806D7793}" presName="gear3srcNode" presStyleLbl="node1" presStyleIdx="2" presStyleCnt="3"/>
      <dgm:spPr/>
      <dgm:t>
        <a:bodyPr/>
        <a:lstStyle/>
        <a:p>
          <a:endParaRPr lang="en-US"/>
        </a:p>
      </dgm:t>
    </dgm:pt>
    <dgm:pt modelId="{1904CB0F-2E9E-7A4D-9180-85784A9061B1}" type="pres">
      <dgm:prSet presAssocID="{F088AD74-7DC4-5A46-94BE-D22B806D7793}" presName="gear3dstNode" presStyleLbl="node1" presStyleIdx="2" presStyleCnt="3"/>
      <dgm:spPr/>
      <dgm:t>
        <a:bodyPr/>
        <a:lstStyle/>
        <a:p>
          <a:endParaRPr lang="en-US"/>
        </a:p>
      </dgm:t>
    </dgm:pt>
    <dgm:pt modelId="{CAA11678-509C-6F4F-A667-1DB536A986C7}" type="pres">
      <dgm:prSet presAssocID="{5DB407FC-7648-0346-BFCC-662E228684EC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CAF04047-B308-0445-A3E8-F041525ED1A9}" type="pres">
      <dgm:prSet presAssocID="{480BD963-D996-664F-A9F8-820D033BCFA7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29311052-F93F-1C40-B0F8-C5D6BC62CFDC}" type="pres">
      <dgm:prSet presAssocID="{D599DBAB-8183-0B4B-B83E-90DD818662E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0A4F031C-EDA7-4346-9FBB-4A6AEC9070EA}" type="presOf" srcId="{5DB407FC-7648-0346-BFCC-662E228684EC}" destId="{CAA11678-509C-6F4F-A667-1DB536A986C7}" srcOrd="0" destOrd="0" presId="urn:microsoft.com/office/officeart/2005/8/layout/gear1"/>
    <dgm:cxn modelId="{3FA0A71A-32DA-0D4C-9385-5D0921A1B41F}" type="presOf" srcId="{2E7DEC32-56A7-7745-B11E-8C818163E495}" destId="{7AE94400-EABD-C141-B8FF-66E19A258E16}" srcOrd="1" destOrd="0" presId="urn:microsoft.com/office/officeart/2005/8/layout/gear1"/>
    <dgm:cxn modelId="{FFA92972-D0D5-804E-831C-F47EAC2EAD1A}" type="presOf" srcId="{F088AD74-7DC4-5A46-94BE-D22B806D7793}" destId="{2266FCE4-8632-4D4E-AB9F-5900329EB88B}" srcOrd="0" destOrd="0" presId="urn:microsoft.com/office/officeart/2005/8/layout/gear1"/>
    <dgm:cxn modelId="{1B969F18-61BD-674E-84B6-8A58AECB6F1D}" type="presOf" srcId="{2E7DEC32-56A7-7745-B11E-8C818163E495}" destId="{849968B8-CCA9-9C48-BDC3-53F3BBDD11F1}" srcOrd="2" destOrd="0" presId="urn:microsoft.com/office/officeart/2005/8/layout/gear1"/>
    <dgm:cxn modelId="{EB2B19D9-9EB8-8E4E-A2C7-7038D7EF6C65}" srcId="{C03B415E-CE32-F14A-B4A6-55C82B5D7E4E}" destId="{2E7DEC32-56A7-7745-B11E-8C818163E495}" srcOrd="0" destOrd="0" parTransId="{6163B6CC-3108-D243-AADD-7C5BF10AA9E2}" sibTransId="{5DB407FC-7648-0346-BFCC-662E228684EC}"/>
    <dgm:cxn modelId="{57BFE638-73CE-7149-8298-CF40AF407DE1}" type="presOf" srcId="{4ECD4DCA-D409-1C4A-93F3-30A185E51DCF}" destId="{DB428583-58BD-5745-8F31-D9EA1538988E}" srcOrd="1" destOrd="0" presId="urn:microsoft.com/office/officeart/2005/8/layout/gear1"/>
    <dgm:cxn modelId="{4ABFC108-3C09-8E48-99F8-413DF4CD3AAC}" type="presOf" srcId="{F088AD74-7DC4-5A46-94BE-D22B806D7793}" destId="{1904CB0F-2E9E-7A4D-9180-85784A9061B1}" srcOrd="3" destOrd="0" presId="urn:microsoft.com/office/officeart/2005/8/layout/gear1"/>
    <dgm:cxn modelId="{33EF76AB-A61D-0841-A451-05D5A08B4DF3}" type="presOf" srcId="{F088AD74-7DC4-5A46-94BE-D22B806D7793}" destId="{2AEDFE0A-4DBF-984F-BB39-F43A5AB96AFE}" srcOrd="1" destOrd="0" presId="urn:microsoft.com/office/officeart/2005/8/layout/gear1"/>
    <dgm:cxn modelId="{562D07BD-0247-2E42-88F8-3F8D3CB0ED74}" srcId="{C03B415E-CE32-F14A-B4A6-55C82B5D7E4E}" destId="{F088AD74-7DC4-5A46-94BE-D22B806D7793}" srcOrd="2" destOrd="0" parTransId="{BAED52AF-3A0C-1A49-97E5-6996F50DEDFB}" sibTransId="{D599DBAB-8183-0B4B-B83E-90DD818662E9}"/>
    <dgm:cxn modelId="{DB01305C-7AAD-5845-AAAF-E89C54026FC2}" type="presOf" srcId="{D599DBAB-8183-0B4B-B83E-90DD818662E9}" destId="{29311052-F93F-1C40-B0F8-C5D6BC62CFDC}" srcOrd="0" destOrd="0" presId="urn:microsoft.com/office/officeart/2005/8/layout/gear1"/>
    <dgm:cxn modelId="{EA69C5E8-AF16-C543-85BE-7FDDC88000D3}" type="presOf" srcId="{4ECD4DCA-D409-1C4A-93F3-30A185E51DCF}" destId="{27104C6E-6147-E945-8DFB-07E7FACBC126}" srcOrd="0" destOrd="0" presId="urn:microsoft.com/office/officeart/2005/8/layout/gear1"/>
    <dgm:cxn modelId="{BD54890A-CFBE-FA42-8F01-3C863F9258E1}" type="presOf" srcId="{F088AD74-7DC4-5A46-94BE-D22B806D7793}" destId="{D1C1DFD7-732F-CC45-9097-696CFA99C5B5}" srcOrd="2" destOrd="0" presId="urn:microsoft.com/office/officeart/2005/8/layout/gear1"/>
    <dgm:cxn modelId="{CB0313D4-C6C2-D34B-9E48-240F20A32BA6}" type="presOf" srcId="{C03B415E-CE32-F14A-B4A6-55C82B5D7E4E}" destId="{083C3701-265A-4648-8244-9812E7244D7F}" srcOrd="0" destOrd="0" presId="urn:microsoft.com/office/officeart/2005/8/layout/gear1"/>
    <dgm:cxn modelId="{9C6A0E6A-4869-3444-B825-D02615214940}" type="presOf" srcId="{2E7DEC32-56A7-7745-B11E-8C818163E495}" destId="{9EAA8F43-9FDF-F94E-8CF5-67E2E117BCDF}" srcOrd="0" destOrd="0" presId="urn:microsoft.com/office/officeart/2005/8/layout/gear1"/>
    <dgm:cxn modelId="{2EF01886-D7AD-6A4F-89A2-C4AA15F6A146}" type="presOf" srcId="{480BD963-D996-664F-A9F8-820D033BCFA7}" destId="{CAF04047-B308-0445-A3E8-F041525ED1A9}" srcOrd="0" destOrd="0" presId="urn:microsoft.com/office/officeart/2005/8/layout/gear1"/>
    <dgm:cxn modelId="{C2395746-6F14-5349-9B85-7BBCE6CCADDD}" type="presOf" srcId="{4ECD4DCA-D409-1C4A-93F3-30A185E51DCF}" destId="{8FADF933-B1F8-BA46-82EE-0071D19F5719}" srcOrd="2" destOrd="0" presId="urn:microsoft.com/office/officeart/2005/8/layout/gear1"/>
    <dgm:cxn modelId="{9ECF720A-4123-3643-A2FF-3AC19BC3B7C7}" srcId="{C03B415E-CE32-F14A-B4A6-55C82B5D7E4E}" destId="{4ECD4DCA-D409-1C4A-93F3-30A185E51DCF}" srcOrd="1" destOrd="0" parTransId="{C8F8D697-CF2A-8548-A1A6-BCA82380095F}" sibTransId="{480BD963-D996-664F-A9F8-820D033BCFA7}"/>
    <dgm:cxn modelId="{EDE2F30B-594D-3446-B664-605A3B545832}" type="presParOf" srcId="{083C3701-265A-4648-8244-9812E7244D7F}" destId="{9EAA8F43-9FDF-F94E-8CF5-67E2E117BCDF}" srcOrd="0" destOrd="0" presId="urn:microsoft.com/office/officeart/2005/8/layout/gear1"/>
    <dgm:cxn modelId="{618FFE8D-4105-EA4B-ACA8-9DB1F57A40D7}" type="presParOf" srcId="{083C3701-265A-4648-8244-9812E7244D7F}" destId="{7AE94400-EABD-C141-B8FF-66E19A258E16}" srcOrd="1" destOrd="0" presId="urn:microsoft.com/office/officeart/2005/8/layout/gear1"/>
    <dgm:cxn modelId="{91009923-9DFE-3845-AE6A-6AB1D03799F7}" type="presParOf" srcId="{083C3701-265A-4648-8244-9812E7244D7F}" destId="{849968B8-CCA9-9C48-BDC3-53F3BBDD11F1}" srcOrd="2" destOrd="0" presId="urn:microsoft.com/office/officeart/2005/8/layout/gear1"/>
    <dgm:cxn modelId="{E9C3AD04-C14F-0A42-832A-E90C0D6303ED}" type="presParOf" srcId="{083C3701-265A-4648-8244-9812E7244D7F}" destId="{27104C6E-6147-E945-8DFB-07E7FACBC126}" srcOrd="3" destOrd="0" presId="urn:microsoft.com/office/officeart/2005/8/layout/gear1"/>
    <dgm:cxn modelId="{0FBC8DAF-9456-7144-89F9-0932F454340A}" type="presParOf" srcId="{083C3701-265A-4648-8244-9812E7244D7F}" destId="{DB428583-58BD-5745-8F31-D9EA1538988E}" srcOrd="4" destOrd="0" presId="urn:microsoft.com/office/officeart/2005/8/layout/gear1"/>
    <dgm:cxn modelId="{DFDA37B4-A8C9-4D45-A317-AC1B4FB29809}" type="presParOf" srcId="{083C3701-265A-4648-8244-9812E7244D7F}" destId="{8FADF933-B1F8-BA46-82EE-0071D19F5719}" srcOrd="5" destOrd="0" presId="urn:microsoft.com/office/officeart/2005/8/layout/gear1"/>
    <dgm:cxn modelId="{0AD7ECF0-B24D-A44F-9356-6307084BC708}" type="presParOf" srcId="{083C3701-265A-4648-8244-9812E7244D7F}" destId="{2266FCE4-8632-4D4E-AB9F-5900329EB88B}" srcOrd="6" destOrd="0" presId="urn:microsoft.com/office/officeart/2005/8/layout/gear1"/>
    <dgm:cxn modelId="{BE5A298E-81FB-0A48-994E-F906BCD08D35}" type="presParOf" srcId="{083C3701-265A-4648-8244-9812E7244D7F}" destId="{2AEDFE0A-4DBF-984F-BB39-F43A5AB96AFE}" srcOrd="7" destOrd="0" presId="urn:microsoft.com/office/officeart/2005/8/layout/gear1"/>
    <dgm:cxn modelId="{0B4ECAEC-E2FC-BA49-803D-2C78C0EB0346}" type="presParOf" srcId="{083C3701-265A-4648-8244-9812E7244D7F}" destId="{D1C1DFD7-732F-CC45-9097-696CFA99C5B5}" srcOrd="8" destOrd="0" presId="urn:microsoft.com/office/officeart/2005/8/layout/gear1"/>
    <dgm:cxn modelId="{4E3A01FD-E00A-0944-B45E-EA7B57D6DFDE}" type="presParOf" srcId="{083C3701-265A-4648-8244-9812E7244D7F}" destId="{1904CB0F-2E9E-7A4D-9180-85784A9061B1}" srcOrd="9" destOrd="0" presId="urn:microsoft.com/office/officeart/2005/8/layout/gear1"/>
    <dgm:cxn modelId="{BFFAD1CF-A65B-B140-B3E0-ACB8E9001481}" type="presParOf" srcId="{083C3701-265A-4648-8244-9812E7244D7F}" destId="{CAA11678-509C-6F4F-A667-1DB536A986C7}" srcOrd="10" destOrd="0" presId="urn:microsoft.com/office/officeart/2005/8/layout/gear1"/>
    <dgm:cxn modelId="{7D307541-7C31-C247-AF08-28E62D784DF2}" type="presParOf" srcId="{083C3701-265A-4648-8244-9812E7244D7F}" destId="{CAF04047-B308-0445-A3E8-F041525ED1A9}" srcOrd="11" destOrd="0" presId="urn:microsoft.com/office/officeart/2005/8/layout/gear1"/>
    <dgm:cxn modelId="{A9657B90-760F-424F-83FB-420146297431}" type="presParOf" srcId="{083C3701-265A-4648-8244-9812E7244D7F}" destId="{29311052-F93F-1C40-B0F8-C5D6BC62CFD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9DD6CA-AD3A-8348-86EF-FC0AA4B9FB51}" type="doc">
      <dgm:prSet loTypeId="urn:microsoft.com/office/officeart/2005/8/layout/radial4" loCatId="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98B99BA-48AD-3D48-9B29-CD999724A233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b="1" dirty="0" smtClean="0">
              <a:ln/>
            </a:rPr>
            <a:t>Influence Consumers </a:t>
          </a:r>
          <a:endParaRPr lang="en-US" b="1" dirty="0">
            <a:ln/>
          </a:endParaRPr>
        </a:p>
      </dgm:t>
    </dgm:pt>
    <dgm:pt modelId="{464FD4EB-7B65-BE4A-ABA0-082582800324}" type="parTrans" cxnId="{C52C09C7-B7BE-3B42-9F87-3BCC91241E40}">
      <dgm:prSet/>
      <dgm:spPr/>
      <dgm:t>
        <a:bodyPr/>
        <a:lstStyle/>
        <a:p>
          <a:endParaRPr lang="en-US"/>
        </a:p>
      </dgm:t>
    </dgm:pt>
    <dgm:pt modelId="{992BE10B-C84C-A248-86E2-1AA1D5BEF3FB}" type="sibTrans" cxnId="{C52C09C7-B7BE-3B42-9F87-3BCC91241E40}">
      <dgm:prSet/>
      <dgm:spPr/>
      <dgm:t>
        <a:bodyPr/>
        <a:lstStyle/>
        <a:p>
          <a:endParaRPr lang="en-US"/>
        </a:p>
      </dgm:t>
    </dgm:pt>
    <dgm:pt modelId="{3347F18D-FD32-B240-B3A0-CB6E48953DA1}">
      <dgm:prSet phldrT="[Text]" custT="1"/>
      <dgm:spPr>
        <a:solidFill>
          <a:srgbClr val="E9DAF5"/>
        </a:solidFill>
      </dgm:spPr>
      <dgm:t>
        <a:bodyPr/>
        <a:lstStyle/>
        <a:p>
          <a:r>
            <a:rPr lang="en-US" sz="3200" dirty="0" smtClean="0"/>
            <a:t>Attitudes</a:t>
          </a:r>
          <a:endParaRPr lang="en-US" sz="3200" dirty="0"/>
        </a:p>
      </dgm:t>
    </dgm:pt>
    <dgm:pt modelId="{6C86A349-41D6-4F46-A479-D4F2181653F8}" type="parTrans" cxnId="{5ABF21D1-EF52-C946-B185-536796417B68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5A92FA21-833A-B749-A8FD-10C406779C77}" type="sibTrans" cxnId="{5ABF21D1-EF52-C946-B185-536796417B68}">
      <dgm:prSet/>
      <dgm:spPr/>
      <dgm:t>
        <a:bodyPr/>
        <a:lstStyle/>
        <a:p>
          <a:endParaRPr lang="en-US"/>
        </a:p>
      </dgm:t>
    </dgm:pt>
    <dgm:pt modelId="{E410AA52-720C-854B-B57C-DBBA5F334349}">
      <dgm:prSet phldrT="[Text]" custT="1"/>
      <dgm:spPr>
        <a:solidFill>
          <a:srgbClr val="E9DAF5"/>
        </a:solidFill>
      </dgm:spPr>
      <dgm:t>
        <a:bodyPr/>
        <a:lstStyle/>
        <a:p>
          <a:pPr algn="ctr"/>
          <a:r>
            <a:rPr lang="en-US" sz="3200" dirty="0" smtClean="0"/>
            <a:t>  Values	</a:t>
          </a:r>
          <a:endParaRPr lang="en-US" sz="3200" dirty="0"/>
        </a:p>
      </dgm:t>
    </dgm:pt>
    <dgm:pt modelId="{35103B9E-3FC0-C848-888C-F10CD80317C6}" type="parTrans" cxnId="{FAE1133B-8A58-1D4F-8447-1D490503683E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A09355E4-7E09-CE41-A907-D08C9DDC2EEE}" type="sibTrans" cxnId="{FAE1133B-8A58-1D4F-8447-1D490503683E}">
      <dgm:prSet/>
      <dgm:spPr/>
      <dgm:t>
        <a:bodyPr/>
        <a:lstStyle/>
        <a:p>
          <a:endParaRPr lang="en-US"/>
        </a:p>
      </dgm:t>
    </dgm:pt>
    <dgm:pt modelId="{4ACF79D0-3F6E-D844-B2DB-425137081762}">
      <dgm:prSet phldrT="[Text]" custT="1"/>
      <dgm:spPr>
        <a:solidFill>
          <a:srgbClr val="E9DAF5"/>
        </a:solidFill>
      </dgm:spPr>
      <dgm:t>
        <a:bodyPr/>
        <a:lstStyle/>
        <a:p>
          <a:r>
            <a:rPr lang="en-US" sz="3200" dirty="0" smtClean="0"/>
            <a:t>Lifestyles</a:t>
          </a:r>
          <a:endParaRPr lang="en-US" sz="3200" dirty="0"/>
        </a:p>
      </dgm:t>
    </dgm:pt>
    <dgm:pt modelId="{56A2BC9C-CE3A-CC47-A786-42FE6890E39B}" type="parTrans" cxnId="{71FB6CE8-2F65-A049-BE05-489EB398704E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F1A00344-9E81-0344-BA13-C08626108C5D}" type="sibTrans" cxnId="{71FB6CE8-2F65-A049-BE05-489EB398704E}">
      <dgm:prSet/>
      <dgm:spPr/>
      <dgm:t>
        <a:bodyPr/>
        <a:lstStyle/>
        <a:p>
          <a:endParaRPr lang="en-US"/>
        </a:p>
      </dgm:t>
    </dgm:pt>
    <dgm:pt modelId="{3BBDC75C-BDBF-3648-B2CF-E18DA1D00BC0}" type="pres">
      <dgm:prSet presAssocID="{0F9DD6CA-AD3A-8348-86EF-FC0AA4B9FB5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8AE7391-8AB7-F54A-BD80-4D21EAEC3A70}" type="pres">
      <dgm:prSet presAssocID="{598B99BA-48AD-3D48-9B29-CD999724A233}" presName="centerShape" presStyleLbl="node0" presStyleIdx="0" presStyleCnt="1" custScaleX="140319" custScaleY="129510" custLinFactNeighborX="67"/>
      <dgm:spPr/>
      <dgm:t>
        <a:bodyPr/>
        <a:lstStyle/>
        <a:p>
          <a:endParaRPr lang="en-US"/>
        </a:p>
      </dgm:t>
    </dgm:pt>
    <dgm:pt modelId="{87A3B366-7080-6647-B0E9-3F91F0676F79}" type="pres">
      <dgm:prSet presAssocID="{6C86A349-41D6-4F46-A479-D4F2181653F8}" presName="parTrans" presStyleLbl="bgSibTrans2D1" presStyleIdx="0" presStyleCnt="3" custScaleX="90298" custLinFactNeighborX="26666" custLinFactNeighborY="36368"/>
      <dgm:spPr/>
      <dgm:t>
        <a:bodyPr/>
        <a:lstStyle/>
        <a:p>
          <a:endParaRPr lang="en-US"/>
        </a:p>
      </dgm:t>
    </dgm:pt>
    <dgm:pt modelId="{33CA0698-C2EE-1249-AABC-3ACCC471E28D}" type="pres">
      <dgm:prSet presAssocID="{3347F18D-FD32-B240-B3A0-CB6E48953DA1}" presName="node" presStyleLbl="node1" presStyleIdx="0" presStyleCnt="3" custScaleX="102689" custScaleY="111919" custRadScaleRad="105742" custRadScaleInc="71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F9EFF7-9884-9C4B-8613-6694BB7AB239}" type="pres">
      <dgm:prSet presAssocID="{35103B9E-3FC0-C848-888C-F10CD80317C6}" presName="parTrans" presStyleLbl="bgSibTrans2D1" presStyleIdx="1" presStyleCnt="3" custScaleX="91148" custLinFactNeighborX="0" custLinFactNeighborY="96268"/>
      <dgm:spPr/>
      <dgm:t>
        <a:bodyPr/>
        <a:lstStyle/>
        <a:p>
          <a:endParaRPr lang="en-US"/>
        </a:p>
      </dgm:t>
    </dgm:pt>
    <dgm:pt modelId="{96F83626-62BD-C148-98D7-304342BD12F9}" type="pres">
      <dgm:prSet presAssocID="{E410AA52-720C-854B-B57C-DBBA5F334349}" presName="node" presStyleLbl="node1" presStyleIdx="1" presStyleCnt="3" custScaleX="105188" custScaleY="119582" custRadScaleRad="98550" custRadScaleInc="9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6598BB-AFF2-9040-A9C1-6E19730341BA}" type="pres">
      <dgm:prSet presAssocID="{56A2BC9C-CE3A-CC47-A786-42FE6890E39B}" presName="parTrans" presStyleLbl="bgSibTrans2D1" presStyleIdx="2" presStyleCnt="3" custAng="21389984" custScaleX="80575" custLinFactNeighborX="-29056" custLinFactNeighborY="38507"/>
      <dgm:spPr/>
      <dgm:t>
        <a:bodyPr/>
        <a:lstStyle/>
        <a:p>
          <a:endParaRPr lang="en-US"/>
        </a:p>
      </dgm:t>
    </dgm:pt>
    <dgm:pt modelId="{993B4752-2632-4548-9A2F-C234AFB97077}" type="pres">
      <dgm:prSet presAssocID="{4ACF79D0-3F6E-D844-B2DB-425137081762}" presName="node" presStyleLbl="node1" presStyleIdx="2" presStyleCnt="3" custScaleX="104071" custScaleY="110916" custRadScaleRad="120743" custRadScaleInc="-51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52C09C7-B7BE-3B42-9F87-3BCC91241E40}" srcId="{0F9DD6CA-AD3A-8348-86EF-FC0AA4B9FB51}" destId="{598B99BA-48AD-3D48-9B29-CD999724A233}" srcOrd="0" destOrd="0" parTransId="{464FD4EB-7B65-BE4A-ABA0-082582800324}" sibTransId="{992BE10B-C84C-A248-86E2-1AA1D5BEF3FB}"/>
    <dgm:cxn modelId="{3DD36E5A-0FB6-824A-A478-893CD77CFF29}" type="presOf" srcId="{6C86A349-41D6-4F46-A479-D4F2181653F8}" destId="{87A3B366-7080-6647-B0E9-3F91F0676F79}" srcOrd="0" destOrd="0" presId="urn:microsoft.com/office/officeart/2005/8/layout/radial4"/>
    <dgm:cxn modelId="{FAE1133B-8A58-1D4F-8447-1D490503683E}" srcId="{598B99BA-48AD-3D48-9B29-CD999724A233}" destId="{E410AA52-720C-854B-B57C-DBBA5F334349}" srcOrd="1" destOrd="0" parTransId="{35103B9E-3FC0-C848-888C-F10CD80317C6}" sibTransId="{A09355E4-7E09-CE41-A907-D08C9DDC2EEE}"/>
    <dgm:cxn modelId="{10F37CCC-CF16-CD43-B23A-41A1443DB432}" type="presOf" srcId="{4ACF79D0-3F6E-D844-B2DB-425137081762}" destId="{993B4752-2632-4548-9A2F-C234AFB97077}" srcOrd="0" destOrd="0" presId="urn:microsoft.com/office/officeart/2005/8/layout/radial4"/>
    <dgm:cxn modelId="{5D371B43-514A-6742-A0EF-D5B0E2AA313E}" type="presOf" srcId="{35103B9E-3FC0-C848-888C-F10CD80317C6}" destId="{B0F9EFF7-9884-9C4B-8613-6694BB7AB239}" srcOrd="0" destOrd="0" presId="urn:microsoft.com/office/officeart/2005/8/layout/radial4"/>
    <dgm:cxn modelId="{5ABF21D1-EF52-C946-B185-536796417B68}" srcId="{598B99BA-48AD-3D48-9B29-CD999724A233}" destId="{3347F18D-FD32-B240-B3A0-CB6E48953DA1}" srcOrd="0" destOrd="0" parTransId="{6C86A349-41D6-4F46-A479-D4F2181653F8}" sibTransId="{5A92FA21-833A-B749-A8FD-10C406779C77}"/>
    <dgm:cxn modelId="{10FCCB3D-F622-1A43-96C9-A7405F079FAA}" type="presOf" srcId="{0F9DD6CA-AD3A-8348-86EF-FC0AA4B9FB51}" destId="{3BBDC75C-BDBF-3648-B2CF-E18DA1D00BC0}" srcOrd="0" destOrd="0" presId="urn:microsoft.com/office/officeart/2005/8/layout/radial4"/>
    <dgm:cxn modelId="{81C84DD6-461C-6745-874F-278B624C1FA6}" type="presOf" srcId="{56A2BC9C-CE3A-CC47-A786-42FE6890E39B}" destId="{3B6598BB-AFF2-9040-A9C1-6E19730341BA}" srcOrd="0" destOrd="0" presId="urn:microsoft.com/office/officeart/2005/8/layout/radial4"/>
    <dgm:cxn modelId="{F3652BF2-1283-6D40-AACF-6C6221869CFC}" type="presOf" srcId="{3347F18D-FD32-B240-B3A0-CB6E48953DA1}" destId="{33CA0698-C2EE-1249-AABC-3ACCC471E28D}" srcOrd="0" destOrd="0" presId="urn:microsoft.com/office/officeart/2005/8/layout/radial4"/>
    <dgm:cxn modelId="{71FB6CE8-2F65-A049-BE05-489EB398704E}" srcId="{598B99BA-48AD-3D48-9B29-CD999724A233}" destId="{4ACF79D0-3F6E-D844-B2DB-425137081762}" srcOrd="2" destOrd="0" parTransId="{56A2BC9C-CE3A-CC47-A786-42FE6890E39B}" sibTransId="{F1A00344-9E81-0344-BA13-C08626108C5D}"/>
    <dgm:cxn modelId="{7C721CE4-49E0-0B46-88B1-8731633872C8}" type="presOf" srcId="{E410AA52-720C-854B-B57C-DBBA5F334349}" destId="{96F83626-62BD-C148-98D7-304342BD12F9}" srcOrd="0" destOrd="0" presId="urn:microsoft.com/office/officeart/2005/8/layout/radial4"/>
    <dgm:cxn modelId="{69085027-759A-D149-97E5-C8255CEC9B39}" type="presOf" srcId="{598B99BA-48AD-3D48-9B29-CD999724A233}" destId="{08AE7391-8AB7-F54A-BD80-4D21EAEC3A70}" srcOrd="0" destOrd="0" presId="urn:microsoft.com/office/officeart/2005/8/layout/radial4"/>
    <dgm:cxn modelId="{8377231D-C53E-CD46-9621-AC7EA79D9AA9}" type="presParOf" srcId="{3BBDC75C-BDBF-3648-B2CF-E18DA1D00BC0}" destId="{08AE7391-8AB7-F54A-BD80-4D21EAEC3A70}" srcOrd="0" destOrd="0" presId="urn:microsoft.com/office/officeart/2005/8/layout/radial4"/>
    <dgm:cxn modelId="{E0D7CCE9-404C-4545-AE90-9C85182D02D7}" type="presParOf" srcId="{3BBDC75C-BDBF-3648-B2CF-E18DA1D00BC0}" destId="{87A3B366-7080-6647-B0E9-3F91F0676F79}" srcOrd="1" destOrd="0" presId="urn:microsoft.com/office/officeart/2005/8/layout/radial4"/>
    <dgm:cxn modelId="{C2202510-92AA-7C4E-B89C-EBC93C027F84}" type="presParOf" srcId="{3BBDC75C-BDBF-3648-B2CF-E18DA1D00BC0}" destId="{33CA0698-C2EE-1249-AABC-3ACCC471E28D}" srcOrd="2" destOrd="0" presId="urn:microsoft.com/office/officeart/2005/8/layout/radial4"/>
    <dgm:cxn modelId="{6B85D155-9A11-EC4E-9C6F-E856E62D709E}" type="presParOf" srcId="{3BBDC75C-BDBF-3648-B2CF-E18DA1D00BC0}" destId="{B0F9EFF7-9884-9C4B-8613-6694BB7AB239}" srcOrd="3" destOrd="0" presId="urn:microsoft.com/office/officeart/2005/8/layout/radial4"/>
    <dgm:cxn modelId="{6AD457AA-77A6-E943-BACA-61E364662776}" type="presParOf" srcId="{3BBDC75C-BDBF-3648-B2CF-E18DA1D00BC0}" destId="{96F83626-62BD-C148-98D7-304342BD12F9}" srcOrd="4" destOrd="0" presId="urn:microsoft.com/office/officeart/2005/8/layout/radial4"/>
    <dgm:cxn modelId="{2269BAFD-080C-5046-94BA-3E6442BC38D4}" type="presParOf" srcId="{3BBDC75C-BDBF-3648-B2CF-E18DA1D00BC0}" destId="{3B6598BB-AFF2-9040-A9C1-6E19730341BA}" srcOrd="5" destOrd="0" presId="urn:microsoft.com/office/officeart/2005/8/layout/radial4"/>
    <dgm:cxn modelId="{A8E26FD2-2116-314C-AC29-D0988CBDCC12}" type="presParOf" srcId="{3BBDC75C-BDBF-3648-B2CF-E18DA1D00BC0}" destId="{993B4752-2632-4548-9A2F-C234AFB97077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808DA0-A522-B04D-AF4B-373E163ED1E4}" type="doc">
      <dgm:prSet loTypeId="urn:microsoft.com/office/officeart/2005/8/layout/radial4" loCatId="" qsTypeId="urn:microsoft.com/office/officeart/2005/8/quickstyle/simple4" qsCatId="simple" csTypeId="urn:microsoft.com/office/officeart/2005/8/colors/colorful1#14" csCatId="colorful" phldr="1"/>
      <dgm:spPr/>
      <dgm:t>
        <a:bodyPr/>
        <a:lstStyle/>
        <a:p>
          <a:endParaRPr lang="en-US"/>
        </a:p>
      </dgm:t>
    </dgm:pt>
    <dgm:pt modelId="{061187BD-C156-074B-8F1C-C1D29EFEAF50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Strongly related to </a:t>
          </a:r>
          <a:r>
            <a:rPr lang="en-US" b="1" dirty="0" err="1" smtClean="0">
              <a:solidFill>
                <a:srgbClr val="000000"/>
              </a:solidFill>
            </a:rPr>
            <a:t>behaviour</a:t>
          </a:r>
          <a:endParaRPr lang="en-US" b="1" dirty="0">
            <a:solidFill>
              <a:srgbClr val="000000"/>
            </a:solidFill>
          </a:endParaRPr>
        </a:p>
      </dgm:t>
    </dgm:pt>
    <dgm:pt modelId="{21C07AC2-40D5-174E-BC98-7398BE2B75CF}" type="parTrans" cxnId="{CDE1FBAC-93A9-6F48-8F02-EFA67E8B80FF}">
      <dgm:prSet/>
      <dgm:spPr/>
      <dgm:t>
        <a:bodyPr/>
        <a:lstStyle/>
        <a:p>
          <a:endParaRPr lang="en-US"/>
        </a:p>
      </dgm:t>
    </dgm:pt>
    <dgm:pt modelId="{C6B57E13-F1CE-0A44-8C53-DFD664A77615}" type="sibTrans" cxnId="{CDE1FBAC-93A9-6F48-8F02-EFA67E8B80FF}">
      <dgm:prSet/>
      <dgm:spPr/>
      <dgm:t>
        <a:bodyPr/>
        <a:lstStyle/>
        <a:p>
          <a:endParaRPr lang="en-US"/>
        </a:p>
      </dgm:t>
    </dgm:pt>
    <dgm:pt modelId="{FA42A807-1885-7246-A46D-FB7937FBBBB5}">
      <dgm:prSet phldrT="[Text]"/>
      <dgm:spPr>
        <a:solidFill>
          <a:srgbClr val="E9DAF5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Age</a:t>
          </a:r>
        </a:p>
      </dgm:t>
    </dgm:pt>
    <dgm:pt modelId="{280EF089-7E03-6E47-B18C-81ECC85EB603}" type="parTrans" cxnId="{A82DD7CE-FE90-2644-8BDE-01DF886374E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AABFB4AC-8DE1-9D41-AE26-DF29C1764A04}" type="sibTrans" cxnId="{A82DD7CE-FE90-2644-8BDE-01DF886374EC}">
      <dgm:prSet/>
      <dgm:spPr/>
      <dgm:t>
        <a:bodyPr/>
        <a:lstStyle/>
        <a:p>
          <a:endParaRPr lang="en-US"/>
        </a:p>
      </dgm:t>
    </dgm:pt>
    <dgm:pt modelId="{F3E86509-7C4D-E747-8A5B-B5EFEBDB0442}">
      <dgm:prSet phldrT="[Text]"/>
      <dgm:spPr>
        <a:solidFill>
          <a:srgbClr val="E9DAF5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Race and Ethnicity</a:t>
          </a:r>
          <a:endParaRPr lang="en-US" dirty="0">
            <a:solidFill>
              <a:srgbClr val="000000"/>
            </a:solidFill>
          </a:endParaRPr>
        </a:p>
      </dgm:t>
    </dgm:pt>
    <dgm:pt modelId="{E485E364-CC54-804C-B06B-873254D08E33}" type="parTrans" cxnId="{C2C8E7FA-21F9-6841-8B17-BE14A8AC8C6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9EA07901-7302-6B48-A776-FA04A4AEA9A0}" type="sibTrans" cxnId="{C2C8E7FA-21F9-6841-8B17-BE14A8AC8C6C}">
      <dgm:prSet/>
      <dgm:spPr/>
      <dgm:t>
        <a:bodyPr/>
        <a:lstStyle/>
        <a:p>
          <a:endParaRPr lang="en-US"/>
        </a:p>
      </dgm:t>
    </dgm:pt>
    <dgm:pt modelId="{33C833E5-C74F-4742-A3FC-9F1FBB5E3C3A}">
      <dgm:prSet phldrT="[Text]"/>
      <dgm:spPr>
        <a:solidFill>
          <a:srgbClr val="E9DAF5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Location</a:t>
          </a:r>
          <a:endParaRPr lang="en-US" dirty="0">
            <a:solidFill>
              <a:srgbClr val="000000"/>
            </a:solidFill>
          </a:endParaRPr>
        </a:p>
      </dgm:t>
    </dgm:pt>
    <dgm:pt modelId="{B4574A54-37A2-C742-B8E5-8E2DA5368824}" type="parTrans" cxnId="{4AE1C7C9-B47F-DF46-9D2A-BB6EC161233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BFF21CA4-2C13-C440-95B4-183CB7BE014A}" type="sibTrans" cxnId="{4AE1C7C9-B47F-DF46-9D2A-BB6EC161233C}">
      <dgm:prSet/>
      <dgm:spPr/>
      <dgm:t>
        <a:bodyPr/>
        <a:lstStyle/>
        <a:p>
          <a:endParaRPr lang="en-US"/>
        </a:p>
      </dgm:t>
    </dgm:pt>
    <dgm:pt modelId="{34770604-F261-D544-9E90-6BDC90D8F215}" type="pres">
      <dgm:prSet presAssocID="{B8808DA0-A522-B04D-AF4B-373E163ED1E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030BA3-7454-B441-8E75-D092AB09F39A}" type="pres">
      <dgm:prSet presAssocID="{061187BD-C156-074B-8F1C-C1D29EFEAF50}" presName="centerShape" presStyleLbl="node0" presStyleIdx="0" presStyleCnt="1" custScaleX="148280" custScaleY="136072"/>
      <dgm:spPr/>
      <dgm:t>
        <a:bodyPr/>
        <a:lstStyle/>
        <a:p>
          <a:endParaRPr lang="en-US"/>
        </a:p>
      </dgm:t>
    </dgm:pt>
    <dgm:pt modelId="{DF39AE6C-970A-7644-87E8-C094D15B3999}" type="pres">
      <dgm:prSet presAssocID="{280EF089-7E03-6E47-B18C-81ECC85EB603}" presName="parTrans" presStyleLbl="bgSibTrans2D1" presStyleIdx="0" presStyleCnt="3" custLinFactNeighborX="25704" custLinFactNeighborY="44990"/>
      <dgm:spPr/>
      <dgm:t>
        <a:bodyPr/>
        <a:lstStyle/>
        <a:p>
          <a:endParaRPr lang="en-US"/>
        </a:p>
      </dgm:t>
    </dgm:pt>
    <dgm:pt modelId="{16AE7C63-4120-1A42-A09A-CD2149485D91}" type="pres">
      <dgm:prSet presAssocID="{FA42A807-1885-7246-A46D-FB7937FBBBB5}" presName="node" presStyleLbl="node1" presStyleIdx="0" presStyleCnt="3" custScaleX="82639" custScaleY="918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773073-1AA3-D542-95E4-D7B45D94B8BD}" type="pres">
      <dgm:prSet presAssocID="{E485E364-CC54-804C-B06B-873254D08E33}" presName="parTrans" presStyleLbl="bgSibTrans2D1" presStyleIdx="1" presStyleCnt="3" custLinFactNeighborX="-1073" custLinFactNeighborY="80982"/>
      <dgm:spPr/>
      <dgm:t>
        <a:bodyPr/>
        <a:lstStyle/>
        <a:p>
          <a:endParaRPr lang="en-US"/>
        </a:p>
      </dgm:t>
    </dgm:pt>
    <dgm:pt modelId="{27131456-62E6-FD48-B297-E8D73630EA99}" type="pres">
      <dgm:prSet presAssocID="{F3E86509-7C4D-E747-8A5B-B5EFEBDB0442}" presName="node" presStyleLbl="node1" presStyleIdx="1" presStyleCnt="3" custScaleX="82639" custScaleY="918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374CF5-D64F-6D4F-A3B5-31EE68236677}" type="pres">
      <dgm:prSet presAssocID="{B4574A54-37A2-C742-B8E5-8E2DA5368824}" presName="parTrans" presStyleLbl="bgSibTrans2D1" presStyleIdx="2" presStyleCnt="3" custLinFactNeighborX="-35116" custLinFactNeighborY="29243"/>
      <dgm:spPr/>
      <dgm:t>
        <a:bodyPr/>
        <a:lstStyle/>
        <a:p>
          <a:endParaRPr lang="en-US"/>
        </a:p>
      </dgm:t>
    </dgm:pt>
    <dgm:pt modelId="{F0B44F07-3B05-F24B-A6EB-A140A6CE07BF}" type="pres">
      <dgm:prSet presAssocID="{33C833E5-C74F-4742-A3FC-9F1FBB5E3C3A}" presName="node" presStyleLbl="node1" presStyleIdx="2" presStyleCnt="3" custScaleX="82639" custScaleY="918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CDCD94-CE57-6643-929C-0E005B9CFF51}" type="presOf" srcId="{061187BD-C156-074B-8F1C-C1D29EFEAF50}" destId="{88030BA3-7454-B441-8E75-D092AB09F39A}" srcOrd="0" destOrd="0" presId="urn:microsoft.com/office/officeart/2005/8/layout/radial4"/>
    <dgm:cxn modelId="{4AE1C7C9-B47F-DF46-9D2A-BB6EC161233C}" srcId="{061187BD-C156-074B-8F1C-C1D29EFEAF50}" destId="{33C833E5-C74F-4742-A3FC-9F1FBB5E3C3A}" srcOrd="2" destOrd="0" parTransId="{B4574A54-37A2-C742-B8E5-8E2DA5368824}" sibTransId="{BFF21CA4-2C13-C440-95B4-183CB7BE014A}"/>
    <dgm:cxn modelId="{95B9E80A-4B68-CA45-A2D7-DF50B465026D}" type="presOf" srcId="{280EF089-7E03-6E47-B18C-81ECC85EB603}" destId="{DF39AE6C-970A-7644-87E8-C094D15B3999}" srcOrd="0" destOrd="0" presId="urn:microsoft.com/office/officeart/2005/8/layout/radial4"/>
    <dgm:cxn modelId="{F86E3996-C9B2-2E43-9B62-EF2590CC4E6B}" type="presOf" srcId="{33C833E5-C74F-4742-A3FC-9F1FBB5E3C3A}" destId="{F0B44F07-3B05-F24B-A6EB-A140A6CE07BF}" srcOrd="0" destOrd="0" presId="urn:microsoft.com/office/officeart/2005/8/layout/radial4"/>
    <dgm:cxn modelId="{1FE58E26-25CE-F54B-92BB-C583B86898E2}" type="presOf" srcId="{F3E86509-7C4D-E747-8A5B-B5EFEBDB0442}" destId="{27131456-62E6-FD48-B297-E8D73630EA99}" srcOrd="0" destOrd="0" presId="urn:microsoft.com/office/officeart/2005/8/layout/radial4"/>
    <dgm:cxn modelId="{A82DD7CE-FE90-2644-8BDE-01DF886374EC}" srcId="{061187BD-C156-074B-8F1C-C1D29EFEAF50}" destId="{FA42A807-1885-7246-A46D-FB7937FBBBB5}" srcOrd="0" destOrd="0" parTransId="{280EF089-7E03-6E47-B18C-81ECC85EB603}" sibTransId="{AABFB4AC-8DE1-9D41-AE26-DF29C1764A04}"/>
    <dgm:cxn modelId="{A51C4AF7-632D-B041-BB0B-3CCBE5309799}" type="presOf" srcId="{B4574A54-37A2-C742-B8E5-8E2DA5368824}" destId="{17374CF5-D64F-6D4F-A3B5-31EE68236677}" srcOrd="0" destOrd="0" presId="urn:microsoft.com/office/officeart/2005/8/layout/radial4"/>
    <dgm:cxn modelId="{8F7DFDE3-2445-8540-A146-12BD56B4A723}" type="presOf" srcId="{B8808DA0-A522-B04D-AF4B-373E163ED1E4}" destId="{34770604-F261-D544-9E90-6BDC90D8F215}" srcOrd="0" destOrd="0" presId="urn:microsoft.com/office/officeart/2005/8/layout/radial4"/>
    <dgm:cxn modelId="{C6CEDF39-1726-A442-A034-247E7FF69353}" type="presOf" srcId="{FA42A807-1885-7246-A46D-FB7937FBBBB5}" destId="{16AE7C63-4120-1A42-A09A-CD2149485D91}" srcOrd="0" destOrd="0" presId="urn:microsoft.com/office/officeart/2005/8/layout/radial4"/>
    <dgm:cxn modelId="{C2C8E7FA-21F9-6841-8B17-BE14A8AC8C6C}" srcId="{061187BD-C156-074B-8F1C-C1D29EFEAF50}" destId="{F3E86509-7C4D-E747-8A5B-B5EFEBDB0442}" srcOrd="1" destOrd="0" parTransId="{E485E364-CC54-804C-B06B-873254D08E33}" sibTransId="{9EA07901-7302-6B48-A776-FA04A4AEA9A0}"/>
    <dgm:cxn modelId="{CDE1FBAC-93A9-6F48-8F02-EFA67E8B80FF}" srcId="{B8808DA0-A522-B04D-AF4B-373E163ED1E4}" destId="{061187BD-C156-074B-8F1C-C1D29EFEAF50}" srcOrd="0" destOrd="0" parTransId="{21C07AC2-40D5-174E-BC98-7398BE2B75CF}" sibTransId="{C6B57E13-F1CE-0A44-8C53-DFD664A77615}"/>
    <dgm:cxn modelId="{B00F0206-89CF-2843-B99F-7F2505E57274}" type="presOf" srcId="{E485E364-CC54-804C-B06B-873254D08E33}" destId="{3F773073-1AA3-D542-95E4-D7B45D94B8BD}" srcOrd="0" destOrd="0" presId="urn:microsoft.com/office/officeart/2005/8/layout/radial4"/>
    <dgm:cxn modelId="{89DD1347-4C4D-EB45-A1DE-36BF01F46BE7}" type="presParOf" srcId="{34770604-F261-D544-9E90-6BDC90D8F215}" destId="{88030BA3-7454-B441-8E75-D092AB09F39A}" srcOrd="0" destOrd="0" presId="urn:microsoft.com/office/officeart/2005/8/layout/radial4"/>
    <dgm:cxn modelId="{C40468F2-EE30-CD43-A357-A858116CF997}" type="presParOf" srcId="{34770604-F261-D544-9E90-6BDC90D8F215}" destId="{DF39AE6C-970A-7644-87E8-C094D15B3999}" srcOrd="1" destOrd="0" presId="urn:microsoft.com/office/officeart/2005/8/layout/radial4"/>
    <dgm:cxn modelId="{43DE1954-AB55-9047-B1D4-4814BFBC53EA}" type="presParOf" srcId="{34770604-F261-D544-9E90-6BDC90D8F215}" destId="{16AE7C63-4120-1A42-A09A-CD2149485D91}" srcOrd="2" destOrd="0" presId="urn:microsoft.com/office/officeart/2005/8/layout/radial4"/>
    <dgm:cxn modelId="{BACDF6E9-CBEF-F34B-8D15-E1865EA1DD33}" type="presParOf" srcId="{34770604-F261-D544-9E90-6BDC90D8F215}" destId="{3F773073-1AA3-D542-95E4-D7B45D94B8BD}" srcOrd="3" destOrd="0" presId="urn:microsoft.com/office/officeart/2005/8/layout/radial4"/>
    <dgm:cxn modelId="{3F2A6E86-17E8-BC43-8018-78634465EDE6}" type="presParOf" srcId="{34770604-F261-D544-9E90-6BDC90D8F215}" destId="{27131456-62E6-FD48-B297-E8D73630EA99}" srcOrd="4" destOrd="0" presId="urn:microsoft.com/office/officeart/2005/8/layout/radial4"/>
    <dgm:cxn modelId="{C503B956-0D0E-E141-90F6-1C4731014F7F}" type="presParOf" srcId="{34770604-F261-D544-9E90-6BDC90D8F215}" destId="{17374CF5-D64F-6D4F-A3B5-31EE68236677}" srcOrd="5" destOrd="0" presId="urn:microsoft.com/office/officeart/2005/8/layout/radial4"/>
    <dgm:cxn modelId="{888D456F-9250-064C-ABD4-E6301428CE92}" type="presParOf" srcId="{34770604-F261-D544-9E90-6BDC90D8F215}" destId="{F0B44F07-3B05-F24B-A6EB-A140A6CE07B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FF7E8F-BDFA-D946-8795-D5989FC1B5F3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D4195A-B864-8346-9F78-E6C55DEF6896}">
      <dgm:prSet phldrT="[Text]" custT="1"/>
      <dgm:spPr>
        <a:solidFill>
          <a:srgbClr val="8759A4"/>
        </a:solidFill>
      </dgm:spPr>
      <dgm:t>
        <a:bodyPr/>
        <a:lstStyle/>
        <a:p>
          <a:r>
            <a:rPr lang="en-US" sz="4400" dirty="0" smtClean="0"/>
            <a:t>Gen-Xers</a:t>
          </a:r>
          <a:endParaRPr lang="en-US" sz="4400" dirty="0"/>
        </a:p>
      </dgm:t>
    </dgm:pt>
    <dgm:pt modelId="{58EFC1CC-BE46-C243-A6B3-59B8F80616A4}" type="parTrans" cxnId="{E4ACF5B6-C530-F54A-8AF2-C8BB1ABB8313}">
      <dgm:prSet/>
      <dgm:spPr/>
      <dgm:t>
        <a:bodyPr/>
        <a:lstStyle/>
        <a:p>
          <a:endParaRPr lang="en-US"/>
        </a:p>
      </dgm:t>
    </dgm:pt>
    <dgm:pt modelId="{7C2F60BC-6EFD-9E43-8E89-A809A1FAB609}" type="sibTrans" cxnId="{E4ACF5B6-C530-F54A-8AF2-C8BB1ABB8313}">
      <dgm:prSet/>
      <dgm:spPr/>
      <dgm:t>
        <a:bodyPr/>
        <a:lstStyle/>
        <a:p>
          <a:endParaRPr lang="en-US"/>
        </a:p>
      </dgm:t>
    </dgm:pt>
    <dgm:pt modelId="{AB0130AA-D5C4-6C4B-849A-6DBCA2241208}">
      <dgm:prSet phldrT="[Text]" custT="1"/>
      <dgm:spPr>
        <a:solidFill>
          <a:srgbClr val="0C5FAC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4400" dirty="0" smtClean="0"/>
            <a:t>Baby Boomers</a:t>
          </a:r>
          <a:endParaRPr lang="en-US" sz="4400" dirty="0"/>
        </a:p>
      </dgm:t>
    </dgm:pt>
    <dgm:pt modelId="{8B991769-3C5D-D343-AA28-4544B693329B}" type="parTrans" cxnId="{98958B58-05A2-5349-91DC-D8EBC7815BB7}">
      <dgm:prSet/>
      <dgm:spPr/>
      <dgm:t>
        <a:bodyPr/>
        <a:lstStyle/>
        <a:p>
          <a:endParaRPr lang="en-US"/>
        </a:p>
      </dgm:t>
    </dgm:pt>
    <dgm:pt modelId="{22CDC16B-6563-D044-9507-B4BDBFB8E2E1}" type="sibTrans" cxnId="{98958B58-05A2-5349-91DC-D8EBC7815BB7}">
      <dgm:prSet/>
      <dgm:spPr/>
      <dgm:t>
        <a:bodyPr/>
        <a:lstStyle/>
        <a:p>
          <a:endParaRPr lang="en-US"/>
        </a:p>
      </dgm:t>
    </dgm:pt>
    <dgm:pt modelId="{C22F5A05-3F61-7A4F-B7E7-B9388440F6A1}">
      <dgm:prSet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Affluent</a:t>
          </a:r>
          <a:endParaRPr lang="en-US" sz="3000" dirty="0"/>
        </a:p>
      </dgm:t>
    </dgm:pt>
    <dgm:pt modelId="{C1E0662C-D413-E14E-B37B-9A606A295489}" type="parTrans" cxnId="{385D9F30-57F8-8640-B1F5-F65E64F18D57}">
      <dgm:prSet/>
      <dgm:spPr/>
      <dgm:t>
        <a:bodyPr/>
        <a:lstStyle/>
        <a:p>
          <a:endParaRPr lang="en-US"/>
        </a:p>
      </dgm:t>
    </dgm:pt>
    <dgm:pt modelId="{594378BE-061A-EF49-8A98-7812C7173C18}" type="sibTrans" cxnId="{385D9F30-57F8-8640-B1F5-F65E64F18D57}">
      <dgm:prSet/>
      <dgm:spPr/>
      <dgm:t>
        <a:bodyPr/>
        <a:lstStyle/>
        <a:p>
          <a:endParaRPr lang="en-US"/>
        </a:p>
      </dgm:t>
    </dgm:pt>
    <dgm:pt modelId="{6FE9943A-30E3-C34C-9A10-C7138556BFC5}">
      <dgm:prSet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Cynical?</a:t>
          </a:r>
          <a:endParaRPr lang="en-US" sz="3000" dirty="0"/>
        </a:p>
      </dgm:t>
    </dgm:pt>
    <dgm:pt modelId="{E05BC709-F6F0-CA44-BDC7-A6DFF0A3FC47}" type="sibTrans" cxnId="{0E3CFFEA-176C-554A-B6A4-61F3142FAC54}">
      <dgm:prSet/>
      <dgm:spPr/>
      <dgm:t>
        <a:bodyPr/>
        <a:lstStyle/>
        <a:p>
          <a:endParaRPr lang="en-US"/>
        </a:p>
      </dgm:t>
    </dgm:pt>
    <dgm:pt modelId="{47E22978-CDC5-F942-A486-EDD1984437B4}" type="parTrans" cxnId="{0E3CFFEA-176C-554A-B6A4-61F3142FAC54}">
      <dgm:prSet/>
      <dgm:spPr/>
      <dgm:t>
        <a:bodyPr/>
        <a:lstStyle/>
        <a:p>
          <a:endParaRPr lang="en-US"/>
        </a:p>
      </dgm:t>
    </dgm:pt>
    <dgm:pt modelId="{E4F36142-A02A-0B41-A0F0-49896EAEE723}">
      <dgm:prSet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Outsource day-to-day living tasks</a:t>
          </a:r>
          <a:endParaRPr lang="en-US" sz="3000" dirty="0"/>
        </a:p>
      </dgm:t>
    </dgm:pt>
    <dgm:pt modelId="{BB405E7C-5CEF-5742-8673-A5C185BCD2C7}" type="sibTrans" cxnId="{9095ECBE-575C-474C-B7A4-06487F51F7DD}">
      <dgm:prSet/>
      <dgm:spPr/>
      <dgm:t>
        <a:bodyPr/>
        <a:lstStyle/>
        <a:p>
          <a:endParaRPr lang="en-US"/>
        </a:p>
      </dgm:t>
    </dgm:pt>
    <dgm:pt modelId="{11C2EFDA-0D4E-9840-9266-A42B4F8773B4}" type="parTrans" cxnId="{9095ECBE-575C-474C-B7A4-06487F51F7DD}">
      <dgm:prSet/>
      <dgm:spPr/>
      <dgm:t>
        <a:bodyPr/>
        <a:lstStyle/>
        <a:p>
          <a:endParaRPr lang="en-US"/>
        </a:p>
      </dgm:t>
    </dgm:pt>
    <dgm:pt modelId="{A2653125-EF9E-464C-B147-EB843F07B313}">
      <dgm:prSet phldrT="[Text]"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Born 1966-1978</a:t>
          </a:r>
          <a:endParaRPr lang="en-US" sz="3000" dirty="0"/>
        </a:p>
      </dgm:t>
    </dgm:pt>
    <dgm:pt modelId="{205E7A76-82BA-42B1-BA31-67A22F1796A0}" type="parTrans" cxnId="{B997D991-ABCA-484C-8C54-E83495658F12}">
      <dgm:prSet/>
      <dgm:spPr/>
      <dgm:t>
        <a:bodyPr/>
        <a:lstStyle/>
        <a:p>
          <a:endParaRPr lang="en-CA"/>
        </a:p>
      </dgm:t>
    </dgm:pt>
    <dgm:pt modelId="{AB3B5855-63D9-4050-B529-A3E664F082B7}" type="sibTrans" cxnId="{B997D991-ABCA-484C-8C54-E83495658F12}">
      <dgm:prSet/>
      <dgm:spPr/>
      <dgm:t>
        <a:bodyPr/>
        <a:lstStyle/>
        <a:p>
          <a:endParaRPr lang="en-CA"/>
        </a:p>
      </dgm:t>
    </dgm:pt>
    <dgm:pt modelId="{603E3026-11C7-4DBC-B9C3-F1284DE4B598}">
      <dgm:prSet phldrT="[Text]"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Time-starved</a:t>
          </a:r>
          <a:endParaRPr lang="en-US" sz="3000" dirty="0"/>
        </a:p>
      </dgm:t>
    </dgm:pt>
    <dgm:pt modelId="{4E99D98C-7DAF-4F8B-9043-BB5A7770DBB9}" type="parTrans" cxnId="{2FBE6497-EB52-42B9-80ED-9069622DF638}">
      <dgm:prSet/>
      <dgm:spPr/>
      <dgm:t>
        <a:bodyPr/>
        <a:lstStyle/>
        <a:p>
          <a:endParaRPr lang="en-CA"/>
        </a:p>
      </dgm:t>
    </dgm:pt>
    <dgm:pt modelId="{1950A5C1-B8C4-461A-9EA8-290015F1809B}" type="sibTrans" cxnId="{2FBE6497-EB52-42B9-80ED-9069622DF638}">
      <dgm:prSet/>
      <dgm:spPr/>
      <dgm:t>
        <a:bodyPr/>
        <a:lstStyle/>
        <a:p>
          <a:endParaRPr lang="en-CA"/>
        </a:p>
      </dgm:t>
    </dgm:pt>
    <dgm:pt modelId="{17000F2F-5DFB-487F-A539-CC69916B1AED}">
      <dgm:prSet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Active</a:t>
          </a:r>
          <a:endParaRPr lang="en-US" sz="3000" dirty="0"/>
        </a:p>
      </dgm:t>
    </dgm:pt>
    <dgm:pt modelId="{7A7F9CE8-4773-4259-B897-F6630675BA96}" type="parTrans" cxnId="{6D2BD0ED-668E-43D8-A606-66D2D34241D2}">
      <dgm:prSet/>
      <dgm:spPr/>
      <dgm:t>
        <a:bodyPr/>
        <a:lstStyle/>
        <a:p>
          <a:endParaRPr lang="en-CA"/>
        </a:p>
      </dgm:t>
    </dgm:pt>
    <dgm:pt modelId="{2912A5A7-1434-4EA6-94ED-AA6F71FF9816}" type="sibTrans" cxnId="{6D2BD0ED-668E-43D8-A606-66D2D34241D2}">
      <dgm:prSet/>
      <dgm:spPr/>
      <dgm:t>
        <a:bodyPr/>
        <a:lstStyle/>
        <a:p>
          <a:endParaRPr lang="en-CA"/>
        </a:p>
      </dgm:t>
    </dgm:pt>
    <dgm:pt modelId="{D4718786-2CA4-4C26-88A0-320DE7139860}">
      <dgm:prSet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Contrasting segments</a:t>
          </a:r>
          <a:endParaRPr lang="en-US" sz="3000" dirty="0"/>
        </a:p>
      </dgm:t>
    </dgm:pt>
    <dgm:pt modelId="{45C264AC-57D2-4D8F-B7DA-FDA267CF77AB}" type="parTrans" cxnId="{40340B43-9D4E-4764-8785-DD2F49554A35}">
      <dgm:prSet/>
      <dgm:spPr/>
      <dgm:t>
        <a:bodyPr/>
        <a:lstStyle/>
        <a:p>
          <a:endParaRPr lang="en-CA"/>
        </a:p>
      </dgm:t>
    </dgm:pt>
    <dgm:pt modelId="{2C070B0B-0489-428F-861B-FEEA1C7F74CC}" type="sibTrans" cxnId="{40340B43-9D4E-4764-8785-DD2F49554A35}">
      <dgm:prSet/>
      <dgm:spPr/>
      <dgm:t>
        <a:bodyPr/>
        <a:lstStyle/>
        <a:p>
          <a:endParaRPr lang="en-CA"/>
        </a:p>
      </dgm:t>
    </dgm:pt>
    <dgm:pt modelId="{C79C9F4D-B6E4-DC4E-9AF6-CBB24076351B}">
      <dgm:prSet custT="1"/>
      <dgm:spPr>
        <a:solidFill>
          <a:srgbClr val="E9DAF5">
            <a:alpha val="90000"/>
          </a:srgbClr>
        </a:solidFill>
      </dgm:spPr>
      <dgm:t>
        <a:bodyPr/>
        <a:lstStyle/>
        <a:p>
          <a:r>
            <a:rPr lang="en-US" sz="3000" dirty="0" smtClean="0"/>
            <a:t>Born 1947-1965</a:t>
          </a:r>
          <a:endParaRPr lang="en-US" sz="3000" dirty="0"/>
        </a:p>
      </dgm:t>
    </dgm:pt>
    <dgm:pt modelId="{2E3E4E99-2C76-A541-B8FB-5F97AE1DCD53}" type="parTrans" cxnId="{A792EE81-A1EA-F94A-9F69-4E8A1EA7D695}">
      <dgm:prSet/>
      <dgm:spPr/>
      <dgm:t>
        <a:bodyPr/>
        <a:lstStyle/>
        <a:p>
          <a:endParaRPr lang="en-US"/>
        </a:p>
      </dgm:t>
    </dgm:pt>
    <dgm:pt modelId="{CAA68012-A70A-4044-A001-AFA13098D6CD}" type="sibTrans" cxnId="{A792EE81-A1EA-F94A-9F69-4E8A1EA7D695}">
      <dgm:prSet/>
      <dgm:spPr/>
      <dgm:t>
        <a:bodyPr/>
        <a:lstStyle/>
        <a:p>
          <a:endParaRPr lang="en-US"/>
        </a:p>
      </dgm:t>
    </dgm:pt>
    <dgm:pt modelId="{D21E192B-A01B-4B4C-A64F-2C808B7C696C}" type="pres">
      <dgm:prSet presAssocID="{8FFF7E8F-BDFA-D946-8795-D5989FC1B5F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2B0EF4E-6E6E-D946-A9EF-814BF84F3CFC}" type="pres">
      <dgm:prSet presAssocID="{AB0130AA-D5C4-6C4B-849A-6DBCA2241208}" presName="composite" presStyleCnt="0"/>
      <dgm:spPr/>
    </dgm:pt>
    <dgm:pt modelId="{D7A5516A-EDDE-F242-8D3F-A3F66BE6A47D}" type="pres">
      <dgm:prSet presAssocID="{AB0130AA-D5C4-6C4B-849A-6DBCA224120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3DF314-4755-F141-9A71-B459869E2A36}" type="pres">
      <dgm:prSet presAssocID="{AB0130AA-D5C4-6C4B-849A-6DBCA2241208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1893A1-7DC8-C644-8AA6-013A616776FB}" type="pres">
      <dgm:prSet presAssocID="{22CDC16B-6563-D044-9507-B4BDBFB8E2E1}" presName="space" presStyleCnt="0"/>
      <dgm:spPr/>
    </dgm:pt>
    <dgm:pt modelId="{3BCE6827-0A51-044B-908C-794C853EC821}" type="pres">
      <dgm:prSet presAssocID="{21D4195A-B864-8346-9F78-E6C55DEF6896}" presName="composite" presStyleCnt="0"/>
      <dgm:spPr/>
    </dgm:pt>
    <dgm:pt modelId="{07856002-E162-F24F-B3AF-4CA8E5FEFC40}" type="pres">
      <dgm:prSet presAssocID="{21D4195A-B864-8346-9F78-E6C55DEF6896}" presName="parTx" presStyleLbl="alignNode1" presStyleIdx="1" presStyleCnt="2" custLinFactNeighborX="44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4336E-0B4A-E24A-99D8-284954A44D24}" type="pres">
      <dgm:prSet presAssocID="{21D4195A-B864-8346-9F78-E6C55DEF6896}" presName="desTx" presStyleLbl="alignAccFollowNode1" presStyleIdx="1" presStyleCnt="2" custLinFactNeighborX="44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B0AF7F-F6C9-2140-BB31-C35BC1507CDE}" type="presOf" srcId="{6FE9943A-30E3-C34C-9A10-C7138556BFC5}" destId="{6904336E-0B4A-E24A-99D8-284954A44D24}" srcOrd="0" destOrd="3" presId="urn:microsoft.com/office/officeart/2005/8/layout/hList1"/>
    <dgm:cxn modelId="{BA860C24-062E-BC40-93B3-E1239710298E}" type="presOf" srcId="{A2653125-EF9E-464C-B147-EB843F07B313}" destId="{6904336E-0B4A-E24A-99D8-284954A44D24}" srcOrd="0" destOrd="0" presId="urn:microsoft.com/office/officeart/2005/8/layout/hList1"/>
    <dgm:cxn modelId="{EF969A4E-C7C0-2E47-9128-6693F757757D}" type="presOf" srcId="{C79C9F4D-B6E4-DC4E-9AF6-CBB24076351B}" destId="{233DF314-4755-F141-9A71-B459869E2A36}" srcOrd="0" destOrd="0" presId="urn:microsoft.com/office/officeart/2005/8/layout/hList1"/>
    <dgm:cxn modelId="{98958B58-05A2-5349-91DC-D8EBC7815BB7}" srcId="{8FFF7E8F-BDFA-D946-8795-D5989FC1B5F3}" destId="{AB0130AA-D5C4-6C4B-849A-6DBCA2241208}" srcOrd="0" destOrd="0" parTransId="{8B991769-3C5D-D343-AA28-4544B693329B}" sibTransId="{22CDC16B-6563-D044-9507-B4BDBFB8E2E1}"/>
    <dgm:cxn modelId="{B06BB7C6-CD53-3F44-8D30-5EA8EE53CE5A}" type="presOf" srcId="{C22F5A05-3F61-7A4F-B7E7-B9388440F6A1}" destId="{233DF314-4755-F141-9A71-B459869E2A36}" srcOrd="0" destOrd="2" presId="urn:microsoft.com/office/officeart/2005/8/layout/hList1"/>
    <dgm:cxn modelId="{E4ACF5B6-C530-F54A-8AF2-C8BB1ABB8313}" srcId="{8FFF7E8F-BDFA-D946-8795-D5989FC1B5F3}" destId="{21D4195A-B864-8346-9F78-E6C55DEF6896}" srcOrd="1" destOrd="0" parTransId="{58EFC1CC-BE46-C243-A6B3-59B8F80616A4}" sibTransId="{7C2F60BC-6EFD-9E43-8E89-A809A1FAB609}"/>
    <dgm:cxn modelId="{A792EE81-A1EA-F94A-9F69-4E8A1EA7D695}" srcId="{AB0130AA-D5C4-6C4B-849A-6DBCA2241208}" destId="{C79C9F4D-B6E4-DC4E-9AF6-CBB24076351B}" srcOrd="0" destOrd="0" parTransId="{2E3E4E99-2C76-A541-B8FB-5F97AE1DCD53}" sibTransId="{CAA68012-A70A-4044-A001-AFA13098D6CD}"/>
    <dgm:cxn modelId="{AE38A793-46F0-6B4D-A108-8D7B58F9E7DB}" type="presOf" srcId="{17000F2F-5DFB-487F-A539-CC69916B1AED}" destId="{233DF314-4755-F141-9A71-B459869E2A36}" srcOrd="0" destOrd="1" presId="urn:microsoft.com/office/officeart/2005/8/layout/hList1"/>
    <dgm:cxn modelId="{9095ECBE-575C-474C-B7A4-06487F51F7DD}" srcId="{21D4195A-B864-8346-9F78-E6C55DEF6896}" destId="{E4F36142-A02A-0B41-A0F0-49896EAEE723}" srcOrd="1" destOrd="0" parTransId="{11C2EFDA-0D4E-9840-9266-A42B4F8773B4}" sibTransId="{BB405E7C-5CEF-5742-8673-A5C185BCD2C7}"/>
    <dgm:cxn modelId="{0E3CFFEA-176C-554A-B6A4-61F3142FAC54}" srcId="{21D4195A-B864-8346-9F78-E6C55DEF6896}" destId="{6FE9943A-30E3-C34C-9A10-C7138556BFC5}" srcOrd="3" destOrd="0" parTransId="{47E22978-CDC5-F942-A486-EDD1984437B4}" sibTransId="{E05BC709-F6F0-CA44-BDC7-A6DFF0A3FC47}"/>
    <dgm:cxn modelId="{6D2BD0ED-668E-43D8-A606-66D2D34241D2}" srcId="{AB0130AA-D5C4-6C4B-849A-6DBCA2241208}" destId="{17000F2F-5DFB-487F-A539-CC69916B1AED}" srcOrd="1" destOrd="0" parTransId="{7A7F9CE8-4773-4259-B897-F6630675BA96}" sibTransId="{2912A5A7-1434-4EA6-94ED-AA6F71FF9816}"/>
    <dgm:cxn modelId="{EEE881BB-B143-0D4E-9932-FF5FDA352937}" type="presOf" srcId="{8FFF7E8F-BDFA-D946-8795-D5989FC1B5F3}" destId="{D21E192B-A01B-4B4C-A64F-2C808B7C696C}" srcOrd="0" destOrd="0" presId="urn:microsoft.com/office/officeart/2005/8/layout/hList1"/>
    <dgm:cxn modelId="{2F7DFD19-0F3B-CE49-8F39-4768FCCF35D0}" type="presOf" srcId="{D4718786-2CA4-4C26-88A0-320DE7139860}" destId="{233DF314-4755-F141-9A71-B459869E2A36}" srcOrd="0" destOrd="3" presId="urn:microsoft.com/office/officeart/2005/8/layout/hList1"/>
    <dgm:cxn modelId="{6F66412A-4530-C043-950E-DD4849EC75EB}" type="presOf" srcId="{21D4195A-B864-8346-9F78-E6C55DEF6896}" destId="{07856002-E162-F24F-B3AF-4CA8E5FEFC40}" srcOrd="0" destOrd="0" presId="urn:microsoft.com/office/officeart/2005/8/layout/hList1"/>
    <dgm:cxn modelId="{2FBE6497-EB52-42B9-80ED-9069622DF638}" srcId="{21D4195A-B864-8346-9F78-E6C55DEF6896}" destId="{603E3026-11C7-4DBC-B9C3-F1284DE4B598}" srcOrd="2" destOrd="0" parTransId="{4E99D98C-7DAF-4F8B-9043-BB5A7770DBB9}" sibTransId="{1950A5C1-B8C4-461A-9EA8-290015F1809B}"/>
    <dgm:cxn modelId="{A6371B7A-9B20-4B45-B59E-16FE5878DF5A}" type="presOf" srcId="{AB0130AA-D5C4-6C4B-849A-6DBCA2241208}" destId="{D7A5516A-EDDE-F242-8D3F-A3F66BE6A47D}" srcOrd="0" destOrd="0" presId="urn:microsoft.com/office/officeart/2005/8/layout/hList1"/>
    <dgm:cxn modelId="{B997D991-ABCA-484C-8C54-E83495658F12}" srcId="{21D4195A-B864-8346-9F78-E6C55DEF6896}" destId="{A2653125-EF9E-464C-B147-EB843F07B313}" srcOrd="0" destOrd="0" parTransId="{205E7A76-82BA-42B1-BA31-67A22F1796A0}" sibTransId="{AB3B5855-63D9-4050-B529-A3E664F082B7}"/>
    <dgm:cxn modelId="{DE50F282-1713-294D-BCD2-BDDEC633C10F}" type="presOf" srcId="{603E3026-11C7-4DBC-B9C3-F1284DE4B598}" destId="{6904336E-0B4A-E24A-99D8-284954A44D24}" srcOrd="0" destOrd="2" presId="urn:microsoft.com/office/officeart/2005/8/layout/hList1"/>
    <dgm:cxn modelId="{385D9F30-57F8-8640-B1F5-F65E64F18D57}" srcId="{AB0130AA-D5C4-6C4B-849A-6DBCA2241208}" destId="{C22F5A05-3F61-7A4F-B7E7-B9388440F6A1}" srcOrd="2" destOrd="0" parTransId="{C1E0662C-D413-E14E-B37B-9A606A295489}" sibTransId="{594378BE-061A-EF49-8A98-7812C7173C18}"/>
    <dgm:cxn modelId="{32564D25-E37E-A849-A3DF-B65C599B7F43}" type="presOf" srcId="{E4F36142-A02A-0B41-A0F0-49896EAEE723}" destId="{6904336E-0B4A-E24A-99D8-284954A44D24}" srcOrd="0" destOrd="1" presId="urn:microsoft.com/office/officeart/2005/8/layout/hList1"/>
    <dgm:cxn modelId="{40340B43-9D4E-4764-8785-DD2F49554A35}" srcId="{AB0130AA-D5C4-6C4B-849A-6DBCA2241208}" destId="{D4718786-2CA4-4C26-88A0-320DE7139860}" srcOrd="3" destOrd="0" parTransId="{45C264AC-57D2-4D8F-B7DA-FDA267CF77AB}" sibTransId="{2C070B0B-0489-428F-861B-FEEA1C7F74CC}"/>
    <dgm:cxn modelId="{FADC7945-9D18-9C40-B01D-7773A621D91A}" type="presParOf" srcId="{D21E192B-A01B-4B4C-A64F-2C808B7C696C}" destId="{F2B0EF4E-6E6E-D946-A9EF-814BF84F3CFC}" srcOrd="0" destOrd="0" presId="urn:microsoft.com/office/officeart/2005/8/layout/hList1"/>
    <dgm:cxn modelId="{4623D31D-02FD-494A-BCC2-CF75EFDCCC69}" type="presParOf" srcId="{F2B0EF4E-6E6E-D946-A9EF-814BF84F3CFC}" destId="{D7A5516A-EDDE-F242-8D3F-A3F66BE6A47D}" srcOrd="0" destOrd="0" presId="urn:microsoft.com/office/officeart/2005/8/layout/hList1"/>
    <dgm:cxn modelId="{F0554A3C-B7C5-4647-A4E0-ED43160AAA03}" type="presParOf" srcId="{F2B0EF4E-6E6E-D946-A9EF-814BF84F3CFC}" destId="{233DF314-4755-F141-9A71-B459869E2A36}" srcOrd="1" destOrd="0" presId="urn:microsoft.com/office/officeart/2005/8/layout/hList1"/>
    <dgm:cxn modelId="{8F46D04D-2AAC-E048-9343-4C0CF8747C0D}" type="presParOf" srcId="{D21E192B-A01B-4B4C-A64F-2C808B7C696C}" destId="{B71893A1-7DC8-C644-8AA6-013A616776FB}" srcOrd="1" destOrd="0" presId="urn:microsoft.com/office/officeart/2005/8/layout/hList1"/>
    <dgm:cxn modelId="{9F0FFA26-8073-614D-B625-728D8B0EF3F0}" type="presParOf" srcId="{D21E192B-A01B-4B4C-A64F-2C808B7C696C}" destId="{3BCE6827-0A51-044B-908C-794C853EC821}" srcOrd="2" destOrd="0" presId="urn:microsoft.com/office/officeart/2005/8/layout/hList1"/>
    <dgm:cxn modelId="{EE69F7D9-0497-B040-8D70-CBBEBCD529A0}" type="presParOf" srcId="{3BCE6827-0A51-044B-908C-794C853EC821}" destId="{07856002-E162-F24F-B3AF-4CA8E5FEFC40}" srcOrd="0" destOrd="0" presId="urn:microsoft.com/office/officeart/2005/8/layout/hList1"/>
    <dgm:cxn modelId="{4DB3626D-EF53-8B44-A776-287B24A85434}" type="presParOf" srcId="{3BCE6827-0A51-044B-908C-794C853EC821}" destId="{6904336E-0B4A-E24A-99D8-284954A44D2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FFF7E8F-BDFA-D946-8795-D5989FC1B5F3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E1A8-ACF8-6840-8BDD-2813C181D2B2}">
      <dgm:prSet phldrT="[Text]" custT="1"/>
      <dgm:spPr>
        <a:solidFill>
          <a:srgbClr val="3E7DC4"/>
        </a:solidFill>
      </dgm:spPr>
      <dgm:t>
        <a:bodyPr/>
        <a:lstStyle/>
        <a:p>
          <a:r>
            <a:rPr lang="en-US" sz="4400" dirty="0" smtClean="0"/>
            <a:t>Gen-</a:t>
          </a:r>
          <a:r>
            <a:rPr lang="en-US" sz="4400" dirty="0" err="1" smtClean="0"/>
            <a:t>Zers</a:t>
          </a:r>
          <a:endParaRPr lang="en-US" sz="4400" dirty="0"/>
        </a:p>
      </dgm:t>
    </dgm:pt>
    <dgm:pt modelId="{7A871255-41F2-EA46-B117-A6CF28657282}" type="parTrans" cxnId="{C51E563D-D412-CF47-987E-502D7FBB3585}">
      <dgm:prSet/>
      <dgm:spPr/>
      <dgm:t>
        <a:bodyPr/>
        <a:lstStyle/>
        <a:p>
          <a:endParaRPr lang="en-US"/>
        </a:p>
      </dgm:t>
    </dgm:pt>
    <dgm:pt modelId="{F4D75FF4-4700-E546-AB8C-AC78C2EB1D82}" type="sibTrans" cxnId="{C51E563D-D412-CF47-987E-502D7FBB3585}">
      <dgm:prSet/>
      <dgm:spPr/>
      <dgm:t>
        <a:bodyPr/>
        <a:lstStyle/>
        <a:p>
          <a:endParaRPr lang="en-US"/>
        </a:p>
      </dgm:t>
    </dgm:pt>
    <dgm:pt modelId="{4E8BE378-A7A3-C14E-8E2F-C2EDE85E95AD}">
      <dgm:prSet phldrT="[Text]"/>
      <dgm:spPr>
        <a:solidFill>
          <a:srgbClr val="E9DAF5">
            <a:alpha val="60000"/>
          </a:srgbClr>
        </a:solidFill>
      </dgm:spPr>
      <dgm:t>
        <a:bodyPr/>
        <a:lstStyle/>
        <a:p>
          <a:r>
            <a:rPr lang="en-US" b="1" dirty="0" smtClean="0"/>
            <a:t>Tweens: (aged 9 to 14)</a:t>
          </a:r>
          <a:endParaRPr lang="en-US" b="1" dirty="0"/>
        </a:p>
      </dgm:t>
    </dgm:pt>
    <dgm:pt modelId="{582C7640-1DE8-1240-9D74-EE1947857131}" type="parTrans" cxnId="{B0559AC6-E0D8-DB4E-A533-0EE1F720FD52}">
      <dgm:prSet/>
      <dgm:spPr/>
      <dgm:t>
        <a:bodyPr/>
        <a:lstStyle/>
        <a:p>
          <a:endParaRPr lang="en-US"/>
        </a:p>
      </dgm:t>
    </dgm:pt>
    <dgm:pt modelId="{7677161D-3C43-8246-9E7C-64076E1E4EBA}" type="sibTrans" cxnId="{B0559AC6-E0D8-DB4E-A533-0EE1F720FD52}">
      <dgm:prSet/>
      <dgm:spPr/>
      <dgm:t>
        <a:bodyPr/>
        <a:lstStyle/>
        <a:p>
          <a:endParaRPr lang="en-US"/>
        </a:p>
      </dgm:t>
    </dgm:pt>
    <dgm:pt modelId="{3037FEAD-C1ED-4D42-99F1-5B14A588E1F7}">
      <dgm:prSet phldrT="[Text]" custT="1"/>
      <dgm:spPr>
        <a:solidFill>
          <a:srgbClr val="66437C"/>
        </a:solidFill>
      </dgm:spPr>
      <dgm:t>
        <a:bodyPr/>
        <a:lstStyle/>
        <a:p>
          <a:r>
            <a:rPr lang="en-US" sz="4400" dirty="0" smtClean="0"/>
            <a:t>Gen-</a:t>
          </a:r>
          <a:r>
            <a:rPr lang="en-US" sz="4400" dirty="0" err="1" smtClean="0"/>
            <a:t>Yers</a:t>
          </a:r>
          <a:endParaRPr lang="en-US" sz="4400" dirty="0"/>
        </a:p>
      </dgm:t>
    </dgm:pt>
    <dgm:pt modelId="{D96D2D37-8503-A84B-802B-F3F466FA7AB0}" type="parTrans" cxnId="{886D2411-A6A9-6043-9079-87C2E1EB098F}">
      <dgm:prSet/>
      <dgm:spPr/>
      <dgm:t>
        <a:bodyPr/>
        <a:lstStyle/>
        <a:p>
          <a:endParaRPr lang="en-US"/>
        </a:p>
      </dgm:t>
    </dgm:pt>
    <dgm:pt modelId="{FAB9EB81-6C21-CA4D-8F75-40B1514249F2}" type="sibTrans" cxnId="{886D2411-A6A9-6043-9079-87C2E1EB098F}">
      <dgm:prSet/>
      <dgm:spPr/>
      <dgm:t>
        <a:bodyPr/>
        <a:lstStyle/>
        <a:p>
          <a:endParaRPr lang="en-US"/>
        </a:p>
      </dgm:t>
    </dgm:pt>
    <dgm:pt modelId="{A3BAD9CA-4E1A-314D-80D3-77739EE66C69}">
      <dgm:prSet phldrT="[Text]"/>
      <dgm:spPr>
        <a:solidFill>
          <a:srgbClr val="E9DAF5">
            <a:alpha val="38000"/>
          </a:srgbClr>
        </a:solidFill>
      </dgm:spPr>
      <dgm:t>
        <a:bodyPr/>
        <a:lstStyle/>
        <a:p>
          <a:r>
            <a:rPr lang="en-US" b="1" dirty="0" smtClean="0"/>
            <a:t>Born 1979–1994</a:t>
          </a:r>
          <a:endParaRPr lang="en-US" b="1" dirty="0"/>
        </a:p>
      </dgm:t>
    </dgm:pt>
    <dgm:pt modelId="{FAF31D8E-D555-6842-9B3D-CF3675FA6616}" type="parTrans" cxnId="{0FE258D9-C796-D64C-B1FD-C43CB3AC041B}">
      <dgm:prSet/>
      <dgm:spPr/>
      <dgm:t>
        <a:bodyPr/>
        <a:lstStyle/>
        <a:p>
          <a:endParaRPr lang="en-US"/>
        </a:p>
      </dgm:t>
    </dgm:pt>
    <dgm:pt modelId="{6EDFCBC6-3D92-F84B-8973-A02A2468F9E2}" type="sibTrans" cxnId="{0FE258D9-C796-D64C-B1FD-C43CB3AC041B}">
      <dgm:prSet/>
      <dgm:spPr/>
      <dgm:t>
        <a:bodyPr/>
        <a:lstStyle/>
        <a:p>
          <a:endParaRPr lang="en-US"/>
        </a:p>
      </dgm:t>
    </dgm:pt>
    <dgm:pt modelId="{6F3DAAF2-4909-F54C-8E0E-1D463ADAA82D}">
      <dgm:prSet/>
      <dgm:spPr>
        <a:solidFill>
          <a:srgbClr val="E9DAF5">
            <a:alpha val="60000"/>
          </a:srgbClr>
        </a:solidFill>
      </dgm:spPr>
      <dgm:t>
        <a:bodyPr/>
        <a:lstStyle/>
        <a:p>
          <a:r>
            <a:rPr lang="en-US" dirty="0" smtClean="0"/>
            <a:t>Cellphones</a:t>
          </a:r>
        </a:p>
      </dgm:t>
    </dgm:pt>
    <dgm:pt modelId="{AD095309-C45E-A143-9510-067C458C2D7A}" type="parTrans" cxnId="{AA24F912-166C-9B40-8679-0ED368283D0B}">
      <dgm:prSet/>
      <dgm:spPr/>
      <dgm:t>
        <a:bodyPr/>
        <a:lstStyle/>
        <a:p>
          <a:endParaRPr lang="en-US"/>
        </a:p>
      </dgm:t>
    </dgm:pt>
    <dgm:pt modelId="{9147B8AC-0D43-144E-BBB8-52DDC5465F3D}" type="sibTrans" cxnId="{AA24F912-166C-9B40-8679-0ED368283D0B}">
      <dgm:prSet/>
      <dgm:spPr/>
      <dgm:t>
        <a:bodyPr/>
        <a:lstStyle/>
        <a:p>
          <a:endParaRPr lang="en-US"/>
        </a:p>
      </dgm:t>
    </dgm:pt>
    <dgm:pt modelId="{5F171F58-272E-5746-A14C-C95F65900E07}">
      <dgm:prSet/>
      <dgm:spPr>
        <a:solidFill>
          <a:srgbClr val="E9DAF5">
            <a:alpha val="60000"/>
          </a:srgbClr>
        </a:solidFill>
      </dgm:spPr>
      <dgm:t>
        <a:bodyPr/>
        <a:lstStyle/>
        <a:p>
          <a:r>
            <a:rPr lang="en-US" dirty="0" smtClean="0"/>
            <a:t>Purchase influence</a:t>
          </a:r>
        </a:p>
      </dgm:t>
    </dgm:pt>
    <dgm:pt modelId="{E4068DB4-1464-8B43-AF71-2CC5201D4D19}" type="parTrans" cxnId="{C66A6EC6-B656-784E-AD29-627C139B46FB}">
      <dgm:prSet/>
      <dgm:spPr/>
      <dgm:t>
        <a:bodyPr/>
        <a:lstStyle/>
        <a:p>
          <a:endParaRPr lang="en-US"/>
        </a:p>
      </dgm:t>
    </dgm:pt>
    <dgm:pt modelId="{12BB2038-A564-D043-A62A-0A98C9E20745}" type="sibTrans" cxnId="{C66A6EC6-B656-784E-AD29-627C139B46FB}">
      <dgm:prSet/>
      <dgm:spPr/>
      <dgm:t>
        <a:bodyPr/>
        <a:lstStyle/>
        <a:p>
          <a:endParaRPr lang="en-US"/>
        </a:p>
      </dgm:t>
    </dgm:pt>
    <dgm:pt modelId="{F597AE3A-D497-A142-B3E1-F5BB400FEEF3}">
      <dgm:prSet/>
      <dgm:spPr>
        <a:solidFill>
          <a:srgbClr val="E9DAF5">
            <a:alpha val="60000"/>
          </a:srgbClr>
        </a:solidFill>
      </dgm:spPr>
      <dgm:t>
        <a:bodyPr/>
        <a:lstStyle/>
        <a:p>
          <a:r>
            <a:rPr lang="en-US" dirty="0" smtClean="0"/>
            <a:t>Purchasing power</a:t>
          </a:r>
          <a:endParaRPr lang="en-US" dirty="0"/>
        </a:p>
      </dgm:t>
    </dgm:pt>
    <dgm:pt modelId="{88ECC4ED-6C37-3342-83A7-BE9FEDCF9882}" type="parTrans" cxnId="{0387117B-4FBB-7D49-A6E6-6CD0D1D56697}">
      <dgm:prSet/>
      <dgm:spPr/>
      <dgm:t>
        <a:bodyPr/>
        <a:lstStyle/>
        <a:p>
          <a:endParaRPr lang="en-US"/>
        </a:p>
      </dgm:t>
    </dgm:pt>
    <dgm:pt modelId="{020BB115-BB8C-5149-B407-5E4C1F242268}" type="sibTrans" cxnId="{0387117B-4FBB-7D49-A6E6-6CD0D1D56697}">
      <dgm:prSet/>
      <dgm:spPr/>
      <dgm:t>
        <a:bodyPr/>
        <a:lstStyle/>
        <a:p>
          <a:endParaRPr lang="en-US"/>
        </a:p>
      </dgm:t>
    </dgm:pt>
    <dgm:pt modelId="{5E018474-3234-0F47-A5A0-EB7B73B5CE95}">
      <dgm:prSet/>
      <dgm:spPr>
        <a:solidFill>
          <a:srgbClr val="E9DAF5">
            <a:alpha val="60000"/>
          </a:srgbClr>
        </a:solidFill>
      </dgm:spPr>
      <dgm:t>
        <a:bodyPr/>
        <a:lstStyle/>
        <a:p>
          <a:r>
            <a:rPr lang="en-US" dirty="0" smtClean="0"/>
            <a:t>Key influencers in family</a:t>
          </a:r>
          <a:endParaRPr lang="en-US" dirty="0"/>
        </a:p>
      </dgm:t>
    </dgm:pt>
    <dgm:pt modelId="{76E9C69A-92EA-3E44-A957-000A340348DD}" type="parTrans" cxnId="{D2EC7D3E-9453-BC4A-9949-439015755A52}">
      <dgm:prSet/>
      <dgm:spPr/>
      <dgm:t>
        <a:bodyPr/>
        <a:lstStyle/>
        <a:p>
          <a:endParaRPr lang="en-US"/>
        </a:p>
      </dgm:t>
    </dgm:pt>
    <dgm:pt modelId="{B5670F7A-A4DA-C84E-B2A4-51E4C7FF0347}" type="sibTrans" cxnId="{D2EC7D3E-9453-BC4A-9949-439015755A52}">
      <dgm:prSet/>
      <dgm:spPr/>
      <dgm:t>
        <a:bodyPr/>
        <a:lstStyle/>
        <a:p>
          <a:endParaRPr lang="en-US"/>
        </a:p>
      </dgm:t>
    </dgm:pt>
    <dgm:pt modelId="{FE3FBD6F-63E3-F344-A43D-875DD5B632E9}">
      <dgm:prSet/>
      <dgm:spPr>
        <a:solidFill>
          <a:srgbClr val="E9DAF5">
            <a:alpha val="38000"/>
          </a:srgbClr>
        </a:solidFill>
      </dgm:spPr>
      <dgm:t>
        <a:bodyPr/>
        <a:lstStyle/>
        <a:p>
          <a:r>
            <a:rPr lang="en-US" dirty="0" smtClean="0"/>
            <a:t>Early in careers</a:t>
          </a:r>
          <a:endParaRPr lang="en-US" dirty="0"/>
        </a:p>
      </dgm:t>
    </dgm:pt>
    <dgm:pt modelId="{EC9305ED-537E-CA40-9F34-35CDD74C1EC0}" type="parTrans" cxnId="{C1E4AFF2-64DB-0140-9DC8-5C17820BF0DE}">
      <dgm:prSet/>
      <dgm:spPr/>
      <dgm:t>
        <a:bodyPr/>
        <a:lstStyle/>
        <a:p>
          <a:endParaRPr lang="en-US"/>
        </a:p>
      </dgm:t>
    </dgm:pt>
    <dgm:pt modelId="{75494A14-8CC2-8548-9616-919EBC991EA7}" type="sibTrans" cxnId="{C1E4AFF2-64DB-0140-9DC8-5C17820BF0DE}">
      <dgm:prSet/>
      <dgm:spPr/>
      <dgm:t>
        <a:bodyPr/>
        <a:lstStyle/>
        <a:p>
          <a:endParaRPr lang="en-US"/>
        </a:p>
      </dgm:t>
    </dgm:pt>
    <dgm:pt modelId="{4F982210-9ADF-3145-B79E-34827B2EA0E3}">
      <dgm:prSet/>
      <dgm:spPr>
        <a:solidFill>
          <a:srgbClr val="E9DAF5">
            <a:alpha val="38000"/>
          </a:srgbClr>
        </a:solidFill>
      </dgm:spPr>
      <dgm:t>
        <a:bodyPr/>
        <a:lstStyle/>
        <a:p>
          <a:r>
            <a:rPr lang="en-US" dirty="0" smtClean="0"/>
            <a:t>Work–life balance</a:t>
          </a:r>
          <a:endParaRPr lang="en-US" dirty="0"/>
        </a:p>
      </dgm:t>
    </dgm:pt>
    <dgm:pt modelId="{6E2F2E07-C528-7C44-8420-EE12E7FDF88F}" type="parTrans" cxnId="{6418F1DD-44A6-3E4F-8D30-2D3CF11FA7C7}">
      <dgm:prSet/>
      <dgm:spPr/>
      <dgm:t>
        <a:bodyPr/>
        <a:lstStyle/>
        <a:p>
          <a:endParaRPr lang="en-US"/>
        </a:p>
      </dgm:t>
    </dgm:pt>
    <dgm:pt modelId="{BE6AC125-95EE-A446-8EBA-3784FFB2960E}" type="sibTrans" cxnId="{6418F1DD-44A6-3E4F-8D30-2D3CF11FA7C7}">
      <dgm:prSet/>
      <dgm:spPr/>
      <dgm:t>
        <a:bodyPr/>
        <a:lstStyle/>
        <a:p>
          <a:endParaRPr lang="en-US"/>
        </a:p>
      </dgm:t>
    </dgm:pt>
    <dgm:pt modelId="{633FDCA2-C356-4545-B336-25FD73745138}">
      <dgm:prSet/>
      <dgm:spPr>
        <a:solidFill>
          <a:srgbClr val="E9DAF5">
            <a:alpha val="38000"/>
          </a:srgbClr>
        </a:solidFill>
      </dgm:spPr>
      <dgm:t>
        <a:bodyPr/>
        <a:lstStyle/>
        <a:p>
          <a:r>
            <a:rPr lang="en-US" dirty="0" smtClean="0"/>
            <a:t>Entrepreneurial</a:t>
          </a:r>
          <a:endParaRPr lang="en-US" dirty="0"/>
        </a:p>
      </dgm:t>
    </dgm:pt>
    <dgm:pt modelId="{0D11790C-6A6C-7D42-A784-AD1A5383AEEF}" type="parTrans" cxnId="{ECF775E9-C5F5-3849-8326-B003110B2AD6}">
      <dgm:prSet/>
      <dgm:spPr/>
      <dgm:t>
        <a:bodyPr/>
        <a:lstStyle/>
        <a:p>
          <a:endParaRPr lang="en-US"/>
        </a:p>
      </dgm:t>
    </dgm:pt>
    <dgm:pt modelId="{4DA5CA80-A542-AC42-9561-5CFEAE0750F0}" type="sibTrans" cxnId="{ECF775E9-C5F5-3849-8326-B003110B2AD6}">
      <dgm:prSet/>
      <dgm:spPr/>
      <dgm:t>
        <a:bodyPr/>
        <a:lstStyle/>
        <a:p>
          <a:endParaRPr lang="en-US"/>
        </a:p>
      </dgm:t>
    </dgm:pt>
    <dgm:pt modelId="{BC6C541F-C616-8A48-9025-907F3F3EB742}">
      <dgm:prSet/>
      <dgm:spPr>
        <a:solidFill>
          <a:srgbClr val="E9DAF5">
            <a:alpha val="38000"/>
          </a:srgbClr>
        </a:solidFill>
      </dgm:spPr>
      <dgm:t>
        <a:bodyPr/>
        <a:lstStyle/>
        <a:p>
          <a:r>
            <a:rPr lang="en-US" dirty="0" smtClean="0"/>
            <a:t>Savvy, opinionated</a:t>
          </a:r>
          <a:endParaRPr lang="en-US" dirty="0"/>
        </a:p>
      </dgm:t>
    </dgm:pt>
    <dgm:pt modelId="{5B029CF7-4A3C-CA40-A4E6-E55173FACD24}" type="parTrans" cxnId="{CDBB069E-1AE6-944A-9A14-27CF3B034845}">
      <dgm:prSet/>
      <dgm:spPr/>
      <dgm:t>
        <a:bodyPr/>
        <a:lstStyle/>
        <a:p>
          <a:endParaRPr lang="en-US"/>
        </a:p>
      </dgm:t>
    </dgm:pt>
    <dgm:pt modelId="{1DCC0449-1A41-C546-A76D-15CD4C6FEA12}" type="sibTrans" cxnId="{CDBB069E-1AE6-944A-9A14-27CF3B034845}">
      <dgm:prSet/>
      <dgm:spPr/>
      <dgm:t>
        <a:bodyPr/>
        <a:lstStyle/>
        <a:p>
          <a:endParaRPr lang="en-US"/>
        </a:p>
      </dgm:t>
    </dgm:pt>
    <dgm:pt modelId="{B328D538-6B59-4442-A742-92A43EB1EC5F}">
      <dgm:prSet/>
      <dgm:spPr>
        <a:solidFill>
          <a:srgbClr val="E9DAF5">
            <a:alpha val="38000"/>
          </a:srgbClr>
        </a:solidFill>
      </dgm:spPr>
      <dgm:t>
        <a:bodyPr/>
        <a:lstStyle/>
        <a:p>
          <a:r>
            <a:rPr lang="en-US" dirty="0" smtClean="0"/>
            <a:t>Networking and social media skills</a:t>
          </a:r>
          <a:endParaRPr lang="en-US" dirty="0"/>
        </a:p>
      </dgm:t>
    </dgm:pt>
    <dgm:pt modelId="{5A96BFD2-282F-3E40-9BAD-0EDC592DCBE2}" type="parTrans" cxnId="{C97013BD-11B9-044D-9FEB-4FE98C62D06B}">
      <dgm:prSet/>
      <dgm:spPr/>
      <dgm:t>
        <a:bodyPr/>
        <a:lstStyle/>
        <a:p>
          <a:endParaRPr lang="en-US"/>
        </a:p>
      </dgm:t>
    </dgm:pt>
    <dgm:pt modelId="{52D19D7C-FA53-DF49-B962-DD5540EC368B}" type="sibTrans" cxnId="{C97013BD-11B9-044D-9FEB-4FE98C62D06B}">
      <dgm:prSet/>
      <dgm:spPr/>
      <dgm:t>
        <a:bodyPr/>
        <a:lstStyle/>
        <a:p>
          <a:endParaRPr lang="en-US"/>
        </a:p>
      </dgm:t>
    </dgm:pt>
    <dgm:pt modelId="{917F1E48-E60A-4FB2-9873-1DD16B9848A7}">
      <dgm:prSet/>
      <dgm:spPr>
        <a:solidFill>
          <a:srgbClr val="E9DAF5">
            <a:alpha val="60000"/>
          </a:srgbClr>
        </a:solidFill>
      </dgm:spPr>
      <dgm:t>
        <a:bodyPr/>
        <a:lstStyle/>
        <a:p>
          <a:r>
            <a:rPr lang="en-US" b="1" dirty="0" smtClean="0"/>
            <a:t>Teens:</a:t>
          </a:r>
        </a:p>
      </dgm:t>
    </dgm:pt>
    <dgm:pt modelId="{90F7E1D1-BD33-493F-848F-049BAEE95CC6}" type="parTrans" cxnId="{E07FABEE-3A84-4B75-AC01-7DF6A8091436}">
      <dgm:prSet/>
      <dgm:spPr/>
      <dgm:t>
        <a:bodyPr/>
        <a:lstStyle/>
        <a:p>
          <a:endParaRPr lang="en-CA"/>
        </a:p>
      </dgm:t>
    </dgm:pt>
    <dgm:pt modelId="{C68561AF-D64D-40F2-B2F9-5862087F2F73}" type="sibTrans" cxnId="{E07FABEE-3A84-4B75-AC01-7DF6A8091436}">
      <dgm:prSet/>
      <dgm:spPr/>
      <dgm:t>
        <a:bodyPr/>
        <a:lstStyle/>
        <a:p>
          <a:endParaRPr lang="en-CA"/>
        </a:p>
      </dgm:t>
    </dgm:pt>
    <dgm:pt modelId="{D21E192B-A01B-4B4C-A64F-2C808B7C696C}" type="pres">
      <dgm:prSet presAssocID="{8FFF7E8F-BDFA-D946-8795-D5989FC1B5F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254FD8-827B-F54C-B6C0-93ED466FEE58}" type="pres">
      <dgm:prSet presAssocID="{3037FEAD-C1ED-4D42-99F1-5B14A588E1F7}" presName="composite" presStyleCnt="0"/>
      <dgm:spPr/>
    </dgm:pt>
    <dgm:pt modelId="{B103327F-5620-C346-A8DA-6C0D1F2FF3D5}" type="pres">
      <dgm:prSet presAssocID="{3037FEAD-C1ED-4D42-99F1-5B14A588E1F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F6446B-002F-2541-886A-CA2D5B7CF42F}" type="pres">
      <dgm:prSet presAssocID="{3037FEAD-C1ED-4D42-99F1-5B14A588E1F7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3021DE-8287-104E-BC9C-94AC4FF92373}" type="pres">
      <dgm:prSet presAssocID="{FAB9EB81-6C21-CA4D-8F75-40B1514249F2}" presName="space" presStyleCnt="0"/>
      <dgm:spPr/>
    </dgm:pt>
    <dgm:pt modelId="{88EA1917-5AFC-F74D-A5F3-8B2FD27C21D6}" type="pres">
      <dgm:prSet presAssocID="{DFF7E1A8-ACF8-6840-8BDD-2813C181D2B2}" presName="composite" presStyleCnt="0"/>
      <dgm:spPr/>
    </dgm:pt>
    <dgm:pt modelId="{758776EF-1262-2845-9B09-C38BB9C05900}" type="pres">
      <dgm:prSet presAssocID="{DFF7E1A8-ACF8-6840-8BDD-2813C181D2B2}" presName="parTx" presStyleLbl="alignNode1" presStyleIdx="1" presStyleCnt="2" custLinFactNeighborX="-1" custLinFactNeighborY="-2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8381A3-6788-1643-819C-1803B995A6C9}" type="pres">
      <dgm:prSet presAssocID="{DFF7E1A8-ACF8-6840-8BDD-2813C181D2B2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7582F21-B96D-0B4C-BF01-50EB1B9CC652}" type="presOf" srcId="{633FDCA2-C356-4545-B336-25FD73745138}" destId="{F5F6446B-002F-2541-886A-CA2D5B7CF42F}" srcOrd="0" destOrd="3" presId="urn:microsoft.com/office/officeart/2005/8/layout/hList1"/>
    <dgm:cxn modelId="{CDBB069E-1AE6-944A-9A14-27CF3B034845}" srcId="{A3BAD9CA-4E1A-314D-80D3-77739EE66C69}" destId="{BC6C541F-C616-8A48-9025-907F3F3EB742}" srcOrd="3" destOrd="0" parTransId="{5B029CF7-4A3C-CA40-A4E6-E55173FACD24}" sibTransId="{1DCC0449-1A41-C546-A76D-15CD4C6FEA12}"/>
    <dgm:cxn modelId="{0BE42649-818A-6A4D-B3C5-E4876336011B}" type="presOf" srcId="{917F1E48-E60A-4FB2-9873-1DD16B9848A7}" destId="{2A8381A3-6788-1643-819C-1803B995A6C9}" srcOrd="0" destOrd="0" presId="urn:microsoft.com/office/officeart/2005/8/layout/hList1"/>
    <dgm:cxn modelId="{D2EC7D3E-9453-BC4A-9949-439015755A52}" srcId="{917F1E48-E60A-4FB2-9873-1DD16B9848A7}" destId="{5E018474-3234-0F47-A5A0-EB7B73B5CE95}" srcOrd="1" destOrd="0" parTransId="{76E9C69A-92EA-3E44-A957-000A340348DD}" sibTransId="{B5670F7A-A4DA-C84E-B2A4-51E4C7FF0347}"/>
    <dgm:cxn modelId="{886D2411-A6A9-6043-9079-87C2E1EB098F}" srcId="{8FFF7E8F-BDFA-D946-8795-D5989FC1B5F3}" destId="{3037FEAD-C1ED-4D42-99F1-5B14A588E1F7}" srcOrd="0" destOrd="0" parTransId="{D96D2D37-8503-A84B-802B-F3F466FA7AB0}" sibTransId="{FAB9EB81-6C21-CA4D-8F75-40B1514249F2}"/>
    <dgm:cxn modelId="{D88A463D-0662-984E-A040-C2AC5E677C1B}" type="presOf" srcId="{F597AE3A-D497-A142-B3E1-F5BB400FEEF3}" destId="{2A8381A3-6788-1643-819C-1803B995A6C9}" srcOrd="0" destOrd="1" presId="urn:microsoft.com/office/officeart/2005/8/layout/hList1"/>
    <dgm:cxn modelId="{0FE258D9-C796-D64C-B1FD-C43CB3AC041B}" srcId="{3037FEAD-C1ED-4D42-99F1-5B14A588E1F7}" destId="{A3BAD9CA-4E1A-314D-80D3-77739EE66C69}" srcOrd="0" destOrd="0" parTransId="{FAF31D8E-D555-6842-9B3D-CF3675FA6616}" sibTransId="{6EDFCBC6-3D92-F84B-8973-A02A2468F9E2}"/>
    <dgm:cxn modelId="{C975003B-F39D-754D-92C6-754314D6FC81}" type="presOf" srcId="{6F3DAAF2-4909-F54C-8E0E-1D463ADAA82D}" destId="{2A8381A3-6788-1643-819C-1803B995A6C9}" srcOrd="0" destOrd="4" presId="urn:microsoft.com/office/officeart/2005/8/layout/hList1"/>
    <dgm:cxn modelId="{2B8F0223-3EAB-4B07-B517-05DB89572A31}" type="presOf" srcId="{8FFF7E8F-BDFA-D946-8795-D5989FC1B5F3}" destId="{D21E192B-A01B-4B4C-A64F-2C808B7C696C}" srcOrd="0" destOrd="0" presId="urn:microsoft.com/office/officeart/2005/8/layout/hList1"/>
    <dgm:cxn modelId="{6418F1DD-44A6-3E4F-8D30-2D3CF11FA7C7}" srcId="{A3BAD9CA-4E1A-314D-80D3-77739EE66C69}" destId="{4F982210-9ADF-3145-B79E-34827B2EA0E3}" srcOrd="1" destOrd="0" parTransId="{6E2F2E07-C528-7C44-8420-EE12E7FDF88F}" sibTransId="{BE6AC125-95EE-A446-8EBA-3784FFB2960E}"/>
    <dgm:cxn modelId="{E07FABEE-3A84-4B75-AC01-7DF6A8091436}" srcId="{DFF7E1A8-ACF8-6840-8BDD-2813C181D2B2}" destId="{917F1E48-E60A-4FB2-9873-1DD16B9848A7}" srcOrd="0" destOrd="0" parTransId="{90F7E1D1-BD33-493F-848F-049BAEE95CC6}" sibTransId="{C68561AF-D64D-40F2-B2F9-5862087F2F73}"/>
    <dgm:cxn modelId="{0387117B-4FBB-7D49-A6E6-6CD0D1D56697}" srcId="{917F1E48-E60A-4FB2-9873-1DD16B9848A7}" destId="{F597AE3A-D497-A142-B3E1-F5BB400FEEF3}" srcOrd="0" destOrd="0" parTransId="{88ECC4ED-6C37-3342-83A7-BE9FEDCF9882}" sibTransId="{020BB115-BB8C-5149-B407-5E4C1F242268}"/>
    <dgm:cxn modelId="{198478D5-1FEE-F245-9C6F-228D651779EA}" type="presOf" srcId="{4E8BE378-A7A3-C14E-8E2F-C2EDE85E95AD}" destId="{2A8381A3-6788-1643-819C-1803B995A6C9}" srcOrd="0" destOrd="3" presId="urn:microsoft.com/office/officeart/2005/8/layout/hList1"/>
    <dgm:cxn modelId="{C66A6EC6-B656-784E-AD29-627C139B46FB}" srcId="{4E8BE378-A7A3-C14E-8E2F-C2EDE85E95AD}" destId="{5F171F58-272E-5746-A14C-C95F65900E07}" srcOrd="1" destOrd="0" parTransId="{E4068DB4-1464-8B43-AF71-2CC5201D4D19}" sibTransId="{12BB2038-A564-D043-A62A-0A98C9E20745}"/>
    <dgm:cxn modelId="{C1E4AFF2-64DB-0140-9DC8-5C17820BF0DE}" srcId="{A3BAD9CA-4E1A-314D-80D3-77739EE66C69}" destId="{FE3FBD6F-63E3-F344-A43D-875DD5B632E9}" srcOrd="0" destOrd="0" parTransId="{EC9305ED-537E-CA40-9F34-35CDD74C1EC0}" sibTransId="{75494A14-8CC2-8548-9616-919EBC991EA7}"/>
    <dgm:cxn modelId="{FF04A324-DBA7-3040-8060-EDEBBEBC8396}" type="presOf" srcId="{FE3FBD6F-63E3-F344-A43D-875DD5B632E9}" destId="{F5F6446B-002F-2541-886A-CA2D5B7CF42F}" srcOrd="0" destOrd="1" presId="urn:microsoft.com/office/officeart/2005/8/layout/hList1"/>
    <dgm:cxn modelId="{B0559AC6-E0D8-DB4E-A533-0EE1F720FD52}" srcId="{DFF7E1A8-ACF8-6840-8BDD-2813C181D2B2}" destId="{4E8BE378-A7A3-C14E-8E2F-C2EDE85E95AD}" srcOrd="1" destOrd="0" parTransId="{582C7640-1DE8-1240-9D74-EE1947857131}" sibTransId="{7677161D-3C43-8246-9E7C-64076E1E4EBA}"/>
    <dgm:cxn modelId="{7BA3D4E9-2099-D842-AA00-034EC3B9FF1D}" type="presOf" srcId="{5F171F58-272E-5746-A14C-C95F65900E07}" destId="{2A8381A3-6788-1643-819C-1803B995A6C9}" srcOrd="0" destOrd="5" presId="urn:microsoft.com/office/officeart/2005/8/layout/hList1"/>
    <dgm:cxn modelId="{7E1333EA-D9B3-6048-9AC8-F1093D246541}" type="presOf" srcId="{BC6C541F-C616-8A48-9025-907F3F3EB742}" destId="{F5F6446B-002F-2541-886A-CA2D5B7CF42F}" srcOrd="0" destOrd="4" presId="urn:microsoft.com/office/officeart/2005/8/layout/hList1"/>
    <dgm:cxn modelId="{DBD41626-B144-7A49-9497-C2B194A20727}" type="presOf" srcId="{4F982210-9ADF-3145-B79E-34827B2EA0E3}" destId="{F5F6446B-002F-2541-886A-CA2D5B7CF42F}" srcOrd="0" destOrd="2" presId="urn:microsoft.com/office/officeart/2005/8/layout/hList1"/>
    <dgm:cxn modelId="{C51E563D-D412-CF47-987E-502D7FBB3585}" srcId="{8FFF7E8F-BDFA-D946-8795-D5989FC1B5F3}" destId="{DFF7E1A8-ACF8-6840-8BDD-2813C181D2B2}" srcOrd="1" destOrd="0" parTransId="{7A871255-41F2-EA46-B117-A6CF28657282}" sibTransId="{F4D75FF4-4700-E546-AB8C-AC78C2EB1D82}"/>
    <dgm:cxn modelId="{D4364280-176C-CB45-AF49-7B607D018C6A}" type="presOf" srcId="{DFF7E1A8-ACF8-6840-8BDD-2813C181D2B2}" destId="{758776EF-1262-2845-9B09-C38BB9C05900}" srcOrd="0" destOrd="0" presId="urn:microsoft.com/office/officeart/2005/8/layout/hList1"/>
    <dgm:cxn modelId="{AA24F912-166C-9B40-8679-0ED368283D0B}" srcId="{4E8BE378-A7A3-C14E-8E2F-C2EDE85E95AD}" destId="{6F3DAAF2-4909-F54C-8E0E-1D463ADAA82D}" srcOrd="0" destOrd="0" parTransId="{AD095309-C45E-A143-9510-067C458C2D7A}" sibTransId="{9147B8AC-0D43-144E-BBB8-52DDC5465F3D}"/>
    <dgm:cxn modelId="{BEB9E0ED-6002-684D-B8FE-5910B87F1B25}" type="presOf" srcId="{5E018474-3234-0F47-A5A0-EB7B73B5CE95}" destId="{2A8381A3-6788-1643-819C-1803B995A6C9}" srcOrd="0" destOrd="2" presId="urn:microsoft.com/office/officeart/2005/8/layout/hList1"/>
    <dgm:cxn modelId="{C97013BD-11B9-044D-9FEB-4FE98C62D06B}" srcId="{A3BAD9CA-4E1A-314D-80D3-77739EE66C69}" destId="{B328D538-6B59-4442-A742-92A43EB1EC5F}" srcOrd="4" destOrd="0" parTransId="{5A96BFD2-282F-3E40-9BAD-0EDC592DCBE2}" sibTransId="{52D19D7C-FA53-DF49-B962-DD5540EC368B}"/>
    <dgm:cxn modelId="{27A9F094-5B9F-024A-940E-38BAF4CC6754}" type="presOf" srcId="{3037FEAD-C1ED-4D42-99F1-5B14A588E1F7}" destId="{B103327F-5620-C346-A8DA-6C0D1F2FF3D5}" srcOrd="0" destOrd="0" presId="urn:microsoft.com/office/officeart/2005/8/layout/hList1"/>
    <dgm:cxn modelId="{ECF775E9-C5F5-3849-8326-B003110B2AD6}" srcId="{A3BAD9CA-4E1A-314D-80D3-77739EE66C69}" destId="{633FDCA2-C356-4545-B336-25FD73745138}" srcOrd="2" destOrd="0" parTransId="{0D11790C-6A6C-7D42-A784-AD1A5383AEEF}" sibTransId="{4DA5CA80-A542-AC42-9561-5CFEAE0750F0}"/>
    <dgm:cxn modelId="{9DE09298-569E-154E-BA1E-CB90546C7D68}" type="presOf" srcId="{A3BAD9CA-4E1A-314D-80D3-77739EE66C69}" destId="{F5F6446B-002F-2541-886A-CA2D5B7CF42F}" srcOrd="0" destOrd="0" presId="urn:microsoft.com/office/officeart/2005/8/layout/hList1"/>
    <dgm:cxn modelId="{3D241C27-65BD-6E4D-AA71-8DFBABCF8937}" type="presOf" srcId="{B328D538-6B59-4442-A742-92A43EB1EC5F}" destId="{F5F6446B-002F-2541-886A-CA2D5B7CF42F}" srcOrd="0" destOrd="5" presId="urn:microsoft.com/office/officeart/2005/8/layout/hList1"/>
    <dgm:cxn modelId="{C41DBE17-7BC4-3B42-AD89-1E0E023A2753}" type="presParOf" srcId="{D21E192B-A01B-4B4C-A64F-2C808B7C696C}" destId="{30254FD8-827B-F54C-B6C0-93ED466FEE58}" srcOrd="0" destOrd="0" presId="urn:microsoft.com/office/officeart/2005/8/layout/hList1"/>
    <dgm:cxn modelId="{FC537BC8-6634-F14F-B59D-5B4ED58176E1}" type="presParOf" srcId="{30254FD8-827B-F54C-B6C0-93ED466FEE58}" destId="{B103327F-5620-C346-A8DA-6C0D1F2FF3D5}" srcOrd="0" destOrd="0" presId="urn:microsoft.com/office/officeart/2005/8/layout/hList1"/>
    <dgm:cxn modelId="{6341ED7F-4032-9546-815D-E8D8CBCC1B85}" type="presParOf" srcId="{30254FD8-827B-F54C-B6C0-93ED466FEE58}" destId="{F5F6446B-002F-2541-886A-CA2D5B7CF42F}" srcOrd="1" destOrd="0" presId="urn:microsoft.com/office/officeart/2005/8/layout/hList1"/>
    <dgm:cxn modelId="{D6C3B368-170B-9944-9094-BBE9733D561D}" type="presParOf" srcId="{D21E192B-A01B-4B4C-A64F-2C808B7C696C}" destId="{153021DE-8287-104E-BC9C-94AC4FF92373}" srcOrd="1" destOrd="0" presId="urn:microsoft.com/office/officeart/2005/8/layout/hList1"/>
    <dgm:cxn modelId="{5C7C1EF1-F90A-B54A-A09F-A5B976AA749A}" type="presParOf" srcId="{D21E192B-A01B-4B4C-A64F-2C808B7C696C}" destId="{88EA1917-5AFC-F74D-A5F3-8B2FD27C21D6}" srcOrd="2" destOrd="0" presId="urn:microsoft.com/office/officeart/2005/8/layout/hList1"/>
    <dgm:cxn modelId="{48466568-57E8-D042-8FE1-49005EFF0FCE}" type="presParOf" srcId="{88EA1917-5AFC-F74D-A5F3-8B2FD27C21D6}" destId="{758776EF-1262-2845-9B09-C38BB9C05900}" srcOrd="0" destOrd="0" presId="urn:microsoft.com/office/officeart/2005/8/layout/hList1"/>
    <dgm:cxn modelId="{429BB179-6239-4143-AB8C-E5384491B2F6}" type="presParOf" srcId="{88EA1917-5AFC-F74D-A5F3-8B2FD27C21D6}" destId="{2A8381A3-6788-1643-819C-1803B995A6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808DA0-A522-B04D-AF4B-373E163ED1E4}" type="doc">
      <dgm:prSet loTypeId="urn:microsoft.com/office/officeart/2005/8/layout/radial4" loCatId="" qsTypeId="urn:microsoft.com/office/officeart/2005/8/quickstyle/simple4" qsCatId="simple" csTypeId="urn:microsoft.com/office/officeart/2005/8/colors/colorful1#15" csCatId="colorful" phldr="1"/>
      <dgm:spPr/>
      <dgm:t>
        <a:bodyPr/>
        <a:lstStyle/>
        <a:p>
          <a:endParaRPr lang="en-US"/>
        </a:p>
      </dgm:t>
    </dgm:pt>
    <dgm:pt modelId="{061187BD-C156-074B-8F1C-C1D29EFEAF50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Consumer Purchasing </a:t>
          </a:r>
          <a:r>
            <a:rPr lang="en-US" b="1" dirty="0" err="1" smtClean="0">
              <a:solidFill>
                <a:srgbClr val="000000"/>
              </a:solidFill>
            </a:rPr>
            <a:t>Behaviour</a:t>
          </a:r>
          <a:endParaRPr lang="en-US" b="1" dirty="0">
            <a:solidFill>
              <a:srgbClr val="000000"/>
            </a:solidFill>
          </a:endParaRPr>
        </a:p>
      </dgm:t>
    </dgm:pt>
    <dgm:pt modelId="{21C07AC2-40D5-174E-BC98-7398BE2B75CF}" type="parTrans" cxnId="{CDE1FBAC-93A9-6F48-8F02-EFA67E8B80FF}">
      <dgm:prSet/>
      <dgm:spPr/>
      <dgm:t>
        <a:bodyPr/>
        <a:lstStyle/>
        <a:p>
          <a:endParaRPr lang="en-US"/>
        </a:p>
      </dgm:t>
    </dgm:pt>
    <dgm:pt modelId="{C6B57E13-F1CE-0A44-8C53-DFD664A77615}" type="sibTrans" cxnId="{CDE1FBAC-93A9-6F48-8F02-EFA67E8B80FF}">
      <dgm:prSet/>
      <dgm:spPr/>
      <dgm:t>
        <a:bodyPr/>
        <a:lstStyle/>
        <a:p>
          <a:endParaRPr lang="en-US"/>
        </a:p>
      </dgm:t>
    </dgm:pt>
    <dgm:pt modelId="{FA42A807-1885-7246-A46D-FB7937FBBBB5}">
      <dgm:prSet phldrT="[Text]"/>
      <dgm:spPr>
        <a:solidFill>
          <a:srgbClr val="E9DAF5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Consumer Income</a:t>
          </a:r>
        </a:p>
      </dgm:t>
    </dgm:pt>
    <dgm:pt modelId="{280EF089-7E03-6E47-B18C-81ECC85EB603}" type="parTrans" cxnId="{A82DD7CE-FE90-2644-8BDE-01DF886374E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AABFB4AC-8DE1-9D41-AE26-DF29C1764A04}" type="sibTrans" cxnId="{A82DD7CE-FE90-2644-8BDE-01DF886374EC}">
      <dgm:prSet/>
      <dgm:spPr/>
      <dgm:t>
        <a:bodyPr/>
        <a:lstStyle/>
        <a:p>
          <a:endParaRPr lang="en-US"/>
        </a:p>
      </dgm:t>
    </dgm:pt>
    <dgm:pt modelId="{F3E86509-7C4D-E747-8A5B-B5EFEBDB0442}">
      <dgm:prSet phldrT="[Text]"/>
      <dgm:spPr>
        <a:solidFill>
          <a:srgbClr val="E9DAF5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Inflation</a:t>
          </a:r>
        </a:p>
      </dgm:t>
    </dgm:pt>
    <dgm:pt modelId="{E485E364-CC54-804C-B06B-873254D08E33}" type="parTrans" cxnId="{C2C8E7FA-21F9-6841-8B17-BE14A8AC8C6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9EA07901-7302-6B48-A776-FA04A4AEA9A0}" type="sibTrans" cxnId="{C2C8E7FA-21F9-6841-8B17-BE14A8AC8C6C}">
      <dgm:prSet/>
      <dgm:spPr/>
      <dgm:t>
        <a:bodyPr/>
        <a:lstStyle/>
        <a:p>
          <a:endParaRPr lang="en-US"/>
        </a:p>
      </dgm:t>
    </dgm:pt>
    <dgm:pt modelId="{33C833E5-C74F-4742-A3FC-9F1FBB5E3C3A}">
      <dgm:prSet phldrT="[Text]"/>
      <dgm:spPr>
        <a:solidFill>
          <a:srgbClr val="E9DAF5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Recession </a:t>
          </a:r>
          <a:endParaRPr lang="en-US" dirty="0">
            <a:solidFill>
              <a:srgbClr val="000000"/>
            </a:solidFill>
          </a:endParaRPr>
        </a:p>
      </dgm:t>
    </dgm:pt>
    <dgm:pt modelId="{B4574A54-37A2-C742-B8E5-8E2DA5368824}" type="parTrans" cxnId="{4AE1C7C9-B47F-DF46-9D2A-BB6EC161233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BFF21CA4-2C13-C440-95B4-183CB7BE014A}" type="sibTrans" cxnId="{4AE1C7C9-B47F-DF46-9D2A-BB6EC161233C}">
      <dgm:prSet/>
      <dgm:spPr/>
      <dgm:t>
        <a:bodyPr/>
        <a:lstStyle/>
        <a:p>
          <a:endParaRPr lang="en-US"/>
        </a:p>
      </dgm:t>
    </dgm:pt>
    <dgm:pt modelId="{34770604-F261-D544-9E90-6BDC90D8F215}" type="pres">
      <dgm:prSet presAssocID="{B8808DA0-A522-B04D-AF4B-373E163ED1E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030BA3-7454-B441-8E75-D092AB09F39A}" type="pres">
      <dgm:prSet presAssocID="{061187BD-C156-074B-8F1C-C1D29EFEAF50}" presName="centerShape" presStyleLbl="node0" presStyleIdx="0" presStyleCnt="1" custScaleX="148280" custScaleY="136072"/>
      <dgm:spPr/>
      <dgm:t>
        <a:bodyPr/>
        <a:lstStyle/>
        <a:p>
          <a:endParaRPr lang="en-US"/>
        </a:p>
      </dgm:t>
    </dgm:pt>
    <dgm:pt modelId="{DF39AE6C-970A-7644-87E8-C094D15B3999}" type="pres">
      <dgm:prSet presAssocID="{280EF089-7E03-6E47-B18C-81ECC85EB603}" presName="parTrans" presStyleLbl="bgSibTrans2D1" presStyleIdx="0" presStyleCnt="3" custLinFactNeighborX="25704" custLinFactNeighborY="44990"/>
      <dgm:spPr/>
      <dgm:t>
        <a:bodyPr/>
        <a:lstStyle/>
        <a:p>
          <a:endParaRPr lang="en-US"/>
        </a:p>
      </dgm:t>
    </dgm:pt>
    <dgm:pt modelId="{16AE7C63-4120-1A42-A09A-CD2149485D91}" type="pres">
      <dgm:prSet presAssocID="{FA42A807-1885-7246-A46D-FB7937FBBBB5}" presName="node" presStyleLbl="node1" presStyleIdx="0" presStyleCnt="3" custScaleX="98881" custScaleY="1097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773073-1AA3-D542-95E4-D7B45D94B8BD}" type="pres">
      <dgm:prSet presAssocID="{E485E364-CC54-804C-B06B-873254D08E33}" presName="parTrans" presStyleLbl="bgSibTrans2D1" presStyleIdx="1" presStyleCnt="3" custLinFactNeighborX="-1073" custLinFactNeighborY="80982"/>
      <dgm:spPr/>
      <dgm:t>
        <a:bodyPr/>
        <a:lstStyle/>
        <a:p>
          <a:endParaRPr lang="en-US"/>
        </a:p>
      </dgm:t>
    </dgm:pt>
    <dgm:pt modelId="{27131456-62E6-FD48-B297-E8D73630EA99}" type="pres">
      <dgm:prSet presAssocID="{F3E86509-7C4D-E747-8A5B-B5EFEBDB0442}" presName="node" presStyleLbl="node1" presStyleIdx="1" presStyleCnt="3" custScaleX="97122" custScaleY="1036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374CF5-D64F-6D4F-A3B5-31EE68236677}" type="pres">
      <dgm:prSet presAssocID="{B4574A54-37A2-C742-B8E5-8E2DA5368824}" presName="parTrans" presStyleLbl="bgSibTrans2D1" presStyleIdx="2" presStyleCnt="3" custLinFactNeighborX="-35116" custLinFactNeighborY="29243"/>
      <dgm:spPr/>
      <dgm:t>
        <a:bodyPr/>
        <a:lstStyle/>
        <a:p>
          <a:endParaRPr lang="en-US"/>
        </a:p>
      </dgm:t>
    </dgm:pt>
    <dgm:pt modelId="{F0B44F07-3B05-F24B-A6EB-A140A6CE07BF}" type="pres">
      <dgm:prSet presAssocID="{33C833E5-C74F-4742-A3FC-9F1FBB5E3C3A}" presName="node" presStyleLbl="node1" presStyleIdx="2" presStyleCnt="3" custScaleX="100593" custScaleY="1136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DE1FBAC-93A9-6F48-8F02-EFA67E8B80FF}" srcId="{B8808DA0-A522-B04D-AF4B-373E163ED1E4}" destId="{061187BD-C156-074B-8F1C-C1D29EFEAF50}" srcOrd="0" destOrd="0" parTransId="{21C07AC2-40D5-174E-BC98-7398BE2B75CF}" sibTransId="{C6B57E13-F1CE-0A44-8C53-DFD664A77615}"/>
    <dgm:cxn modelId="{584C4DDD-8EC7-5442-8D6D-A0E78A3A695B}" type="presOf" srcId="{33C833E5-C74F-4742-A3FC-9F1FBB5E3C3A}" destId="{F0B44F07-3B05-F24B-A6EB-A140A6CE07BF}" srcOrd="0" destOrd="0" presId="urn:microsoft.com/office/officeart/2005/8/layout/radial4"/>
    <dgm:cxn modelId="{5328B649-E103-3C4E-BEA3-5496A99B0D2B}" type="presOf" srcId="{F3E86509-7C4D-E747-8A5B-B5EFEBDB0442}" destId="{27131456-62E6-FD48-B297-E8D73630EA99}" srcOrd="0" destOrd="0" presId="urn:microsoft.com/office/officeart/2005/8/layout/radial4"/>
    <dgm:cxn modelId="{00414AAA-15B3-BC46-83F5-7E994786E6D5}" type="presOf" srcId="{B8808DA0-A522-B04D-AF4B-373E163ED1E4}" destId="{34770604-F261-D544-9E90-6BDC90D8F215}" srcOrd="0" destOrd="0" presId="urn:microsoft.com/office/officeart/2005/8/layout/radial4"/>
    <dgm:cxn modelId="{891BD844-C69D-7F4E-AEC2-E3ACB02D7540}" type="presOf" srcId="{B4574A54-37A2-C742-B8E5-8E2DA5368824}" destId="{17374CF5-D64F-6D4F-A3B5-31EE68236677}" srcOrd="0" destOrd="0" presId="urn:microsoft.com/office/officeart/2005/8/layout/radial4"/>
    <dgm:cxn modelId="{C2C8E7FA-21F9-6841-8B17-BE14A8AC8C6C}" srcId="{061187BD-C156-074B-8F1C-C1D29EFEAF50}" destId="{F3E86509-7C4D-E747-8A5B-B5EFEBDB0442}" srcOrd="1" destOrd="0" parTransId="{E485E364-CC54-804C-B06B-873254D08E33}" sibTransId="{9EA07901-7302-6B48-A776-FA04A4AEA9A0}"/>
    <dgm:cxn modelId="{4AE1C7C9-B47F-DF46-9D2A-BB6EC161233C}" srcId="{061187BD-C156-074B-8F1C-C1D29EFEAF50}" destId="{33C833E5-C74F-4742-A3FC-9F1FBB5E3C3A}" srcOrd="2" destOrd="0" parTransId="{B4574A54-37A2-C742-B8E5-8E2DA5368824}" sibTransId="{BFF21CA4-2C13-C440-95B4-183CB7BE014A}"/>
    <dgm:cxn modelId="{A299C241-8EBD-3A4B-8AFC-6F83B3C70B82}" type="presOf" srcId="{280EF089-7E03-6E47-B18C-81ECC85EB603}" destId="{DF39AE6C-970A-7644-87E8-C094D15B3999}" srcOrd="0" destOrd="0" presId="urn:microsoft.com/office/officeart/2005/8/layout/radial4"/>
    <dgm:cxn modelId="{01CC4E6A-BB80-2646-898B-94CB10C6E9C4}" type="presOf" srcId="{FA42A807-1885-7246-A46D-FB7937FBBBB5}" destId="{16AE7C63-4120-1A42-A09A-CD2149485D91}" srcOrd="0" destOrd="0" presId="urn:microsoft.com/office/officeart/2005/8/layout/radial4"/>
    <dgm:cxn modelId="{A82DD7CE-FE90-2644-8BDE-01DF886374EC}" srcId="{061187BD-C156-074B-8F1C-C1D29EFEAF50}" destId="{FA42A807-1885-7246-A46D-FB7937FBBBB5}" srcOrd="0" destOrd="0" parTransId="{280EF089-7E03-6E47-B18C-81ECC85EB603}" sibTransId="{AABFB4AC-8DE1-9D41-AE26-DF29C1764A04}"/>
    <dgm:cxn modelId="{C4CD3318-5D1A-7A46-AC98-8C1B377763FF}" type="presOf" srcId="{E485E364-CC54-804C-B06B-873254D08E33}" destId="{3F773073-1AA3-D542-95E4-D7B45D94B8BD}" srcOrd="0" destOrd="0" presId="urn:microsoft.com/office/officeart/2005/8/layout/radial4"/>
    <dgm:cxn modelId="{0A7A06F1-310C-2249-9549-F01AA14DD42B}" type="presOf" srcId="{061187BD-C156-074B-8F1C-C1D29EFEAF50}" destId="{88030BA3-7454-B441-8E75-D092AB09F39A}" srcOrd="0" destOrd="0" presId="urn:microsoft.com/office/officeart/2005/8/layout/radial4"/>
    <dgm:cxn modelId="{60C45E71-A42A-4D48-900F-E0E5925BB8A7}" type="presParOf" srcId="{34770604-F261-D544-9E90-6BDC90D8F215}" destId="{88030BA3-7454-B441-8E75-D092AB09F39A}" srcOrd="0" destOrd="0" presId="urn:microsoft.com/office/officeart/2005/8/layout/radial4"/>
    <dgm:cxn modelId="{63B538F6-7873-8844-B299-2B4AEAB902BD}" type="presParOf" srcId="{34770604-F261-D544-9E90-6BDC90D8F215}" destId="{DF39AE6C-970A-7644-87E8-C094D15B3999}" srcOrd="1" destOrd="0" presId="urn:microsoft.com/office/officeart/2005/8/layout/radial4"/>
    <dgm:cxn modelId="{B9D42119-AC83-8648-9C2F-0E3C9BF02F08}" type="presParOf" srcId="{34770604-F261-D544-9E90-6BDC90D8F215}" destId="{16AE7C63-4120-1A42-A09A-CD2149485D91}" srcOrd="2" destOrd="0" presId="urn:microsoft.com/office/officeart/2005/8/layout/radial4"/>
    <dgm:cxn modelId="{78940650-04E3-4A41-AE7D-F3B9279599AB}" type="presParOf" srcId="{34770604-F261-D544-9E90-6BDC90D8F215}" destId="{3F773073-1AA3-D542-95E4-D7B45D94B8BD}" srcOrd="3" destOrd="0" presId="urn:microsoft.com/office/officeart/2005/8/layout/radial4"/>
    <dgm:cxn modelId="{C9AC4596-A87B-E94C-9746-8BC179B0E0CE}" type="presParOf" srcId="{34770604-F261-D544-9E90-6BDC90D8F215}" destId="{27131456-62E6-FD48-B297-E8D73630EA99}" srcOrd="4" destOrd="0" presId="urn:microsoft.com/office/officeart/2005/8/layout/radial4"/>
    <dgm:cxn modelId="{B6C0CF39-7B86-5943-806A-643FA9D6C30A}" type="presParOf" srcId="{34770604-F261-D544-9E90-6BDC90D8F215}" destId="{17374CF5-D64F-6D4F-A3B5-31EE68236677}" srcOrd="5" destOrd="0" presId="urn:microsoft.com/office/officeart/2005/8/layout/radial4"/>
    <dgm:cxn modelId="{27147262-C5D6-E345-903B-B311A50EEAEF}" type="presParOf" srcId="{34770604-F261-D544-9E90-6BDC90D8F215}" destId="{F0B44F07-3B05-F24B-A6EB-A140A6CE07B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808DA0-A522-B04D-AF4B-373E163ED1E4}" type="doc">
      <dgm:prSet loTypeId="urn:microsoft.com/office/officeart/2005/8/layout/radial4" loCatId="" qsTypeId="urn:microsoft.com/office/officeart/2005/8/quickstyle/simple4" qsCatId="simple" csTypeId="urn:microsoft.com/office/officeart/2005/8/colors/colorful1#16" csCatId="colorful" phldr="1"/>
      <dgm:spPr/>
      <dgm:t>
        <a:bodyPr/>
        <a:lstStyle/>
        <a:p>
          <a:endParaRPr lang="en-US"/>
        </a:p>
      </dgm:t>
    </dgm:pt>
    <dgm:pt modelId="{061187BD-C156-074B-8F1C-C1D29EFEAF50}">
      <dgm:prSet phldrT="[Text]"/>
      <dgm:spPr>
        <a:solidFill>
          <a:srgbClr val="66437C"/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External Technology Is Important.</a:t>
          </a:r>
        </a:p>
      </dgm:t>
    </dgm:pt>
    <dgm:pt modelId="{21C07AC2-40D5-174E-BC98-7398BE2B75CF}" type="parTrans" cxnId="{CDE1FBAC-93A9-6F48-8F02-EFA67E8B80FF}">
      <dgm:prSet/>
      <dgm:spPr/>
      <dgm:t>
        <a:bodyPr/>
        <a:lstStyle/>
        <a:p>
          <a:endParaRPr lang="en-US"/>
        </a:p>
      </dgm:t>
    </dgm:pt>
    <dgm:pt modelId="{C6B57E13-F1CE-0A44-8C53-DFD664A77615}" type="sibTrans" cxnId="{CDE1FBAC-93A9-6F48-8F02-EFA67E8B80FF}">
      <dgm:prSet/>
      <dgm:spPr/>
      <dgm:t>
        <a:bodyPr/>
        <a:lstStyle/>
        <a:p>
          <a:endParaRPr lang="en-US"/>
        </a:p>
      </dgm:t>
    </dgm:pt>
    <dgm:pt modelId="{FA42A807-1885-7246-A46D-FB7937FBBBB5}">
      <dgm:prSet phldrT="[Text]" custT="1"/>
      <dgm:spPr>
        <a:solidFill>
          <a:srgbClr val="3E7DC4"/>
        </a:solidFill>
      </dgm:spPr>
      <dgm:t>
        <a:bodyPr/>
        <a:lstStyle/>
        <a:p>
          <a:r>
            <a:rPr lang="en-US" sz="2400" dirty="0" smtClean="0">
              <a:solidFill>
                <a:srgbClr val="000000"/>
              </a:solidFill>
            </a:rPr>
            <a:t>Operate more efficiently and build a better product.</a:t>
          </a:r>
        </a:p>
      </dgm:t>
    </dgm:pt>
    <dgm:pt modelId="{280EF089-7E03-6E47-B18C-81ECC85EB603}" type="parTrans" cxnId="{A82DD7CE-FE90-2644-8BDE-01DF886374E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AABFB4AC-8DE1-9D41-AE26-DF29C1764A04}" type="sibTrans" cxnId="{A82DD7CE-FE90-2644-8BDE-01DF886374EC}">
      <dgm:prSet/>
      <dgm:spPr/>
      <dgm:t>
        <a:bodyPr/>
        <a:lstStyle/>
        <a:p>
          <a:endParaRPr lang="en-US"/>
        </a:p>
      </dgm:t>
    </dgm:pt>
    <dgm:pt modelId="{33C833E5-C74F-4742-A3FC-9F1FBB5E3C3A}">
      <dgm:prSet phldrT="[Text]" custT="1"/>
      <dgm:spPr>
        <a:solidFill>
          <a:srgbClr val="8759A4"/>
        </a:solidFill>
      </dgm:spPr>
      <dgm:t>
        <a:bodyPr/>
        <a:lstStyle/>
        <a:p>
          <a:r>
            <a:rPr lang="en-US" sz="2200" dirty="0" smtClean="0">
              <a:solidFill>
                <a:srgbClr val="000000"/>
              </a:solidFill>
            </a:rPr>
            <a:t>Make current products obsolete and create disruptive innovations.</a:t>
          </a:r>
          <a:endParaRPr lang="en-US" sz="2200" dirty="0">
            <a:solidFill>
              <a:srgbClr val="000000"/>
            </a:solidFill>
          </a:endParaRPr>
        </a:p>
      </dgm:t>
    </dgm:pt>
    <dgm:pt modelId="{B4574A54-37A2-C742-B8E5-8E2DA5368824}" type="parTrans" cxnId="{4AE1C7C9-B47F-DF46-9D2A-BB6EC161233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BFF21CA4-2C13-C440-95B4-183CB7BE014A}" type="sibTrans" cxnId="{4AE1C7C9-B47F-DF46-9D2A-BB6EC161233C}">
      <dgm:prSet/>
      <dgm:spPr/>
      <dgm:t>
        <a:bodyPr/>
        <a:lstStyle/>
        <a:p>
          <a:endParaRPr lang="en-US"/>
        </a:p>
      </dgm:t>
    </dgm:pt>
    <dgm:pt modelId="{34770604-F261-D544-9E90-6BDC90D8F215}" type="pres">
      <dgm:prSet presAssocID="{B8808DA0-A522-B04D-AF4B-373E163ED1E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030BA3-7454-B441-8E75-D092AB09F39A}" type="pres">
      <dgm:prSet presAssocID="{061187BD-C156-074B-8F1C-C1D29EFEAF50}" presName="centerShape" presStyleLbl="node0" presStyleIdx="0" presStyleCnt="1" custScaleX="110877" custScaleY="110877" custLinFactNeighborX="-1332" custLinFactNeighborY="-22618"/>
      <dgm:spPr/>
      <dgm:t>
        <a:bodyPr/>
        <a:lstStyle/>
        <a:p>
          <a:endParaRPr lang="en-US"/>
        </a:p>
      </dgm:t>
    </dgm:pt>
    <dgm:pt modelId="{DF39AE6C-970A-7644-87E8-C094D15B3999}" type="pres">
      <dgm:prSet presAssocID="{280EF089-7E03-6E47-B18C-81ECC85EB603}" presName="parTrans" presStyleLbl="bgSibTrans2D1" presStyleIdx="0" presStyleCnt="2" custLinFactNeighborX="53413" custLinFactNeighborY="50408"/>
      <dgm:spPr/>
      <dgm:t>
        <a:bodyPr/>
        <a:lstStyle/>
        <a:p>
          <a:endParaRPr lang="en-US"/>
        </a:p>
      </dgm:t>
    </dgm:pt>
    <dgm:pt modelId="{16AE7C63-4120-1A42-A09A-CD2149485D91}" type="pres">
      <dgm:prSet presAssocID="{FA42A807-1885-7246-A46D-FB7937FBBBB5}" presName="node" presStyleLbl="node1" presStyleIdx="0" presStyleCnt="2" custScaleX="99976" custScaleY="126010" custRadScaleRad="81969" custRadScaleInc="-370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374CF5-D64F-6D4F-A3B5-31EE68236677}" type="pres">
      <dgm:prSet presAssocID="{B4574A54-37A2-C742-B8E5-8E2DA5368824}" presName="parTrans" presStyleLbl="bgSibTrans2D1" presStyleIdx="1" presStyleCnt="2" custLinFactNeighborX="-52544" custLinFactNeighborY="58137"/>
      <dgm:spPr/>
      <dgm:t>
        <a:bodyPr/>
        <a:lstStyle/>
        <a:p>
          <a:endParaRPr lang="en-US"/>
        </a:p>
      </dgm:t>
    </dgm:pt>
    <dgm:pt modelId="{F0B44F07-3B05-F24B-A6EB-A140A6CE07BF}" type="pres">
      <dgm:prSet presAssocID="{33C833E5-C74F-4742-A3FC-9F1FBB5E3C3A}" presName="node" presStyleLbl="node1" presStyleIdx="1" presStyleCnt="2" custScaleX="100666" custScaleY="125838" custRadScaleRad="81969" custRadScaleInc="37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DE1FBAC-93A9-6F48-8F02-EFA67E8B80FF}" srcId="{B8808DA0-A522-B04D-AF4B-373E163ED1E4}" destId="{061187BD-C156-074B-8F1C-C1D29EFEAF50}" srcOrd="0" destOrd="0" parTransId="{21C07AC2-40D5-174E-BC98-7398BE2B75CF}" sibTransId="{C6B57E13-F1CE-0A44-8C53-DFD664A77615}"/>
    <dgm:cxn modelId="{938E979D-58E7-7643-B62C-DBE6AE528548}" type="presOf" srcId="{280EF089-7E03-6E47-B18C-81ECC85EB603}" destId="{DF39AE6C-970A-7644-87E8-C094D15B3999}" srcOrd="0" destOrd="0" presId="urn:microsoft.com/office/officeart/2005/8/layout/radial4"/>
    <dgm:cxn modelId="{087E1295-47D6-E04A-8088-70A32CE10F54}" type="presOf" srcId="{B4574A54-37A2-C742-B8E5-8E2DA5368824}" destId="{17374CF5-D64F-6D4F-A3B5-31EE68236677}" srcOrd="0" destOrd="0" presId="urn:microsoft.com/office/officeart/2005/8/layout/radial4"/>
    <dgm:cxn modelId="{DB371B2F-D8DA-074E-8C78-B9B440D8037D}" type="presOf" srcId="{B8808DA0-A522-B04D-AF4B-373E163ED1E4}" destId="{34770604-F261-D544-9E90-6BDC90D8F215}" srcOrd="0" destOrd="0" presId="urn:microsoft.com/office/officeart/2005/8/layout/radial4"/>
    <dgm:cxn modelId="{C43A4FAB-E8B2-0E4B-B6C0-4222FE051199}" type="presOf" srcId="{FA42A807-1885-7246-A46D-FB7937FBBBB5}" destId="{16AE7C63-4120-1A42-A09A-CD2149485D91}" srcOrd="0" destOrd="0" presId="urn:microsoft.com/office/officeart/2005/8/layout/radial4"/>
    <dgm:cxn modelId="{4AE1C7C9-B47F-DF46-9D2A-BB6EC161233C}" srcId="{061187BD-C156-074B-8F1C-C1D29EFEAF50}" destId="{33C833E5-C74F-4742-A3FC-9F1FBB5E3C3A}" srcOrd="1" destOrd="0" parTransId="{B4574A54-37A2-C742-B8E5-8E2DA5368824}" sibTransId="{BFF21CA4-2C13-C440-95B4-183CB7BE014A}"/>
    <dgm:cxn modelId="{A82DD7CE-FE90-2644-8BDE-01DF886374EC}" srcId="{061187BD-C156-074B-8F1C-C1D29EFEAF50}" destId="{FA42A807-1885-7246-A46D-FB7937FBBBB5}" srcOrd="0" destOrd="0" parTransId="{280EF089-7E03-6E47-B18C-81ECC85EB603}" sibTransId="{AABFB4AC-8DE1-9D41-AE26-DF29C1764A04}"/>
    <dgm:cxn modelId="{92A36CD1-DCC6-BF4A-8150-552806028C46}" type="presOf" srcId="{33C833E5-C74F-4742-A3FC-9F1FBB5E3C3A}" destId="{F0B44F07-3B05-F24B-A6EB-A140A6CE07BF}" srcOrd="0" destOrd="0" presId="urn:microsoft.com/office/officeart/2005/8/layout/radial4"/>
    <dgm:cxn modelId="{617A19D0-D9F8-DB46-91AD-6E65F16FFFC2}" type="presOf" srcId="{061187BD-C156-074B-8F1C-C1D29EFEAF50}" destId="{88030BA3-7454-B441-8E75-D092AB09F39A}" srcOrd="0" destOrd="0" presId="urn:microsoft.com/office/officeart/2005/8/layout/radial4"/>
    <dgm:cxn modelId="{4127E4E1-E0B2-9B42-AE0B-8C58B8434C81}" type="presParOf" srcId="{34770604-F261-D544-9E90-6BDC90D8F215}" destId="{88030BA3-7454-B441-8E75-D092AB09F39A}" srcOrd="0" destOrd="0" presId="urn:microsoft.com/office/officeart/2005/8/layout/radial4"/>
    <dgm:cxn modelId="{1FA4CAE7-3357-6D4F-A351-4ABC11554969}" type="presParOf" srcId="{34770604-F261-D544-9E90-6BDC90D8F215}" destId="{DF39AE6C-970A-7644-87E8-C094D15B3999}" srcOrd="1" destOrd="0" presId="urn:microsoft.com/office/officeart/2005/8/layout/radial4"/>
    <dgm:cxn modelId="{CF4C9E84-A822-864C-9B83-FF204613E47C}" type="presParOf" srcId="{34770604-F261-D544-9E90-6BDC90D8F215}" destId="{16AE7C63-4120-1A42-A09A-CD2149485D91}" srcOrd="2" destOrd="0" presId="urn:microsoft.com/office/officeart/2005/8/layout/radial4"/>
    <dgm:cxn modelId="{468CB35B-1F09-7147-BF0C-C86423F0082B}" type="presParOf" srcId="{34770604-F261-D544-9E90-6BDC90D8F215}" destId="{17374CF5-D64F-6D4F-A3B5-31EE68236677}" srcOrd="3" destOrd="0" presId="urn:microsoft.com/office/officeart/2005/8/layout/radial4"/>
    <dgm:cxn modelId="{109C467C-7481-3846-986B-A69E6C6388FE}" type="presParOf" srcId="{34770604-F261-D544-9E90-6BDC90D8F215}" destId="{F0B44F07-3B05-F24B-A6EB-A140A6CE07B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F225C8B-9784-8443-B85C-C197778FA31D}" type="doc">
      <dgm:prSet loTypeId="urn:microsoft.com/office/officeart/2005/8/layout/lProcess2" loCatId="" qsTypeId="urn:microsoft.com/office/officeart/2005/8/quickstyle/simple4" qsCatId="simple" csTypeId="urn:microsoft.com/office/officeart/2005/8/colors/colorful1#17" csCatId="colorful" phldr="1"/>
      <dgm:spPr/>
      <dgm:t>
        <a:bodyPr/>
        <a:lstStyle/>
        <a:p>
          <a:endParaRPr lang="en-US"/>
        </a:p>
      </dgm:t>
    </dgm:pt>
    <dgm:pt modelId="{4F5AA53D-5CED-1D41-B8E2-B83E7B9E5513}">
      <dgm:prSet phldrT="[Text]"/>
      <dgm:spPr>
        <a:solidFill>
          <a:srgbClr val="E9DAF5"/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Federal Legislation </a:t>
          </a:r>
          <a:endParaRPr lang="en-US" b="1" dirty="0">
            <a:solidFill>
              <a:srgbClr val="000000"/>
            </a:solidFill>
          </a:endParaRPr>
        </a:p>
      </dgm:t>
    </dgm:pt>
    <dgm:pt modelId="{E9861A96-E963-D546-A205-8E06CB2588BF}" type="parTrans" cxnId="{AA3F2E69-FFD0-034F-A7C2-E287C52908E3}">
      <dgm:prSet/>
      <dgm:spPr/>
      <dgm:t>
        <a:bodyPr/>
        <a:lstStyle/>
        <a:p>
          <a:endParaRPr lang="en-US"/>
        </a:p>
      </dgm:t>
    </dgm:pt>
    <dgm:pt modelId="{733933F3-8856-2244-9248-14775DF0CBAA}" type="sibTrans" cxnId="{AA3F2E69-FFD0-034F-A7C2-E287C52908E3}">
      <dgm:prSet/>
      <dgm:spPr/>
      <dgm:t>
        <a:bodyPr/>
        <a:lstStyle/>
        <a:p>
          <a:endParaRPr lang="en-US"/>
        </a:p>
      </dgm:t>
    </dgm:pt>
    <dgm:pt modelId="{502E1FED-04DB-EB43-9BA2-4887ADE319BA}">
      <dgm:prSet phldrT="[Text]"/>
      <dgm:spPr>
        <a:solidFill>
          <a:srgbClr val="3E7DC4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Competition Act</a:t>
          </a:r>
          <a:endParaRPr lang="en-US" dirty="0">
            <a:solidFill>
              <a:srgbClr val="000000"/>
            </a:solidFill>
          </a:endParaRPr>
        </a:p>
      </dgm:t>
    </dgm:pt>
    <dgm:pt modelId="{99461787-412E-E944-8FB7-B82E7637147E}" type="parTrans" cxnId="{212DA8D6-B9C0-4441-9A8B-85B425EC0745}">
      <dgm:prSet/>
      <dgm:spPr/>
      <dgm:t>
        <a:bodyPr/>
        <a:lstStyle/>
        <a:p>
          <a:endParaRPr lang="en-US"/>
        </a:p>
      </dgm:t>
    </dgm:pt>
    <dgm:pt modelId="{5DEDE926-9D61-EE4A-BACD-0B24CA55CBD4}" type="sibTrans" cxnId="{212DA8D6-B9C0-4441-9A8B-85B425EC0745}">
      <dgm:prSet/>
      <dgm:spPr/>
      <dgm:t>
        <a:bodyPr/>
        <a:lstStyle/>
        <a:p>
          <a:endParaRPr lang="en-US"/>
        </a:p>
      </dgm:t>
    </dgm:pt>
    <dgm:pt modelId="{E8470442-224C-F047-B81F-1BA3F12FBBDE}">
      <dgm:prSet phldrT="[Text]"/>
      <dgm:spPr>
        <a:solidFill>
          <a:srgbClr val="E9DAF5"/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Provincial and Territorial Laws</a:t>
          </a:r>
          <a:endParaRPr lang="en-US" b="1" dirty="0">
            <a:solidFill>
              <a:srgbClr val="000000"/>
            </a:solidFill>
          </a:endParaRPr>
        </a:p>
      </dgm:t>
    </dgm:pt>
    <dgm:pt modelId="{4CCFE050-E4E7-6346-864E-EC9EE839790F}" type="parTrans" cxnId="{A0324E46-D44F-5D4D-B0EB-A76FDF788066}">
      <dgm:prSet/>
      <dgm:spPr/>
      <dgm:t>
        <a:bodyPr/>
        <a:lstStyle/>
        <a:p>
          <a:endParaRPr lang="en-US"/>
        </a:p>
      </dgm:t>
    </dgm:pt>
    <dgm:pt modelId="{E8838072-FB9F-3942-9135-BFEF356E65BA}" type="sibTrans" cxnId="{A0324E46-D44F-5D4D-B0EB-A76FDF788066}">
      <dgm:prSet/>
      <dgm:spPr/>
      <dgm:t>
        <a:bodyPr/>
        <a:lstStyle/>
        <a:p>
          <a:endParaRPr lang="en-US"/>
        </a:p>
      </dgm:t>
    </dgm:pt>
    <dgm:pt modelId="{4444FEB1-4309-D14C-A7A9-D3A21402B5A6}">
      <dgm:prSet phldrT="[Text]"/>
      <dgm:spPr>
        <a:solidFill>
          <a:srgbClr val="3E7DC4"/>
        </a:solidFill>
      </dgm:spPr>
      <dgm:t>
        <a:bodyPr/>
        <a:lstStyle/>
        <a:p>
          <a:r>
            <a:rPr lang="en-US" smtClean="0">
              <a:solidFill>
                <a:srgbClr val="000000"/>
              </a:solidFill>
            </a:rPr>
            <a:t>Quebec's Bill 101</a:t>
          </a:r>
          <a:endParaRPr lang="en-US" dirty="0">
            <a:solidFill>
              <a:srgbClr val="000000"/>
            </a:solidFill>
          </a:endParaRPr>
        </a:p>
      </dgm:t>
    </dgm:pt>
    <dgm:pt modelId="{A91E0036-4211-7D41-82AB-F021DC2285F6}" type="parTrans" cxnId="{5D910379-7378-6C4A-9D3A-A60AB3B6389F}">
      <dgm:prSet/>
      <dgm:spPr/>
      <dgm:t>
        <a:bodyPr/>
        <a:lstStyle/>
        <a:p>
          <a:endParaRPr lang="en-US"/>
        </a:p>
      </dgm:t>
    </dgm:pt>
    <dgm:pt modelId="{2BD422E6-214E-F54C-8A7B-53D368E33C8A}" type="sibTrans" cxnId="{5D910379-7378-6C4A-9D3A-A60AB3B6389F}">
      <dgm:prSet/>
      <dgm:spPr/>
      <dgm:t>
        <a:bodyPr/>
        <a:lstStyle/>
        <a:p>
          <a:endParaRPr lang="en-US"/>
        </a:p>
      </dgm:t>
    </dgm:pt>
    <dgm:pt modelId="{C4118C91-C93F-5C44-960E-B33E57B2386A}">
      <dgm:prSet phldrT="[Text]"/>
      <dgm:spPr>
        <a:solidFill>
          <a:srgbClr val="66437C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Alberta liquor law versus LCBO</a:t>
          </a:r>
          <a:endParaRPr lang="en-US" dirty="0">
            <a:solidFill>
              <a:srgbClr val="000000"/>
            </a:solidFill>
          </a:endParaRPr>
        </a:p>
      </dgm:t>
    </dgm:pt>
    <dgm:pt modelId="{8CDFA0BB-AB5B-004A-9E39-1DBB967BAB7A}" type="parTrans" cxnId="{6C6A75F3-9A0F-DE46-B619-0243C4F2049D}">
      <dgm:prSet/>
      <dgm:spPr/>
      <dgm:t>
        <a:bodyPr/>
        <a:lstStyle/>
        <a:p>
          <a:endParaRPr lang="en-US"/>
        </a:p>
      </dgm:t>
    </dgm:pt>
    <dgm:pt modelId="{62C78E34-4789-884D-ADD9-B706BEE3B913}" type="sibTrans" cxnId="{6C6A75F3-9A0F-DE46-B619-0243C4F2049D}">
      <dgm:prSet/>
      <dgm:spPr/>
      <dgm:t>
        <a:bodyPr/>
        <a:lstStyle/>
        <a:p>
          <a:endParaRPr lang="en-US"/>
        </a:p>
      </dgm:t>
    </dgm:pt>
    <dgm:pt modelId="{AACC6D34-388C-8646-B4E9-FFD3F6DB7950}">
      <dgm:prSet phldrT="[Text]"/>
      <dgm:spPr>
        <a:solidFill>
          <a:srgbClr val="E9DAF5"/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Self-Regulation</a:t>
          </a:r>
          <a:endParaRPr lang="en-US" b="1" dirty="0">
            <a:solidFill>
              <a:srgbClr val="000000"/>
            </a:solidFill>
          </a:endParaRPr>
        </a:p>
      </dgm:t>
    </dgm:pt>
    <dgm:pt modelId="{FF2022F1-B80A-C44E-9318-81931CCBF446}" type="parTrans" cxnId="{D020EE38-3B0D-EF4F-A8CB-DA7C06431AB4}">
      <dgm:prSet/>
      <dgm:spPr/>
      <dgm:t>
        <a:bodyPr/>
        <a:lstStyle/>
        <a:p>
          <a:endParaRPr lang="en-US"/>
        </a:p>
      </dgm:t>
    </dgm:pt>
    <dgm:pt modelId="{7490C1DF-AD82-F941-9FC8-7325F2CC4A28}" type="sibTrans" cxnId="{D020EE38-3B0D-EF4F-A8CB-DA7C06431AB4}">
      <dgm:prSet/>
      <dgm:spPr/>
      <dgm:t>
        <a:bodyPr/>
        <a:lstStyle/>
        <a:p>
          <a:endParaRPr lang="en-US"/>
        </a:p>
      </dgm:t>
    </dgm:pt>
    <dgm:pt modelId="{DE3468CD-0627-E74D-9713-D731C861E624}">
      <dgm:prSet phldrT="[Text]"/>
      <dgm:spPr>
        <a:solidFill>
          <a:srgbClr val="3E7DC4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ASC</a:t>
          </a:r>
          <a:endParaRPr lang="en-US" dirty="0">
            <a:solidFill>
              <a:srgbClr val="000000"/>
            </a:solidFill>
          </a:endParaRPr>
        </a:p>
      </dgm:t>
    </dgm:pt>
    <dgm:pt modelId="{EBDFF9C4-4E59-B64B-B9D5-A531F34CA086}" type="parTrans" cxnId="{10A8BAD0-C7BE-D642-9992-2A757D807F08}">
      <dgm:prSet/>
      <dgm:spPr/>
      <dgm:t>
        <a:bodyPr/>
        <a:lstStyle/>
        <a:p>
          <a:endParaRPr lang="en-US"/>
        </a:p>
      </dgm:t>
    </dgm:pt>
    <dgm:pt modelId="{FAAE5BA9-4E2F-F64F-881F-863991C023F8}" type="sibTrans" cxnId="{10A8BAD0-C7BE-D642-9992-2A757D807F08}">
      <dgm:prSet/>
      <dgm:spPr/>
      <dgm:t>
        <a:bodyPr/>
        <a:lstStyle/>
        <a:p>
          <a:endParaRPr lang="en-US"/>
        </a:p>
      </dgm:t>
    </dgm:pt>
    <dgm:pt modelId="{2BC1C398-6095-C443-A2C3-43F3694380DD}">
      <dgm:prSet phldrT="[Text]"/>
      <dgm:spPr>
        <a:solidFill>
          <a:srgbClr val="66437C"/>
        </a:solidFill>
      </dgm:spPr>
      <dgm:t>
        <a:bodyPr/>
        <a:lstStyle/>
        <a:p>
          <a:r>
            <a:rPr lang="en-US" smtClean="0">
              <a:solidFill>
                <a:srgbClr val="000000"/>
              </a:solidFill>
            </a:rPr>
            <a:t>CAB</a:t>
          </a:r>
          <a:endParaRPr lang="en-US" dirty="0" smtClean="0">
            <a:solidFill>
              <a:srgbClr val="000000"/>
            </a:solidFill>
          </a:endParaRPr>
        </a:p>
      </dgm:t>
    </dgm:pt>
    <dgm:pt modelId="{F4F12C12-13F1-4143-A55A-B5F5AA7F223F}" type="parTrans" cxnId="{943DBA25-7FD7-0A40-92EA-E049C2D6C941}">
      <dgm:prSet/>
      <dgm:spPr/>
      <dgm:t>
        <a:bodyPr/>
        <a:lstStyle/>
        <a:p>
          <a:endParaRPr lang="en-US"/>
        </a:p>
      </dgm:t>
    </dgm:pt>
    <dgm:pt modelId="{A1BC6E5D-6700-BD4C-85D8-78B7CA389E9E}" type="sibTrans" cxnId="{943DBA25-7FD7-0A40-92EA-E049C2D6C941}">
      <dgm:prSet/>
      <dgm:spPr/>
      <dgm:t>
        <a:bodyPr/>
        <a:lstStyle/>
        <a:p>
          <a:endParaRPr lang="en-US"/>
        </a:p>
      </dgm:t>
    </dgm:pt>
    <dgm:pt modelId="{19443765-D6E6-8A40-BFF0-2FA0BDCB2ABC}">
      <dgm:prSet phldrT="[Text]"/>
      <dgm:spPr>
        <a:solidFill>
          <a:srgbClr val="66437C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Consumer Packaging and Labelling Act</a:t>
          </a:r>
          <a:endParaRPr lang="en-US" dirty="0">
            <a:solidFill>
              <a:srgbClr val="000000"/>
            </a:solidFill>
          </a:endParaRPr>
        </a:p>
      </dgm:t>
    </dgm:pt>
    <dgm:pt modelId="{85BACAE6-22F7-8743-8E00-5D24564F4A75}" type="parTrans" cxnId="{C54B9D70-AA64-124F-AD55-51558B3A9F14}">
      <dgm:prSet/>
      <dgm:spPr/>
      <dgm:t>
        <a:bodyPr/>
        <a:lstStyle/>
        <a:p>
          <a:endParaRPr lang="en-US"/>
        </a:p>
      </dgm:t>
    </dgm:pt>
    <dgm:pt modelId="{EE00A2CB-299E-D046-98D3-382B573AFDB9}" type="sibTrans" cxnId="{C54B9D70-AA64-124F-AD55-51558B3A9F14}">
      <dgm:prSet/>
      <dgm:spPr/>
      <dgm:t>
        <a:bodyPr/>
        <a:lstStyle/>
        <a:p>
          <a:endParaRPr lang="en-US"/>
        </a:p>
      </dgm:t>
    </dgm:pt>
    <dgm:pt modelId="{16AC503A-B05C-E744-BE50-85D004CC1D90}">
      <dgm:prSet phldrT="[Text]"/>
      <dgm:spPr>
        <a:solidFill>
          <a:srgbClr val="8759A4"/>
        </a:solidFill>
      </dgm:spPr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CRTC — CASL</a:t>
          </a:r>
          <a:endParaRPr lang="en-US" dirty="0">
            <a:solidFill>
              <a:srgbClr val="000000"/>
            </a:solidFill>
          </a:endParaRPr>
        </a:p>
      </dgm:t>
    </dgm:pt>
    <dgm:pt modelId="{17AC7ADB-9E3F-CF46-B665-2561BA1371EE}" type="parTrans" cxnId="{EF8808B9-FC90-9643-B566-103E322D6AEB}">
      <dgm:prSet/>
      <dgm:spPr/>
      <dgm:t>
        <a:bodyPr/>
        <a:lstStyle/>
        <a:p>
          <a:endParaRPr lang="en-US"/>
        </a:p>
      </dgm:t>
    </dgm:pt>
    <dgm:pt modelId="{552756EF-38AA-9E41-9E03-EF9837FEF0F8}" type="sibTrans" cxnId="{EF8808B9-FC90-9643-B566-103E322D6AEB}">
      <dgm:prSet/>
      <dgm:spPr/>
      <dgm:t>
        <a:bodyPr/>
        <a:lstStyle/>
        <a:p>
          <a:endParaRPr lang="en-US"/>
        </a:p>
      </dgm:t>
    </dgm:pt>
    <dgm:pt modelId="{23693D4D-1DB3-C340-AEDD-23363429F2E4}" type="pres">
      <dgm:prSet presAssocID="{CF225C8B-9784-8443-B85C-C197778FA3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C5AB8F-5ABF-E345-B466-A3D06DA6363D}" type="pres">
      <dgm:prSet presAssocID="{4F5AA53D-5CED-1D41-B8E2-B83E7B9E5513}" presName="compNode" presStyleCnt="0"/>
      <dgm:spPr/>
    </dgm:pt>
    <dgm:pt modelId="{2CAB8CA5-789C-EA46-93B2-77BF1B88FEA6}" type="pres">
      <dgm:prSet presAssocID="{4F5AA53D-5CED-1D41-B8E2-B83E7B9E5513}" presName="aNode" presStyleLbl="bgShp" presStyleIdx="0" presStyleCnt="3"/>
      <dgm:spPr/>
      <dgm:t>
        <a:bodyPr/>
        <a:lstStyle/>
        <a:p>
          <a:endParaRPr lang="en-US"/>
        </a:p>
      </dgm:t>
    </dgm:pt>
    <dgm:pt modelId="{0816E93C-CAD0-2E42-AB91-CAF1633EE9BD}" type="pres">
      <dgm:prSet presAssocID="{4F5AA53D-5CED-1D41-B8E2-B83E7B9E5513}" presName="textNode" presStyleLbl="bgShp" presStyleIdx="0" presStyleCnt="3"/>
      <dgm:spPr/>
      <dgm:t>
        <a:bodyPr/>
        <a:lstStyle/>
        <a:p>
          <a:endParaRPr lang="en-US"/>
        </a:p>
      </dgm:t>
    </dgm:pt>
    <dgm:pt modelId="{272B97DF-3B77-7B41-9E82-B129F473AB2A}" type="pres">
      <dgm:prSet presAssocID="{4F5AA53D-5CED-1D41-B8E2-B83E7B9E5513}" presName="compChildNode" presStyleCnt="0"/>
      <dgm:spPr/>
    </dgm:pt>
    <dgm:pt modelId="{1E07385E-ECC3-3C49-B372-590700674C42}" type="pres">
      <dgm:prSet presAssocID="{4F5AA53D-5CED-1D41-B8E2-B83E7B9E5513}" presName="theInnerList" presStyleCnt="0"/>
      <dgm:spPr/>
    </dgm:pt>
    <dgm:pt modelId="{9DEE62F4-6647-3D40-88CA-13ADD81E2604}" type="pres">
      <dgm:prSet presAssocID="{502E1FED-04DB-EB43-9BA2-4887ADE319BA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F97553-9D7C-6A44-AF8C-F8B07B3CE347}" type="pres">
      <dgm:prSet presAssocID="{502E1FED-04DB-EB43-9BA2-4887ADE319BA}" presName="aSpace2" presStyleCnt="0"/>
      <dgm:spPr/>
    </dgm:pt>
    <dgm:pt modelId="{6E1E695F-A435-A644-B48F-7A556B4B2C7C}" type="pres">
      <dgm:prSet presAssocID="{19443765-D6E6-8A40-BFF0-2FA0BDCB2ABC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7C98B1-472B-F24F-B63B-A33DC463D093}" type="pres">
      <dgm:prSet presAssocID="{19443765-D6E6-8A40-BFF0-2FA0BDCB2ABC}" presName="aSpace2" presStyleCnt="0"/>
      <dgm:spPr/>
    </dgm:pt>
    <dgm:pt modelId="{F378433C-20B2-2349-B3A1-D64B638CEEAD}" type="pres">
      <dgm:prSet presAssocID="{16AC503A-B05C-E744-BE50-85D004CC1D90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05BC-B8AD-A646-8DFD-4FA71DF9588A}" type="pres">
      <dgm:prSet presAssocID="{4F5AA53D-5CED-1D41-B8E2-B83E7B9E5513}" presName="aSpace" presStyleCnt="0"/>
      <dgm:spPr/>
    </dgm:pt>
    <dgm:pt modelId="{5D17862F-FFFA-EF40-9D03-2475B8CE2823}" type="pres">
      <dgm:prSet presAssocID="{E8470442-224C-F047-B81F-1BA3F12FBBDE}" presName="compNode" presStyleCnt="0"/>
      <dgm:spPr/>
    </dgm:pt>
    <dgm:pt modelId="{EADB97FB-4BBB-2342-9D81-83E016A03DE2}" type="pres">
      <dgm:prSet presAssocID="{E8470442-224C-F047-B81F-1BA3F12FBBDE}" presName="aNode" presStyleLbl="bgShp" presStyleIdx="1" presStyleCnt="3"/>
      <dgm:spPr/>
      <dgm:t>
        <a:bodyPr/>
        <a:lstStyle/>
        <a:p>
          <a:endParaRPr lang="en-US"/>
        </a:p>
      </dgm:t>
    </dgm:pt>
    <dgm:pt modelId="{D2820BB1-C92F-484A-8B70-205449A34742}" type="pres">
      <dgm:prSet presAssocID="{E8470442-224C-F047-B81F-1BA3F12FBBDE}" presName="textNode" presStyleLbl="bgShp" presStyleIdx="1" presStyleCnt="3"/>
      <dgm:spPr/>
      <dgm:t>
        <a:bodyPr/>
        <a:lstStyle/>
        <a:p>
          <a:endParaRPr lang="en-US"/>
        </a:p>
      </dgm:t>
    </dgm:pt>
    <dgm:pt modelId="{71A253B7-7424-724E-A038-BAD9E7BC87BD}" type="pres">
      <dgm:prSet presAssocID="{E8470442-224C-F047-B81F-1BA3F12FBBDE}" presName="compChildNode" presStyleCnt="0"/>
      <dgm:spPr/>
    </dgm:pt>
    <dgm:pt modelId="{C952692A-0E27-354D-90DB-84238D65E761}" type="pres">
      <dgm:prSet presAssocID="{E8470442-224C-F047-B81F-1BA3F12FBBDE}" presName="theInnerList" presStyleCnt="0"/>
      <dgm:spPr/>
    </dgm:pt>
    <dgm:pt modelId="{C5660510-4FC2-4E47-8E45-55B92F355586}" type="pres">
      <dgm:prSet presAssocID="{4444FEB1-4309-D14C-A7A9-D3A21402B5A6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FFD6AA-CF88-7B42-9A8A-448A46F83D89}" type="pres">
      <dgm:prSet presAssocID="{4444FEB1-4309-D14C-A7A9-D3A21402B5A6}" presName="aSpace2" presStyleCnt="0"/>
      <dgm:spPr/>
    </dgm:pt>
    <dgm:pt modelId="{78F845F1-3149-B84D-BE12-EEB2F5DB9FE4}" type="pres">
      <dgm:prSet presAssocID="{C4118C91-C93F-5C44-960E-B33E57B2386A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ACC41E-7A1A-644B-82D6-05B933492A9D}" type="pres">
      <dgm:prSet presAssocID="{E8470442-224C-F047-B81F-1BA3F12FBBDE}" presName="aSpace" presStyleCnt="0"/>
      <dgm:spPr/>
    </dgm:pt>
    <dgm:pt modelId="{70F54A7B-BE75-F143-B453-A59DD8F7E83D}" type="pres">
      <dgm:prSet presAssocID="{AACC6D34-388C-8646-B4E9-FFD3F6DB7950}" presName="compNode" presStyleCnt="0"/>
      <dgm:spPr/>
    </dgm:pt>
    <dgm:pt modelId="{C97B2B26-11FF-1248-B5AE-DADFFE9FD75E}" type="pres">
      <dgm:prSet presAssocID="{AACC6D34-388C-8646-B4E9-FFD3F6DB7950}" presName="aNode" presStyleLbl="bgShp" presStyleIdx="2" presStyleCnt="3"/>
      <dgm:spPr/>
      <dgm:t>
        <a:bodyPr/>
        <a:lstStyle/>
        <a:p>
          <a:endParaRPr lang="en-US"/>
        </a:p>
      </dgm:t>
    </dgm:pt>
    <dgm:pt modelId="{75F7CD2C-D4D2-D440-BCD3-8627E5616DD1}" type="pres">
      <dgm:prSet presAssocID="{AACC6D34-388C-8646-B4E9-FFD3F6DB7950}" presName="textNode" presStyleLbl="bgShp" presStyleIdx="2" presStyleCnt="3"/>
      <dgm:spPr/>
      <dgm:t>
        <a:bodyPr/>
        <a:lstStyle/>
        <a:p>
          <a:endParaRPr lang="en-US"/>
        </a:p>
      </dgm:t>
    </dgm:pt>
    <dgm:pt modelId="{55FDD2C2-2B4F-0C40-BAAB-6124C023CF86}" type="pres">
      <dgm:prSet presAssocID="{AACC6D34-388C-8646-B4E9-FFD3F6DB7950}" presName="compChildNode" presStyleCnt="0"/>
      <dgm:spPr/>
    </dgm:pt>
    <dgm:pt modelId="{851B7472-39B9-814D-8A01-A0FD25EC9136}" type="pres">
      <dgm:prSet presAssocID="{AACC6D34-388C-8646-B4E9-FFD3F6DB7950}" presName="theInnerList" presStyleCnt="0"/>
      <dgm:spPr/>
    </dgm:pt>
    <dgm:pt modelId="{E6AC1DD6-179F-964F-8CB0-018998E33ED6}" type="pres">
      <dgm:prSet presAssocID="{DE3468CD-0627-E74D-9713-D731C861E624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E4AFA2-7CFE-CF48-A293-74C524DB12DE}" type="pres">
      <dgm:prSet presAssocID="{DE3468CD-0627-E74D-9713-D731C861E624}" presName="aSpace2" presStyleCnt="0"/>
      <dgm:spPr/>
    </dgm:pt>
    <dgm:pt modelId="{DA70D565-8317-3A44-8FA3-7F86A15FFC4A}" type="pres">
      <dgm:prSet presAssocID="{2BC1C398-6095-C443-A2C3-43F3694380DD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324E46-D44F-5D4D-B0EB-A76FDF788066}" srcId="{CF225C8B-9784-8443-B85C-C197778FA31D}" destId="{E8470442-224C-F047-B81F-1BA3F12FBBDE}" srcOrd="1" destOrd="0" parTransId="{4CCFE050-E4E7-6346-864E-EC9EE839790F}" sibTransId="{E8838072-FB9F-3942-9135-BFEF356E65BA}"/>
    <dgm:cxn modelId="{97C07725-A48E-9F48-8B71-6EBCF516437E}" type="presOf" srcId="{2BC1C398-6095-C443-A2C3-43F3694380DD}" destId="{DA70D565-8317-3A44-8FA3-7F86A15FFC4A}" srcOrd="0" destOrd="0" presId="urn:microsoft.com/office/officeart/2005/8/layout/lProcess2"/>
    <dgm:cxn modelId="{8E966C61-D518-0041-9DDD-8461F15D9D5F}" type="presOf" srcId="{4F5AA53D-5CED-1D41-B8E2-B83E7B9E5513}" destId="{0816E93C-CAD0-2E42-AB91-CAF1633EE9BD}" srcOrd="1" destOrd="0" presId="urn:microsoft.com/office/officeart/2005/8/layout/lProcess2"/>
    <dgm:cxn modelId="{410804E9-3C67-D94E-8CF0-5B1530CD792B}" type="presOf" srcId="{CF225C8B-9784-8443-B85C-C197778FA31D}" destId="{23693D4D-1DB3-C340-AEDD-23363429F2E4}" srcOrd="0" destOrd="0" presId="urn:microsoft.com/office/officeart/2005/8/layout/lProcess2"/>
    <dgm:cxn modelId="{D020EE38-3B0D-EF4F-A8CB-DA7C06431AB4}" srcId="{CF225C8B-9784-8443-B85C-C197778FA31D}" destId="{AACC6D34-388C-8646-B4E9-FFD3F6DB7950}" srcOrd="2" destOrd="0" parTransId="{FF2022F1-B80A-C44E-9318-81931CCBF446}" sibTransId="{7490C1DF-AD82-F941-9FC8-7325F2CC4A28}"/>
    <dgm:cxn modelId="{D9F2FF60-8B8F-3648-B584-887B906D4616}" type="presOf" srcId="{19443765-D6E6-8A40-BFF0-2FA0BDCB2ABC}" destId="{6E1E695F-A435-A644-B48F-7A556B4B2C7C}" srcOrd="0" destOrd="0" presId="urn:microsoft.com/office/officeart/2005/8/layout/lProcess2"/>
    <dgm:cxn modelId="{8D2BDA5B-2140-4041-9AD6-C4DEA0137930}" type="presOf" srcId="{AACC6D34-388C-8646-B4E9-FFD3F6DB7950}" destId="{C97B2B26-11FF-1248-B5AE-DADFFE9FD75E}" srcOrd="0" destOrd="0" presId="urn:microsoft.com/office/officeart/2005/8/layout/lProcess2"/>
    <dgm:cxn modelId="{3D36D0A1-11D7-354D-AFB1-8AB840629C30}" type="presOf" srcId="{502E1FED-04DB-EB43-9BA2-4887ADE319BA}" destId="{9DEE62F4-6647-3D40-88CA-13ADD81E2604}" srcOrd="0" destOrd="0" presId="urn:microsoft.com/office/officeart/2005/8/layout/lProcess2"/>
    <dgm:cxn modelId="{EF8808B9-FC90-9643-B566-103E322D6AEB}" srcId="{4F5AA53D-5CED-1D41-B8E2-B83E7B9E5513}" destId="{16AC503A-B05C-E744-BE50-85D004CC1D90}" srcOrd="2" destOrd="0" parTransId="{17AC7ADB-9E3F-CF46-B665-2561BA1371EE}" sibTransId="{552756EF-38AA-9E41-9E03-EF9837FEF0F8}"/>
    <dgm:cxn modelId="{23126EB8-CF36-8049-85B3-3B333FD93FD5}" type="presOf" srcId="{4444FEB1-4309-D14C-A7A9-D3A21402B5A6}" destId="{C5660510-4FC2-4E47-8E45-55B92F355586}" srcOrd="0" destOrd="0" presId="urn:microsoft.com/office/officeart/2005/8/layout/lProcess2"/>
    <dgm:cxn modelId="{212DA8D6-B9C0-4441-9A8B-85B425EC0745}" srcId="{4F5AA53D-5CED-1D41-B8E2-B83E7B9E5513}" destId="{502E1FED-04DB-EB43-9BA2-4887ADE319BA}" srcOrd="0" destOrd="0" parTransId="{99461787-412E-E944-8FB7-B82E7637147E}" sibTransId="{5DEDE926-9D61-EE4A-BACD-0B24CA55CBD4}"/>
    <dgm:cxn modelId="{5D910379-7378-6C4A-9D3A-A60AB3B6389F}" srcId="{E8470442-224C-F047-B81F-1BA3F12FBBDE}" destId="{4444FEB1-4309-D14C-A7A9-D3A21402B5A6}" srcOrd="0" destOrd="0" parTransId="{A91E0036-4211-7D41-82AB-F021DC2285F6}" sibTransId="{2BD422E6-214E-F54C-8A7B-53D368E33C8A}"/>
    <dgm:cxn modelId="{0254EAC2-9322-D64F-A38C-C2646A7CC726}" type="presOf" srcId="{E8470442-224C-F047-B81F-1BA3F12FBBDE}" destId="{D2820BB1-C92F-484A-8B70-205449A34742}" srcOrd="1" destOrd="0" presId="urn:microsoft.com/office/officeart/2005/8/layout/lProcess2"/>
    <dgm:cxn modelId="{943DBA25-7FD7-0A40-92EA-E049C2D6C941}" srcId="{AACC6D34-388C-8646-B4E9-FFD3F6DB7950}" destId="{2BC1C398-6095-C443-A2C3-43F3694380DD}" srcOrd="1" destOrd="0" parTransId="{F4F12C12-13F1-4143-A55A-B5F5AA7F223F}" sibTransId="{A1BC6E5D-6700-BD4C-85D8-78B7CA389E9E}"/>
    <dgm:cxn modelId="{E07FB579-9EF9-3D4A-8594-D3095264D4F8}" type="presOf" srcId="{DE3468CD-0627-E74D-9713-D731C861E624}" destId="{E6AC1DD6-179F-964F-8CB0-018998E33ED6}" srcOrd="0" destOrd="0" presId="urn:microsoft.com/office/officeart/2005/8/layout/lProcess2"/>
    <dgm:cxn modelId="{6D55E2E3-9AC6-244E-8669-B837F13FB8B5}" type="presOf" srcId="{AACC6D34-388C-8646-B4E9-FFD3F6DB7950}" destId="{75F7CD2C-D4D2-D440-BCD3-8627E5616DD1}" srcOrd="1" destOrd="0" presId="urn:microsoft.com/office/officeart/2005/8/layout/lProcess2"/>
    <dgm:cxn modelId="{10A8BAD0-C7BE-D642-9992-2A757D807F08}" srcId="{AACC6D34-388C-8646-B4E9-FFD3F6DB7950}" destId="{DE3468CD-0627-E74D-9713-D731C861E624}" srcOrd="0" destOrd="0" parTransId="{EBDFF9C4-4E59-B64B-B9D5-A531F34CA086}" sibTransId="{FAAE5BA9-4E2F-F64F-881F-863991C023F8}"/>
    <dgm:cxn modelId="{C54B9D70-AA64-124F-AD55-51558B3A9F14}" srcId="{4F5AA53D-5CED-1D41-B8E2-B83E7B9E5513}" destId="{19443765-D6E6-8A40-BFF0-2FA0BDCB2ABC}" srcOrd="1" destOrd="0" parTransId="{85BACAE6-22F7-8743-8E00-5D24564F4A75}" sibTransId="{EE00A2CB-299E-D046-98D3-382B573AFDB9}"/>
    <dgm:cxn modelId="{F637B1EA-2938-2144-A7FF-2E3615088E5B}" type="presOf" srcId="{E8470442-224C-F047-B81F-1BA3F12FBBDE}" destId="{EADB97FB-4BBB-2342-9D81-83E016A03DE2}" srcOrd="0" destOrd="0" presId="urn:microsoft.com/office/officeart/2005/8/layout/lProcess2"/>
    <dgm:cxn modelId="{D23D7D01-095C-B347-9651-B827A36F542A}" type="presOf" srcId="{4F5AA53D-5CED-1D41-B8E2-B83E7B9E5513}" destId="{2CAB8CA5-789C-EA46-93B2-77BF1B88FEA6}" srcOrd="0" destOrd="0" presId="urn:microsoft.com/office/officeart/2005/8/layout/lProcess2"/>
    <dgm:cxn modelId="{D6A2B762-223F-CE4C-B777-5CE0F23C9666}" type="presOf" srcId="{C4118C91-C93F-5C44-960E-B33E57B2386A}" destId="{78F845F1-3149-B84D-BE12-EEB2F5DB9FE4}" srcOrd="0" destOrd="0" presId="urn:microsoft.com/office/officeart/2005/8/layout/lProcess2"/>
    <dgm:cxn modelId="{AA3F2E69-FFD0-034F-A7C2-E287C52908E3}" srcId="{CF225C8B-9784-8443-B85C-C197778FA31D}" destId="{4F5AA53D-5CED-1D41-B8E2-B83E7B9E5513}" srcOrd="0" destOrd="0" parTransId="{E9861A96-E963-D546-A205-8E06CB2588BF}" sibTransId="{733933F3-8856-2244-9248-14775DF0CBAA}"/>
    <dgm:cxn modelId="{D4CCBC5B-49BD-A747-B530-D556900A9FE9}" type="presOf" srcId="{16AC503A-B05C-E744-BE50-85D004CC1D90}" destId="{F378433C-20B2-2349-B3A1-D64B638CEEAD}" srcOrd="0" destOrd="0" presId="urn:microsoft.com/office/officeart/2005/8/layout/lProcess2"/>
    <dgm:cxn modelId="{6C6A75F3-9A0F-DE46-B619-0243C4F2049D}" srcId="{E8470442-224C-F047-B81F-1BA3F12FBBDE}" destId="{C4118C91-C93F-5C44-960E-B33E57B2386A}" srcOrd="1" destOrd="0" parTransId="{8CDFA0BB-AB5B-004A-9E39-1DBB967BAB7A}" sibTransId="{62C78E34-4789-884D-ADD9-B706BEE3B913}"/>
    <dgm:cxn modelId="{90BD0852-BF33-694F-AE0E-277E49F3D43C}" type="presParOf" srcId="{23693D4D-1DB3-C340-AEDD-23363429F2E4}" destId="{3BC5AB8F-5ABF-E345-B466-A3D06DA6363D}" srcOrd="0" destOrd="0" presId="urn:microsoft.com/office/officeart/2005/8/layout/lProcess2"/>
    <dgm:cxn modelId="{1A77112D-C524-364F-84CF-9AFF4E7647F8}" type="presParOf" srcId="{3BC5AB8F-5ABF-E345-B466-A3D06DA6363D}" destId="{2CAB8CA5-789C-EA46-93B2-77BF1B88FEA6}" srcOrd="0" destOrd="0" presId="urn:microsoft.com/office/officeart/2005/8/layout/lProcess2"/>
    <dgm:cxn modelId="{68110F17-EFD5-CA4E-8CFF-F5850BA8A0A1}" type="presParOf" srcId="{3BC5AB8F-5ABF-E345-B466-A3D06DA6363D}" destId="{0816E93C-CAD0-2E42-AB91-CAF1633EE9BD}" srcOrd="1" destOrd="0" presId="urn:microsoft.com/office/officeart/2005/8/layout/lProcess2"/>
    <dgm:cxn modelId="{ADF1695B-839A-6A44-A574-2C007B03F09D}" type="presParOf" srcId="{3BC5AB8F-5ABF-E345-B466-A3D06DA6363D}" destId="{272B97DF-3B77-7B41-9E82-B129F473AB2A}" srcOrd="2" destOrd="0" presId="urn:microsoft.com/office/officeart/2005/8/layout/lProcess2"/>
    <dgm:cxn modelId="{074A8B43-8476-0640-BF7C-9CEC96DF8858}" type="presParOf" srcId="{272B97DF-3B77-7B41-9E82-B129F473AB2A}" destId="{1E07385E-ECC3-3C49-B372-590700674C42}" srcOrd="0" destOrd="0" presId="urn:microsoft.com/office/officeart/2005/8/layout/lProcess2"/>
    <dgm:cxn modelId="{747A8CF6-BA7E-0C4A-BF7E-6538B9B78B33}" type="presParOf" srcId="{1E07385E-ECC3-3C49-B372-590700674C42}" destId="{9DEE62F4-6647-3D40-88CA-13ADD81E2604}" srcOrd="0" destOrd="0" presId="urn:microsoft.com/office/officeart/2005/8/layout/lProcess2"/>
    <dgm:cxn modelId="{9B68E296-841F-9A4C-A644-A6DE13D5FAFA}" type="presParOf" srcId="{1E07385E-ECC3-3C49-B372-590700674C42}" destId="{C1F97553-9D7C-6A44-AF8C-F8B07B3CE347}" srcOrd="1" destOrd="0" presId="urn:microsoft.com/office/officeart/2005/8/layout/lProcess2"/>
    <dgm:cxn modelId="{A8F1E99C-DFAC-774A-BA5F-C5137FC2AD0E}" type="presParOf" srcId="{1E07385E-ECC3-3C49-B372-590700674C42}" destId="{6E1E695F-A435-A644-B48F-7A556B4B2C7C}" srcOrd="2" destOrd="0" presId="urn:microsoft.com/office/officeart/2005/8/layout/lProcess2"/>
    <dgm:cxn modelId="{373E48DF-4624-2F40-965B-76BCE7D71260}" type="presParOf" srcId="{1E07385E-ECC3-3C49-B372-590700674C42}" destId="{3B7C98B1-472B-F24F-B63B-A33DC463D093}" srcOrd="3" destOrd="0" presId="urn:microsoft.com/office/officeart/2005/8/layout/lProcess2"/>
    <dgm:cxn modelId="{5255D517-2A89-B442-8A79-F495C73FF609}" type="presParOf" srcId="{1E07385E-ECC3-3C49-B372-590700674C42}" destId="{F378433C-20B2-2349-B3A1-D64B638CEEAD}" srcOrd="4" destOrd="0" presId="urn:microsoft.com/office/officeart/2005/8/layout/lProcess2"/>
    <dgm:cxn modelId="{ECD7DD5E-15B9-F142-92E4-BF06C42DB48A}" type="presParOf" srcId="{23693D4D-1DB3-C340-AEDD-23363429F2E4}" destId="{F47105BC-B8AD-A646-8DFD-4FA71DF9588A}" srcOrd="1" destOrd="0" presId="urn:microsoft.com/office/officeart/2005/8/layout/lProcess2"/>
    <dgm:cxn modelId="{0A46C7CD-D1CC-CF4D-88DE-0ADFF3E610E1}" type="presParOf" srcId="{23693D4D-1DB3-C340-AEDD-23363429F2E4}" destId="{5D17862F-FFFA-EF40-9D03-2475B8CE2823}" srcOrd="2" destOrd="0" presId="urn:microsoft.com/office/officeart/2005/8/layout/lProcess2"/>
    <dgm:cxn modelId="{95A0506C-50DA-5E44-8E95-C906D1172718}" type="presParOf" srcId="{5D17862F-FFFA-EF40-9D03-2475B8CE2823}" destId="{EADB97FB-4BBB-2342-9D81-83E016A03DE2}" srcOrd="0" destOrd="0" presId="urn:microsoft.com/office/officeart/2005/8/layout/lProcess2"/>
    <dgm:cxn modelId="{419E9BBD-E02F-BB43-B1FF-0DB85C250765}" type="presParOf" srcId="{5D17862F-FFFA-EF40-9D03-2475B8CE2823}" destId="{D2820BB1-C92F-484A-8B70-205449A34742}" srcOrd="1" destOrd="0" presId="urn:microsoft.com/office/officeart/2005/8/layout/lProcess2"/>
    <dgm:cxn modelId="{ADA2A5E3-6479-5848-B328-84E338FD38C4}" type="presParOf" srcId="{5D17862F-FFFA-EF40-9D03-2475B8CE2823}" destId="{71A253B7-7424-724E-A038-BAD9E7BC87BD}" srcOrd="2" destOrd="0" presId="urn:microsoft.com/office/officeart/2005/8/layout/lProcess2"/>
    <dgm:cxn modelId="{035D9FA0-CEB3-4E46-A0A4-F058043A6B6E}" type="presParOf" srcId="{71A253B7-7424-724E-A038-BAD9E7BC87BD}" destId="{C952692A-0E27-354D-90DB-84238D65E761}" srcOrd="0" destOrd="0" presId="urn:microsoft.com/office/officeart/2005/8/layout/lProcess2"/>
    <dgm:cxn modelId="{4FE96513-EAB7-CE44-A102-2C8DA1B72C43}" type="presParOf" srcId="{C952692A-0E27-354D-90DB-84238D65E761}" destId="{C5660510-4FC2-4E47-8E45-55B92F355586}" srcOrd="0" destOrd="0" presId="urn:microsoft.com/office/officeart/2005/8/layout/lProcess2"/>
    <dgm:cxn modelId="{6C72CD51-C43A-C94D-89B4-2DCF0B202606}" type="presParOf" srcId="{C952692A-0E27-354D-90DB-84238D65E761}" destId="{DCFFD6AA-CF88-7B42-9A8A-448A46F83D89}" srcOrd="1" destOrd="0" presId="urn:microsoft.com/office/officeart/2005/8/layout/lProcess2"/>
    <dgm:cxn modelId="{685A1700-1DC3-9A49-96D2-2BF9DCB823C9}" type="presParOf" srcId="{C952692A-0E27-354D-90DB-84238D65E761}" destId="{78F845F1-3149-B84D-BE12-EEB2F5DB9FE4}" srcOrd="2" destOrd="0" presId="urn:microsoft.com/office/officeart/2005/8/layout/lProcess2"/>
    <dgm:cxn modelId="{230EF817-F16A-874B-9379-1B97EFE1FE2D}" type="presParOf" srcId="{23693D4D-1DB3-C340-AEDD-23363429F2E4}" destId="{DAACC41E-7A1A-644B-82D6-05B933492A9D}" srcOrd="3" destOrd="0" presId="urn:microsoft.com/office/officeart/2005/8/layout/lProcess2"/>
    <dgm:cxn modelId="{483C2FBB-9AEE-A048-8327-76DCB801344D}" type="presParOf" srcId="{23693D4D-1DB3-C340-AEDD-23363429F2E4}" destId="{70F54A7B-BE75-F143-B453-A59DD8F7E83D}" srcOrd="4" destOrd="0" presId="urn:microsoft.com/office/officeart/2005/8/layout/lProcess2"/>
    <dgm:cxn modelId="{538E81AC-728A-C34F-811A-B83252A5FB59}" type="presParOf" srcId="{70F54A7B-BE75-F143-B453-A59DD8F7E83D}" destId="{C97B2B26-11FF-1248-B5AE-DADFFE9FD75E}" srcOrd="0" destOrd="0" presId="urn:microsoft.com/office/officeart/2005/8/layout/lProcess2"/>
    <dgm:cxn modelId="{C599A04F-ED98-1D47-9B57-F77D387FDA30}" type="presParOf" srcId="{70F54A7B-BE75-F143-B453-A59DD8F7E83D}" destId="{75F7CD2C-D4D2-D440-BCD3-8627E5616DD1}" srcOrd="1" destOrd="0" presId="urn:microsoft.com/office/officeart/2005/8/layout/lProcess2"/>
    <dgm:cxn modelId="{ED0DCD3A-1BD4-754B-A5FE-2CDE71E3077F}" type="presParOf" srcId="{70F54A7B-BE75-F143-B453-A59DD8F7E83D}" destId="{55FDD2C2-2B4F-0C40-BAAB-6124C023CF86}" srcOrd="2" destOrd="0" presId="urn:microsoft.com/office/officeart/2005/8/layout/lProcess2"/>
    <dgm:cxn modelId="{84F4EDCD-5807-AA47-AF0F-B91F02D598CA}" type="presParOf" srcId="{55FDD2C2-2B4F-0C40-BAAB-6124C023CF86}" destId="{851B7472-39B9-814D-8A01-A0FD25EC9136}" srcOrd="0" destOrd="0" presId="urn:microsoft.com/office/officeart/2005/8/layout/lProcess2"/>
    <dgm:cxn modelId="{25143FC9-6EB7-1143-BA7A-553022ABB91A}" type="presParOf" srcId="{851B7472-39B9-814D-8A01-A0FD25EC9136}" destId="{E6AC1DD6-179F-964F-8CB0-018998E33ED6}" srcOrd="0" destOrd="0" presId="urn:microsoft.com/office/officeart/2005/8/layout/lProcess2"/>
    <dgm:cxn modelId="{BA27304D-3868-5942-9FA9-002752F45222}" type="presParOf" srcId="{851B7472-39B9-814D-8A01-A0FD25EC9136}" destId="{4EE4AFA2-7CFE-CF48-A293-74C524DB12DE}" srcOrd="1" destOrd="0" presId="urn:microsoft.com/office/officeart/2005/8/layout/lProcess2"/>
    <dgm:cxn modelId="{D8A6223B-E290-6545-8584-70B54C232B56}" type="presParOf" srcId="{851B7472-39B9-814D-8A01-A0FD25EC9136}" destId="{DA70D565-8317-3A44-8FA3-7F86A15FFC4A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8808DA0-A522-B04D-AF4B-373E163ED1E4}" type="doc">
      <dgm:prSet loTypeId="urn:microsoft.com/office/officeart/2005/8/layout/radial4" loCatId="" qsTypeId="urn:microsoft.com/office/officeart/2005/8/quickstyle/simple4" qsCatId="simple" csTypeId="urn:microsoft.com/office/officeart/2005/8/colors/colorful1#18" csCatId="colorful" phldr="1"/>
      <dgm:spPr/>
      <dgm:t>
        <a:bodyPr/>
        <a:lstStyle/>
        <a:p>
          <a:endParaRPr lang="en-US"/>
        </a:p>
      </dgm:t>
    </dgm:pt>
    <dgm:pt modelId="{061187BD-C156-074B-8F1C-C1D29EFEAF50}">
      <dgm:prSet phldrT="[Text]"/>
      <dgm:spPr>
        <a:solidFill>
          <a:srgbClr val="0C5FAC"/>
        </a:soli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Management Has Little Control</a:t>
          </a:r>
          <a:endParaRPr lang="en-US" b="1" dirty="0">
            <a:solidFill>
              <a:srgbClr val="000000"/>
            </a:solidFill>
          </a:endParaRPr>
        </a:p>
      </dgm:t>
    </dgm:pt>
    <dgm:pt modelId="{21C07AC2-40D5-174E-BC98-7398BE2B75CF}" type="parTrans" cxnId="{CDE1FBAC-93A9-6F48-8F02-EFA67E8B80FF}">
      <dgm:prSet/>
      <dgm:spPr/>
      <dgm:t>
        <a:bodyPr/>
        <a:lstStyle/>
        <a:p>
          <a:endParaRPr lang="en-US"/>
        </a:p>
      </dgm:t>
    </dgm:pt>
    <dgm:pt modelId="{C6B57E13-F1CE-0A44-8C53-DFD664A77615}" type="sibTrans" cxnId="{CDE1FBAC-93A9-6F48-8F02-EFA67E8B80FF}">
      <dgm:prSet/>
      <dgm:spPr/>
      <dgm:t>
        <a:bodyPr/>
        <a:lstStyle/>
        <a:p>
          <a:endParaRPr lang="en-US"/>
        </a:p>
      </dgm:t>
    </dgm:pt>
    <dgm:pt modelId="{FA42A807-1885-7246-A46D-FB7937FBBBB5}">
      <dgm:prSet phldrT="[Text]" custT="1"/>
      <dgm:spPr>
        <a:solidFill>
          <a:srgbClr val="3E7DC4"/>
        </a:solidFill>
      </dgm:spPr>
      <dgm:t>
        <a:bodyPr/>
        <a:lstStyle/>
        <a:p>
          <a:r>
            <a:rPr lang="en-US" sz="2800" dirty="0" smtClean="0">
              <a:solidFill>
                <a:srgbClr val="000000"/>
              </a:solidFill>
            </a:rPr>
            <a:t>The Number</a:t>
          </a:r>
        </a:p>
      </dgm:t>
    </dgm:pt>
    <dgm:pt modelId="{280EF089-7E03-6E47-B18C-81ECC85EB603}" type="parTrans" cxnId="{A82DD7CE-FE90-2644-8BDE-01DF886374E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AABFB4AC-8DE1-9D41-AE26-DF29C1764A04}" type="sibTrans" cxnId="{A82DD7CE-FE90-2644-8BDE-01DF886374EC}">
      <dgm:prSet/>
      <dgm:spPr/>
      <dgm:t>
        <a:bodyPr/>
        <a:lstStyle/>
        <a:p>
          <a:endParaRPr lang="en-US"/>
        </a:p>
      </dgm:t>
    </dgm:pt>
    <dgm:pt modelId="{F3E86509-7C4D-E747-8A5B-B5EFEBDB0442}">
      <dgm:prSet phldrT="[Text]" custT="1"/>
      <dgm:spPr>
        <a:solidFill>
          <a:srgbClr val="66437C"/>
        </a:solidFill>
      </dgm:spPr>
      <dgm:t>
        <a:bodyPr/>
        <a:lstStyle/>
        <a:p>
          <a:r>
            <a:rPr lang="en-US" sz="2800" dirty="0" smtClean="0">
              <a:solidFill>
                <a:srgbClr val="000000"/>
              </a:solidFill>
            </a:rPr>
            <a:t>The Size</a:t>
          </a:r>
        </a:p>
      </dgm:t>
    </dgm:pt>
    <dgm:pt modelId="{E485E364-CC54-804C-B06B-873254D08E33}" type="parTrans" cxnId="{C2C8E7FA-21F9-6841-8B17-BE14A8AC8C6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9EA07901-7302-6B48-A776-FA04A4AEA9A0}" type="sibTrans" cxnId="{C2C8E7FA-21F9-6841-8B17-BE14A8AC8C6C}">
      <dgm:prSet/>
      <dgm:spPr/>
      <dgm:t>
        <a:bodyPr/>
        <a:lstStyle/>
        <a:p>
          <a:endParaRPr lang="en-US"/>
        </a:p>
      </dgm:t>
    </dgm:pt>
    <dgm:pt modelId="{33C833E5-C74F-4742-A3FC-9F1FBB5E3C3A}">
      <dgm:prSet phldrT="[Text]" custT="1"/>
      <dgm:spPr>
        <a:solidFill>
          <a:srgbClr val="8759A4"/>
        </a:solidFill>
      </dgm:spPr>
      <dgm:t>
        <a:bodyPr/>
        <a:lstStyle/>
        <a:p>
          <a:r>
            <a:rPr lang="en-US" sz="2200" dirty="0" smtClean="0">
              <a:solidFill>
                <a:srgbClr val="000000"/>
              </a:solidFill>
            </a:rPr>
            <a:t>The Degree of Interdependence </a:t>
          </a:r>
          <a:endParaRPr lang="en-US" sz="2200" dirty="0">
            <a:solidFill>
              <a:srgbClr val="000000"/>
            </a:solidFill>
          </a:endParaRPr>
        </a:p>
      </dgm:t>
    </dgm:pt>
    <dgm:pt modelId="{B4574A54-37A2-C742-B8E5-8E2DA5368824}" type="parTrans" cxnId="{4AE1C7C9-B47F-DF46-9D2A-BB6EC161233C}">
      <dgm:prSet/>
      <dgm:spPr>
        <a:solidFill>
          <a:srgbClr val="9E248D"/>
        </a:solidFill>
      </dgm:spPr>
      <dgm:t>
        <a:bodyPr/>
        <a:lstStyle/>
        <a:p>
          <a:endParaRPr lang="en-US"/>
        </a:p>
      </dgm:t>
    </dgm:pt>
    <dgm:pt modelId="{BFF21CA4-2C13-C440-95B4-183CB7BE014A}" type="sibTrans" cxnId="{4AE1C7C9-B47F-DF46-9D2A-BB6EC161233C}">
      <dgm:prSet/>
      <dgm:spPr/>
      <dgm:t>
        <a:bodyPr/>
        <a:lstStyle/>
        <a:p>
          <a:endParaRPr lang="en-US"/>
        </a:p>
      </dgm:t>
    </dgm:pt>
    <dgm:pt modelId="{34770604-F261-D544-9E90-6BDC90D8F215}" type="pres">
      <dgm:prSet presAssocID="{B8808DA0-A522-B04D-AF4B-373E163ED1E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030BA3-7454-B441-8E75-D092AB09F39A}" type="pres">
      <dgm:prSet presAssocID="{061187BD-C156-074B-8F1C-C1D29EFEAF50}" presName="centerShape" presStyleLbl="node0" presStyleIdx="0" presStyleCnt="1" custScaleX="148280" custScaleY="136072"/>
      <dgm:spPr/>
      <dgm:t>
        <a:bodyPr/>
        <a:lstStyle/>
        <a:p>
          <a:endParaRPr lang="en-US"/>
        </a:p>
      </dgm:t>
    </dgm:pt>
    <dgm:pt modelId="{DF39AE6C-970A-7644-87E8-C094D15B3999}" type="pres">
      <dgm:prSet presAssocID="{280EF089-7E03-6E47-B18C-81ECC85EB603}" presName="parTrans" presStyleLbl="bgSibTrans2D1" presStyleIdx="0" presStyleCnt="3" custLinFactNeighborX="23704" custLinFactNeighborY="47243"/>
      <dgm:spPr/>
      <dgm:t>
        <a:bodyPr/>
        <a:lstStyle/>
        <a:p>
          <a:endParaRPr lang="en-US"/>
        </a:p>
      </dgm:t>
    </dgm:pt>
    <dgm:pt modelId="{16AE7C63-4120-1A42-A09A-CD2149485D91}" type="pres">
      <dgm:prSet presAssocID="{FA42A807-1885-7246-A46D-FB7937FBBBB5}" presName="node" presStyleLbl="node1" presStyleIdx="0" presStyleCnt="3" custScaleX="102835" custScaleY="91819" custRadScaleRad="122507" custRadScaleInc="51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773073-1AA3-D542-95E4-D7B45D94B8BD}" type="pres">
      <dgm:prSet presAssocID="{E485E364-CC54-804C-B06B-873254D08E33}" presName="parTrans" presStyleLbl="bgSibTrans2D1" presStyleIdx="1" presStyleCnt="3" custLinFactNeighborX="-1073" custLinFactNeighborY="80982"/>
      <dgm:spPr/>
      <dgm:t>
        <a:bodyPr/>
        <a:lstStyle/>
        <a:p>
          <a:endParaRPr lang="en-US"/>
        </a:p>
      </dgm:t>
    </dgm:pt>
    <dgm:pt modelId="{27131456-62E6-FD48-B297-E8D73630EA99}" type="pres">
      <dgm:prSet presAssocID="{F3E86509-7C4D-E747-8A5B-B5EFEBDB0442}" presName="node" presStyleLbl="node1" presStyleIdx="1" presStyleCnt="3" custScaleX="100999" custScaleY="91819" custRadScaleRad="1005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374CF5-D64F-6D4F-A3B5-31EE68236677}" type="pres">
      <dgm:prSet presAssocID="{B4574A54-37A2-C742-B8E5-8E2DA5368824}" presName="parTrans" presStyleLbl="bgSibTrans2D1" presStyleIdx="2" presStyleCnt="3" custLinFactNeighborX="-32820" custLinFactNeighborY="47259"/>
      <dgm:spPr/>
      <dgm:t>
        <a:bodyPr/>
        <a:lstStyle/>
        <a:p>
          <a:endParaRPr lang="en-US"/>
        </a:p>
      </dgm:t>
    </dgm:pt>
    <dgm:pt modelId="{F0B44F07-3B05-F24B-A6EB-A140A6CE07BF}" type="pres">
      <dgm:prSet presAssocID="{33C833E5-C74F-4742-A3FC-9F1FBB5E3C3A}" presName="node" presStyleLbl="node1" presStyleIdx="2" presStyleCnt="3" custScaleX="150272" custScaleY="91819" custRadScaleRad="134256" custRadScaleInc="-55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97E9D05-B8B6-6C46-8CB7-E58802A9A775}" type="presOf" srcId="{B8808DA0-A522-B04D-AF4B-373E163ED1E4}" destId="{34770604-F261-D544-9E90-6BDC90D8F215}" srcOrd="0" destOrd="0" presId="urn:microsoft.com/office/officeart/2005/8/layout/radial4"/>
    <dgm:cxn modelId="{CDE1FBAC-93A9-6F48-8F02-EFA67E8B80FF}" srcId="{B8808DA0-A522-B04D-AF4B-373E163ED1E4}" destId="{061187BD-C156-074B-8F1C-C1D29EFEAF50}" srcOrd="0" destOrd="0" parTransId="{21C07AC2-40D5-174E-BC98-7398BE2B75CF}" sibTransId="{C6B57E13-F1CE-0A44-8C53-DFD664A77615}"/>
    <dgm:cxn modelId="{EC540C4D-EA4D-9A4C-9F27-E057E32AA49C}" type="presOf" srcId="{280EF089-7E03-6E47-B18C-81ECC85EB603}" destId="{DF39AE6C-970A-7644-87E8-C094D15B3999}" srcOrd="0" destOrd="0" presId="urn:microsoft.com/office/officeart/2005/8/layout/radial4"/>
    <dgm:cxn modelId="{F18D2F86-7BF0-094A-BCDC-20EED4B8C889}" type="presOf" srcId="{FA42A807-1885-7246-A46D-FB7937FBBBB5}" destId="{16AE7C63-4120-1A42-A09A-CD2149485D91}" srcOrd="0" destOrd="0" presId="urn:microsoft.com/office/officeart/2005/8/layout/radial4"/>
    <dgm:cxn modelId="{2AF689C4-D258-784F-9C8E-851F4342E52B}" type="presOf" srcId="{F3E86509-7C4D-E747-8A5B-B5EFEBDB0442}" destId="{27131456-62E6-FD48-B297-E8D73630EA99}" srcOrd="0" destOrd="0" presId="urn:microsoft.com/office/officeart/2005/8/layout/radial4"/>
    <dgm:cxn modelId="{A6E4AAD2-57C2-384D-86B5-843CAFD1D179}" type="presOf" srcId="{B4574A54-37A2-C742-B8E5-8E2DA5368824}" destId="{17374CF5-D64F-6D4F-A3B5-31EE68236677}" srcOrd="0" destOrd="0" presId="urn:microsoft.com/office/officeart/2005/8/layout/radial4"/>
    <dgm:cxn modelId="{C2C8E7FA-21F9-6841-8B17-BE14A8AC8C6C}" srcId="{061187BD-C156-074B-8F1C-C1D29EFEAF50}" destId="{F3E86509-7C4D-E747-8A5B-B5EFEBDB0442}" srcOrd="1" destOrd="0" parTransId="{E485E364-CC54-804C-B06B-873254D08E33}" sibTransId="{9EA07901-7302-6B48-A776-FA04A4AEA9A0}"/>
    <dgm:cxn modelId="{4AE1C7C9-B47F-DF46-9D2A-BB6EC161233C}" srcId="{061187BD-C156-074B-8F1C-C1D29EFEAF50}" destId="{33C833E5-C74F-4742-A3FC-9F1FBB5E3C3A}" srcOrd="2" destOrd="0" parTransId="{B4574A54-37A2-C742-B8E5-8E2DA5368824}" sibTransId="{BFF21CA4-2C13-C440-95B4-183CB7BE014A}"/>
    <dgm:cxn modelId="{2B6722C5-9AF1-D840-8712-375D9539BC73}" type="presOf" srcId="{061187BD-C156-074B-8F1C-C1D29EFEAF50}" destId="{88030BA3-7454-B441-8E75-D092AB09F39A}" srcOrd="0" destOrd="0" presId="urn:microsoft.com/office/officeart/2005/8/layout/radial4"/>
    <dgm:cxn modelId="{4723F428-42FC-634D-9151-81FE6508F383}" type="presOf" srcId="{33C833E5-C74F-4742-A3FC-9F1FBB5E3C3A}" destId="{F0B44F07-3B05-F24B-A6EB-A140A6CE07BF}" srcOrd="0" destOrd="0" presId="urn:microsoft.com/office/officeart/2005/8/layout/radial4"/>
    <dgm:cxn modelId="{A82DD7CE-FE90-2644-8BDE-01DF886374EC}" srcId="{061187BD-C156-074B-8F1C-C1D29EFEAF50}" destId="{FA42A807-1885-7246-A46D-FB7937FBBBB5}" srcOrd="0" destOrd="0" parTransId="{280EF089-7E03-6E47-B18C-81ECC85EB603}" sibTransId="{AABFB4AC-8DE1-9D41-AE26-DF29C1764A04}"/>
    <dgm:cxn modelId="{EFFBCCBC-17FD-2241-A5E9-0832A0760B53}" type="presOf" srcId="{E485E364-CC54-804C-B06B-873254D08E33}" destId="{3F773073-1AA3-D542-95E4-D7B45D94B8BD}" srcOrd="0" destOrd="0" presId="urn:microsoft.com/office/officeart/2005/8/layout/radial4"/>
    <dgm:cxn modelId="{C168660D-A956-2B4E-923E-CC0DAD7727E4}" type="presParOf" srcId="{34770604-F261-D544-9E90-6BDC90D8F215}" destId="{88030BA3-7454-B441-8E75-D092AB09F39A}" srcOrd="0" destOrd="0" presId="urn:microsoft.com/office/officeart/2005/8/layout/radial4"/>
    <dgm:cxn modelId="{E7D7C74D-990C-3A47-B864-7ED5B40E9AB5}" type="presParOf" srcId="{34770604-F261-D544-9E90-6BDC90D8F215}" destId="{DF39AE6C-970A-7644-87E8-C094D15B3999}" srcOrd="1" destOrd="0" presId="urn:microsoft.com/office/officeart/2005/8/layout/radial4"/>
    <dgm:cxn modelId="{BDF303C3-3230-1342-8F52-60A516C6902D}" type="presParOf" srcId="{34770604-F261-D544-9E90-6BDC90D8F215}" destId="{16AE7C63-4120-1A42-A09A-CD2149485D91}" srcOrd="2" destOrd="0" presId="urn:microsoft.com/office/officeart/2005/8/layout/radial4"/>
    <dgm:cxn modelId="{76158B07-65AB-8E40-B61A-A5BEBD937830}" type="presParOf" srcId="{34770604-F261-D544-9E90-6BDC90D8F215}" destId="{3F773073-1AA3-D542-95E4-D7B45D94B8BD}" srcOrd="3" destOrd="0" presId="urn:microsoft.com/office/officeart/2005/8/layout/radial4"/>
    <dgm:cxn modelId="{E2C9C626-C000-DB41-8CA3-FD62149C8CF7}" type="presParOf" srcId="{34770604-F261-D544-9E90-6BDC90D8F215}" destId="{27131456-62E6-FD48-B297-E8D73630EA99}" srcOrd="4" destOrd="0" presId="urn:microsoft.com/office/officeart/2005/8/layout/radial4"/>
    <dgm:cxn modelId="{72268FC7-D061-8947-8005-CB27223EEDE8}" type="presParOf" srcId="{34770604-F261-D544-9E90-6BDC90D8F215}" destId="{17374CF5-D64F-6D4F-A3B5-31EE68236677}" srcOrd="5" destOrd="0" presId="urn:microsoft.com/office/officeart/2005/8/layout/radial4"/>
    <dgm:cxn modelId="{96D928FB-B071-C043-A314-67353809413B}" type="presParOf" srcId="{34770604-F261-D544-9E90-6BDC90D8F215}" destId="{F0B44F07-3B05-F24B-A6EB-A140A6CE07B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3A7AC41-BAB3-9046-B085-A36C754E6C5B}" type="doc">
      <dgm:prSet loTypeId="urn:microsoft.com/office/officeart/2005/8/layout/pyramid2" loCatId="" qsTypeId="urn:microsoft.com/office/officeart/2005/8/quickstyle/simple4" qsCatId="simple" csTypeId="urn:microsoft.com/office/officeart/2005/8/colors/colorful1#19" csCatId="colorful" phldr="1"/>
      <dgm:spPr/>
      <dgm:t>
        <a:bodyPr/>
        <a:lstStyle/>
        <a:p>
          <a:endParaRPr lang="en-US"/>
        </a:p>
      </dgm:t>
    </dgm:pt>
    <dgm:pt modelId="{30BE50BD-003C-3C48-A905-E14D142F788F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i="1" dirty="0" smtClean="0"/>
            <a:t>Economic performance</a:t>
          </a:r>
          <a:endParaRPr lang="en-US" i="1" dirty="0"/>
        </a:p>
      </dgm:t>
    </dgm:pt>
    <dgm:pt modelId="{E8A3923B-C0D8-B046-BBE7-B9826FCC27CB}" type="parTrans" cxnId="{658764A2-ACDF-EF40-9A8D-BFF9ADEF99F6}">
      <dgm:prSet/>
      <dgm:spPr/>
      <dgm:t>
        <a:bodyPr/>
        <a:lstStyle/>
        <a:p>
          <a:endParaRPr lang="en-US"/>
        </a:p>
      </dgm:t>
    </dgm:pt>
    <dgm:pt modelId="{7D28A4CD-EE28-CC4E-B290-064E9BED9746}" type="sibTrans" cxnId="{658764A2-ACDF-EF40-9A8D-BFF9ADEF99F6}">
      <dgm:prSet/>
      <dgm:spPr/>
      <dgm:t>
        <a:bodyPr/>
        <a:lstStyle/>
        <a:p>
          <a:endParaRPr lang="en-US"/>
        </a:p>
      </dgm:t>
    </dgm:pt>
    <dgm:pt modelId="{0A0C4FC4-46BE-8849-9B39-C0C14641BC1E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Philanthropic responsibilities</a:t>
          </a:r>
          <a:endParaRPr lang="en-US" dirty="0"/>
        </a:p>
      </dgm:t>
    </dgm:pt>
    <dgm:pt modelId="{B9C613F1-6388-864E-8662-8FC2E729C7AC}" type="parTrans" cxnId="{C44E35F6-DCAC-4A4E-A4B8-FAD346782055}">
      <dgm:prSet/>
      <dgm:spPr/>
      <dgm:t>
        <a:bodyPr/>
        <a:lstStyle/>
        <a:p>
          <a:endParaRPr lang="en-US"/>
        </a:p>
      </dgm:t>
    </dgm:pt>
    <dgm:pt modelId="{0FD4F85C-6FE2-AD41-9ECC-A9D025D792DA}" type="sibTrans" cxnId="{C44E35F6-DCAC-4A4E-A4B8-FAD346782055}">
      <dgm:prSet/>
      <dgm:spPr/>
      <dgm:t>
        <a:bodyPr/>
        <a:lstStyle/>
        <a:p>
          <a:endParaRPr lang="en-US"/>
        </a:p>
      </dgm:t>
    </dgm:pt>
    <dgm:pt modelId="{B4C17988-B2A1-374A-8E7F-38D820D4069A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Ethical responsibilities</a:t>
          </a:r>
          <a:endParaRPr lang="en-US" dirty="0"/>
        </a:p>
      </dgm:t>
    </dgm:pt>
    <dgm:pt modelId="{0B21E22A-5B3B-F04C-BBB3-26E611A6960A}" type="parTrans" cxnId="{1799CABA-FE93-6E4A-823C-E297A1A9CAE0}">
      <dgm:prSet/>
      <dgm:spPr/>
      <dgm:t>
        <a:bodyPr/>
        <a:lstStyle/>
        <a:p>
          <a:endParaRPr lang="en-US"/>
        </a:p>
      </dgm:t>
    </dgm:pt>
    <dgm:pt modelId="{60EE563B-4A9A-D64E-9FA3-EB3F7243A612}" type="sibTrans" cxnId="{1799CABA-FE93-6E4A-823C-E297A1A9CAE0}">
      <dgm:prSet/>
      <dgm:spPr/>
      <dgm:t>
        <a:bodyPr/>
        <a:lstStyle/>
        <a:p>
          <a:endParaRPr lang="en-US"/>
        </a:p>
      </dgm:t>
    </dgm:pt>
    <dgm:pt modelId="{078FA33D-C49C-3D45-A5DD-7A0A4BAC8DF8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Legal responsibilities</a:t>
          </a:r>
          <a:endParaRPr lang="en-US" dirty="0"/>
        </a:p>
      </dgm:t>
    </dgm:pt>
    <dgm:pt modelId="{86DC4190-8198-B94F-82AA-A9BA87240453}" type="parTrans" cxnId="{250D4ADE-F61F-FF4B-BC98-9A3EF5328A42}">
      <dgm:prSet/>
      <dgm:spPr/>
      <dgm:t>
        <a:bodyPr/>
        <a:lstStyle/>
        <a:p>
          <a:endParaRPr lang="en-US"/>
        </a:p>
      </dgm:t>
    </dgm:pt>
    <dgm:pt modelId="{B971E6FA-1B53-C949-B966-EA1E41EE1473}" type="sibTrans" cxnId="{250D4ADE-F61F-FF4B-BC98-9A3EF5328A42}">
      <dgm:prSet/>
      <dgm:spPr/>
      <dgm:t>
        <a:bodyPr/>
        <a:lstStyle/>
        <a:p>
          <a:endParaRPr lang="en-US"/>
        </a:p>
      </dgm:t>
    </dgm:pt>
    <dgm:pt modelId="{1FAF6252-7368-7949-B3D0-230BAABC4C26}" type="pres">
      <dgm:prSet presAssocID="{E3A7AC41-BAB3-9046-B085-A36C754E6C5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8C9DC138-BF86-5249-AB80-B8FEE1C8B78D}" type="pres">
      <dgm:prSet presAssocID="{E3A7AC41-BAB3-9046-B085-A36C754E6C5B}" presName="pyramid" presStyleLbl="node1" presStyleIdx="0" presStyleCnt="1"/>
      <dgm:spPr>
        <a:solidFill>
          <a:srgbClr val="3E7DC4"/>
        </a:solidFill>
      </dgm:spPr>
      <dgm:t>
        <a:bodyPr/>
        <a:lstStyle/>
        <a:p>
          <a:endParaRPr lang="en-US"/>
        </a:p>
      </dgm:t>
    </dgm:pt>
    <dgm:pt modelId="{D020545D-CE58-284F-8E1B-B52A20C7BD70}" type="pres">
      <dgm:prSet presAssocID="{E3A7AC41-BAB3-9046-B085-A36C754E6C5B}" presName="theList" presStyleCnt="0"/>
      <dgm:spPr/>
    </dgm:pt>
    <dgm:pt modelId="{BFE83C71-C73E-0544-A820-0CCFED798B58}" type="pres">
      <dgm:prSet presAssocID="{0A0C4FC4-46BE-8849-9B39-C0C14641BC1E}" presName="aNode" presStyleLbl="fgAcc1" presStyleIdx="0" presStyleCnt="4" custLinFactY="41980" custLinFactNeighborX="26923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18D5A-F540-BB49-8C8C-1ABAEF23C893}" type="pres">
      <dgm:prSet presAssocID="{0A0C4FC4-46BE-8849-9B39-C0C14641BC1E}" presName="aSpace" presStyleCnt="0"/>
      <dgm:spPr/>
    </dgm:pt>
    <dgm:pt modelId="{5EF40A72-1591-B043-9908-A8A257136731}" type="pres">
      <dgm:prSet presAssocID="{B4C17988-B2A1-374A-8E7F-38D820D4069A}" presName="aNode" presStyleLbl="fgAcc1" presStyleIdx="1" presStyleCnt="4" custLinFactY="43758" custLinFactNeighborX="26923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35F8D0-B3E3-9445-A751-38F1851B5CA4}" type="pres">
      <dgm:prSet presAssocID="{B4C17988-B2A1-374A-8E7F-38D820D4069A}" presName="aSpace" presStyleCnt="0"/>
      <dgm:spPr/>
    </dgm:pt>
    <dgm:pt modelId="{8BF3E85C-4CB1-E145-814C-032BE29580F2}" type="pres">
      <dgm:prSet presAssocID="{078FA33D-C49C-3D45-A5DD-7A0A4BAC8DF8}" presName="aNode" presStyleLbl="fgAcc1" presStyleIdx="2" presStyleCnt="4" custLinFactY="43758" custLinFactNeighborX="26923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552D3F-DB09-A94A-A583-6705C830A244}" type="pres">
      <dgm:prSet presAssocID="{078FA33D-C49C-3D45-A5DD-7A0A4BAC8DF8}" presName="aSpace" presStyleCnt="0"/>
      <dgm:spPr/>
    </dgm:pt>
    <dgm:pt modelId="{CEFB622E-05BD-5442-B552-2461811C7A90}" type="pres">
      <dgm:prSet presAssocID="{30BE50BD-003C-3C48-A905-E14D142F788F}" presName="aNode" presStyleLbl="fgAcc1" presStyleIdx="3" presStyleCnt="4" custLinFactY="40496" custLinFactNeighborX="26923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F6CE8D-50B6-7649-A696-13BC4BE7F23B}" type="pres">
      <dgm:prSet presAssocID="{30BE50BD-003C-3C48-A905-E14D142F788F}" presName="aSpace" presStyleCnt="0"/>
      <dgm:spPr/>
    </dgm:pt>
  </dgm:ptLst>
  <dgm:cxnLst>
    <dgm:cxn modelId="{250D4ADE-F61F-FF4B-BC98-9A3EF5328A42}" srcId="{E3A7AC41-BAB3-9046-B085-A36C754E6C5B}" destId="{078FA33D-C49C-3D45-A5DD-7A0A4BAC8DF8}" srcOrd="2" destOrd="0" parTransId="{86DC4190-8198-B94F-82AA-A9BA87240453}" sibTransId="{B971E6FA-1B53-C949-B966-EA1E41EE1473}"/>
    <dgm:cxn modelId="{C44E35F6-DCAC-4A4E-A4B8-FAD346782055}" srcId="{E3A7AC41-BAB3-9046-B085-A36C754E6C5B}" destId="{0A0C4FC4-46BE-8849-9B39-C0C14641BC1E}" srcOrd="0" destOrd="0" parTransId="{B9C613F1-6388-864E-8662-8FC2E729C7AC}" sibTransId="{0FD4F85C-6FE2-AD41-9ECC-A9D025D792DA}"/>
    <dgm:cxn modelId="{1388229D-41FF-9C4C-8BC5-9A2081BF26FE}" type="presOf" srcId="{30BE50BD-003C-3C48-A905-E14D142F788F}" destId="{CEFB622E-05BD-5442-B552-2461811C7A90}" srcOrd="0" destOrd="0" presId="urn:microsoft.com/office/officeart/2005/8/layout/pyramid2"/>
    <dgm:cxn modelId="{03A5D998-2AD3-FA47-9191-3A7EDA26DD23}" type="presOf" srcId="{B4C17988-B2A1-374A-8E7F-38D820D4069A}" destId="{5EF40A72-1591-B043-9908-A8A257136731}" srcOrd="0" destOrd="0" presId="urn:microsoft.com/office/officeart/2005/8/layout/pyramid2"/>
    <dgm:cxn modelId="{DCD15B58-E8DC-C847-B8AC-41DD6C803E0E}" type="presOf" srcId="{0A0C4FC4-46BE-8849-9B39-C0C14641BC1E}" destId="{BFE83C71-C73E-0544-A820-0CCFED798B58}" srcOrd="0" destOrd="0" presId="urn:microsoft.com/office/officeart/2005/8/layout/pyramid2"/>
    <dgm:cxn modelId="{263F3FD1-9FC1-FB46-B365-E4857049E11D}" type="presOf" srcId="{078FA33D-C49C-3D45-A5DD-7A0A4BAC8DF8}" destId="{8BF3E85C-4CB1-E145-814C-032BE29580F2}" srcOrd="0" destOrd="0" presId="urn:microsoft.com/office/officeart/2005/8/layout/pyramid2"/>
    <dgm:cxn modelId="{442B9B1D-9004-794A-BECC-93EC7EEFBAF7}" type="presOf" srcId="{E3A7AC41-BAB3-9046-B085-A36C754E6C5B}" destId="{1FAF6252-7368-7949-B3D0-230BAABC4C26}" srcOrd="0" destOrd="0" presId="urn:microsoft.com/office/officeart/2005/8/layout/pyramid2"/>
    <dgm:cxn modelId="{1799CABA-FE93-6E4A-823C-E297A1A9CAE0}" srcId="{E3A7AC41-BAB3-9046-B085-A36C754E6C5B}" destId="{B4C17988-B2A1-374A-8E7F-38D820D4069A}" srcOrd="1" destOrd="0" parTransId="{0B21E22A-5B3B-F04C-BBB3-26E611A6960A}" sibTransId="{60EE563B-4A9A-D64E-9FA3-EB3F7243A612}"/>
    <dgm:cxn modelId="{658764A2-ACDF-EF40-9A8D-BFF9ADEF99F6}" srcId="{E3A7AC41-BAB3-9046-B085-A36C754E6C5B}" destId="{30BE50BD-003C-3C48-A905-E14D142F788F}" srcOrd="3" destOrd="0" parTransId="{E8A3923B-C0D8-B046-BBE7-B9826FCC27CB}" sibTransId="{7D28A4CD-EE28-CC4E-B290-064E9BED9746}"/>
    <dgm:cxn modelId="{6A748E2D-30A6-D145-8528-2998CC35493B}" type="presParOf" srcId="{1FAF6252-7368-7949-B3D0-230BAABC4C26}" destId="{8C9DC138-BF86-5249-AB80-B8FEE1C8B78D}" srcOrd="0" destOrd="0" presId="urn:microsoft.com/office/officeart/2005/8/layout/pyramid2"/>
    <dgm:cxn modelId="{DAC61EBB-1A67-C04B-A359-E54084C02E8D}" type="presParOf" srcId="{1FAF6252-7368-7949-B3D0-230BAABC4C26}" destId="{D020545D-CE58-284F-8E1B-B52A20C7BD70}" srcOrd="1" destOrd="0" presId="urn:microsoft.com/office/officeart/2005/8/layout/pyramid2"/>
    <dgm:cxn modelId="{8C1E24E8-6D7C-CD42-9048-FE6A55330FF4}" type="presParOf" srcId="{D020545D-CE58-284F-8E1B-B52A20C7BD70}" destId="{BFE83C71-C73E-0544-A820-0CCFED798B58}" srcOrd="0" destOrd="0" presId="urn:microsoft.com/office/officeart/2005/8/layout/pyramid2"/>
    <dgm:cxn modelId="{398246F5-1564-CC40-9BBF-037F1E70B984}" type="presParOf" srcId="{D020545D-CE58-284F-8E1B-B52A20C7BD70}" destId="{37118D5A-F540-BB49-8C8C-1ABAEF23C893}" srcOrd="1" destOrd="0" presId="urn:microsoft.com/office/officeart/2005/8/layout/pyramid2"/>
    <dgm:cxn modelId="{47AA9D1B-DAE4-5A46-91F6-0AE7FCF2468D}" type="presParOf" srcId="{D020545D-CE58-284F-8E1B-B52A20C7BD70}" destId="{5EF40A72-1591-B043-9908-A8A257136731}" srcOrd="2" destOrd="0" presId="urn:microsoft.com/office/officeart/2005/8/layout/pyramid2"/>
    <dgm:cxn modelId="{7F606183-5965-464A-B9D1-4EFAC8C50C20}" type="presParOf" srcId="{D020545D-CE58-284F-8E1B-B52A20C7BD70}" destId="{9135F8D0-B3E3-9445-A751-38F1851B5CA4}" srcOrd="3" destOrd="0" presId="urn:microsoft.com/office/officeart/2005/8/layout/pyramid2"/>
    <dgm:cxn modelId="{A023A6E6-6044-F94F-A506-72A1B47EB5B6}" type="presParOf" srcId="{D020545D-CE58-284F-8E1B-B52A20C7BD70}" destId="{8BF3E85C-4CB1-E145-814C-032BE29580F2}" srcOrd="4" destOrd="0" presId="urn:microsoft.com/office/officeart/2005/8/layout/pyramid2"/>
    <dgm:cxn modelId="{734D4AF7-7236-EC4D-953D-6C1890CE4520}" type="presParOf" srcId="{D020545D-CE58-284F-8E1B-B52A20C7BD70}" destId="{50552D3F-DB09-A94A-A583-6705C830A244}" srcOrd="5" destOrd="0" presId="urn:microsoft.com/office/officeart/2005/8/layout/pyramid2"/>
    <dgm:cxn modelId="{1C5A56E8-A46B-E247-8496-F87607FF07B7}" type="presParOf" srcId="{D020545D-CE58-284F-8E1B-B52A20C7BD70}" destId="{CEFB622E-05BD-5442-B552-2461811C7A90}" srcOrd="6" destOrd="0" presId="urn:microsoft.com/office/officeart/2005/8/layout/pyramid2"/>
    <dgm:cxn modelId="{8C6EFF80-1635-114A-B9F2-B7E292895395}" type="presParOf" srcId="{D020545D-CE58-284F-8E1B-B52A20C7BD70}" destId="{85F6CE8D-50B6-7649-A696-13BC4BE7F23B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AA8F43-9FDF-F94E-8CF5-67E2E117BCDF}">
      <dsp:nvSpPr>
        <dsp:cNvPr id="0" name=""/>
        <dsp:cNvSpPr/>
      </dsp:nvSpPr>
      <dsp:spPr>
        <a:xfrm>
          <a:off x="2580246" y="2108258"/>
          <a:ext cx="2576760" cy="2576760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rgbClr val="9E248D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effectLst/>
            </a:rPr>
            <a:t>Consumers</a:t>
          </a:r>
          <a:endParaRPr lang="en-US" sz="2000" b="1" kern="1200" dirty="0">
            <a:solidFill>
              <a:schemeClr val="dk1"/>
            </a:solidFill>
            <a:effectLst/>
          </a:endParaRPr>
        </a:p>
      </dsp:txBody>
      <dsp:txXfrm>
        <a:off x="3098289" y="2711852"/>
        <a:ext cx="1540674" cy="1324508"/>
      </dsp:txXfrm>
    </dsp:sp>
    <dsp:sp modelId="{27104C6E-6147-E945-8DFB-07E7FACBC126}">
      <dsp:nvSpPr>
        <dsp:cNvPr id="0" name=""/>
        <dsp:cNvSpPr/>
      </dsp:nvSpPr>
      <dsp:spPr>
        <a:xfrm>
          <a:off x="1081039" y="1499206"/>
          <a:ext cx="1874007" cy="1874007"/>
        </a:xfrm>
        <a:prstGeom prst="gear6">
          <a:avLst/>
        </a:prstGeom>
        <a:solidFill>
          <a:schemeClr val="accent4"/>
        </a:solidFill>
        <a:ln>
          <a:solidFill>
            <a:schemeClr val="accent4">
              <a:lumMod val="5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600" kern="1200" dirty="0"/>
        </a:p>
      </dsp:txBody>
      <dsp:txXfrm>
        <a:off x="1552826" y="1973844"/>
        <a:ext cx="930433" cy="924731"/>
      </dsp:txXfrm>
    </dsp:sp>
    <dsp:sp modelId="{2266FCE4-8632-4D4E-AB9F-5900329EB88B}">
      <dsp:nvSpPr>
        <dsp:cNvPr id="0" name=""/>
        <dsp:cNvSpPr/>
      </dsp:nvSpPr>
      <dsp:spPr>
        <a:xfrm rot="20700000">
          <a:off x="2130675" y="206332"/>
          <a:ext cx="1836144" cy="1836144"/>
        </a:xfrm>
        <a:prstGeom prst="gear6">
          <a:avLst/>
        </a:prstGeom>
        <a:solidFill>
          <a:srgbClr val="0C5FAC"/>
        </a:soli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200" kern="1200" dirty="0"/>
        </a:p>
      </dsp:txBody>
      <dsp:txXfrm rot="-20700000">
        <a:off x="2533395" y="609052"/>
        <a:ext cx="1030704" cy="1030704"/>
      </dsp:txXfrm>
    </dsp:sp>
    <dsp:sp modelId="{CAA11678-509C-6F4F-A667-1DB536A986C7}">
      <dsp:nvSpPr>
        <dsp:cNvPr id="0" name=""/>
        <dsp:cNvSpPr/>
      </dsp:nvSpPr>
      <dsp:spPr>
        <a:xfrm>
          <a:off x="2387531" y="1716340"/>
          <a:ext cx="3298253" cy="3298253"/>
        </a:xfrm>
        <a:prstGeom prst="circularArrow">
          <a:avLst>
            <a:gd name="adj1" fmla="val 4687"/>
            <a:gd name="adj2" fmla="val 299029"/>
            <a:gd name="adj3" fmla="val 2526761"/>
            <a:gd name="adj4" fmla="val 15838638"/>
            <a:gd name="adj5" fmla="val 5469"/>
          </a:avLst>
        </a:prstGeom>
        <a:solidFill>
          <a:srgbClr val="9E248D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AF04047-B308-0445-A3E8-F041525ED1A9}">
      <dsp:nvSpPr>
        <dsp:cNvPr id="0" name=""/>
        <dsp:cNvSpPr/>
      </dsp:nvSpPr>
      <dsp:spPr>
        <a:xfrm>
          <a:off x="749156" y="1082453"/>
          <a:ext cx="2396387" cy="239638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9311052-F93F-1C40-B0F8-C5D6BC62CFDC}">
      <dsp:nvSpPr>
        <dsp:cNvPr id="0" name=""/>
        <dsp:cNvSpPr/>
      </dsp:nvSpPr>
      <dsp:spPr>
        <a:xfrm>
          <a:off x="1705956" y="-197958"/>
          <a:ext cx="2583787" cy="25837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0C5FAC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AE7391-8AB7-F54A-BD80-4D21EAEC3A70}">
      <dsp:nvSpPr>
        <dsp:cNvPr id="0" name=""/>
        <dsp:cNvSpPr/>
      </dsp:nvSpPr>
      <dsp:spPr>
        <a:xfrm>
          <a:off x="2709620" y="2013822"/>
          <a:ext cx="2804262" cy="2588245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smtClean="0">
              <a:ln/>
            </a:rPr>
            <a:t>Influence Consumers </a:t>
          </a:r>
          <a:endParaRPr lang="en-US" sz="3300" b="1" kern="1200" dirty="0">
            <a:ln/>
          </a:endParaRPr>
        </a:p>
      </dsp:txBody>
      <dsp:txXfrm>
        <a:off x="3120295" y="2392862"/>
        <a:ext cx="1982912" cy="1830165"/>
      </dsp:txXfrm>
    </dsp:sp>
    <dsp:sp modelId="{87A3B366-7080-6647-B0E9-3F91F0676F79}">
      <dsp:nvSpPr>
        <dsp:cNvPr id="0" name=""/>
        <dsp:cNvSpPr/>
      </dsp:nvSpPr>
      <dsp:spPr>
        <a:xfrm rot="13154320">
          <a:off x="2234800" y="1899634"/>
          <a:ext cx="1209828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3CA0698-C2EE-1249-AABC-3ACCC471E28D}">
      <dsp:nvSpPr>
        <dsp:cNvPr id="0" name=""/>
        <dsp:cNvSpPr/>
      </dsp:nvSpPr>
      <dsp:spPr>
        <a:xfrm>
          <a:off x="988773" y="703583"/>
          <a:ext cx="1949618" cy="1699885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Attitudes</a:t>
          </a:r>
          <a:endParaRPr lang="en-US" sz="3200" kern="1200" dirty="0"/>
        </a:p>
      </dsp:txBody>
      <dsp:txXfrm>
        <a:off x="1038561" y="753371"/>
        <a:ext cx="1850042" cy="1600309"/>
      </dsp:txXfrm>
    </dsp:sp>
    <dsp:sp modelId="{B0F9EFF7-9884-9C4B-8613-6694BB7AB239}">
      <dsp:nvSpPr>
        <dsp:cNvPr id="0" name=""/>
        <dsp:cNvSpPr/>
      </dsp:nvSpPr>
      <dsp:spPr>
        <a:xfrm rot="16229166">
          <a:off x="3573693" y="1597879"/>
          <a:ext cx="1109605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6F83626-62BD-C148-98D7-304342BD12F9}">
      <dsp:nvSpPr>
        <dsp:cNvPr id="0" name=""/>
        <dsp:cNvSpPr/>
      </dsp:nvSpPr>
      <dsp:spPr>
        <a:xfrm>
          <a:off x="3135128" y="-182447"/>
          <a:ext cx="1997063" cy="1816274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  Values	</a:t>
          </a:r>
          <a:endParaRPr lang="en-US" sz="3200" kern="1200" dirty="0"/>
        </a:p>
      </dsp:txBody>
      <dsp:txXfrm>
        <a:off x="3188325" y="-129250"/>
        <a:ext cx="1890669" cy="1709880"/>
      </dsp:txXfrm>
    </dsp:sp>
    <dsp:sp modelId="{3B6598BB-AFF2-9040-A9C1-6E19730341BA}">
      <dsp:nvSpPr>
        <dsp:cNvPr id="0" name=""/>
        <dsp:cNvSpPr/>
      </dsp:nvSpPr>
      <dsp:spPr>
        <a:xfrm rot="19101219">
          <a:off x="4745976" y="1816239"/>
          <a:ext cx="1373126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93B4752-2632-4548-9A2F-C234AFB97077}">
      <dsp:nvSpPr>
        <dsp:cNvPr id="0" name=""/>
        <dsp:cNvSpPr/>
      </dsp:nvSpPr>
      <dsp:spPr>
        <a:xfrm>
          <a:off x="5609880" y="513071"/>
          <a:ext cx="1975856" cy="1684651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Lifestyles</a:t>
          </a:r>
          <a:endParaRPr lang="en-US" sz="3200" kern="1200" dirty="0"/>
        </a:p>
      </dsp:txBody>
      <dsp:txXfrm>
        <a:off x="5659222" y="562413"/>
        <a:ext cx="1877172" cy="15859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30BA3-7454-B441-8E75-D092AB09F39A}">
      <dsp:nvSpPr>
        <dsp:cNvPr id="0" name=""/>
        <dsp:cNvSpPr/>
      </dsp:nvSpPr>
      <dsp:spPr>
        <a:xfrm>
          <a:off x="2633118" y="1810046"/>
          <a:ext cx="2963362" cy="2719386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dirty="0" smtClean="0">
              <a:solidFill>
                <a:srgbClr val="000000"/>
              </a:solidFill>
            </a:rPr>
            <a:t>Strongly related to </a:t>
          </a:r>
          <a:r>
            <a:rPr lang="en-US" sz="3800" b="1" kern="1200" dirty="0" err="1" smtClean="0">
              <a:solidFill>
                <a:srgbClr val="000000"/>
              </a:solidFill>
            </a:rPr>
            <a:t>behaviour</a:t>
          </a:r>
          <a:endParaRPr lang="en-US" sz="3800" b="1" kern="1200" dirty="0">
            <a:solidFill>
              <a:srgbClr val="000000"/>
            </a:solidFill>
          </a:endParaRPr>
        </a:p>
      </dsp:txBody>
      <dsp:txXfrm>
        <a:off x="3067092" y="2208291"/>
        <a:ext cx="2095414" cy="1922896"/>
      </dsp:txXfrm>
    </dsp:sp>
    <dsp:sp modelId="{DF39AE6C-970A-7644-87E8-C094D15B3999}">
      <dsp:nvSpPr>
        <dsp:cNvPr id="0" name=""/>
        <dsp:cNvSpPr/>
      </dsp:nvSpPr>
      <dsp:spPr>
        <a:xfrm rot="12900000">
          <a:off x="2154481" y="1958661"/>
          <a:ext cx="1117348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E7C63-4120-1A42-A09A-CD2149485D91}">
      <dsp:nvSpPr>
        <dsp:cNvPr id="0" name=""/>
        <dsp:cNvSpPr/>
      </dsp:nvSpPr>
      <dsp:spPr>
        <a:xfrm>
          <a:off x="1183835" y="969456"/>
          <a:ext cx="1568956" cy="1394595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rgbClr val="000000"/>
              </a:solidFill>
            </a:rPr>
            <a:t>Age</a:t>
          </a:r>
        </a:p>
      </dsp:txBody>
      <dsp:txXfrm>
        <a:off x="1224681" y="1010302"/>
        <a:ext cx="1487264" cy="1312903"/>
      </dsp:txXfrm>
    </dsp:sp>
    <dsp:sp modelId="{3F773073-1AA3-D542-95E4-D7B45D94B8BD}">
      <dsp:nvSpPr>
        <dsp:cNvPr id="0" name=""/>
        <dsp:cNvSpPr/>
      </dsp:nvSpPr>
      <dsp:spPr>
        <a:xfrm rot="16200000">
          <a:off x="3506344" y="1321501"/>
          <a:ext cx="1191345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131456-62E6-FD48-B297-E8D73630EA99}">
      <dsp:nvSpPr>
        <dsp:cNvPr id="0" name=""/>
        <dsp:cNvSpPr/>
      </dsp:nvSpPr>
      <dsp:spPr>
        <a:xfrm>
          <a:off x="3330321" y="-147933"/>
          <a:ext cx="1568956" cy="1394595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rgbClr val="000000"/>
              </a:solidFill>
            </a:rPr>
            <a:t>Race and Ethnicity</a:t>
          </a:r>
          <a:endParaRPr lang="en-US" sz="2900" kern="1200" dirty="0">
            <a:solidFill>
              <a:srgbClr val="000000"/>
            </a:solidFill>
          </a:endParaRPr>
        </a:p>
      </dsp:txBody>
      <dsp:txXfrm>
        <a:off x="3371167" y="-107087"/>
        <a:ext cx="1487264" cy="1312903"/>
      </dsp:txXfrm>
    </dsp:sp>
    <dsp:sp modelId="{17374CF5-D64F-6D4F-A3B5-31EE68236677}">
      <dsp:nvSpPr>
        <dsp:cNvPr id="0" name=""/>
        <dsp:cNvSpPr/>
      </dsp:nvSpPr>
      <dsp:spPr>
        <a:xfrm rot="19500000">
          <a:off x="4852604" y="1868971"/>
          <a:ext cx="1117348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B44F07-3B05-F24B-A6EB-A140A6CE07BF}">
      <dsp:nvSpPr>
        <dsp:cNvPr id="0" name=""/>
        <dsp:cNvSpPr/>
      </dsp:nvSpPr>
      <dsp:spPr>
        <a:xfrm>
          <a:off x="5476808" y="969456"/>
          <a:ext cx="1568956" cy="1394595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rgbClr val="000000"/>
              </a:solidFill>
            </a:rPr>
            <a:t>Location</a:t>
          </a:r>
          <a:endParaRPr lang="en-US" sz="2900" kern="1200" dirty="0">
            <a:solidFill>
              <a:srgbClr val="000000"/>
            </a:solidFill>
          </a:endParaRPr>
        </a:p>
      </dsp:txBody>
      <dsp:txXfrm>
        <a:off x="5517654" y="1010302"/>
        <a:ext cx="1487264" cy="13129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A5516A-EDDE-F242-8D3F-A3F66BE6A47D}">
      <dsp:nvSpPr>
        <dsp:cNvPr id="0" name=""/>
        <dsp:cNvSpPr/>
      </dsp:nvSpPr>
      <dsp:spPr>
        <a:xfrm>
          <a:off x="38" y="48015"/>
          <a:ext cx="3684548" cy="1473819"/>
        </a:xfrm>
        <a:prstGeom prst="rect">
          <a:avLst/>
        </a:prstGeom>
        <a:solidFill>
          <a:srgbClr val="0C5FAC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4400" kern="1200" dirty="0" smtClean="0"/>
            <a:t>Baby Boomers</a:t>
          </a:r>
          <a:endParaRPr lang="en-US" sz="4400" kern="1200" dirty="0"/>
        </a:p>
      </dsp:txBody>
      <dsp:txXfrm>
        <a:off x="38" y="48015"/>
        <a:ext cx="3684548" cy="1473819"/>
      </dsp:txXfrm>
    </dsp:sp>
    <dsp:sp modelId="{233DF314-4755-F141-9A71-B459869E2A36}">
      <dsp:nvSpPr>
        <dsp:cNvPr id="0" name=""/>
        <dsp:cNvSpPr/>
      </dsp:nvSpPr>
      <dsp:spPr>
        <a:xfrm>
          <a:off x="38" y="1521834"/>
          <a:ext cx="3684548" cy="2810880"/>
        </a:xfrm>
        <a:prstGeom prst="rect">
          <a:avLst/>
        </a:prstGeom>
        <a:solidFill>
          <a:srgbClr val="E9DAF5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Born 1947-1965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Active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Affluent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Contrasting segments</a:t>
          </a:r>
          <a:endParaRPr lang="en-US" sz="3000" kern="1200" dirty="0"/>
        </a:p>
      </dsp:txBody>
      <dsp:txXfrm>
        <a:off x="38" y="1521834"/>
        <a:ext cx="3684548" cy="2810880"/>
      </dsp:txXfrm>
    </dsp:sp>
    <dsp:sp modelId="{07856002-E162-F24F-B3AF-4CA8E5FEFC40}">
      <dsp:nvSpPr>
        <dsp:cNvPr id="0" name=""/>
        <dsp:cNvSpPr/>
      </dsp:nvSpPr>
      <dsp:spPr>
        <a:xfrm>
          <a:off x="4200461" y="48015"/>
          <a:ext cx="3684548" cy="1473819"/>
        </a:xfrm>
        <a:prstGeom prst="rect">
          <a:avLst/>
        </a:prstGeom>
        <a:solidFill>
          <a:srgbClr val="8759A4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Gen-Xers</a:t>
          </a:r>
          <a:endParaRPr lang="en-US" sz="4400" kern="1200" dirty="0"/>
        </a:p>
      </dsp:txBody>
      <dsp:txXfrm>
        <a:off x="4200461" y="48015"/>
        <a:ext cx="3684548" cy="1473819"/>
      </dsp:txXfrm>
    </dsp:sp>
    <dsp:sp modelId="{6904336E-0B4A-E24A-99D8-284954A44D24}">
      <dsp:nvSpPr>
        <dsp:cNvPr id="0" name=""/>
        <dsp:cNvSpPr/>
      </dsp:nvSpPr>
      <dsp:spPr>
        <a:xfrm>
          <a:off x="4200461" y="1521834"/>
          <a:ext cx="3684548" cy="2810880"/>
        </a:xfrm>
        <a:prstGeom prst="rect">
          <a:avLst/>
        </a:prstGeom>
        <a:solidFill>
          <a:srgbClr val="E9DAF5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Born 1966-1978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Outsource day-to-day living tasks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Time-starved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 smtClean="0"/>
            <a:t>Cynical?</a:t>
          </a:r>
          <a:endParaRPr lang="en-US" sz="3000" kern="1200" dirty="0"/>
        </a:p>
      </dsp:txBody>
      <dsp:txXfrm>
        <a:off x="4200461" y="1521834"/>
        <a:ext cx="3684548" cy="28108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03327F-5620-C346-A8DA-6C0D1F2FF3D5}">
      <dsp:nvSpPr>
        <dsp:cNvPr id="0" name=""/>
        <dsp:cNvSpPr/>
      </dsp:nvSpPr>
      <dsp:spPr>
        <a:xfrm>
          <a:off x="38" y="92986"/>
          <a:ext cx="3647356" cy="992911"/>
        </a:xfrm>
        <a:prstGeom prst="rect">
          <a:avLst/>
        </a:prstGeom>
        <a:solidFill>
          <a:srgbClr val="66437C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Gen-</a:t>
          </a:r>
          <a:r>
            <a:rPr lang="en-US" sz="4400" kern="1200" dirty="0" err="1" smtClean="0"/>
            <a:t>Yers</a:t>
          </a:r>
          <a:endParaRPr lang="en-US" sz="4400" kern="1200" dirty="0"/>
        </a:p>
      </dsp:txBody>
      <dsp:txXfrm>
        <a:off x="38" y="92986"/>
        <a:ext cx="3647356" cy="992911"/>
      </dsp:txXfrm>
    </dsp:sp>
    <dsp:sp modelId="{F5F6446B-002F-2541-886A-CA2D5B7CF42F}">
      <dsp:nvSpPr>
        <dsp:cNvPr id="0" name=""/>
        <dsp:cNvSpPr/>
      </dsp:nvSpPr>
      <dsp:spPr>
        <a:xfrm>
          <a:off x="38" y="1085897"/>
          <a:ext cx="3647356" cy="3211649"/>
        </a:xfrm>
        <a:prstGeom prst="rect">
          <a:avLst/>
        </a:prstGeom>
        <a:solidFill>
          <a:srgbClr val="E9DAF5">
            <a:alpha val="38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b="1" kern="1200" dirty="0" smtClean="0"/>
            <a:t>Born 1979–1994</a:t>
          </a:r>
          <a:endParaRPr lang="en-US" sz="2600" b="1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Early in careers</a:t>
          </a:r>
          <a:endParaRPr lang="en-US" sz="2600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Work–life balance</a:t>
          </a:r>
          <a:endParaRPr lang="en-US" sz="2600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Entrepreneurial</a:t>
          </a:r>
          <a:endParaRPr lang="en-US" sz="2600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Savvy, opinionated</a:t>
          </a:r>
          <a:endParaRPr lang="en-US" sz="2600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Networking and social media skills</a:t>
          </a:r>
          <a:endParaRPr lang="en-US" sz="2600" kern="1200" dirty="0"/>
        </a:p>
      </dsp:txBody>
      <dsp:txXfrm>
        <a:off x="38" y="1085897"/>
        <a:ext cx="3647356" cy="3211649"/>
      </dsp:txXfrm>
    </dsp:sp>
    <dsp:sp modelId="{758776EF-1262-2845-9B09-C38BB9C05900}">
      <dsp:nvSpPr>
        <dsp:cNvPr id="0" name=""/>
        <dsp:cNvSpPr/>
      </dsp:nvSpPr>
      <dsp:spPr>
        <a:xfrm>
          <a:off x="4157988" y="90414"/>
          <a:ext cx="3647356" cy="992911"/>
        </a:xfrm>
        <a:prstGeom prst="rect">
          <a:avLst/>
        </a:prstGeom>
        <a:solidFill>
          <a:srgbClr val="3E7DC4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Gen-</a:t>
          </a:r>
          <a:r>
            <a:rPr lang="en-US" sz="4400" kern="1200" dirty="0" err="1" smtClean="0"/>
            <a:t>Zers</a:t>
          </a:r>
          <a:endParaRPr lang="en-US" sz="4400" kern="1200" dirty="0"/>
        </a:p>
      </dsp:txBody>
      <dsp:txXfrm>
        <a:off x="4157988" y="90414"/>
        <a:ext cx="3647356" cy="992911"/>
      </dsp:txXfrm>
    </dsp:sp>
    <dsp:sp modelId="{2A8381A3-6788-1643-819C-1803B995A6C9}">
      <dsp:nvSpPr>
        <dsp:cNvPr id="0" name=""/>
        <dsp:cNvSpPr/>
      </dsp:nvSpPr>
      <dsp:spPr>
        <a:xfrm>
          <a:off x="4158024" y="1085897"/>
          <a:ext cx="3647356" cy="3211649"/>
        </a:xfrm>
        <a:prstGeom prst="rect">
          <a:avLst/>
        </a:prstGeom>
        <a:solidFill>
          <a:srgbClr val="E9DAF5">
            <a:alpha val="6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b="1" kern="1200" dirty="0" smtClean="0"/>
            <a:t>Teens:</a:t>
          </a:r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Purchasing power</a:t>
          </a:r>
          <a:endParaRPr lang="en-US" sz="2600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Key influencers in family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b="1" kern="1200" dirty="0" smtClean="0"/>
            <a:t>Tweens: (aged 9 to 14)</a:t>
          </a:r>
          <a:endParaRPr lang="en-US" sz="2600" b="1" kern="1200" dirty="0"/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Cellphones</a:t>
          </a:r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Purchase influence</a:t>
          </a:r>
        </a:p>
      </dsp:txBody>
      <dsp:txXfrm>
        <a:off x="4158024" y="1085897"/>
        <a:ext cx="3647356" cy="32116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30BA3-7454-B441-8E75-D092AB09F39A}">
      <dsp:nvSpPr>
        <dsp:cNvPr id="0" name=""/>
        <dsp:cNvSpPr/>
      </dsp:nvSpPr>
      <dsp:spPr>
        <a:xfrm>
          <a:off x="2624993" y="1854898"/>
          <a:ext cx="2963362" cy="2719386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000000"/>
              </a:solidFill>
            </a:rPr>
            <a:t>Consumer Purchasing </a:t>
          </a:r>
          <a:r>
            <a:rPr lang="en-US" sz="3500" b="1" kern="1200" dirty="0" err="1" smtClean="0">
              <a:solidFill>
                <a:srgbClr val="000000"/>
              </a:solidFill>
            </a:rPr>
            <a:t>Behaviour</a:t>
          </a:r>
          <a:endParaRPr lang="en-US" sz="3500" b="1" kern="1200" dirty="0">
            <a:solidFill>
              <a:srgbClr val="000000"/>
            </a:solidFill>
          </a:endParaRPr>
        </a:p>
      </dsp:txBody>
      <dsp:txXfrm>
        <a:off x="3058967" y="2253143"/>
        <a:ext cx="2095414" cy="1922896"/>
      </dsp:txXfrm>
    </dsp:sp>
    <dsp:sp modelId="{DF39AE6C-970A-7644-87E8-C094D15B3999}">
      <dsp:nvSpPr>
        <dsp:cNvPr id="0" name=""/>
        <dsp:cNvSpPr/>
      </dsp:nvSpPr>
      <dsp:spPr>
        <a:xfrm rot="12900000">
          <a:off x="2146356" y="2003512"/>
          <a:ext cx="1117348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E7C63-4120-1A42-A09A-CD2149485D91}">
      <dsp:nvSpPr>
        <dsp:cNvPr id="0" name=""/>
        <dsp:cNvSpPr/>
      </dsp:nvSpPr>
      <dsp:spPr>
        <a:xfrm>
          <a:off x="1021527" y="877976"/>
          <a:ext cx="1877321" cy="1667260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>
              <a:solidFill>
                <a:srgbClr val="000000"/>
              </a:solidFill>
            </a:rPr>
            <a:t>Consumer Income</a:t>
          </a:r>
        </a:p>
      </dsp:txBody>
      <dsp:txXfrm>
        <a:off x="1070359" y="926808"/>
        <a:ext cx="1779657" cy="1569596"/>
      </dsp:txXfrm>
    </dsp:sp>
    <dsp:sp modelId="{3F773073-1AA3-D542-95E4-D7B45D94B8BD}">
      <dsp:nvSpPr>
        <dsp:cNvPr id="0" name=""/>
        <dsp:cNvSpPr/>
      </dsp:nvSpPr>
      <dsp:spPr>
        <a:xfrm rot="16200000">
          <a:off x="3498218" y="1366352"/>
          <a:ext cx="1191345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131456-62E6-FD48-B297-E8D73630EA99}">
      <dsp:nvSpPr>
        <dsp:cNvPr id="0" name=""/>
        <dsp:cNvSpPr/>
      </dsp:nvSpPr>
      <dsp:spPr>
        <a:xfrm>
          <a:off x="3184711" y="-192785"/>
          <a:ext cx="1843925" cy="1574002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>
              <a:solidFill>
                <a:srgbClr val="000000"/>
              </a:solidFill>
            </a:rPr>
            <a:t>Inflation</a:t>
          </a:r>
        </a:p>
      </dsp:txBody>
      <dsp:txXfrm>
        <a:off x="3230812" y="-146684"/>
        <a:ext cx="1751723" cy="1481800"/>
      </dsp:txXfrm>
    </dsp:sp>
    <dsp:sp modelId="{17374CF5-D64F-6D4F-A3B5-31EE68236677}">
      <dsp:nvSpPr>
        <dsp:cNvPr id="0" name=""/>
        <dsp:cNvSpPr/>
      </dsp:nvSpPr>
      <dsp:spPr>
        <a:xfrm rot="19500000">
          <a:off x="4844479" y="1913822"/>
          <a:ext cx="1117348" cy="569569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B44F07-3B05-F24B-A6EB-A140A6CE07BF}">
      <dsp:nvSpPr>
        <dsp:cNvPr id="0" name=""/>
        <dsp:cNvSpPr/>
      </dsp:nvSpPr>
      <dsp:spPr>
        <a:xfrm>
          <a:off x="5298247" y="848358"/>
          <a:ext cx="1909824" cy="1726495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>
              <a:solidFill>
                <a:srgbClr val="000000"/>
              </a:solidFill>
            </a:rPr>
            <a:t>Recession </a:t>
          </a:r>
          <a:endParaRPr lang="en-US" sz="3100" kern="1200" dirty="0">
            <a:solidFill>
              <a:srgbClr val="000000"/>
            </a:solidFill>
          </a:endParaRPr>
        </a:p>
      </dsp:txBody>
      <dsp:txXfrm>
        <a:off x="5348814" y="898925"/>
        <a:ext cx="1808690" cy="16253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30BA3-7454-B441-8E75-D092AB09F39A}">
      <dsp:nvSpPr>
        <dsp:cNvPr id="0" name=""/>
        <dsp:cNvSpPr/>
      </dsp:nvSpPr>
      <dsp:spPr>
        <a:xfrm>
          <a:off x="2308987" y="46139"/>
          <a:ext cx="2580461" cy="2580461"/>
        </a:xfrm>
        <a:prstGeom prst="ellipse">
          <a:avLst/>
        </a:prstGeom>
        <a:solidFill>
          <a:srgbClr val="6643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rgbClr val="000000"/>
              </a:solidFill>
            </a:rPr>
            <a:t>External Technology Is Important.</a:t>
          </a:r>
        </a:p>
      </dsp:txBody>
      <dsp:txXfrm>
        <a:off x="2686887" y="424039"/>
        <a:ext cx="1824661" cy="1824661"/>
      </dsp:txXfrm>
    </dsp:sp>
    <dsp:sp modelId="{DF39AE6C-970A-7644-87E8-C094D15B3999}">
      <dsp:nvSpPr>
        <dsp:cNvPr id="0" name=""/>
        <dsp:cNvSpPr/>
      </dsp:nvSpPr>
      <dsp:spPr>
        <a:xfrm rot="9093722">
          <a:off x="1797464" y="2341826"/>
          <a:ext cx="1460893" cy="663285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E7C63-4120-1A42-A09A-CD2149485D91}">
      <dsp:nvSpPr>
        <dsp:cNvPr id="0" name=""/>
        <dsp:cNvSpPr/>
      </dsp:nvSpPr>
      <dsp:spPr>
        <a:xfrm>
          <a:off x="86" y="1572555"/>
          <a:ext cx="2210422" cy="2228817"/>
        </a:xfrm>
        <a:prstGeom prst="roundRect">
          <a:avLst>
            <a:gd name="adj" fmla="val 10000"/>
          </a:avLst>
        </a:prstGeom>
        <a:solidFill>
          <a:srgbClr val="3E7D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Operate more efficiently and build a better product.</a:t>
          </a:r>
        </a:p>
      </dsp:txBody>
      <dsp:txXfrm>
        <a:off x="64827" y="1637296"/>
        <a:ext cx="2080940" cy="2099335"/>
      </dsp:txXfrm>
    </dsp:sp>
    <dsp:sp modelId="{17374CF5-D64F-6D4F-A3B5-31EE68236677}">
      <dsp:nvSpPr>
        <dsp:cNvPr id="0" name=""/>
        <dsp:cNvSpPr/>
      </dsp:nvSpPr>
      <dsp:spPr>
        <a:xfrm rot="1615884">
          <a:off x="3904087" y="2379709"/>
          <a:ext cx="1601883" cy="663285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B44F07-3B05-F24B-A6EB-A140A6CE07BF}">
      <dsp:nvSpPr>
        <dsp:cNvPr id="0" name=""/>
        <dsp:cNvSpPr/>
      </dsp:nvSpPr>
      <dsp:spPr>
        <a:xfrm>
          <a:off x="5147962" y="1575615"/>
          <a:ext cx="2225678" cy="2225775"/>
        </a:xfrm>
        <a:prstGeom prst="roundRect">
          <a:avLst>
            <a:gd name="adj" fmla="val 10000"/>
          </a:avLst>
        </a:prstGeom>
        <a:solidFill>
          <a:srgbClr val="8759A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rgbClr val="000000"/>
              </a:solidFill>
            </a:rPr>
            <a:t>Make current products obsolete and create disruptive innovations.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5213150" y="1640803"/>
        <a:ext cx="2095302" cy="20953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B8CA5-789C-EA46-93B2-77BF1B88FEA6}">
      <dsp:nvSpPr>
        <dsp:cNvPr id="0" name=""/>
        <dsp:cNvSpPr/>
      </dsp:nvSpPr>
      <dsp:spPr>
        <a:xfrm>
          <a:off x="1004" y="0"/>
          <a:ext cx="2611933" cy="4381500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000000"/>
              </a:solidFill>
            </a:rPr>
            <a:t>Federal Legislation </a:t>
          </a:r>
          <a:endParaRPr lang="en-US" sz="2900" b="1" kern="1200" dirty="0">
            <a:solidFill>
              <a:srgbClr val="000000"/>
            </a:solidFill>
          </a:endParaRPr>
        </a:p>
      </dsp:txBody>
      <dsp:txXfrm>
        <a:off x="1004" y="0"/>
        <a:ext cx="2611933" cy="1314450"/>
      </dsp:txXfrm>
    </dsp:sp>
    <dsp:sp modelId="{9DEE62F4-6647-3D40-88CA-13ADD81E2604}">
      <dsp:nvSpPr>
        <dsp:cNvPr id="0" name=""/>
        <dsp:cNvSpPr/>
      </dsp:nvSpPr>
      <dsp:spPr>
        <a:xfrm>
          <a:off x="262197" y="1314824"/>
          <a:ext cx="2089546" cy="860789"/>
        </a:xfrm>
        <a:prstGeom prst="roundRect">
          <a:avLst>
            <a:gd name="adj" fmla="val 10000"/>
          </a:avLst>
        </a:prstGeom>
        <a:solidFill>
          <a:srgbClr val="3E7D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Competition Act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87409" y="1340036"/>
        <a:ext cx="2039122" cy="810365"/>
      </dsp:txXfrm>
    </dsp:sp>
    <dsp:sp modelId="{6E1E695F-A435-A644-B48F-7A556B4B2C7C}">
      <dsp:nvSpPr>
        <dsp:cNvPr id="0" name=""/>
        <dsp:cNvSpPr/>
      </dsp:nvSpPr>
      <dsp:spPr>
        <a:xfrm>
          <a:off x="262197" y="2308042"/>
          <a:ext cx="2089546" cy="860789"/>
        </a:xfrm>
        <a:prstGeom prst="roundRect">
          <a:avLst>
            <a:gd name="adj" fmla="val 10000"/>
          </a:avLst>
        </a:prstGeom>
        <a:solidFill>
          <a:srgbClr val="6643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Consumer Packaging and Labelling Act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87409" y="2333254"/>
        <a:ext cx="2039122" cy="810365"/>
      </dsp:txXfrm>
    </dsp:sp>
    <dsp:sp modelId="{F378433C-20B2-2349-B3A1-D64B638CEEAD}">
      <dsp:nvSpPr>
        <dsp:cNvPr id="0" name=""/>
        <dsp:cNvSpPr/>
      </dsp:nvSpPr>
      <dsp:spPr>
        <a:xfrm>
          <a:off x="262197" y="3301261"/>
          <a:ext cx="2089546" cy="860789"/>
        </a:xfrm>
        <a:prstGeom prst="roundRect">
          <a:avLst>
            <a:gd name="adj" fmla="val 10000"/>
          </a:avLst>
        </a:prstGeom>
        <a:solidFill>
          <a:srgbClr val="8759A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CRTC — CASL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87409" y="3326473"/>
        <a:ext cx="2039122" cy="810365"/>
      </dsp:txXfrm>
    </dsp:sp>
    <dsp:sp modelId="{EADB97FB-4BBB-2342-9D81-83E016A03DE2}">
      <dsp:nvSpPr>
        <dsp:cNvPr id="0" name=""/>
        <dsp:cNvSpPr/>
      </dsp:nvSpPr>
      <dsp:spPr>
        <a:xfrm>
          <a:off x="2808833" y="0"/>
          <a:ext cx="2611933" cy="4381500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000000"/>
              </a:solidFill>
            </a:rPr>
            <a:t>Provincial and Territorial Laws</a:t>
          </a:r>
          <a:endParaRPr lang="en-US" sz="2900" b="1" kern="1200" dirty="0">
            <a:solidFill>
              <a:srgbClr val="000000"/>
            </a:solidFill>
          </a:endParaRPr>
        </a:p>
      </dsp:txBody>
      <dsp:txXfrm>
        <a:off x="2808833" y="0"/>
        <a:ext cx="2611933" cy="1314450"/>
      </dsp:txXfrm>
    </dsp:sp>
    <dsp:sp modelId="{C5660510-4FC2-4E47-8E45-55B92F355586}">
      <dsp:nvSpPr>
        <dsp:cNvPr id="0" name=""/>
        <dsp:cNvSpPr/>
      </dsp:nvSpPr>
      <dsp:spPr>
        <a:xfrm>
          <a:off x="3070026" y="1315733"/>
          <a:ext cx="2089546" cy="1321082"/>
        </a:xfrm>
        <a:prstGeom prst="roundRect">
          <a:avLst>
            <a:gd name="adj" fmla="val 10000"/>
          </a:avLst>
        </a:prstGeom>
        <a:solidFill>
          <a:srgbClr val="3E7D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>
              <a:solidFill>
                <a:srgbClr val="000000"/>
              </a:solidFill>
            </a:rPr>
            <a:t>Quebec's Bill 101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3108719" y="1354426"/>
        <a:ext cx="2012160" cy="1243696"/>
      </dsp:txXfrm>
    </dsp:sp>
    <dsp:sp modelId="{78F845F1-3149-B84D-BE12-EEB2F5DB9FE4}">
      <dsp:nvSpPr>
        <dsp:cNvPr id="0" name=""/>
        <dsp:cNvSpPr/>
      </dsp:nvSpPr>
      <dsp:spPr>
        <a:xfrm>
          <a:off x="3070026" y="2840059"/>
          <a:ext cx="2089546" cy="1321082"/>
        </a:xfrm>
        <a:prstGeom prst="roundRect">
          <a:avLst>
            <a:gd name="adj" fmla="val 10000"/>
          </a:avLst>
        </a:prstGeom>
        <a:solidFill>
          <a:srgbClr val="6643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Alberta liquor law versus LCBO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3108719" y="2878752"/>
        <a:ext cx="2012160" cy="1243696"/>
      </dsp:txXfrm>
    </dsp:sp>
    <dsp:sp modelId="{C97B2B26-11FF-1248-B5AE-DADFFE9FD75E}">
      <dsp:nvSpPr>
        <dsp:cNvPr id="0" name=""/>
        <dsp:cNvSpPr/>
      </dsp:nvSpPr>
      <dsp:spPr>
        <a:xfrm>
          <a:off x="5616661" y="0"/>
          <a:ext cx="2611933" cy="4381500"/>
        </a:xfrm>
        <a:prstGeom prst="roundRect">
          <a:avLst>
            <a:gd name="adj" fmla="val 10000"/>
          </a:avLst>
        </a:prstGeom>
        <a:solidFill>
          <a:srgbClr val="E9DA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000000"/>
              </a:solidFill>
            </a:rPr>
            <a:t>Self-Regulation</a:t>
          </a:r>
          <a:endParaRPr lang="en-US" sz="2900" b="1" kern="1200" dirty="0">
            <a:solidFill>
              <a:srgbClr val="000000"/>
            </a:solidFill>
          </a:endParaRPr>
        </a:p>
      </dsp:txBody>
      <dsp:txXfrm>
        <a:off x="5616661" y="0"/>
        <a:ext cx="2611933" cy="1314450"/>
      </dsp:txXfrm>
    </dsp:sp>
    <dsp:sp modelId="{E6AC1DD6-179F-964F-8CB0-018998E33ED6}">
      <dsp:nvSpPr>
        <dsp:cNvPr id="0" name=""/>
        <dsp:cNvSpPr/>
      </dsp:nvSpPr>
      <dsp:spPr>
        <a:xfrm>
          <a:off x="5877855" y="1315733"/>
          <a:ext cx="2089546" cy="1321082"/>
        </a:xfrm>
        <a:prstGeom prst="roundRect">
          <a:avLst>
            <a:gd name="adj" fmla="val 10000"/>
          </a:avLst>
        </a:prstGeom>
        <a:solidFill>
          <a:srgbClr val="3E7D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ASC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5916548" y="1354426"/>
        <a:ext cx="2012160" cy="1243696"/>
      </dsp:txXfrm>
    </dsp:sp>
    <dsp:sp modelId="{DA70D565-8317-3A44-8FA3-7F86A15FFC4A}">
      <dsp:nvSpPr>
        <dsp:cNvPr id="0" name=""/>
        <dsp:cNvSpPr/>
      </dsp:nvSpPr>
      <dsp:spPr>
        <a:xfrm>
          <a:off x="5877855" y="2840059"/>
          <a:ext cx="2089546" cy="1321082"/>
        </a:xfrm>
        <a:prstGeom prst="roundRect">
          <a:avLst>
            <a:gd name="adj" fmla="val 10000"/>
          </a:avLst>
        </a:prstGeom>
        <a:solidFill>
          <a:srgbClr val="6643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>
              <a:solidFill>
                <a:srgbClr val="000000"/>
              </a:solidFill>
            </a:rPr>
            <a:t>CAB</a:t>
          </a:r>
          <a:endParaRPr lang="en-US" sz="1800" kern="1200" dirty="0" smtClean="0">
            <a:solidFill>
              <a:srgbClr val="000000"/>
            </a:solidFill>
          </a:endParaRPr>
        </a:p>
      </dsp:txBody>
      <dsp:txXfrm>
        <a:off x="5916548" y="2878752"/>
        <a:ext cx="2012160" cy="124369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30BA3-7454-B441-8E75-D092AB09F39A}">
      <dsp:nvSpPr>
        <dsp:cNvPr id="0" name=""/>
        <dsp:cNvSpPr/>
      </dsp:nvSpPr>
      <dsp:spPr>
        <a:xfrm>
          <a:off x="2368273" y="1689379"/>
          <a:ext cx="2766299" cy="2538547"/>
        </a:xfrm>
        <a:prstGeom prst="ellipse">
          <a:avLst/>
        </a:prstGeom>
        <a:solidFill>
          <a:srgbClr val="0C5FA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rgbClr val="000000"/>
              </a:solidFill>
            </a:rPr>
            <a:t>Management Has Little Control</a:t>
          </a:r>
          <a:endParaRPr lang="en-US" sz="2700" b="1" kern="1200" dirty="0">
            <a:solidFill>
              <a:srgbClr val="000000"/>
            </a:solidFill>
          </a:endParaRPr>
        </a:p>
      </dsp:txBody>
      <dsp:txXfrm>
        <a:off x="2773388" y="2061141"/>
        <a:ext cx="1956069" cy="1795023"/>
      </dsp:txXfrm>
    </dsp:sp>
    <dsp:sp modelId="{DF39AE6C-970A-7644-87E8-C094D15B3999}">
      <dsp:nvSpPr>
        <dsp:cNvPr id="0" name=""/>
        <dsp:cNvSpPr/>
      </dsp:nvSpPr>
      <dsp:spPr>
        <a:xfrm rot="13083744">
          <a:off x="1597002" y="1580096"/>
          <a:ext cx="1569151" cy="531693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E7C63-4120-1A42-A09A-CD2149485D91}">
      <dsp:nvSpPr>
        <dsp:cNvPr id="0" name=""/>
        <dsp:cNvSpPr/>
      </dsp:nvSpPr>
      <dsp:spPr>
        <a:xfrm>
          <a:off x="480619" y="460121"/>
          <a:ext cx="1822556" cy="1301855"/>
        </a:xfrm>
        <a:prstGeom prst="roundRect">
          <a:avLst>
            <a:gd name="adj" fmla="val 10000"/>
          </a:avLst>
        </a:prstGeom>
        <a:solidFill>
          <a:srgbClr val="3E7D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000000"/>
              </a:solidFill>
            </a:rPr>
            <a:t>The Number</a:t>
          </a:r>
        </a:p>
      </dsp:txBody>
      <dsp:txXfrm>
        <a:off x="518749" y="498251"/>
        <a:ext cx="1746296" cy="1225595"/>
      </dsp:txXfrm>
    </dsp:sp>
    <dsp:sp modelId="{3F773073-1AA3-D542-95E4-D7B45D94B8BD}">
      <dsp:nvSpPr>
        <dsp:cNvPr id="0" name=""/>
        <dsp:cNvSpPr/>
      </dsp:nvSpPr>
      <dsp:spPr>
        <a:xfrm rot="16200000">
          <a:off x="3183365" y="1233252"/>
          <a:ext cx="1112245" cy="531693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131456-62E6-FD48-B297-E8D73630EA99}">
      <dsp:nvSpPr>
        <dsp:cNvPr id="0" name=""/>
        <dsp:cNvSpPr/>
      </dsp:nvSpPr>
      <dsp:spPr>
        <a:xfrm>
          <a:off x="2856414" y="-138527"/>
          <a:ext cx="1790017" cy="1301855"/>
        </a:xfrm>
        <a:prstGeom prst="roundRect">
          <a:avLst>
            <a:gd name="adj" fmla="val 10000"/>
          </a:avLst>
        </a:prstGeom>
        <a:solidFill>
          <a:srgbClr val="6643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000000"/>
              </a:solidFill>
            </a:rPr>
            <a:t>The Size</a:t>
          </a:r>
        </a:p>
      </dsp:txBody>
      <dsp:txXfrm>
        <a:off x="2894544" y="-100397"/>
        <a:ext cx="1713757" cy="1225595"/>
      </dsp:txXfrm>
    </dsp:sp>
    <dsp:sp modelId="{17374CF5-D64F-6D4F-A3B5-31EE68236677}">
      <dsp:nvSpPr>
        <dsp:cNvPr id="0" name=""/>
        <dsp:cNvSpPr/>
      </dsp:nvSpPr>
      <dsp:spPr>
        <a:xfrm rot="19298688">
          <a:off x="4079933" y="1477389"/>
          <a:ext cx="1841303" cy="531693"/>
        </a:xfrm>
        <a:prstGeom prst="leftArrow">
          <a:avLst>
            <a:gd name="adj1" fmla="val 60000"/>
            <a:gd name="adj2" fmla="val 50000"/>
          </a:avLst>
        </a:prstGeom>
        <a:solidFill>
          <a:srgbClr val="9E248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B44F07-3B05-F24B-A6EB-A140A6CE07BF}">
      <dsp:nvSpPr>
        <dsp:cNvPr id="0" name=""/>
        <dsp:cNvSpPr/>
      </dsp:nvSpPr>
      <dsp:spPr>
        <a:xfrm>
          <a:off x="4995212" y="269739"/>
          <a:ext cx="2663288" cy="1301855"/>
        </a:xfrm>
        <a:prstGeom prst="roundRect">
          <a:avLst>
            <a:gd name="adj" fmla="val 10000"/>
          </a:avLst>
        </a:prstGeom>
        <a:solidFill>
          <a:srgbClr val="8759A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rgbClr val="000000"/>
              </a:solidFill>
            </a:rPr>
            <a:t>The Degree of Interdependence </a:t>
          </a:r>
          <a:endParaRPr lang="en-US" sz="2200" kern="1200" dirty="0">
            <a:solidFill>
              <a:srgbClr val="000000"/>
            </a:solidFill>
          </a:endParaRPr>
        </a:p>
      </dsp:txBody>
      <dsp:txXfrm>
        <a:off x="5033342" y="307869"/>
        <a:ext cx="2587028" cy="122559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9DC138-BF86-5249-AB80-B8FEE1C8B78D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rgbClr val="3E7D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FE83C71-C73E-0544-A820-0CCFED798B58}">
      <dsp:nvSpPr>
        <dsp:cNvPr id="0" name=""/>
        <dsp:cNvSpPr/>
      </dsp:nvSpPr>
      <dsp:spPr>
        <a:xfrm>
          <a:off x="3454397" y="800312"/>
          <a:ext cx="2641600" cy="722312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Philanthropic responsibilities</a:t>
          </a:r>
          <a:endParaRPr lang="en-US" sz="1800" kern="1200" dirty="0"/>
        </a:p>
      </dsp:txBody>
      <dsp:txXfrm>
        <a:off x="3489657" y="835572"/>
        <a:ext cx="2571080" cy="651792"/>
      </dsp:txXfrm>
    </dsp:sp>
    <dsp:sp modelId="{5EF40A72-1591-B043-9908-A8A257136731}">
      <dsp:nvSpPr>
        <dsp:cNvPr id="0" name=""/>
        <dsp:cNvSpPr/>
      </dsp:nvSpPr>
      <dsp:spPr>
        <a:xfrm>
          <a:off x="3454397" y="1625757"/>
          <a:ext cx="2641600" cy="722312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Ethical responsibilities</a:t>
          </a:r>
          <a:endParaRPr lang="en-US" sz="1800" kern="1200" dirty="0"/>
        </a:p>
      </dsp:txBody>
      <dsp:txXfrm>
        <a:off x="3489657" y="1661017"/>
        <a:ext cx="2571080" cy="651792"/>
      </dsp:txXfrm>
    </dsp:sp>
    <dsp:sp modelId="{8BF3E85C-4CB1-E145-814C-032BE29580F2}">
      <dsp:nvSpPr>
        <dsp:cNvPr id="0" name=""/>
        <dsp:cNvSpPr/>
      </dsp:nvSpPr>
      <dsp:spPr>
        <a:xfrm>
          <a:off x="3454397" y="2438358"/>
          <a:ext cx="2641600" cy="722312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Legal responsibilities</a:t>
          </a:r>
          <a:endParaRPr lang="en-US" sz="1800" kern="1200" dirty="0"/>
        </a:p>
      </dsp:txBody>
      <dsp:txXfrm>
        <a:off x="3489657" y="2473618"/>
        <a:ext cx="2571080" cy="651792"/>
      </dsp:txXfrm>
    </dsp:sp>
    <dsp:sp modelId="{CEFB622E-05BD-5442-B552-2461811C7A90}">
      <dsp:nvSpPr>
        <dsp:cNvPr id="0" name=""/>
        <dsp:cNvSpPr/>
      </dsp:nvSpPr>
      <dsp:spPr>
        <a:xfrm>
          <a:off x="3454397" y="3227398"/>
          <a:ext cx="2641600" cy="722312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i="1" kern="1200" dirty="0" smtClean="0"/>
            <a:t>Economic performance</a:t>
          </a:r>
          <a:endParaRPr lang="en-US" sz="1800" i="1" kern="1200" dirty="0"/>
        </a:p>
      </dsp:txBody>
      <dsp:txXfrm>
        <a:off x="3489657" y="3262658"/>
        <a:ext cx="2571080" cy="651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7EEA4CE7-DF5B-FF48-882D-ADE41DBBB78B}" type="datetime1">
              <a:rPr lang="en-US" smtClean="0"/>
              <a:pPr/>
              <a:t>9/19/17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445813E-8A84-BD43-BD7C-3BE3F9793E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3143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4429DDE3-BA9F-2F43-8E7A-D824F258E609}" type="datetime1">
              <a:rPr lang="en-US" smtClean="0"/>
              <a:pPr/>
              <a:t>9/19/17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685800"/>
            <a:ext cx="4570412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34290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6E9D6C92-ADCD-8D44-9ACB-E83AF05A67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5206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098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1675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9351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0624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Promo</a:t>
            </a:r>
            <a:r>
              <a:rPr lang="en-US" baseline="0" dirty="0" smtClean="0"/>
              <a:t> = Promotion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77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724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866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4444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4316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Gen</a:t>
            </a:r>
            <a:r>
              <a:rPr lang="en-US" baseline="0" dirty="0" smtClean="0"/>
              <a:t> X </a:t>
            </a:r>
            <a:r>
              <a:rPr lang="mr-IN" baseline="0" dirty="0" smtClean="0"/>
              <a:t>–</a:t>
            </a:r>
            <a:r>
              <a:rPr lang="en-US" baseline="0" dirty="0" smtClean="0"/>
              <a:t> 1966-178</a:t>
            </a:r>
          </a:p>
          <a:p>
            <a:r>
              <a:rPr lang="en-US" baseline="0" dirty="0" smtClean="0"/>
              <a:t>Gen Y </a:t>
            </a:r>
            <a:r>
              <a:rPr lang="mr-IN" baseline="0" dirty="0" smtClean="0"/>
              <a:t>–</a:t>
            </a:r>
            <a:r>
              <a:rPr lang="en-US" baseline="0" dirty="0" smtClean="0"/>
              <a:t> 1979-1994</a:t>
            </a:r>
          </a:p>
          <a:p>
            <a:r>
              <a:rPr lang="en-US" baseline="0" dirty="0" smtClean="0"/>
              <a:t>Tweens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Ages 9-14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- Baby boomers </a:t>
            </a:r>
            <a:r>
              <a:rPr lang="mr-IN" baseline="0" dirty="0" smtClean="0"/>
              <a:t>–</a:t>
            </a:r>
            <a:r>
              <a:rPr lang="en-US" baseline="0" dirty="0" smtClean="0"/>
              <a:t> 1947-1965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8686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32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161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8585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2009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As a result of high</a:t>
            </a:r>
            <a:r>
              <a:rPr lang="en-US" baseline="0" dirty="0" smtClean="0"/>
              <a:t> housing costs</a:t>
            </a:r>
            <a:r>
              <a:rPr lang="en-US" dirty="0" smtClean="0"/>
              <a:t>, many Canadians have turned to credit.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8382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226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998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376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614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Name some new products, new forms of communication, and new retail channels that have been introduced because of technological advances.</a:t>
            </a:r>
          </a:p>
          <a:p>
            <a:r>
              <a:rPr lang="en-US" smtClean="0"/>
              <a:t>https://www.polleverywhere.com/free_text_polls/YSOltqXWD3GaATG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0840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220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6882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476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5308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1434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7075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1732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832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55449" y="2177812"/>
            <a:ext cx="4952216" cy="1345114"/>
          </a:xfrm>
        </p:spPr>
        <p:txBody>
          <a:bodyPr>
            <a:normAutofit/>
          </a:bodyPr>
          <a:lstStyle>
            <a:lvl1pPr algn="ctr">
              <a:defRPr sz="3200" b="0" i="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Lucida Calligraphy" panose="03010101010101010101" pitchFamily="66" charset="0"/>
                <a:cs typeface="Rockwell"/>
              </a:defRPr>
            </a:lvl1pPr>
          </a:lstStyle>
          <a:p>
            <a:r>
              <a:rPr lang="en-CA" dirty="0" smtClean="0"/>
              <a:t>   Chapter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21245" y="6356350"/>
            <a:ext cx="3004996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Copyright © 2016 by Nelson Education Ltd.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145722" y="871853"/>
            <a:ext cx="8998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i="1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Arial Black"/>
              </a:rPr>
              <a:t>MKTG 3Ce</a:t>
            </a:r>
            <a:endParaRPr lang="en-US" sz="9600" i="1" dirty="0">
              <a:solidFill>
                <a:prstClr val="black">
                  <a:lumMod val="65000"/>
                  <a:lumOff val="35000"/>
                </a:prstClr>
              </a:solidFill>
              <a:cs typeface="Arial Black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0" y="5357768"/>
            <a:ext cx="2590800" cy="13637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CA" smtClean="0">
              <a:solidFill>
                <a:prstClr val="white"/>
              </a:solidFill>
            </a:endParaRPr>
          </a:p>
        </p:txBody>
      </p:sp>
      <p:sp>
        <p:nvSpPr>
          <p:cNvPr id="14" name="Subtitle 16"/>
          <p:cNvSpPr>
            <a:spLocks noGrp="1"/>
          </p:cNvSpPr>
          <p:nvPr userDrawn="1">
            <p:ph type="subTitle" idx="4294967295"/>
          </p:nvPr>
        </p:nvSpPr>
        <p:spPr>
          <a:xfrm>
            <a:off x="1273731" y="3271621"/>
            <a:ext cx="6595066" cy="1776805"/>
          </a:xfrm>
        </p:spPr>
        <p:txBody>
          <a:bodyPr anchor="ctr">
            <a:normAutofit/>
          </a:bodyPr>
          <a:lstStyle>
            <a:lvl1pPr algn="ctr">
              <a:buNone/>
              <a:defRPr sz="4400" b="1" cap="small" baseline="0">
                <a:solidFill>
                  <a:srgbClr val="9E248D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2424"/>
            <a:ext cx="9142531" cy="5694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6303909"/>
            <a:ext cx="9142531" cy="569431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5304398" y="2287833"/>
            <a:ext cx="1223402" cy="1344613"/>
          </a:xfrm>
        </p:spPr>
        <p:txBody>
          <a:bodyPr>
            <a:noAutofit/>
          </a:bodyPr>
          <a:lstStyle>
            <a:lvl1pPr marL="0" indent="0">
              <a:buNone/>
              <a:defRPr sz="6000">
                <a:solidFill>
                  <a:srgbClr val="CA1789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sz="6000" dirty="0" smtClean="0">
                <a:solidFill>
                  <a:srgbClr val="9E248D"/>
                </a:solidFill>
                <a:latin typeface="Arial Black" panose="020B0A04020102020204" pitchFamily="34" charset="0"/>
                <a:cs typeface="Rod" panose="02030509050101010101" pitchFamily="49" charset="-79"/>
              </a:rPr>
              <a:t>#</a:t>
            </a:r>
            <a:endParaRPr lang="en-CA" sz="6000" dirty="0">
              <a:solidFill>
                <a:srgbClr val="9E248D"/>
              </a:solidFill>
              <a:latin typeface="Arial Black" panose="020B0A04020102020204" pitchFamily="34" charset="0"/>
              <a:cs typeface="Rod" panose="0203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48602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26163" y="6189262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2-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75887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5140193"/>
            <a:ext cx="2590800" cy="17178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49624" y="557007"/>
            <a:ext cx="8229600" cy="748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49250" y="1479550"/>
            <a:ext cx="8283575" cy="46116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2-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534494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2424"/>
            <a:ext cx="9142531" cy="56943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9144000" cy="1417638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5981"/>
            <a:ext cx="8229600" cy="748250"/>
          </a:xfrm>
        </p:spPr>
        <p:txBody>
          <a:bodyPr/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10" name="Text Placeholder 16"/>
          <p:cNvSpPr txBox="1">
            <a:spLocks/>
          </p:cNvSpPr>
          <p:nvPr userDrawn="1"/>
        </p:nvSpPr>
        <p:spPr>
          <a:xfrm>
            <a:off x="661872" y="6227343"/>
            <a:ext cx="740802" cy="548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b="1" kern="1200">
                <a:solidFill>
                  <a:schemeClr val="bg1"/>
                </a:solidFill>
                <a:latin typeface="+mn-lt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#</a:t>
            </a: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2-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813032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7318649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3447" y="6120467"/>
            <a:ext cx="833718" cy="7318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68439"/>
            <a:ext cx="8229600" cy="748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77872"/>
            <a:ext cx="8229600" cy="4948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690741" y="6120467"/>
            <a:ext cx="774804" cy="726140"/>
          </a:xfrm>
          <a:prstGeom prst="rect">
            <a:avLst/>
          </a:prstGeom>
          <a:solidFill>
            <a:srgbClr val="9E248D"/>
          </a:solidFill>
          <a:ln>
            <a:solidFill>
              <a:srgbClr val="9E248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-13447" y="6235261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LO</a:t>
            </a:r>
            <a:endParaRPr lang="en-CA" sz="28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2-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43274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000" b="1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Rockwel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Rockwel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Rockwel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Rockwel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Rockwel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4" Type="http://schemas.openxmlformats.org/officeDocument/2006/relationships/diagramLayout" Target="../diagrams/layout7.xml"/><Relationship Id="rId5" Type="http://schemas.openxmlformats.org/officeDocument/2006/relationships/diagramQuickStyle" Target="../diagrams/quickStyle7.xml"/><Relationship Id="rId6" Type="http://schemas.openxmlformats.org/officeDocument/2006/relationships/diagramColors" Target="../diagrams/colors7.xml"/><Relationship Id="rId7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4" Type="http://schemas.openxmlformats.org/officeDocument/2006/relationships/diagramLayout" Target="../diagrams/layout10.xml"/><Relationship Id="rId5" Type="http://schemas.openxmlformats.org/officeDocument/2006/relationships/diagramQuickStyle" Target="../diagrams/quickStyle10.xml"/><Relationship Id="rId6" Type="http://schemas.openxmlformats.org/officeDocument/2006/relationships/diagramColors" Target="../diagrams/colors10.xml"/><Relationship Id="rId7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2385499" y="2304086"/>
            <a:ext cx="3565226" cy="134511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Chapter</a:t>
            </a:r>
            <a:endParaRPr lang="en-CA" sz="40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4294967295"/>
          </p:nvPr>
        </p:nvSpPr>
        <p:spPr>
          <a:xfrm>
            <a:off x="482600" y="3538109"/>
            <a:ext cx="8064500" cy="1567291"/>
          </a:xfr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CA" sz="4800" b="1" cap="small" dirty="0" smtClean="0">
                <a:solidFill>
                  <a:srgbClr val="9E248D"/>
                </a:solidFill>
              </a:rPr>
              <a:t>The Marketing Environment, Social Responsibility, and Ethics</a:t>
            </a:r>
            <a:endParaRPr lang="en-CA" sz="4800" b="1" cap="small" dirty="0">
              <a:solidFill>
                <a:srgbClr val="9E248D"/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5498681" y="2439202"/>
            <a:ext cx="1223402" cy="1344613"/>
          </a:xfrm>
        </p:spPr>
        <p:txBody>
          <a:bodyPr/>
          <a:lstStyle/>
          <a:p>
            <a:r>
              <a:rPr lang="en-US" dirty="0" smtClean="0">
                <a:solidFill>
                  <a:srgbClr val="9E248D"/>
                </a:solidFill>
              </a:rPr>
              <a:t>2</a:t>
            </a:r>
            <a:endParaRPr lang="en-CA" dirty="0">
              <a:solidFill>
                <a:srgbClr val="9E248D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81400" y="5270500"/>
            <a:ext cx="19121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Kaleem Mahmood</a:t>
            </a:r>
          </a:p>
          <a:p>
            <a:pPr algn="ctr"/>
            <a:r>
              <a:rPr lang="en-US" dirty="0" smtClean="0"/>
              <a:t>BUSI2204A </a:t>
            </a:r>
          </a:p>
          <a:p>
            <a:pPr algn="ctr"/>
            <a:r>
              <a:rPr lang="en-US" dirty="0" smtClean="0"/>
              <a:t>Fall </a:t>
            </a:r>
            <a:r>
              <a:rPr lang="en-US" dirty="0" smtClean="0"/>
              <a:t>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2999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8882"/>
            <a:ext cx="9144000" cy="748250"/>
          </a:xfrm>
        </p:spPr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3"/>
          </p:nvPr>
        </p:nvSpPr>
        <p:spPr>
          <a:xfrm>
            <a:off x="634093" y="1275561"/>
            <a:ext cx="7709807" cy="4883939"/>
          </a:xfrm>
        </p:spPr>
        <p:txBody>
          <a:bodyPr>
            <a:noAutofit/>
          </a:bodyPr>
          <a:lstStyle/>
          <a:p>
            <a:pPr marL="457200" indent="-457200">
              <a:spcAft>
                <a:spcPts val="1200"/>
              </a:spcAft>
              <a:buNone/>
            </a:pPr>
            <a:r>
              <a:rPr lang="en-US" sz="2600" dirty="0" smtClean="0"/>
              <a:t>1. </a:t>
            </a:r>
            <a:r>
              <a:rPr lang="en-CA" sz="2600" dirty="0" smtClean="0"/>
              <a:t>Macro-environmental Factors</a:t>
            </a:r>
          </a:p>
          <a:p>
            <a:pPr marL="457200" indent="-457200">
              <a:spcAft>
                <a:spcPts val="1200"/>
              </a:spcAft>
              <a:buNone/>
            </a:pPr>
            <a:r>
              <a:rPr lang="en-US" sz="2600" dirty="0" smtClean="0"/>
              <a:t>2. Corporate Social Responsibility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869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4469"/>
            <a:ext cx="9144000" cy="748250"/>
          </a:xfrm>
        </p:spPr>
        <p:txBody>
          <a:bodyPr/>
          <a:lstStyle/>
          <a:p>
            <a:r>
              <a:rPr lang="en-US" dirty="0" smtClean="0"/>
              <a:t>Macro-environmental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3"/>
          </p:nvPr>
        </p:nvSpPr>
        <p:spPr>
          <a:xfrm>
            <a:off x="404592" y="1219443"/>
            <a:ext cx="7913908" cy="4901958"/>
          </a:xfrm>
        </p:spPr>
        <p:txBody>
          <a:bodyPr>
            <a:noAutofit/>
          </a:bodyPr>
          <a:lstStyle/>
          <a:p>
            <a:pPr marL="457200" indent="-457200">
              <a:spcAft>
                <a:spcPts val="1200"/>
              </a:spcAft>
              <a:buNone/>
            </a:pPr>
            <a:endParaRPr lang="en-US" sz="7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 descr="Screen Shot 2015-09-07 at 9.52.02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83" y="1371599"/>
            <a:ext cx="7291565" cy="447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161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063" y="3429227"/>
            <a:ext cx="3845836" cy="661987"/>
          </a:xfrm>
        </p:spPr>
        <p:txBody>
          <a:bodyPr>
            <a:noAutofit/>
          </a:bodyPr>
          <a:lstStyle/>
          <a:p>
            <a:r>
              <a:rPr lang="en-US" sz="3200" dirty="0" smtClean="0"/>
              <a:t>Target Market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9468257"/>
              </p:ext>
            </p:extLst>
          </p:nvPr>
        </p:nvGraphicFramePr>
        <p:xfrm>
          <a:off x="2976164" y="1288343"/>
          <a:ext cx="5628994" cy="4685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3124200" y="6356350"/>
            <a:ext cx="3004996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Copyright ©2016 Nelson Education Ltd 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4300" y="3975101"/>
            <a:ext cx="351789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dirty="0"/>
              <a:t>Changes in the </a:t>
            </a:r>
            <a:r>
              <a:rPr lang="en-US" sz="2200" dirty="0" smtClean="0"/>
              <a:t>external environment cause new consumers to come and current ones </a:t>
            </a:r>
            <a:r>
              <a:rPr lang="en-US" sz="2200" dirty="0"/>
              <a:t>to </a:t>
            </a:r>
            <a:r>
              <a:rPr lang="en-US" sz="2200" dirty="0" smtClean="0"/>
              <a:t>go.</a:t>
            </a:r>
          </a:p>
          <a:p>
            <a:r>
              <a:rPr lang="en-US" sz="2800" dirty="0" smtClean="0"/>
              <a:t> </a:t>
            </a:r>
            <a:endParaRPr lang="en-US" sz="2800" dirty="0"/>
          </a:p>
        </p:txBody>
      </p:sp>
      <p:cxnSp>
        <p:nvCxnSpPr>
          <p:cNvPr id="25" name="Straight Arrow Connector 24"/>
          <p:cNvCxnSpPr/>
          <p:nvPr/>
        </p:nvCxnSpPr>
        <p:spPr>
          <a:xfrm rot="16200000" flipV="1">
            <a:off x="5254172" y="2924630"/>
            <a:ext cx="2266045" cy="861786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0800000">
            <a:off x="4800600" y="3635829"/>
            <a:ext cx="2017486" cy="865414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348151"/>
            <a:ext cx="9144000" cy="9128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The External Marketing Environment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787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2751"/>
            <a:ext cx="9144000" cy="912815"/>
          </a:xfrm>
        </p:spPr>
        <p:txBody>
          <a:bodyPr>
            <a:normAutofit/>
          </a:bodyPr>
          <a:lstStyle/>
          <a:p>
            <a:r>
              <a:rPr lang="en-US" dirty="0" smtClean="0"/>
              <a:t>What is a Trend?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-106" charset="2"/>
              <a:buChar char="§"/>
            </a:pPr>
            <a:r>
              <a:rPr lang="en-US" dirty="0">
                <a:latin typeface="Arial" pitchFamily="-106" charset="0"/>
              </a:rPr>
              <a:t>The specific or general direction that a society is headed. </a:t>
            </a:r>
          </a:p>
          <a:p>
            <a:r>
              <a:rPr lang="en-CA" dirty="0">
                <a:latin typeface="Arial" pitchFamily="-106" charset="0"/>
              </a:rPr>
              <a:t>Trends are </a:t>
            </a:r>
            <a:r>
              <a:rPr lang="en-CA" b="1" dirty="0">
                <a:latin typeface="Arial" pitchFamily="-106" charset="0"/>
              </a:rPr>
              <a:t>enduring phenomena </a:t>
            </a:r>
            <a:r>
              <a:rPr lang="en-CA" dirty="0">
                <a:latin typeface="Arial" pitchFamily="-106" charset="0"/>
              </a:rPr>
              <a:t>that are radically impacting the way consumers behave in the marketplace and/or the way we do business.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3150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0047"/>
            <a:ext cx="9144000" cy="91281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Environmental Forces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CA" dirty="0" smtClean="0"/>
              <a:t>1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Social/Cultural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Demographic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Economic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Technological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Political </a:t>
            </a:r>
            <a:r>
              <a:rPr lang="en-US" dirty="0"/>
              <a:t>/ Legal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Competition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9039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0985"/>
            <a:ext cx="9144000" cy="912815"/>
          </a:xfrm>
        </p:spPr>
        <p:txBody>
          <a:bodyPr/>
          <a:lstStyle/>
          <a:p>
            <a:r>
              <a:rPr lang="en-US" dirty="0" smtClean="0"/>
              <a:t>1. Social/Cultural Factors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095794"/>
              </p:ext>
            </p:extLst>
          </p:nvPr>
        </p:nvGraphicFramePr>
        <p:xfrm>
          <a:off x="433388" y="1498600"/>
          <a:ext cx="8229600" cy="4381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CA" dirty="0" smtClean="0"/>
              <a:t>1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81290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Canadian values and Perceptions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7C6C17A6-9373-D44B-91A7-E4E05442484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42900" y="1409325"/>
            <a:ext cx="4038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/>
              <a:t>Four values that strongly influence Canadians:</a:t>
            </a:r>
          </a:p>
          <a:p>
            <a:pPr lvl="1"/>
            <a:r>
              <a:rPr lang="en-US" sz="2000" b="1" dirty="0" smtClean="0"/>
              <a:t>self-sufficiency</a:t>
            </a:r>
          </a:p>
          <a:p>
            <a:pPr lvl="1"/>
            <a:r>
              <a:rPr lang="en-US" sz="2000" b="1" dirty="0" smtClean="0"/>
              <a:t>upward mobility</a:t>
            </a:r>
          </a:p>
          <a:p>
            <a:pPr lvl="1"/>
            <a:r>
              <a:rPr lang="en-US" sz="2000" b="1" dirty="0" smtClean="0"/>
              <a:t>work ethic</a:t>
            </a:r>
          </a:p>
          <a:p>
            <a:pPr lvl="1"/>
            <a:r>
              <a:rPr lang="en-US" sz="2000" b="1" dirty="0" smtClean="0"/>
              <a:t>fairness</a:t>
            </a:r>
          </a:p>
          <a:p>
            <a:pPr marL="457200" lvl="1" indent="0">
              <a:buFont typeface="Wingdings" charset="2"/>
              <a:buNone/>
            </a:pPr>
            <a:endParaRPr lang="en-US" sz="2000" dirty="0" smtClean="0"/>
          </a:p>
          <a:p>
            <a:pPr lvl="1"/>
            <a:endParaRPr lang="en-US" sz="2000" dirty="0"/>
          </a:p>
        </p:txBody>
      </p:sp>
      <p:sp>
        <p:nvSpPr>
          <p:cNvPr id="8" name="Content Placeholder 5"/>
          <p:cNvSpPr txBox="1">
            <a:spLocks/>
          </p:cNvSpPr>
          <p:nvPr/>
        </p:nvSpPr>
        <p:spPr>
          <a:xfrm>
            <a:off x="4762500" y="1409325"/>
            <a:ext cx="4167576" cy="460174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smtClean="0"/>
              <a:t>Perception that Canadians are:</a:t>
            </a:r>
          </a:p>
          <a:p>
            <a:pPr lvl="1"/>
            <a:r>
              <a:rPr lang="en-US" sz="2000" b="1" smtClean="0"/>
              <a:t>trustworthy</a:t>
            </a:r>
          </a:p>
          <a:p>
            <a:pPr lvl="1"/>
            <a:r>
              <a:rPr lang="en-US" sz="2000" b="1" smtClean="0"/>
              <a:t>family-oriented</a:t>
            </a:r>
          </a:p>
          <a:p>
            <a:pPr lvl="1"/>
            <a:r>
              <a:rPr lang="en-US" sz="2000" b="1" smtClean="0"/>
              <a:t>conservative</a:t>
            </a:r>
          </a:p>
          <a:p>
            <a:pPr lvl="1"/>
            <a:r>
              <a:rPr lang="en-US" sz="2000" b="1" smtClean="0"/>
              <a:t>eco-conscious</a:t>
            </a:r>
            <a:endParaRPr lang="en-US" sz="20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990600" y="4876800"/>
            <a:ext cx="731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Canadians are tolerant and respectful of other </a:t>
            </a:r>
            <a:r>
              <a:rPr lang="en-US" dirty="0" smtClean="0"/>
              <a:t>cultures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45473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2. Demographic Factors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7146210"/>
              </p:ext>
            </p:extLst>
          </p:nvPr>
        </p:nvGraphicFramePr>
        <p:xfrm>
          <a:off x="433388" y="1498600"/>
          <a:ext cx="8229600" cy="4381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9951213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995989"/>
              </p:ext>
            </p:extLst>
          </p:nvPr>
        </p:nvGraphicFramePr>
        <p:xfrm>
          <a:off x="598590" y="1372353"/>
          <a:ext cx="7885010" cy="4380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Demographic Factors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032945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0186547"/>
              </p:ext>
            </p:extLst>
          </p:nvPr>
        </p:nvGraphicFramePr>
        <p:xfrm>
          <a:off x="640080" y="1438766"/>
          <a:ext cx="7805420" cy="439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Demographic Factors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40832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Population Shifts in Canada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7948510" cy="438073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More than 50% of the Canadian population lives in four major urban regions.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90% of new immigrants live in a large metropolitan market.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Movement to suburb or surrounding urban municipality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648853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Growing Ethnic Markets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1" name="Picture 10" descr="C02_T01_pg0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513" y="1403349"/>
            <a:ext cx="4522787" cy="465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7586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Economic Factors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12547"/>
              </p:ext>
            </p:extLst>
          </p:nvPr>
        </p:nvGraphicFramePr>
        <p:xfrm>
          <a:off x="433388" y="1612900"/>
          <a:ext cx="8229600" cy="4381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50021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6478"/>
            <a:ext cx="9144000" cy="912815"/>
          </a:xfrm>
        </p:spPr>
        <p:txBody>
          <a:bodyPr/>
          <a:lstStyle/>
          <a:p>
            <a:r>
              <a:rPr lang="en-US" dirty="0" smtClean="0"/>
              <a:t>Consumers’ Incomes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293986"/>
            <a:ext cx="8253310" cy="4813283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b="1" dirty="0" smtClean="0"/>
              <a:t>Median total family income </a:t>
            </a:r>
            <a:r>
              <a:rPr lang="en-US" dirty="0" smtClean="0"/>
              <a:t>= $76,000</a:t>
            </a:r>
            <a:endParaRPr lang="en-US" sz="1100" dirty="0" smtClean="0"/>
          </a:p>
          <a:p>
            <a:pPr>
              <a:spcAft>
                <a:spcPts val="1200"/>
              </a:spcAft>
            </a:pPr>
            <a:r>
              <a:rPr lang="en-US" b="1" dirty="0" smtClean="0"/>
              <a:t>Education: </a:t>
            </a:r>
            <a:r>
              <a:rPr lang="en-US" dirty="0" smtClean="0"/>
              <a:t>primary determinant of earning potential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One-quarter of Canadians currently spend over </a:t>
            </a:r>
            <a:r>
              <a:rPr lang="en-US" b="1" dirty="0" smtClean="0"/>
              <a:t>30% </a:t>
            </a:r>
            <a:r>
              <a:rPr lang="en-US" dirty="0" smtClean="0"/>
              <a:t>of their income on shelter, far exceeding the affordable housing standards.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836394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Purchasing Power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0" name="Picture 9" descr="C02_P09_pg0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787" y="1260967"/>
            <a:ext cx="3930459" cy="482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926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Purchasing Power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6300" y="2844800"/>
            <a:ext cx="1816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Income</a:t>
            </a:r>
            <a:endParaRPr lang="en-US" sz="3600" dirty="0"/>
          </a:p>
        </p:txBody>
      </p:sp>
      <p:sp>
        <p:nvSpPr>
          <p:cNvPr id="19" name="TextBox 18"/>
          <p:cNvSpPr txBox="1"/>
          <p:nvPr/>
        </p:nvSpPr>
        <p:spPr>
          <a:xfrm>
            <a:off x="3543300" y="2844800"/>
            <a:ext cx="163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Cost of Living</a:t>
            </a:r>
            <a:endParaRPr lang="en-US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5930900" y="2870200"/>
            <a:ext cx="250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Purchasing Power</a:t>
            </a:r>
            <a:endParaRPr lang="en-US" sz="3600" dirty="0"/>
          </a:p>
        </p:txBody>
      </p:sp>
      <p:sp>
        <p:nvSpPr>
          <p:cNvPr id="22" name="Minus 21"/>
          <p:cNvSpPr/>
          <p:nvPr/>
        </p:nvSpPr>
        <p:spPr>
          <a:xfrm>
            <a:off x="2674620" y="2865120"/>
            <a:ext cx="690880" cy="741680"/>
          </a:xfrm>
          <a:prstGeom prst="mathMinus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Equal 22"/>
          <p:cNvSpPr/>
          <p:nvPr/>
        </p:nvSpPr>
        <p:spPr>
          <a:xfrm>
            <a:off x="5303520" y="3030220"/>
            <a:ext cx="589280" cy="589280"/>
          </a:xfrm>
          <a:prstGeom prst="mathEqual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734587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Impacts consumers’ purchasing power if salary increases don’t keep up with inflation</a:t>
            </a:r>
          </a:p>
          <a:p>
            <a:endParaRPr lang="en-US" dirty="0" smtClean="0"/>
          </a:p>
          <a:p>
            <a:r>
              <a:rPr lang="en-US" dirty="0" smtClean="0"/>
              <a:t>Inflation </a:t>
            </a:r>
            <a:r>
              <a:rPr lang="en-US" dirty="0"/>
              <a:t>pressures consumers to make more economical purchases and still maintain their standard of living.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Marketers must be very cognizant of inflation on consumers’ ability to purchase.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8715932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period of economic activity characterized by negative growth</a:t>
            </a:r>
          </a:p>
          <a:p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a recession, consumers consider the price–value relationship deliberately before making purchases.</a:t>
            </a:r>
            <a:endParaRPr lang="en-CA" dirty="0"/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888076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7C6C17A6-9373-D44B-91A7-E4E05442484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163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6-Point Star 9"/>
          <p:cNvSpPr>
            <a:spLocks noChangeAspect="1"/>
          </p:cNvSpPr>
          <p:nvPr/>
        </p:nvSpPr>
        <p:spPr>
          <a:xfrm>
            <a:off x="6259358" y="2008197"/>
            <a:ext cx="1619990" cy="1619990"/>
          </a:xfrm>
          <a:prstGeom prst="star6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6-Point Star 7"/>
          <p:cNvSpPr/>
          <p:nvPr/>
        </p:nvSpPr>
        <p:spPr>
          <a:xfrm>
            <a:off x="1049421" y="1834413"/>
            <a:ext cx="1799994" cy="1799995"/>
          </a:xfrm>
          <a:prstGeom prst="star6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4. Technological Factors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5320948"/>
              </p:ext>
            </p:extLst>
          </p:nvPr>
        </p:nvGraphicFramePr>
        <p:xfrm>
          <a:off x="885158" y="1885501"/>
          <a:ext cx="7373684" cy="3890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86543" y="2467745"/>
            <a:ext cx="1478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</a:t>
            </a:r>
            <a:r>
              <a:rPr lang="en-US" sz="2000" dirty="0" smtClean="0"/>
              <a:t>esearch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159501" y="2481825"/>
            <a:ext cx="185954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Entrepreneurial </a:t>
            </a:r>
            <a:br>
              <a:rPr lang="en-US" sz="1600" dirty="0" smtClean="0"/>
            </a:br>
            <a:r>
              <a:rPr lang="en-US" sz="1600" dirty="0" smtClean="0"/>
              <a:t>Spirit</a:t>
            </a:r>
            <a:endParaRPr lang="en-US" sz="1600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8535939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5. Political and Legal Factors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6742487"/>
              </p:ext>
            </p:extLst>
          </p:nvPr>
        </p:nvGraphicFramePr>
        <p:xfrm>
          <a:off x="496888" y="1498600"/>
          <a:ext cx="8229600" cy="4381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2200151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Political and Legal Factors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1" name="Picture 10" descr="C02_T02_pg0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362" y="1387966"/>
            <a:ext cx="2515875" cy="480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85385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6. Competitive Factors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4887523"/>
              </p:ext>
            </p:extLst>
          </p:nvPr>
        </p:nvGraphicFramePr>
        <p:xfrm>
          <a:off x="585788" y="1714500"/>
          <a:ext cx="7923212" cy="408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822996292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Competitive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-106" charset="2"/>
              <a:buChar char="§"/>
            </a:pPr>
            <a:r>
              <a:rPr lang="en-CA" u="sng" dirty="0">
                <a:latin typeface="Arial" pitchFamily="-106" charset="0"/>
              </a:rPr>
              <a:t>Direct competition</a:t>
            </a:r>
            <a:endParaRPr lang="en-US" u="sng" dirty="0">
              <a:latin typeface="Arial" pitchFamily="-106" charset="0"/>
            </a:endParaRPr>
          </a:p>
          <a:p>
            <a:pPr lvl="1"/>
            <a:r>
              <a:rPr lang="en-US" dirty="0">
                <a:latin typeface="Arial" pitchFamily="-106" charset="0"/>
              </a:rPr>
              <a:t>The products are similar, either physically or conceptually. </a:t>
            </a:r>
          </a:p>
          <a:p>
            <a:pPr>
              <a:buFont typeface="Wingdings" pitchFamily="-106" charset="2"/>
              <a:buChar char="§"/>
            </a:pPr>
            <a:r>
              <a:rPr lang="en-CA" u="sng" dirty="0">
                <a:latin typeface="Arial" pitchFamily="-106" charset="0"/>
              </a:rPr>
              <a:t>Indirect competition</a:t>
            </a:r>
            <a:endParaRPr lang="en-US" u="sng" dirty="0">
              <a:latin typeface="Arial" pitchFamily="-106" charset="0"/>
            </a:endParaRPr>
          </a:p>
          <a:p>
            <a:pPr lvl="1"/>
            <a:r>
              <a:rPr lang="en-US" dirty="0">
                <a:latin typeface="Arial" pitchFamily="-106" charset="0"/>
              </a:rPr>
              <a:t>Offer substitute goods which may be very different physically and conceptually from yours but which meet a common need. </a:t>
            </a:r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7C6C17A6-9373-D44B-91A7-E4E05442484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42152724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In-class participation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spcBef>
                <a:spcPts val="2300"/>
              </a:spcBef>
              <a:buNone/>
              <a:defRPr/>
            </a:pPr>
            <a:r>
              <a:rPr lang="en-US" dirty="0">
                <a:solidFill>
                  <a:srgbClr val="000000"/>
                </a:solidFill>
                <a:sym typeface="Trebuchet MS" pitchFamily="-106" charset="0"/>
              </a:rPr>
              <a:t>Assume you manage a brand of disposable diapers. </a:t>
            </a:r>
          </a:p>
          <a:p>
            <a:pPr marL="0" indent="0">
              <a:spcBef>
                <a:spcPts val="2300"/>
              </a:spcBef>
              <a:buNone/>
              <a:defRPr/>
            </a:pPr>
            <a:r>
              <a:rPr lang="en-US" dirty="0">
                <a:solidFill>
                  <a:srgbClr val="000000"/>
                </a:solidFill>
                <a:sym typeface="Trebuchet MS" pitchFamily="-106" charset="0"/>
              </a:rPr>
              <a:t>Trends indicate that </a:t>
            </a:r>
            <a:r>
              <a:rPr lang="en-US" u="sng" dirty="0">
                <a:solidFill>
                  <a:srgbClr val="000000"/>
                </a:solidFill>
                <a:sym typeface="Trebuchet MS" pitchFamily="-106" charset="0"/>
              </a:rPr>
              <a:t>women are marrying later, having children later, and are having fewer children</a:t>
            </a:r>
            <a:r>
              <a:rPr lang="en-US" dirty="0">
                <a:solidFill>
                  <a:srgbClr val="000000"/>
                </a:solidFill>
                <a:sym typeface="Trebuchet MS" pitchFamily="-106" charset="0"/>
              </a:rPr>
              <a:t>. </a:t>
            </a:r>
          </a:p>
          <a:p>
            <a:pPr marL="0" indent="0">
              <a:spcBef>
                <a:spcPts val="2300"/>
              </a:spcBef>
              <a:buNone/>
              <a:defRPr/>
            </a:pPr>
            <a:r>
              <a:rPr lang="en-US" dirty="0">
                <a:solidFill>
                  <a:srgbClr val="000000"/>
                </a:solidFill>
                <a:sym typeface="Trebuchet MS" pitchFamily="-106" charset="0"/>
              </a:rPr>
              <a:t>At the same time, you notice that </a:t>
            </a:r>
            <a:r>
              <a:rPr lang="en-US" u="sng" dirty="0">
                <a:solidFill>
                  <a:srgbClr val="000000"/>
                </a:solidFill>
                <a:sym typeface="Trebuchet MS" pitchFamily="-106" charset="0"/>
              </a:rPr>
              <a:t>the population in Canada is also rapidly aging. </a:t>
            </a:r>
          </a:p>
          <a:p>
            <a:pPr marL="0" indent="0">
              <a:spcBef>
                <a:spcPts val="2300"/>
              </a:spcBef>
              <a:buNone/>
              <a:defRPr/>
            </a:pPr>
            <a:r>
              <a:rPr lang="en-US" dirty="0">
                <a:solidFill>
                  <a:srgbClr val="000000"/>
                </a:solidFill>
                <a:sym typeface="Trebuchet MS" pitchFamily="-106" charset="0"/>
              </a:rPr>
              <a:t>How are these trends relevant to your business?  What opportunities or threats do these trends represent to you?</a:t>
            </a:r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7C6C17A6-9373-D44B-91A7-E4E05442484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32937327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5981"/>
            <a:ext cx="9144000" cy="748250"/>
          </a:xfrm>
        </p:spPr>
        <p:txBody>
          <a:bodyPr/>
          <a:lstStyle/>
          <a:p>
            <a:r>
              <a:rPr lang="en-US" dirty="0" smtClean="0"/>
              <a:t>Corporate Social Responsibility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508000" y="1866900"/>
            <a:ext cx="4038600" cy="4525963"/>
          </a:xfrm>
        </p:spPr>
        <p:txBody>
          <a:bodyPr/>
          <a:lstStyle/>
          <a:p>
            <a:r>
              <a:rPr lang="en-US" dirty="0" smtClean="0"/>
              <a:t>Sustainability</a:t>
            </a:r>
          </a:p>
          <a:p>
            <a:pPr lvl="1"/>
            <a:r>
              <a:rPr lang="en-US" dirty="0" smtClean="0"/>
              <a:t>Outperform competition by focusing on the world’s social problems as opportunities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48200" y="1866900"/>
            <a:ext cx="4038600" cy="4525963"/>
          </a:xfrm>
        </p:spPr>
        <p:txBody>
          <a:bodyPr/>
          <a:lstStyle/>
          <a:p>
            <a:r>
              <a:rPr lang="en-US" dirty="0" smtClean="0"/>
              <a:t>Profit Focus</a:t>
            </a:r>
          </a:p>
          <a:p>
            <a:pPr lvl="1"/>
            <a:r>
              <a:rPr lang="en-US" dirty="0" smtClean="0"/>
              <a:t>Leave social and environmental problems to nonprofits and government</a:t>
            </a:r>
          </a:p>
          <a:p>
            <a:pPr lvl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90482" y="6129114"/>
            <a:ext cx="531308" cy="646331"/>
          </a:xfrm>
          <a:prstGeom prst="rect">
            <a:avLst/>
          </a:prstGeom>
          <a:solidFill>
            <a:srgbClr val="9E248D"/>
          </a:solidFill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96609350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-12700" y="475151"/>
            <a:ext cx="9144000" cy="91281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Pyramid of </a:t>
            </a:r>
            <a:br>
              <a:rPr lang="en-US" dirty="0" smtClean="0"/>
            </a:br>
            <a:r>
              <a:rPr lang="en-US" dirty="0" smtClean="0"/>
              <a:t>Corporate Social Responsibility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936693157"/>
              </p:ext>
            </p:extLst>
          </p:nvPr>
        </p:nvGraphicFramePr>
        <p:xfrm>
          <a:off x="1524000" y="174893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4225758" y="2899444"/>
            <a:ext cx="752642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784600" y="4584700"/>
            <a:ext cx="1201153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0800000">
            <a:off x="3365500" y="5384800"/>
            <a:ext cx="16256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013200" y="3782522"/>
            <a:ext cx="985921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537257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Ethical </a:t>
            </a:r>
            <a:r>
              <a:rPr lang="en-US" dirty="0" err="1" smtClean="0"/>
              <a:t>Behaviour</a:t>
            </a:r>
            <a:r>
              <a:rPr lang="en-US" dirty="0" smtClean="0"/>
              <a:t> in Business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537453"/>
            <a:ext cx="8229600" cy="4380730"/>
          </a:xfrm>
        </p:spPr>
        <p:txBody>
          <a:bodyPr/>
          <a:lstStyle/>
          <a:p>
            <a:r>
              <a:rPr lang="en-US" b="1" dirty="0" smtClean="0"/>
              <a:t>Ethics:</a:t>
            </a:r>
            <a:r>
              <a:rPr lang="en-US" dirty="0" smtClean="0"/>
              <a:t> standard of </a:t>
            </a:r>
            <a:r>
              <a:rPr lang="en-US" dirty="0" err="1" smtClean="0"/>
              <a:t>behaviour</a:t>
            </a:r>
            <a:r>
              <a:rPr lang="en-US" dirty="0" smtClean="0"/>
              <a:t> by which conduct is judged</a:t>
            </a:r>
          </a:p>
          <a:p>
            <a:pPr lvl="1"/>
            <a:r>
              <a:rPr lang="en-US" dirty="0" smtClean="0"/>
              <a:t>Laws are the values and standards enforced by courts.</a:t>
            </a:r>
          </a:p>
          <a:p>
            <a:pPr lvl="1"/>
            <a:r>
              <a:rPr lang="en-US" dirty="0" smtClean="0"/>
              <a:t>Ethics are the moral principles and values.</a:t>
            </a:r>
          </a:p>
          <a:p>
            <a:r>
              <a:rPr lang="en-US" b="1" dirty="0" smtClean="0"/>
              <a:t>Morals:</a:t>
            </a:r>
            <a:r>
              <a:rPr lang="en-US" dirty="0" smtClean="0"/>
              <a:t> rules developed as a result of cultural norms and values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80210975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Ethical Guidelines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Help </a:t>
            </a:r>
            <a:r>
              <a:rPr lang="en-US" dirty="0"/>
              <a:t>employees identify the business practices their firm recognizes as being </a:t>
            </a:r>
            <a:r>
              <a:rPr lang="en-US" dirty="0" smtClean="0"/>
              <a:t>acceptable</a:t>
            </a:r>
            <a:endParaRPr lang="en-CA" dirty="0"/>
          </a:p>
          <a:p>
            <a:r>
              <a:rPr lang="en-US" dirty="0"/>
              <a:t>C</a:t>
            </a:r>
            <a:r>
              <a:rPr lang="en-US" dirty="0" smtClean="0"/>
              <a:t>an </a:t>
            </a:r>
            <a:r>
              <a:rPr lang="en-US" dirty="0"/>
              <a:t>be an effective internal control on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lvl="1"/>
            <a:r>
              <a:rPr lang="en-US" dirty="0" smtClean="0"/>
              <a:t>More </a:t>
            </a:r>
            <a:r>
              <a:rPr lang="en-US" dirty="0"/>
              <a:t>desirable than external controls such as government </a:t>
            </a:r>
            <a:r>
              <a:rPr lang="en-US" dirty="0" smtClean="0"/>
              <a:t>regulation</a:t>
            </a:r>
            <a:endParaRPr lang="en-CA" dirty="0"/>
          </a:p>
          <a:p>
            <a:r>
              <a:rPr lang="en-US" dirty="0" smtClean="0"/>
              <a:t>Help </a:t>
            </a:r>
            <a:r>
              <a:rPr lang="en-US" dirty="0"/>
              <a:t>employees avoid confusion when determining whether their decisions are </a:t>
            </a:r>
            <a:r>
              <a:rPr lang="en-US" dirty="0" smtClean="0"/>
              <a:t>ethical</a:t>
            </a:r>
            <a:endParaRPr lang="en-CA" dirty="0"/>
          </a:p>
          <a:p>
            <a:r>
              <a:rPr lang="en-US" dirty="0" smtClean="0"/>
              <a:t>The </a:t>
            </a:r>
            <a:r>
              <a:rPr lang="en-US" dirty="0"/>
              <a:t>process of formulating the code of </a:t>
            </a:r>
            <a:r>
              <a:rPr lang="en-US" dirty="0" smtClean="0"/>
              <a:t>ethics facilitates </a:t>
            </a:r>
            <a:r>
              <a:rPr lang="en-US" dirty="0"/>
              <a:t>discussion among </a:t>
            </a:r>
            <a:r>
              <a:rPr lang="en-US" dirty="0" smtClean="0"/>
              <a:t>employees.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2-</a:t>
            </a:r>
            <a:fld id="{AC3F5920-C0CE-A64E-8CD6-F6905204BD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5313435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4260</TotalTime>
  <Words>1295</Words>
  <Application>Microsoft Macintosh PowerPoint</Application>
  <PresentationFormat>On-screen Show (4:3)</PresentationFormat>
  <Paragraphs>305</Paragraphs>
  <Slides>30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2" baseType="lpstr">
      <vt:lpstr>Arial Black</vt:lpstr>
      <vt:lpstr>Calibri</vt:lpstr>
      <vt:lpstr>Calibri Light</vt:lpstr>
      <vt:lpstr>Lucida Calligraphy</vt:lpstr>
      <vt:lpstr>Mangal</vt:lpstr>
      <vt:lpstr>Rockwell</vt:lpstr>
      <vt:lpstr>Rod</vt:lpstr>
      <vt:lpstr>Symbol</vt:lpstr>
      <vt:lpstr>Trebuchet MS</vt:lpstr>
      <vt:lpstr>Wingdings</vt:lpstr>
      <vt:lpstr>Arial</vt:lpstr>
      <vt:lpstr>1_Office Theme</vt:lpstr>
      <vt:lpstr>Chapter</vt:lpstr>
      <vt:lpstr>Learning Outcomes</vt:lpstr>
      <vt:lpstr>Macro-environmental Factors</vt:lpstr>
      <vt:lpstr>Target Market</vt:lpstr>
      <vt:lpstr>What is a Trend?</vt:lpstr>
      <vt:lpstr>Environmental Forces</vt:lpstr>
      <vt:lpstr>1. Social/Cultural Factors</vt:lpstr>
      <vt:lpstr>Canadian values and Perceptions</vt:lpstr>
      <vt:lpstr>2. Demographic Factors</vt:lpstr>
      <vt:lpstr>Demographic Factors</vt:lpstr>
      <vt:lpstr>Demographic Factors</vt:lpstr>
      <vt:lpstr>Population Shifts in Canada</vt:lpstr>
      <vt:lpstr>Growing Ethnic Markets</vt:lpstr>
      <vt:lpstr>3. Economic Factors</vt:lpstr>
      <vt:lpstr>Consumers’ Incomes</vt:lpstr>
      <vt:lpstr>Purchasing Power</vt:lpstr>
      <vt:lpstr>Purchasing Power</vt:lpstr>
      <vt:lpstr>Inflation</vt:lpstr>
      <vt:lpstr>Recession</vt:lpstr>
      <vt:lpstr>PowerPoint Presentation</vt:lpstr>
      <vt:lpstr>4. Technological Factors</vt:lpstr>
      <vt:lpstr>5. Political and Legal Factors</vt:lpstr>
      <vt:lpstr>Political and Legal Factors</vt:lpstr>
      <vt:lpstr>6. Competitive Factors</vt:lpstr>
      <vt:lpstr>6. Competitive Factors</vt:lpstr>
      <vt:lpstr>In-class participation</vt:lpstr>
      <vt:lpstr>Corporate Social Responsibility</vt:lpstr>
      <vt:lpstr>Pyramid of  Corporate Social Responsibility</vt:lpstr>
      <vt:lpstr>Ethical Behaviour in Business</vt:lpstr>
      <vt:lpstr>Ethical Guidelines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Janice Shearer</dc:creator>
  <cp:lastModifiedBy>Kaleem Mahmood</cp:lastModifiedBy>
  <cp:revision>100</cp:revision>
  <cp:lastPrinted>2014-09-23T18:30:42Z</cp:lastPrinted>
  <dcterms:created xsi:type="dcterms:W3CDTF">2015-01-15T05:47:00Z</dcterms:created>
  <dcterms:modified xsi:type="dcterms:W3CDTF">2017-09-20T03:21:20Z</dcterms:modified>
</cp:coreProperties>
</file>