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61" r:id="rId1"/>
  </p:sldMasterIdLst>
  <p:notesMasterIdLst>
    <p:notesMasterId r:id="rId13"/>
  </p:notesMasterIdLst>
  <p:handoutMasterIdLst>
    <p:handoutMasterId r:id="rId14"/>
  </p:handout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4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5442E11-2CDB-4D1B-8E60-31C0BE8F66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2A67343-B533-42B1-A9A7-49686AEB60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026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026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20,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ACE11-5434-43F2-8F7D-AD094F7F68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20,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3A61E-869E-4DFD-B245-5F0DBB3027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20,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7C0A6-7267-4DAF-9F26-728B6FB789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20,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8976A-7282-491E-BB67-9CC0264DA5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20, 2011</a:t>
            </a: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842D6-9E9C-4E0D-B1A7-EBA84F4341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20, 2011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7D4A6-732E-4FF1-97AE-BC8350D21E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20, 2011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0D545-CBA8-454A-8F7B-3CADB9ED82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20,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09ABD-E2E5-4246-A831-CFEF42DAA1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20,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946B7-2E9A-4BB8-A33E-F0F304D7C4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20,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4AE7A-7625-45F3-BF3F-7A7425FAD0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20,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146D6-B97A-4475-8924-F9FBA6E20F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September 20,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03AC218-2A3A-446A-B55D-04E59DC454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Political, Economic, and Legal Differences – Part 1</a:t>
            </a: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Tuesday, </a:t>
            </a:r>
            <a:r>
              <a:rPr lang="en-US" dirty="0" smtClean="0"/>
              <a:t>September 20, </a:t>
            </a:r>
            <a:r>
              <a:rPr lang="en-US" dirty="0" smtClean="0"/>
              <a:t>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Political Dimensions of International Business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Collectivism vs. individualism</a:t>
            </a:r>
          </a:p>
          <a:p>
            <a:pPr eaLnBrk="1" hangingPunct="1"/>
            <a:r>
              <a:rPr lang="en-US" smtClean="0"/>
              <a:t>Democracy vs. Totalitarianism</a:t>
            </a:r>
          </a:p>
          <a:p>
            <a:pPr eaLnBrk="1" hangingPunct="1"/>
            <a:r>
              <a:rPr lang="en-US" smtClean="0"/>
              <a:t>Changes in government</a:t>
            </a:r>
          </a:p>
          <a:p>
            <a:pPr eaLnBrk="1" hangingPunct="1"/>
            <a:r>
              <a:rPr lang="en-US" smtClean="0"/>
              <a:t>The role of government in business</a:t>
            </a:r>
          </a:p>
          <a:p>
            <a:pPr eaLnBrk="1" hangingPunct="1"/>
            <a:r>
              <a:rPr lang="en-US" smtClean="0"/>
              <a:t>Political risk</a:t>
            </a:r>
          </a:p>
        </p:txBody>
      </p:sp>
      <p:sp>
        <p:nvSpPr>
          <p:cNvPr id="1536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F24A1D-71FE-49C5-8957-07E4837C86AE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20,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Collectivism</a:t>
            </a:r>
          </a:p>
        </p:txBody>
      </p:sp>
      <p:sp>
        <p:nvSpPr>
          <p:cNvPr id="3075" name="Rectangle 102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The tendency for governments to intervene to improve the lives of its citizens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Through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Taxes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Ownership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Welfare programs (direct or indirect)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In extreme cases government owns and organizes all industrial activity</a:t>
            </a:r>
          </a:p>
        </p:txBody>
      </p:sp>
      <p:sp>
        <p:nvSpPr>
          <p:cNvPr id="17412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20, 2011</a:t>
            </a:r>
            <a:endParaRPr lang="en-US" dirty="0"/>
          </a:p>
        </p:txBody>
      </p:sp>
      <p:sp>
        <p:nvSpPr>
          <p:cNvPr id="17414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DAE3F7-85B9-48BC-973D-C7F7D9DC8A70}" type="slidenum">
              <a:rPr lang="en-US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Individualism</a:t>
            </a:r>
          </a:p>
        </p:txBody>
      </p:sp>
      <p:sp>
        <p:nvSpPr>
          <p:cNvPr id="4099" name="Rectangle 102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Allows individuals to make their own choices with little government intervention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Allocation of resources by market preferences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Individuals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Organizations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No country allows individuals to make all decisions</a:t>
            </a:r>
          </a:p>
        </p:txBody>
      </p:sp>
      <p:sp>
        <p:nvSpPr>
          <p:cNvPr id="1946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60D7A2-390D-4F48-BCC9-3BBDF7C95C8A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20,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026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The Balance between Individualism and Collectivism</a:t>
            </a:r>
          </a:p>
        </p:txBody>
      </p:sp>
      <p:sp>
        <p:nvSpPr>
          <p:cNvPr id="5123" name="Rectangle 102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Virtually all countries have both individualistic and collectivist elements</a:t>
            </a:r>
          </a:p>
          <a:p>
            <a:pPr eaLnBrk="1" hangingPunct="1"/>
            <a:r>
              <a:rPr lang="en-US" sz="2800" smtClean="0"/>
              <a:t>Support of companies and individuals</a:t>
            </a:r>
          </a:p>
          <a:p>
            <a:pPr eaLnBrk="1" hangingPunct="1"/>
            <a:r>
              <a:rPr lang="en-US" sz="2800" smtClean="0"/>
              <a:t>Has been a decline in socialist governments</a:t>
            </a:r>
          </a:p>
          <a:p>
            <a:pPr eaLnBrk="1" hangingPunct="1"/>
            <a:r>
              <a:rPr lang="en-US" sz="2800" smtClean="0"/>
              <a:t>Centrally  planned economies tend to be inefficient</a:t>
            </a:r>
          </a:p>
          <a:p>
            <a:pPr eaLnBrk="1" hangingPunct="1"/>
            <a:r>
              <a:rPr lang="en-US" sz="2800" smtClean="0"/>
              <a:t>Market based economies have their own inefficiencies</a:t>
            </a:r>
          </a:p>
        </p:txBody>
      </p:sp>
      <p:sp>
        <p:nvSpPr>
          <p:cNvPr id="2048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0AA0F9-3DDD-43D2-8ABF-65FDC1AD564D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20,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Types of Democracies</a:t>
            </a:r>
          </a:p>
        </p:txBody>
      </p:sp>
      <p:sp>
        <p:nvSpPr>
          <p:cNvPr id="6147" name="Rectangle 102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Direct election</a:t>
            </a:r>
          </a:p>
          <a:p>
            <a:pPr eaLnBrk="1" hangingPunct="1"/>
            <a:r>
              <a:rPr lang="en-US" smtClean="0"/>
              <a:t>Parliamentary system</a:t>
            </a:r>
          </a:p>
          <a:p>
            <a:pPr eaLnBrk="1" hangingPunct="1"/>
            <a:r>
              <a:rPr lang="en-US" smtClean="0"/>
              <a:t>Proportional representation</a:t>
            </a:r>
          </a:p>
          <a:p>
            <a:pPr eaLnBrk="1" hangingPunct="1"/>
            <a:r>
              <a:rPr lang="en-US" smtClean="0"/>
              <a:t>First past the post</a:t>
            </a:r>
          </a:p>
          <a:p>
            <a:pPr eaLnBrk="1" hangingPunct="1"/>
            <a:r>
              <a:rPr lang="en-US" smtClean="0"/>
              <a:t>Implications for business</a:t>
            </a:r>
          </a:p>
          <a:p>
            <a:pPr lvl="1" eaLnBrk="1" hangingPunct="1"/>
            <a:r>
              <a:rPr lang="en-US" smtClean="0"/>
              <a:t>Multiple points of influence </a:t>
            </a:r>
          </a:p>
          <a:p>
            <a:pPr lvl="1" eaLnBrk="1" hangingPunct="1"/>
            <a:r>
              <a:rPr lang="en-US" smtClean="0"/>
              <a:t>Change is normal and not generally disruptive</a:t>
            </a:r>
          </a:p>
        </p:txBody>
      </p:sp>
      <p:sp>
        <p:nvSpPr>
          <p:cNvPr id="215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E8BA5C-F99B-435C-914F-89C52A84797B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20,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Totalitarian Regimes</a:t>
            </a:r>
          </a:p>
        </p:txBody>
      </p:sp>
      <p:sp>
        <p:nvSpPr>
          <p:cNvPr id="7171" name="Rectangle 102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Generally allow limited dissent and no political opposition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Appears in many guises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Military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Ethnic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Ruling family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Strong man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Implications for business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Only a few points of influence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Change tends to be very disruptive</a:t>
            </a:r>
          </a:p>
        </p:txBody>
      </p:sp>
      <p:sp>
        <p:nvSpPr>
          <p:cNvPr id="22534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DDCA92-384C-4187-8EB2-DF7EA1E2803F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20,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Theocratic Regimes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Religious figures either run government or have a great deal of influence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Iran is the most obvious example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Other countries have theocratic influences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Indonesia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Pakistan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Israel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Implications for business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Moral considerations affect business decisions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Elections tend to have little influence</a:t>
            </a:r>
          </a:p>
        </p:txBody>
      </p:sp>
      <p:sp>
        <p:nvSpPr>
          <p:cNvPr id="2355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EB5FC1-6270-4E51-8B8C-3637C49EAC65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20,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Trends in Government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Moves toward democracy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Former Soviet Union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Some Latin American countries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Moves toward socialism in Venezuela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China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Move to market economy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While maintaining a totalitarian political structure</a:t>
            </a:r>
          </a:p>
        </p:txBody>
      </p:sp>
      <p:sp>
        <p:nvSpPr>
          <p:cNvPr id="2458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9D5310-C4D2-48E5-B9CF-3F391DBB97FB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20,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The Role of Government in Business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Russia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Interventionist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Sold off state industries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Some state-owned enterprises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Not reliable in terms of contracts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Australia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Few state enterprises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Little government intervention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Very predictable</a:t>
            </a:r>
          </a:p>
          <a:p>
            <a:pPr lvl="1" eaLnBrk="1" hangingPunct="1">
              <a:lnSpc>
                <a:spcPct val="90000"/>
              </a:lnSpc>
            </a:pPr>
            <a:endParaRPr lang="en-US" sz="2400" smtClean="0"/>
          </a:p>
        </p:txBody>
      </p:sp>
      <p:sp>
        <p:nvSpPr>
          <p:cNvPr id="2560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DE90CB-EE7E-4D3C-804C-090D9736A042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20,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Political Risk Factors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Democratic vs. totalitarian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Rate of political change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Degree of factionalism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Political activity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Attitude toward foreign investment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Expropriations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Attitude toward private property</a:t>
            </a:r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</p:txBody>
      </p:sp>
      <p:sp>
        <p:nvSpPr>
          <p:cNvPr id="2663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The Political Framework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2A41CE-8D1E-4C6B-B5E6-76FC25EDA849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20,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1914</TotalTime>
  <Words>411</Words>
  <Application>Microsoft Office PowerPoint</Application>
  <PresentationFormat>On-screen Show (4:3)</PresentationFormat>
  <Paragraphs>111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ＭＳ Ｐゴシック</vt:lpstr>
      <vt:lpstr>Calibri</vt:lpstr>
      <vt:lpstr>Office Theme</vt:lpstr>
      <vt:lpstr>Political, Economic, and Legal Differences – Part 1</vt:lpstr>
      <vt:lpstr>Political Dimensions of International Business</vt:lpstr>
      <vt:lpstr>Collectivism</vt:lpstr>
      <vt:lpstr>Individualism</vt:lpstr>
      <vt:lpstr>The Balance between Individualism and Collectivism</vt:lpstr>
      <vt:lpstr>Types of Democracies</vt:lpstr>
      <vt:lpstr>Totalitarian Regimes</vt:lpstr>
      <vt:lpstr>Theocratic Regimes</vt:lpstr>
      <vt:lpstr>Trends in Government</vt:lpstr>
      <vt:lpstr>The Role of Government in Business </vt:lpstr>
      <vt:lpstr>Political Risk Factors</vt:lpstr>
    </vt:vector>
  </TitlesOfParts>
  <Company>David Cray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David Cray</dc:creator>
  <cp:lastModifiedBy>Rob</cp:lastModifiedBy>
  <cp:revision>100</cp:revision>
  <cp:lastPrinted>2007-09-06T13:09:53Z</cp:lastPrinted>
  <dcterms:created xsi:type="dcterms:W3CDTF">2009-09-02T19:42:27Z</dcterms:created>
  <dcterms:modified xsi:type="dcterms:W3CDTF">2011-08-30T18:19:43Z</dcterms:modified>
</cp:coreProperties>
</file>