
<file path=[Content_Types].xml><?xml version="1.0" encoding="utf-8"?>
<Types xmlns="http://schemas.openxmlformats.org/package/2006/content-types">
  <Default Extension="png" ContentType="image/png"/>
  <Default Extension="tmp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28.xml" ContentType="application/vnd.openxmlformats-officedocument.presentationml.tags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7" r:id="rId3"/>
    <p:sldId id="481" r:id="rId4"/>
    <p:sldId id="446" r:id="rId5"/>
    <p:sldId id="454" r:id="rId6"/>
    <p:sldId id="455" r:id="rId7"/>
    <p:sldId id="456" r:id="rId8"/>
    <p:sldId id="457" r:id="rId9"/>
    <p:sldId id="459" r:id="rId10"/>
    <p:sldId id="460" r:id="rId11"/>
    <p:sldId id="461" r:id="rId12"/>
    <p:sldId id="464" r:id="rId13"/>
    <p:sldId id="465" r:id="rId14"/>
    <p:sldId id="466" r:id="rId15"/>
    <p:sldId id="467" r:id="rId16"/>
    <p:sldId id="468" r:id="rId17"/>
    <p:sldId id="469" r:id="rId18"/>
    <p:sldId id="336" r:id="rId19"/>
    <p:sldId id="437" r:id="rId20"/>
    <p:sldId id="408" r:id="rId21"/>
    <p:sldId id="409" r:id="rId22"/>
    <p:sldId id="410" r:id="rId23"/>
    <p:sldId id="411" r:id="rId24"/>
    <p:sldId id="360" r:id="rId25"/>
    <p:sldId id="339" r:id="rId26"/>
    <p:sldId id="413" r:id="rId27"/>
    <p:sldId id="475" r:id="rId28"/>
    <p:sldId id="482" r:id="rId29"/>
    <p:sldId id="281" r:id="rId30"/>
  </p:sldIdLst>
  <p:sldSz cx="9144000" cy="6858000" type="screen4x3"/>
  <p:notesSz cx="6985000" cy="9271000"/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F77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2775" autoAdjust="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490" y="-102"/>
      </p:cViewPr>
      <p:guideLst>
        <p:guide orient="horz" pos="2920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>
            <a:lvl1pPr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56050" y="0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5863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b" anchorCtr="0" compatLnSpc="1">
            <a:prstTxWarp prst="textNoShape">
              <a:avLst/>
            </a:prstTxWarp>
          </a:bodyPr>
          <a:lstStyle>
            <a:lvl1pPr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56050" y="8805863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CD326194-7070-4275-A606-DF84360F7C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8357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>
            <a:lvl1pPr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57638" y="0"/>
            <a:ext cx="3027362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4750" y="695325"/>
            <a:ext cx="4635500" cy="3476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0275" y="4403725"/>
            <a:ext cx="512445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7450"/>
            <a:ext cx="3027363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b" anchorCtr="0" compatLnSpc="1">
            <a:prstTxWarp prst="textNoShape">
              <a:avLst/>
            </a:prstTxWarp>
          </a:bodyPr>
          <a:lstStyle>
            <a:lvl1pPr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57638" y="8807450"/>
            <a:ext cx="3027362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82" tIns="46441" rIns="92882" bIns="46441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CB60E8A0-7690-400D-812B-0366298A23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1203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7596D7-3833-4C21-B53F-5893CA1610E1}" type="slidenum">
              <a:rPr lang="en-US">
                <a:latin typeface="Times New Roman" pitchFamily="18" charset="0"/>
              </a:rPr>
              <a:pPr eaLnBrk="1" hangingPunct="1"/>
              <a:t>1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7781559-25D0-4DE4-9A10-E0271CD31276}" type="slidenum">
              <a:rPr lang="en-US">
                <a:latin typeface="Times New Roman" pitchFamily="18" charset="0"/>
              </a:rPr>
              <a:pPr eaLnBrk="1" hangingPunct="1"/>
              <a:t>2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40BD22-919C-4A34-9BEE-0C09FE84F1F9}" type="slidenum">
              <a:rPr lang="en-US">
                <a:latin typeface="Times New Roman" pitchFamily="18" charset="0"/>
              </a:rPr>
              <a:pPr eaLnBrk="1" hangingPunct="1"/>
              <a:t>3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eaLnBrk="1" hangingPunct="1">
              <a:lnSpc>
                <a:spcPct val="90000"/>
              </a:lnSpc>
            </a:pPr>
            <a:endParaRPr lang="en-CA" sz="800" smtClean="0">
              <a:solidFill>
                <a:srgbClr val="FF9999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1F77420-C10E-47F5-B317-B989346A74B4}" type="slidenum">
              <a:rPr lang="en-US">
                <a:latin typeface="Times New Roman" pitchFamily="18" charset="0"/>
              </a:rPr>
              <a:pPr eaLnBrk="1" hangingPunct="1"/>
              <a:t>4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77BB82-DCD8-49E9-9A6F-3ADF9844FDAA}" type="slidenum">
              <a:rPr lang="en-US">
                <a:latin typeface="Times New Roman" pitchFamily="18" charset="0"/>
              </a:rPr>
              <a:pPr eaLnBrk="1" hangingPunct="1"/>
              <a:t>5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B8E1C7-C94E-4E97-A6C6-687AEA4A231A}" type="slidenum">
              <a:rPr lang="en-US">
                <a:latin typeface="Times New Roman" pitchFamily="18" charset="0"/>
              </a:rPr>
              <a:pPr eaLnBrk="1" hangingPunct="1"/>
              <a:t>6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24529C9-D3F5-4931-921F-28CB9CAB11A0}" type="slidenum">
              <a:rPr lang="en-US">
                <a:latin typeface="Times New Roman" pitchFamily="18" charset="0"/>
              </a:rPr>
              <a:pPr eaLnBrk="1" hangingPunct="1"/>
              <a:t>7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87E051-AA96-4042-8CC3-1D24FE81C0FF}" type="slidenum">
              <a:rPr lang="en-US">
                <a:latin typeface="Times New Roman" pitchFamily="18" charset="0"/>
              </a:rPr>
              <a:pPr eaLnBrk="1" hangingPunct="1"/>
              <a:t>8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C14096-99D3-43EC-850A-BAC3EE1648EA}" type="slidenum">
              <a:rPr lang="en-US">
                <a:latin typeface="Times New Roman" pitchFamily="18" charset="0"/>
              </a:rPr>
              <a:pPr eaLnBrk="1" hangingPunct="1"/>
              <a:t>9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07378C6-EB75-48EC-BBEF-3BCCFD06F640}" type="slidenum">
              <a:rPr lang="en-US">
                <a:latin typeface="Times New Roman" pitchFamily="18" charset="0"/>
              </a:rPr>
              <a:pPr eaLnBrk="1" hangingPunct="1"/>
              <a:t>10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38F7DC8-04EC-4D6A-AC2A-82B4DDC08E55}" type="slidenum">
              <a:rPr lang="en-US">
                <a:latin typeface="Times New Roman" pitchFamily="18" charset="0"/>
              </a:rPr>
              <a:pPr eaLnBrk="1" hangingPunct="1"/>
              <a:t>11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0C4BF8-7D6B-4A2C-83B0-66F8E1A069D4}" type="slidenum">
              <a:rPr lang="en-US">
                <a:latin typeface="Times New Roman" pitchFamily="18" charset="0"/>
              </a:rPr>
              <a:pPr eaLnBrk="1" hangingPunct="1"/>
              <a:t>12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77E37E-153E-42CC-B9C3-5554929671E1}" type="slidenum">
              <a:rPr lang="en-US">
                <a:latin typeface="Times New Roman" pitchFamily="18" charset="0"/>
              </a:rPr>
              <a:pPr eaLnBrk="1" hangingPunct="1"/>
              <a:t>13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BD5F5E-E8BF-4D2F-92DD-D859AB959636}" type="slidenum">
              <a:rPr lang="en-US">
                <a:latin typeface="Times New Roman" pitchFamily="18" charset="0"/>
              </a:rPr>
              <a:pPr eaLnBrk="1" hangingPunct="1"/>
              <a:t>14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2765C6-9988-4DA3-AA39-2E2855391B42}" type="slidenum">
              <a:rPr lang="en-US">
                <a:latin typeface="Times New Roman" pitchFamily="18" charset="0"/>
              </a:rPr>
              <a:pPr eaLnBrk="1" hangingPunct="1"/>
              <a:t>15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5FBFAE-E194-412E-B8B4-C892561E30DB}" type="slidenum">
              <a:rPr lang="en-US">
                <a:latin typeface="Times New Roman" pitchFamily="18" charset="0"/>
              </a:rPr>
              <a:pPr eaLnBrk="1" hangingPunct="1"/>
              <a:t>16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48D671F-410E-458A-818A-82DB8594A405}" type="slidenum">
              <a:rPr lang="en-US">
                <a:latin typeface="Times New Roman" pitchFamily="18" charset="0"/>
              </a:rPr>
              <a:pPr eaLnBrk="1" hangingPunct="1"/>
              <a:t>17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8A022B-17CE-4AD2-A8A4-373D96FCA84C}" type="slidenum">
              <a:rPr lang="en-US">
                <a:latin typeface="Times New Roman" pitchFamily="18" charset="0"/>
              </a:rPr>
              <a:pPr eaLnBrk="1" hangingPunct="1"/>
              <a:t>18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DB8FC2-90E4-4D93-87D4-69F281913DDD}" type="slidenum">
              <a:rPr lang="en-US">
                <a:latin typeface="Times New Roman" pitchFamily="18" charset="0"/>
              </a:rPr>
              <a:pPr eaLnBrk="1" hangingPunct="1"/>
              <a:t>19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7A044E-F8CF-4748-8F12-DA256DBB87C1}" type="slidenum">
              <a:rPr lang="en-US">
                <a:latin typeface="Times New Roman" pitchFamily="18" charset="0"/>
              </a:rPr>
              <a:pPr eaLnBrk="1" hangingPunct="1"/>
              <a:t>20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BFE1B15-80D9-4A5C-A1BE-9938B052FB71}" type="slidenum">
              <a:rPr lang="en-US">
                <a:latin typeface="Times New Roman" pitchFamily="18" charset="0"/>
              </a:rPr>
              <a:pPr eaLnBrk="1" hangingPunct="1"/>
              <a:t>21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DF82BB2-633D-45F6-BE7C-9A54DAB26946}" type="slidenum">
              <a:rPr lang="en-US">
                <a:latin typeface="Times New Roman" pitchFamily="18" charset="0"/>
              </a:rPr>
              <a:pPr eaLnBrk="1" hangingPunct="1"/>
              <a:t>22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604949-C63E-4B7B-A34D-05420C9140E7}" type="slidenum">
              <a:rPr lang="en-US">
                <a:latin typeface="Times New Roman" pitchFamily="18" charset="0"/>
              </a:rPr>
              <a:pPr eaLnBrk="1" hangingPunct="1"/>
              <a:t>23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9851C1-68E3-4EDC-9B6A-287C92E21DA6}" type="slidenum">
              <a:rPr lang="en-US">
                <a:latin typeface="Times New Roman" pitchFamily="18" charset="0"/>
              </a:rPr>
              <a:pPr eaLnBrk="1" hangingPunct="1"/>
              <a:t>24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B27CF03-3943-4696-A888-DCED4545B721}" type="slidenum">
              <a:rPr lang="en-US">
                <a:latin typeface="Times New Roman" pitchFamily="18" charset="0"/>
              </a:rPr>
              <a:pPr eaLnBrk="1" hangingPunct="1"/>
              <a:t>25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671BBCD-F280-46CC-AE68-77EBF0A96AA3}" type="slidenum">
              <a:rPr lang="en-US">
                <a:latin typeface="Times New Roman" pitchFamily="18" charset="0"/>
              </a:rPr>
              <a:pPr eaLnBrk="1" hangingPunct="1"/>
              <a:t>26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E38B7C-714F-40E0-9699-1B5B02020BD3}" type="slidenum">
              <a:rPr lang="en-US">
                <a:latin typeface="Times New Roman" pitchFamily="18" charset="0"/>
              </a:rPr>
              <a:pPr eaLnBrk="1" hangingPunct="1"/>
              <a:t>27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 txBox="1">
            <a:spLocks noGrp="1" noChangeArrowheads="1"/>
          </p:cNvSpPr>
          <p:nvPr/>
        </p:nvSpPr>
        <p:spPr bwMode="auto">
          <a:xfrm>
            <a:off x="3957638" y="8807450"/>
            <a:ext cx="30273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82" tIns="46441" rIns="92882" bIns="46441" anchor="b"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E2E72694-0373-478B-8AC3-A918172F4C8F}" type="slidenum">
              <a:rPr lang="en-US" sz="1200">
                <a:latin typeface="Times New Roman" pitchFamily="18" charset="0"/>
              </a:rPr>
              <a:pPr algn="r" eaLnBrk="1" hangingPunct="1"/>
              <a:t>28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86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A284CB-0C7B-4731-925A-9ADB615B3752}" type="slidenum">
              <a:rPr lang="en-US">
                <a:latin typeface="Times New Roman" pitchFamily="18" charset="0"/>
              </a:rPr>
              <a:pPr eaLnBrk="1" hangingPunct="1"/>
              <a:t>29</a:t>
            </a:fld>
            <a:endParaRPr lang="en-US">
              <a:latin typeface="Times New Roman" pitchFamily="18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99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399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9CCF8B2-86BA-4D59-B06C-D893D280D2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3177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39F91-C7CF-4E8B-B872-42251DDF23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8231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05C34-5D57-47E1-A580-C4FE5C142B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7814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E3AAC-9FE1-48D7-9D87-8F175E35BF2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998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5E35F7-4140-4EE1-ADA4-63017B38E7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24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B11A8-D631-4651-8277-FA507F6714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4485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F6358-60C9-42B0-BD1C-0603DFAAB75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8978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DC0CC-8426-44D4-AFB6-73871731D97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6430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90D73-061F-4B25-9858-C4980A9CAA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2954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B4DB7-61C6-45C1-9F4F-84D67036C4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9480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6BC4B-135D-4845-8ACB-CAEB33C991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5977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3623C-E13F-4BAE-8702-1C9A056C9AF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7239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4907A-2306-4AEA-8F24-86EA693E49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7127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98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98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98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+mj-lt"/>
              </a:defRPr>
            </a:lvl1pPr>
          </a:lstStyle>
          <a:p>
            <a:pPr>
              <a:defRPr/>
            </a:pPr>
            <a:fld id="{D5F6CFB9-4343-4B03-A94B-1DF2D062E6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9834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9834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1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4" Type="http://schemas.openxmlformats.org/officeDocument/2006/relationships/image" Target="../media/image13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7.xml"/><Relationship Id="rId4" Type="http://schemas.openxmlformats.org/officeDocument/2006/relationships/image" Target="../media/image14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606425"/>
          </a:xfrm>
        </p:spPr>
        <p:txBody>
          <a:bodyPr/>
          <a:lstStyle/>
          <a:p>
            <a:pPr eaLnBrk="1" hangingPunct="1"/>
            <a:r>
              <a:rPr lang="en-US" smtClean="0"/>
              <a:t>Chapter 15</a:t>
            </a:r>
          </a:p>
        </p:txBody>
      </p:sp>
      <p:sp>
        <p:nvSpPr>
          <p:cNvPr id="3075" name="Oval 5"/>
          <p:cNvSpPr>
            <a:spLocks noChangeArrowheads="1"/>
          </p:cNvSpPr>
          <p:nvPr/>
        </p:nvSpPr>
        <p:spPr bwMode="auto">
          <a:xfrm>
            <a:off x="1295400" y="2057400"/>
            <a:ext cx="6629400" cy="1752600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52600" y="2743200"/>
            <a:ext cx="6051550" cy="10414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mtClean="0"/>
              <a:t>Capital Investment Analysis</a:t>
            </a:r>
          </a:p>
        </p:txBody>
      </p:sp>
      <p:pic>
        <p:nvPicPr>
          <p:cNvPr id="3077" name="Picture 14" descr="j02220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267200"/>
            <a:ext cx="1779588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08012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rgbClr val="3F7723"/>
                </a:solidFill>
              </a:rPr>
              <a:t>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534400" cy="4876800"/>
          </a:xfrm>
          <a:solidFill>
            <a:schemeClr val="bg1"/>
          </a:solidFill>
        </p:spPr>
        <p:txBody>
          <a:bodyPr/>
          <a:lstStyle/>
          <a:p>
            <a:pPr marL="571500" indent="-571500" eaLnBrk="1" hangingPunct="1">
              <a:spcBef>
                <a:spcPct val="50000"/>
              </a:spcBef>
              <a:buFont typeface="Wingdings" pitchFamily="2" charset="2"/>
              <a:buAutoNum type="arabicPeriod" startAt="3"/>
            </a:pPr>
            <a:r>
              <a:rPr lang="en-US" sz="3200" smtClean="0"/>
              <a:t>Evaluate capital investment proposals using the present value method.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8305800" cy="4343400"/>
          </a:xfrm>
        </p:spPr>
        <p:txBody>
          <a:bodyPr/>
          <a:lstStyle/>
          <a:p>
            <a:pPr eaLnBrk="1" hangingPunct="1"/>
            <a:r>
              <a:rPr lang="en-US" smtClean="0"/>
              <a:t>Describes how managers plan significant outlays on projects that have long-term implications such as the purchase of new equipment and introduction of new products.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Capital Budgeting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733800"/>
            <a:ext cx="1776413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838200"/>
          </a:xfrm>
          <a:noFill/>
        </p:spPr>
        <p:txBody>
          <a:bodyPr lIns="90488" tIns="44450" rIns="90488" bIns="44450" anchor="b"/>
          <a:lstStyle/>
          <a:p>
            <a:pPr eaLnBrk="1" hangingPunct="1"/>
            <a:r>
              <a:rPr lang="en-US" smtClean="0"/>
              <a:t>Time Value of Money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8001000" cy="1371600"/>
          </a:xfrm>
          <a:noFill/>
        </p:spPr>
        <p:txBody>
          <a:bodyPr lIns="90488" tIns="44450" rIns="90488" bIns="44450"/>
          <a:lstStyle/>
          <a:p>
            <a:pPr eaLnBrk="1" hangingPunct="1">
              <a:buSzPct val="70000"/>
            </a:pPr>
            <a:r>
              <a:rPr lang="en-US" sz="3600" smtClean="0"/>
              <a:t>Payments now differ from payments in the future due to interest</a:t>
            </a:r>
          </a:p>
        </p:txBody>
      </p:sp>
      <p:pic>
        <p:nvPicPr>
          <p:cNvPr id="6148" name="Picture 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0" y="4387850"/>
            <a:ext cx="3308350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4597" name="Rectangle 5"/>
          <p:cNvSpPr>
            <a:spLocks noChangeArrowheads="1"/>
          </p:cNvSpPr>
          <p:nvPr/>
        </p:nvSpPr>
        <p:spPr bwMode="auto">
          <a:xfrm>
            <a:off x="533400" y="2971800"/>
            <a:ext cx="8153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u"/>
            </a:pPr>
            <a:r>
              <a:rPr lang="en-US" sz="3600"/>
              <a:t>Applicable to both personal and business decisions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9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459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533400" y="3048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Compound Interest Computations</a:t>
            </a:r>
          </a:p>
        </p:txBody>
      </p:sp>
      <p:sp>
        <p:nvSpPr>
          <p:cNvPr id="503811" name="Oval 3"/>
          <p:cNvSpPr>
            <a:spLocks noChangeArrowheads="1"/>
          </p:cNvSpPr>
          <p:nvPr/>
        </p:nvSpPr>
        <p:spPr bwMode="auto">
          <a:xfrm>
            <a:off x="539750" y="4349750"/>
            <a:ext cx="3492500" cy="21209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3812" name="Rectangle 4"/>
          <p:cNvSpPr>
            <a:spLocks noChangeArrowheads="1"/>
          </p:cNvSpPr>
          <p:nvPr/>
        </p:nvSpPr>
        <p:spPr bwMode="auto">
          <a:xfrm>
            <a:off x="1120775" y="4697413"/>
            <a:ext cx="2330450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algn="ctr" eaLnBrk="0" hangingPunct="0"/>
            <a:r>
              <a:rPr lang="en-US" sz="3600" b="1">
                <a:latin typeface="Times New Roman" pitchFamily="18" charset="0"/>
              </a:rPr>
              <a:t>Present value of an annuity</a:t>
            </a:r>
          </a:p>
        </p:txBody>
      </p:sp>
      <p:sp>
        <p:nvSpPr>
          <p:cNvPr id="503813" name="Oval 5"/>
          <p:cNvSpPr>
            <a:spLocks noChangeArrowheads="1"/>
          </p:cNvSpPr>
          <p:nvPr/>
        </p:nvSpPr>
        <p:spPr bwMode="auto">
          <a:xfrm>
            <a:off x="4959350" y="4425950"/>
            <a:ext cx="3797300" cy="1968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3814" name="Rectangle 6"/>
          <p:cNvSpPr>
            <a:spLocks noChangeArrowheads="1"/>
          </p:cNvSpPr>
          <p:nvPr/>
        </p:nvSpPr>
        <p:spPr bwMode="auto">
          <a:xfrm>
            <a:off x="5584825" y="4751388"/>
            <a:ext cx="254635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algn="ctr" eaLnBrk="0" hangingPunct="0"/>
            <a:r>
              <a:rPr lang="en-US" sz="3600" b="1">
                <a:latin typeface="Times New Roman" pitchFamily="18" charset="0"/>
              </a:rPr>
              <a:t>Future value of an annuity</a:t>
            </a:r>
          </a:p>
        </p:txBody>
      </p:sp>
      <p:sp>
        <p:nvSpPr>
          <p:cNvPr id="503815" name="Oval 7"/>
          <p:cNvSpPr>
            <a:spLocks noChangeArrowheads="1"/>
          </p:cNvSpPr>
          <p:nvPr/>
        </p:nvSpPr>
        <p:spPr bwMode="auto">
          <a:xfrm>
            <a:off x="234950" y="1454150"/>
            <a:ext cx="4025900" cy="2425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3816" name="Rectangle 8"/>
          <p:cNvSpPr>
            <a:spLocks noChangeArrowheads="1"/>
          </p:cNvSpPr>
          <p:nvPr/>
        </p:nvSpPr>
        <p:spPr bwMode="auto">
          <a:xfrm>
            <a:off x="893763" y="1846263"/>
            <a:ext cx="2708275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algn="ctr" eaLnBrk="0" hangingPunct="0"/>
            <a:r>
              <a:rPr lang="en-US" sz="3600" b="1">
                <a:latin typeface="Times New Roman" pitchFamily="18" charset="0"/>
              </a:rPr>
              <a:t>Present value of a single amount</a:t>
            </a:r>
          </a:p>
        </p:txBody>
      </p:sp>
      <p:sp>
        <p:nvSpPr>
          <p:cNvPr id="503817" name="Oval 9"/>
          <p:cNvSpPr>
            <a:spLocks noChangeArrowheads="1"/>
          </p:cNvSpPr>
          <p:nvPr/>
        </p:nvSpPr>
        <p:spPr bwMode="auto">
          <a:xfrm>
            <a:off x="4959350" y="1454150"/>
            <a:ext cx="3873500" cy="24257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3818" name="Rectangle 10"/>
          <p:cNvSpPr>
            <a:spLocks noChangeArrowheads="1"/>
          </p:cNvSpPr>
          <p:nvPr/>
        </p:nvSpPr>
        <p:spPr bwMode="auto">
          <a:xfrm>
            <a:off x="5595938" y="1846263"/>
            <a:ext cx="2600325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/>
          <a:p>
            <a:pPr algn="ctr" eaLnBrk="0" hangingPunct="0"/>
            <a:r>
              <a:rPr lang="en-US" sz="3600" b="1">
                <a:latin typeface="Times New Roman" pitchFamily="18" charset="0"/>
              </a:rPr>
              <a:t>Future value of a single amount</a:t>
            </a:r>
          </a:p>
        </p:txBody>
      </p:sp>
      <p:pic>
        <p:nvPicPr>
          <p:cNvPr id="7179" name="Picture 11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2936875"/>
            <a:ext cx="2484437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0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0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0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0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0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0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0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11" grpId="0" animBg="1"/>
      <p:bldP spid="503812" grpId="0" autoUpdateAnimBg="0"/>
      <p:bldP spid="503813" grpId="0" animBg="1"/>
      <p:bldP spid="503814" grpId="0" autoUpdateAnimBg="0"/>
      <p:bldP spid="503815" grpId="0" animBg="1"/>
      <p:bldP spid="503816" grpId="0" autoUpdateAnimBg="0"/>
      <p:bldP spid="503817" grpId="0" animBg="1"/>
      <p:bldP spid="50381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57200" y="76200"/>
            <a:ext cx="86741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eaLnBrk="0" hangingPunct="0"/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Single Amount 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73063" y="2043113"/>
            <a:ext cx="3868737" cy="1893887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/>
          <a:p>
            <a:pPr eaLnBrk="0" hangingPunct="0"/>
            <a:r>
              <a:rPr lang="en-US" sz="3600" b="1">
                <a:latin typeface="Times New Roman" pitchFamily="18" charset="0"/>
              </a:rPr>
              <a:t>Known amount of single payment or deposit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5808663" y="3187700"/>
            <a:ext cx="2835275" cy="688975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latin typeface="Times New Roman" pitchFamily="18" charset="0"/>
              </a:rPr>
              <a:t>Future Value</a:t>
            </a:r>
          </a:p>
        </p:txBody>
      </p:sp>
      <p:sp>
        <p:nvSpPr>
          <p:cNvPr id="504837" name="Rectangle 5"/>
          <p:cNvSpPr>
            <a:spLocks noChangeArrowheads="1"/>
          </p:cNvSpPr>
          <p:nvPr/>
        </p:nvSpPr>
        <p:spPr bwMode="auto">
          <a:xfrm>
            <a:off x="3708400" y="5337175"/>
            <a:ext cx="2466975" cy="650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3798888" y="5381625"/>
            <a:ext cx="22860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latin typeface="Times New Roman" pitchFamily="18" charset="0"/>
              </a:rPr>
              <a:t>+ Interest =</a:t>
            </a:r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2362200" y="4038600"/>
            <a:ext cx="0" cy="9906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 flipV="1">
            <a:off x="7239000" y="3887788"/>
            <a:ext cx="0" cy="114141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2362200" y="5029200"/>
            <a:ext cx="48768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8202" name="Group 10"/>
          <p:cNvGrpSpPr>
            <a:grpSpLocks/>
          </p:cNvGrpSpPr>
          <p:nvPr/>
        </p:nvGrpSpPr>
        <p:grpSpPr bwMode="auto">
          <a:xfrm>
            <a:off x="714375" y="5207000"/>
            <a:ext cx="2006600" cy="1263650"/>
            <a:chOff x="450" y="3280"/>
            <a:chExt cx="1264" cy="796"/>
          </a:xfrm>
        </p:grpSpPr>
        <p:sp>
          <p:nvSpPr>
            <p:cNvPr id="8448" name="Freeform 11"/>
            <p:cNvSpPr>
              <a:spLocks/>
            </p:cNvSpPr>
            <p:nvPr/>
          </p:nvSpPr>
          <p:spPr bwMode="auto">
            <a:xfrm>
              <a:off x="483" y="3413"/>
              <a:ext cx="1204" cy="657"/>
            </a:xfrm>
            <a:custGeom>
              <a:avLst/>
              <a:gdLst>
                <a:gd name="T0" fmla="*/ 883 w 1204"/>
                <a:gd name="T1" fmla="*/ 13 h 657"/>
                <a:gd name="T2" fmla="*/ 830 w 1204"/>
                <a:gd name="T3" fmla="*/ 37 h 657"/>
                <a:gd name="T4" fmla="*/ 775 w 1204"/>
                <a:gd name="T5" fmla="*/ 61 h 657"/>
                <a:gd name="T6" fmla="*/ 720 w 1204"/>
                <a:gd name="T7" fmla="*/ 83 h 657"/>
                <a:gd name="T8" fmla="*/ 665 w 1204"/>
                <a:gd name="T9" fmla="*/ 106 h 657"/>
                <a:gd name="T10" fmla="*/ 610 w 1204"/>
                <a:gd name="T11" fmla="*/ 125 h 657"/>
                <a:gd name="T12" fmla="*/ 554 w 1204"/>
                <a:gd name="T13" fmla="*/ 143 h 657"/>
                <a:gd name="T14" fmla="*/ 496 w 1204"/>
                <a:gd name="T15" fmla="*/ 159 h 657"/>
                <a:gd name="T16" fmla="*/ 439 w 1204"/>
                <a:gd name="T17" fmla="*/ 173 h 657"/>
                <a:gd name="T18" fmla="*/ 381 w 1204"/>
                <a:gd name="T19" fmla="*/ 184 h 657"/>
                <a:gd name="T20" fmla="*/ 323 w 1204"/>
                <a:gd name="T21" fmla="*/ 194 h 657"/>
                <a:gd name="T22" fmla="*/ 265 w 1204"/>
                <a:gd name="T23" fmla="*/ 202 h 657"/>
                <a:gd name="T24" fmla="*/ 207 w 1204"/>
                <a:gd name="T25" fmla="*/ 205 h 657"/>
                <a:gd name="T26" fmla="*/ 149 w 1204"/>
                <a:gd name="T27" fmla="*/ 209 h 657"/>
                <a:gd name="T28" fmla="*/ 89 w 1204"/>
                <a:gd name="T29" fmla="*/ 205 h 657"/>
                <a:gd name="T30" fmla="*/ 31 w 1204"/>
                <a:gd name="T31" fmla="*/ 202 h 657"/>
                <a:gd name="T32" fmla="*/ 23 w 1204"/>
                <a:gd name="T33" fmla="*/ 220 h 657"/>
                <a:gd name="T34" fmla="*/ 65 w 1204"/>
                <a:gd name="T35" fmla="*/ 268 h 657"/>
                <a:gd name="T36" fmla="*/ 100 w 1204"/>
                <a:gd name="T37" fmla="*/ 321 h 657"/>
                <a:gd name="T38" fmla="*/ 129 w 1204"/>
                <a:gd name="T39" fmla="*/ 377 h 657"/>
                <a:gd name="T40" fmla="*/ 153 w 1204"/>
                <a:gd name="T41" fmla="*/ 436 h 657"/>
                <a:gd name="T42" fmla="*/ 171 w 1204"/>
                <a:gd name="T43" fmla="*/ 497 h 657"/>
                <a:gd name="T44" fmla="*/ 182 w 1204"/>
                <a:gd name="T45" fmla="*/ 560 h 657"/>
                <a:gd name="T46" fmla="*/ 189 w 1204"/>
                <a:gd name="T47" fmla="*/ 624 h 657"/>
                <a:gd name="T48" fmla="*/ 216 w 1204"/>
                <a:gd name="T49" fmla="*/ 640 h 657"/>
                <a:gd name="T50" fmla="*/ 275 w 1204"/>
                <a:gd name="T51" fmla="*/ 611 h 657"/>
                <a:gd name="T52" fmla="*/ 334 w 1204"/>
                <a:gd name="T53" fmla="*/ 585 h 657"/>
                <a:gd name="T54" fmla="*/ 394 w 1204"/>
                <a:gd name="T55" fmla="*/ 561 h 657"/>
                <a:gd name="T56" fmla="*/ 455 w 1204"/>
                <a:gd name="T57" fmla="*/ 542 h 657"/>
                <a:gd name="T58" fmla="*/ 518 w 1204"/>
                <a:gd name="T59" fmla="*/ 523 h 657"/>
                <a:gd name="T60" fmla="*/ 583 w 1204"/>
                <a:gd name="T61" fmla="*/ 507 h 657"/>
                <a:gd name="T62" fmla="*/ 648 w 1204"/>
                <a:gd name="T63" fmla="*/ 492 h 657"/>
                <a:gd name="T64" fmla="*/ 712 w 1204"/>
                <a:gd name="T65" fmla="*/ 481 h 657"/>
                <a:gd name="T66" fmla="*/ 778 w 1204"/>
                <a:gd name="T67" fmla="*/ 470 h 657"/>
                <a:gd name="T68" fmla="*/ 845 w 1204"/>
                <a:gd name="T69" fmla="*/ 462 h 657"/>
                <a:gd name="T70" fmla="*/ 909 w 1204"/>
                <a:gd name="T71" fmla="*/ 454 h 657"/>
                <a:gd name="T72" fmla="*/ 975 w 1204"/>
                <a:gd name="T73" fmla="*/ 447 h 657"/>
                <a:gd name="T74" fmla="*/ 1042 w 1204"/>
                <a:gd name="T75" fmla="*/ 443 h 657"/>
                <a:gd name="T76" fmla="*/ 1106 w 1204"/>
                <a:gd name="T77" fmla="*/ 438 h 657"/>
                <a:gd name="T78" fmla="*/ 1171 w 1204"/>
                <a:gd name="T79" fmla="*/ 435 h 657"/>
                <a:gd name="T80" fmla="*/ 1187 w 1204"/>
                <a:gd name="T81" fmla="*/ 419 h 657"/>
                <a:gd name="T82" fmla="*/ 1151 w 1204"/>
                <a:gd name="T83" fmla="*/ 390 h 657"/>
                <a:gd name="T84" fmla="*/ 1111 w 1204"/>
                <a:gd name="T85" fmla="*/ 358 h 657"/>
                <a:gd name="T86" fmla="*/ 1071 w 1204"/>
                <a:gd name="T87" fmla="*/ 319 h 657"/>
                <a:gd name="T88" fmla="*/ 1030 w 1204"/>
                <a:gd name="T89" fmla="*/ 271 h 657"/>
                <a:gd name="T90" fmla="*/ 990 w 1204"/>
                <a:gd name="T91" fmla="*/ 212 h 657"/>
                <a:gd name="T92" fmla="*/ 953 w 1204"/>
                <a:gd name="T93" fmla="*/ 140 h 657"/>
                <a:gd name="T94" fmla="*/ 922 w 1204"/>
                <a:gd name="T95" fmla="*/ 51 h 6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4"/>
                <a:gd name="T145" fmla="*/ 0 h 657"/>
                <a:gd name="T146" fmla="*/ 1204 w 1204"/>
                <a:gd name="T147" fmla="*/ 657 h 6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4" h="657">
                  <a:moveTo>
                    <a:pt x="909" y="0"/>
                  </a:moveTo>
                  <a:lnTo>
                    <a:pt x="883" y="13"/>
                  </a:lnTo>
                  <a:lnTo>
                    <a:pt x="856" y="26"/>
                  </a:lnTo>
                  <a:lnTo>
                    <a:pt x="830" y="37"/>
                  </a:lnTo>
                  <a:lnTo>
                    <a:pt x="803" y="50"/>
                  </a:lnTo>
                  <a:lnTo>
                    <a:pt x="775" y="61"/>
                  </a:lnTo>
                  <a:lnTo>
                    <a:pt x="748" y="72"/>
                  </a:lnTo>
                  <a:lnTo>
                    <a:pt x="720" y="83"/>
                  </a:lnTo>
                  <a:lnTo>
                    <a:pt x="693" y="95"/>
                  </a:lnTo>
                  <a:lnTo>
                    <a:pt x="665" y="106"/>
                  </a:lnTo>
                  <a:lnTo>
                    <a:pt x="638" y="115"/>
                  </a:lnTo>
                  <a:lnTo>
                    <a:pt x="610" y="125"/>
                  </a:lnTo>
                  <a:lnTo>
                    <a:pt x="581" y="135"/>
                  </a:lnTo>
                  <a:lnTo>
                    <a:pt x="554" y="143"/>
                  </a:lnTo>
                  <a:lnTo>
                    <a:pt x="525" y="151"/>
                  </a:lnTo>
                  <a:lnTo>
                    <a:pt x="496" y="159"/>
                  </a:lnTo>
                  <a:lnTo>
                    <a:pt x="468" y="165"/>
                  </a:lnTo>
                  <a:lnTo>
                    <a:pt x="439" y="173"/>
                  </a:lnTo>
                  <a:lnTo>
                    <a:pt x="410" y="180"/>
                  </a:lnTo>
                  <a:lnTo>
                    <a:pt x="381" y="184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9"/>
                  </a:lnTo>
                  <a:lnTo>
                    <a:pt x="265" y="202"/>
                  </a:lnTo>
                  <a:lnTo>
                    <a:pt x="236" y="204"/>
                  </a:lnTo>
                  <a:lnTo>
                    <a:pt x="207" y="205"/>
                  </a:lnTo>
                  <a:lnTo>
                    <a:pt x="178" y="207"/>
                  </a:lnTo>
                  <a:lnTo>
                    <a:pt x="149" y="209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0"/>
                  </a:lnTo>
                  <a:lnTo>
                    <a:pt x="45" y="244"/>
                  </a:lnTo>
                  <a:lnTo>
                    <a:pt x="65" y="268"/>
                  </a:lnTo>
                  <a:lnTo>
                    <a:pt x="82" y="295"/>
                  </a:lnTo>
                  <a:lnTo>
                    <a:pt x="100" y="321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6"/>
                  </a:lnTo>
                  <a:lnTo>
                    <a:pt x="163" y="467"/>
                  </a:lnTo>
                  <a:lnTo>
                    <a:pt x="171" y="497"/>
                  </a:lnTo>
                  <a:lnTo>
                    <a:pt x="178" y="528"/>
                  </a:lnTo>
                  <a:lnTo>
                    <a:pt x="182" y="560"/>
                  </a:lnTo>
                  <a:lnTo>
                    <a:pt x="187" y="592"/>
                  </a:lnTo>
                  <a:lnTo>
                    <a:pt x="189" y="624"/>
                  </a:lnTo>
                  <a:lnTo>
                    <a:pt x="189" y="656"/>
                  </a:lnTo>
                  <a:lnTo>
                    <a:pt x="216" y="640"/>
                  </a:lnTo>
                  <a:lnTo>
                    <a:pt x="245" y="626"/>
                  </a:lnTo>
                  <a:lnTo>
                    <a:pt x="275" y="611"/>
                  </a:lnTo>
                  <a:lnTo>
                    <a:pt x="304" y="598"/>
                  </a:lnTo>
                  <a:lnTo>
                    <a:pt x="334" y="585"/>
                  </a:lnTo>
                  <a:lnTo>
                    <a:pt x="363" y="573"/>
                  </a:lnTo>
                  <a:lnTo>
                    <a:pt x="394" y="561"/>
                  </a:lnTo>
                  <a:lnTo>
                    <a:pt x="425" y="552"/>
                  </a:lnTo>
                  <a:lnTo>
                    <a:pt x="455" y="542"/>
                  </a:lnTo>
                  <a:lnTo>
                    <a:pt x="488" y="532"/>
                  </a:lnTo>
                  <a:lnTo>
                    <a:pt x="518" y="523"/>
                  </a:lnTo>
                  <a:lnTo>
                    <a:pt x="551" y="515"/>
                  </a:lnTo>
                  <a:lnTo>
                    <a:pt x="583" y="507"/>
                  </a:lnTo>
                  <a:lnTo>
                    <a:pt x="615" y="499"/>
                  </a:lnTo>
                  <a:lnTo>
                    <a:pt x="648" y="492"/>
                  </a:lnTo>
                  <a:lnTo>
                    <a:pt x="680" y="486"/>
                  </a:lnTo>
                  <a:lnTo>
                    <a:pt x="712" y="481"/>
                  </a:lnTo>
                  <a:lnTo>
                    <a:pt x="744" y="475"/>
                  </a:lnTo>
                  <a:lnTo>
                    <a:pt x="778" y="470"/>
                  </a:lnTo>
                  <a:lnTo>
                    <a:pt x="811" y="465"/>
                  </a:lnTo>
                  <a:lnTo>
                    <a:pt x="845" y="462"/>
                  </a:lnTo>
                  <a:lnTo>
                    <a:pt x="877" y="457"/>
                  </a:lnTo>
                  <a:lnTo>
                    <a:pt x="909" y="454"/>
                  </a:lnTo>
                  <a:lnTo>
                    <a:pt x="943" y="451"/>
                  </a:lnTo>
                  <a:lnTo>
                    <a:pt x="975" y="447"/>
                  </a:lnTo>
                  <a:lnTo>
                    <a:pt x="1008" y="444"/>
                  </a:lnTo>
                  <a:lnTo>
                    <a:pt x="1042" y="443"/>
                  </a:lnTo>
                  <a:lnTo>
                    <a:pt x="1074" y="439"/>
                  </a:lnTo>
                  <a:lnTo>
                    <a:pt x="1106" y="438"/>
                  </a:lnTo>
                  <a:lnTo>
                    <a:pt x="1138" y="436"/>
                  </a:lnTo>
                  <a:lnTo>
                    <a:pt x="1171" y="435"/>
                  </a:lnTo>
                  <a:lnTo>
                    <a:pt x="1203" y="433"/>
                  </a:lnTo>
                  <a:lnTo>
                    <a:pt x="1187" y="419"/>
                  </a:lnTo>
                  <a:lnTo>
                    <a:pt x="1169" y="404"/>
                  </a:lnTo>
                  <a:lnTo>
                    <a:pt x="1151" y="390"/>
                  </a:lnTo>
                  <a:lnTo>
                    <a:pt x="1132" y="374"/>
                  </a:lnTo>
                  <a:lnTo>
                    <a:pt x="1111" y="358"/>
                  </a:lnTo>
                  <a:lnTo>
                    <a:pt x="1092" y="338"/>
                  </a:lnTo>
                  <a:lnTo>
                    <a:pt x="1071" y="319"/>
                  </a:lnTo>
                  <a:lnTo>
                    <a:pt x="1050" y="295"/>
                  </a:lnTo>
                  <a:lnTo>
                    <a:pt x="1030" y="271"/>
                  </a:lnTo>
                  <a:lnTo>
                    <a:pt x="1009" y="242"/>
                  </a:lnTo>
                  <a:lnTo>
                    <a:pt x="990" y="212"/>
                  </a:lnTo>
                  <a:lnTo>
                    <a:pt x="972" y="178"/>
                  </a:lnTo>
                  <a:lnTo>
                    <a:pt x="953" y="140"/>
                  </a:lnTo>
                  <a:lnTo>
                    <a:pt x="937" y="98"/>
                  </a:lnTo>
                  <a:lnTo>
                    <a:pt x="922" y="51"/>
                  </a:lnTo>
                  <a:lnTo>
                    <a:pt x="909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9" name="Freeform 12"/>
            <p:cNvSpPr>
              <a:spLocks/>
            </p:cNvSpPr>
            <p:nvPr/>
          </p:nvSpPr>
          <p:spPr bwMode="auto">
            <a:xfrm>
              <a:off x="471" y="3409"/>
              <a:ext cx="921" cy="210"/>
            </a:xfrm>
            <a:custGeom>
              <a:avLst/>
              <a:gdLst>
                <a:gd name="T0" fmla="*/ 11 w 921"/>
                <a:gd name="T1" fmla="*/ 200 h 210"/>
                <a:gd name="T2" fmla="*/ 71 w 921"/>
                <a:gd name="T3" fmla="*/ 206 h 210"/>
                <a:gd name="T4" fmla="*/ 129 w 921"/>
                <a:gd name="T5" fmla="*/ 207 h 210"/>
                <a:gd name="T6" fmla="*/ 189 w 921"/>
                <a:gd name="T7" fmla="*/ 207 h 210"/>
                <a:gd name="T8" fmla="*/ 247 w 921"/>
                <a:gd name="T9" fmla="*/ 206 h 210"/>
                <a:gd name="T10" fmla="*/ 305 w 921"/>
                <a:gd name="T11" fmla="*/ 200 h 210"/>
                <a:gd name="T12" fmla="*/ 364 w 921"/>
                <a:gd name="T13" fmla="*/ 192 h 210"/>
                <a:gd name="T14" fmla="*/ 422 w 921"/>
                <a:gd name="T15" fmla="*/ 181 h 210"/>
                <a:gd name="T16" fmla="*/ 479 w 921"/>
                <a:gd name="T17" fmla="*/ 168 h 210"/>
                <a:gd name="T18" fmla="*/ 535 w 921"/>
                <a:gd name="T19" fmla="*/ 153 h 210"/>
                <a:gd name="T20" fmla="*/ 593 w 921"/>
                <a:gd name="T21" fmla="*/ 137 h 210"/>
                <a:gd name="T22" fmla="*/ 649 w 921"/>
                <a:gd name="T23" fmla="*/ 119 h 210"/>
                <a:gd name="T24" fmla="*/ 704 w 921"/>
                <a:gd name="T25" fmla="*/ 98 h 210"/>
                <a:gd name="T26" fmla="*/ 759 w 921"/>
                <a:gd name="T27" fmla="*/ 78 h 210"/>
                <a:gd name="T28" fmla="*/ 812 w 921"/>
                <a:gd name="T29" fmla="*/ 55 h 210"/>
                <a:gd name="T30" fmla="*/ 867 w 921"/>
                <a:gd name="T31" fmla="*/ 31 h 210"/>
                <a:gd name="T32" fmla="*/ 920 w 921"/>
                <a:gd name="T33" fmla="*/ 6 h 210"/>
                <a:gd name="T34" fmla="*/ 889 w 921"/>
                <a:gd name="T35" fmla="*/ 12 h 210"/>
                <a:gd name="T36" fmla="*/ 838 w 921"/>
                <a:gd name="T37" fmla="*/ 36 h 210"/>
                <a:gd name="T38" fmla="*/ 783 w 921"/>
                <a:gd name="T39" fmla="*/ 59 h 210"/>
                <a:gd name="T40" fmla="*/ 728 w 921"/>
                <a:gd name="T41" fmla="*/ 81 h 210"/>
                <a:gd name="T42" fmla="*/ 673 w 921"/>
                <a:gd name="T43" fmla="*/ 101 h 210"/>
                <a:gd name="T44" fmla="*/ 619 w 921"/>
                <a:gd name="T45" fmla="*/ 120 h 210"/>
                <a:gd name="T46" fmla="*/ 562 w 921"/>
                <a:gd name="T47" fmla="*/ 139 h 210"/>
                <a:gd name="T48" fmla="*/ 506 w 921"/>
                <a:gd name="T49" fmla="*/ 154 h 210"/>
                <a:gd name="T50" fmla="*/ 448 w 921"/>
                <a:gd name="T51" fmla="*/ 168 h 210"/>
                <a:gd name="T52" fmla="*/ 392 w 921"/>
                <a:gd name="T53" fmla="*/ 179 h 210"/>
                <a:gd name="T54" fmla="*/ 334 w 921"/>
                <a:gd name="T55" fmla="*/ 189 h 210"/>
                <a:gd name="T56" fmla="*/ 276 w 921"/>
                <a:gd name="T57" fmla="*/ 197 h 210"/>
                <a:gd name="T58" fmla="*/ 218 w 921"/>
                <a:gd name="T59" fmla="*/ 200 h 210"/>
                <a:gd name="T60" fmla="*/ 160 w 921"/>
                <a:gd name="T61" fmla="*/ 201 h 210"/>
                <a:gd name="T62" fmla="*/ 100 w 921"/>
                <a:gd name="T63" fmla="*/ 200 h 210"/>
                <a:gd name="T64" fmla="*/ 42 w 921"/>
                <a:gd name="T65" fmla="*/ 197 h 210"/>
                <a:gd name="T66" fmla="*/ 10 w 921"/>
                <a:gd name="T67" fmla="*/ 198 h 210"/>
                <a:gd name="T68" fmla="*/ 0 w 921"/>
                <a:gd name="T69" fmla="*/ 190 h 210"/>
                <a:gd name="T70" fmla="*/ 15 w 921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1"/>
                <a:gd name="T109" fmla="*/ 0 h 210"/>
                <a:gd name="T110" fmla="*/ 921 w 921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1" h="210">
                  <a:moveTo>
                    <a:pt x="15" y="193"/>
                  </a:moveTo>
                  <a:lnTo>
                    <a:pt x="11" y="200"/>
                  </a:lnTo>
                  <a:lnTo>
                    <a:pt x="42" y="203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29" y="207"/>
                  </a:lnTo>
                  <a:lnTo>
                    <a:pt x="160" y="209"/>
                  </a:lnTo>
                  <a:lnTo>
                    <a:pt x="189" y="207"/>
                  </a:lnTo>
                  <a:lnTo>
                    <a:pt x="218" y="207"/>
                  </a:lnTo>
                  <a:lnTo>
                    <a:pt x="247" y="206"/>
                  </a:lnTo>
                  <a:lnTo>
                    <a:pt x="276" y="203"/>
                  </a:lnTo>
                  <a:lnTo>
                    <a:pt x="305" y="200"/>
                  </a:lnTo>
                  <a:lnTo>
                    <a:pt x="334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2" y="181"/>
                  </a:lnTo>
                  <a:lnTo>
                    <a:pt x="450" y="175"/>
                  </a:lnTo>
                  <a:lnTo>
                    <a:pt x="479" y="168"/>
                  </a:lnTo>
                  <a:lnTo>
                    <a:pt x="508" y="161"/>
                  </a:lnTo>
                  <a:lnTo>
                    <a:pt x="535" y="153"/>
                  </a:lnTo>
                  <a:lnTo>
                    <a:pt x="564" y="145"/>
                  </a:lnTo>
                  <a:lnTo>
                    <a:pt x="593" y="137"/>
                  </a:lnTo>
                  <a:lnTo>
                    <a:pt x="620" y="128"/>
                  </a:lnTo>
                  <a:lnTo>
                    <a:pt x="649" y="119"/>
                  </a:lnTo>
                  <a:lnTo>
                    <a:pt x="677" y="109"/>
                  </a:lnTo>
                  <a:lnTo>
                    <a:pt x="704" y="98"/>
                  </a:lnTo>
                  <a:lnTo>
                    <a:pt x="731" y="87"/>
                  </a:lnTo>
                  <a:lnTo>
                    <a:pt x="759" y="78"/>
                  </a:lnTo>
                  <a:lnTo>
                    <a:pt x="786" y="66"/>
                  </a:lnTo>
                  <a:lnTo>
                    <a:pt x="812" y="55"/>
                  </a:lnTo>
                  <a:lnTo>
                    <a:pt x="839" y="42"/>
                  </a:lnTo>
                  <a:lnTo>
                    <a:pt x="867" y="31"/>
                  </a:lnTo>
                  <a:lnTo>
                    <a:pt x="894" y="19"/>
                  </a:lnTo>
                  <a:lnTo>
                    <a:pt x="920" y="6"/>
                  </a:lnTo>
                  <a:lnTo>
                    <a:pt x="917" y="0"/>
                  </a:lnTo>
                  <a:lnTo>
                    <a:pt x="889" y="12"/>
                  </a:lnTo>
                  <a:lnTo>
                    <a:pt x="864" y="23"/>
                  </a:lnTo>
                  <a:lnTo>
                    <a:pt x="838" y="36"/>
                  </a:lnTo>
                  <a:lnTo>
                    <a:pt x="810" y="47"/>
                  </a:lnTo>
                  <a:lnTo>
                    <a:pt x="783" y="59"/>
                  </a:lnTo>
                  <a:lnTo>
                    <a:pt x="757" y="70"/>
                  </a:lnTo>
                  <a:lnTo>
                    <a:pt x="728" y="81"/>
                  </a:lnTo>
                  <a:lnTo>
                    <a:pt x="702" y="92"/>
                  </a:lnTo>
                  <a:lnTo>
                    <a:pt x="673" y="101"/>
                  </a:lnTo>
                  <a:lnTo>
                    <a:pt x="646" y="111"/>
                  </a:lnTo>
                  <a:lnTo>
                    <a:pt x="619" y="120"/>
                  </a:lnTo>
                  <a:lnTo>
                    <a:pt x="590" y="129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4"/>
                  </a:lnTo>
                  <a:lnTo>
                    <a:pt x="477" y="161"/>
                  </a:lnTo>
                  <a:lnTo>
                    <a:pt x="448" y="168"/>
                  </a:lnTo>
                  <a:lnTo>
                    <a:pt x="421" y="173"/>
                  </a:lnTo>
                  <a:lnTo>
                    <a:pt x="392" y="179"/>
                  </a:lnTo>
                  <a:lnTo>
                    <a:pt x="363" y="184"/>
                  </a:lnTo>
                  <a:lnTo>
                    <a:pt x="334" y="189"/>
                  </a:lnTo>
                  <a:lnTo>
                    <a:pt x="305" y="192"/>
                  </a:lnTo>
                  <a:lnTo>
                    <a:pt x="276" y="197"/>
                  </a:lnTo>
                  <a:lnTo>
                    <a:pt x="247" y="198"/>
                  </a:lnTo>
                  <a:lnTo>
                    <a:pt x="218" y="200"/>
                  </a:lnTo>
                  <a:lnTo>
                    <a:pt x="189" y="201"/>
                  </a:lnTo>
                  <a:lnTo>
                    <a:pt x="160" y="201"/>
                  </a:lnTo>
                  <a:lnTo>
                    <a:pt x="129" y="201"/>
                  </a:lnTo>
                  <a:lnTo>
                    <a:pt x="100" y="200"/>
                  </a:lnTo>
                  <a:lnTo>
                    <a:pt x="71" y="198"/>
                  </a:lnTo>
                  <a:lnTo>
                    <a:pt x="42" y="197"/>
                  </a:lnTo>
                  <a:lnTo>
                    <a:pt x="11" y="192"/>
                  </a:lnTo>
                  <a:lnTo>
                    <a:pt x="10" y="198"/>
                  </a:lnTo>
                  <a:lnTo>
                    <a:pt x="11" y="192"/>
                  </a:lnTo>
                  <a:lnTo>
                    <a:pt x="0" y="190"/>
                  </a:lnTo>
                  <a:lnTo>
                    <a:pt x="10" y="198"/>
                  </a:lnTo>
                  <a:lnTo>
                    <a:pt x="15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0" name="Freeform 13"/>
            <p:cNvSpPr>
              <a:spLocks/>
            </p:cNvSpPr>
            <p:nvPr/>
          </p:nvSpPr>
          <p:spPr bwMode="auto">
            <a:xfrm>
              <a:off x="482" y="3612"/>
              <a:ext cx="186" cy="464"/>
            </a:xfrm>
            <a:custGeom>
              <a:avLst/>
              <a:gdLst>
                <a:gd name="T0" fmla="*/ 180 w 186"/>
                <a:gd name="T1" fmla="*/ 452 h 464"/>
                <a:gd name="T2" fmla="*/ 185 w 186"/>
                <a:gd name="T3" fmla="*/ 457 h 464"/>
                <a:gd name="T4" fmla="*/ 185 w 186"/>
                <a:gd name="T5" fmla="*/ 425 h 464"/>
                <a:gd name="T6" fmla="*/ 183 w 186"/>
                <a:gd name="T7" fmla="*/ 393 h 464"/>
                <a:gd name="T8" fmla="*/ 180 w 186"/>
                <a:gd name="T9" fmla="*/ 361 h 464"/>
                <a:gd name="T10" fmla="*/ 176 w 186"/>
                <a:gd name="T11" fmla="*/ 329 h 464"/>
                <a:gd name="T12" fmla="*/ 168 w 186"/>
                <a:gd name="T13" fmla="*/ 298 h 464"/>
                <a:gd name="T14" fmla="*/ 162 w 186"/>
                <a:gd name="T15" fmla="*/ 267 h 464"/>
                <a:gd name="T16" fmla="*/ 153 w 186"/>
                <a:gd name="T17" fmla="*/ 237 h 464"/>
                <a:gd name="T18" fmla="*/ 142 w 186"/>
                <a:gd name="T19" fmla="*/ 207 h 464"/>
                <a:gd name="T20" fmla="*/ 130 w 186"/>
                <a:gd name="T21" fmla="*/ 180 h 464"/>
                <a:gd name="T22" fmla="*/ 116 w 186"/>
                <a:gd name="T23" fmla="*/ 150 h 464"/>
                <a:gd name="T24" fmla="*/ 100 w 186"/>
                <a:gd name="T25" fmla="*/ 123 h 464"/>
                <a:gd name="T26" fmla="*/ 83 w 186"/>
                <a:gd name="T27" fmla="*/ 95 h 464"/>
                <a:gd name="T28" fmla="*/ 65 w 186"/>
                <a:gd name="T29" fmla="*/ 70 h 464"/>
                <a:gd name="T30" fmla="*/ 46 w 186"/>
                <a:gd name="T31" fmla="*/ 46 h 464"/>
                <a:gd name="T32" fmla="*/ 26 w 186"/>
                <a:gd name="T33" fmla="*/ 22 h 464"/>
                <a:gd name="T34" fmla="*/ 5 w 186"/>
                <a:gd name="T35" fmla="*/ 0 h 464"/>
                <a:gd name="T36" fmla="*/ 0 w 186"/>
                <a:gd name="T37" fmla="*/ 5 h 464"/>
                <a:gd name="T38" fmla="*/ 20 w 186"/>
                <a:gd name="T39" fmla="*/ 27 h 464"/>
                <a:gd name="T40" fmla="*/ 42 w 186"/>
                <a:gd name="T41" fmla="*/ 51 h 464"/>
                <a:gd name="T42" fmla="*/ 60 w 186"/>
                <a:gd name="T43" fmla="*/ 75 h 464"/>
                <a:gd name="T44" fmla="*/ 77 w 186"/>
                <a:gd name="T45" fmla="*/ 100 h 464"/>
                <a:gd name="T46" fmla="*/ 94 w 186"/>
                <a:gd name="T47" fmla="*/ 127 h 464"/>
                <a:gd name="T48" fmla="*/ 108 w 186"/>
                <a:gd name="T49" fmla="*/ 153 h 464"/>
                <a:gd name="T50" fmla="*/ 122 w 186"/>
                <a:gd name="T51" fmla="*/ 181 h 464"/>
                <a:gd name="T52" fmla="*/ 134 w 186"/>
                <a:gd name="T53" fmla="*/ 210 h 464"/>
                <a:gd name="T54" fmla="*/ 145 w 186"/>
                <a:gd name="T55" fmla="*/ 239 h 464"/>
                <a:gd name="T56" fmla="*/ 154 w 186"/>
                <a:gd name="T57" fmla="*/ 269 h 464"/>
                <a:gd name="T58" fmla="*/ 162 w 186"/>
                <a:gd name="T59" fmla="*/ 299 h 464"/>
                <a:gd name="T60" fmla="*/ 168 w 186"/>
                <a:gd name="T61" fmla="*/ 331 h 464"/>
                <a:gd name="T62" fmla="*/ 173 w 186"/>
                <a:gd name="T63" fmla="*/ 361 h 464"/>
                <a:gd name="T64" fmla="*/ 176 w 186"/>
                <a:gd name="T65" fmla="*/ 393 h 464"/>
                <a:gd name="T66" fmla="*/ 177 w 186"/>
                <a:gd name="T67" fmla="*/ 425 h 464"/>
                <a:gd name="T68" fmla="*/ 177 w 186"/>
                <a:gd name="T69" fmla="*/ 457 h 464"/>
                <a:gd name="T70" fmla="*/ 183 w 186"/>
                <a:gd name="T71" fmla="*/ 460 h 464"/>
                <a:gd name="T72" fmla="*/ 177 w 186"/>
                <a:gd name="T73" fmla="*/ 457 h 464"/>
                <a:gd name="T74" fmla="*/ 177 w 186"/>
                <a:gd name="T75" fmla="*/ 463 h 464"/>
                <a:gd name="T76" fmla="*/ 183 w 186"/>
                <a:gd name="T77" fmla="*/ 460 h 464"/>
                <a:gd name="T78" fmla="*/ 180 w 186"/>
                <a:gd name="T79" fmla="*/ 452 h 4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6"/>
                <a:gd name="T121" fmla="*/ 0 h 464"/>
                <a:gd name="T122" fmla="*/ 186 w 186"/>
                <a:gd name="T123" fmla="*/ 464 h 4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6" h="464">
                  <a:moveTo>
                    <a:pt x="180" y="452"/>
                  </a:moveTo>
                  <a:lnTo>
                    <a:pt x="185" y="457"/>
                  </a:lnTo>
                  <a:lnTo>
                    <a:pt x="185" y="425"/>
                  </a:lnTo>
                  <a:lnTo>
                    <a:pt x="183" y="393"/>
                  </a:lnTo>
                  <a:lnTo>
                    <a:pt x="180" y="361"/>
                  </a:lnTo>
                  <a:lnTo>
                    <a:pt x="176" y="329"/>
                  </a:lnTo>
                  <a:lnTo>
                    <a:pt x="168" y="298"/>
                  </a:lnTo>
                  <a:lnTo>
                    <a:pt x="162" y="267"/>
                  </a:lnTo>
                  <a:lnTo>
                    <a:pt x="153" y="237"/>
                  </a:lnTo>
                  <a:lnTo>
                    <a:pt x="142" y="207"/>
                  </a:lnTo>
                  <a:lnTo>
                    <a:pt x="130" y="180"/>
                  </a:lnTo>
                  <a:lnTo>
                    <a:pt x="116" y="150"/>
                  </a:lnTo>
                  <a:lnTo>
                    <a:pt x="100" y="123"/>
                  </a:lnTo>
                  <a:lnTo>
                    <a:pt x="83" y="95"/>
                  </a:lnTo>
                  <a:lnTo>
                    <a:pt x="65" y="70"/>
                  </a:lnTo>
                  <a:lnTo>
                    <a:pt x="46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5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0" y="75"/>
                  </a:lnTo>
                  <a:lnTo>
                    <a:pt x="77" y="100"/>
                  </a:lnTo>
                  <a:lnTo>
                    <a:pt x="94" y="127"/>
                  </a:lnTo>
                  <a:lnTo>
                    <a:pt x="108" y="153"/>
                  </a:lnTo>
                  <a:lnTo>
                    <a:pt x="122" y="181"/>
                  </a:lnTo>
                  <a:lnTo>
                    <a:pt x="134" y="210"/>
                  </a:lnTo>
                  <a:lnTo>
                    <a:pt x="145" y="239"/>
                  </a:lnTo>
                  <a:lnTo>
                    <a:pt x="154" y="269"/>
                  </a:lnTo>
                  <a:lnTo>
                    <a:pt x="162" y="299"/>
                  </a:lnTo>
                  <a:lnTo>
                    <a:pt x="168" y="331"/>
                  </a:lnTo>
                  <a:lnTo>
                    <a:pt x="173" y="361"/>
                  </a:lnTo>
                  <a:lnTo>
                    <a:pt x="176" y="393"/>
                  </a:lnTo>
                  <a:lnTo>
                    <a:pt x="177" y="425"/>
                  </a:lnTo>
                  <a:lnTo>
                    <a:pt x="177" y="457"/>
                  </a:lnTo>
                  <a:lnTo>
                    <a:pt x="183" y="460"/>
                  </a:lnTo>
                  <a:lnTo>
                    <a:pt x="177" y="457"/>
                  </a:lnTo>
                  <a:lnTo>
                    <a:pt x="177" y="463"/>
                  </a:lnTo>
                  <a:lnTo>
                    <a:pt x="183" y="460"/>
                  </a:lnTo>
                  <a:lnTo>
                    <a:pt x="180" y="45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1" name="Freeform 14"/>
            <p:cNvSpPr>
              <a:spLocks/>
            </p:cNvSpPr>
            <p:nvPr/>
          </p:nvSpPr>
          <p:spPr bwMode="auto">
            <a:xfrm>
              <a:off x="672" y="3847"/>
              <a:ext cx="1025" cy="226"/>
            </a:xfrm>
            <a:custGeom>
              <a:avLst/>
              <a:gdLst>
                <a:gd name="T0" fmla="*/ 1014 w 1025"/>
                <a:gd name="T1" fmla="*/ 0 h 226"/>
                <a:gd name="T2" fmla="*/ 950 w 1025"/>
                <a:gd name="T3" fmla="*/ 5 h 226"/>
                <a:gd name="T4" fmla="*/ 885 w 1025"/>
                <a:gd name="T5" fmla="*/ 8 h 226"/>
                <a:gd name="T6" fmla="*/ 819 w 1025"/>
                <a:gd name="T7" fmla="*/ 13 h 226"/>
                <a:gd name="T8" fmla="*/ 755 w 1025"/>
                <a:gd name="T9" fmla="*/ 19 h 226"/>
                <a:gd name="T10" fmla="*/ 689 w 1025"/>
                <a:gd name="T11" fmla="*/ 25 h 226"/>
                <a:gd name="T12" fmla="*/ 622 w 1025"/>
                <a:gd name="T13" fmla="*/ 33 h 226"/>
                <a:gd name="T14" fmla="*/ 556 w 1025"/>
                <a:gd name="T15" fmla="*/ 42 h 226"/>
                <a:gd name="T16" fmla="*/ 492 w 1025"/>
                <a:gd name="T17" fmla="*/ 53 h 226"/>
                <a:gd name="T18" fmla="*/ 427 w 1025"/>
                <a:gd name="T19" fmla="*/ 66 h 226"/>
                <a:gd name="T20" fmla="*/ 363 w 1025"/>
                <a:gd name="T21" fmla="*/ 80 h 226"/>
                <a:gd name="T22" fmla="*/ 298 w 1025"/>
                <a:gd name="T23" fmla="*/ 97 h 226"/>
                <a:gd name="T24" fmla="*/ 237 w 1025"/>
                <a:gd name="T25" fmla="*/ 116 h 226"/>
                <a:gd name="T26" fmla="*/ 174 w 1025"/>
                <a:gd name="T27" fmla="*/ 138 h 226"/>
                <a:gd name="T28" fmla="*/ 114 w 1025"/>
                <a:gd name="T29" fmla="*/ 161 h 226"/>
                <a:gd name="T30" fmla="*/ 56 w 1025"/>
                <a:gd name="T31" fmla="*/ 188 h 226"/>
                <a:gd name="T32" fmla="*/ 0 w 1025"/>
                <a:gd name="T33" fmla="*/ 217 h 226"/>
                <a:gd name="T34" fmla="*/ 31 w 1025"/>
                <a:gd name="T35" fmla="*/ 209 h 226"/>
                <a:gd name="T36" fmla="*/ 89 w 1025"/>
                <a:gd name="T37" fmla="*/ 181 h 226"/>
                <a:gd name="T38" fmla="*/ 147 w 1025"/>
                <a:gd name="T39" fmla="*/ 156 h 226"/>
                <a:gd name="T40" fmla="*/ 208 w 1025"/>
                <a:gd name="T41" fmla="*/ 134 h 226"/>
                <a:gd name="T42" fmla="*/ 269 w 1025"/>
                <a:gd name="T43" fmla="*/ 114 h 226"/>
                <a:gd name="T44" fmla="*/ 332 w 1025"/>
                <a:gd name="T45" fmla="*/ 95 h 226"/>
                <a:gd name="T46" fmla="*/ 395 w 1025"/>
                <a:gd name="T47" fmla="*/ 80 h 226"/>
                <a:gd name="T48" fmla="*/ 460 w 1025"/>
                <a:gd name="T49" fmla="*/ 66 h 226"/>
                <a:gd name="T50" fmla="*/ 526 w 1025"/>
                <a:gd name="T51" fmla="*/ 55 h 226"/>
                <a:gd name="T52" fmla="*/ 590 w 1025"/>
                <a:gd name="T53" fmla="*/ 44 h 226"/>
                <a:gd name="T54" fmla="*/ 656 w 1025"/>
                <a:gd name="T55" fmla="*/ 36 h 226"/>
                <a:gd name="T56" fmla="*/ 721 w 1025"/>
                <a:gd name="T57" fmla="*/ 28 h 226"/>
                <a:gd name="T58" fmla="*/ 787 w 1025"/>
                <a:gd name="T59" fmla="*/ 22 h 226"/>
                <a:gd name="T60" fmla="*/ 853 w 1025"/>
                <a:gd name="T61" fmla="*/ 17 h 226"/>
                <a:gd name="T62" fmla="*/ 918 w 1025"/>
                <a:gd name="T63" fmla="*/ 13 h 226"/>
                <a:gd name="T64" fmla="*/ 982 w 1025"/>
                <a:gd name="T65" fmla="*/ 9 h 226"/>
                <a:gd name="T66" fmla="*/ 1016 w 1025"/>
                <a:gd name="T67" fmla="*/ 2 h 226"/>
                <a:gd name="T68" fmla="*/ 1024 w 1025"/>
                <a:gd name="T69" fmla="*/ 8 h 226"/>
                <a:gd name="T70" fmla="*/ 1011 w 1025"/>
                <a:gd name="T71" fmla="*/ 8 h 22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6"/>
                <a:gd name="T110" fmla="*/ 1025 w 1025"/>
                <a:gd name="T111" fmla="*/ 226 h 22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6">
                  <a:moveTo>
                    <a:pt x="1011" y="8"/>
                  </a:moveTo>
                  <a:lnTo>
                    <a:pt x="1014" y="0"/>
                  </a:lnTo>
                  <a:lnTo>
                    <a:pt x="982" y="3"/>
                  </a:lnTo>
                  <a:lnTo>
                    <a:pt x="950" y="5"/>
                  </a:lnTo>
                  <a:lnTo>
                    <a:pt x="918" y="6"/>
                  </a:lnTo>
                  <a:lnTo>
                    <a:pt x="885" y="8"/>
                  </a:lnTo>
                  <a:lnTo>
                    <a:pt x="853" y="9"/>
                  </a:lnTo>
                  <a:lnTo>
                    <a:pt x="819" y="13"/>
                  </a:lnTo>
                  <a:lnTo>
                    <a:pt x="787" y="16"/>
                  </a:lnTo>
                  <a:lnTo>
                    <a:pt x="755" y="19"/>
                  </a:lnTo>
                  <a:lnTo>
                    <a:pt x="721" y="22"/>
                  </a:lnTo>
                  <a:lnTo>
                    <a:pt x="689" y="25"/>
                  </a:lnTo>
                  <a:lnTo>
                    <a:pt x="656" y="28"/>
                  </a:lnTo>
                  <a:lnTo>
                    <a:pt x="622" y="33"/>
                  </a:lnTo>
                  <a:lnTo>
                    <a:pt x="589" y="38"/>
                  </a:lnTo>
                  <a:lnTo>
                    <a:pt x="556" y="42"/>
                  </a:lnTo>
                  <a:lnTo>
                    <a:pt x="524" y="47"/>
                  </a:lnTo>
                  <a:lnTo>
                    <a:pt x="492" y="53"/>
                  </a:lnTo>
                  <a:lnTo>
                    <a:pt x="458" y="59"/>
                  </a:lnTo>
                  <a:lnTo>
                    <a:pt x="427" y="66"/>
                  </a:lnTo>
                  <a:lnTo>
                    <a:pt x="393" y="73"/>
                  </a:lnTo>
                  <a:lnTo>
                    <a:pt x="363" y="80"/>
                  </a:lnTo>
                  <a:lnTo>
                    <a:pt x="331" y="89"/>
                  </a:lnTo>
                  <a:lnTo>
                    <a:pt x="298" y="97"/>
                  </a:lnTo>
                  <a:lnTo>
                    <a:pt x="268" y="106"/>
                  </a:lnTo>
                  <a:lnTo>
                    <a:pt x="237" y="116"/>
                  </a:lnTo>
                  <a:lnTo>
                    <a:pt x="205" y="127"/>
                  </a:lnTo>
                  <a:lnTo>
                    <a:pt x="174" y="138"/>
                  </a:lnTo>
                  <a:lnTo>
                    <a:pt x="145" y="150"/>
                  </a:lnTo>
                  <a:lnTo>
                    <a:pt x="114" y="161"/>
                  </a:lnTo>
                  <a:lnTo>
                    <a:pt x="85" y="175"/>
                  </a:lnTo>
                  <a:lnTo>
                    <a:pt x="56" y="188"/>
                  </a:lnTo>
                  <a:lnTo>
                    <a:pt x="27" y="203"/>
                  </a:lnTo>
                  <a:lnTo>
                    <a:pt x="0" y="217"/>
                  </a:lnTo>
                  <a:lnTo>
                    <a:pt x="3" y="225"/>
                  </a:lnTo>
                  <a:lnTo>
                    <a:pt x="31" y="209"/>
                  </a:lnTo>
                  <a:lnTo>
                    <a:pt x="60" y="195"/>
                  </a:lnTo>
                  <a:lnTo>
                    <a:pt x="89" y="181"/>
                  </a:lnTo>
                  <a:lnTo>
                    <a:pt x="118" y="169"/>
                  </a:lnTo>
                  <a:lnTo>
                    <a:pt x="147" y="156"/>
                  </a:lnTo>
                  <a:lnTo>
                    <a:pt x="177" y="145"/>
                  </a:lnTo>
                  <a:lnTo>
                    <a:pt x="208" y="134"/>
                  </a:lnTo>
                  <a:lnTo>
                    <a:pt x="239" y="123"/>
                  </a:lnTo>
                  <a:lnTo>
                    <a:pt x="269" y="114"/>
                  </a:lnTo>
                  <a:lnTo>
                    <a:pt x="300" y="105"/>
                  </a:lnTo>
                  <a:lnTo>
                    <a:pt x="332" y="95"/>
                  </a:lnTo>
                  <a:lnTo>
                    <a:pt x="364" y="88"/>
                  </a:lnTo>
                  <a:lnTo>
                    <a:pt x="395" y="80"/>
                  </a:lnTo>
                  <a:lnTo>
                    <a:pt x="427" y="73"/>
                  </a:lnTo>
                  <a:lnTo>
                    <a:pt x="460" y="66"/>
                  </a:lnTo>
                  <a:lnTo>
                    <a:pt x="492" y="59"/>
                  </a:lnTo>
                  <a:lnTo>
                    <a:pt x="526" y="55"/>
                  </a:lnTo>
                  <a:lnTo>
                    <a:pt x="558" y="50"/>
                  </a:lnTo>
                  <a:lnTo>
                    <a:pt x="590" y="44"/>
                  </a:lnTo>
                  <a:lnTo>
                    <a:pt x="622" y="41"/>
                  </a:lnTo>
                  <a:lnTo>
                    <a:pt x="656" y="36"/>
                  </a:lnTo>
                  <a:lnTo>
                    <a:pt x="689" y="31"/>
                  </a:lnTo>
                  <a:lnTo>
                    <a:pt x="721" y="28"/>
                  </a:lnTo>
                  <a:lnTo>
                    <a:pt x="755" y="25"/>
                  </a:lnTo>
                  <a:lnTo>
                    <a:pt x="787" y="22"/>
                  </a:lnTo>
                  <a:lnTo>
                    <a:pt x="819" y="19"/>
                  </a:lnTo>
                  <a:lnTo>
                    <a:pt x="853" y="17"/>
                  </a:lnTo>
                  <a:lnTo>
                    <a:pt x="885" y="14"/>
                  </a:lnTo>
                  <a:lnTo>
                    <a:pt x="918" y="13"/>
                  </a:lnTo>
                  <a:lnTo>
                    <a:pt x="950" y="11"/>
                  </a:lnTo>
                  <a:lnTo>
                    <a:pt x="982" y="9"/>
                  </a:lnTo>
                  <a:lnTo>
                    <a:pt x="1014" y="8"/>
                  </a:lnTo>
                  <a:lnTo>
                    <a:pt x="1016" y="2"/>
                  </a:lnTo>
                  <a:lnTo>
                    <a:pt x="1014" y="8"/>
                  </a:lnTo>
                  <a:lnTo>
                    <a:pt x="1024" y="8"/>
                  </a:lnTo>
                  <a:lnTo>
                    <a:pt x="1016" y="2"/>
                  </a:lnTo>
                  <a:lnTo>
                    <a:pt x="1011" y="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2" name="Freeform 15"/>
            <p:cNvSpPr>
              <a:spLocks/>
            </p:cNvSpPr>
            <p:nvPr/>
          </p:nvSpPr>
          <p:spPr bwMode="auto">
            <a:xfrm>
              <a:off x="1394" y="3406"/>
              <a:ext cx="293" cy="441"/>
            </a:xfrm>
            <a:custGeom>
              <a:avLst/>
              <a:gdLst>
                <a:gd name="T0" fmla="*/ 6 w 293"/>
                <a:gd name="T1" fmla="*/ 10 h 441"/>
                <a:gd name="T2" fmla="*/ 0 w 293"/>
                <a:gd name="T3" fmla="*/ 6 h 441"/>
                <a:gd name="T4" fmla="*/ 14 w 293"/>
                <a:gd name="T5" fmla="*/ 57 h 441"/>
                <a:gd name="T6" fmla="*/ 28 w 293"/>
                <a:gd name="T7" fmla="*/ 104 h 441"/>
                <a:gd name="T8" fmla="*/ 44 w 293"/>
                <a:gd name="T9" fmla="*/ 145 h 441"/>
                <a:gd name="T10" fmla="*/ 61 w 293"/>
                <a:gd name="T11" fmla="*/ 185 h 441"/>
                <a:gd name="T12" fmla="*/ 80 w 293"/>
                <a:gd name="T13" fmla="*/ 218 h 441"/>
                <a:gd name="T14" fmla="*/ 99 w 293"/>
                <a:gd name="T15" fmla="*/ 249 h 441"/>
                <a:gd name="T16" fmla="*/ 119 w 293"/>
                <a:gd name="T17" fmla="*/ 277 h 441"/>
                <a:gd name="T18" fmla="*/ 138 w 293"/>
                <a:gd name="T19" fmla="*/ 303 h 441"/>
                <a:gd name="T20" fmla="*/ 159 w 293"/>
                <a:gd name="T21" fmla="*/ 325 h 441"/>
                <a:gd name="T22" fmla="*/ 179 w 293"/>
                <a:gd name="T23" fmla="*/ 346 h 441"/>
                <a:gd name="T24" fmla="*/ 199 w 293"/>
                <a:gd name="T25" fmla="*/ 365 h 441"/>
                <a:gd name="T26" fmla="*/ 218 w 293"/>
                <a:gd name="T27" fmla="*/ 381 h 441"/>
                <a:gd name="T28" fmla="*/ 237 w 293"/>
                <a:gd name="T29" fmla="*/ 397 h 441"/>
                <a:gd name="T30" fmla="*/ 256 w 293"/>
                <a:gd name="T31" fmla="*/ 411 h 441"/>
                <a:gd name="T32" fmla="*/ 272 w 293"/>
                <a:gd name="T33" fmla="*/ 426 h 441"/>
                <a:gd name="T34" fmla="*/ 287 w 293"/>
                <a:gd name="T35" fmla="*/ 440 h 441"/>
                <a:gd name="T36" fmla="*/ 292 w 293"/>
                <a:gd name="T37" fmla="*/ 434 h 441"/>
                <a:gd name="T38" fmla="*/ 276 w 293"/>
                <a:gd name="T39" fmla="*/ 419 h 441"/>
                <a:gd name="T40" fmla="*/ 261 w 293"/>
                <a:gd name="T41" fmla="*/ 407 h 441"/>
                <a:gd name="T42" fmla="*/ 242 w 293"/>
                <a:gd name="T43" fmla="*/ 391 h 441"/>
                <a:gd name="T44" fmla="*/ 223 w 293"/>
                <a:gd name="T45" fmla="*/ 376 h 441"/>
                <a:gd name="T46" fmla="*/ 204 w 293"/>
                <a:gd name="T47" fmla="*/ 359 h 441"/>
                <a:gd name="T48" fmla="*/ 184 w 293"/>
                <a:gd name="T49" fmla="*/ 340 h 441"/>
                <a:gd name="T50" fmla="*/ 165 w 293"/>
                <a:gd name="T51" fmla="*/ 320 h 441"/>
                <a:gd name="T52" fmla="*/ 144 w 293"/>
                <a:gd name="T53" fmla="*/ 298 h 441"/>
                <a:gd name="T54" fmla="*/ 124 w 293"/>
                <a:gd name="T55" fmla="*/ 273 h 441"/>
                <a:gd name="T56" fmla="*/ 105 w 293"/>
                <a:gd name="T57" fmla="*/ 246 h 441"/>
                <a:gd name="T58" fmla="*/ 86 w 293"/>
                <a:gd name="T59" fmla="*/ 215 h 441"/>
                <a:gd name="T60" fmla="*/ 69 w 293"/>
                <a:gd name="T61" fmla="*/ 180 h 441"/>
                <a:gd name="T62" fmla="*/ 52 w 293"/>
                <a:gd name="T63" fmla="*/ 143 h 441"/>
                <a:gd name="T64" fmla="*/ 36 w 293"/>
                <a:gd name="T65" fmla="*/ 102 h 441"/>
                <a:gd name="T66" fmla="*/ 20 w 293"/>
                <a:gd name="T67" fmla="*/ 56 h 441"/>
                <a:gd name="T68" fmla="*/ 8 w 293"/>
                <a:gd name="T69" fmla="*/ 6 h 441"/>
                <a:gd name="T70" fmla="*/ 3 w 293"/>
                <a:gd name="T71" fmla="*/ 3 h 441"/>
                <a:gd name="T72" fmla="*/ 8 w 293"/>
                <a:gd name="T73" fmla="*/ 6 h 441"/>
                <a:gd name="T74" fmla="*/ 6 w 293"/>
                <a:gd name="T75" fmla="*/ 0 h 441"/>
                <a:gd name="T76" fmla="*/ 3 w 293"/>
                <a:gd name="T77" fmla="*/ 3 h 441"/>
                <a:gd name="T78" fmla="*/ 6 w 293"/>
                <a:gd name="T79" fmla="*/ 10 h 44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3"/>
                <a:gd name="T121" fmla="*/ 0 h 441"/>
                <a:gd name="T122" fmla="*/ 293 w 293"/>
                <a:gd name="T123" fmla="*/ 441 h 44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3" h="441">
                  <a:moveTo>
                    <a:pt x="6" y="10"/>
                  </a:moveTo>
                  <a:lnTo>
                    <a:pt x="0" y="6"/>
                  </a:lnTo>
                  <a:lnTo>
                    <a:pt x="14" y="57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1" y="185"/>
                  </a:lnTo>
                  <a:lnTo>
                    <a:pt x="80" y="218"/>
                  </a:lnTo>
                  <a:lnTo>
                    <a:pt x="99" y="249"/>
                  </a:lnTo>
                  <a:lnTo>
                    <a:pt x="119" y="277"/>
                  </a:lnTo>
                  <a:lnTo>
                    <a:pt x="138" y="303"/>
                  </a:lnTo>
                  <a:lnTo>
                    <a:pt x="159" y="325"/>
                  </a:lnTo>
                  <a:lnTo>
                    <a:pt x="179" y="346"/>
                  </a:lnTo>
                  <a:lnTo>
                    <a:pt x="199" y="365"/>
                  </a:lnTo>
                  <a:lnTo>
                    <a:pt x="218" y="381"/>
                  </a:lnTo>
                  <a:lnTo>
                    <a:pt x="237" y="397"/>
                  </a:lnTo>
                  <a:lnTo>
                    <a:pt x="256" y="411"/>
                  </a:lnTo>
                  <a:lnTo>
                    <a:pt x="272" y="426"/>
                  </a:lnTo>
                  <a:lnTo>
                    <a:pt x="287" y="440"/>
                  </a:lnTo>
                  <a:lnTo>
                    <a:pt x="292" y="434"/>
                  </a:lnTo>
                  <a:lnTo>
                    <a:pt x="276" y="419"/>
                  </a:lnTo>
                  <a:lnTo>
                    <a:pt x="261" y="407"/>
                  </a:lnTo>
                  <a:lnTo>
                    <a:pt x="242" y="391"/>
                  </a:lnTo>
                  <a:lnTo>
                    <a:pt x="223" y="376"/>
                  </a:lnTo>
                  <a:lnTo>
                    <a:pt x="204" y="359"/>
                  </a:lnTo>
                  <a:lnTo>
                    <a:pt x="184" y="340"/>
                  </a:lnTo>
                  <a:lnTo>
                    <a:pt x="165" y="320"/>
                  </a:lnTo>
                  <a:lnTo>
                    <a:pt x="144" y="298"/>
                  </a:lnTo>
                  <a:lnTo>
                    <a:pt x="124" y="273"/>
                  </a:lnTo>
                  <a:lnTo>
                    <a:pt x="105" y="246"/>
                  </a:lnTo>
                  <a:lnTo>
                    <a:pt x="86" y="215"/>
                  </a:lnTo>
                  <a:lnTo>
                    <a:pt x="69" y="180"/>
                  </a:lnTo>
                  <a:lnTo>
                    <a:pt x="52" y="143"/>
                  </a:lnTo>
                  <a:lnTo>
                    <a:pt x="36" y="102"/>
                  </a:lnTo>
                  <a:lnTo>
                    <a:pt x="20" y="56"/>
                  </a:lnTo>
                  <a:lnTo>
                    <a:pt x="8" y="6"/>
                  </a:lnTo>
                  <a:lnTo>
                    <a:pt x="3" y="3"/>
                  </a:lnTo>
                  <a:lnTo>
                    <a:pt x="8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3" name="Freeform 16"/>
            <p:cNvSpPr>
              <a:spLocks/>
            </p:cNvSpPr>
            <p:nvPr/>
          </p:nvSpPr>
          <p:spPr bwMode="auto">
            <a:xfrm>
              <a:off x="476" y="3394"/>
              <a:ext cx="1201" cy="655"/>
            </a:xfrm>
            <a:custGeom>
              <a:avLst/>
              <a:gdLst>
                <a:gd name="T0" fmla="*/ 881 w 1201"/>
                <a:gd name="T1" fmla="*/ 13 h 655"/>
                <a:gd name="T2" fmla="*/ 827 w 1201"/>
                <a:gd name="T3" fmla="*/ 37 h 655"/>
                <a:gd name="T4" fmla="*/ 774 w 1201"/>
                <a:gd name="T5" fmla="*/ 61 h 655"/>
                <a:gd name="T6" fmla="*/ 719 w 1201"/>
                <a:gd name="T7" fmla="*/ 83 h 655"/>
                <a:gd name="T8" fmla="*/ 665 w 1201"/>
                <a:gd name="T9" fmla="*/ 104 h 655"/>
                <a:gd name="T10" fmla="*/ 608 w 1201"/>
                <a:gd name="T11" fmla="*/ 125 h 655"/>
                <a:gd name="T12" fmla="*/ 552 w 1201"/>
                <a:gd name="T13" fmla="*/ 143 h 655"/>
                <a:gd name="T14" fmla="*/ 495 w 1201"/>
                <a:gd name="T15" fmla="*/ 159 h 655"/>
                <a:gd name="T16" fmla="*/ 439 w 1201"/>
                <a:gd name="T17" fmla="*/ 173 h 655"/>
                <a:gd name="T18" fmla="*/ 381 w 1201"/>
                <a:gd name="T19" fmla="*/ 184 h 655"/>
                <a:gd name="T20" fmla="*/ 323 w 1201"/>
                <a:gd name="T21" fmla="*/ 194 h 655"/>
                <a:gd name="T22" fmla="*/ 265 w 1201"/>
                <a:gd name="T23" fmla="*/ 202 h 655"/>
                <a:gd name="T24" fmla="*/ 205 w 1201"/>
                <a:gd name="T25" fmla="*/ 207 h 655"/>
                <a:gd name="T26" fmla="*/ 147 w 1201"/>
                <a:gd name="T27" fmla="*/ 207 h 655"/>
                <a:gd name="T28" fmla="*/ 87 w 1201"/>
                <a:gd name="T29" fmla="*/ 207 h 655"/>
                <a:gd name="T30" fmla="*/ 29 w 1201"/>
                <a:gd name="T31" fmla="*/ 202 h 655"/>
                <a:gd name="T32" fmla="*/ 21 w 1201"/>
                <a:gd name="T33" fmla="*/ 221 h 655"/>
                <a:gd name="T34" fmla="*/ 63 w 1201"/>
                <a:gd name="T35" fmla="*/ 269 h 655"/>
                <a:gd name="T36" fmla="*/ 98 w 1201"/>
                <a:gd name="T37" fmla="*/ 322 h 655"/>
                <a:gd name="T38" fmla="*/ 129 w 1201"/>
                <a:gd name="T39" fmla="*/ 377 h 655"/>
                <a:gd name="T40" fmla="*/ 153 w 1201"/>
                <a:gd name="T41" fmla="*/ 436 h 655"/>
                <a:gd name="T42" fmla="*/ 171 w 1201"/>
                <a:gd name="T43" fmla="*/ 497 h 655"/>
                <a:gd name="T44" fmla="*/ 182 w 1201"/>
                <a:gd name="T45" fmla="*/ 559 h 655"/>
                <a:gd name="T46" fmla="*/ 187 w 1201"/>
                <a:gd name="T47" fmla="*/ 624 h 655"/>
                <a:gd name="T48" fmla="*/ 216 w 1201"/>
                <a:gd name="T49" fmla="*/ 640 h 655"/>
                <a:gd name="T50" fmla="*/ 274 w 1201"/>
                <a:gd name="T51" fmla="*/ 611 h 655"/>
                <a:gd name="T52" fmla="*/ 332 w 1201"/>
                <a:gd name="T53" fmla="*/ 585 h 655"/>
                <a:gd name="T54" fmla="*/ 394 w 1201"/>
                <a:gd name="T55" fmla="*/ 561 h 655"/>
                <a:gd name="T56" fmla="*/ 455 w 1201"/>
                <a:gd name="T57" fmla="*/ 540 h 655"/>
                <a:gd name="T58" fmla="*/ 518 w 1201"/>
                <a:gd name="T59" fmla="*/ 523 h 655"/>
                <a:gd name="T60" fmla="*/ 581 w 1201"/>
                <a:gd name="T61" fmla="*/ 507 h 655"/>
                <a:gd name="T62" fmla="*/ 645 w 1201"/>
                <a:gd name="T63" fmla="*/ 492 h 655"/>
                <a:gd name="T64" fmla="*/ 711 w 1201"/>
                <a:gd name="T65" fmla="*/ 479 h 655"/>
                <a:gd name="T66" fmla="*/ 776 w 1201"/>
                <a:gd name="T67" fmla="*/ 470 h 655"/>
                <a:gd name="T68" fmla="*/ 842 w 1201"/>
                <a:gd name="T69" fmla="*/ 460 h 655"/>
                <a:gd name="T70" fmla="*/ 908 w 1201"/>
                <a:gd name="T71" fmla="*/ 454 h 655"/>
                <a:gd name="T72" fmla="*/ 973 w 1201"/>
                <a:gd name="T73" fmla="*/ 447 h 655"/>
                <a:gd name="T74" fmla="*/ 1039 w 1201"/>
                <a:gd name="T75" fmla="*/ 442 h 655"/>
                <a:gd name="T76" fmla="*/ 1103 w 1201"/>
                <a:gd name="T77" fmla="*/ 438 h 655"/>
                <a:gd name="T78" fmla="*/ 1168 w 1201"/>
                <a:gd name="T79" fmla="*/ 434 h 655"/>
                <a:gd name="T80" fmla="*/ 1184 w 1201"/>
                <a:gd name="T81" fmla="*/ 418 h 655"/>
                <a:gd name="T82" fmla="*/ 1148 w 1201"/>
                <a:gd name="T83" fmla="*/ 390 h 655"/>
                <a:gd name="T84" fmla="*/ 1110 w 1201"/>
                <a:gd name="T85" fmla="*/ 357 h 655"/>
                <a:gd name="T86" fmla="*/ 1068 w 1201"/>
                <a:gd name="T87" fmla="*/ 317 h 655"/>
                <a:gd name="T88" fmla="*/ 1027 w 1201"/>
                <a:gd name="T89" fmla="*/ 271 h 655"/>
                <a:gd name="T90" fmla="*/ 989 w 1201"/>
                <a:gd name="T91" fmla="*/ 212 h 655"/>
                <a:gd name="T92" fmla="*/ 952 w 1201"/>
                <a:gd name="T93" fmla="*/ 139 h 655"/>
                <a:gd name="T94" fmla="*/ 919 w 1201"/>
                <a:gd name="T95" fmla="*/ 51 h 65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5"/>
                <a:gd name="T146" fmla="*/ 1201 w 1201"/>
                <a:gd name="T147" fmla="*/ 655 h 65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5">
                  <a:moveTo>
                    <a:pt x="906" y="0"/>
                  </a:moveTo>
                  <a:lnTo>
                    <a:pt x="881" y="13"/>
                  </a:lnTo>
                  <a:lnTo>
                    <a:pt x="853" y="26"/>
                  </a:lnTo>
                  <a:lnTo>
                    <a:pt x="827" y="37"/>
                  </a:lnTo>
                  <a:lnTo>
                    <a:pt x="800" y="50"/>
                  </a:lnTo>
                  <a:lnTo>
                    <a:pt x="774" y="61"/>
                  </a:lnTo>
                  <a:lnTo>
                    <a:pt x="747" y="72"/>
                  </a:lnTo>
                  <a:lnTo>
                    <a:pt x="719" y="83"/>
                  </a:lnTo>
                  <a:lnTo>
                    <a:pt x="692" y="95"/>
                  </a:lnTo>
                  <a:lnTo>
                    <a:pt x="665" y="104"/>
                  </a:lnTo>
                  <a:lnTo>
                    <a:pt x="637" y="115"/>
                  </a:lnTo>
                  <a:lnTo>
                    <a:pt x="608" y="125"/>
                  </a:lnTo>
                  <a:lnTo>
                    <a:pt x="581" y="133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5" y="159"/>
                  </a:lnTo>
                  <a:lnTo>
                    <a:pt x="466" y="167"/>
                  </a:lnTo>
                  <a:lnTo>
                    <a:pt x="439" y="173"/>
                  </a:lnTo>
                  <a:lnTo>
                    <a:pt x="410" y="178"/>
                  </a:lnTo>
                  <a:lnTo>
                    <a:pt x="381" y="184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9"/>
                  </a:lnTo>
                  <a:lnTo>
                    <a:pt x="265" y="202"/>
                  </a:lnTo>
                  <a:lnTo>
                    <a:pt x="235" y="204"/>
                  </a:lnTo>
                  <a:lnTo>
                    <a:pt x="205" y="207"/>
                  </a:lnTo>
                  <a:lnTo>
                    <a:pt x="176" y="207"/>
                  </a:lnTo>
                  <a:lnTo>
                    <a:pt x="147" y="207"/>
                  </a:lnTo>
                  <a:lnTo>
                    <a:pt x="118" y="207"/>
                  </a:lnTo>
                  <a:lnTo>
                    <a:pt x="87" y="207"/>
                  </a:lnTo>
                  <a:lnTo>
                    <a:pt x="58" y="204"/>
                  </a:lnTo>
                  <a:lnTo>
                    <a:pt x="29" y="202"/>
                  </a:lnTo>
                  <a:lnTo>
                    <a:pt x="0" y="199"/>
                  </a:lnTo>
                  <a:lnTo>
                    <a:pt x="21" y="221"/>
                  </a:lnTo>
                  <a:lnTo>
                    <a:pt x="44" y="244"/>
                  </a:lnTo>
                  <a:lnTo>
                    <a:pt x="63" y="269"/>
                  </a:lnTo>
                  <a:lnTo>
                    <a:pt x="82" y="295"/>
                  </a:lnTo>
                  <a:lnTo>
                    <a:pt x="98" y="322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6"/>
                  </a:lnTo>
                  <a:lnTo>
                    <a:pt x="163" y="466"/>
                  </a:lnTo>
                  <a:lnTo>
                    <a:pt x="171" y="497"/>
                  </a:lnTo>
                  <a:lnTo>
                    <a:pt x="177" y="527"/>
                  </a:lnTo>
                  <a:lnTo>
                    <a:pt x="182" y="559"/>
                  </a:lnTo>
                  <a:lnTo>
                    <a:pt x="185" y="591"/>
                  </a:lnTo>
                  <a:lnTo>
                    <a:pt x="187" y="624"/>
                  </a:lnTo>
                  <a:lnTo>
                    <a:pt x="187" y="654"/>
                  </a:lnTo>
                  <a:lnTo>
                    <a:pt x="216" y="640"/>
                  </a:lnTo>
                  <a:lnTo>
                    <a:pt x="245" y="625"/>
                  </a:lnTo>
                  <a:lnTo>
                    <a:pt x="274" y="611"/>
                  </a:lnTo>
                  <a:lnTo>
                    <a:pt x="303" y="598"/>
                  </a:lnTo>
                  <a:lnTo>
                    <a:pt x="332" y="585"/>
                  </a:lnTo>
                  <a:lnTo>
                    <a:pt x="363" y="572"/>
                  </a:lnTo>
                  <a:lnTo>
                    <a:pt x="394" y="561"/>
                  </a:lnTo>
                  <a:lnTo>
                    <a:pt x="424" y="551"/>
                  </a:lnTo>
                  <a:lnTo>
                    <a:pt x="455" y="540"/>
                  </a:lnTo>
                  <a:lnTo>
                    <a:pt x="485" y="531"/>
                  </a:lnTo>
                  <a:lnTo>
                    <a:pt x="518" y="523"/>
                  </a:lnTo>
                  <a:lnTo>
                    <a:pt x="550" y="515"/>
                  </a:lnTo>
                  <a:lnTo>
                    <a:pt x="581" y="507"/>
                  </a:lnTo>
                  <a:lnTo>
                    <a:pt x="613" y="499"/>
                  </a:lnTo>
                  <a:lnTo>
                    <a:pt x="645" y="492"/>
                  </a:lnTo>
                  <a:lnTo>
                    <a:pt x="677" y="486"/>
                  </a:lnTo>
                  <a:lnTo>
                    <a:pt x="711" y="479"/>
                  </a:lnTo>
                  <a:lnTo>
                    <a:pt x="744" y="474"/>
                  </a:lnTo>
                  <a:lnTo>
                    <a:pt x="776" y="470"/>
                  </a:lnTo>
                  <a:lnTo>
                    <a:pt x="808" y="465"/>
                  </a:lnTo>
                  <a:lnTo>
                    <a:pt x="842" y="460"/>
                  </a:lnTo>
                  <a:lnTo>
                    <a:pt x="874" y="457"/>
                  </a:lnTo>
                  <a:lnTo>
                    <a:pt x="908" y="454"/>
                  </a:lnTo>
                  <a:lnTo>
                    <a:pt x="940" y="450"/>
                  </a:lnTo>
                  <a:lnTo>
                    <a:pt x="973" y="447"/>
                  </a:lnTo>
                  <a:lnTo>
                    <a:pt x="1006" y="444"/>
                  </a:lnTo>
                  <a:lnTo>
                    <a:pt x="1039" y="442"/>
                  </a:lnTo>
                  <a:lnTo>
                    <a:pt x="1071" y="439"/>
                  </a:lnTo>
                  <a:lnTo>
                    <a:pt x="1103" y="438"/>
                  </a:lnTo>
                  <a:lnTo>
                    <a:pt x="1135" y="436"/>
                  </a:lnTo>
                  <a:lnTo>
                    <a:pt x="1168" y="434"/>
                  </a:lnTo>
                  <a:lnTo>
                    <a:pt x="1200" y="433"/>
                  </a:lnTo>
                  <a:lnTo>
                    <a:pt x="1184" y="418"/>
                  </a:lnTo>
                  <a:lnTo>
                    <a:pt x="1168" y="406"/>
                  </a:lnTo>
                  <a:lnTo>
                    <a:pt x="1148" y="390"/>
                  </a:lnTo>
                  <a:lnTo>
                    <a:pt x="1129" y="375"/>
                  </a:lnTo>
                  <a:lnTo>
                    <a:pt x="1110" y="357"/>
                  </a:lnTo>
                  <a:lnTo>
                    <a:pt x="1089" y="338"/>
                  </a:lnTo>
                  <a:lnTo>
                    <a:pt x="1068" y="317"/>
                  </a:lnTo>
                  <a:lnTo>
                    <a:pt x="1048" y="295"/>
                  </a:lnTo>
                  <a:lnTo>
                    <a:pt x="1027" y="271"/>
                  </a:lnTo>
                  <a:lnTo>
                    <a:pt x="1008" y="242"/>
                  </a:lnTo>
                  <a:lnTo>
                    <a:pt x="989" y="212"/>
                  </a:lnTo>
                  <a:lnTo>
                    <a:pt x="969" y="176"/>
                  </a:lnTo>
                  <a:lnTo>
                    <a:pt x="952" y="139"/>
                  </a:lnTo>
                  <a:lnTo>
                    <a:pt x="935" y="96"/>
                  </a:lnTo>
                  <a:lnTo>
                    <a:pt x="919" y="51"/>
                  </a:lnTo>
                  <a:lnTo>
                    <a:pt x="906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4" name="Freeform 17"/>
            <p:cNvSpPr>
              <a:spLocks/>
            </p:cNvSpPr>
            <p:nvPr/>
          </p:nvSpPr>
          <p:spPr bwMode="auto">
            <a:xfrm>
              <a:off x="463" y="3390"/>
              <a:ext cx="919" cy="210"/>
            </a:xfrm>
            <a:custGeom>
              <a:avLst/>
              <a:gdLst>
                <a:gd name="T0" fmla="*/ 13 w 919"/>
                <a:gd name="T1" fmla="*/ 200 h 210"/>
                <a:gd name="T2" fmla="*/ 71 w 919"/>
                <a:gd name="T3" fmla="*/ 206 h 210"/>
                <a:gd name="T4" fmla="*/ 130 w 919"/>
                <a:gd name="T5" fmla="*/ 209 h 210"/>
                <a:gd name="T6" fmla="*/ 188 w 919"/>
                <a:gd name="T7" fmla="*/ 209 h 210"/>
                <a:gd name="T8" fmla="*/ 248 w 919"/>
                <a:gd name="T9" fmla="*/ 204 h 210"/>
                <a:gd name="T10" fmla="*/ 305 w 919"/>
                <a:gd name="T11" fmla="*/ 200 h 210"/>
                <a:gd name="T12" fmla="*/ 363 w 919"/>
                <a:gd name="T13" fmla="*/ 190 h 210"/>
                <a:gd name="T14" fmla="*/ 421 w 919"/>
                <a:gd name="T15" fmla="*/ 181 h 210"/>
                <a:gd name="T16" fmla="*/ 479 w 919"/>
                <a:gd name="T17" fmla="*/ 168 h 210"/>
                <a:gd name="T18" fmla="*/ 535 w 919"/>
                <a:gd name="T19" fmla="*/ 153 h 210"/>
                <a:gd name="T20" fmla="*/ 592 w 919"/>
                <a:gd name="T21" fmla="*/ 137 h 210"/>
                <a:gd name="T22" fmla="*/ 648 w 919"/>
                <a:gd name="T23" fmla="*/ 119 h 210"/>
                <a:gd name="T24" fmla="*/ 703 w 919"/>
                <a:gd name="T25" fmla="*/ 98 h 210"/>
                <a:gd name="T26" fmla="*/ 757 w 919"/>
                <a:gd name="T27" fmla="*/ 76 h 210"/>
                <a:gd name="T28" fmla="*/ 812 w 919"/>
                <a:gd name="T29" fmla="*/ 55 h 210"/>
                <a:gd name="T30" fmla="*/ 865 w 919"/>
                <a:gd name="T31" fmla="*/ 31 h 210"/>
                <a:gd name="T32" fmla="*/ 918 w 919"/>
                <a:gd name="T33" fmla="*/ 6 h 210"/>
                <a:gd name="T34" fmla="*/ 889 w 919"/>
                <a:gd name="T35" fmla="*/ 12 h 210"/>
                <a:gd name="T36" fmla="*/ 836 w 919"/>
                <a:gd name="T37" fmla="*/ 36 h 210"/>
                <a:gd name="T38" fmla="*/ 783 w 919"/>
                <a:gd name="T39" fmla="*/ 59 h 210"/>
                <a:gd name="T40" fmla="*/ 728 w 919"/>
                <a:gd name="T41" fmla="*/ 81 h 210"/>
                <a:gd name="T42" fmla="*/ 674 w 919"/>
                <a:gd name="T43" fmla="*/ 101 h 210"/>
                <a:gd name="T44" fmla="*/ 617 w 919"/>
                <a:gd name="T45" fmla="*/ 120 h 210"/>
                <a:gd name="T46" fmla="*/ 563 w 919"/>
                <a:gd name="T47" fmla="*/ 139 h 210"/>
                <a:gd name="T48" fmla="*/ 505 w 919"/>
                <a:gd name="T49" fmla="*/ 153 h 210"/>
                <a:gd name="T50" fmla="*/ 449 w 919"/>
                <a:gd name="T51" fmla="*/ 167 h 210"/>
                <a:gd name="T52" fmla="*/ 391 w 919"/>
                <a:gd name="T53" fmla="*/ 179 h 210"/>
                <a:gd name="T54" fmla="*/ 333 w 919"/>
                <a:gd name="T55" fmla="*/ 189 h 210"/>
                <a:gd name="T56" fmla="*/ 277 w 919"/>
                <a:gd name="T57" fmla="*/ 195 h 210"/>
                <a:gd name="T58" fmla="*/ 217 w 919"/>
                <a:gd name="T59" fmla="*/ 200 h 210"/>
                <a:gd name="T60" fmla="*/ 159 w 919"/>
                <a:gd name="T61" fmla="*/ 201 h 210"/>
                <a:gd name="T62" fmla="*/ 100 w 919"/>
                <a:gd name="T63" fmla="*/ 200 h 210"/>
                <a:gd name="T64" fmla="*/ 42 w 919"/>
                <a:gd name="T65" fmla="*/ 197 h 210"/>
                <a:gd name="T66" fmla="*/ 10 w 919"/>
                <a:gd name="T67" fmla="*/ 200 h 210"/>
                <a:gd name="T68" fmla="*/ 0 w 919"/>
                <a:gd name="T69" fmla="*/ 190 h 210"/>
                <a:gd name="T70" fmla="*/ 14 w 919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10"/>
                <a:gd name="T110" fmla="*/ 919 w 919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10">
                  <a:moveTo>
                    <a:pt x="14" y="193"/>
                  </a:moveTo>
                  <a:lnTo>
                    <a:pt x="13" y="200"/>
                  </a:lnTo>
                  <a:lnTo>
                    <a:pt x="42" y="203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30" y="209"/>
                  </a:lnTo>
                  <a:lnTo>
                    <a:pt x="159" y="209"/>
                  </a:lnTo>
                  <a:lnTo>
                    <a:pt x="188" y="209"/>
                  </a:lnTo>
                  <a:lnTo>
                    <a:pt x="217" y="207"/>
                  </a:lnTo>
                  <a:lnTo>
                    <a:pt x="248" y="204"/>
                  </a:lnTo>
                  <a:lnTo>
                    <a:pt x="277" y="203"/>
                  </a:lnTo>
                  <a:lnTo>
                    <a:pt x="305" y="200"/>
                  </a:lnTo>
                  <a:lnTo>
                    <a:pt x="334" y="195"/>
                  </a:lnTo>
                  <a:lnTo>
                    <a:pt x="363" y="190"/>
                  </a:lnTo>
                  <a:lnTo>
                    <a:pt x="392" y="186"/>
                  </a:lnTo>
                  <a:lnTo>
                    <a:pt x="421" y="181"/>
                  </a:lnTo>
                  <a:lnTo>
                    <a:pt x="450" y="175"/>
                  </a:lnTo>
                  <a:lnTo>
                    <a:pt x="479" y="168"/>
                  </a:lnTo>
                  <a:lnTo>
                    <a:pt x="506" y="161"/>
                  </a:lnTo>
                  <a:lnTo>
                    <a:pt x="535" y="153"/>
                  </a:lnTo>
                  <a:lnTo>
                    <a:pt x="563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8" y="119"/>
                  </a:lnTo>
                  <a:lnTo>
                    <a:pt x="677" y="109"/>
                  </a:lnTo>
                  <a:lnTo>
                    <a:pt x="703" y="98"/>
                  </a:lnTo>
                  <a:lnTo>
                    <a:pt x="732" y="87"/>
                  </a:lnTo>
                  <a:lnTo>
                    <a:pt x="757" y="76"/>
                  </a:lnTo>
                  <a:lnTo>
                    <a:pt x="785" y="66"/>
                  </a:lnTo>
                  <a:lnTo>
                    <a:pt x="812" y="55"/>
                  </a:lnTo>
                  <a:lnTo>
                    <a:pt x="839" y="44"/>
                  </a:lnTo>
                  <a:lnTo>
                    <a:pt x="865" y="31"/>
                  </a:lnTo>
                  <a:lnTo>
                    <a:pt x="892" y="19"/>
                  </a:lnTo>
                  <a:lnTo>
                    <a:pt x="918" y="6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6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4" y="101"/>
                  </a:lnTo>
                  <a:lnTo>
                    <a:pt x="646" y="111"/>
                  </a:lnTo>
                  <a:lnTo>
                    <a:pt x="617" y="120"/>
                  </a:lnTo>
                  <a:lnTo>
                    <a:pt x="590" y="129"/>
                  </a:lnTo>
                  <a:lnTo>
                    <a:pt x="563" y="139"/>
                  </a:lnTo>
                  <a:lnTo>
                    <a:pt x="534" y="147"/>
                  </a:lnTo>
                  <a:lnTo>
                    <a:pt x="505" y="153"/>
                  </a:lnTo>
                  <a:lnTo>
                    <a:pt x="477" y="161"/>
                  </a:lnTo>
                  <a:lnTo>
                    <a:pt x="449" y="167"/>
                  </a:lnTo>
                  <a:lnTo>
                    <a:pt x="420" y="173"/>
                  </a:lnTo>
                  <a:lnTo>
                    <a:pt x="391" y="179"/>
                  </a:lnTo>
                  <a:lnTo>
                    <a:pt x="362" y="184"/>
                  </a:lnTo>
                  <a:lnTo>
                    <a:pt x="333" y="189"/>
                  </a:lnTo>
                  <a:lnTo>
                    <a:pt x="305" y="193"/>
                  </a:lnTo>
                  <a:lnTo>
                    <a:pt x="277" y="195"/>
                  </a:lnTo>
                  <a:lnTo>
                    <a:pt x="248" y="198"/>
                  </a:lnTo>
                  <a:lnTo>
                    <a:pt x="217" y="200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0" y="200"/>
                  </a:lnTo>
                  <a:lnTo>
                    <a:pt x="71" y="198"/>
                  </a:lnTo>
                  <a:lnTo>
                    <a:pt x="42" y="197"/>
                  </a:lnTo>
                  <a:lnTo>
                    <a:pt x="13" y="193"/>
                  </a:lnTo>
                  <a:lnTo>
                    <a:pt x="10" y="200"/>
                  </a:lnTo>
                  <a:lnTo>
                    <a:pt x="13" y="193"/>
                  </a:lnTo>
                  <a:lnTo>
                    <a:pt x="0" y="190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5" name="Freeform 18"/>
            <p:cNvSpPr>
              <a:spLocks/>
            </p:cNvSpPr>
            <p:nvPr/>
          </p:nvSpPr>
          <p:spPr bwMode="auto">
            <a:xfrm>
              <a:off x="471" y="3593"/>
              <a:ext cx="189" cy="465"/>
            </a:xfrm>
            <a:custGeom>
              <a:avLst/>
              <a:gdLst>
                <a:gd name="T0" fmla="*/ 182 w 189"/>
                <a:gd name="T1" fmla="*/ 453 h 465"/>
                <a:gd name="T2" fmla="*/ 188 w 189"/>
                <a:gd name="T3" fmla="*/ 456 h 465"/>
                <a:gd name="T4" fmla="*/ 188 w 189"/>
                <a:gd name="T5" fmla="*/ 426 h 465"/>
                <a:gd name="T6" fmla="*/ 186 w 189"/>
                <a:gd name="T7" fmla="*/ 394 h 465"/>
                <a:gd name="T8" fmla="*/ 182 w 189"/>
                <a:gd name="T9" fmla="*/ 362 h 465"/>
                <a:gd name="T10" fmla="*/ 177 w 189"/>
                <a:gd name="T11" fmla="*/ 330 h 465"/>
                <a:gd name="T12" fmla="*/ 171 w 189"/>
                <a:gd name="T13" fmla="*/ 300 h 465"/>
                <a:gd name="T14" fmla="*/ 163 w 189"/>
                <a:gd name="T15" fmla="*/ 268 h 465"/>
                <a:gd name="T16" fmla="*/ 154 w 189"/>
                <a:gd name="T17" fmla="*/ 238 h 465"/>
                <a:gd name="T18" fmla="*/ 143 w 189"/>
                <a:gd name="T19" fmla="*/ 209 h 465"/>
                <a:gd name="T20" fmla="*/ 131 w 189"/>
                <a:gd name="T21" fmla="*/ 180 h 465"/>
                <a:gd name="T22" fmla="*/ 117 w 189"/>
                <a:gd name="T23" fmla="*/ 150 h 465"/>
                <a:gd name="T24" fmla="*/ 101 w 189"/>
                <a:gd name="T25" fmla="*/ 123 h 465"/>
                <a:gd name="T26" fmla="*/ 84 w 189"/>
                <a:gd name="T27" fmla="*/ 97 h 465"/>
                <a:gd name="T28" fmla="*/ 67 w 189"/>
                <a:gd name="T29" fmla="*/ 70 h 465"/>
                <a:gd name="T30" fmla="*/ 48 w 189"/>
                <a:gd name="T31" fmla="*/ 46 h 465"/>
                <a:gd name="T32" fmla="*/ 26 w 189"/>
                <a:gd name="T33" fmla="*/ 22 h 465"/>
                <a:gd name="T34" fmla="*/ 5 w 189"/>
                <a:gd name="T35" fmla="*/ 0 h 465"/>
                <a:gd name="T36" fmla="*/ 0 w 189"/>
                <a:gd name="T37" fmla="*/ 6 h 465"/>
                <a:gd name="T38" fmla="*/ 22 w 189"/>
                <a:gd name="T39" fmla="*/ 27 h 465"/>
                <a:gd name="T40" fmla="*/ 42 w 189"/>
                <a:gd name="T41" fmla="*/ 51 h 465"/>
                <a:gd name="T42" fmla="*/ 61 w 189"/>
                <a:gd name="T43" fmla="*/ 75 h 465"/>
                <a:gd name="T44" fmla="*/ 79 w 189"/>
                <a:gd name="T45" fmla="*/ 100 h 465"/>
                <a:gd name="T46" fmla="*/ 95 w 189"/>
                <a:gd name="T47" fmla="*/ 128 h 465"/>
                <a:gd name="T48" fmla="*/ 110 w 189"/>
                <a:gd name="T49" fmla="*/ 155 h 465"/>
                <a:gd name="T50" fmla="*/ 124 w 189"/>
                <a:gd name="T51" fmla="*/ 182 h 465"/>
                <a:gd name="T52" fmla="*/ 135 w 189"/>
                <a:gd name="T53" fmla="*/ 210 h 465"/>
                <a:gd name="T54" fmla="*/ 148 w 189"/>
                <a:gd name="T55" fmla="*/ 239 h 465"/>
                <a:gd name="T56" fmla="*/ 155 w 189"/>
                <a:gd name="T57" fmla="*/ 269 h 465"/>
                <a:gd name="T58" fmla="*/ 165 w 189"/>
                <a:gd name="T59" fmla="*/ 300 h 465"/>
                <a:gd name="T60" fmla="*/ 171 w 189"/>
                <a:gd name="T61" fmla="*/ 332 h 465"/>
                <a:gd name="T62" fmla="*/ 176 w 189"/>
                <a:gd name="T63" fmla="*/ 362 h 465"/>
                <a:gd name="T64" fmla="*/ 179 w 189"/>
                <a:gd name="T65" fmla="*/ 394 h 465"/>
                <a:gd name="T66" fmla="*/ 180 w 189"/>
                <a:gd name="T67" fmla="*/ 426 h 465"/>
                <a:gd name="T68" fmla="*/ 180 w 189"/>
                <a:gd name="T69" fmla="*/ 456 h 465"/>
                <a:gd name="T70" fmla="*/ 186 w 189"/>
                <a:gd name="T71" fmla="*/ 461 h 465"/>
                <a:gd name="T72" fmla="*/ 180 w 189"/>
                <a:gd name="T73" fmla="*/ 456 h 465"/>
                <a:gd name="T74" fmla="*/ 180 w 189"/>
                <a:gd name="T75" fmla="*/ 464 h 465"/>
                <a:gd name="T76" fmla="*/ 186 w 189"/>
                <a:gd name="T77" fmla="*/ 461 h 465"/>
                <a:gd name="T78" fmla="*/ 182 w 189"/>
                <a:gd name="T79" fmla="*/ 453 h 46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5"/>
                <a:gd name="T122" fmla="*/ 189 w 189"/>
                <a:gd name="T123" fmla="*/ 465 h 46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5">
                  <a:moveTo>
                    <a:pt x="182" y="453"/>
                  </a:moveTo>
                  <a:lnTo>
                    <a:pt x="188" y="456"/>
                  </a:lnTo>
                  <a:lnTo>
                    <a:pt x="188" y="426"/>
                  </a:lnTo>
                  <a:lnTo>
                    <a:pt x="186" y="394"/>
                  </a:lnTo>
                  <a:lnTo>
                    <a:pt x="182" y="362"/>
                  </a:lnTo>
                  <a:lnTo>
                    <a:pt x="177" y="330"/>
                  </a:lnTo>
                  <a:lnTo>
                    <a:pt x="171" y="300"/>
                  </a:lnTo>
                  <a:lnTo>
                    <a:pt x="163" y="268"/>
                  </a:lnTo>
                  <a:lnTo>
                    <a:pt x="154" y="238"/>
                  </a:lnTo>
                  <a:lnTo>
                    <a:pt x="143" y="209"/>
                  </a:lnTo>
                  <a:lnTo>
                    <a:pt x="131" y="180"/>
                  </a:lnTo>
                  <a:lnTo>
                    <a:pt x="117" y="150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2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0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4" y="182"/>
                  </a:lnTo>
                  <a:lnTo>
                    <a:pt x="135" y="210"/>
                  </a:lnTo>
                  <a:lnTo>
                    <a:pt x="148" y="239"/>
                  </a:lnTo>
                  <a:lnTo>
                    <a:pt x="155" y="269"/>
                  </a:lnTo>
                  <a:lnTo>
                    <a:pt x="165" y="300"/>
                  </a:lnTo>
                  <a:lnTo>
                    <a:pt x="171" y="332"/>
                  </a:lnTo>
                  <a:lnTo>
                    <a:pt x="176" y="362"/>
                  </a:lnTo>
                  <a:lnTo>
                    <a:pt x="179" y="394"/>
                  </a:lnTo>
                  <a:lnTo>
                    <a:pt x="180" y="426"/>
                  </a:lnTo>
                  <a:lnTo>
                    <a:pt x="180" y="456"/>
                  </a:lnTo>
                  <a:lnTo>
                    <a:pt x="186" y="461"/>
                  </a:lnTo>
                  <a:lnTo>
                    <a:pt x="180" y="456"/>
                  </a:lnTo>
                  <a:lnTo>
                    <a:pt x="180" y="464"/>
                  </a:lnTo>
                  <a:lnTo>
                    <a:pt x="186" y="461"/>
                  </a:lnTo>
                  <a:lnTo>
                    <a:pt x="182" y="4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6" name="Freeform 19"/>
            <p:cNvSpPr>
              <a:spLocks/>
            </p:cNvSpPr>
            <p:nvPr/>
          </p:nvSpPr>
          <p:spPr bwMode="auto">
            <a:xfrm>
              <a:off x="661" y="3831"/>
              <a:ext cx="1026" cy="224"/>
            </a:xfrm>
            <a:custGeom>
              <a:avLst/>
              <a:gdLst>
                <a:gd name="T0" fmla="*/ 1014 w 1026"/>
                <a:gd name="T1" fmla="*/ 0 h 224"/>
                <a:gd name="T2" fmla="*/ 949 w 1026"/>
                <a:gd name="T3" fmla="*/ 2 h 224"/>
                <a:gd name="T4" fmla="*/ 885 w 1026"/>
                <a:gd name="T5" fmla="*/ 6 h 224"/>
                <a:gd name="T6" fmla="*/ 820 w 1026"/>
                <a:gd name="T7" fmla="*/ 11 h 224"/>
                <a:gd name="T8" fmla="*/ 754 w 1026"/>
                <a:gd name="T9" fmla="*/ 16 h 224"/>
                <a:gd name="T10" fmla="*/ 688 w 1026"/>
                <a:gd name="T11" fmla="*/ 23 h 224"/>
                <a:gd name="T12" fmla="*/ 622 w 1026"/>
                <a:gd name="T13" fmla="*/ 31 h 224"/>
                <a:gd name="T14" fmla="*/ 556 w 1026"/>
                <a:gd name="T15" fmla="*/ 41 h 224"/>
                <a:gd name="T16" fmla="*/ 492 w 1026"/>
                <a:gd name="T17" fmla="*/ 51 h 224"/>
                <a:gd name="T18" fmla="*/ 427 w 1026"/>
                <a:gd name="T19" fmla="*/ 64 h 224"/>
                <a:gd name="T20" fmla="*/ 363 w 1026"/>
                <a:gd name="T21" fmla="*/ 80 h 224"/>
                <a:gd name="T22" fmla="*/ 300 w 1026"/>
                <a:gd name="T23" fmla="*/ 95 h 224"/>
                <a:gd name="T24" fmla="*/ 237 w 1026"/>
                <a:gd name="T25" fmla="*/ 114 h 224"/>
                <a:gd name="T26" fmla="*/ 176 w 1026"/>
                <a:gd name="T27" fmla="*/ 136 h 224"/>
                <a:gd name="T28" fmla="*/ 116 w 1026"/>
                <a:gd name="T29" fmla="*/ 159 h 224"/>
                <a:gd name="T30" fmla="*/ 58 w 1026"/>
                <a:gd name="T31" fmla="*/ 186 h 224"/>
                <a:gd name="T32" fmla="*/ 0 w 1026"/>
                <a:gd name="T33" fmla="*/ 215 h 224"/>
                <a:gd name="T34" fmla="*/ 32 w 1026"/>
                <a:gd name="T35" fmla="*/ 207 h 224"/>
                <a:gd name="T36" fmla="*/ 90 w 1026"/>
                <a:gd name="T37" fmla="*/ 179 h 224"/>
                <a:gd name="T38" fmla="*/ 148 w 1026"/>
                <a:gd name="T39" fmla="*/ 154 h 224"/>
                <a:gd name="T40" fmla="*/ 208 w 1026"/>
                <a:gd name="T41" fmla="*/ 133 h 224"/>
                <a:gd name="T42" fmla="*/ 269 w 1026"/>
                <a:gd name="T43" fmla="*/ 112 h 224"/>
                <a:gd name="T44" fmla="*/ 332 w 1026"/>
                <a:gd name="T45" fmla="*/ 94 h 224"/>
                <a:gd name="T46" fmla="*/ 396 w 1026"/>
                <a:gd name="T47" fmla="*/ 78 h 224"/>
                <a:gd name="T48" fmla="*/ 461 w 1026"/>
                <a:gd name="T49" fmla="*/ 65 h 224"/>
                <a:gd name="T50" fmla="*/ 525 w 1026"/>
                <a:gd name="T51" fmla="*/ 53 h 224"/>
                <a:gd name="T52" fmla="*/ 590 w 1026"/>
                <a:gd name="T53" fmla="*/ 42 h 224"/>
                <a:gd name="T54" fmla="*/ 656 w 1026"/>
                <a:gd name="T55" fmla="*/ 34 h 224"/>
                <a:gd name="T56" fmla="*/ 722 w 1026"/>
                <a:gd name="T57" fmla="*/ 27 h 224"/>
                <a:gd name="T58" fmla="*/ 786 w 1026"/>
                <a:gd name="T59" fmla="*/ 20 h 224"/>
                <a:gd name="T60" fmla="*/ 853 w 1026"/>
                <a:gd name="T61" fmla="*/ 16 h 224"/>
                <a:gd name="T62" fmla="*/ 917 w 1026"/>
                <a:gd name="T63" fmla="*/ 11 h 224"/>
                <a:gd name="T64" fmla="*/ 981 w 1026"/>
                <a:gd name="T65" fmla="*/ 8 h 224"/>
                <a:gd name="T66" fmla="*/ 1017 w 1026"/>
                <a:gd name="T67" fmla="*/ 0 h 224"/>
                <a:gd name="T68" fmla="*/ 1025 w 1026"/>
                <a:gd name="T69" fmla="*/ 6 h 224"/>
                <a:gd name="T70" fmla="*/ 1012 w 1026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6"/>
                <a:gd name="T109" fmla="*/ 0 h 224"/>
                <a:gd name="T110" fmla="*/ 1026 w 1026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6" h="224">
                  <a:moveTo>
                    <a:pt x="1012" y="6"/>
                  </a:moveTo>
                  <a:lnTo>
                    <a:pt x="1014" y="0"/>
                  </a:lnTo>
                  <a:lnTo>
                    <a:pt x="981" y="2"/>
                  </a:lnTo>
                  <a:lnTo>
                    <a:pt x="949" y="2"/>
                  </a:lnTo>
                  <a:lnTo>
                    <a:pt x="917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0" y="11"/>
                  </a:lnTo>
                  <a:lnTo>
                    <a:pt x="786" y="14"/>
                  </a:lnTo>
                  <a:lnTo>
                    <a:pt x="754" y="16"/>
                  </a:lnTo>
                  <a:lnTo>
                    <a:pt x="722" y="20"/>
                  </a:lnTo>
                  <a:lnTo>
                    <a:pt x="688" y="23"/>
                  </a:lnTo>
                  <a:lnTo>
                    <a:pt x="656" y="27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1"/>
                  </a:lnTo>
                  <a:lnTo>
                    <a:pt x="524" y="45"/>
                  </a:lnTo>
                  <a:lnTo>
                    <a:pt x="492" y="51"/>
                  </a:lnTo>
                  <a:lnTo>
                    <a:pt x="459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3" y="80"/>
                  </a:lnTo>
                  <a:lnTo>
                    <a:pt x="330" y="87"/>
                  </a:lnTo>
                  <a:lnTo>
                    <a:pt x="300" y="95"/>
                  </a:lnTo>
                  <a:lnTo>
                    <a:pt x="268" y="104"/>
                  </a:lnTo>
                  <a:lnTo>
                    <a:pt x="237" y="114"/>
                  </a:lnTo>
                  <a:lnTo>
                    <a:pt x="206" y="125"/>
                  </a:lnTo>
                  <a:lnTo>
                    <a:pt x="176" y="136"/>
                  </a:lnTo>
                  <a:lnTo>
                    <a:pt x="145" y="147"/>
                  </a:lnTo>
                  <a:lnTo>
                    <a:pt x="116" y="159"/>
                  </a:lnTo>
                  <a:lnTo>
                    <a:pt x="87" y="172"/>
                  </a:lnTo>
                  <a:lnTo>
                    <a:pt x="58" y="186"/>
                  </a:lnTo>
                  <a:lnTo>
                    <a:pt x="29" y="200"/>
                  </a:lnTo>
                  <a:lnTo>
                    <a:pt x="0" y="215"/>
                  </a:lnTo>
                  <a:lnTo>
                    <a:pt x="5" y="223"/>
                  </a:lnTo>
                  <a:lnTo>
                    <a:pt x="32" y="207"/>
                  </a:lnTo>
                  <a:lnTo>
                    <a:pt x="61" y="193"/>
                  </a:lnTo>
                  <a:lnTo>
                    <a:pt x="90" y="179"/>
                  </a:lnTo>
                  <a:lnTo>
                    <a:pt x="118" y="167"/>
                  </a:lnTo>
                  <a:lnTo>
                    <a:pt x="148" y="154"/>
                  </a:lnTo>
                  <a:lnTo>
                    <a:pt x="179" y="142"/>
                  </a:lnTo>
                  <a:lnTo>
                    <a:pt x="208" y="133"/>
                  </a:lnTo>
                  <a:lnTo>
                    <a:pt x="239" y="122"/>
                  </a:lnTo>
                  <a:lnTo>
                    <a:pt x="269" y="112"/>
                  </a:lnTo>
                  <a:lnTo>
                    <a:pt x="301" y="103"/>
                  </a:lnTo>
                  <a:lnTo>
                    <a:pt x="332" y="94"/>
                  </a:lnTo>
                  <a:lnTo>
                    <a:pt x="364" y="86"/>
                  </a:lnTo>
                  <a:lnTo>
                    <a:pt x="396" y="78"/>
                  </a:lnTo>
                  <a:lnTo>
                    <a:pt x="429" y="72"/>
                  </a:lnTo>
                  <a:lnTo>
                    <a:pt x="461" y="65"/>
                  </a:lnTo>
                  <a:lnTo>
                    <a:pt x="493" y="58"/>
                  </a:lnTo>
                  <a:lnTo>
                    <a:pt x="525" y="53"/>
                  </a:lnTo>
                  <a:lnTo>
                    <a:pt x="558" y="47"/>
                  </a:lnTo>
                  <a:lnTo>
                    <a:pt x="590" y="42"/>
                  </a:lnTo>
                  <a:lnTo>
                    <a:pt x="622" y="37"/>
                  </a:lnTo>
                  <a:lnTo>
                    <a:pt x="656" y="34"/>
                  </a:lnTo>
                  <a:lnTo>
                    <a:pt x="688" y="30"/>
                  </a:lnTo>
                  <a:lnTo>
                    <a:pt x="722" y="27"/>
                  </a:lnTo>
                  <a:lnTo>
                    <a:pt x="754" y="23"/>
                  </a:lnTo>
                  <a:lnTo>
                    <a:pt x="786" y="20"/>
                  </a:lnTo>
                  <a:lnTo>
                    <a:pt x="820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7" y="11"/>
                  </a:lnTo>
                  <a:lnTo>
                    <a:pt x="949" y="9"/>
                  </a:lnTo>
                  <a:lnTo>
                    <a:pt x="981" y="8"/>
                  </a:lnTo>
                  <a:lnTo>
                    <a:pt x="1014" y="6"/>
                  </a:lnTo>
                  <a:lnTo>
                    <a:pt x="1017" y="0"/>
                  </a:lnTo>
                  <a:lnTo>
                    <a:pt x="1014" y="6"/>
                  </a:lnTo>
                  <a:lnTo>
                    <a:pt x="1025" y="6"/>
                  </a:lnTo>
                  <a:lnTo>
                    <a:pt x="1017" y="0"/>
                  </a:lnTo>
                  <a:lnTo>
                    <a:pt x="101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7" name="Freeform 20"/>
            <p:cNvSpPr>
              <a:spLocks/>
            </p:cNvSpPr>
            <p:nvPr/>
          </p:nvSpPr>
          <p:spPr bwMode="auto">
            <a:xfrm>
              <a:off x="1387" y="3388"/>
              <a:ext cx="294" cy="440"/>
            </a:xfrm>
            <a:custGeom>
              <a:avLst/>
              <a:gdLst>
                <a:gd name="T0" fmla="*/ 5 w 294"/>
                <a:gd name="T1" fmla="*/ 10 h 440"/>
                <a:gd name="T2" fmla="*/ 0 w 294"/>
                <a:gd name="T3" fmla="*/ 6 h 440"/>
                <a:gd name="T4" fmla="*/ 13 w 294"/>
                <a:gd name="T5" fmla="*/ 57 h 440"/>
                <a:gd name="T6" fmla="*/ 27 w 294"/>
                <a:gd name="T7" fmla="*/ 103 h 440"/>
                <a:gd name="T8" fmla="*/ 44 w 294"/>
                <a:gd name="T9" fmla="*/ 145 h 440"/>
                <a:gd name="T10" fmla="*/ 61 w 294"/>
                <a:gd name="T11" fmla="*/ 183 h 440"/>
                <a:gd name="T12" fmla="*/ 79 w 294"/>
                <a:gd name="T13" fmla="*/ 218 h 440"/>
                <a:gd name="T14" fmla="*/ 99 w 294"/>
                <a:gd name="T15" fmla="*/ 248 h 440"/>
                <a:gd name="T16" fmla="*/ 118 w 294"/>
                <a:gd name="T17" fmla="*/ 277 h 440"/>
                <a:gd name="T18" fmla="*/ 139 w 294"/>
                <a:gd name="T19" fmla="*/ 302 h 440"/>
                <a:gd name="T20" fmla="*/ 159 w 294"/>
                <a:gd name="T21" fmla="*/ 324 h 440"/>
                <a:gd name="T22" fmla="*/ 180 w 294"/>
                <a:gd name="T23" fmla="*/ 345 h 440"/>
                <a:gd name="T24" fmla="*/ 198 w 294"/>
                <a:gd name="T25" fmla="*/ 364 h 440"/>
                <a:gd name="T26" fmla="*/ 219 w 294"/>
                <a:gd name="T27" fmla="*/ 380 h 440"/>
                <a:gd name="T28" fmla="*/ 238 w 294"/>
                <a:gd name="T29" fmla="*/ 396 h 440"/>
                <a:gd name="T30" fmla="*/ 255 w 294"/>
                <a:gd name="T31" fmla="*/ 410 h 440"/>
                <a:gd name="T32" fmla="*/ 273 w 294"/>
                <a:gd name="T33" fmla="*/ 425 h 440"/>
                <a:gd name="T34" fmla="*/ 288 w 294"/>
                <a:gd name="T35" fmla="*/ 439 h 440"/>
                <a:gd name="T36" fmla="*/ 293 w 294"/>
                <a:gd name="T37" fmla="*/ 433 h 440"/>
                <a:gd name="T38" fmla="*/ 277 w 294"/>
                <a:gd name="T39" fmla="*/ 418 h 440"/>
                <a:gd name="T40" fmla="*/ 260 w 294"/>
                <a:gd name="T41" fmla="*/ 406 h 440"/>
                <a:gd name="T42" fmla="*/ 243 w 294"/>
                <a:gd name="T43" fmla="*/ 390 h 440"/>
                <a:gd name="T44" fmla="*/ 224 w 294"/>
                <a:gd name="T45" fmla="*/ 375 h 440"/>
                <a:gd name="T46" fmla="*/ 203 w 294"/>
                <a:gd name="T47" fmla="*/ 358 h 440"/>
                <a:gd name="T48" fmla="*/ 184 w 294"/>
                <a:gd name="T49" fmla="*/ 340 h 440"/>
                <a:gd name="T50" fmla="*/ 164 w 294"/>
                <a:gd name="T51" fmla="*/ 320 h 440"/>
                <a:gd name="T52" fmla="*/ 145 w 294"/>
                <a:gd name="T53" fmla="*/ 297 h 440"/>
                <a:gd name="T54" fmla="*/ 124 w 294"/>
                <a:gd name="T55" fmla="*/ 272 h 440"/>
                <a:gd name="T56" fmla="*/ 104 w 294"/>
                <a:gd name="T57" fmla="*/ 245 h 440"/>
                <a:gd name="T58" fmla="*/ 87 w 294"/>
                <a:gd name="T59" fmla="*/ 215 h 440"/>
                <a:gd name="T60" fmla="*/ 68 w 294"/>
                <a:gd name="T61" fmla="*/ 180 h 440"/>
                <a:gd name="T62" fmla="*/ 50 w 294"/>
                <a:gd name="T63" fmla="*/ 143 h 440"/>
                <a:gd name="T64" fmla="*/ 35 w 294"/>
                <a:gd name="T65" fmla="*/ 102 h 440"/>
                <a:gd name="T66" fmla="*/ 20 w 294"/>
                <a:gd name="T67" fmla="*/ 56 h 440"/>
                <a:gd name="T68" fmla="*/ 6 w 294"/>
                <a:gd name="T69" fmla="*/ 6 h 440"/>
                <a:gd name="T70" fmla="*/ 2 w 294"/>
                <a:gd name="T71" fmla="*/ 3 h 440"/>
                <a:gd name="T72" fmla="*/ 6 w 294"/>
                <a:gd name="T73" fmla="*/ 6 h 440"/>
                <a:gd name="T74" fmla="*/ 6 w 294"/>
                <a:gd name="T75" fmla="*/ 0 h 440"/>
                <a:gd name="T76" fmla="*/ 2 w 294"/>
                <a:gd name="T77" fmla="*/ 3 h 440"/>
                <a:gd name="T78" fmla="*/ 5 w 294"/>
                <a:gd name="T79" fmla="*/ 10 h 4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4"/>
                <a:gd name="T121" fmla="*/ 0 h 440"/>
                <a:gd name="T122" fmla="*/ 294 w 294"/>
                <a:gd name="T123" fmla="*/ 440 h 44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4" h="440">
                  <a:moveTo>
                    <a:pt x="5" y="10"/>
                  </a:moveTo>
                  <a:lnTo>
                    <a:pt x="0" y="6"/>
                  </a:lnTo>
                  <a:lnTo>
                    <a:pt x="13" y="57"/>
                  </a:lnTo>
                  <a:lnTo>
                    <a:pt x="27" y="103"/>
                  </a:lnTo>
                  <a:lnTo>
                    <a:pt x="44" y="145"/>
                  </a:lnTo>
                  <a:lnTo>
                    <a:pt x="61" y="183"/>
                  </a:lnTo>
                  <a:lnTo>
                    <a:pt x="79" y="218"/>
                  </a:lnTo>
                  <a:lnTo>
                    <a:pt x="99" y="248"/>
                  </a:lnTo>
                  <a:lnTo>
                    <a:pt x="118" y="277"/>
                  </a:lnTo>
                  <a:lnTo>
                    <a:pt x="139" y="302"/>
                  </a:lnTo>
                  <a:lnTo>
                    <a:pt x="159" y="324"/>
                  </a:lnTo>
                  <a:lnTo>
                    <a:pt x="180" y="345"/>
                  </a:lnTo>
                  <a:lnTo>
                    <a:pt x="198" y="364"/>
                  </a:lnTo>
                  <a:lnTo>
                    <a:pt x="219" y="380"/>
                  </a:lnTo>
                  <a:lnTo>
                    <a:pt x="238" y="396"/>
                  </a:lnTo>
                  <a:lnTo>
                    <a:pt x="255" y="410"/>
                  </a:lnTo>
                  <a:lnTo>
                    <a:pt x="273" y="425"/>
                  </a:lnTo>
                  <a:lnTo>
                    <a:pt x="288" y="439"/>
                  </a:lnTo>
                  <a:lnTo>
                    <a:pt x="293" y="433"/>
                  </a:lnTo>
                  <a:lnTo>
                    <a:pt x="277" y="418"/>
                  </a:lnTo>
                  <a:lnTo>
                    <a:pt x="260" y="406"/>
                  </a:lnTo>
                  <a:lnTo>
                    <a:pt x="243" y="390"/>
                  </a:lnTo>
                  <a:lnTo>
                    <a:pt x="224" y="375"/>
                  </a:lnTo>
                  <a:lnTo>
                    <a:pt x="203" y="358"/>
                  </a:lnTo>
                  <a:lnTo>
                    <a:pt x="184" y="340"/>
                  </a:lnTo>
                  <a:lnTo>
                    <a:pt x="164" y="320"/>
                  </a:lnTo>
                  <a:lnTo>
                    <a:pt x="145" y="297"/>
                  </a:lnTo>
                  <a:lnTo>
                    <a:pt x="124" y="272"/>
                  </a:lnTo>
                  <a:lnTo>
                    <a:pt x="104" y="245"/>
                  </a:lnTo>
                  <a:lnTo>
                    <a:pt x="87" y="215"/>
                  </a:lnTo>
                  <a:lnTo>
                    <a:pt x="68" y="180"/>
                  </a:lnTo>
                  <a:lnTo>
                    <a:pt x="50" y="143"/>
                  </a:lnTo>
                  <a:lnTo>
                    <a:pt x="35" y="102"/>
                  </a:lnTo>
                  <a:lnTo>
                    <a:pt x="20" y="56"/>
                  </a:lnTo>
                  <a:lnTo>
                    <a:pt x="6" y="6"/>
                  </a:lnTo>
                  <a:lnTo>
                    <a:pt x="2" y="3"/>
                  </a:lnTo>
                  <a:lnTo>
                    <a:pt x="6" y="6"/>
                  </a:lnTo>
                  <a:lnTo>
                    <a:pt x="6" y="0"/>
                  </a:lnTo>
                  <a:lnTo>
                    <a:pt x="2" y="3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8" name="Freeform 21"/>
            <p:cNvSpPr>
              <a:spLocks/>
            </p:cNvSpPr>
            <p:nvPr/>
          </p:nvSpPr>
          <p:spPr bwMode="auto">
            <a:xfrm>
              <a:off x="501" y="3371"/>
              <a:ext cx="1204" cy="656"/>
            </a:xfrm>
            <a:custGeom>
              <a:avLst/>
              <a:gdLst>
                <a:gd name="T0" fmla="*/ 882 w 1204"/>
                <a:gd name="T1" fmla="*/ 11 h 656"/>
                <a:gd name="T2" fmla="*/ 828 w 1204"/>
                <a:gd name="T3" fmla="*/ 37 h 656"/>
                <a:gd name="T4" fmla="*/ 775 w 1204"/>
                <a:gd name="T5" fmla="*/ 59 h 656"/>
                <a:gd name="T6" fmla="*/ 720 w 1204"/>
                <a:gd name="T7" fmla="*/ 83 h 656"/>
                <a:gd name="T8" fmla="*/ 665 w 1204"/>
                <a:gd name="T9" fmla="*/ 104 h 656"/>
                <a:gd name="T10" fmla="*/ 609 w 1204"/>
                <a:gd name="T11" fmla="*/ 124 h 656"/>
                <a:gd name="T12" fmla="*/ 554 w 1204"/>
                <a:gd name="T13" fmla="*/ 141 h 656"/>
                <a:gd name="T14" fmla="*/ 496 w 1204"/>
                <a:gd name="T15" fmla="*/ 157 h 656"/>
                <a:gd name="T16" fmla="*/ 439 w 1204"/>
                <a:gd name="T17" fmla="*/ 172 h 656"/>
                <a:gd name="T18" fmla="*/ 381 w 1204"/>
                <a:gd name="T19" fmla="*/ 185 h 656"/>
                <a:gd name="T20" fmla="*/ 323 w 1204"/>
                <a:gd name="T21" fmla="*/ 194 h 656"/>
                <a:gd name="T22" fmla="*/ 265 w 1204"/>
                <a:gd name="T23" fmla="*/ 201 h 656"/>
                <a:gd name="T24" fmla="*/ 207 w 1204"/>
                <a:gd name="T25" fmla="*/ 205 h 656"/>
                <a:gd name="T26" fmla="*/ 147 w 1204"/>
                <a:gd name="T27" fmla="*/ 207 h 656"/>
                <a:gd name="T28" fmla="*/ 89 w 1204"/>
                <a:gd name="T29" fmla="*/ 205 h 656"/>
                <a:gd name="T30" fmla="*/ 29 w 1204"/>
                <a:gd name="T31" fmla="*/ 201 h 656"/>
                <a:gd name="T32" fmla="*/ 23 w 1204"/>
                <a:gd name="T33" fmla="*/ 220 h 656"/>
                <a:gd name="T34" fmla="*/ 63 w 1204"/>
                <a:gd name="T35" fmla="*/ 268 h 656"/>
                <a:gd name="T36" fmla="*/ 100 w 1204"/>
                <a:gd name="T37" fmla="*/ 321 h 656"/>
                <a:gd name="T38" fmla="*/ 129 w 1204"/>
                <a:gd name="T39" fmla="*/ 377 h 656"/>
                <a:gd name="T40" fmla="*/ 153 w 1204"/>
                <a:gd name="T41" fmla="*/ 435 h 656"/>
                <a:gd name="T42" fmla="*/ 171 w 1204"/>
                <a:gd name="T43" fmla="*/ 496 h 656"/>
                <a:gd name="T44" fmla="*/ 184 w 1204"/>
                <a:gd name="T45" fmla="*/ 559 h 656"/>
                <a:gd name="T46" fmla="*/ 189 w 1204"/>
                <a:gd name="T47" fmla="*/ 623 h 656"/>
                <a:gd name="T48" fmla="*/ 216 w 1204"/>
                <a:gd name="T49" fmla="*/ 639 h 656"/>
                <a:gd name="T50" fmla="*/ 275 w 1204"/>
                <a:gd name="T51" fmla="*/ 610 h 656"/>
                <a:gd name="T52" fmla="*/ 334 w 1204"/>
                <a:gd name="T53" fmla="*/ 584 h 656"/>
                <a:gd name="T54" fmla="*/ 394 w 1204"/>
                <a:gd name="T55" fmla="*/ 562 h 656"/>
                <a:gd name="T56" fmla="*/ 455 w 1204"/>
                <a:gd name="T57" fmla="*/ 541 h 656"/>
                <a:gd name="T58" fmla="*/ 518 w 1204"/>
                <a:gd name="T59" fmla="*/ 522 h 656"/>
                <a:gd name="T60" fmla="*/ 583 w 1204"/>
                <a:gd name="T61" fmla="*/ 506 h 656"/>
                <a:gd name="T62" fmla="*/ 648 w 1204"/>
                <a:gd name="T63" fmla="*/ 493 h 656"/>
                <a:gd name="T64" fmla="*/ 712 w 1204"/>
                <a:gd name="T65" fmla="*/ 480 h 656"/>
                <a:gd name="T66" fmla="*/ 778 w 1204"/>
                <a:gd name="T67" fmla="*/ 469 h 656"/>
                <a:gd name="T68" fmla="*/ 843 w 1204"/>
                <a:gd name="T69" fmla="*/ 461 h 656"/>
                <a:gd name="T70" fmla="*/ 909 w 1204"/>
                <a:gd name="T71" fmla="*/ 453 h 656"/>
                <a:gd name="T72" fmla="*/ 975 w 1204"/>
                <a:gd name="T73" fmla="*/ 446 h 656"/>
                <a:gd name="T74" fmla="*/ 1042 w 1204"/>
                <a:gd name="T75" fmla="*/ 441 h 656"/>
                <a:gd name="T76" fmla="*/ 1106 w 1204"/>
                <a:gd name="T77" fmla="*/ 437 h 656"/>
                <a:gd name="T78" fmla="*/ 1171 w 1204"/>
                <a:gd name="T79" fmla="*/ 433 h 656"/>
                <a:gd name="T80" fmla="*/ 1187 w 1204"/>
                <a:gd name="T81" fmla="*/ 419 h 656"/>
                <a:gd name="T82" fmla="*/ 1150 w 1204"/>
                <a:gd name="T83" fmla="*/ 390 h 656"/>
                <a:gd name="T84" fmla="*/ 1111 w 1204"/>
                <a:gd name="T85" fmla="*/ 356 h 656"/>
                <a:gd name="T86" fmla="*/ 1071 w 1204"/>
                <a:gd name="T87" fmla="*/ 318 h 656"/>
                <a:gd name="T88" fmla="*/ 1029 w 1204"/>
                <a:gd name="T89" fmla="*/ 270 h 656"/>
                <a:gd name="T90" fmla="*/ 990 w 1204"/>
                <a:gd name="T91" fmla="*/ 210 h 656"/>
                <a:gd name="T92" fmla="*/ 953 w 1204"/>
                <a:gd name="T93" fmla="*/ 138 h 656"/>
                <a:gd name="T94" fmla="*/ 920 w 1204"/>
                <a:gd name="T95" fmla="*/ 50 h 65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4"/>
                <a:gd name="T145" fmla="*/ 0 h 656"/>
                <a:gd name="T146" fmla="*/ 1204 w 1204"/>
                <a:gd name="T147" fmla="*/ 656 h 65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4" h="656">
                  <a:moveTo>
                    <a:pt x="907" y="0"/>
                  </a:moveTo>
                  <a:lnTo>
                    <a:pt x="882" y="11"/>
                  </a:lnTo>
                  <a:lnTo>
                    <a:pt x="856" y="24"/>
                  </a:lnTo>
                  <a:lnTo>
                    <a:pt x="828" y="37"/>
                  </a:lnTo>
                  <a:lnTo>
                    <a:pt x="803" y="48"/>
                  </a:lnTo>
                  <a:lnTo>
                    <a:pt x="775" y="59"/>
                  </a:lnTo>
                  <a:lnTo>
                    <a:pt x="748" y="71"/>
                  </a:lnTo>
                  <a:lnTo>
                    <a:pt x="720" y="83"/>
                  </a:lnTo>
                  <a:lnTo>
                    <a:pt x="693" y="93"/>
                  </a:lnTo>
                  <a:lnTo>
                    <a:pt x="665" y="104"/>
                  </a:lnTo>
                  <a:lnTo>
                    <a:pt x="638" y="114"/>
                  </a:lnTo>
                  <a:lnTo>
                    <a:pt x="609" y="124"/>
                  </a:lnTo>
                  <a:lnTo>
                    <a:pt x="581" y="133"/>
                  </a:lnTo>
                  <a:lnTo>
                    <a:pt x="554" y="141"/>
                  </a:lnTo>
                  <a:lnTo>
                    <a:pt x="525" y="149"/>
                  </a:lnTo>
                  <a:lnTo>
                    <a:pt x="496" y="157"/>
                  </a:lnTo>
                  <a:lnTo>
                    <a:pt x="468" y="165"/>
                  </a:lnTo>
                  <a:lnTo>
                    <a:pt x="439" y="172"/>
                  </a:lnTo>
                  <a:lnTo>
                    <a:pt x="410" y="178"/>
                  </a:lnTo>
                  <a:lnTo>
                    <a:pt x="381" y="185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7"/>
                  </a:lnTo>
                  <a:lnTo>
                    <a:pt x="265" y="201"/>
                  </a:lnTo>
                  <a:lnTo>
                    <a:pt x="236" y="204"/>
                  </a:lnTo>
                  <a:lnTo>
                    <a:pt x="207" y="205"/>
                  </a:lnTo>
                  <a:lnTo>
                    <a:pt x="176" y="207"/>
                  </a:lnTo>
                  <a:lnTo>
                    <a:pt x="147" y="207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29" y="201"/>
                  </a:lnTo>
                  <a:lnTo>
                    <a:pt x="0" y="197"/>
                  </a:lnTo>
                  <a:lnTo>
                    <a:pt x="23" y="220"/>
                  </a:lnTo>
                  <a:lnTo>
                    <a:pt x="44" y="244"/>
                  </a:lnTo>
                  <a:lnTo>
                    <a:pt x="63" y="268"/>
                  </a:lnTo>
                  <a:lnTo>
                    <a:pt x="82" y="294"/>
                  </a:lnTo>
                  <a:lnTo>
                    <a:pt x="100" y="321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5"/>
                  </a:lnTo>
                  <a:lnTo>
                    <a:pt x="163" y="466"/>
                  </a:lnTo>
                  <a:lnTo>
                    <a:pt x="171" y="496"/>
                  </a:lnTo>
                  <a:lnTo>
                    <a:pt x="179" y="528"/>
                  </a:lnTo>
                  <a:lnTo>
                    <a:pt x="184" y="559"/>
                  </a:lnTo>
                  <a:lnTo>
                    <a:pt x="187" y="591"/>
                  </a:lnTo>
                  <a:lnTo>
                    <a:pt x="189" y="623"/>
                  </a:lnTo>
                  <a:lnTo>
                    <a:pt x="189" y="655"/>
                  </a:lnTo>
                  <a:lnTo>
                    <a:pt x="216" y="639"/>
                  </a:lnTo>
                  <a:lnTo>
                    <a:pt x="245" y="624"/>
                  </a:lnTo>
                  <a:lnTo>
                    <a:pt x="275" y="610"/>
                  </a:lnTo>
                  <a:lnTo>
                    <a:pt x="304" y="597"/>
                  </a:lnTo>
                  <a:lnTo>
                    <a:pt x="334" y="584"/>
                  </a:lnTo>
                  <a:lnTo>
                    <a:pt x="363" y="573"/>
                  </a:lnTo>
                  <a:lnTo>
                    <a:pt x="394" y="562"/>
                  </a:lnTo>
                  <a:lnTo>
                    <a:pt x="425" y="551"/>
                  </a:lnTo>
                  <a:lnTo>
                    <a:pt x="455" y="541"/>
                  </a:lnTo>
                  <a:lnTo>
                    <a:pt x="488" y="531"/>
                  </a:lnTo>
                  <a:lnTo>
                    <a:pt x="518" y="522"/>
                  </a:lnTo>
                  <a:lnTo>
                    <a:pt x="551" y="514"/>
                  </a:lnTo>
                  <a:lnTo>
                    <a:pt x="583" y="506"/>
                  </a:lnTo>
                  <a:lnTo>
                    <a:pt x="615" y="499"/>
                  </a:lnTo>
                  <a:lnTo>
                    <a:pt x="648" y="493"/>
                  </a:lnTo>
                  <a:lnTo>
                    <a:pt x="680" y="486"/>
                  </a:lnTo>
                  <a:lnTo>
                    <a:pt x="712" y="480"/>
                  </a:lnTo>
                  <a:lnTo>
                    <a:pt x="744" y="474"/>
                  </a:lnTo>
                  <a:lnTo>
                    <a:pt x="778" y="469"/>
                  </a:lnTo>
                  <a:lnTo>
                    <a:pt x="811" y="464"/>
                  </a:lnTo>
                  <a:lnTo>
                    <a:pt x="843" y="461"/>
                  </a:lnTo>
                  <a:lnTo>
                    <a:pt x="877" y="458"/>
                  </a:lnTo>
                  <a:lnTo>
                    <a:pt x="909" y="453"/>
                  </a:lnTo>
                  <a:lnTo>
                    <a:pt x="943" y="450"/>
                  </a:lnTo>
                  <a:lnTo>
                    <a:pt x="975" y="446"/>
                  </a:lnTo>
                  <a:lnTo>
                    <a:pt x="1008" y="445"/>
                  </a:lnTo>
                  <a:lnTo>
                    <a:pt x="1042" y="441"/>
                  </a:lnTo>
                  <a:lnTo>
                    <a:pt x="1074" y="440"/>
                  </a:lnTo>
                  <a:lnTo>
                    <a:pt x="1106" y="437"/>
                  </a:lnTo>
                  <a:lnTo>
                    <a:pt x="1138" y="435"/>
                  </a:lnTo>
                  <a:lnTo>
                    <a:pt x="1171" y="433"/>
                  </a:lnTo>
                  <a:lnTo>
                    <a:pt x="1203" y="432"/>
                  </a:lnTo>
                  <a:lnTo>
                    <a:pt x="1187" y="419"/>
                  </a:lnTo>
                  <a:lnTo>
                    <a:pt x="1169" y="405"/>
                  </a:lnTo>
                  <a:lnTo>
                    <a:pt x="1150" y="390"/>
                  </a:lnTo>
                  <a:lnTo>
                    <a:pt x="1130" y="374"/>
                  </a:lnTo>
                  <a:lnTo>
                    <a:pt x="1111" y="356"/>
                  </a:lnTo>
                  <a:lnTo>
                    <a:pt x="1092" y="339"/>
                  </a:lnTo>
                  <a:lnTo>
                    <a:pt x="1071" y="318"/>
                  </a:lnTo>
                  <a:lnTo>
                    <a:pt x="1050" y="295"/>
                  </a:lnTo>
                  <a:lnTo>
                    <a:pt x="1029" y="270"/>
                  </a:lnTo>
                  <a:lnTo>
                    <a:pt x="1009" y="241"/>
                  </a:lnTo>
                  <a:lnTo>
                    <a:pt x="990" y="210"/>
                  </a:lnTo>
                  <a:lnTo>
                    <a:pt x="970" y="177"/>
                  </a:lnTo>
                  <a:lnTo>
                    <a:pt x="953" y="138"/>
                  </a:lnTo>
                  <a:lnTo>
                    <a:pt x="937" y="96"/>
                  </a:lnTo>
                  <a:lnTo>
                    <a:pt x="920" y="50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59" name="Freeform 22"/>
            <p:cNvSpPr>
              <a:spLocks/>
            </p:cNvSpPr>
            <p:nvPr/>
          </p:nvSpPr>
          <p:spPr bwMode="auto">
            <a:xfrm>
              <a:off x="489" y="3366"/>
              <a:ext cx="919" cy="210"/>
            </a:xfrm>
            <a:custGeom>
              <a:avLst/>
              <a:gdLst>
                <a:gd name="T0" fmla="*/ 11 w 919"/>
                <a:gd name="T1" fmla="*/ 200 h 210"/>
                <a:gd name="T2" fmla="*/ 71 w 919"/>
                <a:gd name="T3" fmla="*/ 206 h 210"/>
                <a:gd name="T4" fmla="*/ 129 w 919"/>
                <a:gd name="T5" fmla="*/ 209 h 210"/>
                <a:gd name="T6" fmla="*/ 187 w 919"/>
                <a:gd name="T7" fmla="*/ 209 h 210"/>
                <a:gd name="T8" fmla="*/ 246 w 919"/>
                <a:gd name="T9" fmla="*/ 206 h 210"/>
                <a:gd name="T10" fmla="*/ 304 w 919"/>
                <a:gd name="T11" fmla="*/ 200 h 210"/>
                <a:gd name="T12" fmla="*/ 364 w 919"/>
                <a:gd name="T13" fmla="*/ 192 h 210"/>
                <a:gd name="T14" fmla="*/ 420 w 919"/>
                <a:gd name="T15" fmla="*/ 181 h 210"/>
                <a:gd name="T16" fmla="*/ 478 w 919"/>
                <a:gd name="T17" fmla="*/ 168 h 210"/>
                <a:gd name="T18" fmla="*/ 535 w 919"/>
                <a:gd name="T19" fmla="*/ 153 h 210"/>
                <a:gd name="T20" fmla="*/ 593 w 919"/>
                <a:gd name="T21" fmla="*/ 137 h 210"/>
                <a:gd name="T22" fmla="*/ 647 w 919"/>
                <a:gd name="T23" fmla="*/ 119 h 210"/>
                <a:gd name="T24" fmla="*/ 702 w 919"/>
                <a:gd name="T25" fmla="*/ 100 h 210"/>
                <a:gd name="T26" fmla="*/ 759 w 919"/>
                <a:gd name="T27" fmla="*/ 78 h 210"/>
                <a:gd name="T28" fmla="*/ 812 w 919"/>
                <a:gd name="T29" fmla="*/ 55 h 210"/>
                <a:gd name="T30" fmla="*/ 865 w 919"/>
                <a:gd name="T31" fmla="*/ 31 h 210"/>
                <a:gd name="T32" fmla="*/ 918 w 919"/>
                <a:gd name="T33" fmla="*/ 8 h 210"/>
                <a:gd name="T34" fmla="*/ 889 w 919"/>
                <a:gd name="T35" fmla="*/ 12 h 210"/>
                <a:gd name="T36" fmla="*/ 836 w 919"/>
                <a:gd name="T37" fmla="*/ 36 h 210"/>
                <a:gd name="T38" fmla="*/ 783 w 919"/>
                <a:gd name="T39" fmla="*/ 59 h 210"/>
                <a:gd name="T40" fmla="*/ 728 w 919"/>
                <a:gd name="T41" fmla="*/ 81 h 210"/>
                <a:gd name="T42" fmla="*/ 673 w 919"/>
                <a:gd name="T43" fmla="*/ 101 h 210"/>
                <a:gd name="T44" fmla="*/ 618 w 919"/>
                <a:gd name="T45" fmla="*/ 122 h 210"/>
                <a:gd name="T46" fmla="*/ 562 w 919"/>
                <a:gd name="T47" fmla="*/ 139 h 210"/>
                <a:gd name="T48" fmla="*/ 506 w 919"/>
                <a:gd name="T49" fmla="*/ 154 h 210"/>
                <a:gd name="T50" fmla="*/ 448 w 919"/>
                <a:gd name="T51" fmla="*/ 168 h 210"/>
                <a:gd name="T52" fmla="*/ 391 w 919"/>
                <a:gd name="T53" fmla="*/ 179 h 210"/>
                <a:gd name="T54" fmla="*/ 333 w 919"/>
                <a:gd name="T55" fmla="*/ 189 h 210"/>
                <a:gd name="T56" fmla="*/ 275 w 919"/>
                <a:gd name="T57" fmla="*/ 197 h 210"/>
                <a:gd name="T58" fmla="*/ 217 w 919"/>
                <a:gd name="T59" fmla="*/ 201 h 210"/>
                <a:gd name="T60" fmla="*/ 158 w 919"/>
                <a:gd name="T61" fmla="*/ 201 h 210"/>
                <a:gd name="T62" fmla="*/ 100 w 919"/>
                <a:gd name="T63" fmla="*/ 201 h 210"/>
                <a:gd name="T64" fmla="*/ 40 w 919"/>
                <a:gd name="T65" fmla="*/ 197 h 210"/>
                <a:gd name="T66" fmla="*/ 10 w 919"/>
                <a:gd name="T67" fmla="*/ 200 h 210"/>
                <a:gd name="T68" fmla="*/ 0 w 919"/>
                <a:gd name="T69" fmla="*/ 192 h 210"/>
                <a:gd name="T70" fmla="*/ 14 w 919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10"/>
                <a:gd name="T110" fmla="*/ 919 w 919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10">
                  <a:moveTo>
                    <a:pt x="14" y="193"/>
                  </a:moveTo>
                  <a:lnTo>
                    <a:pt x="11" y="200"/>
                  </a:lnTo>
                  <a:lnTo>
                    <a:pt x="40" y="204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29" y="209"/>
                  </a:lnTo>
                  <a:lnTo>
                    <a:pt x="158" y="209"/>
                  </a:lnTo>
                  <a:lnTo>
                    <a:pt x="187" y="209"/>
                  </a:lnTo>
                  <a:lnTo>
                    <a:pt x="217" y="207"/>
                  </a:lnTo>
                  <a:lnTo>
                    <a:pt x="246" y="206"/>
                  </a:lnTo>
                  <a:lnTo>
                    <a:pt x="275" y="203"/>
                  </a:lnTo>
                  <a:lnTo>
                    <a:pt x="304" y="200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0" y="181"/>
                  </a:lnTo>
                  <a:lnTo>
                    <a:pt x="449" y="175"/>
                  </a:lnTo>
                  <a:lnTo>
                    <a:pt x="478" y="168"/>
                  </a:lnTo>
                  <a:lnTo>
                    <a:pt x="507" y="161"/>
                  </a:lnTo>
                  <a:lnTo>
                    <a:pt x="535" y="153"/>
                  </a:lnTo>
                  <a:lnTo>
                    <a:pt x="564" y="147"/>
                  </a:lnTo>
                  <a:lnTo>
                    <a:pt x="593" y="137"/>
                  </a:lnTo>
                  <a:lnTo>
                    <a:pt x="620" y="128"/>
                  </a:lnTo>
                  <a:lnTo>
                    <a:pt x="647" y="119"/>
                  </a:lnTo>
                  <a:lnTo>
                    <a:pt x="676" y="109"/>
                  </a:lnTo>
                  <a:lnTo>
                    <a:pt x="702" y="100"/>
                  </a:lnTo>
                  <a:lnTo>
                    <a:pt x="731" y="89"/>
                  </a:lnTo>
                  <a:lnTo>
                    <a:pt x="759" y="78"/>
                  </a:lnTo>
                  <a:lnTo>
                    <a:pt x="784" y="67"/>
                  </a:lnTo>
                  <a:lnTo>
                    <a:pt x="812" y="55"/>
                  </a:lnTo>
                  <a:lnTo>
                    <a:pt x="839" y="44"/>
                  </a:lnTo>
                  <a:lnTo>
                    <a:pt x="865" y="31"/>
                  </a:lnTo>
                  <a:lnTo>
                    <a:pt x="892" y="20"/>
                  </a:lnTo>
                  <a:lnTo>
                    <a:pt x="918" y="8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5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3" y="101"/>
                  </a:lnTo>
                  <a:lnTo>
                    <a:pt x="646" y="112"/>
                  </a:lnTo>
                  <a:lnTo>
                    <a:pt x="618" y="122"/>
                  </a:lnTo>
                  <a:lnTo>
                    <a:pt x="589" y="129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4"/>
                  </a:lnTo>
                  <a:lnTo>
                    <a:pt x="477" y="162"/>
                  </a:lnTo>
                  <a:lnTo>
                    <a:pt x="448" y="168"/>
                  </a:lnTo>
                  <a:lnTo>
                    <a:pt x="420" y="175"/>
                  </a:lnTo>
                  <a:lnTo>
                    <a:pt x="391" y="179"/>
                  </a:lnTo>
                  <a:lnTo>
                    <a:pt x="362" y="184"/>
                  </a:lnTo>
                  <a:lnTo>
                    <a:pt x="333" y="189"/>
                  </a:lnTo>
                  <a:lnTo>
                    <a:pt x="304" y="193"/>
                  </a:lnTo>
                  <a:lnTo>
                    <a:pt x="275" y="197"/>
                  </a:lnTo>
                  <a:lnTo>
                    <a:pt x="246" y="198"/>
                  </a:lnTo>
                  <a:lnTo>
                    <a:pt x="217" y="201"/>
                  </a:lnTo>
                  <a:lnTo>
                    <a:pt x="187" y="201"/>
                  </a:lnTo>
                  <a:lnTo>
                    <a:pt x="158" y="201"/>
                  </a:lnTo>
                  <a:lnTo>
                    <a:pt x="129" y="201"/>
                  </a:lnTo>
                  <a:lnTo>
                    <a:pt x="100" y="201"/>
                  </a:lnTo>
                  <a:lnTo>
                    <a:pt x="71" y="200"/>
                  </a:lnTo>
                  <a:lnTo>
                    <a:pt x="40" y="197"/>
                  </a:lnTo>
                  <a:lnTo>
                    <a:pt x="11" y="193"/>
                  </a:lnTo>
                  <a:lnTo>
                    <a:pt x="10" y="200"/>
                  </a:lnTo>
                  <a:lnTo>
                    <a:pt x="11" y="193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0" name="Freeform 23"/>
            <p:cNvSpPr>
              <a:spLocks/>
            </p:cNvSpPr>
            <p:nvPr/>
          </p:nvSpPr>
          <p:spPr bwMode="auto">
            <a:xfrm>
              <a:off x="500" y="3569"/>
              <a:ext cx="185" cy="464"/>
            </a:xfrm>
            <a:custGeom>
              <a:avLst/>
              <a:gdLst>
                <a:gd name="T0" fmla="*/ 179 w 185"/>
                <a:gd name="T1" fmla="*/ 453 h 464"/>
                <a:gd name="T2" fmla="*/ 184 w 185"/>
                <a:gd name="T3" fmla="*/ 457 h 464"/>
                <a:gd name="T4" fmla="*/ 184 w 185"/>
                <a:gd name="T5" fmla="*/ 425 h 464"/>
                <a:gd name="T6" fmla="*/ 182 w 185"/>
                <a:gd name="T7" fmla="*/ 393 h 464"/>
                <a:gd name="T8" fmla="*/ 179 w 185"/>
                <a:gd name="T9" fmla="*/ 361 h 464"/>
                <a:gd name="T10" fmla="*/ 175 w 185"/>
                <a:gd name="T11" fmla="*/ 329 h 464"/>
                <a:gd name="T12" fmla="*/ 169 w 185"/>
                <a:gd name="T13" fmla="*/ 299 h 464"/>
                <a:gd name="T14" fmla="*/ 159 w 185"/>
                <a:gd name="T15" fmla="*/ 269 h 464"/>
                <a:gd name="T16" fmla="*/ 150 w 185"/>
                <a:gd name="T17" fmla="*/ 237 h 464"/>
                <a:gd name="T18" fmla="*/ 140 w 185"/>
                <a:gd name="T19" fmla="*/ 208 h 464"/>
                <a:gd name="T20" fmla="*/ 127 w 185"/>
                <a:gd name="T21" fmla="*/ 180 h 464"/>
                <a:gd name="T22" fmla="*/ 115 w 185"/>
                <a:gd name="T23" fmla="*/ 151 h 464"/>
                <a:gd name="T24" fmla="*/ 98 w 185"/>
                <a:gd name="T25" fmla="*/ 124 h 464"/>
                <a:gd name="T26" fmla="*/ 83 w 185"/>
                <a:gd name="T27" fmla="*/ 97 h 464"/>
                <a:gd name="T28" fmla="*/ 64 w 185"/>
                <a:gd name="T29" fmla="*/ 70 h 464"/>
                <a:gd name="T30" fmla="*/ 46 w 185"/>
                <a:gd name="T31" fmla="*/ 46 h 464"/>
                <a:gd name="T32" fmla="*/ 26 w 185"/>
                <a:gd name="T33" fmla="*/ 24 h 464"/>
                <a:gd name="T34" fmla="*/ 5 w 185"/>
                <a:gd name="T35" fmla="*/ 0 h 464"/>
                <a:gd name="T36" fmla="*/ 0 w 185"/>
                <a:gd name="T37" fmla="*/ 6 h 464"/>
                <a:gd name="T38" fmla="*/ 20 w 185"/>
                <a:gd name="T39" fmla="*/ 27 h 464"/>
                <a:gd name="T40" fmla="*/ 41 w 185"/>
                <a:gd name="T41" fmla="*/ 51 h 464"/>
                <a:gd name="T42" fmla="*/ 60 w 185"/>
                <a:gd name="T43" fmla="*/ 75 h 464"/>
                <a:gd name="T44" fmla="*/ 77 w 185"/>
                <a:gd name="T45" fmla="*/ 100 h 464"/>
                <a:gd name="T46" fmla="*/ 94 w 185"/>
                <a:gd name="T47" fmla="*/ 127 h 464"/>
                <a:gd name="T48" fmla="*/ 107 w 185"/>
                <a:gd name="T49" fmla="*/ 154 h 464"/>
                <a:gd name="T50" fmla="*/ 121 w 185"/>
                <a:gd name="T51" fmla="*/ 183 h 464"/>
                <a:gd name="T52" fmla="*/ 133 w 185"/>
                <a:gd name="T53" fmla="*/ 212 h 464"/>
                <a:gd name="T54" fmla="*/ 144 w 185"/>
                <a:gd name="T55" fmla="*/ 240 h 464"/>
                <a:gd name="T56" fmla="*/ 153 w 185"/>
                <a:gd name="T57" fmla="*/ 270 h 464"/>
                <a:gd name="T58" fmla="*/ 161 w 185"/>
                <a:gd name="T59" fmla="*/ 301 h 464"/>
                <a:gd name="T60" fmla="*/ 167 w 185"/>
                <a:gd name="T61" fmla="*/ 331 h 464"/>
                <a:gd name="T62" fmla="*/ 172 w 185"/>
                <a:gd name="T63" fmla="*/ 361 h 464"/>
                <a:gd name="T64" fmla="*/ 176 w 185"/>
                <a:gd name="T65" fmla="*/ 393 h 464"/>
                <a:gd name="T66" fmla="*/ 178 w 185"/>
                <a:gd name="T67" fmla="*/ 425 h 464"/>
                <a:gd name="T68" fmla="*/ 178 w 185"/>
                <a:gd name="T69" fmla="*/ 457 h 464"/>
                <a:gd name="T70" fmla="*/ 182 w 185"/>
                <a:gd name="T71" fmla="*/ 460 h 464"/>
                <a:gd name="T72" fmla="*/ 178 w 185"/>
                <a:gd name="T73" fmla="*/ 457 h 464"/>
                <a:gd name="T74" fmla="*/ 176 w 185"/>
                <a:gd name="T75" fmla="*/ 463 h 464"/>
                <a:gd name="T76" fmla="*/ 182 w 185"/>
                <a:gd name="T77" fmla="*/ 460 h 464"/>
                <a:gd name="T78" fmla="*/ 179 w 185"/>
                <a:gd name="T79" fmla="*/ 453 h 4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5"/>
                <a:gd name="T121" fmla="*/ 0 h 464"/>
                <a:gd name="T122" fmla="*/ 185 w 185"/>
                <a:gd name="T123" fmla="*/ 464 h 4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5" h="464">
                  <a:moveTo>
                    <a:pt x="179" y="453"/>
                  </a:moveTo>
                  <a:lnTo>
                    <a:pt x="184" y="457"/>
                  </a:lnTo>
                  <a:lnTo>
                    <a:pt x="184" y="425"/>
                  </a:lnTo>
                  <a:lnTo>
                    <a:pt x="182" y="393"/>
                  </a:lnTo>
                  <a:lnTo>
                    <a:pt x="179" y="361"/>
                  </a:lnTo>
                  <a:lnTo>
                    <a:pt x="175" y="329"/>
                  </a:lnTo>
                  <a:lnTo>
                    <a:pt x="169" y="299"/>
                  </a:lnTo>
                  <a:lnTo>
                    <a:pt x="159" y="269"/>
                  </a:lnTo>
                  <a:lnTo>
                    <a:pt x="150" y="237"/>
                  </a:lnTo>
                  <a:lnTo>
                    <a:pt x="140" y="208"/>
                  </a:lnTo>
                  <a:lnTo>
                    <a:pt x="127" y="180"/>
                  </a:lnTo>
                  <a:lnTo>
                    <a:pt x="115" y="151"/>
                  </a:lnTo>
                  <a:lnTo>
                    <a:pt x="98" y="124"/>
                  </a:lnTo>
                  <a:lnTo>
                    <a:pt x="83" y="97"/>
                  </a:lnTo>
                  <a:lnTo>
                    <a:pt x="64" y="70"/>
                  </a:lnTo>
                  <a:lnTo>
                    <a:pt x="46" y="46"/>
                  </a:lnTo>
                  <a:lnTo>
                    <a:pt x="26" y="24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1" y="51"/>
                  </a:lnTo>
                  <a:lnTo>
                    <a:pt x="60" y="75"/>
                  </a:lnTo>
                  <a:lnTo>
                    <a:pt x="77" y="100"/>
                  </a:lnTo>
                  <a:lnTo>
                    <a:pt x="94" y="127"/>
                  </a:lnTo>
                  <a:lnTo>
                    <a:pt x="107" y="154"/>
                  </a:lnTo>
                  <a:lnTo>
                    <a:pt x="121" y="183"/>
                  </a:lnTo>
                  <a:lnTo>
                    <a:pt x="133" y="212"/>
                  </a:lnTo>
                  <a:lnTo>
                    <a:pt x="144" y="240"/>
                  </a:lnTo>
                  <a:lnTo>
                    <a:pt x="153" y="270"/>
                  </a:lnTo>
                  <a:lnTo>
                    <a:pt x="161" y="301"/>
                  </a:lnTo>
                  <a:lnTo>
                    <a:pt x="167" y="331"/>
                  </a:lnTo>
                  <a:lnTo>
                    <a:pt x="172" y="361"/>
                  </a:lnTo>
                  <a:lnTo>
                    <a:pt x="176" y="393"/>
                  </a:lnTo>
                  <a:lnTo>
                    <a:pt x="178" y="425"/>
                  </a:lnTo>
                  <a:lnTo>
                    <a:pt x="178" y="457"/>
                  </a:lnTo>
                  <a:lnTo>
                    <a:pt x="182" y="460"/>
                  </a:lnTo>
                  <a:lnTo>
                    <a:pt x="178" y="457"/>
                  </a:lnTo>
                  <a:lnTo>
                    <a:pt x="176" y="463"/>
                  </a:lnTo>
                  <a:lnTo>
                    <a:pt x="182" y="460"/>
                  </a:lnTo>
                  <a:lnTo>
                    <a:pt x="179" y="4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1" name="Freeform 24"/>
            <p:cNvSpPr>
              <a:spLocks/>
            </p:cNvSpPr>
            <p:nvPr/>
          </p:nvSpPr>
          <p:spPr bwMode="auto">
            <a:xfrm>
              <a:off x="690" y="3807"/>
              <a:ext cx="1024" cy="224"/>
            </a:xfrm>
            <a:custGeom>
              <a:avLst/>
              <a:gdLst>
                <a:gd name="T0" fmla="*/ 1013 w 1024"/>
                <a:gd name="T1" fmla="*/ 0 h 224"/>
                <a:gd name="T2" fmla="*/ 949 w 1024"/>
                <a:gd name="T3" fmla="*/ 3 h 224"/>
                <a:gd name="T4" fmla="*/ 884 w 1024"/>
                <a:gd name="T5" fmla="*/ 6 h 224"/>
                <a:gd name="T6" fmla="*/ 818 w 1024"/>
                <a:gd name="T7" fmla="*/ 11 h 224"/>
                <a:gd name="T8" fmla="*/ 754 w 1024"/>
                <a:gd name="T9" fmla="*/ 17 h 224"/>
                <a:gd name="T10" fmla="*/ 688 w 1024"/>
                <a:gd name="T11" fmla="*/ 23 h 224"/>
                <a:gd name="T12" fmla="*/ 622 w 1024"/>
                <a:gd name="T13" fmla="*/ 31 h 224"/>
                <a:gd name="T14" fmla="*/ 556 w 1024"/>
                <a:gd name="T15" fmla="*/ 41 h 224"/>
                <a:gd name="T16" fmla="*/ 491 w 1024"/>
                <a:gd name="T17" fmla="*/ 51 h 224"/>
                <a:gd name="T18" fmla="*/ 425 w 1024"/>
                <a:gd name="T19" fmla="*/ 65 h 224"/>
                <a:gd name="T20" fmla="*/ 362 w 1024"/>
                <a:gd name="T21" fmla="*/ 80 h 224"/>
                <a:gd name="T22" fmla="*/ 298 w 1024"/>
                <a:gd name="T23" fmla="*/ 95 h 224"/>
                <a:gd name="T24" fmla="*/ 235 w 1024"/>
                <a:gd name="T25" fmla="*/ 115 h 224"/>
                <a:gd name="T26" fmla="*/ 176 w 1024"/>
                <a:gd name="T27" fmla="*/ 136 h 224"/>
                <a:gd name="T28" fmla="*/ 114 w 1024"/>
                <a:gd name="T29" fmla="*/ 161 h 224"/>
                <a:gd name="T30" fmla="*/ 56 w 1024"/>
                <a:gd name="T31" fmla="*/ 187 h 224"/>
                <a:gd name="T32" fmla="*/ 0 w 1024"/>
                <a:gd name="T33" fmla="*/ 217 h 224"/>
                <a:gd name="T34" fmla="*/ 31 w 1024"/>
                <a:gd name="T35" fmla="*/ 207 h 224"/>
                <a:gd name="T36" fmla="*/ 89 w 1024"/>
                <a:gd name="T37" fmla="*/ 179 h 224"/>
                <a:gd name="T38" fmla="*/ 147 w 1024"/>
                <a:gd name="T39" fmla="*/ 154 h 224"/>
                <a:gd name="T40" fmla="*/ 208 w 1024"/>
                <a:gd name="T41" fmla="*/ 133 h 224"/>
                <a:gd name="T42" fmla="*/ 269 w 1024"/>
                <a:gd name="T43" fmla="*/ 112 h 224"/>
                <a:gd name="T44" fmla="*/ 332 w 1024"/>
                <a:gd name="T45" fmla="*/ 95 h 224"/>
                <a:gd name="T46" fmla="*/ 395 w 1024"/>
                <a:gd name="T47" fmla="*/ 80 h 224"/>
                <a:gd name="T48" fmla="*/ 459 w 1024"/>
                <a:gd name="T49" fmla="*/ 65 h 224"/>
                <a:gd name="T50" fmla="*/ 524 w 1024"/>
                <a:gd name="T51" fmla="*/ 53 h 224"/>
                <a:gd name="T52" fmla="*/ 590 w 1024"/>
                <a:gd name="T53" fmla="*/ 44 h 224"/>
                <a:gd name="T54" fmla="*/ 654 w 1024"/>
                <a:gd name="T55" fmla="*/ 34 h 224"/>
                <a:gd name="T56" fmla="*/ 720 w 1024"/>
                <a:gd name="T57" fmla="*/ 28 h 224"/>
                <a:gd name="T58" fmla="*/ 786 w 1024"/>
                <a:gd name="T59" fmla="*/ 20 h 224"/>
                <a:gd name="T60" fmla="*/ 852 w 1024"/>
                <a:gd name="T61" fmla="*/ 16 h 224"/>
                <a:gd name="T62" fmla="*/ 917 w 1024"/>
                <a:gd name="T63" fmla="*/ 11 h 224"/>
                <a:gd name="T64" fmla="*/ 981 w 1024"/>
                <a:gd name="T65" fmla="*/ 9 h 224"/>
                <a:gd name="T66" fmla="*/ 1015 w 1024"/>
                <a:gd name="T67" fmla="*/ 0 h 224"/>
                <a:gd name="T68" fmla="*/ 1023 w 1024"/>
                <a:gd name="T69" fmla="*/ 6 h 224"/>
                <a:gd name="T70" fmla="*/ 1010 w 1024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4"/>
                <a:gd name="T109" fmla="*/ 0 h 224"/>
                <a:gd name="T110" fmla="*/ 1024 w 1024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4" h="224">
                  <a:moveTo>
                    <a:pt x="1010" y="6"/>
                  </a:moveTo>
                  <a:lnTo>
                    <a:pt x="1013" y="0"/>
                  </a:lnTo>
                  <a:lnTo>
                    <a:pt x="981" y="2"/>
                  </a:lnTo>
                  <a:lnTo>
                    <a:pt x="949" y="3"/>
                  </a:lnTo>
                  <a:lnTo>
                    <a:pt x="917" y="5"/>
                  </a:lnTo>
                  <a:lnTo>
                    <a:pt x="884" y="6"/>
                  </a:lnTo>
                  <a:lnTo>
                    <a:pt x="852" y="9"/>
                  </a:lnTo>
                  <a:lnTo>
                    <a:pt x="818" y="11"/>
                  </a:lnTo>
                  <a:lnTo>
                    <a:pt x="786" y="14"/>
                  </a:lnTo>
                  <a:lnTo>
                    <a:pt x="754" y="17"/>
                  </a:lnTo>
                  <a:lnTo>
                    <a:pt x="720" y="20"/>
                  </a:lnTo>
                  <a:lnTo>
                    <a:pt x="688" y="23"/>
                  </a:lnTo>
                  <a:lnTo>
                    <a:pt x="654" y="28"/>
                  </a:lnTo>
                  <a:lnTo>
                    <a:pt x="622" y="31"/>
                  </a:lnTo>
                  <a:lnTo>
                    <a:pt x="588" y="36"/>
                  </a:lnTo>
                  <a:lnTo>
                    <a:pt x="556" y="41"/>
                  </a:lnTo>
                  <a:lnTo>
                    <a:pt x="524" y="47"/>
                  </a:lnTo>
                  <a:lnTo>
                    <a:pt x="491" y="51"/>
                  </a:lnTo>
                  <a:lnTo>
                    <a:pt x="458" y="58"/>
                  </a:lnTo>
                  <a:lnTo>
                    <a:pt x="425" y="65"/>
                  </a:lnTo>
                  <a:lnTo>
                    <a:pt x="395" y="72"/>
                  </a:lnTo>
                  <a:lnTo>
                    <a:pt x="362" y="80"/>
                  </a:lnTo>
                  <a:lnTo>
                    <a:pt x="330" y="87"/>
                  </a:lnTo>
                  <a:lnTo>
                    <a:pt x="298" y="95"/>
                  </a:lnTo>
                  <a:lnTo>
                    <a:pt x="266" y="104"/>
                  </a:lnTo>
                  <a:lnTo>
                    <a:pt x="235" y="115"/>
                  </a:lnTo>
                  <a:lnTo>
                    <a:pt x="205" y="126"/>
                  </a:lnTo>
                  <a:lnTo>
                    <a:pt x="176" y="136"/>
                  </a:lnTo>
                  <a:lnTo>
                    <a:pt x="145" y="148"/>
                  </a:lnTo>
                  <a:lnTo>
                    <a:pt x="114" y="161"/>
                  </a:lnTo>
                  <a:lnTo>
                    <a:pt x="85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1" y="207"/>
                  </a:lnTo>
                  <a:lnTo>
                    <a:pt x="60" y="193"/>
                  </a:lnTo>
                  <a:lnTo>
                    <a:pt x="89" y="179"/>
                  </a:lnTo>
                  <a:lnTo>
                    <a:pt x="118" y="167"/>
                  </a:lnTo>
                  <a:lnTo>
                    <a:pt x="147" y="154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8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5"/>
                  </a:lnTo>
                  <a:lnTo>
                    <a:pt x="362" y="86"/>
                  </a:lnTo>
                  <a:lnTo>
                    <a:pt x="395" y="80"/>
                  </a:lnTo>
                  <a:lnTo>
                    <a:pt x="427" y="72"/>
                  </a:lnTo>
                  <a:lnTo>
                    <a:pt x="459" y="65"/>
                  </a:lnTo>
                  <a:lnTo>
                    <a:pt x="491" y="59"/>
                  </a:lnTo>
                  <a:lnTo>
                    <a:pt x="524" y="53"/>
                  </a:lnTo>
                  <a:lnTo>
                    <a:pt x="557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4" y="34"/>
                  </a:lnTo>
                  <a:lnTo>
                    <a:pt x="688" y="31"/>
                  </a:lnTo>
                  <a:lnTo>
                    <a:pt x="720" y="28"/>
                  </a:lnTo>
                  <a:lnTo>
                    <a:pt x="754" y="23"/>
                  </a:lnTo>
                  <a:lnTo>
                    <a:pt x="786" y="20"/>
                  </a:lnTo>
                  <a:lnTo>
                    <a:pt x="818" y="19"/>
                  </a:lnTo>
                  <a:lnTo>
                    <a:pt x="852" y="16"/>
                  </a:lnTo>
                  <a:lnTo>
                    <a:pt x="884" y="14"/>
                  </a:lnTo>
                  <a:lnTo>
                    <a:pt x="917" y="11"/>
                  </a:lnTo>
                  <a:lnTo>
                    <a:pt x="949" y="9"/>
                  </a:lnTo>
                  <a:lnTo>
                    <a:pt x="981" y="9"/>
                  </a:lnTo>
                  <a:lnTo>
                    <a:pt x="1013" y="6"/>
                  </a:lnTo>
                  <a:lnTo>
                    <a:pt x="1015" y="0"/>
                  </a:lnTo>
                  <a:lnTo>
                    <a:pt x="1013" y="6"/>
                  </a:lnTo>
                  <a:lnTo>
                    <a:pt x="1023" y="6"/>
                  </a:lnTo>
                  <a:lnTo>
                    <a:pt x="1015" y="0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2" name="Freeform 25"/>
            <p:cNvSpPr>
              <a:spLocks/>
            </p:cNvSpPr>
            <p:nvPr/>
          </p:nvSpPr>
          <p:spPr bwMode="auto">
            <a:xfrm>
              <a:off x="1412" y="3365"/>
              <a:ext cx="295" cy="439"/>
            </a:xfrm>
            <a:custGeom>
              <a:avLst/>
              <a:gdLst>
                <a:gd name="T0" fmla="*/ 5 w 295"/>
                <a:gd name="T1" fmla="*/ 10 h 439"/>
                <a:gd name="T2" fmla="*/ 0 w 295"/>
                <a:gd name="T3" fmla="*/ 6 h 439"/>
                <a:gd name="T4" fmla="*/ 13 w 295"/>
                <a:gd name="T5" fmla="*/ 56 h 439"/>
                <a:gd name="T6" fmla="*/ 28 w 295"/>
                <a:gd name="T7" fmla="*/ 104 h 439"/>
                <a:gd name="T8" fmla="*/ 44 w 295"/>
                <a:gd name="T9" fmla="*/ 145 h 439"/>
                <a:gd name="T10" fmla="*/ 62 w 295"/>
                <a:gd name="T11" fmla="*/ 183 h 439"/>
                <a:gd name="T12" fmla="*/ 79 w 295"/>
                <a:gd name="T13" fmla="*/ 218 h 439"/>
                <a:gd name="T14" fmla="*/ 100 w 295"/>
                <a:gd name="T15" fmla="*/ 248 h 439"/>
                <a:gd name="T16" fmla="*/ 120 w 295"/>
                <a:gd name="T17" fmla="*/ 277 h 439"/>
                <a:gd name="T18" fmla="*/ 139 w 295"/>
                <a:gd name="T19" fmla="*/ 301 h 439"/>
                <a:gd name="T20" fmla="*/ 160 w 295"/>
                <a:gd name="T21" fmla="*/ 323 h 439"/>
                <a:gd name="T22" fmla="*/ 180 w 295"/>
                <a:gd name="T23" fmla="*/ 344 h 439"/>
                <a:gd name="T24" fmla="*/ 201 w 295"/>
                <a:gd name="T25" fmla="*/ 363 h 439"/>
                <a:gd name="T26" fmla="*/ 220 w 295"/>
                <a:gd name="T27" fmla="*/ 381 h 439"/>
                <a:gd name="T28" fmla="*/ 239 w 295"/>
                <a:gd name="T29" fmla="*/ 397 h 439"/>
                <a:gd name="T30" fmla="*/ 258 w 295"/>
                <a:gd name="T31" fmla="*/ 411 h 439"/>
                <a:gd name="T32" fmla="*/ 273 w 295"/>
                <a:gd name="T33" fmla="*/ 425 h 439"/>
                <a:gd name="T34" fmla="*/ 289 w 295"/>
                <a:gd name="T35" fmla="*/ 438 h 439"/>
                <a:gd name="T36" fmla="*/ 294 w 295"/>
                <a:gd name="T37" fmla="*/ 432 h 439"/>
                <a:gd name="T38" fmla="*/ 278 w 295"/>
                <a:gd name="T39" fmla="*/ 419 h 439"/>
                <a:gd name="T40" fmla="*/ 262 w 295"/>
                <a:gd name="T41" fmla="*/ 405 h 439"/>
                <a:gd name="T42" fmla="*/ 243 w 295"/>
                <a:gd name="T43" fmla="*/ 390 h 439"/>
                <a:gd name="T44" fmla="*/ 224 w 295"/>
                <a:gd name="T45" fmla="*/ 374 h 439"/>
                <a:gd name="T46" fmla="*/ 205 w 295"/>
                <a:gd name="T47" fmla="*/ 358 h 439"/>
                <a:gd name="T48" fmla="*/ 185 w 295"/>
                <a:gd name="T49" fmla="*/ 339 h 439"/>
                <a:gd name="T50" fmla="*/ 166 w 295"/>
                <a:gd name="T51" fmla="*/ 319 h 439"/>
                <a:gd name="T52" fmla="*/ 145 w 295"/>
                <a:gd name="T53" fmla="*/ 296 h 439"/>
                <a:gd name="T54" fmla="*/ 125 w 295"/>
                <a:gd name="T55" fmla="*/ 272 h 439"/>
                <a:gd name="T56" fmla="*/ 106 w 295"/>
                <a:gd name="T57" fmla="*/ 244 h 439"/>
                <a:gd name="T58" fmla="*/ 87 w 295"/>
                <a:gd name="T59" fmla="*/ 213 h 439"/>
                <a:gd name="T60" fmla="*/ 68 w 295"/>
                <a:gd name="T61" fmla="*/ 180 h 439"/>
                <a:gd name="T62" fmla="*/ 52 w 295"/>
                <a:gd name="T63" fmla="*/ 142 h 439"/>
                <a:gd name="T64" fmla="*/ 35 w 295"/>
                <a:gd name="T65" fmla="*/ 100 h 439"/>
                <a:gd name="T66" fmla="*/ 21 w 295"/>
                <a:gd name="T67" fmla="*/ 56 h 439"/>
                <a:gd name="T68" fmla="*/ 6 w 295"/>
                <a:gd name="T69" fmla="*/ 5 h 439"/>
                <a:gd name="T70" fmla="*/ 2 w 295"/>
                <a:gd name="T71" fmla="*/ 2 h 439"/>
                <a:gd name="T72" fmla="*/ 6 w 295"/>
                <a:gd name="T73" fmla="*/ 5 h 439"/>
                <a:gd name="T74" fmla="*/ 6 w 295"/>
                <a:gd name="T75" fmla="*/ 0 h 439"/>
                <a:gd name="T76" fmla="*/ 2 w 295"/>
                <a:gd name="T77" fmla="*/ 2 h 439"/>
                <a:gd name="T78" fmla="*/ 5 w 295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5"/>
                <a:gd name="T121" fmla="*/ 0 h 439"/>
                <a:gd name="T122" fmla="*/ 295 w 295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5" h="439">
                  <a:moveTo>
                    <a:pt x="5" y="10"/>
                  </a:moveTo>
                  <a:lnTo>
                    <a:pt x="0" y="6"/>
                  </a:lnTo>
                  <a:lnTo>
                    <a:pt x="13" y="56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79" y="218"/>
                  </a:lnTo>
                  <a:lnTo>
                    <a:pt x="100" y="248"/>
                  </a:lnTo>
                  <a:lnTo>
                    <a:pt x="120" y="277"/>
                  </a:lnTo>
                  <a:lnTo>
                    <a:pt x="139" y="301"/>
                  </a:lnTo>
                  <a:lnTo>
                    <a:pt x="160" y="323"/>
                  </a:lnTo>
                  <a:lnTo>
                    <a:pt x="180" y="344"/>
                  </a:lnTo>
                  <a:lnTo>
                    <a:pt x="201" y="363"/>
                  </a:lnTo>
                  <a:lnTo>
                    <a:pt x="220" y="381"/>
                  </a:lnTo>
                  <a:lnTo>
                    <a:pt x="239" y="397"/>
                  </a:lnTo>
                  <a:lnTo>
                    <a:pt x="258" y="411"/>
                  </a:lnTo>
                  <a:lnTo>
                    <a:pt x="273" y="425"/>
                  </a:lnTo>
                  <a:lnTo>
                    <a:pt x="289" y="438"/>
                  </a:lnTo>
                  <a:lnTo>
                    <a:pt x="294" y="432"/>
                  </a:lnTo>
                  <a:lnTo>
                    <a:pt x="278" y="419"/>
                  </a:lnTo>
                  <a:lnTo>
                    <a:pt x="262" y="405"/>
                  </a:lnTo>
                  <a:lnTo>
                    <a:pt x="243" y="390"/>
                  </a:lnTo>
                  <a:lnTo>
                    <a:pt x="224" y="374"/>
                  </a:lnTo>
                  <a:lnTo>
                    <a:pt x="205" y="358"/>
                  </a:lnTo>
                  <a:lnTo>
                    <a:pt x="185" y="339"/>
                  </a:lnTo>
                  <a:lnTo>
                    <a:pt x="166" y="319"/>
                  </a:lnTo>
                  <a:lnTo>
                    <a:pt x="145" y="296"/>
                  </a:lnTo>
                  <a:lnTo>
                    <a:pt x="125" y="272"/>
                  </a:lnTo>
                  <a:lnTo>
                    <a:pt x="106" y="244"/>
                  </a:lnTo>
                  <a:lnTo>
                    <a:pt x="87" y="213"/>
                  </a:lnTo>
                  <a:lnTo>
                    <a:pt x="68" y="180"/>
                  </a:lnTo>
                  <a:lnTo>
                    <a:pt x="52" y="142"/>
                  </a:lnTo>
                  <a:lnTo>
                    <a:pt x="35" y="100"/>
                  </a:lnTo>
                  <a:lnTo>
                    <a:pt x="21" y="56"/>
                  </a:lnTo>
                  <a:lnTo>
                    <a:pt x="6" y="5"/>
                  </a:lnTo>
                  <a:lnTo>
                    <a:pt x="2" y="2"/>
                  </a:lnTo>
                  <a:lnTo>
                    <a:pt x="6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3" name="Freeform 26"/>
            <p:cNvSpPr>
              <a:spLocks/>
            </p:cNvSpPr>
            <p:nvPr/>
          </p:nvSpPr>
          <p:spPr bwMode="auto">
            <a:xfrm>
              <a:off x="463" y="3355"/>
              <a:ext cx="1202" cy="655"/>
            </a:xfrm>
            <a:custGeom>
              <a:avLst/>
              <a:gdLst>
                <a:gd name="T0" fmla="*/ 880 w 1202"/>
                <a:gd name="T1" fmla="*/ 13 h 655"/>
                <a:gd name="T2" fmla="*/ 827 w 1202"/>
                <a:gd name="T3" fmla="*/ 37 h 655"/>
                <a:gd name="T4" fmla="*/ 774 w 1202"/>
                <a:gd name="T5" fmla="*/ 59 h 655"/>
                <a:gd name="T6" fmla="*/ 719 w 1202"/>
                <a:gd name="T7" fmla="*/ 83 h 655"/>
                <a:gd name="T8" fmla="*/ 664 w 1202"/>
                <a:gd name="T9" fmla="*/ 104 h 655"/>
                <a:gd name="T10" fmla="*/ 609 w 1202"/>
                <a:gd name="T11" fmla="*/ 123 h 655"/>
                <a:gd name="T12" fmla="*/ 553 w 1202"/>
                <a:gd name="T13" fmla="*/ 141 h 655"/>
                <a:gd name="T14" fmla="*/ 497 w 1202"/>
                <a:gd name="T15" fmla="*/ 157 h 655"/>
                <a:gd name="T16" fmla="*/ 438 w 1202"/>
                <a:gd name="T17" fmla="*/ 172 h 655"/>
                <a:gd name="T18" fmla="*/ 382 w 1202"/>
                <a:gd name="T19" fmla="*/ 184 h 655"/>
                <a:gd name="T20" fmla="*/ 324 w 1202"/>
                <a:gd name="T21" fmla="*/ 194 h 655"/>
                <a:gd name="T22" fmla="*/ 264 w 1202"/>
                <a:gd name="T23" fmla="*/ 200 h 655"/>
                <a:gd name="T24" fmla="*/ 206 w 1202"/>
                <a:gd name="T25" fmla="*/ 205 h 655"/>
                <a:gd name="T26" fmla="*/ 148 w 1202"/>
                <a:gd name="T27" fmla="*/ 207 h 655"/>
                <a:gd name="T28" fmla="*/ 89 w 1202"/>
                <a:gd name="T29" fmla="*/ 205 h 655"/>
                <a:gd name="T30" fmla="*/ 29 w 1202"/>
                <a:gd name="T31" fmla="*/ 202 h 655"/>
                <a:gd name="T32" fmla="*/ 23 w 1202"/>
                <a:gd name="T33" fmla="*/ 220 h 655"/>
                <a:gd name="T34" fmla="*/ 64 w 1202"/>
                <a:gd name="T35" fmla="*/ 268 h 655"/>
                <a:gd name="T36" fmla="*/ 100 w 1202"/>
                <a:gd name="T37" fmla="*/ 321 h 655"/>
                <a:gd name="T38" fmla="*/ 131 w 1202"/>
                <a:gd name="T39" fmla="*/ 377 h 655"/>
                <a:gd name="T40" fmla="*/ 155 w 1202"/>
                <a:gd name="T41" fmla="*/ 434 h 655"/>
                <a:gd name="T42" fmla="*/ 171 w 1202"/>
                <a:gd name="T43" fmla="*/ 495 h 655"/>
                <a:gd name="T44" fmla="*/ 184 w 1202"/>
                <a:gd name="T45" fmla="*/ 558 h 655"/>
                <a:gd name="T46" fmla="*/ 189 w 1202"/>
                <a:gd name="T47" fmla="*/ 622 h 655"/>
                <a:gd name="T48" fmla="*/ 218 w 1202"/>
                <a:gd name="T49" fmla="*/ 638 h 655"/>
                <a:gd name="T50" fmla="*/ 274 w 1202"/>
                <a:gd name="T51" fmla="*/ 609 h 655"/>
                <a:gd name="T52" fmla="*/ 334 w 1202"/>
                <a:gd name="T53" fmla="*/ 583 h 655"/>
                <a:gd name="T54" fmla="*/ 393 w 1202"/>
                <a:gd name="T55" fmla="*/ 561 h 655"/>
                <a:gd name="T56" fmla="*/ 456 w 1202"/>
                <a:gd name="T57" fmla="*/ 540 h 655"/>
                <a:gd name="T58" fmla="*/ 519 w 1202"/>
                <a:gd name="T59" fmla="*/ 521 h 655"/>
                <a:gd name="T60" fmla="*/ 582 w 1202"/>
                <a:gd name="T61" fmla="*/ 505 h 655"/>
                <a:gd name="T62" fmla="*/ 646 w 1202"/>
                <a:gd name="T63" fmla="*/ 491 h 655"/>
                <a:gd name="T64" fmla="*/ 713 w 1202"/>
                <a:gd name="T65" fmla="*/ 479 h 655"/>
                <a:gd name="T66" fmla="*/ 777 w 1202"/>
                <a:gd name="T67" fmla="*/ 470 h 655"/>
                <a:gd name="T68" fmla="*/ 843 w 1202"/>
                <a:gd name="T69" fmla="*/ 460 h 655"/>
                <a:gd name="T70" fmla="*/ 909 w 1202"/>
                <a:gd name="T71" fmla="*/ 452 h 655"/>
                <a:gd name="T72" fmla="*/ 974 w 1202"/>
                <a:gd name="T73" fmla="*/ 446 h 655"/>
                <a:gd name="T74" fmla="*/ 1040 w 1202"/>
                <a:gd name="T75" fmla="*/ 441 h 655"/>
                <a:gd name="T76" fmla="*/ 1104 w 1202"/>
                <a:gd name="T77" fmla="*/ 436 h 655"/>
                <a:gd name="T78" fmla="*/ 1169 w 1202"/>
                <a:gd name="T79" fmla="*/ 434 h 655"/>
                <a:gd name="T80" fmla="*/ 1185 w 1202"/>
                <a:gd name="T81" fmla="*/ 418 h 655"/>
                <a:gd name="T82" fmla="*/ 1149 w 1202"/>
                <a:gd name="T83" fmla="*/ 390 h 655"/>
                <a:gd name="T84" fmla="*/ 1109 w 1202"/>
                <a:gd name="T85" fmla="*/ 356 h 655"/>
                <a:gd name="T86" fmla="*/ 1069 w 1202"/>
                <a:gd name="T87" fmla="*/ 317 h 655"/>
                <a:gd name="T88" fmla="*/ 1027 w 1202"/>
                <a:gd name="T89" fmla="*/ 269 h 655"/>
                <a:gd name="T90" fmla="*/ 988 w 1202"/>
                <a:gd name="T91" fmla="*/ 210 h 655"/>
                <a:gd name="T92" fmla="*/ 953 w 1202"/>
                <a:gd name="T93" fmla="*/ 138 h 655"/>
                <a:gd name="T94" fmla="*/ 920 w 1202"/>
                <a:gd name="T95" fmla="*/ 50 h 65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2"/>
                <a:gd name="T145" fmla="*/ 0 h 655"/>
                <a:gd name="T146" fmla="*/ 1202 w 1202"/>
                <a:gd name="T147" fmla="*/ 655 h 65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2" h="655">
                  <a:moveTo>
                    <a:pt x="908" y="0"/>
                  </a:moveTo>
                  <a:lnTo>
                    <a:pt x="880" y="13"/>
                  </a:lnTo>
                  <a:lnTo>
                    <a:pt x="854" y="24"/>
                  </a:lnTo>
                  <a:lnTo>
                    <a:pt x="827" y="37"/>
                  </a:lnTo>
                  <a:lnTo>
                    <a:pt x="801" y="48"/>
                  </a:lnTo>
                  <a:lnTo>
                    <a:pt x="774" y="59"/>
                  </a:lnTo>
                  <a:lnTo>
                    <a:pt x="746" y="72"/>
                  </a:lnTo>
                  <a:lnTo>
                    <a:pt x="719" y="83"/>
                  </a:lnTo>
                  <a:lnTo>
                    <a:pt x="692" y="93"/>
                  </a:lnTo>
                  <a:lnTo>
                    <a:pt x="664" y="104"/>
                  </a:lnTo>
                  <a:lnTo>
                    <a:pt x="637" y="114"/>
                  </a:lnTo>
                  <a:lnTo>
                    <a:pt x="609" y="123"/>
                  </a:lnTo>
                  <a:lnTo>
                    <a:pt x="580" y="133"/>
                  </a:lnTo>
                  <a:lnTo>
                    <a:pt x="553" y="141"/>
                  </a:lnTo>
                  <a:lnTo>
                    <a:pt x="524" y="149"/>
                  </a:lnTo>
                  <a:lnTo>
                    <a:pt x="497" y="157"/>
                  </a:lnTo>
                  <a:lnTo>
                    <a:pt x="468" y="165"/>
                  </a:lnTo>
                  <a:lnTo>
                    <a:pt x="438" y="172"/>
                  </a:lnTo>
                  <a:lnTo>
                    <a:pt x="409" y="178"/>
                  </a:lnTo>
                  <a:lnTo>
                    <a:pt x="382" y="184"/>
                  </a:lnTo>
                  <a:lnTo>
                    <a:pt x="353" y="189"/>
                  </a:lnTo>
                  <a:lnTo>
                    <a:pt x="324" y="194"/>
                  </a:lnTo>
                  <a:lnTo>
                    <a:pt x="295" y="197"/>
                  </a:lnTo>
                  <a:lnTo>
                    <a:pt x="264" y="200"/>
                  </a:lnTo>
                  <a:lnTo>
                    <a:pt x="235" y="204"/>
                  </a:lnTo>
                  <a:lnTo>
                    <a:pt x="206" y="205"/>
                  </a:lnTo>
                  <a:lnTo>
                    <a:pt x="177" y="207"/>
                  </a:lnTo>
                  <a:lnTo>
                    <a:pt x="148" y="207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29" y="202"/>
                  </a:lnTo>
                  <a:lnTo>
                    <a:pt x="0" y="197"/>
                  </a:lnTo>
                  <a:lnTo>
                    <a:pt x="23" y="220"/>
                  </a:lnTo>
                  <a:lnTo>
                    <a:pt x="44" y="244"/>
                  </a:lnTo>
                  <a:lnTo>
                    <a:pt x="64" y="268"/>
                  </a:lnTo>
                  <a:lnTo>
                    <a:pt x="82" y="293"/>
                  </a:lnTo>
                  <a:lnTo>
                    <a:pt x="100" y="321"/>
                  </a:lnTo>
                  <a:lnTo>
                    <a:pt x="116" y="348"/>
                  </a:lnTo>
                  <a:lnTo>
                    <a:pt x="131" y="377"/>
                  </a:lnTo>
                  <a:lnTo>
                    <a:pt x="143" y="406"/>
                  </a:lnTo>
                  <a:lnTo>
                    <a:pt x="155" y="434"/>
                  </a:lnTo>
                  <a:lnTo>
                    <a:pt x="164" y="465"/>
                  </a:lnTo>
                  <a:lnTo>
                    <a:pt x="171" y="495"/>
                  </a:lnTo>
                  <a:lnTo>
                    <a:pt x="179" y="527"/>
                  </a:lnTo>
                  <a:lnTo>
                    <a:pt x="184" y="558"/>
                  </a:lnTo>
                  <a:lnTo>
                    <a:pt x="187" y="590"/>
                  </a:lnTo>
                  <a:lnTo>
                    <a:pt x="189" y="622"/>
                  </a:lnTo>
                  <a:lnTo>
                    <a:pt x="189" y="654"/>
                  </a:lnTo>
                  <a:lnTo>
                    <a:pt x="218" y="638"/>
                  </a:lnTo>
                  <a:lnTo>
                    <a:pt x="245" y="624"/>
                  </a:lnTo>
                  <a:lnTo>
                    <a:pt x="274" y="609"/>
                  </a:lnTo>
                  <a:lnTo>
                    <a:pt x="303" y="596"/>
                  </a:lnTo>
                  <a:lnTo>
                    <a:pt x="334" y="583"/>
                  </a:lnTo>
                  <a:lnTo>
                    <a:pt x="363" y="572"/>
                  </a:lnTo>
                  <a:lnTo>
                    <a:pt x="393" y="561"/>
                  </a:lnTo>
                  <a:lnTo>
                    <a:pt x="426" y="550"/>
                  </a:lnTo>
                  <a:lnTo>
                    <a:pt x="456" y="540"/>
                  </a:lnTo>
                  <a:lnTo>
                    <a:pt x="487" y="531"/>
                  </a:lnTo>
                  <a:lnTo>
                    <a:pt x="519" y="521"/>
                  </a:lnTo>
                  <a:lnTo>
                    <a:pt x="550" y="513"/>
                  </a:lnTo>
                  <a:lnTo>
                    <a:pt x="582" y="505"/>
                  </a:lnTo>
                  <a:lnTo>
                    <a:pt x="614" y="499"/>
                  </a:lnTo>
                  <a:lnTo>
                    <a:pt x="646" y="491"/>
                  </a:lnTo>
                  <a:lnTo>
                    <a:pt x="679" y="486"/>
                  </a:lnTo>
                  <a:lnTo>
                    <a:pt x="713" y="479"/>
                  </a:lnTo>
                  <a:lnTo>
                    <a:pt x="745" y="474"/>
                  </a:lnTo>
                  <a:lnTo>
                    <a:pt x="777" y="470"/>
                  </a:lnTo>
                  <a:lnTo>
                    <a:pt x="809" y="465"/>
                  </a:lnTo>
                  <a:lnTo>
                    <a:pt x="843" y="460"/>
                  </a:lnTo>
                  <a:lnTo>
                    <a:pt x="875" y="455"/>
                  </a:lnTo>
                  <a:lnTo>
                    <a:pt x="909" y="452"/>
                  </a:lnTo>
                  <a:lnTo>
                    <a:pt x="941" y="449"/>
                  </a:lnTo>
                  <a:lnTo>
                    <a:pt x="974" y="446"/>
                  </a:lnTo>
                  <a:lnTo>
                    <a:pt x="1008" y="444"/>
                  </a:lnTo>
                  <a:lnTo>
                    <a:pt x="1040" y="441"/>
                  </a:lnTo>
                  <a:lnTo>
                    <a:pt x="1072" y="439"/>
                  </a:lnTo>
                  <a:lnTo>
                    <a:pt x="1104" y="436"/>
                  </a:lnTo>
                  <a:lnTo>
                    <a:pt x="1137" y="434"/>
                  </a:lnTo>
                  <a:lnTo>
                    <a:pt x="1169" y="434"/>
                  </a:lnTo>
                  <a:lnTo>
                    <a:pt x="1201" y="431"/>
                  </a:lnTo>
                  <a:lnTo>
                    <a:pt x="1185" y="418"/>
                  </a:lnTo>
                  <a:lnTo>
                    <a:pt x="1167" y="404"/>
                  </a:lnTo>
                  <a:lnTo>
                    <a:pt x="1149" y="390"/>
                  </a:lnTo>
                  <a:lnTo>
                    <a:pt x="1130" y="373"/>
                  </a:lnTo>
                  <a:lnTo>
                    <a:pt x="1109" y="356"/>
                  </a:lnTo>
                  <a:lnTo>
                    <a:pt x="1090" y="338"/>
                  </a:lnTo>
                  <a:lnTo>
                    <a:pt x="1069" y="317"/>
                  </a:lnTo>
                  <a:lnTo>
                    <a:pt x="1048" y="295"/>
                  </a:lnTo>
                  <a:lnTo>
                    <a:pt x="1027" y="269"/>
                  </a:lnTo>
                  <a:lnTo>
                    <a:pt x="1008" y="242"/>
                  </a:lnTo>
                  <a:lnTo>
                    <a:pt x="988" y="210"/>
                  </a:lnTo>
                  <a:lnTo>
                    <a:pt x="970" y="176"/>
                  </a:lnTo>
                  <a:lnTo>
                    <a:pt x="953" y="138"/>
                  </a:lnTo>
                  <a:lnTo>
                    <a:pt x="935" y="96"/>
                  </a:lnTo>
                  <a:lnTo>
                    <a:pt x="920" y="50"/>
                  </a:lnTo>
                  <a:lnTo>
                    <a:pt x="90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4" name="Freeform 27"/>
            <p:cNvSpPr>
              <a:spLocks/>
            </p:cNvSpPr>
            <p:nvPr/>
          </p:nvSpPr>
          <p:spPr bwMode="auto">
            <a:xfrm>
              <a:off x="450" y="3348"/>
              <a:ext cx="921" cy="212"/>
            </a:xfrm>
            <a:custGeom>
              <a:avLst/>
              <a:gdLst>
                <a:gd name="T0" fmla="*/ 11 w 921"/>
                <a:gd name="T1" fmla="*/ 202 h 212"/>
                <a:gd name="T2" fmla="*/ 71 w 921"/>
                <a:gd name="T3" fmla="*/ 206 h 212"/>
                <a:gd name="T4" fmla="*/ 129 w 921"/>
                <a:gd name="T5" fmla="*/ 211 h 212"/>
                <a:gd name="T6" fmla="*/ 189 w 921"/>
                <a:gd name="T7" fmla="*/ 211 h 212"/>
                <a:gd name="T8" fmla="*/ 247 w 921"/>
                <a:gd name="T9" fmla="*/ 206 h 212"/>
                <a:gd name="T10" fmla="*/ 306 w 921"/>
                <a:gd name="T11" fmla="*/ 202 h 212"/>
                <a:gd name="T12" fmla="*/ 364 w 921"/>
                <a:gd name="T13" fmla="*/ 192 h 212"/>
                <a:gd name="T14" fmla="*/ 422 w 921"/>
                <a:gd name="T15" fmla="*/ 181 h 212"/>
                <a:gd name="T16" fmla="*/ 479 w 921"/>
                <a:gd name="T17" fmla="*/ 169 h 212"/>
                <a:gd name="T18" fmla="*/ 537 w 921"/>
                <a:gd name="T19" fmla="*/ 155 h 212"/>
                <a:gd name="T20" fmla="*/ 593 w 921"/>
                <a:gd name="T21" fmla="*/ 138 h 212"/>
                <a:gd name="T22" fmla="*/ 649 w 921"/>
                <a:gd name="T23" fmla="*/ 119 h 212"/>
                <a:gd name="T24" fmla="*/ 704 w 921"/>
                <a:gd name="T25" fmla="*/ 100 h 212"/>
                <a:gd name="T26" fmla="*/ 759 w 921"/>
                <a:gd name="T27" fmla="*/ 78 h 212"/>
                <a:gd name="T28" fmla="*/ 814 w 921"/>
                <a:gd name="T29" fmla="*/ 56 h 212"/>
                <a:gd name="T30" fmla="*/ 867 w 921"/>
                <a:gd name="T31" fmla="*/ 33 h 212"/>
                <a:gd name="T32" fmla="*/ 920 w 921"/>
                <a:gd name="T33" fmla="*/ 8 h 212"/>
                <a:gd name="T34" fmla="*/ 889 w 921"/>
                <a:gd name="T35" fmla="*/ 13 h 212"/>
                <a:gd name="T36" fmla="*/ 838 w 921"/>
                <a:gd name="T37" fmla="*/ 38 h 212"/>
                <a:gd name="T38" fmla="*/ 783 w 921"/>
                <a:gd name="T39" fmla="*/ 59 h 212"/>
                <a:gd name="T40" fmla="*/ 730 w 921"/>
                <a:gd name="T41" fmla="*/ 81 h 212"/>
                <a:gd name="T42" fmla="*/ 675 w 921"/>
                <a:gd name="T43" fmla="*/ 103 h 212"/>
                <a:gd name="T44" fmla="*/ 619 w 921"/>
                <a:gd name="T45" fmla="*/ 122 h 212"/>
                <a:gd name="T46" fmla="*/ 562 w 921"/>
                <a:gd name="T47" fmla="*/ 139 h 212"/>
                <a:gd name="T48" fmla="*/ 506 w 921"/>
                <a:gd name="T49" fmla="*/ 155 h 212"/>
                <a:gd name="T50" fmla="*/ 450 w 921"/>
                <a:gd name="T51" fmla="*/ 169 h 212"/>
                <a:gd name="T52" fmla="*/ 392 w 921"/>
                <a:gd name="T53" fmla="*/ 180 h 212"/>
                <a:gd name="T54" fmla="*/ 334 w 921"/>
                <a:gd name="T55" fmla="*/ 189 h 212"/>
                <a:gd name="T56" fmla="*/ 276 w 921"/>
                <a:gd name="T57" fmla="*/ 197 h 212"/>
                <a:gd name="T58" fmla="*/ 218 w 921"/>
                <a:gd name="T59" fmla="*/ 202 h 212"/>
                <a:gd name="T60" fmla="*/ 160 w 921"/>
                <a:gd name="T61" fmla="*/ 202 h 212"/>
                <a:gd name="T62" fmla="*/ 100 w 921"/>
                <a:gd name="T63" fmla="*/ 202 h 212"/>
                <a:gd name="T64" fmla="*/ 40 w 921"/>
                <a:gd name="T65" fmla="*/ 197 h 212"/>
                <a:gd name="T66" fmla="*/ 10 w 921"/>
                <a:gd name="T67" fmla="*/ 200 h 212"/>
                <a:gd name="T68" fmla="*/ 0 w 921"/>
                <a:gd name="T69" fmla="*/ 192 h 212"/>
                <a:gd name="T70" fmla="*/ 15 w 921"/>
                <a:gd name="T71" fmla="*/ 194 h 2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1"/>
                <a:gd name="T109" fmla="*/ 0 h 212"/>
                <a:gd name="T110" fmla="*/ 921 w 921"/>
                <a:gd name="T111" fmla="*/ 212 h 2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1" h="212">
                  <a:moveTo>
                    <a:pt x="15" y="194"/>
                  </a:moveTo>
                  <a:lnTo>
                    <a:pt x="11" y="202"/>
                  </a:lnTo>
                  <a:lnTo>
                    <a:pt x="40" y="205"/>
                  </a:lnTo>
                  <a:lnTo>
                    <a:pt x="71" y="206"/>
                  </a:lnTo>
                  <a:lnTo>
                    <a:pt x="100" y="208"/>
                  </a:lnTo>
                  <a:lnTo>
                    <a:pt x="129" y="211"/>
                  </a:lnTo>
                  <a:lnTo>
                    <a:pt x="160" y="211"/>
                  </a:lnTo>
                  <a:lnTo>
                    <a:pt x="189" y="211"/>
                  </a:lnTo>
                  <a:lnTo>
                    <a:pt x="218" y="208"/>
                  </a:lnTo>
                  <a:lnTo>
                    <a:pt x="247" y="206"/>
                  </a:lnTo>
                  <a:lnTo>
                    <a:pt x="276" y="203"/>
                  </a:lnTo>
                  <a:lnTo>
                    <a:pt x="306" y="202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8"/>
                  </a:lnTo>
                  <a:lnTo>
                    <a:pt x="422" y="181"/>
                  </a:lnTo>
                  <a:lnTo>
                    <a:pt x="451" y="175"/>
                  </a:lnTo>
                  <a:lnTo>
                    <a:pt x="479" y="169"/>
                  </a:lnTo>
                  <a:lnTo>
                    <a:pt x="508" y="161"/>
                  </a:lnTo>
                  <a:lnTo>
                    <a:pt x="537" y="155"/>
                  </a:lnTo>
                  <a:lnTo>
                    <a:pt x="564" y="147"/>
                  </a:lnTo>
                  <a:lnTo>
                    <a:pt x="593" y="138"/>
                  </a:lnTo>
                  <a:lnTo>
                    <a:pt x="622" y="128"/>
                  </a:lnTo>
                  <a:lnTo>
                    <a:pt x="649" y="119"/>
                  </a:lnTo>
                  <a:lnTo>
                    <a:pt x="677" y="109"/>
                  </a:lnTo>
                  <a:lnTo>
                    <a:pt x="704" y="100"/>
                  </a:lnTo>
                  <a:lnTo>
                    <a:pt x="731" y="89"/>
                  </a:lnTo>
                  <a:lnTo>
                    <a:pt x="759" y="78"/>
                  </a:lnTo>
                  <a:lnTo>
                    <a:pt x="786" y="67"/>
                  </a:lnTo>
                  <a:lnTo>
                    <a:pt x="814" y="56"/>
                  </a:lnTo>
                  <a:lnTo>
                    <a:pt x="839" y="44"/>
                  </a:lnTo>
                  <a:lnTo>
                    <a:pt x="867" y="33"/>
                  </a:lnTo>
                  <a:lnTo>
                    <a:pt x="894" y="20"/>
                  </a:lnTo>
                  <a:lnTo>
                    <a:pt x="920" y="8"/>
                  </a:lnTo>
                  <a:lnTo>
                    <a:pt x="915" y="0"/>
                  </a:lnTo>
                  <a:lnTo>
                    <a:pt x="889" y="13"/>
                  </a:lnTo>
                  <a:lnTo>
                    <a:pt x="864" y="25"/>
                  </a:lnTo>
                  <a:lnTo>
                    <a:pt x="838" y="38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6" y="70"/>
                  </a:lnTo>
                  <a:lnTo>
                    <a:pt x="730" y="81"/>
                  </a:lnTo>
                  <a:lnTo>
                    <a:pt x="701" y="92"/>
                  </a:lnTo>
                  <a:lnTo>
                    <a:pt x="675" y="103"/>
                  </a:lnTo>
                  <a:lnTo>
                    <a:pt x="646" y="113"/>
                  </a:lnTo>
                  <a:lnTo>
                    <a:pt x="619" y="122"/>
                  </a:lnTo>
                  <a:lnTo>
                    <a:pt x="590" y="131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5"/>
                  </a:lnTo>
                  <a:lnTo>
                    <a:pt x="477" y="163"/>
                  </a:lnTo>
                  <a:lnTo>
                    <a:pt x="450" y="169"/>
                  </a:lnTo>
                  <a:lnTo>
                    <a:pt x="421" y="175"/>
                  </a:lnTo>
                  <a:lnTo>
                    <a:pt x="392" y="180"/>
                  </a:lnTo>
                  <a:lnTo>
                    <a:pt x="363" y="184"/>
                  </a:lnTo>
                  <a:lnTo>
                    <a:pt x="334" y="189"/>
                  </a:lnTo>
                  <a:lnTo>
                    <a:pt x="306" y="194"/>
                  </a:lnTo>
                  <a:lnTo>
                    <a:pt x="276" y="197"/>
                  </a:lnTo>
                  <a:lnTo>
                    <a:pt x="247" y="198"/>
                  </a:lnTo>
                  <a:lnTo>
                    <a:pt x="218" y="202"/>
                  </a:lnTo>
                  <a:lnTo>
                    <a:pt x="189" y="202"/>
                  </a:lnTo>
                  <a:lnTo>
                    <a:pt x="160" y="202"/>
                  </a:lnTo>
                  <a:lnTo>
                    <a:pt x="129" y="202"/>
                  </a:lnTo>
                  <a:lnTo>
                    <a:pt x="100" y="202"/>
                  </a:lnTo>
                  <a:lnTo>
                    <a:pt x="71" y="200"/>
                  </a:lnTo>
                  <a:lnTo>
                    <a:pt x="40" y="197"/>
                  </a:lnTo>
                  <a:lnTo>
                    <a:pt x="11" y="194"/>
                  </a:lnTo>
                  <a:lnTo>
                    <a:pt x="10" y="200"/>
                  </a:lnTo>
                  <a:lnTo>
                    <a:pt x="11" y="194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5" y="1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5" name="Freeform 28"/>
            <p:cNvSpPr>
              <a:spLocks/>
            </p:cNvSpPr>
            <p:nvPr/>
          </p:nvSpPr>
          <p:spPr bwMode="auto">
            <a:xfrm>
              <a:off x="652" y="3788"/>
              <a:ext cx="1022" cy="225"/>
            </a:xfrm>
            <a:custGeom>
              <a:avLst/>
              <a:gdLst>
                <a:gd name="T0" fmla="*/ 1011 w 1022"/>
                <a:gd name="T1" fmla="*/ 0 h 225"/>
                <a:gd name="T2" fmla="*/ 947 w 1022"/>
                <a:gd name="T3" fmla="*/ 3 h 225"/>
                <a:gd name="T4" fmla="*/ 883 w 1022"/>
                <a:gd name="T5" fmla="*/ 8 h 225"/>
                <a:gd name="T6" fmla="*/ 818 w 1022"/>
                <a:gd name="T7" fmla="*/ 13 h 225"/>
                <a:gd name="T8" fmla="*/ 752 w 1022"/>
                <a:gd name="T9" fmla="*/ 17 h 225"/>
                <a:gd name="T10" fmla="*/ 687 w 1022"/>
                <a:gd name="T11" fmla="*/ 23 h 225"/>
                <a:gd name="T12" fmla="*/ 621 w 1022"/>
                <a:gd name="T13" fmla="*/ 31 h 225"/>
                <a:gd name="T14" fmla="*/ 555 w 1022"/>
                <a:gd name="T15" fmla="*/ 41 h 225"/>
                <a:gd name="T16" fmla="*/ 490 w 1022"/>
                <a:gd name="T17" fmla="*/ 52 h 225"/>
                <a:gd name="T18" fmla="*/ 426 w 1022"/>
                <a:gd name="T19" fmla="*/ 64 h 225"/>
                <a:gd name="T20" fmla="*/ 362 w 1022"/>
                <a:gd name="T21" fmla="*/ 80 h 225"/>
                <a:gd name="T22" fmla="*/ 299 w 1022"/>
                <a:gd name="T23" fmla="*/ 97 h 225"/>
                <a:gd name="T24" fmla="*/ 236 w 1022"/>
                <a:gd name="T25" fmla="*/ 116 h 225"/>
                <a:gd name="T26" fmla="*/ 175 w 1022"/>
                <a:gd name="T27" fmla="*/ 136 h 225"/>
                <a:gd name="T28" fmla="*/ 114 w 1022"/>
                <a:gd name="T29" fmla="*/ 161 h 225"/>
                <a:gd name="T30" fmla="*/ 56 w 1022"/>
                <a:gd name="T31" fmla="*/ 188 h 225"/>
                <a:gd name="T32" fmla="*/ 0 w 1022"/>
                <a:gd name="T33" fmla="*/ 218 h 225"/>
                <a:gd name="T34" fmla="*/ 32 w 1022"/>
                <a:gd name="T35" fmla="*/ 208 h 225"/>
                <a:gd name="T36" fmla="*/ 88 w 1022"/>
                <a:gd name="T37" fmla="*/ 182 h 225"/>
                <a:gd name="T38" fmla="*/ 148 w 1022"/>
                <a:gd name="T39" fmla="*/ 155 h 225"/>
                <a:gd name="T40" fmla="*/ 207 w 1022"/>
                <a:gd name="T41" fmla="*/ 133 h 225"/>
                <a:gd name="T42" fmla="*/ 269 w 1022"/>
                <a:gd name="T43" fmla="*/ 113 h 225"/>
                <a:gd name="T44" fmla="*/ 331 w 1022"/>
                <a:gd name="T45" fmla="*/ 94 h 225"/>
                <a:gd name="T46" fmla="*/ 394 w 1022"/>
                <a:gd name="T47" fmla="*/ 78 h 225"/>
                <a:gd name="T48" fmla="*/ 458 w 1022"/>
                <a:gd name="T49" fmla="*/ 66 h 225"/>
                <a:gd name="T50" fmla="*/ 524 w 1022"/>
                <a:gd name="T51" fmla="*/ 53 h 225"/>
                <a:gd name="T52" fmla="*/ 588 w 1022"/>
                <a:gd name="T53" fmla="*/ 44 h 225"/>
                <a:gd name="T54" fmla="*/ 654 w 1022"/>
                <a:gd name="T55" fmla="*/ 34 h 225"/>
                <a:gd name="T56" fmla="*/ 720 w 1022"/>
                <a:gd name="T57" fmla="*/ 27 h 225"/>
                <a:gd name="T58" fmla="*/ 785 w 1022"/>
                <a:gd name="T59" fmla="*/ 22 h 225"/>
                <a:gd name="T60" fmla="*/ 851 w 1022"/>
                <a:gd name="T61" fmla="*/ 16 h 225"/>
                <a:gd name="T62" fmla="*/ 915 w 1022"/>
                <a:gd name="T63" fmla="*/ 13 h 225"/>
                <a:gd name="T64" fmla="*/ 979 w 1022"/>
                <a:gd name="T65" fmla="*/ 9 h 225"/>
                <a:gd name="T66" fmla="*/ 1015 w 1022"/>
                <a:gd name="T67" fmla="*/ 2 h 225"/>
                <a:gd name="T68" fmla="*/ 1021 w 1022"/>
                <a:gd name="T69" fmla="*/ 8 h 225"/>
                <a:gd name="T70" fmla="*/ 1010 w 1022"/>
                <a:gd name="T71" fmla="*/ 6 h 22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2"/>
                <a:gd name="T109" fmla="*/ 0 h 225"/>
                <a:gd name="T110" fmla="*/ 1022 w 1022"/>
                <a:gd name="T111" fmla="*/ 225 h 22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2" h="225">
                  <a:moveTo>
                    <a:pt x="1010" y="6"/>
                  </a:moveTo>
                  <a:lnTo>
                    <a:pt x="1011" y="0"/>
                  </a:lnTo>
                  <a:lnTo>
                    <a:pt x="979" y="2"/>
                  </a:lnTo>
                  <a:lnTo>
                    <a:pt x="947" y="3"/>
                  </a:lnTo>
                  <a:lnTo>
                    <a:pt x="915" y="5"/>
                  </a:lnTo>
                  <a:lnTo>
                    <a:pt x="883" y="8"/>
                  </a:lnTo>
                  <a:lnTo>
                    <a:pt x="851" y="9"/>
                  </a:lnTo>
                  <a:lnTo>
                    <a:pt x="818" y="13"/>
                  </a:lnTo>
                  <a:lnTo>
                    <a:pt x="785" y="14"/>
                  </a:lnTo>
                  <a:lnTo>
                    <a:pt x="752" y="17"/>
                  </a:lnTo>
                  <a:lnTo>
                    <a:pt x="720" y="20"/>
                  </a:lnTo>
                  <a:lnTo>
                    <a:pt x="687" y="23"/>
                  </a:lnTo>
                  <a:lnTo>
                    <a:pt x="654" y="28"/>
                  </a:lnTo>
                  <a:lnTo>
                    <a:pt x="621" y="31"/>
                  </a:lnTo>
                  <a:lnTo>
                    <a:pt x="588" y="36"/>
                  </a:lnTo>
                  <a:lnTo>
                    <a:pt x="555" y="41"/>
                  </a:lnTo>
                  <a:lnTo>
                    <a:pt x="523" y="47"/>
                  </a:lnTo>
                  <a:lnTo>
                    <a:pt x="490" y="52"/>
                  </a:lnTo>
                  <a:lnTo>
                    <a:pt x="458" y="58"/>
                  </a:lnTo>
                  <a:lnTo>
                    <a:pt x="426" y="64"/>
                  </a:lnTo>
                  <a:lnTo>
                    <a:pt x="394" y="72"/>
                  </a:lnTo>
                  <a:lnTo>
                    <a:pt x="362" y="80"/>
                  </a:lnTo>
                  <a:lnTo>
                    <a:pt x="330" y="88"/>
                  </a:lnTo>
                  <a:lnTo>
                    <a:pt x="299" y="97"/>
                  </a:lnTo>
                  <a:lnTo>
                    <a:pt x="267" y="107"/>
                  </a:lnTo>
                  <a:lnTo>
                    <a:pt x="236" y="116"/>
                  </a:lnTo>
                  <a:lnTo>
                    <a:pt x="206" y="125"/>
                  </a:lnTo>
                  <a:lnTo>
                    <a:pt x="175" y="136"/>
                  </a:lnTo>
                  <a:lnTo>
                    <a:pt x="145" y="149"/>
                  </a:lnTo>
                  <a:lnTo>
                    <a:pt x="114" y="161"/>
                  </a:lnTo>
                  <a:lnTo>
                    <a:pt x="85" y="174"/>
                  </a:lnTo>
                  <a:lnTo>
                    <a:pt x="56" y="188"/>
                  </a:lnTo>
                  <a:lnTo>
                    <a:pt x="27" y="202"/>
                  </a:lnTo>
                  <a:lnTo>
                    <a:pt x="0" y="218"/>
                  </a:lnTo>
                  <a:lnTo>
                    <a:pt x="3" y="224"/>
                  </a:lnTo>
                  <a:lnTo>
                    <a:pt x="32" y="208"/>
                  </a:lnTo>
                  <a:lnTo>
                    <a:pt x="59" y="194"/>
                  </a:lnTo>
                  <a:lnTo>
                    <a:pt x="88" y="182"/>
                  </a:lnTo>
                  <a:lnTo>
                    <a:pt x="117" y="168"/>
                  </a:lnTo>
                  <a:lnTo>
                    <a:pt x="148" y="155"/>
                  </a:lnTo>
                  <a:lnTo>
                    <a:pt x="177" y="144"/>
                  </a:lnTo>
                  <a:lnTo>
                    <a:pt x="207" y="133"/>
                  </a:lnTo>
                  <a:lnTo>
                    <a:pt x="238" y="122"/>
                  </a:lnTo>
                  <a:lnTo>
                    <a:pt x="269" y="113"/>
                  </a:lnTo>
                  <a:lnTo>
                    <a:pt x="299" y="103"/>
                  </a:lnTo>
                  <a:lnTo>
                    <a:pt x="331" y="94"/>
                  </a:lnTo>
                  <a:lnTo>
                    <a:pt x="363" y="86"/>
                  </a:lnTo>
                  <a:lnTo>
                    <a:pt x="394" y="78"/>
                  </a:lnTo>
                  <a:lnTo>
                    <a:pt x="428" y="72"/>
                  </a:lnTo>
                  <a:lnTo>
                    <a:pt x="458" y="66"/>
                  </a:lnTo>
                  <a:lnTo>
                    <a:pt x="492" y="60"/>
                  </a:lnTo>
                  <a:lnTo>
                    <a:pt x="524" y="53"/>
                  </a:lnTo>
                  <a:lnTo>
                    <a:pt x="556" y="49"/>
                  </a:lnTo>
                  <a:lnTo>
                    <a:pt x="588" y="44"/>
                  </a:lnTo>
                  <a:lnTo>
                    <a:pt x="621" y="39"/>
                  </a:lnTo>
                  <a:lnTo>
                    <a:pt x="654" y="34"/>
                  </a:lnTo>
                  <a:lnTo>
                    <a:pt x="687" y="31"/>
                  </a:lnTo>
                  <a:lnTo>
                    <a:pt x="720" y="27"/>
                  </a:lnTo>
                  <a:lnTo>
                    <a:pt x="752" y="23"/>
                  </a:lnTo>
                  <a:lnTo>
                    <a:pt x="785" y="22"/>
                  </a:lnTo>
                  <a:lnTo>
                    <a:pt x="818" y="19"/>
                  </a:lnTo>
                  <a:lnTo>
                    <a:pt x="851" y="16"/>
                  </a:lnTo>
                  <a:lnTo>
                    <a:pt x="883" y="14"/>
                  </a:lnTo>
                  <a:lnTo>
                    <a:pt x="915" y="13"/>
                  </a:lnTo>
                  <a:lnTo>
                    <a:pt x="947" y="11"/>
                  </a:lnTo>
                  <a:lnTo>
                    <a:pt x="979" y="9"/>
                  </a:lnTo>
                  <a:lnTo>
                    <a:pt x="1011" y="8"/>
                  </a:lnTo>
                  <a:lnTo>
                    <a:pt x="1015" y="2"/>
                  </a:lnTo>
                  <a:lnTo>
                    <a:pt x="1011" y="8"/>
                  </a:lnTo>
                  <a:lnTo>
                    <a:pt x="1021" y="8"/>
                  </a:lnTo>
                  <a:lnTo>
                    <a:pt x="1015" y="2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6" name="Freeform 29"/>
            <p:cNvSpPr>
              <a:spLocks/>
            </p:cNvSpPr>
            <p:nvPr/>
          </p:nvSpPr>
          <p:spPr bwMode="auto">
            <a:xfrm>
              <a:off x="1373" y="3348"/>
              <a:ext cx="295" cy="438"/>
            </a:xfrm>
            <a:custGeom>
              <a:avLst/>
              <a:gdLst>
                <a:gd name="T0" fmla="*/ 6 w 295"/>
                <a:gd name="T1" fmla="*/ 10 h 438"/>
                <a:gd name="T2" fmla="*/ 0 w 295"/>
                <a:gd name="T3" fmla="*/ 6 h 438"/>
                <a:gd name="T4" fmla="*/ 14 w 295"/>
                <a:gd name="T5" fmla="*/ 56 h 438"/>
                <a:gd name="T6" fmla="*/ 28 w 295"/>
                <a:gd name="T7" fmla="*/ 103 h 438"/>
                <a:gd name="T8" fmla="*/ 44 w 295"/>
                <a:gd name="T9" fmla="*/ 145 h 438"/>
                <a:gd name="T10" fmla="*/ 61 w 295"/>
                <a:gd name="T11" fmla="*/ 183 h 438"/>
                <a:gd name="T12" fmla="*/ 80 w 295"/>
                <a:gd name="T13" fmla="*/ 216 h 438"/>
                <a:gd name="T14" fmla="*/ 99 w 295"/>
                <a:gd name="T15" fmla="*/ 248 h 438"/>
                <a:gd name="T16" fmla="*/ 119 w 295"/>
                <a:gd name="T17" fmla="*/ 275 h 438"/>
                <a:gd name="T18" fmla="*/ 138 w 295"/>
                <a:gd name="T19" fmla="*/ 300 h 438"/>
                <a:gd name="T20" fmla="*/ 159 w 295"/>
                <a:gd name="T21" fmla="*/ 323 h 438"/>
                <a:gd name="T22" fmla="*/ 179 w 295"/>
                <a:gd name="T23" fmla="*/ 343 h 438"/>
                <a:gd name="T24" fmla="*/ 200 w 295"/>
                <a:gd name="T25" fmla="*/ 362 h 438"/>
                <a:gd name="T26" fmla="*/ 219 w 295"/>
                <a:gd name="T27" fmla="*/ 380 h 438"/>
                <a:gd name="T28" fmla="*/ 237 w 295"/>
                <a:gd name="T29" fmla="*/ 396 h 438"/>
                <a:gd name="T30" fmla="*/ 256 w 295"/>
                <a:gd name="T31" fmla="*/ 410 h 438"/>
                <a:gd name="T32" fmla="*/ 272 w 295"/>
                <a:gd name="T33" fmla="*/ 424 h 438"/>
                <a:gd name="T34" fmla="*/ 289 w 295"/>
                <a:gd name="T35" fmla="*/ 437 h 438"/>
                <a:gd name="T36" fmla="*/ 294 w 295"/>
                <a:gd name="T37" fmla="*/ 432 h 438"/>
                <a:gd name="T38" fmla="*/ 277 w 295"/>
                <a:gd name="T39" fmla="*/ 418 h 438"/>
                <a:gd name="T40" fmla="*/ 261 w 295"/>
                <a:gd name="T41" fmla="*/ 404 h 438"/>
                <a:gd name="T42" fmla="*/ 242 w 295"/>
                <a:gd name="T43" fmla="*/ 389 h 438"/>
                <a:gd name="T44" fmla="*/ 223 w 295"/>
                <a:gd name="T45" fmla="*/ 373 h 438"/>
                <a:gd name="T46" fmla="*/ 204 w 295"/>
                <a:gd name="T47" fmla="*/ 356 h 438"/>
                <a:gd name="T48" fmla="*/ 184 w 295"/>
                <a:gd name="T49" fmla="*/ 338 h 438"/>
                <a:gd name="T50" fmla="*/ 165 w 295"/>
                <a:gd name="T51" fmla="*/ 318 h 438"/>
                <a:gd name="T52" fmla="*/ 145 w 295"/>
                <a:gd name="T53" fmla="*/ 296 h 438"/>
                <a:gd name="T54" fmla="*/ 124 w 295"/>
                <a:gd name="T55" fmla="*/ 270 h 438"/>
                <a:gd name="T56" fmla="*/ 105 w 295"/>
                <a:gd name="T57" fmla="*/ 243 h 438"/>
                <a:gd name="T58" fmla="*/ 86 w 295"/>
                <a:gd name="T59" fmla="*/ 213 h 438"/>
                <a:gd name="T60" fmla="*/ 69 w 295"/>
                <a:gd name="T61" fmla="*/ 180 h 438"/>
                <a:gd name="T62" fmla="*/ 52 w 295"/>
                <a:gd name="T63" fmla="*/ 141 h 438"/>
                <a:gd name="T64" fmla="*/ 35 w 295"/>
                <a:gd name="T65" fmla="*/ 100 h 438"/>
                <a:gd name="T66" fmla="*/ 20 w 295"/>
                <a:gd name="T67" fmla="*/ 56 h 438"/>
                <a:gd name="T68" fmla="*/ 8 w 295"/>
                <a:gd name="T69" fmla="*/ 5 h 438"/>
                <a:gd name="T70" fmla="*/ 2 w 295"/>
                <a:gd name="T71" fmla="*/ 2 h 438"/>
                <a:gd name="T72" fmla="*/ 8 w 295"/>
                <a:gd name="T73" fmla="*/ 5 h 438"/>
                <a:gd name="T74" fmla="*/ 6 w 295"/>
                <a:gd name="T75" fmla="*/ 0 h 438"/>
                <a:gd name="T76" fmla="*/ 2 w 295"/>
                <a:gd name="T77" fmla="*/ 2 h 438"/>
                <a:gd name="T78" fmla="*/ 6 w 295"/>
                <a:gd name="T79" fmla="*/ 10 h 43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5"/>
                <a:gd name="T121" fmla="*/ 0 h 438"/>
                <a:gd name="T122" fmla="*/ 295 w 295"/>
                <a:gd name="T123" fmla="*/ 438 h 43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5" h="438">
                  <a:moveTo>
                    <a:pt x="6" y="10"/>
                  </a:moveTo>
                  <a:lnTo>
                    <a:pt x="0" y="6"/>
                  </a:lnTo>
                  <a:lnTo>
                    <a:pt x="14" y="56"/>
                  </a:lnTo>
                  <a:lnTo>
                    <a:pt x="28" y="103"/>
                  </a:lnTo>
                  <a:lnTo>
                    <a:pt x="44" y="145"/>
                  </a:lnTo>
                  <a:lnTo>
                    <a:pt x="61" y="183"/>
                  </a:lnTo>
                  <a:lnTo>
                    <a:pt x="80" y="216"/>
                  </a:lnTo>
                  <a:lnTo>
                    <a:pt x="99" y="248"/>
                  </a:lnTo>
                  <a:lnTo>
                    <a:pt x="119" y="275"/>
                  </a:lnTo>
                  <a:lnTo>
                    <a:pt x="138" y="300"/>
                  </a:lnTo>
                  <a:lnTo>
                    <a:pt x="159" y="323"/>
                  </a:lnTo>
                  <a:lnTo>
                    <a:pt x="179" y="343"/>
                  </a:lnTo>
                  <a:lnTo>
                    <a:pt x="200" y="362"/>
                  </a:lnTo>
                  <a:lnTo>
                    <a:pt x="219" y="380"/>
                  </a:lnTo>
                  <a:lnTo>
                    <a:pt x="237" y="396"/>
                  </a:lnTo>
                  <a:lnTo>
                    <a:pt x="256" y="410"/>
                  </a:lnTo>
                  <a:lnTo>
                    <a:pt x="272" y="424"/>
                  </a:lnTo>
                  <a:lnTo>
                    <a:pt x="289" y="437"/>
                  </a:lnTo>
                  <a:lnTo>
                    <a:pt x="294" y="432"/>
                  </a:lnTo>
                  <a:lnTo>
                    <a:pt x="277" y="418"/>
                  </a:lnTo>
                  <a:lnTo>
                    <a:pt x="261" y="404"/>
                  </a:lnTo>
                  <a:lnTo>
                    <a:pt x="242" y="389"/>
                  </a:lnTo>
                  <a:lnTo>
                    <a:pt x="223" y="373"/>
                  </a:lnTo>
                  <a:lnTo>
                    <a:pt x="204" y="356"/>
                  </a:lnTo>
                  <a:lnTo>
                    <a:pt x="184" y="338"/>
                  </a:lnTo>
                  <a:lnTo>
                    <a:pt x="165" y="318"/>
                  </a:lnTo>
                  <a:lnTo>
                    <a:pt x="145" y="296"/>
                  </a:lnTo>
                  <a:lnTo>
                    <a:pt x="124" y="270"/>
                  </a:lnTo>
                  <a:lnTo>
                    <a:pt x="105" y="243"/>
                  </a:lnTo>
                  <a:lnTo>
                    <a:pt x="86" y="213"/>
                  </a:lnTo>
                  <a:lnTo>
                    <a:pt x="69" y="180"/>
                  </a:lnTo>
                  <a:lnTo>
                    <a:pt x="52" y="141"/>
                  </a:lnTo>
                  <a:lnTo>
                    <a:pt x="35" y="100"/>
                  </a:lnTo>
                  <a:lnTo>
                    <a:pt x="20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7" name="Freeform 30"/>
            <p:cNvSpPr>
              <a:spLocks/>
            </p:cNvSpPr>
            <p:nvPr/>
          </p:nvSpPr>
          <p:spPr bwMode="auto">
            <a:xfrm>
              <a:off x="492" y="3319"/>
              <a:ext cx="1201" cy="657"/>
            </a:xfrm>
            <a:custGeom>
              <a:avLst/>
              <a:gdLst>
                <a:gd name="T0" fmla="*/ 879 w 1201"/>
                <a:gd name="T1" fmla="*/ 13 h 657"/>
                <a:gd name="T2" fmla="*/ 826 w 1201"/>
                <a:gd name="T3" fmla="*/ 38 h 657"/>
                <a:gd name="T4" fmla="*/ 773 w 1201"/>
                <a:gd name="T5" fmla="*/ 63 h 657"/>
                <a:gd name="T6" fmla="*/ 718 w 1201"/>
                <a:gd name="T7" fmla="*/ 83 h 657"/>
                <a:gd name="T8" fmla="*/ 664 w 1201"/>
                <a:gd name="T9" fmla="*/ 106 h 657"/>
                <a:gd name="T10" fmla="*/ 609 w 1201"/>
                <a:gd name="T11" fmla="*/ 125 h 657"/>
                <a:gd name="T12" fmla="*/ 552 w 1201"/>
                <a:gd name="T13" fmla="*/ 143 h 657"/>
                <a:gd name="T14" fmla="*/ 496 w 1201"/>
                <a:gd name="T15" fmla="*/ 159 h 657"/>
                <a:gd name="T16" fmla="*/ 438 w 1201"/>
                <a:gd name="T17" fmla="*/ 173 h 657"/>
                <a:gd name="T18" fmla="*/ 382 w 1201"/>
                <a:gd name="T19" fmla="*/ 186 h 657"/>
                <a:gd name="T20" fmla="*/ 324 w 1201"/>
                <a:gd name="T21" fmla="*/ 196 h 657"/>
                <a:gd name="T22" fmla="*/ 266 w 1201"/>
                <a:gd name="T23" fmla="*/ 202 h 657"/>
                <a:gd name="T24" fmla="*/ 206 w 1201"/>
                <a:gd name="T25" fmla="*/ 207 h 657"/>
                <a:gd name="T26" fmla="*/ 148 w 1201"/>
                <a:gd name="T27" fmla="*/ 209 h 657"/>
                <a:gd name="T28" fmla="*/ 90 w 1201"/>
                <a:gd name="T29" fmla="*/ 207 h 657"/>
                <a:gd name="T30" fmla="*/ 31 w 1201"/>
                <a:gd name="T31" fmla="*/ 202 h 657"/>
                <a:gd name="T32" fmla="*/ 23 w 1201"/>
                <a:gd name="T33" fmla="*/ 221 h 657"/>
                <a:gd name="T34" fmla="*/ 64 w 1201"/>
                <a:gd name="T35" fmla="*/ 269 h 657"/>
                <a:gd name="T36" fmla="*/ 100 w 1201"/>
                <a:gd name="T37" fmla="*/ 322 h 657"/>
                <a:gd name="T38" fmla="*/ 130 w 1201"/>
                <a:gd name="T39" fmla="*/ 379 h 657"/>
                <a:gd name="T40" fmla="*/ 155 w 1201"/>
                <a:gd name="T41" fmla="*/ 436 h 657"/>
                <a:gd name="T42" fmla="*/ 172 w 1201"/>
                <a:gd name="T43" fmla="*/ 497 h 657"/>
                <a:gd name="T44" fmla="*/ 184 w 1201"/>
                <a:gd name="T45" fmla="*/ 560 h 657"/>
                <a:gd name="T46" fmla="*/ 188 w 1201"/>
                <a:gd name="T47" fmla="*/ 624 h 657"/>
                <a:gd name="T48" fmla="*/ 217 w 1201"/>
                <a:gd name="T49" fmla="*/ 640 h 657"/>
                <a:gd name="T50" fmla="*/ 275 w 1201"/>
                <a:gd name="T51" fmla="*/ 611 h 657"/>
                <a:gd name="T52" fmla="*/ 333 w 1201"/>
                <a:gd name="T53" fmla="*/ 585 h 657"/>
                <a:gd name="T54" fmla="*/ 393 w 1201"/>
                <a:gd name="T55" fmla="*/ 563 h 657"/>
                <a:gd name="T56" fmla="*/ 456 w 1201"/>
                <a:gd name="T57" fmla="*/ 542 h 657"/>
                <a:gd name="T58" fmla="*/ 519 w 1201"/>
                <a:gd name="T59" fmla="*/ 523 h 657"/>
                <a:gd name="T60" fmla="*/ 581 w 1201"/>
                <a:gd name="T61" fmla="*/ 507 h 657"/>
                <a:gd name="T62" fmla="*/ 646 w 1201"/>
                <a:gd name="T63" fmla="*/ 494 h 657"/>
                <a:gd name="T64" fmla="*/ 710 w 1201"/>
                <a:gd name="T65" fmla="*/ 481 h 657"/>
                <a:gd name="T66" fmla="*/ 776 w 1201"/>
                <a:gd name="T67" fmla="*/ 470 h 657"/>
                <a:gd name="T68" fmla="*/ 842 w 1201"/>
                <a:gd name="T69" fmla="*/ 462 h 657"/>
                <a:gd name="T70" fmla="*/ 908 w 1201"/>
                <a:gd name="T71" fmla="*/ 454 h 657"/>
                <a:gd name="T72" fmla="*/ 973 w 1201"/>
                <a:gd name="T73" fmla="*/ 447 h 657"/>
                <a:gd name="T74" fmla="*/ 1039 w 1201"/>
                <a:gd name="T75" fmla="*/ 443 h 657"/>
                <a:gd name="T76" fmla="*/ 1103 w 1201"/>
                <a:gd name="T77" fmla="*/ 438 h 657"/>
                <a:gd name="T78" fmla="*/ 1168 w 1201"/>
                <a:gd name="T79" fmla="*/ 435 h 657"/>
                <a:gd name="T80" fmla="*/ 1184 w 1201"/>
                <a:gd name="T81" fmla="*/ 420 h 657"/>
                <a:gd name="T82" fmla="*/ 1148 w 1201"/>
                <a:gd name="T83" fmla="*/ 391 h 657"/>
                <a:gd name="T84" fmla="*/ 1110 w 1201"/>
                <a:gd name="T85" fmla="*/ 358 h 657"/>
                <a:gd name="T86" fmla="*/ 1068 w 1201"/>
                <a:gd name="T87" fmla="*/ 319 h 657"/>
                <a:gd name="T88" fmla="*/ 1028 w 1201"/>
                <a:gd name="T89" fmla="*/ 271 h 657"/>
                <a:gd name="T90" fmla="*/ 987 w 1201"/>
                <a:gd name="T91" fmla="*/ 212 h 657"/>
                <a:gd name="T92" fmla="*/ 952 w 1201"/>
                <a:gd name="T93" fmla="*/ 140 h 657"/>
                <a:gd name="T94" fmla="*/ 920 w 1201"/>
                <a:gd name="T95" fmla="*/ 51 h 6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7"/>
                <a:gd name="T146" fmla="*/ 1201 w 1201"/>
                <a:gd name="T147" fmla="*/ 657 h 6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7">
                  <a:moveTo>
                    <a:pt x="907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8"/>
                  </a:lnTo>
                  <a:lnTo>
                    <a:pt x="801" y="50"/>
                  </a:lnTo>
                  <a:lnTo>
                    <a:pt x="773" y="63"/>
                  </a:lnTo>
                  <a:lnTo>
                    <a:pt x="746" y="74"/>
                  </a:lnTo>
                  <a:lnTo>
                    <a:pt x="718" y="83"/>
                  </a:lnTo>
                  <a:lnTo>
                    <a:pt x="693" y="95"/>
                  </a:lnTo>
                  <a:lnTo>
                    <a:pt x="664" y="106"/>
                  </a:lnTo>
                  <a:lnTo>
                    <a:pt x="636" y="115"/>
                  </a:lnTo>
                  <a:lnTo>
                    <a:pt x="609" y="125"/>
                  </a:lnTo>
                  <a:lnTo>
                    <a:pt x="581" y="135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6" y="159"/>
                  </a:lnTo>
                  <a:lnTo>
                    <a:pt x="467" y="167"/>
                  </a:lnTo>
                  <a:lnTo>
                    <a:pt x="438" y="173"/>
                  </a:lnTo>
                  <a:lnTo>
                    <a:pt x="411" y="180"/>
                  </a:lnTo>
                  <a:lnTo>
                    <a:pt x="382" y="186"/>
                  </a:lnTo>
                  <a:lnTo>
                    <a:pt x="353" y="191"/>
                  </a:lnTo>
                  <a:lnTo>
                    <a:pt x="324" y="196"/>
                  </a:lnTo>
                  <a:lnTo>
                    <a:pt x="295" y="199"/>
                  </a:lnTo>
                  <a:lnTo>
                    <a:pt x="266" y="202"/>
                  </a:lnTo>
                  <a:lnTo>
                    <a:pt x="237" y="205"/>
                  </a:lnTo>
                  <a:lnTo>
                    <a:pt x="206" y="207"/>
                  </a:lnTo>
                  <a:lnTo>
                    <a:pt x="177" y="209"/>
                  </a:lnTo>
                  <a:lnTo>
                    <a:pt x="148" y="209"/>
                  </a:lnTo>
                  <a:lnTo>
                    <a:pt x="119" y="209"/>
                  </a:lnTo>
                  <a:lnTo>
                    <a:pt x="90" y="207"/>
                  </a:lnTo>
                  <a:lnTo>
                    <a:pt x="60" y="205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1"/>
                  </a:lnTo>
                  <a:lnTo>
                    <a:pt x="45" y="245"/>
                  </a:lnTo>
                  <a:lnTo>
                    <a:pt x="64" y="269"/>
                  </a:lnTo>
                  <a:lnTo>
                    <a:pt x="82" y="295"/>
                  </a:lnTo>
                  <a:lnTo>
                    <a:pt x="100" y="322"/>
                  </a:lnTo>
                  <a:lnTo>
                    <a:pt x="116" y="350"/>
                  </a:lnTo>
                  <a:lnTo>
                    <a:pt x="130" y="379"/>
                  </a:lnTo>
                  <a:lnTo>
                    <a:pt x="143" y="407"/>
                  </a:lnTo>
                  <a:lnTo>
                    <a:pt x="155" y="436"/>
                  </a:lnTo>
                  <a:lnTo>
                    <a:pt x="164" y="467"/>
                  </a:lnTo>
                  <a:lnTo>
                    <a:pt x="172" y="497"/>
                  </a:lnTo>
                  <a:lnTo>
                    <a:pt x="179" y="529"/>
                  </a:lnTo>
                  <a:lnTo>
                    <a:pt x="184" y="560"/>
                  </a:lnTo>
                  <a:lnTo>
                    <a:pt x="187" y="592"/>
                  </a:lnTo>
                  <a:lnTo>
                    <a:pt x="188" y="624"/>
                  </a:lnTo>
                  <a:lnTo>
                    <a:pt x="188" y="656"/>
                  </a:lnTo>
                  <a:lnTo>
                    <a:pt x="217" y="640"/>
                  </a:lnTo>
                  <a:lnTo>
                    <a:pt x="246" y="626"/>
                  </a:lnTo>
                  <a:lnTo>
                    <a:pt x="275" y="611"/>
                  </a:lnTo>
                  <a:lnTo>
                    <a:pt x="304" y="598"/>
                  </a:lnTo>
                  <a:lnTo>
                    <a:pt x="333" y="585"/>
                  </a:lnTo>
                  <a:lnTo>
                    <a:pt x="364" y="574"/>
                  </a:lnTo>
                  <a:lnTo>
                    <a:pt x="393" y="563"/>
                  </a:lnTo>
                  <a:lnTo>
                    <a:pt x="424" y="552"/>
                  </a:lnTo>
                  <a:lnTo>
                    <a:pt x="456" y="542"/>
                  </a:lnTo>
                  <a:lnTo>
                    <a:pt x="486" y="532"/>
                  </a:lnTo>
                  <a:lnTo>
                    <a:pt x="519" y="523"/>
                  </a:lnTo>
                  <a:lnTo>
                    <a:pt x="549" y="515"/>
                  </a:lnTo>
                  <a:lnTo>
                    <a:pt x="581" y="507"/>
                  </a:lnTo>
                  <a:lnTo>
                    <a:pt x="614" y="500"/>
                  </a:lnTo>
                  <a:lnTo>
                    <a:pt x="646" y="494"/>
                  </a:lnTo>
                  <a:lnTo>
                    <a:pt x="678" y="486"/>
                  </a:lnTo>
                  <a:lnTo>
                    <a:pt x="710" y="481"/>
                  </a:lnTo>
                  <a:lnTo>
                    <a:pt x="744" y="475"/>
                  </a:lnTo>
                  <a:lnTo>
                    <a:pt x="776" y="470"/>
                  </a:lnTo>
                  <a:lnTo>
                    <a:pt x="809" y="465"/>
                  </a:lnTo>
                  <a:lnTo>
                    <a:pt x="842" y="462"/>
                  </a:lnTo>
                  <a:lnTo>
                    <a:pt x="875" y="459"/>
                  </a:lnTo>
                  <a:lnTo>
                    <a:pt x="908" y="454"/>
                  </a:lnTo>
                  <a:lnTo>
                    <a:pt x="941" y="451"/>
                  </a:lnTo>
                  <a:lnTo>
                    <a:pt x="973" y="447"/>
                  </a:lnTo>
                  <a:lnTo>
                    <a:pt x="1007" y="446"/>
                  </a:lnTo>
                  <a:lnTo>
                    <a:pt x="1039" y="443"/>
                  </a:lnTo>
                  <a:lnTo>
                    <a:pt x="1071" y="441"/>
                  </a:lnTo>
                  <a:lnTo>
                    <a:pt x="1103" y="438"/>
                  </a:lnTo>
                  <a:lnTo>
                    <a:pt x="1136" y="436"/>
                  </a:lnTo>
                  <a:lnTo>
                    <a:pt x="1168" y="435"/>
                  </a:lnTo>
                  <a:lnTo>
                    <a:pt x="1200" y="433"/>
                  </a:lnTo>
                  <a:lnTo>
                    <a:pt x="1184" y="420"/>
                  </a:lnTo>
                  <a:lnTo>
                    <a:pt x="1166" y="406"/>
                  </a:lnTo>
                  <a:lnTo>
                    <a:pt x="1148" y="391"/>
                  </a:lnTo>
                  <a:lnTo>
                    <a:pt x="1129" y="375"/>
                  </a:lnTo>
                  <a:lnTo>
                    <a:pt x="1110" y="358"/>
                  </a:lnTo>
                  <a:lnTo>
                    <a:pt x="1089" y="340"/>
                  </a:lnTo>
                  <a:lnTo>
                    <a:pt x="1068" y="319"/>
                  </a:lnTo>
                  <a:lnTo>
                    <a:pt x="1049" y="297"/>
                  </a:lnTo>
                  <a:lnTo>
                    <a:pt x="1028" y="271"/>
                  </a:lnTo>
                  <a:lnTo>
                    <a:pt x="1007" y="244"/>
                  </a:lnTo>
                  <a:lnTo>
                    <a:pt x="987" y="212"/>
                  </a:lnTo>
                  <a:lnTo>
                    <a:pt x="970" y="178"/>
                  </a:lnTo>
                  <a:lnTo>
                    <a:pt x="952" y="140"/>
                  </a:lnTo>
                  <a:lnTo>
                    <a:pt x="936" y="98"/>
                  </a:lnTo>
                  <a:lnTo>
                    <a:pt x="920" y="51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8" name="Freeform 31"/>
            <p:cNvSpPr>
              <a:spLocks/>
            </p:cNvSpPr>
            <p:nvPr/>
          </p:nvSpPr>
          <p:spPr bwMode="auto">
            <a:xfrm>
              <a:off x="480" y="3317"/>
              <a:ext cx="920" cy="211"/>
            </a:xfrm>
            <a:custGeom>
              <a:avLst/>
              <a:gdLst>
                <a:gd name="T0" fmla="*/ 11 w 920"/>
                <a:gd name="T1" fmla="*/ 199 h 211"/>
                <a:gd name="T2" fmla="*/ 71 w 920"/>
                <a:gd name="T3" fmla="*/ 205 h 211"/>
                <a:gd name="T4" fmla="*/ 130 w 920"/>
                <a:gd name="T5" fmla="*/ 208 h 211"/>
                <a:gd name="T6" fmla="*/ 188 w 920"/>
                <a:gd name="T7" fmla="*/ 208 h 211"/>
                <a:gd name="T8" fmla="*/ 248 w 920"/>
                <a:gd name="T9" fmla="*/ 205 h 211"/>
                <a:gd name="T10" fmla="*/ 306 w 920"/>
                <a:gd name="T11" fmla="*/ 199 h 211"/>
                <a:gd name="T12" fmla="*/ 364 w 920"/>
                <a:gd name="T13" fmla="*/ 191 h 211"/>
                <a:gd name="T14" fmla="*/ 422 w 920"/>
                <a:gd name="T15" fmla="*/ 180 h 211"/>
                <a:gd name="T16" fmla="*/ 478 w 920"/>
                <a:gd name="T17" fmla="*/ 168 h 211"/>
                <a:gd name="T18" fmla="*/ 536 w 920"/>
                <a:gd name="T19" fmla="*/ 154 h 211"/>
                <a:gd name="T20" fmla="*/ 592 w 920"/>
                <a:gd name="T21" fmla="*/ 137 h 211"/>
                <a:gd name="T22" fmla="*/ 649 w 920"/>
                <a:gd name="T23" fmla="*/ 118 h 211"/>
                <a:gd name="T24" fmla="*/ 703 w 920"/>
                <a:gd name="T25" fmla="*/ 98 h 211"/>
                <a:gd name="T26" fmla="*/ 758 w 920"/>
                <a:gd name="T27" fmla="*/ 78 h 211"/>
                <a:gd name="T28" fmla="*/ 813 w 920"/>
                <a:gd name="T29" fmla="*/ 54 h 211"/>
                <a:gd name="T30" fmla="*/ 866 w 920"/>
                <a:gd name="T31" fmla="*/ 31 h 211"/>
                <a:gd name="T32" fmla="*/ 919 w 920"/>
                <a:gd name="T33" fmla="*/ 8 h 211"/>
                <a:gd name="T34" fmla="*/ 888 w 920"/>
                <a:gd name="T35" fmla="*/ 12 h 211"/>
                <a:gd name="T36" fmla="*/ 837 w 920"/>
                <a:gd name="T37" fmla="*/ 36 h 211"/>
                <a:gd name="T38" fmla="*/ 782 w 920"/>
                <a:gd name="T39" fmla="*/ 59 h 211"/>
                <a:gd name="T40" fmla="*/ 729 w 920"/>
                <a:gd name="T41" fmla="*/ 81 h 211"/>
                <a:gd name="T42" fmla="*/ 674 w 920"/>
                <a:gd name="T43" fmla="*/ 103 h 211"/>
                <a:gd name="T44" fmla="*/ 618 w 920"/>
                <a:gd name="T45" fmla="*/ 121 h 211"/>
                <a:gd name="T46" fmla="*/ 563 w 920"/>
                <a:gd name="T47" fmla="*/ 138 h 211"/>
                <a:gd name="T48" fmla="*/ 505 w 920"/>
                <a:gd name="T49" fmla="*/ 154 h 211"/>
                <a:gd name="T50" fmla="*/ 449 w 920"/>
                <a:gd name="T51" fmla="*/ 168 h 211"/>
                <a:gd name="T52" fmla="*/ 393 w 920"/>
                <a:gd name="T53" fmla="*/ 180 h 211"/>
                <a:gd name="T54" fmla="*/ 335 w 920"/>
                <a:gd name="T55" fmla="*/ 190 h 211"/>
                <a:gd name="T56" fmla="*/ 277 w 920"/>
                <a:gd name="T57" fmla="*/ 196 h 211"/>
                <a:gd name="T58" fmla="*/ 217 w 920"/>
                <a:gd name="T59" fmla="*/ 201 h 211"/>
                <a:gd name="T60" fmla="*/ 159 w 920"/>
                <a:gd name="T61" fmla="*/ 201 h 211"/>
                <a:gd name="T62" fmla="*/ 101 w 920"/>
                <a:gd name="T63" fmla="*/ 201 h 211"/>
                <a:gd name="T64" fmla="*/ 42 w 920"/>
                <a:gd name="T65" fmla="*/ 196 h 211"/>
                <a:gd name="T66" fmla="*/ 10 w 920"/>
                <a:gd name="T67" fmla="*/ 199 h 211"/>
                <a:gd name="T68" fmla="*/ 0 w 920"/>
                <a:gd name="T69" fmla="*/ 191 h 211"/>
                <a:gd name="T70" fmla="*/ 14 w 920"/>
                <a:gd name="T71" fmla="*/ 193 h 21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0"/>
                <a:gd name="T109" fmla="*/ 0 h 211"/>
                <a:gd name="T110" fmla="*/ 920 w 920"/>
                <a:gd name="T111" fmla="*/ 211 h 211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0" h="211">
                  <a:moveTo>
                    <a:pt x="14" y="193"/>
                  </a:moveTo>
                  <a:lnTo>
                    <a:pt x="11" y="199"/>
                  </a:lnTo>
                  <a:lnTo>
                    <a:pt x="42" y="204"/>
                  </a:lnTo>
                  <a:lnTo>
                    <a:pt x="71" y="205"/>
                  </a:lnTo>
                  <a:lnTo>
                    <a:pt x="101" y="207"/>
                  </a:lnTo>
                  <a:lnTo>
                    <a:pt x="130" y="208"/>
                  </a:lnTo>
                  <a:lnTo>
                    <a:pt x="159" y="210"/>
                  </a:lnTo>
                  <a:lnTo>
                    <a:pt x="188" y="208"/>
                  </a:lnTo>
                  <a:lnTo>
                    <a:pt x="217" y="207"/>
                  </a:lnTo>
                  <a:lnTo>
                    <a:pt x="248" y="205"/>
                  </a:lnTo>
                  <a:lnTo>
                    <a:pt x="277" y="204"/>
                  </a:lnTo>
                  <a:lnTo>
                    <a:pt x="306" y="199"/>
                  </a:lnTo>
                  <a:lnTo>
                    <a:pt x="335" y="196"/>
                  </a:lnTo>
                  <a:lnTo>
                    <a:pt x="364" y="191"/>
                  </a:lnTo>
                  <a:lnTo>
                    <a:pt x="393" y="187"/>
                  </a:lnTo>
                  <a:lnTo>
                    <a:pt x="422" y="180"/>
                  </a:lnTo>
                  <a:lnTo>
                    <a:pt x="451" y="176"/>
                  </a:lnTo>
                  <a:lnTo>
                    <a:pt x="478" y="168"/>
                  </a:lnTo>
                  <a:lnTo>
                    <a:pt x="507" y="162"/>
                  </a:lnTo>
                  <a:lnTo>
                    <a:pt x="536" y="154"/>
                  </a:lnTo>
                  <a:lnTo>
                    <a:pt x="563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9" y="118"/>
                  </a:lnTo>
                  <a:lnTo>
                    <a:pt x="676" y="109"/>
                  </a:lnTo>
                  <a:lnTo>
                    <a:pt x="703" y="98"/>
                  </a:lnTo>
                  <a:lnTo>
                    <a:pt x="731" y="89"/>
                  </a:lnTo>
                  <a:lnTo>
                    <a:pt x="758" y="78"/>
                  </a:lnTo>
                  <a:lnTo>
                    <a:pt x="785" y="67"/>
                  </a:lnTo>
                  <a:lnTo>
                    <a:pt x="813" y="54"/>
                  </a:lnTo>
                  <a:lnTo>
                    <a:pt x="839" y="44"/>
                  </a:lnTo>
                  <a:lnTo>
                    <a:pt x="866" y="31"/>
                  </a:lnTo>
                  <a:lnTo>
                    <a:pt x="893" y="20"/>
                  </a:lnTo>
                  <a:lnTo>
                    <a:pt x="919" y="8"/>
                  </a:lnTo>
                  <a:lnTo>
                    <a:pt x="914" y="0"/>
                  </a:lnTo>
                  <a:lnTo>
                    <a:pt x="888" y="12"/>
                  </a:lnTo>
                  <a:lnTo>
                    <a:pt x="863" y="25"/>
                  </a:lnTo>
                  <a:lnTo>
                    <a:pt x="837" y="36"/>
                  </a:lnTo>
                  <a:lnTo>
                    <a:pt x="810" y="48"/>
                  </a:lnTo>
                  <a:lnTo>
                    <a:pt x="782" y="59"/>
                  </a:lnTo>
                  <a:lnTo>
                    <a:pt x="755" y="72"/>
                  </a:lnTo>
                  <a:lnTo>
                    <a:pt x="729" y="81"/>
                  </a:lnTo>
                  <a:lnTo>
                    <a:pt x="702" y="92"/>
                  </a:lnTo>
                  <a:lnTo>
                    <a:pt x="674" y="103"/>
                  </a:lnTo>
                  <a:lnTo>
                    <a:pt x="645" y="112"/>
                  </a:lnTo>
                  <a:lnTo>
                    <a:pt x="618" y="121"/>
                  </a:lnTo>
                  <a:lnTo>
                    <a:pt x="591" y="131"/>
                  </a:lnTo>
                  <a:lnTo>
                    <a:pt x="563" y="138"/>
                  </a:lnTo>
                  <a:lnTo>
                    <a:pt x="534" y="146"/>
                  </a:lnTo>
                  <a:lnTo>
                    <a:pt x="505" y="154"/>
                  </a:lnTo>
                  <a:lnTo>
                    <a:pt x="478" y="162"/>
                  </a:lnTo>
                  <a:lnTo>
                    <a:pt x="449" y="168"/>
                  </a:lnTo>
                  <a:lnTo>
                    <a:pt x="420" y="174"/>
                  </a:lnTo>
                  <a:lnTo>
                    <a:pt x="393" y="180"/>
                  </a:lnTo>
                  <a:lnTo>
                    <a:pt x="364" y="185"/>
                  </a:lnTo>
                  <a:lnTo>
                    <a:pt x="335" y="190"/>
                  </a:lnTo>
                  <a:lnTo>
                    <a:pt x="306" y="193"/>
                  </a:lnTo>
                  <a:lnTo>
                    <a:pt x="277" y="196"/>
                  </a:lnTo>
                  <a:lnTo>
                    <a:pt x="248" y="199"/>
                  </a:lnTo>
                  <a:lnTo>
                    <a:pt x="217" y="201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1" y="201"/>
                  </a:lnTo>
                  <a:lnTo>
                    <a:pt x="71" y="199"/>
                  </a:lnTo>
                  <a:lnTo>
                    <a:pt x="42" y="196"/>
                  </a:lnTo>
                  <a:lnTo>
                    <a:pt x="11" y="193"/>
                  </a:lnTo>
                  <a:lnTo>
                    <a:pt x="10" y="199"/>
                  </a:lnTo>
                  <a:lnTo>
                    <a:pt x="11" y="193"/>
                  </a:lnTo>
                  <a:lnTo>
                    <a:pt x="0" y="191"/>
                  </a:lnTo>
                  <a:lnTo>
                    <a:pt x="10" y="199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69" name="Freeform 32"/>
            <p:cNvSpPr>
              <a:spLocks/>
            </p:cNvSpPr>
            <p:nvPr/>
          </p:nvSpPr>
          <p:spPr bwMode="auto">
            <a:xfrm>
              <a:off x="489" y="3517"/>
              <a:ext cx="189" cy="468"/>
            </a:xfrm>
            <a:custGeom>
              <a:avLst/>
              <a:gdLst>
                <a:gd name="T0" fmla="*/ 182 w 189"/>
                <a:gd name="T1" fmla="*/ 456 h 468"/>
                <a:gd name="T2" fmla="*/ 188 w 189"/>
                <a:gd name="T3" fmla="*/ 459 h 468"/>
                <a:gd name="T4" fmla="*/ 188 w 189"/>
                <a:gd name="T5" fmla="*/ 427 h 468"/>
                <a:gd name="T6" fmla="*/ 185 w 189"/>
                <a:gd name="T7" fmla="*/ 395 h 468"/>
                <a:gd name="T8" fmla="*/ 182 w 189"/>
                <a:gd name="T9" fmla="*/ 363 h 468"/>
                <a:gd name="T10" fmla="*/ 177 w 189"/>
                <a:gd name="T11" fmla="*/ 331 h 468"/>
                <a:gd name="T12" fmla="*/ 171 w 189"/>
                <a:gd name="T13" fmla="*/ 301 h 468"/>
                <a:gd name="T14" fmla="*/ 163 w 189"/>
                <a:gd name="T15" fmla="*/ 270 h 468"/>
                <a:gd name="T16" fmla="*/ 154 w 189"/>
                <a:gd name="T17" fmla="*/ 238 h 468"/>
                <a:gd name="T18" fmla="*/ 143 w 189"/>
                <a:gd name="T19" fmla="*/ 210 h 468"/>
                <a:gd name="T20" fmla="*/ 131 w 189"/>
                <a:gd name="T21" fmla="*/ 181 h 468"/>
                <a:gd name="T22" fmla="*/ 117 w 189"/>
                <a:gd name="T23" fmla="*/ 152 h 468"/>
                <a:gd name="T24" fmla="*/ 101 w 189"/>
                <a:gd name="T25" fmla="*/ 125 h 468"/>
                <a:gd name="T26" fmla="*/ 84 w 189"/>
                <a:gd name="T27" fmla="*/ 98 h 468"/>
                <a:gd name="T28" fmla="*/ 67 w 189"/>
                <a:gd name="T29" fmla="*/ 70 h 468"/>
                <a:gd name="T30" fmla="*/ 48 w 189"/>
                <a:gd name="T31" fmla="*/ 46 h 468"/>
                <a:gd name="T32" fmla="*/ 26 w 189"/>
                <a:gd name="T33" fmla="*/ 22 h 468"/>
                <a:gd name="T34" fmla="*/ 5 w 189"/>
                <a:gd name="T35" fmla="*/ 0 h 468"/>
                <a:gd name="T36" fmla="*/ 0 w 189"/>
                <a:gd name="T37" fmla="*/ 6 h 468"/>
                <a:gd name="T38" fmla="*/ 20 w 189"/>
                <a:gd name="T39" fmla="*/ 27 h 468"/>
                <a:gd name="T40" fmla="*/ 42 w 189"/>
                <a:gd name="T41" fmla="*/ 51 h 468"/>
                <a:gd name="T42" fmla="*/ 61 w 189"/>
                <a:gd name="T43" fmla="*/ 75 h 468"/>
                <a:gd name="T44" fmla="*/ 79 w 189"/>
                <a:gd name="T45" fmla="*/ 101 h 468"/>
                <a:gd name="T46" fmla="*/ 95 w 189"/>
                <a:gd name="T47" fmla="*/ 128 h 468"/>
                <a:gd name="T48" fmla="*/ 110 w 189"/>
                <a:gd name="T49" fmla="*/ 155 h 468"/>
                <a:gd name="T50" fmla="*/ 123 w 189"/>
                <a:gd name="T51" fmla="*/ 182 h 468"/>
                <a:gd name="T52" fmla="*/ 137 w 189"/>
                <a:gd name="T53" fmla="*/ 211 h 468"/>
                <a:gd name="T54" fmla="*/ 146 w 189"/>
                <a:gd name="T55" fmla="*/ 241 h 468"/>
                <a:gd name="T56" fmla="*/ 155 w 189"/>
                <a:gd name="T57" fmla="*/ 272 h 468"/>
                <a:gd name="T58" fmla="*/ 165 w 189"/>
                <a:gd name="T59" fmla="*/ 302 h 468"/>
                <a:gd name="T60" fmla="*/ 171 w 189"/>
                <a:gd name="T61" fmla="*/ 333 h 468"/>
                <a:gd name="T62" fmla="*/ 176 w 189"/>
                <a:gd name="T63" fmla="*/ 363 h 468"/>
                <a:gd name="T64" fmla="*/ 179 w 189"/>
                <a:gd name="T65" fmla="*/ 395 h 468"/>
                <a:gd name="T66" fmla="*/ 180 w 189"/>
                <a:gd name="T67" fmla="*/ 427 h 468"/>
                <a:gd name="T68" fmla="*/ 180 w 189"/>
                <a:gd name="T69" fmla="*/ 459 h 468"/>
                <a:gd name="T70" fmla="*/ 185 w 189"/>
                <a:gd name="T71" fmla="*/ 462 h 468"/>
                <a:gd name="T72" fmla="*/ 180 w 189"/>
                <a:gd name="T73" fmla="*/ 459 h 468"/>
                <a:gd name="T74" fmla="*/ 180 w 189"/>
                <a:gd name="T75" fmla="*/ 467 h 468"/>
                <a:gd name="T76" fmla="*/ 185 w 189"/>
                <a:gd name="T77" fmla="*/ 462 h 468"/>
                <a:gd name="T78" fmla="*/ 182 w 189"/>
                <a:gd name="T79" fmla="*/ 456 h 46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8"/>
                <a:gd name="T122" fmla="*/ 189 w 189"/>
                <a:gd name="T123" fmla="*/ 468 h 46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8">
                  <a:moveTo>
                    <a:pt x="182" y="456"/>
                  </a:moveTo>
                  <a:lnTo>
                    <a:pt x="188" y="459"/>
                  </a:lnTo>
                  <a:lnTo>
                    <a:pt x="188" y="427"/>
                  </a:lnTo>
                  <a:lnTo>
                    <a:pt x="185" y="395"/>
                  </a:lnTo>
                  <a:lnTo>
                    <a:pt x="182" y="363"/>
                  </a:lnTo>
                  <a:lnTo>
                    <a:pt x="177" y="331"/>
                  </a:lnTo>
                  <a:lnTo>
                    <a:pt x="171" y="301"/>
                  </a:lnTo>
                  <a:lnTo>
                    <a:pt x="163" y="270"/>
                  </a:lnTo>
                  <a:lnTo>
                    <a:pt x="154" y="238"/>
                  </a:lnTo>
                  <a:lnTo>
                    <a:pt x="143" y="210"/>
                  </a:lnTo>
                  <a:lnTo>
                    <a:pt x="131" y="181"/>
                  </a:lnTo>
                  <a:lnTo>
                    <a:pt x="117" y="152"/>
                  </a:lnTo>
                  <a:lnTo>
                    <a:pt x="101" y="125"/>
                  </a:lnTo>
                  <a:lnTo>
                    <a:pt x="84" y="98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1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3" y="182"/>
                  </a:lnTo>
                  <a:lnTo>
                    <a:pt x="137" y="211"/>
                  </a:lnTo>
                  <a:lnTo>
                    <a:pt x="146" y="241"/>
                  </a:lnTo>
                  <a:lnTo>
                    <a:pt x="155" y="272"/>
                  </a:lnTo>
                  <a:lnTo>
                    <a:pt x="165" y="302"/>
                  </a:lnTo>
                  <a:lnTo>
                    <a:pt x="171" y="333"/>
                  </a:lnTo>
                  <a:lnTo>
                    <a:pt x="176" y="363"/>
                  </a:lnTo>
                  <a:lnTo>
                    <a:pt x="179" y="395"/>
                  </a:lnTo>
                  <a:lnTo>
                    <a:pt x="180" y="427"/>
                  </a:lnTo>
                  <a:lnTo>
                    <a:pt x="180" y="459"/>
                  </a:lnTo>
                  <a:lnTo>
                    <a:pt x="185" y="462"/>
                  </a:lnTo>
                  <a:lnTo>
                    <a:pt x="180" y="459"/>
                  </a:lnTo>
                  <a:lnTo>
                    <a:pt x="180" y="467"/>
                  </a:lnTo>
                  <a:lnTo>
                    <a:pt x="185" y="462"/>
                  </a:lnTo>
                  <a:lnTo>
                    <a:pt x="182" y="4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0" name="Freeform 33"/>
            <p:cNvSpPr>
              <a:spLocks/>
            </p:cNvSpPr>
            <p:nvPr/>
          </p:nvSpPr>
          <p:spPr bwMode="auto">
            <a:xfrm>
              <a:off x="680" y="3756"/>
              <a:ext cx="1025" cy="224"/>
            </a:xfrm>
            <a:custGeom>
              <a:avLst/>
              <a:gdLst>
                <a:gd name="T0" fmla="*/ 1014 w 1025"/>
                <a:gd name="T1" fmla="*/ 0 h 224"/>
                <a:gd name="T2" fmla="*/ 950 w 1025"/>
                <a:gd name="T3" fmla="*/ 3 h 224"/>
                <a:gd name="T4" fmla="*/ 885 w 1025"/>
                <a:gd name="T5" fmla="*/ 6 h 224"/>
                <a:gd name="T6" fmla="*/ 821 w 1025"/>
                <a:gd name="T7" fmla="*/ 11 h 224"/>
                <a:gd name="T8" fmla="*/ 755 w 1025"/>
                <a:gd name="T9" fmla="*/ 17 h 224"/>
                <a:gd name="T10" fmla="*/ 689 w 1025"/>
                <a:gd name="T11" fmla="*/ 23 h 224"/>
                <a:gd name="T12" fmla="*/ 622 w 1025"/>
                <a:gd name="T13" fmla="*/ 31 h 224"/>
                <a:gd name="T14" fmla="*/ 556 w 1025"/>
                <a:gd name="T15" fmla="*/ 41 h 224"/>
                <a:gd name="T16" fmla="*/ 492 w 1025"/>
                <a:gd name="T17" fmla="*/ 51 h 224"/>
                <a:gd name="T18" fmla="*/ 427 w 1025"/>
                <a:gd name="T19" fmla="*/ 64 h 224"/>
                <a:gd name="T20" fmla="*/ 363 w 1025"/>
                <a:gd name="T21" fmla="*/ 80 h 224"/>
                <a:gd name="T22" fmla="*/ 300 w 1025"/>
                <a:gd name="T23" fmla="*/ 97 h 224"/>
                <a:gd name="T24" fmla="*/ 237 w 1025"/>
                <a:gd name="T25" fmla="*/ 115 h 224"/>
                <a:gd name="T26" fmla="*/ 176 w 1025"/>
                <a:gd name="T27" fmla="*/ 137 h 224"/>
                <a:gd name="T28" fmla="*/ 116 w 1025"/>
                <a:gd name="T29" fmla="*/ 161 h 224"/>
                <a:gd name="T30" fmla="*/ 56 w 1025"/>
                <a:gd name="T31" fmla="*/ 187 h 224"/>
                <a:gd name="T32" fmla="*/ 0 w 1025"/>
                <a:gd name="T33" fmla="*/ 217 h 224"/>
                <a:gd name="T34" fmla="*/ 32 w 1025"/>
                <a:gd name="T35" fmla="*/ 209 h 224"/>
                <a:gd name="T36" fmla="*/ 89 w 1025"/>
                <a:gd name="T37" fmla="*/ 181 h 224"/>
                <a:gd name="T38" fmla="*/ 148 w 1025"/>
                <a:gd name="T39" fmla="*/ 156 h 224"/>
                <a:gd name="T40" fmla="*/ 208 w 1025"/>
                <a:gd name="T41" fmla="*/ 133 h 224"/>
                <a:gd name="T42" fmla="*/ 269 w 1025"/>
                <a:gd name="T43" fmla="*/ 112 h 224"/>
                <a:gd name="T44" fmla="*/ 332 w 1025"/>
                <a:gd name="T45" fmla="*/ 95 h 224"/>
                <a:gd name="T46" fmla="*/ 397 w 1025"/>
                <a:gd name="T47" fmla="*/ 78 h 224"/>
                <a:gd name="T48" fmla="*/ 460 w 1025"/>
                <a:gd name="T49" fmla="*/ 65 h 224"/>
                <a:gd name="T50" fmla="*/ 526 w 1025"/>
                <a:gd name="T51" fmla="*/ 53 h 224"/>
                <a:gd name="T52" fmla="*/ 590 w 1025"/>
                <a:gd name="T53" fmla="*/ 44 h 224"/>
                <a:gd name="T54" fmla="*/ 656 w 1025"/>
                <a:gd name="T55" fmla="*/ 34 h 224"/>
                <a:gd name="T56" fmla="*/ 722 w 1025"/>
                <a:gd name="T57" fmla="*/ 28 h 224"/>
                <a:gd name="T58" fmla="*/ 787 w 1025"/>
                <a:gd name="T59" fmla="*/ 20 h 224"/>
                <a:gd name="T60" fmla="*/ 853 w 1025"/>
                <a:gd name="T61" fmla="*/ 16 h 224"/>
                <a:gd name="T62" fmla="*/ 918 w 1025"/>
                <a:gd name="T63" fmla="*/ 11 h 224"/>
                <a:gd name="T64" fmla="*/ 982 w 1025"/>
                <a:gd name="T65" fmla="*/ 9 h 224"/>
                <a:gd name="T66" fmla="*/ 1018 w 1025"/>
                <a:gd name="T67" fmla="*/ 0 h 224"/>
                <a:gd name="T68" fmla="*/ 1024 w 1025"/>
                <a:gd name="T69" fmla="*/ 6 h 224"/>
                <a:gd name="T70" fmla="*/ 1013 w 1025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4"/>
                <a:gd name="T110" fmla="*/ 1025 w 1025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4">
                  <a:moveTo>
                    <a:pt x="1013" y="6"/>
                  </a:moveTo>
                  <a:lnTo>
                    <a:pt x="1014" y="0"/>
                  </a:lnTo>
                  <a:lnTo>
                    <a:pt x="982" y="2"/>
                  </a:lnTo>
                  <a:lnTo>
                    <a:pt x="950" y="3"/>
                  </a:lnTo>
                  <a:lnTo>
                    <a:pt x="918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1" y="11"/>
                  </a:lnTo>
                  <a:lnTo>
                    <a:pt x="787" y="14"/>
                  </a:lnTo>
                  <a:lnTo>
                    <a:pt x="755" y="17"/>
                  </a:lnTo>
                  <a:lnTo>
                    <a:pt x="722" y="20"/>
                  </a:lnTo>
                  <a:lnTo>
                    <a:pt x="689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1"/>
                  </a:lnTo>
                  <a:lnTo>
                    <a:pt x="524" y="45"/>
                  </a:lnTo>
                  <a:lnTo>
                    <a:pt x="492" y="51"/>
                  </a:lnTo>
                  <a:lnTo>
                    <a:pt x="460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3" y="80"/>
                  </a:lnTo>
                  <a:lnTo>
                    <a:pt x="331" y="87"/>
                  </a:lnTo>
                  <a:lnTo>
                    <a:pt x="300" y="97"/>
                  </a:lnTo>
                  <a:lnTo>
                    <a:pt x="268" y="106"/>
                  </a:lnTo>
                  <a:lnTo>
                    <a:pt x="237" y="115"/>
                  </a:lnTo>
                  <a:lnTo>
                    <a:pt x="206" y="125"/>
                  </a:lnTo>
                  <a:lnTo>
                    <a:pt x="176" y="137"/>
                  </a:lnTo>
                  <a:lnTo>
                    <a:pt x="145" y="148"/>
                  </a:lnTo>
                  <a:lnTo>
                    <a:pt x="116" y="161"/>
                  </a:lnTo>
                  <a:lnTo>
                    <a:pt x="87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2" y="209"/>
                  </a:lnTo>
                  <a:lnTo>
                    <a:pt x="61" y="193"/>
                  </a:lnTo>
                  <a:lnTo>
                    <a:pt x="89" y="181"/>
                  </a:lnTo>
                  <a:lnTo>
                    <a:pt x="118" y="167"/>
                  </a:lnTo>
                  <a:lnTo>
                    <a:pt x="148" y="156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9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5"/>
                  </a:lnTo>
                  <a:lnTo>
                    <a:pt x="364" y="86"/>
                  </a:lnTo>
                  <a:lnTo>
                    <a:pt x="397" y="78"/>
                  </a:lnTo>
                  <a:lnTo>
                    <a:pt x="429" y="72"/>
                  </a:lnTo>
                  <a:lnTo>
                    <a:pt x="460" y="65"/>
                  </a:lnTo>
                  <a:lnTo>
                    <a:pt x="493" y="59"/>
                  </a:lnTo>
                  <a:lnTo>
                    <a:pt x="526" y="53"/>
                  </a:lnTo>
                  <a:lnTo>
                    <a:pt x="558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9" y="31"/>
                  </a:lnTo>
                  <a:lnTo>
                    <a:pt x="722" y="28"/>
                  </a:lnTo>
                  <a:lnTo>
                    <a:pt x="755" y="23"/>
                  </a:lnTo>
                  <a:lnTo>
                    <a:pt x="787" y="20"/>
                  </a:lnTo>
                  <a:lnTo>
                    <a:pt x="821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8" y="11"/>
                  </a:lnTo>
                  <a:lnTo>
                    <a:pt x="950" y="9"/>
                  </a:lnTo>
                  <a:lnTo>
                    <a:pt x="982" y="9"/>
                  </a:lnTo>
                  <a:lnTo>
                    <a:pt x="1014" y="6"/>
                  </a:lnTo>
                  <a:lnTo>
                    <a:pt x="1018" y="0"/>
                  </a:lnTo>
                  <a:lnTo>
                    <a:pt x="1014" y="6"/>
                  </a:lnTo>
                  <a:lnTo>
                    <a:pt x="1024" y="6"/>
                  </a:lnTo>
                  <a:lnTo>
                    <a:pt x="1018" y="0"/>
                  </a:lnTo>
                  <a:lnTo>
                    <a:pt x="101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1" name="Freeform 34"/>
            <p:cNvSpPr>
              <a:spLocks/>
            </p:cNvSpPr>
            <p:nvPr/>
          </p:nvSpPr>
          <p:spPr bwMode="auto">
            <a:xfrm>
              <a:off x="1402" y="3315"/>
              <a:ext cx="297" cy="439"/>
            </a:xfrm>
            <a:custGeom>
              <a:avLst/>
              <a:gdLst>
                <a:gd name="T0" fmla="*/ 6 w 297"/>
                <a:gd name="T1" fmla="*/ 10 h 439"/>
                <a:gd name="T2" fmla="*/ 0 w 297"/>
                <a:gd name="T3" fmla="*/ 6 h 439"/>
                <a:gd name="T4" fmla="*/ 14 w 297"/>
                <a:gd name="T5" fmla="*/ 57 h 439"/>
                <a:gd name="T6" fmla="*/ 28 w 297"/>
                <a:gd name="T7" fmla="*/ 104 h 439"/>
                <a:gd name="T8" fmla="*/ 44 w 297"/>
                <a:gd name="T9" fmla="*/ 145 h 439"/>
                <a:gd name="T10" fmla="*/ 62 w 297"/>
                <a:gd name="T11" fmla="*/ 183 h 439"/>
                <a:gd name="T12" fmla="*/ 81 w 297"/>
                <a:gd name="T13" fmla="*/ 217 h 439"/>
                <a:gd name="T14" fmla="*/ 101 w 297"/>
                <a:gd name="T15" fmla="*/ 248 h 439"/>
                <a:gd name="T16" fmla="*/ 120 w 297"/>
                <a:gd name="T17" fmla="*/ 276 h 439"/>
                <a:gd name="T18" fmla="*/ 141 w 297"/>
                <a:gd name="T19" fmla="*/ 301 h 439"/>
                <a:gd name="T20" fmla="*/ 160 w 297"/>
                <a:gd name="T21" fmla="*/ 323 h 439"/>
                <a:gd name="T22" fmla="*/ 182 w 297"/>
                <a:gd name="T23" fmla="*/ 346 h 439"/>
                <a:gd name="T24" fmla="*/ 201 w 297"/>
                <a:gd name="T25" fmla="*/ 363 h 439"/>
                <a:gd name="T26" fmla="*/ 222 w 297"/>
                <a:gd name="T27" fmla="*/ 381 h 439"/>
                <a:gd name="T28" fmla="*/ 241 w 297"/>
                <a:gd name="T29" fmla="*/ 395 h 439"/>
                <a:gd name="T30" fmla="*/ 258 w 297"/>
                <a:gd name="T31" fmla="*/ 411 h 439"/>
                <a:gd name="T32" fmla="*/ 275 w 297"/>
                <a:gd name="T33" fmla="*/ 424 h 439"/>
                <a:gd name="T34" fmla="*/ 291 w 297"/>
                <a:gd name="T35" fmla="*/ 438 h 439"/>
                <a:gd name="T36" fmla="*/ 296 w 297"/>
                <a:gd name="T37" fmla="*/ 432 h 439"/>
                <a:gd name="T38" fmla="*/ 280 w 297"/>
                <a:gd name="T39" fmla="*/ 419 h 439"/>
                <a:gd name="T40" fmla="*/ 263 w 297"/>
                <a:gd name="T41" fmla="*/ 405 h 439"/>
                <a:gd name="T42" fmla="*/ 245 w 297"/>
                <a:gd name="T43" fmla="*/ 390 h 439"/>
                <a:gd name="T44" fmla="*/ 226 w 297"/>
                <a:gd name="T45" fmla="*/ 374 h 439"/>
                <a:gd name="T46" fmla="*/ 206 w 297"/>
                <a:gd name="T47" fmla="*/ 357 h 439"/>
                <a:gd name="T48" fmla="*/ 187 w 297"/>
                <a:gd name="T49" fmla="*/ 339 h 439"/>
                <a:gd name="T50" fmla="*/ 166 w 297"/>
                <a:gd name="T51" fmla="*/ 319 h 439"/>
                <a:gd name="T52" fmla="*/ 146 w 297"/>
                <a:gd name="T53" fmla="*/ 296 h 439"/>
                <a:gd name="T54" fmla="*/ 127 w 297"/>
                <a:gd name="T55" fmla="*/ 272 h 439"/>
                <a:gd name="T56" fmla="*/ 106 w 297"/>
                <a:gd name="T57" fmla="*/ 245 h 439"/>
                <a:gd name="T58" fmla="*/ 87 w 297"/>
                <a:gd name="T59" fmla="*/ 213 h 439"/>
                <a:gd name="T60" fmla="*/ 70 w 297"/>
                <a:gd name="T61" fmla="*/ 180 h 439"/>
                <a:gd name="T62" fmla="*/ 52 w 297"/>
                <a:gd name="T63" fmla="*/ 142 h 439"/>
                <a:gd name="T64" fmla="*/ 36 w 297"/>
                <a:gd name="T65" fmla="*/ 100 h 439"/>
                <a:gd name="T66" fmla="*/ 21 w 297"/>
                <a:gd name="T67" fmla="*/ 56 h 439"/>
                <a:gd name="T68" fmla="*/ 8 w 297"/>
                <a:gd name="T69" fmla="*/ 5 h 439"/>
                <a:gd name="T70" fmla="*/ 2 w 297"/>
                <a:gd name="T71" fmla="*/ 2 h 439"/>
                <a:gd name="T72" fmla="*/ 8 w 297"/>
                <a:gd name="T73" fmla="*/ 5 h 439"/>
                <a:gd name="T74" fmla="*/ 6 w 297"/>
                <a:gd name="T75" fmla="*/ 0 h 439"/>
                <a:gd name="T76" fmla="*/ 2 w 297"/>
                <a:gd name="T77" fmla="*/ 2 h 439"/>
                <a:gd name="T78" fmla="*/ 6 w 297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7"/>
                <a:gd name="T121" fmla="*/ 0 h 439"/>
                <a:gd name="T122" fmla="*/ 297 w 297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7" h="439">
                  <a:moveTo>
                    <a:pt x="6" y="10"/>
                  </a:moveTo>
                  <a:lnTo>
                    <a:pt x="0" y="6"/>
                  </a:lnTo>
                  <a:lnTo>
                    <a:pt x="14" y="57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81" y="217"/>
                  </a:lnTo>
                  <a:lnTo>
                    <a:pt x="101" y="248"/>
                  </a:lnTo>
                  <a:lnTo>
                    <a:pt x="120" y="276"/>
                  </a:lnTo>
                  <a:lnTo>
                    <a:pt x="141" y="301"/>
                  </a:lnTo>
                  <a:lnTo>
                    <a:pt x="160" y="323"/>
                  </a:lnTo>
                  <a:lnTo>
                    <a:pt x="182" y="346"/>
                  </a:lnTo>
                  <a:lnTo>
                    <a:pt x="201" y="363"/>
                  </a:lnTo>
                  <a:lnTo>
                    <a:pt x="222" y="381"/>
                  </a:lnTo>
                  <a:lnTo>
                    <a:pt x="241" y="395"/>
                  </a:lnTo>
                  <a:lnTo>
                    <a:pt x="258" y="411"/>
                  </a:lnTo>
                  <a:lnTo>
                    <a:pt x="275" y="424"/>
                  </a:lnTo>
                  <a:lnTo>
                    <a:pt x="291" y="438"/>
                  </a:lnTo>
                  <a:lnTo>
                    <a:pt x="296" y="432"/>
                  </a:lnTo>
                  <a:lnTo>
                    <a:pt x="280" y="419"/>
                  </a:lnTo>
                  <a:lnTo>
                    <a:pt x="263" y="405"/>
                  </a:lnTo>
                  <a:lnTo>
                    <a:pt x="245" y="390"/>
                  </a:lnTo>
                  <a:lnTo>
                    <a:pt x="226" y="374"/>
                  </a:lnTo>
                  <a:lnTo>
                    <a:pt x="206" y="357"/>
                  </a:lnTo>
                  <a:lnTo>
                    <a:pt x="187" y="339"/>
                  </a:lnTo>
                  <a:lnTo>
                    <a:pt x="166" y="319"/>
                  </a:lnTo>
                  <a:lnTo>
                    <a:pt x="146" y="296"/>
                  </a:lnTo>
                  <a:lnTo>
                    <a:pt x="127" y="272"/>
                  </a:lnTo>
                  <a:lnTo>
                    <a:pt x="106" y="245"/>
                  </a:lnTo>
                  <a:lnTo>
                    <a:pt x="87" y="213"/>
                  </a:lnTo>
                  <a:lnTo>
                    <a:pt x="70" y="180"/>
                  </a:lnTo>
                  <a:lnTo>
                    <a:pt x="52" y="142"/>
                  </a:lnTo>
                  <a:lnTo>
                    <a:pt x="36" y="100"/>
                  </a:lnTo>
                  <a:lnTo>
                    <a:pt x="21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2" name="Freeform 35"/>
            <p:cNvSpPr>
              <a:spLocks/>
            </p:cNvSpPr>
            <p:nvPr/>
          </p:nvSpPr>
          <p:spPr bwMode="auto">
            <a:xfrm>
              <a:off x="492" y="3306"/>
              <a:ext cx="1201" cy="656"/>
            </a:xfrm>
            <a:custGeom>
              <a:avLst/>
              <a:gdLst>
                <a:gd name="T0" fmla="*/ 879 w 1201"/>
                <a:gd name="T1" fmla="*/ 13 h 656"/>
                <a:gd name="T2" fmla="*/ 826 w 1201"/>
                <a:gd name="T3" fmla="*/ 38 h 656"/>
                <a:gd name="T4" fmla="*/ 773 w 1201"/>
                <a:gd name="T5" fmla="*/ 62 h 656"/>
                <a:gd name="T6" fmla="*/ 718 w 1201"/>
                <a:gd name="T7" fmla="*/ 85 h 656"/>
                <a:gd name="T8" fmla="*/ 664 w 1201"/>
                <a:gd name="T9" fmla="*/ 106 h 656"/>
                <a:gd name="T10" fmla="*/ 609 w 1201"/>
                <a:gd name="T11" fmla="*/ 125 h 656"/>
                <a:gd name="T12" fmla="*/ 552 w 1201"/>
                <a:gd name="T13" fmla="*/ 143 h 656"/>
                <a:gd name="T14" fmla="*/ 496 w 1201"/>
                <a:gd name="T15" fmla="*/ 159 h 656"/>
                <a:gd name="T16" fmla="*/ 438 w 1201"/>
                <a:gd name="T17" fmla="*/ 173 h 656"/>
                <a:gd name="T18" fmla="*/ 382 w 1201"/>
                <a:gd name="T19" fmla="*/ 184 h 656"/>
                <a:gd name="T20" fmla="*/ 324 w 1201"/>
                <a:gd name="T21" fmla="*/ 194 h 656"/>
                <a:gd name="T22" fmla="*/ 266 w 1201"/>
                <a:gd name="T23" fmla="*/ 202 h 656"/>
                <a:gd name="T24" fmla="*/ 206 w 1201"/>
                <a:gd name="T25" fmla="*/ 207 h 656"/>
                <a:gd name="T26" fmla="*/ 148 w 1201"/>
                <a:gd name="T27" fmla="*/ 208 h 656"/>
                <a:gd name="T28" fmla="*/ 90 w 1201"/>
                <a:gd name="T29" fmla="*/ 207 h 656"/>
                <a:gd name="T30" fmla="*/ 31 w 1201"/>
                <a:gd name="T31" fmla="*/ 202 h 656"/>
                <a:gd name="T32" fmla="*/ 23 w 1201"/>
                <a:gd name="T33" fmla="*/ 221 h 656"/>
                <a:gd name="T34" fmla="*/ 64 w 1201"/>
                <a:gd name="T35" fmla="*/ 269 h 656"/>
                <a:gd name="T36" fmla="*/ 100 w 1201"/>
                <a:gd name="T37" fmla="*/ 320 h 656"/>
                <a:gd name="T38" fmla="*/ 130 w 1201"/>
                <a:gd name="T39" fmla="*/ 376 h 656"/>
                <a:gd name="T40" fmla="*/ 155 w 1201"/>
                <a:gd name="T41" fmla="*/ 436 h 656"/>
                <a:gd name="T42" fmla="*/ 172 w 1201"/>
                <a:gd name="T43" fmla="*/ 496 h 656"/>
                <a:gd name="T44" fmla="*/ 184 w 1201"/>
                <a:gd name="T45" fmla="*/ 559 h 656"/>
                <a:gd name="T46" fmla="*/ 188 w 1201"/>
                <a:gd name="T47" fmla="*/ 623 h 656"/>
                <a:gd name="T48" fmla="*/ 217 w 1201"/>
                <a:gd name="T49" fmla="*/ 639 h 656"/>
                <a:gd name="T50" fmla="*/ 275 w 1201"/>
                <a:gd name="T51" fmla="*/ 610 h 656"/>
                <a:gd name="T52" fmla="*/ 333 w 1201"/>
                <a:gd name="T53" fmla="*/ 585 h 656"/>
                <a:gd name="T54" fmla="*/ 393 w 1201"/>
                <a:gd name="T55" fmla="*/ 562 h 656"/>
                <a:gd name="T56" fmla="*/ 456 w 1201"/>
                <a:gd name="T57" fmla="*/ 541 h 656"/>
                <a:gd name="T58" fmla="*/ 519 w 1201"/>
                <a:gd name="T59" fmla="*/ 522 h 656"/>
                <a:gd name="T60" fmla="*/ 581 w 1201"/>
                <a:gd name="T61" fmla="*/ 506 h 656"/>
                <a:gd name="T62" fmla="*/ 646 w 1201"/>
                <a:gd name="T63" fmla="*/ 493 h 656"/>
                <a:gd name="T64" fmla="*/ 710 w 1201"/>
                <a:gd name="T65" fmla="*/ 480 h 656"/>
                <a:gd name="T66" fmla="*/ 776 w 1201"/>
                <a:gd name="T67" fmla="*/ 469 h 656"/>
                <a:gd name="T68" fmla="*/ 842 w 1201"/>
                <a:gd name="T69" fmla="*/ 461 h 656"/>
                <a:gd name="T70" fmla="*/ 908 w 1201"/>
                <a:gd name="T71" fmla="*/ 453 h 656"/>
                <a:gd name="T72" fmla="*/ 973 w 1201"/>
                <a:gd name="T73" fmla="*/ 447 h 656"/>
                <a:gd name="T74" fmla="*/ 1039 w 1201"/>
                <a:gd name="T75" fmla="*/ 442 h 656"/>
                <a:gd name="T76" fmla="*/ 1103 w 1201"/>
                <a:gd name="T77" fmla="*/ 437 h 656"/>
                <a:gd name="T78" fmla="*/ 1168 w 1201"/>
                <a:gd name="T79" fmla="*/ 434 h 656"/>
                <a:gd name="T80" fmla="*/ 1184 w 1201"/>
                <a:gd name="T81" fmla="*/ 420 h 656"/>
                <a:gd name="T82" fmla="*/ 1148 w 1201"/>
                <a:gd name="T83" fmla="*/ 391 h 656"/>
                <a:gd name="T84" fmla="*/ 1110 w 1201"/>
                <a:gd name="T85" fmla="*/ 357 h 656"/>
                <a:gd name="T86" fmla="*/ 1068 w 1201"/>
                <a:gd name="T87" fmla="*/ 319 h 656"/>
                <a:gd name="T88" fmla="*/ 1028 w 1201"/>
                <a:gd name="T89" fmla="*/ 271 h 656"/>
                <a:gd name="T90" fmla="*/ 987 w 1201"/>
                <a:gd name="T91" fmla="*/ 211 h 656"/>
                <a:gd name="T92" fmla="*/ 952 w 1201"/>
                <a:gd name="T93" fmla="*/ 139 h 656"/>
                <a:gd name="T94" fmla="*/ 920 w 1201"/>
                <a:gd name="T95" fmla="*/ 51 h 65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6"/>
                <a:gd name="T146" fmla="*/ 1201 w 1201"/>
                <a:gd name="T147" fmla="*/ 656 h 65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6">
                  <a:moveTo>
                    <a:pt x="907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8"/>
                  </a:lnTo>
                  <a:lnTo>
                    <a:pt x="801" y="50"/>
                  </a:lnTo>
                  <a:lnTo>
                    <a:pt x="773" y="62"/>
                  </a:lnTo>
                  <a:lnTo>
                    <a:pt x="746" y="74"/>
                  </a:lnTo>
                  <a:lnTo>
                    <a:pt x="718" y="85"/>
                  </a:lnTo>
                  <a:lnTo>
                    <a:pt x="693" y="94"/>
                  </a:lnTo>
                  <a:lnTo>
                    <a:pt x="664" y="106"/>
                  </a:lnTo>
                  <a:lnTo>
                    <a:pt x="636" y="115"/>
                  </a:lnTo>
                  <a:lnTo>
                    <a:pt x="609" y="125"/>
                  </a:lnTo>
                  <a:lnTo>
                    <a:pt x="581" y="135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6" y="159"/>
                  </a:lnTo>
                  <a:lnTo>
                    <a:pt x="467" y="167"/>
                  </a:lnTo>
                  <a:lnTo>
                    <a:pt x="438" y="173"/>
                  </a:lnTo>
                  <a:lnTo>
                    <a:pt x="411" y="179"/>
                  </a:lnTo>
                  <a:lnTo>
                    <a:pt x="382" y="184"/>
                  </a:lnTo>
                  <a:lnTo>
                    <a:pt x="353" y="191"/>
                  </a:lnTo>
                  <a:lnTo>
                    <a:pt x="324" y="194"/>
                  </a:lnTo>
                  <a:lnTo>
                    <a:pt x="295" y="199"/>
                  </a:lnTo>
                  <a:lnTo>
                    <a:pt x="266" y="202"/>
                  </a:lnTo>
                  <a:lnTo>
                    <a:pt x="237" y="203"/>
                  </a:lnTo>
                  <a:lnTo>
                    <a:pt x="206" y="207"/>
                  </a:lnTo>
                  <a:lnTo>
                    <a:pt x="177" y="208"/>
                  </a:lnTo>
                  <a:lnTo>
                    <a:pt x="148" y="208"/>
                  </a:lnTo>
                  <a:lnTo>
                    <a:pt x="119" y="208"/>
                  </a:lnTo>
                  <a:lnTo>
                    <a:pt x="90" y="207"/>
                  </a:lnTo>
                  <a:lnTo>
                    <a:pt x="60" y="205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1"/>
                  </a:lnTo>
                  <a:lnTo>
                    <a:pt x="45" y="245"/>
                  </a:lnTo>
                  <a:lnTo>
                    <a:pt x="64" y="269"/>
                  </a:lnTo>
                  <a:lnTo>
                    <a:pt x="82" y="295"/>
                  </a:lnTo>
                  <a:lnTo>
                    <a:pt x="100" y="320"/>
                  </a:lnTo>
                  <a:lnTo>
                    <a:pt x="116" y="349"/>
                  </a:lnTo>
                  <a:lnTo>
                    <a:pt x="130" y="376"/>
                  </a:lnTo>
                  <a:lnTo>
                    <a:pt x="143" y="405"/>
                  </a:lnTo>
                  <a:lnTo>
                    <a:pt x="155" y="436"/>
                  </a:lnTo>
                  <a:lnTo>
                    <a:pt x="164" y="466"/>
                  </a:lnTo>
                  <a:lnTo>
                    <a:pt x="172" y="496"/>
                  </a:lnTo>
                  <a:lnTo>
                    <a:pt x="179" y="527"/>
                  </a:lnTo>
                  <a:lnTo>
                    <a:pt x="184" y="559"/>
                  </a:lnTo>
                  <a:lnTo>
                    <a:pt x="187" y="591"/>
                  </a:lnTo>
                  <a:lnTo>
                    <a:pt x="188" y="623"/>
                  </a:lnTo>
                  <a:lnTo>
                    <a:pt x="188" y="655"/>
                  </a:lnTo>
                  <a:lnTo>
                    <a:pt x="217" y="639"/>
                  </a:lnTo>
                  <a:lnTo>
                    <a:pt x="246" y="625"/>
                  </a:lnTo>
                  <a:lnTo>
                    <a:pt x="275" y="610"/>
                  </a:lnTo>
                  <a:lnTo>
                    <a:pt x="304" y="597"/>
                  </a:lnTo>
                  <a:lnTo>
                    <a:pt x="333" y="585"/>
                  </a:lnTo>
                  <a:lnTo>
                    <a:pt x="364" y="572"/>
                  </a:lnTo>
                  <a:lnTo>
                    <a:pt x="393" y="562"/>
                  </a:lnTo>
                  <a:lnTo>
                    <a:pt x="424" y="551"/>
                  </a:lnTo>
                  <a:lnTo>
                    <a:pt x="456" y="541"/>
                  </a:lnTo>
                  <a:lnTo>
                    <a:pt x="486" y="532"/>
                  </a:lnTo>
                  <a:lnTo>
                    <a:pt x="519" y="522"/>
                  </a:lnTo>
                  <a:lnTo>
                    <a:pt x="549" y="514"/>
                  </a:lnTo>
                  <a:lnTo>
                    <a:pt x="581" y="506"/>
                  </a:lnTo>
                  <a:lnTo>
                    <a:pt x="614" y="500"/>
                  </a:lnTo>
                  <a:lnTo>
                    <a:pt x="646" y="493"/>
                  </a:lnTo>
                  <a:lnTo>
                    <a:pt x="678" y="487"/>
                  </a:lnTo>
                  <a:lnTo>
                    <a:pt x="710" y="480"/>
                  </a:lnTo>
                  <a:lnTo>
                    <a:pt x="744" y="474"/>
                  </a:lnTo>
                  <a:lnTo>
                    <a:pt x="776" y="469"/>
                  </a:lnTo>
                  <a:lnTo>
                    <a:pt x="809" y="464"/>
                  </a:lnTo>
                  <a:lnTo>
                    <a:pt x="842" y="461"/>
                  </a:lnTo>
                  <a:lnTo>
                    <a:pt x="875" y="458"/>
                  </a:lnTo>
                  <a:lnTo>
                    <a:pt x="908" y="453"/>
                  </a:lnTo>
                  <a:lnTo>
                    <a:pt x="941" y="450"/>
                  </a:lnTo>
                  <a:lnTo>
                    <a:pt x="973" y="447"/>
                  </a:lnTo>
                  <a:lnTo>
                    <a:pt x="1007" y="445"/>
                  </a:lnTo>
                  <a:lnTo>
                    <a:pt x="1039" y="442"/>
                  </a:lnTo>
                  <a:lnTo>
                    <a:pt x="1071" y="440"/>
                  </a:lnTo>
                  <a:lnTo>
                    <a:pt x="1103" y="437"/>
                  </a:lnTo>
                  <a:lnTo>
                    <a:pt x="1136" y="436"/>
                  </a:lnTo>
                  <a:lnTo>
                    <a:pt x="1168" y="434"/>
                  </a:lnTo>
                  <a:lnTo>
                    <a:pt x="1200" y="432"/>
                  </a:lnTo>
                  <a:lnTo>
                    <a:pt x="1184" y="420"/>
                  </a:lnTo>
                  <a:lnTo>
                    <a:pt x="1166" y="405"/>
                  </a:lnTo>
                  <a:lnTo>
                    <a:pt x="1148" y="391"/>
                  </a:lnTo>
                  <a:lnTo>
                    <a:pt x="1129" y="375"/>
                  </a:lnTo>
                  <a:lnTo>
                    <a:pt x="1110" y="357"/>
                  </a:lnTo>
                  <a:lnTo>
                    <a:pt x="1089" y="338"/>
                  </a:lnTo>
                  <a:lnTo>
                    <a:pt x="1068" y="319"/>
                  </a:lnTo>
                  <a:lnTo>
                    <a:pt x="1049" y="295"/>
                  </a:lnTo>
                  <a:lnTo>
                    <a:pt x="1028" y="271"/>
                  </a:lnTo>
                  <a:lnTo>
                    <a:pt x="1007" y="242"/>
                  </a:lnTo>
                  <a:lnTo>
                    <a:pt x="987" y="211"/>
                  </a:lnTo>
                  <a:lnTo>
                    <a:pt x="970" y="178"/>
                  </a:lnTo>
                  <a:lnTo>
                    <a:pt x="952" y="139"/>
                  </a:lnTo>
                  <a:lnTo>
                    <a:pt x="936" y="98"/>
                  </a:lnTo>
                  <a:lnTo>
                    <a:pt x="920" y="51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3" name="Freeform 36"/>
            <p:cNvSpPr>
              <a:spLocks/>
            </p:cNvSpPr>
            <p:nvPr/>
          </p:nvSpPr>
          <p:spPr bwMode="auto">
            <a:xfrm>
              <a:off x="480" y="3301"/>
              <a:ext cx="920" cy="210"/>
            </a:xfrm>
            <a:custGeom>
              <a:avLst/>
              <a:gdLst>
                <a:gd name="T0" fmla="*/ 11 w 920"/>
                <a:gd name="T1" fmla="*/ 200 h 210"/>
                <a:gd name="T2" fmla="*/ 71 w 920"/>
                <a:gd name="T3" fmla="*/ 206 h 210"/>
                <a:gd name="T4" fmla="*/ 130 w 920"/>
                <a:gd name="T5" fmla="*/ 209 h 210"/>
                <a:gd name="T6" fmla="*/ 188 w 920"/>
                <a:gd name="T7" fmla="*/ 209 h 210"/>
                <a:gd name="T8" fmla="*/ 248 w 920"/>
                <a:gd name="T9" fmla="*/ 206 h 210"/>
                <a:gd name="T10" fmla="*/ 306 w 920"/>
                <a:gd name="T11" fmla="*/ 200 h 210"/>
                <a:gd name="T12" fmla="*/ 364 w 920"/>
                <a:gd name="T13" fmla="*/ 192 h 210"/>
                <a:gd name="T14" fmla="*/ 422 w 920"/>
                <a:gd name="T15" fmla="*/ 181 h 210"/>
                <a:gd name="T16" fmla="*/ 478 w 920"/>
                <a:gd name="T17" fmla="*/ 168 h 210"/>
                <a:gd name="T18" fmla="*/ 536 w 920"/>
                <a:gd name="T19" fmla="*/ 154 h 210"/>
                <a:gd name="T20" fmla="*/ 592 w 920"/>
                <a:gd name="T21" fmla="*/ 137 h 210"/>
                <a:gd name="T22" fmla="*/ 649 w 920"/>
                <a:gd name="T23" fmla="*/ 119 h 210"/>
                <a:gd name="T24" fmla="*/ 703 w 920"/>
                <a:gd name="T25" fmla="*/ 98 h 210"/>
                <a:gd name="T26" fmla="*/ 758 w 920"/>
                <a:gd name="T27" fmla="*/ 78 h 210"/>
                <a:gd name="T28" fmla="*/ 813 w 920"/>
                <a:gd name="T29" fmla="*/ 55 h 210"/>
                <a:gd name="T30" fmla="*/ 866 w 920"/>
                <a:gd name="T31" fmla="*/ 31 h 210"/>
                <a:gd name="T32" fmla="*/ 919 w 920"/>
                <a:gd name="T33" fmla="*/ 8 h 210"/>
                <a:gd name="T34" fmla="*/ 888 w 920"/>
                <a:gd name="T35" fmla="*/ 12 h 210"/>
                <a:gd name="T36" fmla="*/ 837 w 920"/>
                <a:gd name="T37" fmla="*/ 36 h 210"/>
                <a:gd name="T38" fmla="*/ 782 w 920"/>
                <a:gd name="T39" fmla="*/ 59 h 210"/>
                <a:gd name="T40" fmla="*/ 729 w 920"/>
                <a:gd name="T41" fmla="*/ 81 h 210"/>
                <a:gd name="T42" fmla="*/ 674 w 920"/>
                <a:gd name="T43" fmla="*/ 101 h 210"/>
                <a:gd name="T44" fmla="*/ 618 w 920"/>
                <a:gd name="T45" fmla="*/ 122 h 210"/>
                <a:gd name="T46" fmla="*/ 562 w 920"/>
                <a:gd name="T47" fmla="*/ 139 h 210"/>
                <a:gd name="T48" fmla="*/ 505 w 920"/>
                <a:gd name="T49" fmla="*/ 154 h 210"/>
                <a:gd name="T50" fmla="*/ 449 w 920"/>
                <a:gd name="T51" fmla="*/ 168 h 210"/>
                <a:gd name="T52" fmla="*/ 393 w 920"/>
                <a:gd name="T53" fmla="*/ 179 h 210"/>
                <a:gd name="T54" fmla="*/ 335 w 920"/>
                <a:gd name="T55" fmla="*/ 189 h 210"/>
                <a:gd name="T56" fmla="*/ 277 w 920"/>
                <a:gd name="T57" fmla="*/ 197 h 210"/>
                <a:gd name="T58" fmla="*/ 217 w 920"/>
                <a:gd name="T59" fmla="*/ 201 h 210"/>
                <a:gd name="T60" fmla="*/ 159 w 920"/>
                <a:gd name="T61" fmla="*/ 201 h 210"/>
                <a:gd name="T62" fmla="*/ 101 w 920"/>
                <a:gd name="T63" fmla="*/ 201 h 210"/>
                <a:gd name="T64" fmla="*/ 42 w 920"/>
                <a:gd name="T65" fmla="*/ 197 h 210"/>
                <a:gd name="T66" fmla="*/ 10 w 920"/>
                <a:gd name="T67" fmla="*/ 200 h 210"/>
                <a:gd name="T68" fmla="*/ 0 w 920"/>
                <a:gd name="T69" fmla="*/ 192 h 210"/>
                <a:gd name="T70" fmla="*/ 14 w 920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0"/>
                <a:gd name="T109" fmla="*/ 0 h 210"/>
                <a:gd name="T110" fmla="*/ 920 w 920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0" h="210">
                  <a:moveTo>
                    <a:pt x="14" y="193"/>
                  </a:moveTo>
                  <a:lnTo>
                    <a:pt x="11" y="200"/>
                  </a:lnTo>
                  <a:lnTo>
                    <a:pt x="42" y="204"/>
                  </a:lnTo>
                  <a:lnTo>
                    <a:pt x="71" y="206"/>
                  </a:lnTo>
                  <a:lnTo>
                    <a:pt x="101" y="207"/>
                  </a:lnTo>
                  <a:lnTo>
                    <a:pt x="130" y="209"/>
                  </a:lnTo>
                  <a:lnTo>
                    <a:pt x="159" y="209"/>
                  </a:lnTo>
                  <a:lnTo>
                    <a:pt x="188" y="209"/>
                  </a:lnTo>
                  <a:lnTo>
                    <a:pt x="217" y="207"/>
                  </a:lnTo>
                  <a:lnTo>
                    <a:pt x="248" y="206"/>
                  </a:lnTo>
                  <a:lnTo>
                    <a:pt x="277" y="203"/>
                  </a:lnTo>
                  <a:lnTo>
                    <a:pt x="306" y="200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2" y="181"/>
                  </a:lnTo>
                  <a:lnTo>
                    <a:pt x="451" y="175"/>
                  </a:lnTo>
                  <a:lnTo>
                    <a:pt x="478" y="168"/>
                  </a:lnTo>
                  <a:lnTo>
                    <a:pt x="507" y="162"/>
                  </a:lnTo>
                  <a:lnTo>
                    <a:pt x="536" y="154"/>
                  </a:lnTo>
                  <a:lnTo>
                    <a:pt x="565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9" y="119"/>
                  </a:lnTo>
                  <a:lnTo>
                    <a:pt x="676" y="109"/>
                  </a:lnTo>
                  <a:lnTo>
                    <a:pt x="703" y="98"/>
                  </a:lnTo>
                  <a:lnTo>
                    <a:pt x="731" y="89"/>
                  </a:lnTo>
                  <a:lnTo>
                    <a:pt x="758" y="78"/>
                  </a:lnTo>
                  <a:lnTo>
                    <a:pt x="785" y="67"/>
                  </a:lnTo>
                  <a:lnTo>
                    <a:pt x="813" y="55"/>
                  </a:lnTo>
                  <a:lnTo>
                    <a:pt x="839" y="44"/>
                  </a:lnTo>
                  <a:lnTo>
                    <a:pt x="866" y="31"/>
                  </a:lnTo>
                  <a:lnTo>
                    <a:pt x="893" y="20"/>
                  </a:lnTo>
                  <a:lnTo>
                    <a:pt x="919" y="8"/>
                  </a:lnTo>
                  <a:lnTo>
                    <a:pt x="914" y="0"/>
                  </a:lnTo>
                  <a:lnTo>
                    <a:pt x="888" y="12"/>
                  </a:lnTo>
                  <a:lnTo>
                    <a:pt x="863" y="25"/>
                  </a:lnTo>
                  <a:lnTo>
                    <a:pt x="837" y="36"/>
                  </a:lnTo>
                  <a:lnTo>
                    <a:pt x="810" y="48"/>
                  </a:lnTo>
                  <a:lnTo>
                    <a:pt x="782" y="59"/>
                  </a:lnTo>
                  <a:lnTo>
                    <a:pt x="755" y="72"/>
                  </a:lnTo>
                  <a:lnTo>
                    <a:pt x="729" y="81"/>
                  </a:lnTo>
                  <a:lnTo>
                    <a:pt x="702" y="92"/>
                  </a:lnTo>
                  <a:lnTo>
                    <a:pt x="674" y="101"/>
                  </a:lnTo>
                  <a:lnTo>
                    <a:pt x="645" y="112"/>
                  </a:lnTo>
                  <a:lnTo>
                    <a:pt x="618" y="122"/>
                  </a:lnTo>
                  <a:lnTo>
                    <a:pt x="591" y="129"/>
                  </a:lnTo>
                  <a:lnTo>
                    <a:pt x="562" y="139"/>
                  </a:lnTo>
                  <a:lnTo>
                    <a:pt x="534" y="147"/>
                  </a:lnTo>
                  <a:lnTo>
                    <a:pt x="505" y="154"/>
                  </a:lnTo>
                  <a:lnTo>
                    <a:pt x="478" y="162"/>
                  </a:lnTo>
                  <a:lnTo>
                    <a:pt x="449" y="168"/>
                  </a:lnTo>
                  <a:lnTo>
                    <a:pt x="420" y="175"/>
                  </a:lnTo>
                  <a:lnTo>
                    <a:pt x="393" y="179"/>
                  </a:lnTo>
                  <a:lnTo>
                    <a:pt x="364" y="186"/>
                  </a:lnTo>
                  <a:lnTo>
                    <a:pt x="335" y="189"/>
                  </a:lnTo>
                  <a:lnTo>
                    <a:pt x="306" y="193"/>
                  </a:lnTo>
                  <a:lnTo>
                    <a:pt x="277" y="197"/>
                  </a:lnTo>
                  <a:lnTo>
                    <a:pt x="248" y="198"/>
                  </a:lnTo>
                  <a:lnTo>
                    <a:pt x="217" y="201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1" y="201"/>
                  </a:lnTo>
                  <a:lnTo>
                    <a:pt x="71" y="200"/>
                  </a:lnTo>
                  <a:lnTo>
                    <a:pt x="42" y="197"/>
                  </a:lnTo>
                  <a:lnTo>
                    <a:pt x="11" y="193"/>
                  </a:lnTo>
                  <a:lnTo>
                    <a:pt x="10" y="200"/>
                  </a:lnTo>
                  <a:lnTo>
                    <a:pt x="11" y="193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4" name="Freeform 37"/>
            <p:cNvSpPr>
              <a:spLocks/>
            </p:cNvSpPr>
            <p:nvPr/>
          </p:nvSpPr>
          <p:spPr bwMode="auto">
            <a:xfrm>
              <a:off x="489" y="3504"/>
              <a:ext cx="189" cy="465"/>
            </a:xfrm>
            <a:custGeom>
              <a:avLst/>
              <a:gdLst>
                <a:gd name="T0" fmla="*/ 182 w 189"/>
                <a:gd name="T1" fmla="*/ 454 h 465"/>
                <a:gd name="T2" fmla="*/ 188 w 189"/>
                <a:gd name="T3" fmla="*/ 458 h 465"/>
                <a:gd name="T4" fmla="*/ 188 w 189"/>
                <a:gd name="T5" fmla="*/ 426 h 465"/>
                <a:gd name="T6" fmla="*/ 185 w 189"/>
                <a:gd name="T7" fmla="*/ 394 h 465"/>
                <a:gd name="T8" fmla="*/ 182 w 189"/>
                <a:gd name="T9" fmla="*/ 362 h 465"/>
                <a:gd name="T10" fmla="*/ 177 w 189"/>
                <a:gd name="T11" fmla="*/ 330 h 465"/>
                <a:gd name="T12" fmla="*/ 171 w 189"/>
                <a:gd name="T13" fmla="*/ 300 h 465"/>
                <a:gd name="T14" fmla="*/ 163 w 189"/>
                <a:gd name="T15" fmla="*/ 268 h 465"/>
                <a:gd name="T16" fmla="*/ 154 w 189"/>
                <a:gd name="T17" fmla="*/ 238 h 465"/>
                <a:gd name="T18" fmla="*/ 143 w 189"/>
                <a:gd name="T19" fmla="*/ 209 h 465"/>
                <a:gd name="T20" fmla="*/ 131 w 189"/>
                <a:gd name="T21" fmla="*/ 180 h 465"/>
                <a:gd name="T22" fmla="*/ 117 w 189"/>
                <a:gd name="T23" fmla="*/ 151 h 465"/>
                <a:gd name="T24" fmla="*/ 101 w 189"/>
                <a:gd name="T25" fmla="*/ 123 h 465"/>
                <a:gd name="T26" fmla="*/ 84 w 189"/>
                <a:gd name="T27" fmla="*/ 97 h 465"/>
                <a:gd name="T28" fmla="*/ 67 w 189"/>
                <a:gd name="T29" fmla="*/ 70 h 465"/>
                <a:gd name="T30" fmla="*/ 48 w 189"/>
                <a:gd name="T31" fmla="*/ 46 h 465"/>
                <a:gd name="T32" fmla="*/ 26 w 189"/>
                <a:gd name="T33" fmla="*/ 22 h 465"/>
                <a:gd name="T34" fmla="*/ 5 w 189"/>
                <a:gd name="T35" fmla="*/ 0 h 465"/>
                <a:gd name="T36" fmla="*/ 0 w 189"/>
                <a:gd name="T37" fmla="*/ 6 h 465"/>
                <a:gd name="T38" fmla="*/ 20 w 189"/>
                <a:gd name="T39" fmla="*/ 27 h 465"/>
                <a:gd name="T40" fmla="*/ 42 w 189"/>
                <a:gd name="T41" fmla="*/ 51 h 465"/>
                <a:gd name="T42" fmla="*/ 61 w 189"/>
                <a:gd name="T43" fmla="*/ 75 h 465"/>
                <a:gd name="T44" fmla="*/ 79 w 189"/>
                <a:gd name="T45" fmla="*/ 100 h 465"/>
                <a:gd name="T46" fmla="*/ 95 w 189"/>
                <a:gd name="T47" fmla="*/ 128 h 465"/>
                <a:gd name="T48" fmla="*/ 110 w 189"/>
                <a:gd name="T49" fmla="*/ 155 h 465"/>
                <a:gd name="T50" fmla="*/ 123 w 189"/>
                <a:gd name="T51" fmla="*/ 182 h 465"/>
                <a:gd name="T52" fmla="*/ 137 w 189"/>
                <a:gd name="T53" fmla="*/ 210 h 465"/>
                <a:gd name="T54" fmla="*/ 146 w 189"/>
                <a:gd name="T55" fmla="*/ 241 h 465"/>
                <a:gd name="T56" fmla="*/ 155 w 189"/>
                <a:gd name="T57" fmla="*/ 269 h 465"/>
                <a:gd name="T58" fmla="*/ 165 w 189"/>
                <a:gd name="T59" fmla="*/ 301 h 465"/>
                <a:gd name="T60" fmla="*/ 171 w 189"/>
                <a:gd name="T61" fmla="*/ 332 h 465"/>
                <a:gd name="T62" fmla="*/ 176 w 189"/>
                <a:gd name="T63" fmla="*/ 362 h 465"/>
                <a:gd name="T64" fmla="*/ 179 w 189"/>
                <a:gd name="T65" fmla="*/ 394 h 465"/>
                <a:gd name="T66" fmla="*/ 180 w 189"/>
                <a:gd name="T67" fmla="*/ 426 h 465"/>
                <a:gd name="T68" fmla="*/ 180 w 189"/>
                <a:gd name="T69" fmla="*/ 458 h 465"/>
                <a:gd name="T70" fmla="*/ 185 w 189"/>
                <a:gd name="T71" fmla="*/ 461 h 465"/>
                <a:gd name="T72" fmla="*/ 180 w 189"/>
                <a:gd name="T73" fmla="*/ 458 h 465"/>
                <a:gd name="T74" fmla="*/ 180 w 189"/>
                <a:gd name="T75" fmla="*/ 464 h 465"/>
                <a:gd name="T76" fmla="*/ 185 w 189"/>
                <a:gd name="T77" fmla="*/ 461 h 465"/>
                <a:gd name="T78" fmla="*/ 182 w 189"/>
                <a:gd name="T79" fmla="*/ 454 h 46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5"/>
                <a:gd name="T122" fmla="*/ 189 w 189"/>
                <a:gd name="T123" fmla="*/ 465 h 46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5">
                  <a:moveTo>
                    <a:pt x="182" y="454"/>
                  </a:moveTo>
                  <a:lnTo>
                    <a:pt x="188" y="458"/>
                  </a:lnTo>
                  <a:lnTo>
                    <a:pt x="188" y="426"/>
                  </a:lnTo>
                  <a:lnTo>
                    <a:pt x="185" y="394"/>
                  </a:lnTo>
                  <a:lnTo>
                    <a:pt x="182" y="362"/>
                  </a:lnTo>
                  <a:lnTo>
                    <a:pt x="177" y="330"/>
                  </a:lnTo>
                  <a:lnTo>
                    <a:pt x="171" y="300"/>
                  </a:lnTo>
                  <a:lnTo>
                    <a:pt x="163" y="268"/>
                  </a:lnTo>
                  <a:lnTo>
                    <a:pt x="154" y="238"/>
                  </a:lnTo>
                  <a:lnTo>
                    <a:pt x="143" y="209"/>
                  </a:lnTo>
                  <a:lnTo>
                    <a:pt x="131" y="180"/>
                  </a:lnTo>
                  <a:lnTo>
                    <a:pt x="117" y="151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0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3" y="182"/>
                  </a:lnTo>
                  <a:lnTo>
                    <a:pt x="137" y="210"/>
                  </a:lnTo>
                  <a:lnTo>
                    <a:pt x="146" y="241"/>
                  </a:lnTo>
                  <a:lnTo>
                    <a:pt x="155" y="269"/>
                  </a:lnTo>
                  <a:lnTo>
                    <a:pt x="165" y="301"/>
                  </a:lnTo>
                  <a:lnTo>
                    <a:pt x="171" y="332"/>
                  </a:lnTo>
                  <a:lnTo>
                    <a:pt x="176" y="362"/>
                  </a:lnTo>
                  <a:lnTo>
                    <a:pt x="179" y="394"/>
                  </a:lnTo>
                  <a:lnTo>
                    <a:pt x="180" y="426"/>
                  </a:lnTo>
                  <a:lnTo>
                    <a:pt x="180" y="458"/>
                  </a:lnTo>
                  <a:lnTo>
                    <a:pt x="185" y="461"/>
                  </a:lnTo>
                  <a:lnTo>
                    <a:pt x="180" y="458"/>
                  </a:lnTo>
                  <a:lnTo>
                    <a:pt x="180" y="464"/>
                  </a:lnTo>
                  <a:lnTo>
                    <a:pt x="185" y="461"/>
                  </a:lnTo>
                  <a:lnTo>
                    <a:pt x="182" y="4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5" name="Freeform 38"/>
            <p:cNvSpPr>
              <a:spLocks/>
            </p:cNvSpPr>
            <p:nvPr/>
          </p:nvSpPr>
          <p:spPr bwMode="auto">
            <a:xfrm>
              <a:off x="680" y="3742"/>
              <a:ext cx="1025" cy="223"/>
            </a:xfrm>
            <a:custGeom>
              <a:avLst/>
              <a:gdLst>
                <a:gd name="T0" fmla="*/ 1014 w 1025"/>
                <a:gd name="T1" fmla="*/ 0 h 223"/>
                <a:gd name="T2" fmla="*/ 950 w 1025"/>
                <a:gd name="T3" fmla="*/ 3 h 223"/>
                <a:gd name="T4" fmla="*/ 885 w 1025"/>
                <a:gd name="T5" fmla="*/ 6 h 223"/>
                <a:gd name="T6" fmla="*/ 821 w 1025"/>
                <a:gd name="T7" fmla="*/ 11 h 223"/>
                <a:gd name="T8" fmla="*/ 755 w 1025"/>
                <a:gd name="T9" fmla="*/ 17 h 223"/>
                <a:gd name="T10" fmla="*/ 689 w 1025"/>
                <a:gd name="T11" fmla="*/ 23 h 223"/>
                <a:gd name="T12" fmla="*/ 622 w 1025"/>
                <a:gd name="T13" fmla="*/ 31 h 223"/>
                <a:gd name="T14" fmla="*/ 556 w 1025"/>
                <a:gd name="T15" fmla="*/ 40 h 223"/>
                <a:gd name="T16" fmla="*/ 492 w 1025"/>
                <a:gd name="T17" fmla="*/ 51 h 223"/>
                <a:gd name="T18" fmla="*/ 427 w 1025"/>
                <a:gd name="T19" fmla="*/ 64 h 223"/>
                <a:gd name="T20" fmla="*/ 363 w 1025"/>
                <a:gd name="T21" fmla="*/ 79 h 223"/>
                <a:gd name="T22" fmla="*/ 300 w 1025"/>
                <a:gd name="T23" fmla="*/ 95 h 223"/>
                <a:gd name="T24" fmla="*/ 237 w 1025"/>
                <a:gd name="T25" fmla="*/ 115 h 223"/>
                <a:gd name="T26" fmla="*/ 176 w 1025"/>
                <a:gd name="T27" fmla="*/ 135 h 223"/>
                <a:gd name="T28" fmla="*/ 116 w 1025"/>
                <a:gd name="T29" fmla="*/ 160 h 223"/>
                <a:gd name="T30" fmla="*/ 56 w 1025"/>
                <a:gd name="T31" fmla="*/ 186 h 223"/>
                <a:gd name="T32" fmla="*/ 0 w 1025"/>
                <a:gd name="T33" fmla="*/ 216 h 223"/>
                <a:gd name="T34" fmla="*/ 32 w 1025"/>
                <a:gd name="T35" fmla="*/ 206 h 223"/>
                <a:gd name="T36" fmla="*/ 90 w 1025"/>
                <a:gd name="T37" fmla="*/ 179 h 223"/>
                <a:gd name="T38" fmla="*/ 148 w 1025"/>
                <a:gd name="T39" fmla="*/ 154 h 223"/>
                <a:gd name="T40" fmla="*/ 208 w 1025"/>
                <a:gd name="T41" fmla="*/ 132 h 223"/>
                <a:gd name="T42" fmla="*/ 269 w 1025"/>
                <a:gd name="T43" fmla="*/ 112 h 223"/>
                <a:gd name="T44" fmla="*/ 332 w 1025"/>
                <a:gd name="T45" fmla="*/ 95 h 223"/>
                <a:gd name="T46" fmla="*/ 397 w 1025"/>
                <a:gd name="T47" fmla="*/ 78 h 223"/>
                <a:gd name="T48" fmla="*/ 460 w 1025"/>
                <a:gd name="T49" fmla="*/ 65 h 223"/>
                <a:gd name="T50" fmla="*/ 526 w 1025"/>
                <a:gd name="T51" fmla="*/ 53 h 223"/>
                <a:gd name="T52" fmla="*/ 590 w 1025"/>
                <a:gd name="T53" fmla="*/ 43 h 223"/>
                <a:gd name="T54" fmla="*/ 656 w 1025"/>
                <a:gd name="T55" fmla="*/ 34 h 223"/>
                <a:gd name="T56" fmla="*/ 722 w 1025"/>
                <a:gd name="T57" fmla="*/ 28 h 223"/>
                <a:gd name="T58" fmla="*/ 787 w 1025"/>
                <a:gd name="T59" fmla="*/ 20 h 223"/>
                <a:gd name="T60" fmla="*/ 853 w 1025"/>
                <a:gd name="T61" fmla="*/ 16 h 223"/>
                <a:gd name="T62" fmla="*/ 918 w 1025"/>
                <a:gd name="T63" fmla="*/ 11 h 223"/>
                <a:gd name="T64" fmla="*/ 982 w 1025"/>
                <a:gd name="T65" fmla="*/ 9 h 223"/>
                <a:gd name="T66" fmla="*/ 1018 w 1025"/>
                <a:gd name="T67" fmla="*/ 0 h 223"/>
                <a:gd name="T68" fmla="*/ 1024 w 1025"/>
                <a:gd name="T69" fmla="*/ 6 h 223"/>
                <a:gd name="T70" fmla="*/ 1013 w 1025"/>
                <a:gd name="T71" fmla="*/ 6 h 22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3"/>
                <a:gd name="T110" fmla="*/ 1025 w 1025"/>
                <a:gd name="T111" fmla="*/ 223 h 22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3">
                  <a:moveTo>
                    <a:pt x="1013" y="6"/>
                  </a:moveTo>
                  <a:lnTo>
                    <a:pt x="1014" y="0"/>
                  </a:lnTo>
                  <a:lnTo>
                    <a:pt x="982" y="2"/>
                  </a:lnTo>
                  <a:lnTo>
                    <a:pt x="950" y="3"/>
                  </a:lnTo>
                  <a:lnTo>
                    <a:pt x="918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1" y="11"/>
                  </a:lnTo>
                  <a:lnTo>
                    <a:pt x="787" y="14"/>
                  </a:lnTo>
                  <a:lnTo>
                    <a:pt x="755" y="17"/>
                  </a:lnTo>
                  <a:lnTo>
                    <a:pt x="722" y="20"/>
                  </a:lnTo>
                  <a:lnTo>
                    <a:pt x="689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0"/>
                  </a:lnTo>
                  <a:lnTo>
                    <a:pt x="524" y="47"/>
                  </a:lnTo>
                  <a:lnTo>
                    <a:pt x="492" y="51"/>
                  </a:lnTo>
                  <a:lnTo>
                    <a:pt x="460" y="57"/>
                  </a:lnTo>
                  <a:lnTo>
                    <a:pt x="427" y="64"/>
                  </a:lnTo>
                  <a:lnTo>
                    <a:pt x="395" y="71"/>
                  </a:lnTo>
                  <a:lnTo>
                    <a:pt x="363" y="79"/>
                  </a:lnTo>
                  <a:lnTo>
                    <a:pt x="331" y="87"/>
                  </a:lnTo>
                  <a:lnTo>
                    <a:pt x="300" y="95"/>
                  </a:lnTo>
                  <a:lnTo>
                    <a:pt x="268" y="104"/>
                  </a:lnTo>
                  <a:lnTo>
                    <a:pt x="237" y="115"/>
                  </a:lnTo>
                  <a:lnTo>
                    <a:pt x="206" y="124"/>
                  </a:lnTo>
                  <a:lnTo>
                    <a:pt x="176" y="135"/>
                  </a:lnTo>
                  <a:lnTo>
                    <a:pt x="145" y="147"/>
                  </a:lnTo>
                  <a:lnTo>
                    <a:pt x="116" y="160"/>
                  </a:lnTo>
                  <a:lnTo>
                    <a:pt x="85" y="172"/>
                  </a:lnTo>
                  <a:lnTo>
                    <a:pt x="56" y="186"/>
                  </a:lnTo>
                  <a:lnTo>
                    <a:pt x="27" y="200"/>
                  </a:lnTo>
                  <a:lnTo>
                    <a:pt x="0" y="216"/>
                  </a:lnTo>
                  <a:lnTo>
                    <a:pt x="3" y="222"/>
                  </a:lnTo>
                  <a:lnTo>
                    <a:pt x="32" y="206"/>
                  </a:lnTo>
                  <a:lnTo>
                    <a:pt x="61" y="193"/>
                  </a:lnTo>
                  <a:lnTo>
                    <a:pt x="90" y="179"/>
                  </a:lnTo>
                  <a:lnTo>
                    <a:pt x="118" y="166"/>
                  </a:lnTo>
                  <a:lnTo>
                    <a:pt x="148" y="154"/>
                  </a:lnTo>
                  <a:lnTo>
                    <a:pt x="177" y="143"/>
                  </a:lnTo>
                  <a:lnTo>
                    <a:pt x="208" y="132"/>
                  </a:lnTo>
                  <a:lnTo>
                    <a:pt x="239" y="121"/>
                  </a:lnTo>
                  <a:lnTo>
                    <a:pt x="269" y="112"/>
                  </a:lnTo>
                  <a:lnTo>
                    <a:pt x="300" y="102"/>
                  </a:lnTo>
                  <a:lnTo>
                    <a:pt x="332" y="95"/>
                  </a:lnTo>
                  <a:lnTo>
                    <a:pt x="364" y="85"/>
                  </a:lnTo>
                  <a:lnTo>
                    <a:pt x="397" y="78"/>
                  </a:lnTo>
                  <a:lnTo>
                    <a:pt x="429" y="71"/>
                  </a:lnTo>
                  <a:lnTo>
                    <a:pt x="460" y="65"/>
                  </a:lnTo>
                  <a:lnTo>
                    <a:pt x="493" y="59"/>
                  </a:lnTo>
                  <a:lnTo>
                    <a:pt x="526" y="53"/>
                  </a:lnTo>
                  <a:lnTo>
                    <a:pt x="558" y="48"/>
                  </a:lnTo>
                  <a:lnTo>
                    <a:pt x="590" y="43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9" y="31"/>
                  </a:lnTo>
                  <a:lnTo>
                    <a:pt x="722" y="28"/>
                  </a:lnTo>
                  <a:lnTo>
                    <a:pt x="755" y="23"/>
                  </a:lnTo>
                  <a:lnTo>
                    <a:pt x="787" y="20"/>
                  </a:lnTo>
                  <a:lnTo>
                    <a:pt x="821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8" y="11"/>
                  </a:lnTo>
                  <a:lnTo>
                    <a:pt x="950" y="9"/>
                  </a:lnTo>
                  <a:lnTo>
                    <a:pt x="982" y="9"/>
                  </a:lnTo>
                  <a:lnTo>
                    <a:pt x="1014" y="6"/>
                  </a:lnTo>
                  <a:lnTo>
                    <a:pt x="1018" y="0"/>
                  </a:lnTo>
                  <a:lnTo>
                    <a:pt x="1014" y="6"/>
                  </a:lnTo>
                  <a:lnTo>
                    <a:pt x="1024" y="6"/>
                  </a:lnTo>
                  <a:lnTo>
                    <a:pt x="1018" y="0"/>
                  </a:lnTo>
                  <a:lnTo>
                    <a:pt x="101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6" name="Freeform 39"/>
            <p:cNvSpPr>
              <a:spLocks/>
            </p:cNvSpPr>
            <p:nvPr/>
          </p:nvSpPr>
          <p:spPr bwMode="auto">
            <a:xfrm>
              <a:off x="1402" y="3300"/>
              <a:ext cx="297" cy="439"/>
            </a:xfrm>
            <a:custGeom>
              <a:avLst/>
              <a:gdLst>
                <a:gd name="T0" fmla="*/ 6 w 297"/>
                <a:gd name="T1" fmla="*/ 10 h 439"/>
                <a:gd name="T2" fmla="*/ 0 w 297"/>
                <a:gd name="T3" fmla="*/ 6 h 439"/>
                <a:gd name="T4" fmla="*/ 14 w 297"/>
                <a:gd name="T5" fmla="*/ 56 h 439"/>
                <a:gd name="T6" fmla="*/ 28 w 297"/>
                <a:gd name="T7" fmla="*/ 102 h 439"/>
                <a:gd name="T8" fmla="*/ 44 w 297"/>
                <a:gd name="T9" fmla="*/ 145 h 439"/>
                <a:gd name="T10" fmla="*/ 62 w 297"/>
                <a:gd name="T11" fmla="*/ 183 h 439"/>
                <a:gd name="T12" fmla="*/ 81 w 297"/>
                <a:gd name="T13" fmla="*/ 217 h 439"/>
                <a:gd name="T14" fmla="*/ 101 w 297"/>
                <a:gd name="T15" fmla="*/ 248 h 439"/>
                <a:gd name="T16" fmla="*/ 120 w 297"/>
                <a:gd name="T17" fmla="*/ 276 h 439"/>
                <a:gd name="T18" fmla="*/ 141 w 297"/>
                <a:gd name="T19" fmla="*/ 301 h 439"/>
                <a:gd name="T20" fmla="*/ 160 w 297"/>
                <a:gd name="T21" fmla="*/ 323 h 439"/>
                <a:gd name="T22" fmla="*/ 182 w 297"/>
                <a:gd name="T23" fmla="*/ 344 h 439"/>
                <a:gd name="T24" fmla="*/ 201 w 297"/>
                <a:gd name="T25" fmla="*/ 363 h 439"/>
                <a:gd name="T26" fmla="*/ 222 w 297"/>
                <a:gd name="T27" fmla="*/ 381 h 439"/>
                <a:gd name="T28" fmla="*/ 241 w 297"/>
                <a:gd name="T29" fmla="*/ 395 h 439"/>
                <a:gd name="T30" fmla="*/ 258 w 297"/>
                <a:gd name="T31" fmla="*/ 411 h 439"/>
                <a:gd name="T32" fmla="*/ 275 w 297"/>
                <a:gd name="T33" fmla="*/ 424 h 439"/>
                <a:gd name="T34" fmla="*/ 291 w 297"/>
                <a:gd name="T35" fmla="*/ 438 h 439"/>
                <a:gd name="T36" fmla="*/ 296 w 297"/>
                <a:gd name="T37" fmla="*/ 432 h 439"/>
                <a:gd name="T38" fmla="*/ 280 w 297"/>
                <a:gd name="T39" fmla="*/ 419 h 439"/>
                <a:gd name="T40" fmla="*/ 263 w 297"/>
                <a:gd name="T41" fmla="*/ 405 h 439"/>
                <a:gd name="T42" fmla="*/ 245 w 297"/>
                <a:gd name="T43" fmla="*/ 390 h 439"/>
                <a:gd name="T44" fmla="*/ 226 w 297"/>
                <a:gd name="T45" fmla="*/ 374 h 439"/>
                <a:gd name="T46" fmla="*/ 206 w 297"/>
                <a:gd name="T47" fmla="*/ 357 h 439"/>
                <a:gd name="T48" fmla="*/ 187 w 297"/>
                <a:gd name="T49" fmla="*/ 338 h 439"/>
                <a:gd name="T50" fmla="*/ 166 w 297"/>
                <a:gd name="T51" fmla="*/ 319 h 439"/>
                <a:gd name="T52" fmla="*/ 146 w 297"/>
                <a:gd name="T53" fmla="*/ 296 h 439"/>
                <a:gd name="T54" fmla="*/ 127 w 297"/>
                <a:gd name="T55" fmla="*/ 271 h 439"/>
                <a:gd name="T56" fmla="*/ 106 w 297"/>
                <a:gd name="T57" fmla="*/ 244 h 439"/>
                <a:gd name="T58" fmla="*/ 87 w 297"/>
                <a:gd name="T59" fmla="*/ 213 h 439"/>
                <a:gd name="T60" fmla="*/ 70 w 297"/>
                <a:gd name="T61" fmla="*/ 178 h 439"/>
                <a:gd name="T62" fmla="*/ 52 w 297"/>
                <a:gd name="T63" fmla="*/ 142 h 439"/>
                <a:gd name="T64" fmla="*/ 36 w 297"/>
                <a:gd name="T65" fmla="*/ 100 h 439"/>
                <a:gd name="T66" fmla="*/ 21 w 297"/>
                <a:gd name="T67" fmla="*/ 56 h 439"/>
                <a:gd name="T68" fmla="*/ 8 w 297"/>
                <a:gd name="T69" fmla="*/ 5 h 439"/>
                <a:gd name="T70" fmla="*/ 2 w 297"/>
                <a:gd name="T71" fmla="*/ 2 h 439"/>
                <a:gd name="T72" fmla="*/ 8 w 297"/>
                <a:gd name="T73" fmla="*/ 5 h 439"/>
                <a:gd name="T74" fmla="*/ 6 w 297"/>
                <a:gd name="T75" fmla="*/ 0 h 439"/>
                <a:gd name="T76" fmla="*/ 2 w 297"/>
                <a:gd name="T77" fmla="*/ 2 h 439"/>
                <a:gd name="T78" fmla="*/ 6 w 297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7"/>
                <a:gd name="T121" fmla="*/ 0 h 439"/>
                <a:gd name="T122" fmla="*/ 297 w 297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7" h="439">
                  <a:moveTo>
                    <a:pt x="6" y="10"/>
                  </a:moveTo>
                  <a:lnTo>
                    <a:pt x="0" y="6"/>
                  </a:lnTo>
                  <a:lnTo>
                    <a:pt x="14" y="56"/>
                  </a:lnTo>
                  <a:lnTo>
                    <a:pt x="28" y="102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81" y="217"/>
                  </a:lnTo>
                  <a:lnTo>
                    <a:pt x="101" y="248"/>
                  </a:lnTo>
                  <a:lnTo>
                    <a:pt x="120" y="276"/>
                  </a:lnTo>
                  <a:lnTo>
                    <a:pt x="141" y="301"/>
                  </a:lnTo>
                  <a:lnTo>
                    <a:pt x="160" y="323"/>
                  </a:lnTo>
                  <a:lnTo>
                    <a:pt x="182" y="344"/>
                  </a:lnTo>
                  <a:lnTo>
                    <a:pt x="201" y="363"/>
                  </a:lnTo>
                  <a:lnTo>
                    <a:pt x="222" y="381"/>
                  </a:lnTo>
                  <a:lnTo>
                    <a:pt x="241" y="395"/>
                  </a:lnTo>
                  <a:lnTo>
                    <a:pt x="258" y="411"/>
                  </a:lnTo>
                  <a:lnTo>
                    <a:pt x="275" y="424"/>
                  </a:lnTo>
                  <a:lnTo>
                    <a:pt x="291" y="438"/>
                  </a:lnTo>
                  <a:lnTo>
                    <a:pt x="296" y="432"/>
                  </a:lnTo>
                  <a:lnTo>
                    <a:pt x="280" y="419"/>
                  </a:lnTo>
                  <a:lnTo>
                    <a:pt x="263" y="405"/>
                  </a:lnTo>
                  <a:lnTo>
                    <a:pt x="245" y="390"/>
                  </a:lnTo>
                  <a:lnTo>
                    <a:pt x="226" y="374"/>
                  </a:lnTo>
                  <a:lnTo>
                    <a:pt x="206" y="357"/>
                  </a:lnTo>
                  <a:lnTo>
                    <a:pt x="187" y="338"/>
                  </a:lnTo>
                  <a:lnTo>
                    <a:pt x="166" y="319"/>
                  </a:lnTo>
                  <a:lnTo>
                    <a:pt x="146" y="296"/>
                  </a:lnTo>
                  <a:lnTo>
                    <a:pt x="127" y="271"/>
                  </a:lnTo>
                  <a:lnTo>
                    <a:pt x="106" y="244"/>
                  </a:lnTo>
                  <a:lnTo>
                    <a:pt x="87" y="213"/>
                  </a:lnTo>
                  <a:lnTo>
                    <a:pt x="70" y="178"/>
                  </a:lnTo>
                  <a:lnTo>
                    <a:pt x="52" y="142"/>
                  </a:lnTo>
                  <a:lnTo>
                    <a:pt x="36" y="100"/>
                  </a:lnTo>
                  <a:lnTo>
                    <a:pt x="21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7" name="Freeform 40"/>
            <p:cNvSpPr>
              <a:spLocks/>
            </p:cNvSpPr>
            <p:nvPr/>
          </p:nvSpPr>
          <p:spPr bwMode="auto">
            <a:xfrm>
              <a:off x="499" y="3286"/>
              <a:ext cx="1201" cy="659"/>
            </a:xfrm>
            <a:custGeom>
              <a:avLst/>
              <a:gdLst>
                <a:gd name="T0" fmla="*/ 879 w 1201"/>
                <a:gd name="T1" fmla="*/ 13 h 659"/>
                <a:gd name="T2" fmla="*/ 826 w 1201"/>
                <a:gd name="T3" fmla="*/ 37 h 659"/>
                <a:gd name="T4" fmla="*/ 773 w 1201"/>
                <a:gd name="T5" fmla="*/ 61 h 659"/>
                <a:gd name="T6" fmla="*/ 718 w 1201"/>
                <a:gd name="T7" fmla="*/ 85 h 659"/>
                <a:gd name="T8" fmla="*/ 664 w 1201"/>
                <a:gd name="T9" fmla="*/ 106 h 659"/>
                <a:gd name="T10" fmla="*/ 609 w 1201"/>
                <a:gd name="T11" fmla="*/ 125 h 659"/>
                <a:gd name="T12" fmla="*/ 552 w 1201"/>
                <a:gd name="T13" fmla="*/ 143 h 659"/>
                <a:gd name="T14" fmla="*/ 494 w 1201"/>
                <a:gd name="T15" fmla="*/ 159 h 659"/>
                <a:gd name="T16" fmla="*/ 438 w 1201"/>
                <a:gd name="T17" fmla="*/ 174 h 659"/>
                <a:gd name="T18" fmla="*/ 380 w 1201"/>
                <a:gd name="T19" fmla="*/ 187 h 659"/>
                <a:gd name="T20" fmla="*/ 322 w 1201"/>
                <a:gd name="T21" fmla="*/ 196 h 659"/>
                <a:gd name="T22" fmla="*/ 264 w 1201"/>
                <a:gd name="T23" fmla="*/ 203 h 659"/>
                <a:gd name="T24" fmla="*/ 206 w 1201"/>
                <a:gd name="T25" fmla="*/ 208 h 659"/>
                <a:gd name="T26" fmla="*/ 148 w 1201"/>
                <a:gd name="T27" fmla="*/ 209 h 659"/>
                <a:gd name="T28" fmla="*/ 89 w 1201"/>
                <a:gd name="T29" fmla="*/ 208 h 659"/>
                <a:gd name="T30" fmla="*/ 31 w 1201"/>
                <a:gd name="T31" fmla="*/ 203 h 659"/>
                <a:gd name="T32" fmla="*/ 23 w 1201"/>
                <a:gd name="T33" fmla="*/ 222 h 659"/>
                <a:gd name="T34" fmla="*/ 64 w 1201"/>
                <a:gd name="T35" fmla="*/ 270 h 659"/>
                <a:gd name="T36" fmla="*/ 100 w 1201"/>
                <a:gd name="T37" fmla="*/ 323 h 659"/>
                <a:gd name="T38" fmla="*/ 129 w 1201"/>
                <a:gd name="T39" fmla="*/ 378 h 659"/>
                <a:gd name="T40" fmla="*/ 153 w 1201"/>
                <a:gd name="T41" fmla="*/ 438 h 659"/>
                <a:gd name="T42" fmla="*/ 172 w 1201"/>
                <a:gd name="T43" fmla="*/ 499 h 659"/>
                <a:gd name="T44" fmla="*/ 184 w 1201"/>
                <a:gd name="T45" fmla="*/ 561 h 659"/>
                <a:gd name="T46" fmla="*/ 188 w 1201"/>
                <a:gd name="T47" fmla="*/ 626 h 659"/>
                <a:gd name="T48" fmla="*/ 216 w 1201"/>
                <a:gd name="T49" fmla="*/ 642 h 659"/>
                <a:gd name="T50" fmla="*/ 274 w 1201"/>
                <a:gd name="T51" fmla="*/ 613 h 659"/>
                <a:gd name="T52" fmla="*/ 333 w 1201"/>
                <a:gd name="T53" fmla="*/ 587 h 659"/>
                <a:gd name="T54" fmla="*/ 393 w 1201"/>
                <a:gd name="T55" fmla="*/ 563 h 659"/>
                <a:gd name="T56" fmla="*/ 454 w 1201"/>
                <a:gd name="T57" fmla="*/ 544 h 659"/>
                <a:gd name="T58" fmla="*/ 517 w 1201"/>
                <a:gd name="T59" fmla="*/ 524 h 659"/>
                <a:gd name="T60" fmla="*/ 581 w 1201"/>
                <a:gd name="T61" fmla="*/ 508 h 659"/>
                <a:gd name="T62" fmla="*/ 646 w 1201"/>
                <a:gd name="T63" fmla="*/ 494 h 659"/>
                <a:gd name="T64" fmla="*/ 710 w 1201"/>
                <a:gd name="T65" fmla="*/ 483 h 659"/>
                <a:gd name="T66" fmla="*/ 776 w 1201"/>
                <a:gd name="T67" fmla="*/ 473 h 659"/>
                <a:gd name="T68" fmla="*/ 842 w 1201"/>
                <a:gd name="T69" fmla="*/ 463 h 659"/>
                <a:gd name="T70" fmla="*/ 907 w 1201"/>
                <a:gd name="T71" fmla="*/ 455 h 659"/>
                <a:gd name="T72" fmla="*/ 973 w 1201"/>
                <a:gd name="T73" fmla="*/ 449 h 659"/>
                <a:gd name="T74" fmla="*/ 1039 w 1201"/>
                <a:gd name="T75" fmla="*/ 444 h 659"/>
                <a:gd name="T76" fmla="*/ 1103 w 1201"/>
                <a:gd name="T77" fmla="*/ 439 h 659"/>
                <a:gd name="T78" fmla="*/ 1168 w 1201"/>
                <a:gd name="T79" fmla="*/ 436 h 659"/>
                <a:gd name="T80" fmla="*/ 1184 w 1201"/>
                <a:gd name="T81" fmla="*/ 422 h 659"/>
                <a:gd name="T82" fmla="*/ 1148 w 1201"/>
                <a:gd name="T83" fmla="*/ 393 h 659"/>
                <a:gd name="T84" fmla="*/ 1108 w 1201"/>
                <a:gd name="T85" fmla="*/ 359 h 659"/>
                <a:gd name="T86" fmla="*/ 1068 w 1201"/>
                <a:gd name="T87" fmla="*/ 320 h 659"/>
                <a:gd name="T88" fmla="*/ 1028 w 1201"/>
                <a:gd name="T89" fmla="*/ 272 h 659"/>
                <a:gd name="T90" fmla="*/ 987 w 1201"/>
                <a:gd name="T91" fmla="*/ 212 h 659"/>
                <a:gd name="T92" fmla="*/ 950 w 1201"/>
                <a:gd name="T93" fmla="*/ 140 h 659"/>
                <a:gd name="T94" fmla="*/ 920 w 1201"/>
                <a:gd name="T95" fmla="*/ 51 h 65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9"/>
                <a:gd name="T146" fmla="*/ 1201 w 1201"/>
                <a:gd name="T147" fmla="*/ 659 h 65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9">
                  <a:moveTo>
                    <a:pt x="905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7"/>
                  </a:lnTo>
                  <a:lnTo>
                    <a:pt x="801" y="50"/>
                  </a:lnTo>
                  <a:lnTo>
                    <a:pt x="773" y="61"/>
                  </a:lnTo>
                  <a:lnTo>
                    <a:pt x="746" y="74"/>
                  </a:lnTo>
                  <a:lnTo>
                    <a:pt x="718" y="85"/>
                  </a:lnTo>
                  <a:lnTo>
                    <a:pt x="691" y="95"/>
                  </a:lnTo>
                  <a:lnTo>
                    <a:pt x="664" y="106"/>
                  </a:lnTo>
                  <a:lnTo>
                    <a:pt x="636" y="116"/>
                  </a:lnTo>
                  <a:lnTo>
                    <a:pt x="609" y="125"/>
                  </a:lnTo>
                  <a:lnTo>
                    <a:pt x="580" y="135"/>
                  </a:lnTo>
                  <a:lnTo>
                    <a:pt x="552" y="143"/>
                  </a:lnTo>
                  <a:lnTo>
                    <a:pt x="523" y="153"/>
                  </a:lnTo>
                  <a:lnTo>
                    <a:pt x="494" y="159"/>
                  </a:lnTo>
                  <a:lnTo>
                    <a:pt x="467" y="167"/>
                  </a:lnTo>
                  <a:lnTo>
                    <a:pt x="438" y="174"/>
                  </a:lnTo>
                  <a:lnTo>
                    <a:pt x="409" y="180"/>
                  </a:lnTo>
                  <a:lnTo>
                    <a:pt x="380" y="187"/>
                  </a:lnTo>
                  <a:lnTo>
                    <a:pt x="351" y="191"/>
                  </a:lnTo>
                  <a:lnTo>
                    <a:pt x="322" y="196"/>
                  </a:lnTo>
                  <a:lnTo>
                    <a:pt x="293" y="199"/>
                  </a:lnTo>
                  <a:lnTo>
                    <a:pt x="264" y="203"/>
                  </a:lnTo>
                  <a:lnTo>
                    <a:pt x="235" y="206"/>
                  </a:lnTo>
                  <a:lnTo>
                    <a:pt x="206" y="208"/>
                  </a:lnTo>
                  <a:lnTo>
                    <a:pt x="177" y="209"/>
                  </a:lnTo>
                  <a:lnTo>
                    <a:pt x="148" y="209"/>
                  </a:lnTo>
                  <a:lnTo>
                    <a:pt x="118" y="209"/>
                  </a:lnTo>
                  <a:lnTo>
                    <a:pt x="89" y="208"/>
                  </a:lnTo>
                  <a:lnTo>
                    <a:pt x="60" y="206"/>
                  </a:lnTo>
                  <a:lnTo>
                    <a:pt x="31" y="203"/>
                  </a:lnTo>
                  <a:lnTo>
                    <a:pt x="0" y="199"/>
                  </a:lnTo>
                  <a:lnTo>
                    <a:pt x="23" y="222"/>
                  </a:lnTo>
                  <a:lnTo>
                    <a:pt x="45" y="246"/>
                  </a:lnTo>
                  <a:lnTo>
                    <a:pt x="64" y="270"/>
                  </a:lnTo>
                  <a:lnTo>
                    <a:pt x="82" y="296"/>
                  </a:lnTo>
                  <a:lnTo>
                    <a:pt x="100" y="323"/>
                  </a:lnTo>
                  <a:lnTo>
                    <a:pt x="114" y="351"/>
                  </a:lnTo>
                  <a:lnTo>
                    <a:pt x="129" y="378"/>
                  </a:lnTo>
                  <a:lnTo>
                    <a:pt x="142" y="407"/>
                  </a:lnTo>
                  <a:lnTo>
                    <a:pt x="153" y="438"/>
                  </a:lnTo>
                  <a:lnTo>
                    <a:pt x="163" y="468"/>
                  </a:lnTo>
                  <a:lnTo>
                    <a:pt x="172" y="499"/>
                  </a:lnTo>
                  <a:lnTo>
                    <a:pt x="179" y="529"/>
                  </a:lnTo>
                  <a:lnTo>
                    <a:pt x="184" y="561"/>
                  </a:lnTo>
                  <a:lnTo>
                    <a:pt x="187" y="594"/>
                  </a:lnTo>
                  <a:lnTo>
                    <a:pt x="188" y="626"/>
                  </a:lnTo>
                  <a:lnTo>
                    <a:pt x="188" y="658"/>
                  </a:lnTo>
                  <a:lnTo>
                    <a:pt x="216" y="642"/>
                  </a:lnTo>
                  <a:lnTo>
                    <a:pt x="245" y="627"/>
                  </a:lnTo>
                  <a:lnTo>
                    <a:pt x="274" y="613"/>
                  </a:lnTo>
                  <a:lnTo>
                    <a:pt x="303" y="600"/>
                  </a:lnTo>
                  <a:lnTo>
                    <a:pt x="333" y="587"/>
                  </a:lnTo>
                  <a:lnTo>
                    <a:pt x="362" y="576"/>
                  </a:lnTo>
                  <a:lnTo>
                    <a:pt x="393" y="563"/>
                  </a:lnTo>
                  <a:lnTo>
                    <a:pt x="424" y="553"/>
                  </a:lnTo>
                  <a:lnTo>
                    <a:pt x="454" y="544"/>
                  </a:lnTo>
                  <a:lnTo>
                    <a:pt x="486" y="534"/>
                  </a:lnTo>
                  <a:lnTo>
                    <a:pt x="517" y="524"/>
                  </a:lnTo>
                  <a:lnTo>
                    <a:pt x="549" y="516"/>
                  </a:lnTo>
                  <a:lnTo>
                    <a:pt x="581" y="508"/>
                  </a:lnTo>
                  <a:lnTo>
                    <a:pt x="614" y="502"/>
                  </a:lnTo>
                  <a:lnTo>
                    <a:pt x="646" y="494"/>
                  </a:lnTo>
                  <a:lnTo>
                    <a:pt x="678" y="489"/>
                  </a:lnTo>
                  <a:lnTo>
                    <a:pt x="710" y="483"/>
                  </a:lnTo>
                  <a:lnTo>
                    <a:pt x="743" y="478"/>
                  </a:lnTo>
                  <a:lnTo>
                    <a:pt x="776" y="473"/>
                  </a:lnTo>
                  <a:lnTo>
                    <a:pt x="809" y="468"/>
                  </a:lnTo>
                  <a:lnTo>
                    <a:pt x="842" y="463"/>
                  </a:lnTo>
                  <a:lnTo>
                    <a:pt x="875" y="459"/>
                  </a:lnTo>
                  <a:lnTo>
                    <a:pt x="907" y="455"/>
                  </a:lnTo>
                  <a:lnTo>
                    <a:pt x="941" y="452"/>
                  </a:lnTo>
                  <a:lnTo>
                    <a:pt x="973" y="449"/>
                  </a:lnTo>
                  <a:lnTo>
                    <a:pt x="1005" y="447"/>
                  </a:lnTo>
                  <a:lnTo>
                    <a:pt x="1039" y="444"/>
                  </a:lnTo>
                  <a:lnTo>
                    <a:pt x="1071" y="442"/>
                  </a:lnTo>
                  <a:lnTo>
                    <a:pt x="1103" y="439"/>
                  </a:lnTo>
                  <a:lnTo>
                    <a:pt x="1136" y="438"/>
                  </a:lnTo>
                  <a:lnTo>
                    <a:pt x="1168" y="436"/>
                  </a:lnTo>
                  <a:lnTo>
                    <a:pt x="1200" y="434"/>
                  </a:lnTo>
                  <a:lnTo>
                    <a:pt x="1184" y="422"/>
                  </a:lnTo>
                  <a:lnTo>
                    <a:pt x="1166" y="407"/>
                  </a:lnTo>
                  <a:lnTo>
                    <a:pt x="1148" y="393"/>
                  </a:lnTo>
                  <a:lnTo>
                    <a:pt x="1129" y="376"/>
                  </a:lnTo>
                  <a:lnTo>
                    <a:pt x="1108" y="359"/>
                  </a:lnTo>
                  <a:lnTo>
                    <a:pt x="1089" y="339"/>
                  </a:lnTo>
                  <a:lnTo>
                    <a:pt x="1068" y="320"/>
                  </a:lnTo>
                  <a:lnTo>
                    <a:pt x="1047" y="298"/>
                  </a:lnTo>
                  <a:lnTo>
                    <a:pt x="1028" y="272"/>
                  </a:lnTo>
                  <a:lnTo>
                    <a:pt x="1007" y="245"/>
                  </a:lnTo>
                  <a:lnTo>
                    <a:pt x="987" y="212"/>
                  </a:lnTo>
                  <a:lnTo>
                    <a:pt x="968" y="179"/>
                  </a:lnTo>
                  <a:lnTo>
                    <a:pt x="950" y="140"/>
                  </a:lnTo>
                  <a:lnTo>
                    <a:pt x="934" y="98"/>
                  </a:lnTo>
                  <a:lnTo>
                    <a:pt x="920" y="51"/>
                  </a:lnTo>
                  <a:lnTo>
                    <a:pt x="905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8" name="Freeform 41"/>
            <p:cNvSpPr>
              <a:spLocks/>
            </p:cNvSpPr>
            <p:nvPr/>
          </p:nvSpPr>
          <p:spPr bwMode="auto">
            <a:xfrm>
              <a:off x="486" y="3284"/>
              <a:ext cx="919" cy="209"/>
            </a:xfrm>
            <a:custGeom>
              <a:avLst/>
              <a:gdLst>
                <a:gd name="T0" fmla="*/ 11 w 919"/>
                <a:gd name="T1" fmla="*/ 199 h 209"/>
                <a:gd name="T2" fmla="*/ 71 w 919"/>
                <a:gd name="T3" fmla="*/ 205 h 209"/>
                <a:gd name="T4" fmla="*/ 129 w 919"/>
                <a:gd name="T5" fmla="*/ 208 h 209"/>
                <a:gd name="T6" fmla="*/ 188 w 919"/>
                <a:gd name="T7" fmla="*/ 208 h 209"/>
                <a:gd name="T8" fmla="*/ 246 w 919"/>
                <a:gd name="T9" fmla="*/ 205 h 209"/>
                <a:gd name="T10" fmla="*/ 304 w 919"/>
                <a:gd name="T11" fmla="*/ 199 h 209"/>
                <a:gd name="T12" fmla="*/ 364 w 919"/>
                <a:gd name="T13" fmla="*/ 191 h 209"/>
                <a:gd name="T14" fmla="*/ 422 w 919"/>
                <a:gd name="T15" fmla="*/ 180 h 209"/>
                <a:gd name="T16" fmla="*/ 478 w 919"/>
                <a:gd name="T17" fmla="*/ 168 h 209"/>
                <a:gd name="T18" fmla="*/ 535 w 919"/>
                <a:gd name="T19" fmla="*/ 154 h 209"/>
                <a:gd name="T20" fmla="*/ 593 w 919"/>
                <a:gd name="T21" fmla="*/ 137 h 209"/>
                <a:gd name="T22" fmla="*/ 649 w 919"/>
                <a:gd name="T23" fmla="*/ 118 h 209"/>
                <a:gd name="T24" fmla="*/ 704 w 919"/>
                <a:gd name="T25" fmla="*/ 99 h 209"/>
                <a:gd name="T26" fmla="*/ 759 w 919"/>
                <a:gd name="T27" fmla="*/ 78 h 209"/>
                <a:gd name="T28" fmla="*/ 812 w 919"/>
                <a:gd name="T29" fmla="*/ 56 h 209"/>
                <a:gd name="T30" fmla="*/ 865 w 919"/>
                <a:gd name="T31" fmla="*/ 31 h 209"/>
                <a:gd name="T32" fmla="*/ 918 w 919"/>
                <a:gd name="T33" fmla="*/ 6 h 209"/>
                <a:gd name="T34" fmla="*/ 889 w 919"/>
                <a:gd name="T35" fmla="*/ 12 h 209"/>
                <a:gd name="T36" fmla="*/ 836 w 919"/>
                <a:gd name="T37" fmla="*/ 36 h 209"/>
                <a:gd name="T38" fmla="*/ 783 w 919"/>
                <a:gd name="T39" fmla="*/ 59 h 209"/>
                <a:gd name="T40" fmla="*/ 728 w 919"/>
                <a:gd name="T41" fmla="*/ 81 h 209"/>
                <a:gd name="T42" fmla="*/ 673 w 919"/>
                <a:gd name="T43" fmla="*/ 102 h 209"/>
                <a:gd name="T44" fmla="*/ 618 w 919"/>
                <a:gd name="T45" fmla="*/ 121 h 209"/>
                <a:gd name="T46" fmla="*/ 562 w 919"/>
                <a:gd name="T47" fmla="*/ 138 h 209"/>
                <a:gd name="T48" fmla="*/ 506 w 919"/>
                <a:gd name="T49" fmla="*/ 154 h 209"/>
                <a:gd name="T50" fmla="*/ 448 w 919"/>
                <a:gd name="T51" fmla="*/ 168 h 209"/>
                <a:gd name="T52" fmla="*/ 391 w 919"/>
                <a:gd name="T53" fmla="*/ 179 h 209"/>
                <a:gd name="T54" fmla="*/ 333 w 919"/>
                <a:gd name="T55" fmla="*/ 188 h 209"/>
                <a:gd name="T56" fmla="*/ 275 w 919"/>
                <a:gd name="T57" fmla="*/ 196 h 209"/>
                <a:gd name="T58" fmla="*/ 217 w 919"/>
                <a:gd name="T59" fmla="*/ 200 h 209"/>
                <a:gd name="T60" fmla="*/ 159 w 919"/>
                <a:gd name="T61" fmla="*/ 200 h 209"/>
                <a:gd name="T62" fmla="*/ 100 w 919"/>
                <a:gd name="T63" fmla="*/ 200 h 209"/>
                <a:gd name="T64" fmla="*/ 42 w 919"/>
                <a:gd name="T65" fmla="*/ 196 h 209"/>
                <a:gd name="T66" fmla="*/ 10 w 919"/>
                <a:gd name="T67" fmla="*/ 199 h 209"/>
                <a:gd name="T68" fmla="*/ 0 w 919"/>
                <a:gd name="T69" fmla="*/ 191 h 209"/>
                <a:gd name="T70" fmla="*/ 14 w 919"/>
                <a:gd name="T71" fmla="*/ 192 h 20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09"/>
                <a:gd name="T110" fmla="*/ 919 w 919"/>
                <a:gd name="T111" fmla="*/ 209 h 20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09">
                  <a:moveTo>
                    <a:pt x="14" y="192"/>
                  </a:moveTo>
                  <a:lnTo>
                    <a:pt x="11" y="199"/>
                  </a:lnTo>
                  <a:lnTo>
                    <a:pt x="42" y="203"/>
                  </a:lnTo>
                  <a:lnTo>
                    <a:pt x="71" y="205"/>
                  </a:lnTo>
                  <a:lnTo>
                    <a:pt x="100" y="206"/>
                  </a:lnTo>
                  <a:lnTo>
                    <a:pt x="129" y="208"/>
                  </a:lnTo>
                  <a:lnTo>
                    <a:pt x="159" y="208"/>
                  </a:lnTo>
                  <a:lnTo>
                    <a:pt x="188" y="208"/>
                  </a:lnTo>
                  <a:lnTo>
                    <a:pt x="217" y="206"/>
                  </a:lnTo>
                  <a:lnTo>
                    <a:pt x="246" y="205"/>
                  </a:lnTo>
                  <a:lnTo>
                    <a:pt x="275" y="202"/>
                  </a:lnTo>
                  <a:lnTo>
                    <a:pt x="304" y="199"/>
                  </a:lnTo>
                  <a:lnTo>
                    <a:pt x="333" y="196"/>
                  </a:lnTo>
                  <a:lnTo>
                    <a:pt x="364" y="191"/>
                  </a:lnTo>
                  <a:lnTo>
                    <a:pt x="393" y="186"/>
                  </a:lnTo>
                  <a:lnTo>
                    <a:pt x="422" y="180"/>
                  </a:lnTo>
                  <a:lnTo>
                    <a:pt x="449" y="174"/>
                  </a:lnTo>
                  <a:lnTo>
                    <a:pt x="478" y="168"/>
                  </a:lnTo>
                  <a:lnTo>
                    <a:pt x="507" y="161"/>
                  </a:lnTo>
                  <a:lnTo>
                    <a:pt x="535" y="154"/>
                  </a:lnTo>
                  <a:lnTo>
                    <a:pt x="564" y="146"/>
                  </a:lnTo>
                  <a:lnTo>
                    <a:pt x="593" y="137"/>
                  </a:lnTo>
                  <a:lnTo>
                    <a:pt x="620" y="127"/>
                  </a:lnTo>
                  <a:lnTo>
                    <a:pt x="649" y="118"/>
                  </a:lnTo>
                  <a:lnTo>
                    <a:pt x="676" y="109"/>
                  </a:lnTo>
                  <a:lnTo>
                    <a:pt x="704" y="99"/>
                  </a:lnTo>
                  <a:lnTo>
                    <a:pt x="731" y="88"/>
                  </a:lnTo>
                  <a:lnTo>
                    <a:pt x="759" y="78"/>
                  </a:lnTo>
                  <a:lnTo>
                    <a:pt x="786" y="67"/>
                  </a:lnTo>
                  <a:lnTo>
                    <a:pt x="812" y="56"/>
                  </a:lnTo>
                  <a:lnTo>
                    <a:pt x="839" y="43"/>
                  </a:lnTo>
                  <a:lnTo>
                    <a:pt x="865" y="31"/>
                  </a:lnTo>
                  <a:lnTo>
                    <a:pt x="892" y="19"/>
                  </a:lnTo>
                  <a:lnTo>
                    <a:pt x="918" y="6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5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3" y="102"/>
                  </a:lnTo>
                  <a:lnTo>
                    <a:pt x="646" y="112"/>
                  </a:lnTo>
                  <a:lnTo>
                    <a:pt x="618" y="121"/>
                  </a:lnTo>
                  <a:lnTo>
                    <a:pt x="591" y="129"/>
                  </a:lnTo>
                  <a:lnTo>
                    <a:pt x="562" y="138"/>
                  </a:lnTo>
                  <a:lnTo>
                    <a:pt x="535" y="146"/>
                  </a:lnTo>
                  <a:lnTo>
                    <a:pt x="506" y="154"/>
                  </a:lnTo>
                  <a:lnTo>
                    <a:pt x="477" y="161"/>
                  </a:lnTo>
                  <a:lnTo>
                    <a:pt x="448" y="168"/>
                  </a:lnTo>
                  <a:lnTo>
                    <a:pt x="420" y="174"/>
                  </a:lnTo>
                  <a:lnTo>
                    <a:pt x="391" y="179"/>
                  </a:lnTo>
                  <a:lnTo>
                    <a:pt x="362" y="185"/>
                  </a:lnTo>
                  <a:lnTo>
                    <a:pt x="333" y="188"/>
                  </a:lnTo>
                  <a:lnTo>
                    <a:pt x="304" y="192"/>
                  </a:lnTo>
                  <a:lnTo>
                    <a:pt x="275" y="196"/>
                  </a:lnTo>
                  <a:lnTo>
                    <a:pt x="246" y="197"/>
                  </a:lnTo>
                  <a:lnTo>
                    <a:pt x="217" y="200"/>
                  </a:lnTo>
                  <a:lnTo>
                    <a:pt x="188" y="200"/>
                  </a:lnTo>
                  <a:lnTo>
                    <a:pt x="159" y="200"/>
                  </a:lnTo>
                  <a:lnTo>
                    <a:pt x="129" y="200"/>
                  </a:lnTo>
                  <a:lnTo>
                    <a:pt x="100" y="200"/>
                  </a:lnTo>
                  <a:lnTo>
                    <a:pt x="71" y="199"/>
                  </a:lnTo>
                  <a:lnTo>
                    <a:pt x="42" y="196"/>
                  </a:lnTo>
                  <a:lnTo>
                    <a:pt x="11" y="192"/>
                  </a:lnTo>
                  <a:lnTo>
                    <a:pt x="10" y="199"/>
                  </a:lnTo>
                  <a:lnTo>
                    <a:pt x="11" y="192"/>
                  </a:lnTo>
                  <a:lnTo>
                    <a:pt x="0" y="191"/>
                  </a:lnTo>
                  <a:lnTo>
                    <a:pt x="10" y="199"/>
                  </a:lnTo>
                  <a:lnTo>
                    <a:pt x="14" y="19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79" name="Freeform 42"/>
            <p:cNvSpPr>
              <a:spLocks/>
            </p:cNvSpPr>
            <p:nvPr/>
          </p:nvSpPr>
          <p:spPr bwMode="auto">
            <a:xfrm>
              <a:off x="495" y="3486"/>
              <a:ext cx="187" cy="466"/>
            </a:xfrm>
            <a:custGeom>
              <a:avLst/>
              <a:gdLst>
                <a:gd name="T0" fmla="*/ 181 w 187"/>
                <a:gd name="T1" fmla="*/ 455 h 466"/>
                <a:gd name="T2" fmla="*/ 186 w 187"/>
                <a:gd name="T3" fmla="*/ 459 h 466"/>
                <a:gd name="T4" fmla="*/ 186 w 187"/>
                <a:gd name="T5" fmla="*/ 427 h 466"/>
                <a:gd name="T6" fmla="*/ 184 w 187"/>
                <a:gd name="T7" fmla="*/ 395 h 466"/>
                <a:gd name="T8" fmla="*/ 181 w 187"/>
                <a:gd name="T9" fmla="*/ 363 h 466"/>
                <a:gd name="T10" fmla="*/ 177 w 187"/>
                <a:gd name="T11" fmla="*/ 331 h 466"/>
                <a:gd name="T12" fmla="*/ 171 w 187"/>
                <a:gd name="T13" fmla="*/ 300 h 466"/>
                <a:gd name="T14" fmla="*/ 163 w 187"/>
                <a:gd name="T15" fmla="*/ 270 h 466"/>
                <a:gd name="T16" fmla="*/ 153 w 187"/>
                <a:gd name="T17" fmla="*/ 238 h 466"/>
                <a:gd name="T18" fmla="*/ 141 w 187"/>
                <a:gd name="T19" fmla="*/ 209 h 466"/>
                <a:gd name="T20" fmla="*/ 130 w 187"/>
                <a:gd name="T21" fmla="*/ 181 h 466"/>
                <a:gd name="T22" fmla="*/ 116 w 187"/>
                <a:gd name="T23" fmla="*/ 152 h 466"/>
                <a:gd name="T24" fmla="*/ 101 w 187"/>
                <a:gd name="T25" fmla="*/ 123 h 466"/>
                <a:gd name="T26" fmla="*/ 84 w 187"/>
                <a:gd name="T27" fmla="*/ 97 h 466"/>
                <a:gd name="T28" fmla="*/ 65 w 187"/>
                <a:gd name="T29" fmla="*/ 72 h 466"/>
                <a:gd name="T30" fmla="*/ 47 w 187"/>
                <a:gd name="T31" fmla="*/ 46 h 466"/>
                <a:gd name="T32" fmla="*/ 26 w 187"/>
                <a:gd name="T33" fmla="*/ 24 h 466"/>
                <a:gd name="T34" fmla="*/ 5 w 187"/>
                <a:gd name="T35" fmla="*/ 0 h 466"/>
                <a:gd name="T36" fmla="*/ 0 w 187"/>
                <a:gd name="T37" fmla="*/ 6 h 466"/>
                <a:gd name="T38" fmla="*/ 20 w 187"/>
                <a:gd name="T39" fmla="*/ 29 h 466"/>
                <a:gd name="T40" fmla="*/ 42 w 187"/>
                <a:gd name="T41" fmla="*/ 51 h 466"/>
                <a:gd name="T42" fmla="*/ 60 w 187"/>
                <a:gd name="T43" fmla="*/ 77 h 466"/>
                <a:gd name="T44" fmla="*/ 78 w 187"/>
                <a:gd name="T45" fmla="*/ 101 h 466"/>
                <a:gd name="T46" fmla="*/ 95 w 187"/>
                <a:gd name="T47" fmla="*/ 128 h 466"/>
                <a:gd name="T48" fmla="*/ 109 w 187"/>
                <a:gd name="T49" fmla="*/ 155 h 466"/>
                <a:gd name="T50" fmla="*/ 122 w 187"/>
                <a:gd name="T51" fmla="*/ 182 h 466"/>
                <a:gd name="T52" fmla="*/ 135 w 187"/>
                <a:gd name="T53" fmla="*/ 211 h 466"/>
                <a:gd name="T54" fmla="*/ 146 w 187"/>
                <a:gd name="T55" fmla="*/ 241 h 466"/>
                <a:gd name="T56" fmla="*/ 155 w 187"/>
                <a:gd name="T57" fmla="*/ 270 h 466"/>
                <a:gd name="T58" fmla="*/ 163 w 187"/>
                <a:gd name="T59" fmla="*/ 300 h 466"/>
                <a:gd name="T60" fmla="*/ 169 w 187"/>
                <a:gd name="T61" fmla="*/ 332 h 466"/>
                <a:gd name="T62" fmla="*/ 174 w 187"/>
                <a:gd name="T63" fmla="*/ 363 h 466"/>
                <a:gd name="T64" fmla="*/ 178 w 187"/>
                <a:gd name="T65" fmla="*/ 395 h 466"/>
                <a:gd name="T66" fmla="*/ 180 w 187"/>
                <a:gd name="T67" fmla="*/ 427 h 466"/>
                <a:gd name="T68" fmla="*/ 180 w 187"/>
                <a:gd name="T69" fmla="*/ 459 h 466"/>
                <a:gd name="T70" fmla="*/ 184 w 187"/>
                <a:gd name="T71" fmla="*/ 462 h 466"/>
                <a:gd name="T72" fmla="*/ 180 w 187"/>
                <a:gd name="T73" fmla="*/ 459 h 466"/>
                <a:gd name="T74" fmla="*/ 178 w 187"/>
                <a:gd name="T75" fmla="*/ 465 h 466"/>
                <a:gd name="T76" fmla="*/ 184 w 187"/>
                <a:gd name="T77" fmla="*/ 462 h 466"/>
                <a:gd name="T78" fmla="*/ 181 w 187"/>
                <a:gd name="T79" fmla="*/ 455 h 46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7"/>
                <a:gd name="T121" fmla="*/ 0 h 466"/>
                <a:gd name="T122" fmla="*/ 187 w 187"/>
                <a:gd name="T123" fmla="*/ 466 h 46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7" h="466">
                  <a:moveTo>
                    <a:pt x="181" y="455"/>
                  </a:moveTo>
                  <a:lnTo>
                    <a:pt x="186" y="459"/>
                  </a:lnTo>
                  <a:lnTo>
                    <a:pt x="186" y="427"/>
                  </a:lnTo>
                  <a:lnTo>
                    <a:pt x="184" y="395"/>
                  </a:lnTo>
                  <a:lnTo>
                    <a:pt x="181" y="363"/>
                  </a:lnTo>
                  <a:lnTo>
                    <a:pt x="177" y="331"/>
                  </a:lnTo>
                  <a:lnTo>
                    <a:pt x="171" y="300"/>
                  </a:lnTo>
                  <a:lnTo>
                    <a:pt x="163" y="270"/>
                  </a:lnTo>
                  <a:lnTo>
                    <a:pt x="153" y="238"/>
                  </a:lnTo>
                  <a:lnTo>
                    <a:pt x="141" y="209"/>
                  </a:lnTo>
                  <a:lnTo>
                    <a:pt x="130" y="181"/>
                  </a:lnTo>
                  <a:lnTo>
                    <a:pt x="116" y="152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5" y="72"/>
                  </a:lnTo>
                  <a:lnTo>
                    <a:pt x="47" y="46"/>
                  </a:lnTo>
                  <a:lnTo>
                    <a:pt x="26" y="24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9"/>
                  </a:lnTo>
                  <a:lnTo>
                    <a:pt x="42" y="51"/>
                  </a:lnTo>
                  <a:lnTo>
                    <a:pt x="60" y="77"/>
                  </a:lnTo>
                  <a:lnTo>
                    <a:pt x="78" y="101"/>
                  </a:lnTo>
                  <a:lnTo>
                    <a:pt x="95" y="128"/>
                  </a:lnTo>
                  <a:lnTo>
                    <a:pt x="109" y="155"/>
                  </a:lnTo>
                  <a:lnTo>
                    <a:pt x="122" y="182"/>
                  </a:lnTo>
                  <a:lnTo>
                    <a:pt x="135" y="211"/>
                  </a:lnTo>
                  <a:lnTo>
                    <a:pt x="146" y="241"/>
                  </a:lnTo>
                  <a:lnTo>
                    <a:pt x="155" y="270"/>
                  </a:lnTo>
                  <a:lnTo>
                    <a:pt x="163" y="300"/>
                  </a:lnTo>
                  <a:lnTo>
                    <a:pt x="169" y="332"/>
                  </a:lnTo>
                  <a:lnTo>
                    <a:pt x="174" y="363"/>
                  </a:lnTo>
                  <a:lnTo>
                    <a:pt x="178" y="395"/>
                  </a:lnTo>
                  <a:lnTo>
                    <a:pt x="180" y="427"/>
                  </a:lnTo>
                  <a:lnTo>
                    <a:pt x="180" y="459"/>
                  </a:lnTo>
                  <a:lnTo>
                    <a:pt x="184" y="462"/>
                  </a:lnTo>
                  <a:lnTo>
                    <a:pt x="180" y="459"/>
                  </a:lnTo>
                  <a:lnTo>
                    <a:pt x="178" y="465"/>
                  </a:lnTo>
                  <a:lnTo>
                    <a:pt x="184" y="462"/>
                  </a:lnTo>
                  <a:lnTo>
                    <a:pt x="181" y="4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0" name="Freeform 43"/>
            <p:cNvSpPr>
              <a:spLocks/>
            </p:cNvSpPr>
            <p:nvPr/>
          </p:nvSpPr>
          <p:spPr bwMode="auto">
            <a:xfrm>
              <a:off x="687" y="3723"/>
              <a:ext cx="1024" cy="224"/>
            </a:xfrm>
            <a:custGeom>
              <a:avLst/>
              <a:gdLst>
                <a:gd name="T0" fmla="*/ 1013 w 1024"/>
                <a:gd name="T1" fmla="*/ 0 h 224"/>
                <a:gd name="T2" fmla="*/ 949 w 1024"/>
                <a:gd name="T3" fmla="*/ 3 h 224"/>
                <a:gd name="T4" fmla="*/ 884 w 1024"/>
                <a:gd name="T5" fmla="*/ 8 h 224"/>
                <a:gd name="T6" fmla="*/ 818 w 1024"/>
                <a:gd name="T7" fmla="*/ 12 h 224"/>
                <a:gd name="T8" fmla="*/ 754 w 1024"/>
                <a:gd name="T9" fmla="*/ 17 h 224"/>
                <a:gd name="T10" fmla="*/ 688 w 1024"/>
                <a:gd name="T11" fmla="*/ 23 h 224"/>
                <a:gd name="T12" fmla="*/ 622 w 1024"/>
                <a:gd name="T13" fmla="*/ 31 h 224"/>
                <a:gd name="T14" fmla="*/ 556 w 1024"/>
                <a:gd name="T15" fmla="*/ 41 h 224"/>
                <a:gd name="T16" fmla="*/ 491 w 1024"/>
                <a:gd name="T17" fmla="*/ 51 h 224"/>
                <a:gd name="T18" fmla="*/ 427 w 1024"/>
                <a:gd name="T19" fmla="*/ 64 h 224"/>
                <a:gd name="T20" fmla="*/ 362 w 1024"/>
                <a:gd name="T21" fmla="*/ 80 h 224"/>
                <a:gd name="T22" fmla="*/ 298 w 1024"/>
                <a:gd name="T23" fmla="*/ 95 h 224"/>
                <a:gd name="T24" fmla="*/ 235 w 1024"/>
                <a:gd name="T25" fmla="*/ 114 h 224"/>
                <a:gd name="T26" fmla="*/ 176 w 1024"/>
                <a:gd name="T27" fmla="*/ 136 h 224"/>
                <a:gd name="T28" fmla="*/ 116 w 1024"/>
                <a:gd name="T29" fmla="*/ 161 h 224"/>
                <a:gd name="T30" fmla="*/ 56 w 1024"/>
                <a:gd name="T31" fmla="*/ 187 h 224"/>
                <a:gd name="T32" fmla="*/ 0 w 1024"/>
                <a:gd name="T33" fmla="*/ 217 h 224"/>
                <a:gd name="T34" fmla="*/ 31 w 1024"/>
                <a:gd name="T35" fmla="*/ 207 h 224"/>
                <a:gd name="T36" fmla="*/ 89 w 1024"/>
                <a:gd name="T37" fmla="*/ 179 h 224"/>
                <a:gd name="T38" fmla="*/ 147 w 1024"/>
                <a:gd name="T39" fmla="*/ 154 h 224"/>
                <a:gd name="T40" fmla="*/ 208 w 1024"/>
                <a:gd name="T41" fmla="*/ 133 h 224"/>
                <a:gd name="T42" fmla="*/ 269 w 1024"/>
                <a:gd name="T43" fmla="*/ 112 h 224"/>
                <a:gd name="T44" fmla="*/ 332 w 1024"/>
                <a:gd name="T45" fmla="*/ 94 h 224"/>
                <a:gd name="T46" fmla="*/ 395 w 1024"/>
                <a:gd name="T47" fmla="*/ 78 h 224"/>
                <a:gd name="T48" fmla="*/ 459 w 1024"/>
                <a:gd name="T49" fmla="*/ 65 h 224"/>
                <a:gd name="T50" fmla="*/ 525 w 1024"/>
                <a:gd name="T51" fmla="*/ 53 h 224"/>
                <a:gd name="T52" fmla="*/ 590 w 1024"/>
                <a:gd name="T53" fmla="*/ 44 h 224"/>
                <a:gd name="T54" fmla="*/ 656 w 1024"/>
                <a:gd name="T55" fmla="*/ 34 h 224"/>
                <a:gd name="T56" fmla="*/ 720 w 1024"/>
                <a:gd name="T57" fmla="*/ 27 h 224"/>
                <a:gd name="T58" fmla="*/ 786 w 1024"/>
                <a:gd name="T59" fmla="*/ 22 h 224"/>
                <a:gd name="T60" fmla="*/ 852 w 1024"/>
                <a:gd name="T61" fmla="*/ 16 h 224"/>
                <a:gd name="T62" fmla="*/ 917 w 1024"/>
                <a:gd name="T63" fmla="*/ 12 h 224"/>
                <a:gd name="T64" fmla="*/ 981 w 1024"/>
                <a:gd name="T65" fmla="*/ 9 h 224"/>
                <a:gd name="T66" fmla="*/ 1015 w 1024"/>
                <a:gd name="T67" fmla="*/ 0 h 224"/>
                <a:gd name="T68" fmla="*/ 1023 w 1024"/>
                <a:gd name="T69" fmla="*/ 8 h 224"/>
                <a:gd name="T70" fmla="*/ 1010 w 1024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4"/>
                <a:gd name="T109" fmla="*/ 0 h 224"/>
                <a:gd name="T110" fmla="*/ 1024 w 1024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4" h="224">
                  <a:moveTo>
                    <a:pt x="1010" y="6"/>
                  </a:moveTo>
                  <a:lnTo>
                    <a:pt x="1013" y="0"/>
                  </a:lnTo>
                  <a:lnTo>
                    <a:pt x="981" y="2"/>
                  </a:lnTo>
                  <a:lnTo>
                    <a:pt x="949" y="3"/>
                  </a:lnTo>
                  <a:lnTo>
                    <a:pt x="917" y="5"/>
                  </a:lnTo>
                  <a:lnTo>
                    <a:pt x="884" y="8"/>
                  </a:lnTo>
                  <a:lnTo>
                    <a:pt x="852" y="9"/>
                  </a:lnTo>
                  <a:lnTo>
                    <a:pt x="818" y="12"/>
                  </a:lnTo>
                  <a:lnTo>
                    <a:pt x="786" y="14"/>
                  </a:lnTo>
                  <a:lnTo>
                    <a:pt x="754" y="17"/>
                  </a:lnTo>
                  <a:lnTo>
                    <a:pt x="720" y="20"/>
                  </a:lnTo>
                  <a:lnTo>
                    <a:pt x="688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88" y="36"/>
                  </a:lnTo>
                  <a:lnTo>
                    <a:pt x="556" y="41"/>
                  </a:lnTo>
                  <a:lnTo>
                    <a:pt x="524" y="47"/>
                  </a:lnTo>
                  <a:lnTo>
                    <a:pt x="491" y="51"/>
                  </a:lnTo>
                  <a:lnTo>
                    <a:pt x="458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2" y="80"/>
                  </a:lnTo>
                  <a:lnTo>
                    <a:pt x="330" y="87"/>
                  </a:lnTo>
                  <a:lnTo>
                    <a:pt x="298" y="95"/>
                  </a:lnTo>
                  <a:lnTo>
                    <a:pt x="267" y="104"/>
                  </a:lnTo>
                  <a:lnTo>
                    <a:pt x="235" y="114"/>
                  </a:lnTo>
                  <a:lnTo>
                    <a:pt x="205" y="125"/>
                  </a:lnTo>
                  <a:lnTo>
                    <a:pt x="176" y="136"/>
                  </a:lnTo>
                  <a:lnTo>
                    <a:pt x="145" y="148"/>
                  </a:lnTo>
                  <a:lnTo>
                    <a:pt x="116" y="161"/>
                  </a:lnTo>
                  <a:lnTo>
                    <a:pt x="87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1" y="207"/>
                  </a:lnTo>
                  <a:lnTo>
                    <a:pt x="60" y="193"/>
                  </a:lnTo>
                  <a:lnTo>
                    <a:pt x="89" y="179"/>
                  </a:lnTo>
                  <a:lnTo>
                    <a:pt x="118" y="167"/>
                  </a:lnTo>
                  <a:lnTo>
                    <a:pt x="147" y="154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8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4"/>
                  </a:lnTo>
                  <a:lnTo>
                    <a:pt x="364" y="86"/>
                  </a:lnTo>
                  <a:lnTo>
                    <a:pt x="395" y="78"/>
                  </a:lnTo>
                  <a:lnTo>
                    <a:pt x="427" y="72"/>
                  </a:lnTo>
                  <a:lnTo>
                    <a:pt x="459" y="65"/>
                  </a:lnTo>
                  <a:lnTo>
                    <a:pt x="491" y="59"/>
                  </a:lnTo>
                  <a:lnTo>
                    <a:pt x="525" y="53"/>
                  </a:lnTo>
                  <a:lnTo>
                    <a:pt x="557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8" y="31"/>
                  </a:lnTo>
                  <a:lnTo>
                    <a:pt x="720" y="27"/>
                  </a:lnTo>
                  <a:lnTo>
                    <a:pt x="754" y="23"/>
                  </a:lnTo>
                  <a:lnTo>
                    <a:pt x="786" y="22"/>
                  </a:lnTo>
                  <a:lnTo>
                    <a:pt x="818" y="19"/>
                  </a:lnTo>
                  <a:lnTo>
                    <a:pt x="852" y="16"/>
                  </a:lnTo>
                  <a:lnTo>
                    <a:pt x="884" y="14"/>
                  </a:lnTo>
                  <a:lnTo>
                    <a:pt x="917" y="12"/>
                  </a:lnTo>
                  <a:lnTo>
                    <a:pt x="949" y="9"/>
                  </a:lnTo>
                  <a:lnTo>
                    <a:pt x="981" y="9"/>
                  </a:lnTo>
                  <a:lnTo>
                    <a:pt x="1013" y="8"/>
                  </a:lnTo>
                  <a:lnTo>
                    <a:pt x="1015" y="0"/>
                  </a:lnTo>
                  <a:lnTo>
                    <a:pt x="1013" y="8"/>
                  </a:lnTo>
                  <a:lnTo>
                    <a:pt x="1023" y="8"/>
                  </a:lnTo>
                  <a:lnTo>
                    <a:pt x="1015" y="0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1" name="Freeform 44"/>
            <p:cNvSpPr>
              <a:spLocks/>
            </p:cNvSpPr>
            <p:nvPr/>
          </p:nvSpPr>
          <p:spPr bwMode="auto">
            <a:xfrm>
              <a:off x="1410" y="3280"/>
              <a:ext cx="293" cy="440"/>
            </a:xfrm>
            <a:custGeom>
              <a:avLst/>
              <a:gdLst>
                <a:gd name="T0" fmla="*/ 5 w 293"/>
                <a:gd name="T1" fmla="*/ 10 h 440"/>
                <a:gd name="T2" fmla="*/ 0 w 293"/>
                <a:gd name="T3" fmla="*/ 8 h 440"/>
                <a:gd name="T4" fmla="*/ 13 w 293"/>
                <a:gd name="T5" fmla="*/ 57 h 440"/>
                <a:gd name="T6" fmla="*/ 28 w 293"/>
                <a:gd name="T7" fmla="*/ 105 h 440"/>
                <a:gd name="T8" fmla="*/ 44 w 293"/>
                <a:gd name="T9" fmla="*/ 145 h 440"/>
                <a:gd name="T10" fmla="*/ 61 w 293"/>
                <a:gd name="T11" fmla="*/ 185 h 440"/>
                <a:gd name="T12" fmla="*/ 80 w 293"/>
                <a:gd name="T13" fmla="*/ 218 h 440"/>
                <a:gd name="T14" fmla="*/ 99 w 293"/>
                <a:gd name="T15" fmla="*/ 250 h 440"/>
                <a:gd name="T16" fmla="*/ 119 w 293"/>
                <a:gd name="T17" fmla="*/ 277 h 440"/>
                <a:gd name="T18" fmla="*/ 138 w 293"/>
                <a:gd name="T19" fmla="*/ 302 h 440"/>
                <a:gd name="T20" fmla="*/ 159 w 293"/>
                <a:gd name="T21" fmla="*/ 324 h 440"/>
                <a:gd name="T22" fmla="*/ 179 w 293"/>
                <a:gd name="T23" fmla="*/ 345 h 440"/>
                <a:gd name="T24" fmla="*/ 199 w 293"/>
                <a:gd name="T25" fmla="*/ 364 h 440"/>
                <a:gd name="T26" fmla="*/ 218 w 293"/>
                <a:gd name="T27" fmla="*/ 382 h 440"/>
                <a:gd name="T28" fmla="*/ 237 w 293"/>
                <a:gd name="T29" fmla="*/ 398 h 440"/>
                <a:gd name="T30" fmla="*/ 256 w 293"/>
                <a:gd name="T31" fmla="*/ 412 h 440"/>
                <a:gd name="T32" fmla="*/ 272 w 293"/>
                <a:gd name="T33" fmla="*/ 426 h 440"/>
                <a:gd name="T34" fmla="*/ 287 w 293"/>
                <a:gd name="T35" fmla="*/ 439 h 440"/>
                <a:gd name="T36" fmla="*/ 292 w 293"/>
                <a:gd name="T37" fmla="*/ 433 h 440"/>
                <a:gd name="T38" fmla="*/ 276 w 293"/>
                <a:gd name="T39" fmla="*/ 420 h 440"/>
                <a:gd name="T40" fmla="*/ 261 w 293"/>
                <a:gd name="T41" fmla="*/ 406 h 440"/>
                <a:gd name="T42" fmla="*/ 242 w 293"/>
                <a:gd name="T43" fmla="*/ 391 h 440"/>
                <a:gd name="T44" fmla="*/ 223 w 293"/>
                <a:gd name="T45" fmla="*/ 375 h 440"/>
                <a:gd name="T46" fmla="*/ 204 w 293"/>
                <a:gd name="T47" fmla="*/ 358 h 440"/>
                <a:gd name="T48" fmla="*/ 184 w 293"/>
                <a:gd name="T49" fmla="*/ 340 h 440"/>
                <a:gd name="T50" fmla="*/ 165 w 293"/>
                <a:gd name="T51" fmla="*/ 320 h 440"/>
                <a:gd name="T52" fmla="*/ 144 w 293"/>
                <a:gd name="T53" fmla="*/ 297 h 440"/>
                <a:gd name="T54" fmla="*/ 124 w 293"/>
                <a:gd name="T55" fmla="*/ 272 h 440"/>
                <a:gd name="T56" fmla="*/ 105 w 293"/>
                <a:gd name="T57" fmla="*/ 245 h 440"/>
                <a:gd name="T58" fmla="*/ 86 w 293"/>
                <a:gd name="T59" fmla="*/ 215 h 440"/>
                <a:gd name="T60" fmla="*/ 68 w 293"/>
                <a:gd name="T61" fmla="*/ 181 h 440"/>
                <a:gd name="T62" fmla="*/ 52 w 293"/>
                <a:gd name="T63" fmla="*/ 143 h 440"/>
                <a:gd name="T64" fmla="*/ 36 w 293"/>
                <a:gd name="T65" fmla="*/ 102 h 440"/>
                <a:gd name="T66" fmla="*/ 20 w 293"/>
                <a:gd name="T67" fmla="*/ 57 h 440"/>
                <a:gd name="T68" fmla="*/ 8 w 293"/>
                <a:gd name="T69" fmla="*/ 6 h 440"/>
                <a:gd name="T70" fmla="*/ 2 w 293"/>
                <a:gd name="T71" fmla="*/ 3 h 440"/>
                <a:gd name="T72" fmla="*/ 8 w 293"/>
                <a:gd name="T73" fmla="*/ 6 h 440"/>
                <a:gd name="T74" fmla="*/ 6 w 293"/>
                <a:gd name="T75" fmla="*/ 0 h 440"/>
                <a:gd name="T76" fmla="*/ 2 w 293"/>
                <a:gd name="T77" fmla="*/ 3 h 440"/>
                <a:gd name="T78" fmla="*/ 5 w 293"/>
                <a:gd name="T79" fmla="*/ 10 h 4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3"/>
                <a:gd name="T121" fmla="*/ 0 h 440"/>
                <a:gd name="T122" fmla="*/ 293 w 293"/>
                <a:gd name="T123" fmla="*/ 440 h 44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3" h="440">
                  <a:moveTo>
                    <a:pt x="5" y="10"/>
                  </a:moveTo>
                  <a:lnTo>
                    <a:pt x="0" y="8"/>
                  </a:lnTo>
                  <a:lnTo>
                    <a:pt x="13" y="57"/>
                  </a:lnTo>
                  <a:lnTo>
                    <a:pt x="28" y="105"/>
                  </a:lnTo>
                  <a:lnTo>
                    <a:pt x="44" y="145"/>
                  </a:lnTo>
                  <a:lnTo>
                    <a:pt x="61" y="185"/>
                  </a:lnTo>
                  <a:lnTo>
                    <a:pt x="80" y="218"/>
                  </a:lnTo>
                  <a:lnTo>
                    <a:pt x="99" y="250"/>
                  </a:lnTo>
                  <a:lnTo>
                    <a:pt x="119" y="277"/>
                  </a:lnTo>
                  <a:lnTo>
                    <a:pt x="138" y="302"/>
                  </a:lnTo>
                  <a:lnTo>
                    <a:pt x="159" y="324"/>
                  </a:lnTo>
                  <a:lnTo>
                    <a:pt x="179" y="345"/>
                  </a:lnTo>
                  <a:lnTo>
                    <a:pt x="199" y="364"/>
                  </a:lnTo>
                  <a:lnTo>
                    <a:pt x="218" y="382"/>
                  </a:lnTo>
                  <a:lnTo>
                    <a:pt x="237" y="398"/>
                  </a:lnTo>
                  <a:lnTo>
                    <a:pt x="256" y="412"/>
                  </a:lnTo>
                  <a:lnTo>
                    <a:pt x="272" y="426"/>
                  </a:lnTo>
                  <a:lnTo>
                    <a:pt x="287" y="439"/>
                  </a:lnTo>
                  <a:lnTo>
                    <a:pt x="292" y="433"/>
                  </a:lnTo>
                  <a:lnTo>
                    <a:pt x="276" y="420"/>
                  </a:lnTo>
                  <a:lnTo>
                    <a:pt x="261" y="406"/>
                  </a:lnTo>
                  <a:lnTo>
                    <a:pt x="242" y="391"/>
                  </a:lnTo>
                  <a:lnTo>
                    <a:pt x="223" y="375"/>
                  </a:lnTo>
                  <a:lnTo>
                    <a:pt x="204" y="358"/>
                  </a:lnTo>
                  <a:lnTo>
                    <a:pt x="184" y="340"/>
                  </a:lnTo>
                  <a:lnTo>
                    <a:pt x="165" y="320"/>
                  </a:lnTo>
                  <a:lnTo>
                    <a:pt x="144" y="297"/>
                  </a:lnTo>
                  <a:lnTo>
                    <a:pt x="124" y="272"/>
                  </a:lnTo>
                  <a:lnTo>
                    <a:pt x="105" y="245"/>
                  </a:lnTo>
                  <a:lnTo>
                    <a:pt x="86" y="215"/>
                  </a:lnTo>
                  <a:lnTo>
                    <a:pt x="68" y="181"/>
                  </a:lnTo>
                  <a:lnTo>
                    <a:pt x="52" y="143"/>
                  </a:lnTo>
                  <a:lnTo>
                    <a:pt x="36" y="102"/>
                  </a:lnTo>
                  <a:lnTo>
                    <a:pt x="20" y="57"/>
                  </a:lnTo>
                  <a:lnTo>
                    <a:pt x="8" y="6"/>
                  </a:lnTo>
                  <a:lnTo>
                    <a:pt x="2" y="3"/>
                  </a:lnTo>
                  <a:lnTo>
                    <a:pt x="8" y="6"/>
                  </a:lnTo>
                  <a:lnTo>
                    <a:pt x="6" y="0"/>
                  </a:lnTo>
                  <a:lnTo>
                    <a:pt x="2" y="3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2" name="Freeform 45"/>
            <p:cNvSpPr>
              <a:spLocks/>
            </p:cNvSpPr>
            <p:nvPr/>
          </p:nvSpPr>
          <p:spPr bwMode="auto">
            <a:xfrm>
              <a:off x="560" y="3335"/>
              <a:ext cx="1056" cy="552"/>
            </a:xfrm>
            <a:custGeom>
              <a:avLst/>
              <a:gdLst>
                <a:gd name="T0" fmla="*/ 800 w 1056"/>
                <a:gd name="T1" fmla="*/ 11 h 552"/>
                <a:gd name="T2" fmla="*/ 753 w 1056"/>
                <a:gd name="T3" fmla="*/ 30 h 552"/>
                <a:gd name="T4" fmla="*/ 707 w 1056"/>
                <a:gd name="T5" fmla="*/ 51 h 552"/>
                <a:gd name="T6" fmla="*/ 657 w 1056"/>
                <a:gd name="T7" fmla="*/ 69 h 552"/>
                <a:gd name="T8" fmla="*/ 607 w 1056"/>
                <a:gd name="T9" fmla="*/ 88 h 552"/>
                <a:gd name="T10" fmla="*/ 555 w 1056"/>
                <a:gd name="T11" fmla="*/ 104 h 552"/>
                <a:gd name="T12" fmla="*/ 503 w 1056"/>
                <a:gd name="T13" fmla="*/ 120 h 552"/>
                <a:gd name="T14" fmla="*/ 450 w 1056"/>
                <a:gd name="T15" fmla="*/ 134 h 552"/>
                <a:gd name="T16" fmla="*/ 397 w 1056"/>
                <a:gd name="T17" fmla="*/ 149 h 552"/>
                <a:gd name="T18" fmla="*/ 344 w 1056"/>
                <a:gd name="T19" fmla="*/ 160 h 552"/>
                <a:gd name="T20" fmla="*/ 290 w 1056"/>
                <a:gd name="T21" fmla="*/ 169 h 552"/>
                <a:gd name="T22" fmla="*/ 236 w 1056"/>
                <a:gd name="T23" fmla="*/ 176 h 552"/>
                <a:gd name="T24" fmla="*/ 182 w 1056"/>
                <a:gd name="T25" fmla="*/ 180 h 552"/>
                <a:gd name="T26" fmla="*/ 129 w 1056"/>
                <a:gd name="T27" fmla="*/ 184 h 552"/>
                <a:gd name="T28" fmla="*/ 77 w 1056"/>
                <a:gd name="T29" fmla="*/ 184 h 552"/>
                <a:gd name="T30" fmla="*/ 26 w 1056"/>
                <a:gd name="T31" fmla="*/ 180 h 552"/>
                <a:gd name="T32" fmla="*/ 19 w 1056"/>
                <a:gd name="T33" fmla="*/ 195 h 552"/>
                <a:gd name="T34" fmla="*/ 56 w 1056"/>
                <a:gd name="T35" fmla="*/ 235 h 552"/>
                <a:gd name="T36" fmla="*/ 87 w 1056"/>
                <a:gd name="T37" fmla="*/ 276 h 552"/>
                <a:gd name="T38" fmla="*/ 113 w 1056"/>
                <a:gd name="T39" fmla="*/ 324 h 552"/>
                <a:gd name="T40" fmla="*/ 134 w 1056"/>
                <a:gd name="T41" fmla="*/ 372 h 552"/>
                <a:gd name="T42" fmla="*/ 150 w 1056"/>
                <a:gd name="T43" fmla="*/ 423 h 552"/>
                <a:gd name="T44" fmla="*/ 160 w 1056"/>
                <a:gd name="T45" fmla="*/ 474 h 552"/>
                <a:gd name="T46" fmla="*/ 165 w 1056"/>
                <a:gd name="T47" fmla="*/ 527 h 552"/>
                <a:gd name="T48" fmla="*/ 189 w 1056"/>
                <a:gd name="T49" fmla="*/ 540 h 552"/>
                <a:gd name="T50" fmla="*/ 239 w 1056"/>
                <a:gd name="T51" fmla="*/ 516 h 552"/>
                <a:gd name="T52" fmla="*/ 290 w 1056"/>
                <a:gd name="T53" fmla="*/ 495 h 552"/>
                <a:gd name="T54" fmla="*/ 344 w 1056"/>
                <a:gd name="T55" fmla="*/ 476 h 552"/>
                <a:gd name="T56" fmla="*/ 398 w 1056"/>
                <a:gd name="T57" fmla="*/ 458 h 552"/>
                <a:gd name="T58" fmla="*/ 453 w 1056"/>
                <a:gd name="T59" fmla="*/ 442 h 552"/>
                <a:gd name="T60" fmla="*/ 510 w 1056"/>
                <a:gd name="T61" fmla="*/ 428 h 552"/>
                <a:gd name="T62" fmla="*/ 568 w 1056"/>
                <a:gd name="T63" fmla="*/ 415 h 552"/>
                <a:gd name="T64" fmla="*/ 626 w 1056"/>
                <a:gd name="T65" fmla="*/ 404 h 552"/>
                <a:gd name="T66" fmla="*/ 684 w 1056"/>
                <a:gd name="T67" fmla="*/ 394 h 552"/>
                <a:gd name="T68" fmla="*/ 742 w 1056"/>
                <a:gd name="T69" fmla="*/ 386 h 552"/>
                <a:gd name="T70" fmla="*/ 800 w 1056"/>
                <a:gd name="T71" fmla="*/ 379 h 552"/>
                <a:gd name="T72" fmla="*/ 858 w 1056"/>
                <a:gd name="T73" fmla="*/ 372 h 552"/>
                <a:gd name="T74" fmla="*/ 916 w 1056"/>
                <a:gd name="T75" fmla="*/ 367 h 552"/>
                <a:gd name="T76" fmla="*/ 973 w 1056"/>
                <a:gd name="T77" fmla="*/ 363 h 552"/>
                <a:gd name="T78" fmla="*/ 1028 w 1056"/>
                <a:gd name="T79" fmla="*/ 361 h 552"/>
                <a:gd name="T80" fmla="*/ 1042 w 1056"/>
                <a:gd name="T81" fmla="*/ 348 h 552"/>
                <a:gd name="T82" fmla="*/ 1013 w 1056"/>
                <a:gd name="T83" fmla="*/ 324 h 552"/>
                <a:gd name="T84" fmla="*/ 982 w 1056"/>
                <a:gd name="T85" fmla="*/ 295 h 552"/>
                <a:gd name="T86" fmla="*/ 950 w 1056"/>
                <a:gd name="T87" fmla="*/ 262 h 552"/>
                <a:gd name="T88" fmla="*/ 918 w 1056"/>
                <a:gd name="T89" fmla="*/ 220 h 552"/>
                <a:gd name="T90" fmla="*/ 889 w 1056"/>
                <a:gd name="T91" fmla="*/ 171 h 552"/>
                <a:gd name="T92" fmla="*/ 860 w 1056"/>
                <a:gd name="T93" fmla="*/ 112 h 552"/>
                <a:gd name="T94" fmla="*/ 834 w 1056"/>
                <a:gd name="T95" fmla="*/ 42 h 55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6"/>
                <a:gd name="T145" fmla="*/ 0 h 552"/>
                <a:gd name="T146" fmla="*/ 1056 w 1056"/>
                <a:gd name="T147" fmla="*/ 552 h 55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6" h="552">
                  <a:moveTo>
                    <a:pt x="823" y="0"/>
                  </a:moveTo>
                  <a:lnTo>
                    <a:pt x="800" y="11"/>
                  </a:lnTo>
                  <a:lnTo>
                    <a:pt x="778" y="21"/>
                  </a:lnTo>
                  <a:lnTo>
                    <a:pt x="753" y="30"/>
                  </a:lnTo>
                  <a:lnTo>
                    <a:pt x="731" y="42"/>
                  </a:lnTo>
                  <a:lnTo>
                    <a:pt x="707" y="51"/>
                  </a:lnTo>
                  <a:lnTo>
                    <a:pt x="681" y="59"/>
                  </a:lnTo>
                  <a:lnTo>
                    <a:pt x="657" y="69"/>
                  </a:lnTo>
                  <a:lnTo>
                    <a:pt x="632" y="78"/>
                  </a:lnTo>
                  <a:lnTo>
                    <a:pt x="607" y="88"/>
                  </a:lnTo>
                  <a:lnTo>
                    <a:pt x="581" y="96"/>
                  </a:lnTo>
                  <a:lnTo>
                    <a:pt x="555" y="104"/>
                  </a:lnTo>
                  <a:lnTo>
                    <a:pt x="529" y="112"/>
                  </a:lnTo>
                  <a:lnTo>
                    <a:pt x="503" y="120"/>
                  </a:lnTo>
                  <a:lnTo>
                    <a:pt x="476" y="128"/>
                  </a:lnTo>
                  <a:lnTo>
                    <a:pt x="450" y="134"/>
                  </a:lnTo>
                  <a:lnTo>
                    <a:pt x="423" y="142"/>
                  </a:lnTo>
                  <a:lnTo>
                    <a:pt x="397" y="149"/>
                  </a:lnTo>
                  <a:lnTo>
                    <a:pt x="369" y="153"/>
                  </a:lnTo>
                  <a:lnTo>
                    <a:pt x="344" y="160"/>
                  </a:lnTo>
                  <a:lnTo>
                    <a:pt x="316" y="165"/>
                  </a:lnTo>
                  <a:lnTo>
                    <a:pt x="290" y="169"/>
                  </a:lnTo>
                  <a:lnTo>
                    <a:pt x="263" y="172"/>
                  </a:lnTo>
                  <a:lnTo>
                    <a:pt x="236" y="176"/>
                  </a:lnTo>
                  <a:lnTo>
                    <a:pt x="210" y="179"/>
                  </a:lnTo>
                  <a:lnTo>
                    <a:pt x="182" y="180"/>
                  </a:lnTo>
                  <a:lnTo>
                    <a:pt x="156" y="182"/>
                  </a:lnTo>
                  <a:lnTo>
                    <a:pt x="129" y="184"/>
                  </a:lnTo>
                  <a:lnTo>
                    <a:pt x="103" y="184"/>
                  </a:lnTo>
                  <a:lnTo>
                    <a:pt x="77" y="184"/>
                  </a:lnTo>
                  <a:lnTo>
                    <a:pt x="52" y="182"/>
                  </a:lnTo>
                  <a:lnTo>
                    <a:pt x="26" y="180"/>
                  </a:lnTo>
                  <a:lnTo>
                    <a:pt x="0" y="177"/>
                  </a:lnTo>
                  <a:lnTo>
                    <a:pt x="19" y="195"/>
                  </a:lnTo>
                  <a:lnTo>
                    <a:pt x="39" y="214"/>
                  </a:lnTo>
                  <a:lnTo>
                    <a:pt x="56" y="235"/>
                  </a:lnTo>
                  <a:lnTo>
                    <a:pt x="71" y="256"/>
                  </a:lnTo>
                  <a:lnTo>
                    <a:pt x="87" y="276"/>
                  </a:lnTo>
                  <a:lnTo>
                    <a:pt x="100" y="300"/>
                  </a:lnTo>
                  <a:lnTo>
                    <a:pt x="113" y="324"/>
                  </a:lnTo>
                  <a:lnTo>
                    <a:pt x="124" y="348"/>
                  </a:lnTo>
                  <a:lnTo>
                    <a:pt x="134" y="372"/>
                  </a:lnTo>
                  <a:lnTo>
                    <a:pt x="142" y="398"/>
                  </a:lnTo>
                  <a:lnTo>
                    <a:pt x="150" y="423"/>
                  </a:lnTo>
                  <a:lnTo>
                    <a:pt x="155" y="449"/>
                  </a:lnTo>
                  <a:lnTo>
                    <a:pt x="160" y="474"/>
                  </a:lnTo>
                  <a:lnTo>
                    <a:pt x="163" y="501"/>
                  </a:lnTo>
                  <a:lnTo>
                    <a:pt x="165" y="527"/>
                  </a:lnTo>
                  <a:lnTo>
                    <a:pt x="165" y="551"/>
                  </a:lnTo>
                  <a:lnTo>
                    <a:pt x="189" y="540"/>
                  </a:lnTo>
                  <a:lnTo>
                    <a:pt x="213" y="527"/>
                  </a:lnTo>
                  <a:lnTo>
                    <a:pt x="239" y="516"/>
                  </a:lnTo>
                  <a:lnTo>
                    <a:pt x="265" y="506"/>
                  </a:lnTo>
                  <a:lnTo>
                    <a:pt x="290" y="495"/>
                  </a:lnTo>
                  <a:lnTo>
                    <a:pt x="316" y="486"/>
                  </a:lnTo>
                  <a:lnTo>
                    <a:pt x="344" y="476"/>
                  </a:lnTo>
                  <a:lnTo>
                    <a:pt x="371" y="466"/>
                  </a:lnTo>
                  <a:lnTo>
                    <a:pt x="398" y="458"/>
                  </a:lnTo>
                  <a:lnTo>
                    <a:pt x="426" y="450"/>
                  </a:lnTo>
                  <a:lnTo>
                    <a:pt x="453" y="442"/>
                  </a:lnTo>
                  <a:lnTo>
                    <a:pt x="482" y="434"/>
                  </a:lnTo>
                  <a:lnTo>
                    <a:pt x="510" y="428"/>
                  </a:lnTo>
                  <a:lnTo>
                    <a:pt x="539" y="422"/>
                  </a:lnTo>
                  <a:lnTo>
                    <a:pt x="568" y="415"/>
                  </a:lnTo>
                  <a:lnTo>
                    <a:pt x="597" y="409"/>
                  </a:lnTo>
                  <a:lnTo>
                    <a:pt x="626" y="404"/>
                  </a:lnTo>
                  <a:lnTo>
                    <a:pt x="655" y="399"/>
                  </a:lnTo>
                  <a:lnTo>
                    <a:pt x="684" y="394"/>
                  </a:lnTo>
                  <a:lnTo>
                    <a:pt x="713" y="390"/>
                  </a:lnTo>
                  <a:lnTo>
                    <a:pt x="742" y="386"/>
                  </a:lnTo>
                  <a:lnTo>
                    <a:pt x="771" y="382"/>
                  </a:lnTo>
                  <a:lnTo>
                    <a:pt x="800" y="379"/>
                  </a:lnTo>
                  <a:lnTo>
                    <a:pt x="829" y="375"/>
                  </a:lnTo>
                  <a:lnTo>
                    <a:pt x="858" y="372"/>
                  </a:lnTo>
                  <a:lnTo>
                    <a:pt x="887" y="371"/>
                  </a:lnTo>
                  <a:lnTo>
                    <a:pt x="916" y="367"/>
                  </a:lnTo>
                  <a:lnTo>
                    <a:pt x="944" y="366"/>
                  </a:lnTo>
                  <a:lnTo>
                    <a:pt x="973" y="363"/>
                  </a:lnTo>
                  <a:lnTo>
                    <a:pt x="1000" y="361"/>
                  </a:lnTo>
                  <a:lnTo>
                    <a:pt x="1028" y="361"/>
                  </a:lnTo>
                  <a:lnTo>
                    <a:pt x="1055" y="359"/>
                  </a:lnTo>
                  <a:lnTo>
                    <a:pt x="1042" y="348"/>
                  </a:lnTo>
                  <a:lnTo>
                    <a:pt x="1028" y="337"/>
                  </a:lnTo>
                  <a:lnTo>
                    <a:pt x="1013" y="324"/>
                  </a:lnTo>
                  <a:lnTo>
                    <a:pt x="999" y="310"/>
                  </a:lnTo>
                  <a:lnTo>
                    <a:pt x="982" y="295"/>
                  </a:lnTo>
                  <a:lnTo>
                    <a:pt x="966" y="279"/>
                  </a:lnTo>
                  <a:lnTo>
                    <a:pt x="950" y="262"/>
                  </a:lnTo>
                  <a:lnTo>
                    <a:pt x="934" y="241"/>
                  </a:lnTo>
                  <a:lnTo>
                    <a:pt x="918" y="220"/>
                  </a:lnTo>
                  <a:lnTo>
                    <a:pt x="903" y="196"/>
                  </a:lnTo>
                  <a:lnTo>
                    <a:pt x="889" y="171"/>
                  </a:lnTo>
                  <a:lnTo>
                    <a:pt x="874" y="142"/>
                  </a:lnTo>
                  <a:lnTo>
                    <a:pt x="860" y="112"/>
                  </a:lnTo>
                  <a:lnTo>
                    <a:pt x="847" y="78"/>
                  </a:lnTo>
                  <a:lnTo>
                    <a:pt x="834" y="42"/>
                  </a:lnTo>
                  <a:lnTo>
                    <a:pt x="823" y="0"/>
                  </a:lnTo>
                </a:path>
              </a:pathLst>
            </a:custGeom>
            <a:solidFill>
              <a:srgbClr val="7FF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3" name="Freeform 46"/>
            <p:cNvSpPr>
              <a:spLocks/>
            </p:cNvSpPr>
            <p:nvPr/>
          </p:nvSpPr>
          <p:spPr bwMode="auto">
            <a:xfrm>
              <a:off x="548" y="3331"/>
              <a:ext cx="834" cy="185"/>
            </a:xfrm>
            <a:custGeom>
              <a:avLst/>
              <a:gdLst>
                <a:gd name="T0" fmla="*/ 11 w 834"/>
                <a:gd name="T1" fmla="*/ 178 h 185"/>
                <a:gd name="T2" fmla="*/ 63 w 834"/>
                <a:gd name="T3" fmla="*/ 182 h 185"/>
                <a:gd name="T4" fmla="*/ 114 w 834"/>
                <a:gd name="T5" fmla="*/ 184 h 185"/>
                <a:gd name="T6" fmla="*/ 167 w 834"/>
                <a:gd name="T7" fmla="*/ 184 h 185"/>
                <a:gd name="T8" fmla="*/ 220 w 834"/>
                <a:gd name="T9" fmla="*/ 179 h 185"/>
                <a:gd name="T10" fmla="*/ 273 w 834"/>
                <a:gd name="T11" fmla="*/ 173 h 185"/>
                <a:gd name="T12" fmla="*/ 326 w 834"/>
                <a:gd name="T13" fmla="*/ 165 h 185"/>
                <a:gd name="T14" fmla="*/ 381 w 834"/>
                <a:gd name="T15" fmla="*/ 156 h 185"/>
                <a:gd name="T16" fmla="*/ 434 w 834"/>
                <a:gd name="T17" fmla="*/ 144 h 185"/>
                <a:gd name="T18" fmla="*/ 487 w 834"/>
                <a:gd name="T19" fmla="*/ 130 h 185"/>
                <a:gd name="T20" fmla="*/ 540 w 834"/>
                <a:gd name="T21" fmla="*/ 116 h 185"/>
                <a:gd name="T22" fmla="*/ 592 w 834"/>
                <a:gd name="T23" fmla="*/ 99 h 185"/>
                <a:gd name="T24" fmla="*/ 642 w 834"/>
                <a:gd name="T25" fmla="*/ 82 h 185"/>
                <a:gd name="T26" fmla="*/ 691 w 834"/>
                <a:gd name="T27" fmla="*/ 65 h 185"/>
                <a:gd name="T28" fmla="*/ 740 w 834"/>
                <a:gd name="T29" fmla="*/ 46 h 185"/>
                <a:gd name="T30" fmla="*/ 788 w 834"/>
                <a:gd name="T31" fmla="*/ 26 h 185"/>
                <a:gd name="T32" fmla="*/ 833 w 834"/>
                <a:gd name="T33" fmla="*/ 8 h 185"/>
                <a:gd name="T34" fmla="*/ 807 w 834"/>
                <a:gd name="T35" fmla="*/ 11 h 185"/>
                <a:gd name="T36" fmla="*/ 762 w 834"/>
                <a:gd name="T37" fmla="*/ 29 h 185"/>
                <a:gd name="T38" fmla="*/ 714 w 834"/>
                <a:gd name="T39" fmla="*/ 48 h 185"/>
                <a:gd name="T40" fmla="*/ 664 w 834"/>
                <a:gd name="T41" fmla="*/ 66 h 185"/>
                <a:gd name="T42" fmla="*/ 614 w 834"/>
                <a:gd name="T43" fmla="*/ 83 h 185"/>
                <a:gd name="T44" fmla="*/ 563 w 834"/>
                <a:gd name="T45" fmla="*/ 101 h 185"/>
                <a:gd name="T46" fmla="*/ 511 w 834"/>
                <a:gd name="T47" fmla="*/ 116 h 185"/>
                <a:gd name="T48" fmla="*/ 458 w 834"/>
                <a:gd name="T49" fmla="*/ 130 h 185"/>
                <a:gd name="T50" fmla="*/ 405 w 834"/>
                <a:gd name="T51" fmla="*/ 142 h 185"/>
                <a:gd name="T52" fmla="*/ 352 w 834"/>
                <a:gd name="T53" fmla="*/ 153 h 185"/>
                <a:gd name="T54" fmla="*/ 299 w 834"/>
                <a:gd name="T55" fmla="*/ 162 h 185"/>
                <a:gd name="T56" fmla="*/ 246 w 834"/>
                <a:gd name="T57" fmla="*/ 170 h 185"/>
                <a:gd name="T58" fmla="*/ 193 w 834"/>
                <a:gd name="T59" fmla="*/ 175 h 185"/>
                <a:gd name="T60" fmla="*/ 140 w 834"/>
                <a:gd name="T61" fmla="*/ 176 h 185"/>
                <a:gd name="T62" fmla="*/ 88 w 834"/>
                <a:gd name="T63" fmla="*/ 176 h 185"/>
                <a:gd name="T64" fmla="*/ 37 w 834"/>
                <a:gd name="T65" fmla="*/ 175 h 185"/>
                <a:gd name="T66" fmla="*/ 10 w 834"/>
                <a:gd name="T67" fmla="*/ 178 h 185"/>
                <a:gd name="T68" fmla="*/ 0 w 834"/>
                <a:gd name="T69" fmla="*/ 170 h 185"/>
                <a:gd name="T70" fmla="*/ 14 w 834"/>
                <a:gd name="T71" fmla="*/ 172 h 1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34"/>
                <a:gd name="T109" fmla="*/ 0 h 185"/>
                <a:gd name="T110" fmla="*/ 834 w 834"/>
                <a:gd name="T111" fmla="*/ 185 h 1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34" h="185">
                  <a:moveTo>
                    <a:pt x="14" y="172"/>
                  </a:moveTo>
                  <a:lnTo>
                    <a:pt x="11" y="178"/>
                  </a:lnTo>
                  <a:lnTo>
                    <a:pt x="37" y="181"/>
                  </a:lnTo>
                  <a:lnTo>
                    <a:pt x="63" y="182"/>
                  </a:lnTo>
                  <a:lnTo>
                    <a:pt x="88" y="184"/>
                  </a:lnTo>
                  <a:lnTo>
                    <a:pt x="114" y="184"/>
                  </a:lnTo>
                  <a:lnTo>
                    <a:pt x="140" y="184"/>
                  </a:lnTo>
                  <a:lnTo>
                    <a:pt x="167" y="184"/>
                  </a:lnTo>
                  <a:lnTo>
                    <a:pt x="193" y="181"/>
                  </a:lnTo>
                  <a:lnTo>
                    <a:pt x="220" y="179"/>
                  </a:lnTo>
                  <a:lnTo>
                    <a:pt x="246" y="176"/>
                  </a:lnTo>
                  <a:lnTo>
                    <a:pt x="273" y="173"/>
                  </a:lnTo>
                  <a:lnTo>
                    <a:pt x="301" y="170"/>
                  </a:lnTo>
                  <a:lnTo>
                    <a:pt x="326" y="165"/>
                  </a:lnTo>
                  <a:lnTo>
                    <a:pt x="354" y="161"/>
                  </a:lnTo>
                  <a:lnTo>
                    <a:pt x="381" y="156"/>
                  </a:lnTo>
                  <a:lnTo>
                    <a:pt x="407" y="150"/>
                  </a:lnTo>
                  <a:lnTo>
                    <a:pt x="434" y="144"/>
                  </a:lnTo>
                  <a:lnTo>
                    <a:pt x="460" y="138"/>
                  </a:lnTo>
                  <a:lnTo>
                    <a:pt x="487" y="130"/>
                  </a:lnTo>
                  <a:lnTo>
                    <a:pt x="513" y="124"/>
                  </a:lnTo>
                  <a:lnTo>
                    <a:pt x="540" y="116"/>
                  </a:lnTo>
                  <a:lnTo>
                    <a:pt x="566" y="107"/>
                  </a:lnTo>
                  <a:lnTo>
                    <a:pt x="592" y="99"/>
                  </a:lnTo>
                  <a:lnTo>
                    <a:pt x="618" y="91"/>
                  </a:lnTo>
                  <a:lnTo>
                    <a:pt x="642" y="82"/>
                  </a:lnTo>
                  <a:lnTo>
                    <a:pt x="667" y="73"/>
                  </a:lnTo>
                  <a:lnTo>
                    <a:pt x="691" y="65"/>
                  </a:lnTo>
                  <a:lnTo>
                    <a:pt x="716" y="56"/>
                  </a:lnTo>
                  <a:lnTo>
                    <a:pt x="740" y="46"/>
                  </a:lnTo>
                  <a:lnTo>
                    <a:pt x="764" y="36"/>
                  </a:lnTo>
                  <a:lnTo>
                    <a:pt x="788" y="26"/>
                  </a:lnTo>
                  <a:lnTo>
                    <a:pt x="810" y="17"/>
                  </a:lnTo>
                  <a:lnTo>
                    <a:pt x="833" y="8"/>
                  </a:lnTo>
                  <a:lnTo>
                    <a:pt x="830" y="0"/>
                  </a:lnTo>
                  <a:lnTo>
                    <a:pt x="807" y="11"/>
                  </a:lnTo>
                  <a:lnTo>
                    <a:pt x="785" y="20"/>
                  </a:lnTo>
                  <a:lnTo>
                    <a:pt x="762" y="29"/>
                  </a:lnTo>
                  <a:lnTo>
                    <a:pt x="738" y="39"/>
                  </a:lnTo>
                  <a:lnTo>
                    <a:pt x="714" y="48"/>
                  </a:lnTo>
                  <a:lnTo>
                    <a:pt x="690" y="57"/>
                  </a:lnTo>
                  <a:lnTo>
                    <a:pt x="664" y="66"/>
                  </a:lnTo>
                  <a:lnTo>
                    <a:pt x="640" y="76"/>
                  </a:lnTo>
                  <a:lnTo>
                    <a:pt x="614" y="83"/>
                  </a:lnTo>
                  <a:lnTo>
                    <a:pt x="589" y="93"/>
                  </a:lnTo>
                  <a:lnTo>
                    <a:pt x="563" y="101"/>
                  </a:lnTo>
                  <a:lnTo>
                    <a:pt x="537" y="108"/>
                  </a:lnTo>
                  <a:lnTo>
                    <a:pt x="511" y="116"/>
                  </a:lnTo>
                  <a:lnTo>
                    <a:pt x="486" y="124"/>
                  </a:lnTo>
                  <a:lnTo>
                    <a:pt x="458" y="130"/>
                  </a:lnTo>
                  <a:lnTo>
                    <a:pt x="433" y="138"/>
                  </a:lnTo>
                  <a:lnTo>
                    <a:pt x="405" y="142"/>
                  </a:lnTo>
                  <a:lnTo>
                    <a:pt x="380" y="148"/>
                  </a:lnTo>
                  <a:lnTo>
                    <a:pt x="352" y="153"/>
                  </a:lnTo>
                  <a:lnTo>
                    <a:pt x="326" y="158"/>
                  </a:lnTo>
                  <a:lnTo>
                    <a:pt x="299" y="162"/>
                  </a:lnTo>
                  <a:lnTo>
                    <a:pt x="273" y="167"/>
                  </a:lnTo>
                  <a:lnTo>
                    <a:pt x="246" y="170"/>
                  </a:lnTo>
                  <a:lnTo>
                    <a:pt x="220" y="172"/>
                  </a:lnTo>
                  <a:lnTo>
                    <a:pt x="193" y="175"/>
                  </a:lnTo>
                  <a:lnTo>
                    <a:pt x="167" y="176"/>
                  </a:lnTo>
                  <a:lnTo>
                    <a:pt x="140" y="176"/>
                  </a:lnTo>
                  <a:lnTo>
                    <a:pt x="114" y="176"/>
                  </a:lnTo>
                  <a:lnTo>
                    <a:pt x="88" y="176"/>
                  </a:lnTo>
                  <a:lnTo>
                    <a:pt x="63" y="176"/>
                  </a:lnTo>
                  <a:lnTo>
                    <a:pt x="37" y="175"/>
                  </a:lnTo>
                  <a:lnTo>
                    <a:pt x="11" y="172"/>
                  </a:lnTo>
                  <a:lnTo>
                    <a:pt x="10" y="178"/>
                  </a:lnTo>
                  <a:lnTo>
                    <a:pt x="11" y="172"/>
                  </a:lnTo>
                  <a:lnTo>
                    <a:pt x="0" y="170"/>
                  </a:lnTo>
                  <a:lnTo>
                    <a:pt x="10" y="178"/>
                  </a:lnTo>
                  <a:lnTo>
                    <a:pt x="14" y="17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4" name="Freeform 47"/>
            <p:cNvSpPr>
              <a:spLocks/>
            </p:cNvSpPr>
            <p:nvPr/>
          </p:nvSpPr>
          <p:spPr bwMode="auto">
            <a:xfrm>
              <a:off x="557" y="3511"/>
              <a:ext cx="164" cy="384"/>
            </a:xfrm>
            <a:custGeom>
              <a:avLst/>
              <a:gdLst>
                <a:gd name="T0" fmla="*/ 157 w 164"/>
                <a:gd name="T1" fmla="*/ 372 h 384"/>
                <a:gd name="T2" fmla="*/ 163 w 164"/>
                <a:gd name="T3" fmla="*/ 375 h 384"/>
                <a:gd name="T4" fmla="*/ 163 w 164"/>
                <a:gd name="T5" fmla="*/ 351 h 384"/>
                <a:gd name="T6" fmla="*/ 160 w 164"/>
                <a:gd name="T7" fmla="*/ 326 h 384"/>
                <a:gd name="T8" fmla="*/ 158 w 164"/>
                <a:gd name="T9" fmla="*/ 299 h 384"/>
                <a:gd name="T10" fmla="*/ 154 w 164"/>
                <a:gd name="T11" fmla="*/ 273 h 384"/>
                <a:gd name="T12" fmla="*/ 148 w 164"/>
                <a:gd name="T13" fmla="*/ 248 h 384"/>
                <a:gd name="T14" fmla="*/ 141 w 164"/>
                <a:gd name="T15" fmla="*/ 221 h 384"/>
                <a:gd name="T16" fmla="*/ 132 w 164"/>
                <a:gd name="T17" fmla="*/ 197 h 384"/>
                <a:gd name="T18" fmla="*/ 123 w 164"/>
                <a:gd name="T19" fmla="*/ 172 h 384"/>
                <a:gd name="T20" fmla="*/ 112 w 164"/>
                <a:gd name="T21" fmla="*/ 148 h 384"/>
                <a:gd name="T22" fmla="*/ 100 w 164"/>
                <a:gd name="T23" fmla="*/ 124 h 384"/>
                <a:gd name="T24" fmla="*/ 86 w 164"/>
                <a:gd name="T25" fmla="*/ 100 h 384"/>
                <a:gd name="T26" fmla="*/ 72 w 164"/>
                <a:gd name="T27" fmla="*/ 78 h 384"/>
                <a:gd name="T28" fmla="*/ 57 w 164"/>
                <a:gd name="T29" fmla="*/ 57 h 384"/>
                <a:gd name="T30" fmla="*/ 42 w 164"/>
                <a:gd name="T31" fmla="*/ 37 h 384"/>
                <a:gd name="T32" fmla="*/ 23 w 164"/>
                <a:gd name="T33" fmla="*/ 19 h 384"/>
                <a:gd name="T34" fmla="*/ 5 w 164"/>
                <a:gd name="T35" fmla="*/ 0 h 384"/>
                <a:gd name="T36" fmla="*/ 0 w 164"/>
                <a:gd name="T37" fmla="*/ 6 h 384"/>
                <a:gd name="T38" fmla="*/ 18 w 164"/>
                <a:gd name="T39" fmla="*/ 24 h 384"/>
                <a:gd name="T40" fmla="*/ 35 w 164"/>
                <a:gd name="T41" fmla="*/ 41 h 384"/>
                <a:gd name="T42" fmla="*/ 52 w 164"/>
                <a:gd name="T43" fmla="*/ 62 h 384"/>
                <a:gd name="T44" fmla="*/ 66 w 164"/>
                <a:gd name="T45" fmla="*/ 83 h 384"/>
                <a:gd name="T46" fmla="*/ 82 w 164"/>
                <a:gd name="T47" fmla="*/ 105 h 384"/>
                <a:gd name="T48" fmla="*/ 94 w 164"/>
                <a:gd name="T49" fmla="*/ 127 h 384"/>
                <a:gd name="T50" fmla="*/ 105 w 164"/>
                <a:gd name="T51" fmla="*/ 151 h 384"/>
                <a:gd name="T52" fmla="*/ 117 w 164"/>
                <a:gd name="T53" fmla="*/ 175 h 384"/>
                <a:gd name="T54" fmla="*/ 126 w 164"/>
                <a:gd name="T55" fmla="*/ 199 h 384"/>
                <a:gd name="T56" fmla="*/ 134 w 164"/>
                <a:gd name="T57" fmla="*/ 224 h 384"/>
                <a:gd name="T58" fmla="*/ 141 w 164"/>
                <a:gd name="T59" fmla="*/ 250 h 384"/>
                <a:gd name="T60" fmla="*/ 146 w 164"/>
                <a:gd name="T61" fmla="*/ 275 h 384"/>
                <a:gd name="T62" fmla="*/ 151 w 164"/>
                <a:gd name="T63" fmla="*/ 300 h 384"/>
                <a:gd name="T64" fmla="*/ 154 w 164"/>
                <a:gd name="T65" fmla="*/ 326 h 384"/>
                <a:gd name="T66" fmla="*/ 155 w 164"/>
                <a:gd name="T67" fmla="*/ 351 h 384"/>
                <a:gd name="T68" fmla="*/ 155 w 164"/>
                <a:gd name="T69" fmla="*/ 375 h 384"/>
                <a:gd name="T70" fmla="*/ 160 w 164"/>
                <a:gd name="T71" fmla="*/ 380 h 384"/>
                <a:gd name="T72" fmla="*/ 155 w 164"/>
                <a:gd name="T73" fmla="*/ 375 h 384"/>
                <a:gd name="T74" fmla="*/ 155 w 164"/>
                <a:gd name="T75" fmla="*/ 383 h 384"/>
                <a:gd name="T76" fmla="*/ 160 w 164"/>
                <a:gd name="T77" fmla="*/ 380 h 384"/>
                <a:gd name="T78" fmla="*/ 157 w 164"/>
                <a:gd name="T79" fmla="*/ 372 h 38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4"/>
                <a:gd name="T121" fmla="*/ 0 h 384"/>
                <a:gd name="T122" fmla="*/ 164 w 164"/>
                <a:gd name="T123" fmla="*/ 384 h 38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4" h="384">
                  <a:moveTo>
                    <a:pt x="157" y="372"/>
                  </a:moveTo>
                  <a:lnTo>
                    <a:pt x="163" y="375"/>
                  </a:lnTo>
                  <a:lnTo>
                    <a:pt x="163" y="351"/>
                  </a:lnTo>
                  <a:lnTo>
                    <a:pt x="160" y="326"/>
                  </a:lnTo>
                  <a:lnTo>
                    <a:pt x="158" y="299"/>
                  </a:lnTo>
                  <a:lnTo>
                    <a:pt x="154" y="273"/>
                  </a:lnTo>
                  <a:lnTo>
                    <a:pt x="148" y="248"/>
                  </a:lnTo>
                  <a:lnTo>
                    <a:pt x="141" y="221"/>
                  </a:lnTo>
                  <a:lnTo>
                    <a:pt x="132" y="197"/>
                  </a:lnTo>
                  <a:lnTo>
                    <a:pt x="123" y="172"/>
                  </a:lnTo>
                  <a:lnTo>
                    <a:pt x="112" y="148"/>
                  </a:lnTo>
                  <a:lnTo>
                    <a:pt x="100" y="124"/>
                  </a:lnTo>
                  <a:lnTo>
                    <a:pt x="86" y="100"/>
                  </a:lnTo>
                  <a:lnTo>
                    <a:pt x="72" y="78"/>
                  </a:lnTo>
                  <a:lnTo>
                    <a:pt x="57" y="57"/>
                  </a:lnTo>
                  <a:lnTo>
                    <a:pt x="42" y="37"/>
                  </a:lnTo>
                  <a:lnTo>
                    <a:pt x="23" y="19"/>
                  </a:lnTo>
                  <a:lnTo>
                    <a:pt x="5" y="0"/>
                  </a:lnTo>
                  <a:lnTo>
                    <a:pt x="0" y="6"/>
                  </a:lnTo>
                  <a:lnTo>
                    <a:pt x="18" y="24"/>
                  </a:lnTo>
                  <a:lnTo>
                    <a:pt x="35" y="41"/>
                  </a:lnTo>
                  <a:lnTo>
                    <a:pt x="52" y="62"/>
                  </a:lnTo>
                  <a:lnTo>
                    <a:pt x="66" y="83"/>
                  </a:lnTo>
                  <a:lnTo>
                    <a:pt x="82" y="105"/>
                  </a:lnTo>
                  <a:lnTo>
                    <a:pt x="94" y="127"/>
                  </a:lnTo>
                  <a:lnTo>
                    <a:pt x="105" y="151"/>
                  </a:lnTo>
                  <a:lnTo>
                    <a:pt x="117" y="175"/>
                  </a:lnTo>
                  <a:lnTo>
                    <a:pt x="126" y="199"/>
                  </a:lnTo>
                  <a:lnTo>
                    <a:pt x="134" y="224"/>
                  </a:lnTo>
                  <a:lnTo>
                    <a:pt x="141" y="250"/>
                  </a:lnTo>
                  <a:lnTo>
                    <a:pt x="146" y="275"/>
                  </a:lnTo>
                  <a:lnTo>
                    <a:pt x="151" y="300"/>
                  </a:lnTo>
                  <a:lnTo>
                    <a:pt x="154" y="326"/>
                  </a:lnTo>
                  <a:lnTo>
                    <a:pt x="155" y="351"/>
                  </a:lnTo>
                  <a:lnTo>
                    <a:pt x="155" y="375"/>
                  </a:lnTo>
                  <a:lnTo>
                    <a:pt x="160" y="380"/>
                  </a:lnTo>
                  <a:lnTo>
                    <a:pt x="155" y="375"/>
                  </a:lnTo>
                  <a:lnTo>
                    <a:pt x="155" y="383"/>
                  </a:lnTo>
                  <a:lnTo>
                    <a:pt x="160" y="380"/>
                  </a:lnTo>
                  <a:lnTo>
                    <a:pt x="157" y="37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5" name="Freeform 48"/>
            <p:cNvSpPr>
              <a:spLocks/>
            </p:cNvSpPr>
            <p:nvPr/>
          </p:nvSpPr>
          <p:spPr bwMode="auto">
            <a:xfrm>
              <a:off x="724" y="3697"/>
              <a:ext cx="903" cy="196"/>
            </a:xfrm>
            <a:custGeom>
              <a:avLst/>
              <a:gdLst>
                <a:gd name="T0" fmla="*/ 891 w 903"/>
                <a:gd name="T1" fmla="*/ 0 h 196"/>
                <a:gd name="T2" fmla="*/ 836 w 903"/>
                <a:gd name="T3" fmla="*/ 2 h 196"/>
                <a:gd name="T4" fmla="*/ 780 w 903"/>
                <a:gd name="T5" fmla="*/ 5 h 196"/>
                <a:gd name="T6" fmla="*/ 723 w 903"/>
                <a:gd name="T7" fmla="*/ 9 h 196"/>
                <a:gd name="T8" fmla="*/ 665 w 903"/>
                <a:gd name="T9" fmla="*/ 16 h 196"/>
                <a:gd name="T10" fmla="*/ 607 w 903"/>
                <a:gd name="T11" fmla="*/ 22 h 196"/>
                <a:gd name="T12" fmla="*/ 549 w 903"/>
                <a:gd name="T13" fmla="*/ 30 h 196"/>
                <a:gd name="T14" fmla="*/ 490 w 903"/>
                <a:gd name="T15" fmla="*/ 39 h 196"/>
                <a:gd name="T16" fmla="*/ 433 w 903"/>
                <a:gd name="T17" fmla="*/ 48 h 196"/>
                <a:gd name="T18" fmla="*/ 375 w 903"/>
                <a:gd name="T19" fmla="*/ 61 h 196"/>
                <a:gd name="T20" fmla="*/ 317 w 903"/>
                <a:gd name="T21" fmla="*/ 73 h 196"/>
                <a:gd name="T22" fmla="*/ 261 w 903"/>
                <a:gd name="T23" fmla="*/ 89 h 196"/>
                <a:gd name="T24" fmla="*/ 206 w 903"/>
                <a:gd name="T25" fmla="*/ 105 h 196"/>
                <a:gd name="T26" fmla="*/ 153 w 903"/>
                <a:gd name="T27" fmla="*/ 123 h 196"/>
                <a:gd name="T28" fmla="*/ 100 w 903"/>
                <a:gd name="T29" fmla="*/ 142 h 196"/>
                <a:gd name="T30" fmla="*/ 50 w 903"/>
                <a:gd name="T31" fmla="*/ 164 h 196"/>
                <a:gd name="T32" fmla="*/ 0 w 903"/>
                <a:gd name="T33" fmla="*/ 187 h 196"/>
                <a:gd name="T34" fmla="*/ 27 w 903"/>
                <a:gd name="T35" fmla="*/ 183 h 196"/>
                <a:gd name="T36" fmla="*/ 77 w 903"/>
                <a:gd name="T37" fmla="*/ 161 h 196"/>
                <a:gd name="T38" fmla="*/ 129 w 903"/>
                <a:gd name="T39" fmla="*/ 139 h 196"/>
                <a:gd name="T40" fmla="*/ 182 w 903"/>
                <a:gd name="T41" fmla="*/ 120 h 196"/>
                <a:gd name="T42" fmla="*/ 235 w 903"/>
                <a:gd name="T43" fmla="*/ 103 h 196"/>
                <a:gd name="T44" fmla="*/ 290 w 903"/>
                <a:gd name="T45" fmla="*/ 87 h 196"/>
                <a:gd name="T46" fmla="*/ 348 w 903"/>
                <a:gd name="T47" fmla="*/ 73 h 196"/>
                <a:gd name="T48" fmla="*/ 404 w 903"/>
                <a:gd name="T49" fmla="*/ 61 h 196"/>
                <a:gd name="T50" fmla="*/ 462 w 903"/>
                <a:gd name="T51" fmla="*/ 50 h 196"/>
                <a:gd name="T52" fmla="*/ 520 w 903"/>
                <a:gd name="T53" fmla="*/ 41 h 196"/>
                <a:gd name="T54" fmla="*/ 578 w 903"/>
                <a:gd name="T55" fmla="*/ 33 h 196"/>
                <a:gd name="T56" fmla="*/ 636 w 903"/>
                <a:gd name="T57" fmla="*/ 25 h 196"/>
                <a:gd name="T58" fmla="*/ 694 w 903"/>
                <a:gd name="T59" fmla="*/ 19 h 196"/>
                <a:gd name="T60" fmla="*/ 752 w 903"/>
                <a:gd name="T61" fmla="*/ 14 h 196"/>
                <a:gd name="T62" fmla="*/ 809 w 903"/>
                <a:gd name="T63" fmla="*/ 11 h 196"/>
                <a:gd name="T64" fmla="*/ 863 w 903"/>
                <a:gd name="T65" fmla="*/ 8 h 196"/>
                <a:gd name="T66" fmla="*/ 894 w 903"/>
                <a:gd name="T67" fmla="*/ 0 h 196"/>
                <a:gd name="T68" fmla="*/ 902 w 903"/>
                <a:gd name="T69" fmla="*/ 6 h 196"/>
                <a:gd name="T70" fmla="*/ 889 w 903"/>
                <a:gd name="T71" fmla="*/ 6 h 1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3"/>
                <a:gd name="T109" fmla="*/ 0 h 196"/>
                <a:gd name="T110" fmla="*/ 903 w 903"/>
                <a:gd name="T111" fmla="*/ 196 h 1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3" h="196">
                  <a:moveTo>
                    <a:pt x="889" y="6"/>
                  </a:moveTo>
                  <a:lnTo>
                    <a:pt x="891" y="0"/>
                  </a:lnTo>
                  <a:lnTo>
                    <a:pt x="863" y="0"/>
                  </a:lnTo>
                  <a:lnTo>
                    <a:pt x="836" y="2"/>
                  </a:lnTo>
                  <a:lnTo>
                    <a:pt x="809" y="3"/>
                  </a:lnTo>
                  <a:lnTo>
                    <a:pt x="780" y="5"/>
                  </a:lnTo>
                  <a:lnTo>
                    <a:pt x="752" y="8"/>
                  </a:lnTo>
                  <a:lnTo>
                    <a:pt x="723" y="9"/>
                  </a:lnTo>
                  <a:lnTo>
                    <a:pt x="694" y="12"/>
                  </a:lnTo>
                  <a:lnTo>
                    <a:pt x="665" y="16"/>
                  </a:lnTo>
                  <a:lnTo>
                    <a:pt x="636" y="19"/>
                  </a:lnTo>
                  <a:lnTo>
                    <a:pt x="607" y="22"/>
                  </a:lnTo>
                  <a:lnTo>
                    <a:pt x="578" y="25"/>
                  </a:lnTo>
                  <a:lnTo>
                    <a:pt x="549" y="30"/>
                  </a:lnTo>
                  <a:lnTo>
                    <a:pt x="519" y="34"/>
                  </a:lnTo>
                  <a:lnTo>
                    <a:pt x="490" y="39"/>
                  </a:lnTo>
                  <a:lnTo>
                    <a:pt x="462" y="44"/>
                  </a:lnTo>
                  <a:lnTo>
                    <a:pt x="433" y="48"/>
                  </a:lnTo>
                  <a:lnTo>
                    <a:pt x="404" y="55"/>
                  </a:lnTo>
                  <a:lnTo>
                    <a:pt x="375" y="61"/>
                  </a:lnTo>
                  <a:lnTo>
                    <a:pt x="346" y="67"/>
                  </a:lnTo>
                  <a:lnTo>
                    <a:pt x="317" y="73"/>
                  </a:lnTo>
                  <a:lnTo>
                    <a:pt x="290" y="81"/>
                  </a:lnTo>
                  <a:lnTo>
                    <a:pt x="261" y="89"/>
                  </a:lnTo>
                  <a:lnTo>
                    <a:pt x="234" y="97"/>
                  </a:lnTo>
                  <a:lnTo>
                    <a:pt x="206" y="105"/>
                  </a:lnTo>
                  <a:lnTo>
                    <a:pt x="179" y="114"/>
                  </a:lnTo>
                  <a:lnTo>
                    <a:pt x="153" y="123"/>
                  </a:lnTo>
                  <a:lnTo>
                    <a:pt x="126" y="133"/>
                  </a:lnTo>
                  <a:lnTo>
                    <a:pt x="100" y="142"/>
                  </a:lnTo>
                  <a:lnTo>
                    <a:pt x="74" y="153"/>
                  </a:lnTo>
                  <a:lnTo>
                    <a:pt x="50" y="164"/>
                  </a:lnTo>
                  <a:lnTo>
                    <a:pt x="24" y="175"/>
                  </a:lnTo>
                  <a:lnTo>
                    <a:pt x="0" y="187"/>
                  </a:lnTo>
                  <a:lnTo>
                    <a:pt x="3" y="195"/>
                  </a:lnTo>
                  <a:lnTo>
                    <a:pt x="27" y="183"/>
                  </a:lnTo>
                  <a:lnTo>
                    <a:pt x="52" y="172"/>
                  </a:lnTo>
                  <a:lnTo>
                    <a:pt x="77" y="161"/>
                  </a:lnTo>
                  <a:lnTo>
                    <a:pt x="103" y="150"/>
                  </a:lnTo>
                  <a:lnTo>
                    <a:pt x="129" y="139"/>
                  </a:lnTo>
                  <a:lnTo>
                    <a:pt x="155" y="129"/>
                  </a:lnTo>
                  <a:lnTo>
                    <a:pt x="182" y="120"/>
                  </a:lnTo>
                  <a:lnTo>
                    <a:pt x="208" y="111"/>
                  </a:lnTo>
                  <a:lnTo>
                    <a:pt x="235" y="103"/>
                  </a:lnTo>
                  <a:lnTo>
                    <a:pt x="263" y="95"/>
                  </a:lnTo>
                  <a:lnTo>
                    <a:pt x="290" y="87"/>
                  </a:lnTo>
                  <a:lnTo>
                    <a:pt x="319" y="81"/>
                  </a:lnTo>
                  <a:lnTo>
                    <a:pt x="348" y="73"/>
                  </a:lnTo>
                  <a:lnTo>
                    <a:pt x="377" y="67"/>
                  </a:lnTo>
                  <a:lnTo>
                    <a:pt x="404" y="61"/>
                  </a:lnTo>
                  <a:lnTo>
                    <a:pt x="433" y="56"/>
                  </a:lnTo>
                  <a:lnTo>
                    <a:pt x="462" y="50"/>
                  </a:lnTo>
                  <a:lnTo>
                    <a:pt x="491" y="45"/>
                  </a:lnTo>
                  <a:lnTo>
                    <a:pt x="520" y="41"/>
                  </a:lnTo>
                  <a:lnTo>
                    <a:pt x="549" y="37"/>
                  </a:lnTo>
                  <a:lnTo>
                    <a:pt x="578" y="33"/>
                  </a:lnTo>
                  <a:lnTo>
                    <a:pt x="607" y="28"/>
                  </a:lnTo>
                  <a:lnTo>
                    <a:pt x="636" y="25"/>
                  </a:lnTo>
                  <a:lnTo>
                    <a:pt x="665" y="22"/>
                  </a:lnTo>
                  <a:lnTo>
                    <a:pt x="694" y="19"/>
                  </a:lnTo>
                  <a:lnTo>
                    <a:pt x="723" y="17"/>
                  </a:lnTo>
                  <a:lnTo>
                    <a:pt x="752" y="14"/>
                  </a:lnTo>
                  <a:lnTo>
                    <a:pt x="780" y="12"/>
                  </a:lnTo>
                  <a:lnTo>
                    <a:pt x="809" y="11"/>
                  </a:lnTo>
                  <a:lnTo>
                    <a:pt x="836" y="9"/>
                  </a:lnTo>
                  <a:lnTo>
                    <a:pt x="863" y="8"/>
                  </a:lnTo>
                  <a:lnTo>
                    <a:pt x="891" y="6"/>
                  </a:lnTo>
                  <a:lnTo>
                    <a:pt x="894" y="0"/>
                  </a:lnTo>
                  <a:lnTo>
                    <a:pt x="891" y="6"/>
                  </a:lnTo>
                  <a:lnTo>
                    <a:pt x="902" y="6"/>
                  </a:lnTo>
                  <a:lnTo>
                    <a:pt x="894" y="0"/>
                  </a:lnTo>
                  <a:lnTo>
                    <a:pt x="889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6" name="Freeform 49"/>
            <p:cNvSpPr>
              <a:spLocks/>
            </p:cNvSpPr>
            <p:nvPr/>
          </p:nvSpPr>
          <p:spPr bwMode="auto">
            <a:xfrm>
              <a:off x="1387" y="3329"/>
              <a:ext cx="232" cy="367"/>
            </a:xfrm>
            <a:custGeom>
              <a:avLst/>
              <a:gdLst>
                <a:gd name="T0" fmla="*/ 5 w 232"/>
                <a:gd name="T1" fmla="*/ 10 h 367"/>
                <a:gd name="T2" fmla="*/ 0 w 232"/>
                <a:gd name="T3" fmla="*/ 6 h 367"/>
                <a:gd name="T4" fmla="*/ 11 w 232"/>
                <a:gd name="T5" fmla="*/ 46 h 367"/>
                <a:gd name="T6" fmla="*/ 22 w 232"/>
                <a:gd name="T7" fmla="*/ 83 h 367"/>
                <a:gd name="T8" fmla="*/ 36 w 232"/>
                <a:gd name="T9" fmla="*/ 118 h 367"/>
                <a:gd name="T10" fmla="*/ 48 w 232"/>
                <a:gd name="T11" fmla="*/ 148 h 367"/>
                <a:gd name="T12" fmla="*/ 62 w 232"/>
                <a:gd name="T13" fmla="*/ 177 h 367"/>
                <a:gd name="T14" fmla="*/ 78 w 232"/>
                <a:gd name="T15" fmla="*/ 202 h 367"/>
                <a:gd name="T16" fmla="*/ 92 w 232"/>
                <a:gd name="T17" fmla="*/ 226 h 367"/>
                <a:gd name="T18" fmla="*/ 108 w 232"/>
                <a:gd name="T19" fmla="*/ 248 h 367"/>
                <a:gd name="T20" fmla="*/ 123 w 232"/>
                <a:gd name="T21" fmla="*/ 267 h 367"/>
                <a:gd name="T22" fmla="*/ 139 w 232"/>
                <a:gd name="T23" fmla="*/ 285 h 367"/>
                <a:gd name="T24" fmla="*/ 155 w 232"/>
                <a:gd name="T25" fmla="*/ 302 h 367"/>
                <a:gd name="T26" fmla="*/ 170 w 232"/>
                <a:gd name="T27" fmla="*/ 317 h 367"/>
                <a:gd name="T28" fmla="*/ 186 w 232"/>
                <a:gd name="T29" fmla="*/ 331 h 367"/>
                <a:gd name="T30" fmla="*/ 200 w 232"/>
                <a:gd name="T31" fmla="*/ 342 h 367"/>
                <a:gd name="T32" fmla="*/ 214 w 232"/>
                <a:gd name="T33" fmla="*/ 355 h 367"/>
                <a:gd name="T34" fmla="*/ 226 w 232"/>
                <a:gd name="T35" fmla="*/ 366 h 367"/>
                <a:gd name="T36" fmla="*/ 231 w 232"/>
                <a:gd name="T37" fmla="*/ 360 h 367"/>
                <a:gd name="T38" fmla="*/ 219 w 232"/>
                <a:gd name="T39" fmla="*/ 348 h 367"/>
                <a:gd name="T40" fmla="*/ 204 w 232"/>
                <a:gd name="T41" fmla="*/ 337 h 367"/>
                <a:gd name="T42" fmla="*/ 190 w 232"/>
                <a:gd name="T43" fmla="*/ 325 h 367"/>
                <a:gd name="T44" fmla="*/ 175 w 232"/>
                <a:gd name="T45" fmla="*/ 310 h 367"/>
                <a:gd name="T46" fmla="*/ 159 w 232"/>
                <a:gd name="T47" fmla="*/ 296 h 367"/>
                <a:gd name="T48" fmla="*/ 145 w 232"/>
                <a:gd name="T49" fmla="*/ 280 h 367"/>
                <a:gd name="T50" fmla="*/ 130 w 232"/>
                <a:gd name="T51" fmla="*/ 263 h 367"/>
                <a:gd name="T52" fmla="*/ 114 w 232"/>
                <a:gd name="T53" fmla="*/ 243 h 367"/>
                <a:gd name="T54" fmla="*/ 98 w 232"/>
                <a:gd name="T55" fmla="*/ 223 h 367"/>
                <a:gd name="T56" fmla="*/ 84 w 232"/>
                <a:gd name="T57" fmla="*/ 199 h 367"/>
                <a:gd name="T58" fmla="*/ 70 w 232"/>
                <a:gd name="T59" fmla="*/ 173 h 367"/>
                <a:gd name="T60" fmla="*/ 56 w 232"/>
                <a:gd name="T61" fmla="*/ 145 h 367"/>
                <a:gd name="T62" fmla="*/ 42 w 232"/>
                <a:gd name="T63" fmla="*/ 115 h 367"/>
                <a:gd name="T64" fmla="*/ 30 w 232"/>
                <a:gd name="T65" fmla="*/ 81 h 367"/>
                <a:gd name="T66" fmla="*/ 17 w 232"/>
                <a:gd name="T67" fmla="*/ 45 h 367"/>
                <a:gd name="T68" fmla="*/ 6 w 232"/>
                <a:gd name="T69" fmla="*/ 5 h 367"/>
                <a:gd name="T70" fmla="*/ 2 w 232"/>
                <a:gd name="T71" fmla="*/ 2 h 367"/>
                <a:gd name="T72" fmla="*/ 6 w 232"/>
                <a:gd name="T73" fmla="*/ 5 h 367"/>
                <a:gd name="T74" fmla="*/ 6 w 232"/>
                <a:gd name="T75" fmla="*/ 0 h 367"/>
                <a:gd name="T76" fmla="*/ 2 w 232"/>
                <a:gd name="T77" fmla="*/ 2 h 367"/>
                <a:gd name="T78" fmla="*/ 5 w 232"/>
                <a:gd name="T79" fmla="*/ 10 h 36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32"/>
                <a:gd name="T121" fmla="*/ 0 h 367"/>
                <a:gd name="T122" fmla="*/ 232 w 232"/>
                <a:gd name="T123" fmla="*/ 367 h 36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32" h="367">
                  <a:moveTo>
                    <a:pt x="5" y="10"/>
                  </a:moveTo>
                  <a:lnTo>
                    <a:pt x="0" y="6"/>
                  </a:lnTo>
                  <a:lnTo>
                    <a:pt x="11" y="46"/>
                  </a:lnTo>
                  <a:lnTo>
                    <a:pt x="22" y="83"/>
                  </a:lnTo>
                  <a:lnTo>
                    <a:pt x="36" y="118"/>
                  </a:lnTo>
                  <a:lnTo>
                    <a:pt x="48" y="148"/>
                  </a:lnTo>
                  <a:lnTo>
                    <a:pt x="62" y="177"/>
                  </a:lnTo>
                  <a:lnTo>
                    <a:pt x="78" y="202"/>
                  </a:lnTo>
                  <a:lnTo>
                    <a:pt x="92" y="226"/>
                  </a:lnTo>
                  <a:lnTo>
                    <a:pt x="108" y="248"/>
                  </a:lnTo>
                  <a:lnTo>
                    <a:pt x="123" y="267"/>
                  </a:lnTo>
                  <a:lnTo>
                    <a:pt x="139" y="285"/>
                  </a:lnTo>
                  <a:lnTo>
                    <a:pt x="155" y="302"/>
                  </a:lnTo>
                  <a:lnTo>
                    <a:pt x="170" y="317"/>
                  </a:lnTo>
                  <a:lnTo>
                    <a:pt x="186" y="331"/>
                  </a:lnTo>
                  <a:lnTo>
                    <a:pt x="200" y="342"/>
                  </a:lnTo>
                  <a:lnTo>
                    <a:pt x="214" y="355"/>
                  </a:lnTo>
                  <a:lnTo>
                    <a:pt x="226" y="366"/>
                  </a:lnTo>
                  <a:lnTo>
                    <a:pt x="231" y="360"/>
                  </a:lnTo>
                  <a:lnTo>
                    <a:pt x="219" y="348"/>
                  </a:lnTo>
                  <a:lnTo>
                    <a:pt x="204" y="337"/>
                  </a:lnTo>
                  <a:lnTo>
                    <a:pt x="190" y="325"/>
                  </a:lnTo>
                  <a:lnTo>
                    <a:pt x="175" y="310"/>
                  </a:lnTo>
                  <a:lnTo>
                    <a:pt x="159" y="296"/>
                  </a:lnTo>
                  <a:lnTo>
                    <a:pt x="145" y="280"/>
                  </a:lnTo>
                  <a:lnTo>
                    <a:pt x="130" y="263"/>
                  </a:lnTo>
                  <a:lnTo>
                    <a:pt x="114" y="243"/>
                  </a:lnTo>
                  <a:lnTo>
                    <a:pt x="98" y="223"/>
                  </a:lnTo>
                  <a:lnTo>
                    <a:pt x="84" y="199"/>
                  </a:lnTo>
                  <a:lnTo>
                    <a:pt x="70" y="173"/>
                  </a:lnTo>
                  <a:lnTo>
                    <a:pt x="56" y="145"/>
                  </a:lnTo>
                  <a:lnTo>
                    <a:pt x="42" y="115"/>
                  </a:lnTo>
                  <a:lnTo>
                    <a:pt x="30" y="81"/>
                  </a:lnTo>
                  <a:lnTo>
                    <a:pt x="17" y="45"/>
                  </a:lnTo>
                  <a:lnTo>
                    <a:pt x="6" y="5"/>
                  </a:lnTo>
                  <a:lnTo>
                    <a:pt x="2" y="2"/>
                  </a:lnTo>
                  <a:lnTo>
                    <a:pt x="6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7" name="Freeform 50"/>
            <p:cNvSpPr>
              <a:spLocks/>
            </p:cNvSpPr>
            <p:nvPr/>
          </p:nvSpPr>
          <p:spPr bwMode="auto">
            <a:xfrm>
              <a:off x="701" y="3543"/>
              <a:ext cx="192" cy="249"/>
            </a:xfrm>
            <a:custGeom>
              <a:avLst/>
              <a:gdLst>
                <a:gd name="T0" fmla="*/ 159 w 192"/>
                <a:gd name="T1" fmla="*/ 239 h 249"/>
                <a:gd name="T2" fmla="*/ 171 w 192"/>
                <a:gd name="T3" fmla="*/ 228 h 249"/>
                <a:gd name="T4" fmla="*/ 182 w 192"/>
                <a:gd name="T5" fmla="*/ 214 h 249"/>
                <a:gd name="T6" fmla="*/ 189 w 192"/>
                <a:gd name="T7" fmla="*/ 195 h 249"/>
                <a:gd name="T8" fmla="*/ 191 w 192"/>
                <a:gd name="T9" fmla="*/ 175 h 249"/>
                <a:gd name="T10" fmla="*/ 191 w 192"/>
                <a:gd name="T11" fmla="*/ 153 h 249"/>
                <a:gd name="T12" fmla="*/ 188 w 192"/>
                <a:gd name="T13" fmla="*/ 128 h 249"/>
                <a:gd name="T14" fmla="*/ 180 w 192"/>
                <a:gd name="T15" fmla="*/ 105 h 249"/>
                <a:gd name="T16" fmla="*/ 169 w 192"/>
                <a:gd name="T17" fmla="*/ 80 h 249"/>
                <a:gd name="T18" fmla="*/ 162 w 192"/>
                <a:gd name="T19" fmla="*/ 69 h 249"/>
                <a:gd name="T20" fmla="*/ 156 w 192"/>
                <a:gd name="T21" fmla="*/ 58 h 249"/>
                <a:gd name="T22" fmla="*/ 148 w 192"/>
                <a:gd name="T23" fmla="*/ 48 h 249"/>
                <a:gd name="T24" fmla="*/ 139 w 192"/>
                <a:gd name="T25" fmla="*/ 39 h 249"/>
                <a:gd name="T26" fmla="*/ 131 w 192"/>
                <a:gd name="T27" fmla="*/ 30 h 249"/>
                <a:gd name="T28" fmla="*/ 122 w 192"/>
                <a:gd name="T29" fmla="*/ 23 h 249"/>
                <a:gd name="T30" fmla="*/ 112 w 192"/>
                <a:gd name="T31" fmla="*/ 17 h 249"/>
                <a:gd name="T32" fmla="*/ 103 w 192"/>
                <a:gd name="T33" fmla="*/ 11 h 249"/>
                <a:gd name="T34" fmla="*/ 94 w 192"/>
                <a:gd name="T35" fmla="*/ 6 h 249"/>
                <a:gd name="T36" fmla="*/ 85 w 192"/>
                <a:gd name="T37" fmla="*/ 3 h 249"/>
                <a:gd name="T38" fmla="*/ 75 w 192"/>
                <a:gd name="T39" fmla="*/ 2 h 249"/>
                <a:gd name="T40" fmla="*/ 66 w 192"/>
                <a:gd name="T41" fmla="*/ 0 h 249"/>
                <a:gd name="T42" fmla="*/ 59 w 192"/>
                <a:gd name="T43" fmla="*/ 2 h 249"/>
                <a:gd name="T44" fmla="*/ 49 w 192"/>
                <a:gd name="T45" fmla="*/ 2 h 249"/>
                <a:gd name="T46" fmla="*/ 42 w 192"/>
                <a:gd name="T47" fmla="*/ 5 h 249"/>
                <a:gd name="T48" fmla="*/ 34 w 192"/>
                <a:gd name="T49" fmla="*/ 8 h 249"/>
                <a:gd name="T50" fmla="*/ 20 w 192"/>
                <a:gd name="T51" fmla="*/ 20 h 249"/>
                <a:gd name="T52" fmla="*/ 9 w 192"/>
                <a:gd name="T53" fmla="*/ 34 h 249"/>
                <a:gd name="T54" fmla="*/ 3 w 192"/>
                <a:gd name="T55" fmla="*/ 53 h 249"/>
                <a:gd name="T56" fmla="*/ 0 w 192"/>
                <a:gd name="T57" fmla="*/ 73 h 249"/>
                <a:gd name="T58" fmla="*/ 0 w 192"/>
                <a:gd name="T59" fmla="*/ 97 h 249"/>
                <a:gd name="T60" fmla="*/ 5 w 192"/>
                <a:gd name="T61" fmla="*/ 120 h 249"/>
                <a:gd name="T62" fmla="*/ 11 w 192"/>
                <a:gd name="T63" fmla="*/ 143 h 249"/>
                <a:gd name="T64" fmla="*/ 23 w 192"/>
                <a:gd name="T65" fmla="*/ 168 h 249"/>
                <a:gd name="T66" fmla="*/ 29 w 192"/>
                <a:gd name="T67" fmla="*/ 179 h 249"/>
                <a:gd name="T68" fmla="*/ 37 w 192"/>
                <a:gd name="T69" fmla="*/ 190 h 249"/>
                <a:gd name="T70" fmla="*/ 45 w 192"/>
                <a:gd name="T71" fmla="*/ 200 h 249"/>
                <a:gd name="T72" fmla="*/ 52 w 192"/>
                <a:gd name="T73" fmla="*/ 209 h 249"/>
                <a:gd name="T74" fmla="*/ 62 w 192"/>
                <a:gd name="T75" fmla="*/ 218 h 249"/>
                <a:gd name="T76" fmla="*/ 69 w 192"/>
                <a:gd name="T77" fmla="*/ 225 h 249"/>
                <a:gd name="T78" fmla="*/ 79 w 192"/>
                <a:gd name="T79" fmla="*/ 231 h 249"/>
                <a:gd name="T80" fmla="*/ 88 w 192"/>
                <a:gd name="T81" fmla="*/ 237 h 249"/>
                <a:gd name="T82" fmla="*/ 97 w 192"/>
                <a:gd name="T83" fmla="*/ 242 h 249"/>
                <a:gd name="T84" fmla="*/ 106 w 192"/>
                <a:gd name="T85" fmla="*/ 245 h 249"/>
                <a:gd name="T86" fmla="*/ 116 w 192"/>
                <a:gd name="T87" fmla="*/ 246 h 249"/>
                <a:gd name="T88" fmla="*/ 125 w 192"/>
                <a:gd name="T89" fmla="*/ 248 h 249"/>
                <a:gd name="T90" fmla="*/ 134 w 192"/>
                <a:gd name="T91" fmla="*/ 248 h 249"/>
                <a:gd name="T92" fmla="*/ 142 w 192"/>
                <a:gd name="T93" fmla="*/ 246 h 249"/>
                <a:gd name="T94" fmla="*/ 149 w 192"/>
                <a:gd name="T95" fmla="*/ 243 h 249"/>
                <a:gd name="T96" fmla="*/ 159 w 192"/>
                <a:gd name="T97" fmla="*/ 239 h 24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2"/>
                <a:gd name="T148" fmla="*/ 0 h 249"/>
                <a:gd name="T149" fmla="*/ 192 w 192"/>
                <a:gd name="T150" fmla="*/ 249 h 24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2" h="249">
                  <a:moveTo>
                    <a:pt x="159" y="239"/>
                  </a:moveTo>
                  <a:lnTo>
                    <a:pt x="171" y="228"/>
                  </a:lnTo>
                  <a:lnTo>
                    <a:pt x="182" y="214"/>
                  </a:lnTo>
                  <a:lnTo>
                    <a:pt x="189" y="195"/>
                  </a:lnTo>
                  <a:lnTo>
                    <a:pt x="191" y="175"/>
                  </a:lnTo>
                  <a:lnTo>
                    <a:pt x="191" y="153"/>
                  </a:lnTo>
                  <a:lnTo>
                    <a:pt x="188" y="128"/>
                  </a:lnTo>
                  <a:lnTo>
                    <a:pt x="180" y="105"/>
                  </a:lnTo>
                  <a:lnTo>
                    <a:pt x="169" y="80"/>
                  </a:lnTo>
                  <a:lnTo>
                    <a:pt x="162" y="69"/>
                  </a:lnTo>
                  <a:lnTo>
                    <a:pt x="156" y="58"/>
                  </a:lnTo>
                  <a:lnTo>
                    <a:pt x="148" y="48"/>
                  </a:lnTo>
                  <a:lnTo>
                    <a:pt x="139" y="39"/>
                  </a:lnTo>
                  <a:lnTo>
                    <a:pt x="131" y="30"/>
                  </a:lnTo>
                  <a:lnTo>
                    <a:pt x="122" y="23"/>
                  </a:lnTo>
                  <a:lnTo>
                    <a:pt x="112" y="17"/>
                  </a:lnTo>
                  <a:lnTo>
                    <a:pt x="103" y="11"/>
                  </a:lnTo>
                  <a:lnTo>
                    <a:pt x="94" y="6"/>
                  </a:lnTo>
                  <a:lnTo>
                    <a:pt x="85" y="3"/>
                  </a:lnTo>
                  <a:lnTo>
                    <a:pt x="75" y="2"/>
                  </a:lnTo>
                  <a:lnTo>
                    <a:pt x="66" y="0"/>
                  </a:lnTo>
                  <a:lnTo>
                    <a:pt x="59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4" y="8"/>
                  </a:lnTo>
                  <a:lnTo>
                    <a:pt x="20" y="20"/>
                  </a:lnTo>
                  <a:lnTo>
                    <a:pt x="9" y="34"/>
                  </a:lnTo>
                  <a:lnTo>
                    <a:pt x="3" y="53"/>
                  </a:lnTo>
                  <a:lnTo>
                    <a:pt x="0" y="73"/>
                  </a:lnTo>
                  <a:lnTo>
                    <a:pt x="0" y="97"/>
                  </a:lnTo>
                  <a:lnTo>
                    <a:pt x="5" y="120"/>
                  </a:lnTo>
                  <a:lnTo>
                    <a:pt x="11" y="143"/>
                  </a:lnTo>
                  <a:lnTo>
                    <a:pt x="23" y="168"/>
                  </a:lnTo>
                  <a:lnTo>
                    <a:pt x="29" y="179"/>
                  </a:lnTo>
                  <a:lnTo>
                    <a:pt x="37" y="190"/>
                  </a:lnTo>
                  <a:lnTo>
                    <a:pt x="45" y="200"/>
                  </a:lnTo>
                  <a:lnTo>
                    <a:pt x="52" y="209"/>
                  </a:lnTo>
                  <a:lnTo>
                    <a:pt x="62" y="218"/>
                  </a:lnTo>
                  <a:lnTo>
                    <a:pt x="69" y="225"/>
                  </a:lnTo>
                  <a:lnTo>
                    <a:pt x="79" y="231"/>
                  </a:lnTo>
                  <a:lnTo>
                    <a:pt x="88" y="237"/>
                  </a:lnTo>
                  <a:lnTo>
                    <a:pt x="97" y="242"/>
                  </a:lnTo>
                  <a:lnTo>
                    <a:pt x="106" y="245"/>
                  </a:lnTo>
                  <a:lnTo>
                    <a:pt x="116" y="246"/>
                  </a:lnTo>
                  <a:lnTo>
                    <a:pt x="125" y="248"/>
                  </a:lnTo>
                  <a:lnTo>
                    <a:pt x="134" y="248"/>
                  </a:lnTo>
                  <a:lnTo>
                    <a:pt x="142" y="246"/>
                  </a:lnTo>
                  <a:lnTo>
                    <a:pt x="149" y="243"/>
                  </a:lnTo>
                  <a:lnTo>
                    <a:pt x="159" y="23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8" name="Freeform 51"/>
            <p:cNvSpPr>
              <a:spLocks/>
            </p:cNvSpPr>
            <p:nvPr/>
          </p:nvSpPr>
          <p:spPr bwMode="auto">
            <a:xfrm>
              <a:off x="867" y="3624"/>
              <a:ext cx="33" cy="164"/>
            </a:xfrm>
            <a:custGeom>
              <a:avLst/>
              <a:gdLst>
                <a:gd name="T0" fmla="*/ 8 w 33"/>
                <a:gd name="T1" fmla="*/ 3 h 164"/>
                <a:gd name="T2" fmla="*/ 17 w 33"/>
                <a:gd name="T3" fmla="*/ 28 h 164"/>
                <a:gd name="T4" fmla="*/ 23 w 33"/>
                <a:gd name="T5" fmla="*/ 51 h 164"/>
                <a:gd name="T6" fmla="*/ 26 w 33"/>
                <a:gd name="T7" fmla="*/ 74 h 164"/>
                <a:gd name="T8" fmla="*/ 26 w 33"/>
                <a:gd name="T9" fmla="*/ 95 h 164"/>
                <a:gd name="T10" fmla="*/ 23 w 33"/>
                <a:gd name="T11" fmla="*/ 115 h 164"/>
                <a:gd name="T12" fmla="*/ 18 w 33"/>
                <a:gd name="T13" fmla="*/ 132 h 164"/>
                <a:gd name="T14" fmla="*/ 9 w 33"/>
                <a:gd name="T15" fmla="*/ 146 h 164"/>
                <a:gd name="T16" fmla="*/ 0 w 33"/>
                <a:gd name="T17" fmla="*/ 155 h 164"/>
                <a:gd name="T18" fmla="*/ 3 w 33"/>
                <a:gd name="T19" fmla="*/ 163 h 164"/>
                <a:gd name="T20" fmla="*/ 14 w 33"/>
                <a:gd name="T21" fmla="*/ 151 h 164"/>
                <a:gd name="T22" fmla="*/ 23 w 33"/>
                <a:gd name="T23" fmla="*/ 135 h 164"/>
                <a:gd name="T24" fmla="*/ 29 w 33"/>
                <a:gd name="T25" fmla="*/ 117 h 164"/>
                <a:gd name="T26" fmla="*/ 32 w 33"/>
                <a:gd name="T27" fmla="*/ 95 h 164"/>
                <a:gd name="T28" fmla="*/ 32 w 33"/>
                <a:gd name="T29" fmla="*/ 74 h 164"/>
                <a:gd name="T30" fmla="*/ 28 w 33"/>
                <a:gd name="T31" fmla="*/ 49 h 164"/>
                <a:gd name="T32" fmla="*/ 22 w 33"/>
                <a:gd name="T33" fmla="*/ 25 h 164"/>
                <a:gd name="T34" fmla="*/ 13 w 33"/>
                <a:gd name="T35" fmla="*/ 0 h 164"/>
                <a:gd name="T36" fmla="*/ 8 w 33"/>
                <a:gd name="T37" fmla="*/ 3 h 16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3"/>
                <a:gd name="T58" fmla="*/ 0 h 164"/>
                <a:gd name="T59" fmla="*/ 33 w 33"/>
                <a:gd name="T60" fmla="*/ 164 h 16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3" h="164">
                  <a:moveTo>
                    <a:pt x="8" y="3"/>
                  </a:moveTo>
                  <a:lnTo>
                    <a:pt x="17" y="28"/>
                  </a:lnTo>
                  <a:lnTo>
                    <a:pt x="23" y="51"/>
                  </a:lnTo>
                  <a:lnTo>
                    <a:pt x="26" y="74"/>
                  </a:lnTo>
                  <a:lnTo>
                    <a:pt x="26" y="95"/>
                  </a:lnTo>
                  <a:lnTo>
                    <a:pt x="23" y="115"/>
                  </a:lnTo>
                  <a:lnTo>
                    <a:pt x="18" y="132"/>
                  </a:lnTo>
                  <a:lnTo>
                    <a:pt x="9" y="146"/>
                  </a:lnTo>
                  <a:lnTo>
                    <a:pt x="0" y="155"/>
                  </a:lnTo>
                  <a:lnTo>
                    <a:pt x="3" y="163"/>
                  </a:lnTo>
                  <a:lnTo>
                    <a:pt x="14" y="151"/>
                  </a:lnTo>
                  <a:lnTo>
                    <a:pt x="23" y="135"/>
                  </a:lnTo>
                  <a:lnTo>
                    <a:pt x="29" y="117"/>
                  </a:lnTo>
                  <a:lnTo>
                    <a:pt x="32" y="95"/>
                  </a:lnTo>
                  <a:lnTo>
                    <a:pt x="32" y="74"/>
                  </a:lnTo>
                  <a:lnTo>
                    <a:pt x="28" y="49"/>
                  </a:lnTo>
                  <a:lnTo>
                    <a:pt x="22" y="25"/>
                  </a:lnTo>
                  <a:lnTo>
                    <a:pt x="13" y="0"/>
                  </a:lnTo>
                  <a:lnTo>
                    <a:pt x="8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89" name="Freeform 52"/>
            <p:cNvSpPr>
              <a:spLocks/>
            </p:cNvSpPr>
            <p:nvPr/>
          </p:nvSpPr>
          <p:spPr bwMode="auto">
            <a:xfrm>
              <a:off x="736" y="3539"/>
              <a:ext cx="138" cy="80"/>
            </a:xfrm>
            <a:custGeom>
              <a:avLst/>
              <a:gdLst>
                <a:gd name="T0" fmla="*/ 3 w 138"/>
                <a:gd name="T1" fmla="*/ 13 h 80"/>
                <a:gd name="T2" fmla="*/ 3 w 138"/>
                <a:gd name="T3" fmla="*/ 15 h 80"/>
                <a:gd name="T4" fmla="*/ 11 w 138"/>
                <a:gd name="T5" fmla="*/ 10 h 80"/>
                <a:gd name="T6" fmla="*/ 18 w 138"/>
                <a:gd name="T7" fmla="*/ 9 h 80"/>
                <a:gd name="T8" fmla="*/ 26 w 138"/>
                <a:gd name="T9" fmla="*/ 7 h 80"/>
                <a:gd name="T10" fmla="*/ 33 w 138"/>
                <a:gd name="T11" fmla="*/ 7 h 80"/>
                <a:gd name="T12" fmla="*/ 42 w 138"/>
                <a:gd name="T13" fmla="*/ 7 h 80"/>
                <a:gd name="T14" fmla="*/ 51 w 138"/>
                <a:gd name="T15" fmla="*/ 10 h 80"/>
                <a:gd name="T16" fmla="*/ 59 w 138"/>
                <a:gd name="T17" fmla="*/ 13 h 80"/>
                <a:gd name="T18" fmla="*/ 68 w 138"/>
                <a:gd name="T19" fmla="*/ 18 h 80"/>
                <a:gd name="T20" fmla="*/ 77 w 138"/>
                <a:gd name="T21" fmla="*/ 22 h 80"/>
                <a:gd name="T22" fmla="*/ 86 w 138"/>
                <a:gd name="T23" fmla="*/ 28 h 80"/>
                <a:gd name="T24" fmla="*/ 93 w 138"/>
                <a:gd name="T25" fmla="*/ 34 h 80"/>
                <a:gd name="T26" fmla="*/ 101 w 138"/>
                <a:gd name="T27" fmla="*/ 41 h 80"/>
                <a:gd name="T28" fmla="*/ 110 w 138"/>
                <a:gd name="T29" fmla="*/ 50 h 80"/>
                <a:gd name="T30" fmla="*/ 117 w 138"/>
                <a:gd name="T31" fmla="*/ 59 h 80"/>
                <a:gd name="T32" fmla="*/ 123 w 138"/>
                <a:gd name="T33" fmla="*/ 69 h 80"/>
                <a:gd name="T34" fmla="*/ 131 w 138"/>
                <a:gd name="T35" fmla="*/ 79 h 80"/>
                <a:gd name="T36" fmla="*/ 137 w 138"/>
                <a:gd name="T37" fmla="*/ 76 h 80"/>
                <a:gd name="T38" fmla="*/ 129 w 138"/>
                <a:gd name="T39" fmla="*/ 64 h 80"/>
                <a:gd name="T40" fmla="*/ 123 w 138"/>
                <a:gd name="T41" fmla="*/ 54 h 80"/>
                <a:gd name="T42" fmla="*/ 114 w 138"/>
                <a:gd name="T43" fmla="*/ 45 h 80"/>
                <a:gd name="T44" fmla="*/ 107 w 138"/>
                <a:gd name="T45" fmla="*/ 37 h 80"/>
                <a:gd name="T46" fmla="*/ 98 w 138"/>
                <a:gd name="T47" fmla="*/ 28 h 80"/>
                <a:gd name="T48" fmla="*/ 90 w 138"/>
                <a:gd name="T49" fmla="*/ 22 h 80"/>
                <a:gd name="T50" fmla="*/ 80 w 138"/>
                <a:gd name="T51" fmla="*/ 16 h 80"/>
                <a:gd name="T52" fmla="*/ 71 w 138"/>
                <a:gd name="T53" fmla="*/ 10 h 80"/>
                <a:gd name="T54" fmla="*/ 62 w 138"/>
                <a:gd name="T55" fmla="*/ 6 h 80"/>
                <a:gd name="T56" fmla="*/ 51 w 138"/>
                <a:gd name="T57" fmla="*/ 3 h 80"/>
                <a:gd name="T58" fmla="*/ 42 w 138"/>
                <a:gd name="T59" fmla="*/ 1 h 80"/>
                <a:gd name="T60" fmla="*/ 33 w 138"/>
                <a:gd name="T61" fmla="*/ 0 h 80"/>
                <a:gd name="T62" fmla="*/ 26 w 138"/>
                <a:gd name="T63" fmla="*/ 0 h 80"/>
                <a:gd name="T64" fmla="*/ 17 w 138"/>
                <a:gd name="T65" fmla="*/ 1 h 80"/>
                <a:gd name="T66" fmla="*/ 8 w 138"/>
                <a:gd name="T67" fmla="*/ 4 h 80"/>
                <a:gd name="T68" fmla="*/ 0 w 138"/>
                <a:gd name="T69" fmla="*/ 7 h 80"/>
                <a:gd name="T70" fmla="*/ 0 w 138"/>
                <a:gd name="T71" fmla="*/ 9 h 80"/>
                <a:gd name="T72" fmla="*/ 3 w 138"/>
                <a:gd name="T73" fmla="*/ 13 h 8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8"/>
                <a:gd name="T112" fmla="*/ 0 h 80"/>
                <a:gd name="T113" fmla="*/ 138 w 138"/>
                <a:gd name="T114" fmla="*/ 80 h 8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8" h="80">
                  <a:moveTo>
                    <a:pt x="3" y="13"/>
                  </a:moveTo>
                  <a:lnTo>
                    <a:pt x="3" y="15"/>
                  </a:lnTo>
                  <a:lnTo>
                    <a:pt x="11" y="10"/>
                  </a:lnTo>
                  <a:lnTo>
                    <a:pt x="18" y="9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42" y="7"/>
                  </a:lnTo>
                  <a:lnTo>
                    <a:pt x="51" y="10"/>
                  </a:lnTo>
                  <a:lnTo>
                    <a:pt x="59" y="13"/>
                  </a:lnTo>
                  <a:lnTo>
                    <a:pt x="68" y="18"/>
                  </a:lnTo>
                  <a:lnTo>
                    <a:pt x="77" y="22"/>
                  </a:lnTo>
                  <a:lnTo>
                    <a:pt x="86" y="28"/>
                  </a:lnTo>
                  <a:lnTo>
                    <a:pt x="93" y="34"/>
                  </a:lnTo>
                  <a:lnTo>
                    <a:pt x="101" y="41"/>
                  </a:lnTo>
                  <a:lnTo>
                    <a:pt x="110" y="50"/>
                  </a:lnTo>
                  <a:lnTo>
                    <a:pt x="117" y="59"/>
                  </a:lnTo>
                  <a:lnTo>
                    <a:pt x="123" y="69"/>
                  </a:lnTo>
                  <a:lnTo>
                    <a:pt x="131" y="79"/>
                  </a:lnTo>
                  <a:lnTo>
                    <a:pt x="137" y="76"/>
                  </a:lnTo>
                  <a:lnTo>
                    <a:pt x="129" y="64"/>
                  </a:lnTo>
                  <a:lnTo>
                    <a:pt x="123" y="54"/>
                  </a:lnTo>
                  <a:lnTo>
                    <a:pt x="114" y="45"/>
                  </a:lnTo>
                  <a:lnTo>
                    <a:pt x="107" y="37"/>
                  </a:lnTo>
                  <a:lnTo>
                    <a:pt x="98" y="28"/>
                  </a:lnTo>
                  <a:lnTo>
                    <a:pt x="90" y="22"/>
                  </a:lnTo>
                  <a:lnTo>
                    <a:pt x="80" y="16"/>
                  </a:lnTo>
                  <a:lnTo>
                    <a:pt x="71" y="10"/>
                  </a:lnTo>
                  <a:lnTo>
                    <a:pt x="62" y="6"/>
                  </a:lnTo>
                  <a:lnTo>
                    <a:pt x="51" y="3"/>
                  </a:lnTo>
                  <a:lnTo>
                    <a:pt x="42" y="1"/>
                  </a:lnTo>
                  <a:lnTo>
                    <a:pt x="33" y="0"/>
                  </a:lnTo>
                  <a:lnTo>
                    <a:pt x="26" y="0"/>
                  </a:lnTo>
                  <a:lnTo>
                    <a:pt x="17" y="1"/>
                  </a:lnTo>
                  <a:lnTo>
                    <a:pt x="8" y="4"/>
                  </a:lnTo>
                  <a:lnTo>
                    <a:pt x="0" y="7"/>
                  </a:lnTo>
                  <a:lnTo>
                    <a:pt x="0" y="9"/>
                  </a:lnTo>
                  <a:lnTo>
                    <a:pt x="3" y="1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0" name="Freeform 53"/>
            <p:cNvSpPr>
              <a:spLocks/>
            </p:cNvSpPr>
            <p:nvPr/>
          </p:nvSpPr>
          <p:spPr bwMode="auto">
            <a:xfrm>
              <a:off x="697" y="3550"/>
              <a:ext cx="34" cy="162"/>
            </a:xfrm>
            <a:custGeom>
              <a:avLst/>
              <a:gdLst>
                <a:gd name="T0" fmla="*/ 25 w 34"/>
                <a:gd name="T1" fmla="*/ 158 h 162"/>
                <a:gd name="T2" fmla="*/ 16 w 34"/>
                <a:gd name="T3" fmla="*/ 135 h 162"/>
                <a:gd name="T4" fmla="*/ 9 w 34"/>
                <a:gd name="T5" fmla="*/ 110 h 162"/>
                <a:gd name="T6" fmla="*/ 5 w 34"/>
                <a:gd name="T7" fmla="*/ 89 h 162"/>
                <a:gd name="T8" fmla="*/ 5 w 34"/>
                <a:gd name="T9" fmla="*/ 66 h 162"/>
                <a:gd name="T10" fmla="*/ 8 w 34"/>
                <a:gd name="T11" fmla="*/ 46 h 162"/>
                <a:gd name="T12" fmla="*/ 15 w 34"/>
                <a:gd name="T13" fmla="*/ 29 h 162"/>
                <a:gd name="T14" fmla="*/ 22 w 34"/>
                <a:gd name="T15" fmla="*/ 15 h 162"/>
                <a:gd name="T16" fmla="*/ 33 w 34"/>
                <a:gd name="T17" fmla="*/ 5 h 162"/>
                <a:gd name="T18" fmla="*/ 30 w 34"/>
                <a:gd name="T19" fmla="*/ 0 h 162"/>
                <a:gd name="T20" fmla="*/ 17 w 34"/>
                <a:gd name="T21" fmla="*/ 11 h 162"/>
                <a:gd name="T22" fmla="*/ 8 w 34"/>
                <a:gd name="T23" fmla="*/ 26 h 162"/>
                <a:gd name="T24" fmla="*/ 3 w 34"/>
                <a:gd name="T25" fmla="*/ 44 h 162"/>
                <a:gd name="T26" fmla="*/ 0 w 34"/>
                <a:gd name="T27" fmla="*/ 66 h 162"/>
                <a:gd name="T28" fmla="*/ 0 w 34"/>
                <a:gd name="T29" fmla="*/ 89 h 162"/>
                <a:gd name="T30" fmla="*/ 3 w 34"/>
                <a:gd name="T31" fmla="*/ 112 h 162"/>
                <a:gd name="T32" fmla="*/ 9 w 34"/>
                <a:gd name="T33" fmla="*/ 136 h 162"/>
                <a:gd name="T34" fmla="*/ 18 w 34"/>
                <a:gd name="T35" fmla="*/ 161 h 162"/>
                <a:gd name="T36" fmla="*/ 25 w 34"/>
                <a:gd name="T37" fmla="*/ 158 h 1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4"/>
                <a:gd name="T58" fmla="*/ 0 h 162"/>
                <a:gd name="T59" fmla="*/ 34 w 34"/>
                <a:gd name="T60" fmla="*/ 162 h 16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4" h="162">
                  <a:moveTo>
                    <a:pt x="25" y="158"/>
                  </a:moveTo>
                  <a:lnTo>
                    <a:pt x="16" y="135"/>
                  </a:lnTo>
                  <a:lnTo>
                    <a:pt x="9" y="110"/>
                  </a:lnTo>
                  <a:lnTo>
                    <a:pt x="5" y="89"/>
                  </a:lnTo>
                  <a:lnTo>
                    <a:pt x="5" y="66"/>
                  </a:lnTo>
                  <a:lnTo>
                    <a:pt x="8" y="46"/>
                  </a:lnTo>
                  <a:lnTo>
                    <a:pt x="15" y="29"/>
                  </a:lnTo>
                  <a:lnTo>
                    <a:pt x="22" y="15"/>
                  </a:lnTo>
                  <a:lnTo>
                    <a:pt x="33" y="5"/>
                  </a:lnTo>
                  <a:lnTo>
                    <a:pt x="30" y="0"/>
                  </a:lnTo>
                  <a:lnTo>
                    <a:pt x="17" y="11"/>
                  </a:lnTo>
                  <a:lnTo>
                    <a:pt x="8" y="26"/>
                  </a:lnTo>
                  <a:lnTo>
                    <a:pt x="3" y="44"/>
                  </a:lnTo>
                  <a:lnTo>
                    <a:pt x="0" y="66"/>
                  </a:lnTo>
                  <a:lnTo>
                    <a:pt x="0" y="89"/>
                  </a:lnTo>
                  <a:lnTo>
                    <a:pt x="3" y="112"/>
                  </a:lnTo>
                  <a:lnTo>
                    <a:pt x="9" y="136"/>
                  </a:lnTo>
                  <a:lnTo>
                    <a:pt x="18" y="161"/>
                  </a:lnTo>
                  <a:lnTo>
                    <a:pt x="25" y="158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1" name="Freeform 54"/>
            <p:cNvSpPr>
              <a:spLocks/>
            </p:cNvSpPr>
            <p:nvPr/>
          </p:nvSpPr>
          <p:spPr bwMode="auto">
            <a:xfrm>
              <a:off x="720" y="3717"/>
              <a:ext cx="142" cy="79"/>
            </a:xfrm>
            <a:custGeom>
              <a:avLst/>
              <a:gdLst>
                <a:gd name="T0" fmla="*/ 138 w 142"/>
                <a:gd name="T1" fmla="*/ 64 h 79"/>
                <a:gd name="T2" fmla="*/ 138 w 142"/>
                <a:gd name="T3" fmla="*/ 65 h 79"/>
                <a:gd name="T4" fmla="*/ 130 w 142"/>
                <a:gd name="T5" fmla="*/ 68 h 79"/>
                <a:gd name="T6" fmla="*/ 123 w 142"/>
                <a:gd name="T7" fmla="*/ 69 h 79"/>
                <a:gd name="T8" fmla="*/ 115 w 142"/>
                <a:gd name="T9" fmla="*/ 71 h 79"/>
                <a:gd name="T10" fmla="*/ 106 w 142"/>
                <a:gd name="T11" fmla="*/ 71 h 79"/>
                <a:gd name="T12" fmla="*/ 98 w 142"/>
                <a:gd name="T13" fmla="*/ 71 h 79"/>
                <a:gd name="T14" fmla="*/ 89 w 142"/>
                <a:gd name="T15" fmla="*/ 69 h 79"/>
                <a:gd name="T16" fmla="*/ 80 w 142"/>
                <a:gd name="T17" fmla="*/ 65 h 79"/>
                <a:gd name="T18" fmla="*/ 71 w 142"/>
                <a:gd name="T19" fmla="*/ 62 h 79"/>
                <a:gd name="T20" fmla="*/ 61 w 142"/>
                <a:gd name="T21" fmla="*/ 56 h 79"/>
                <a:gd name="T22" fmla="*/ 54 w 142"/>
                <a:gd name="T23" fmla="*/ 52 h 79"/>
                <a:gd name="T24" fmla="*/ 44 w 142"/>
                <a:gd name="T25" fmla="*/ 45 h 79"/>
                <a:gd name="T26" fmla="*/ 37 w 142"/>
                <a:gd name="T27" fmla="*/ 38 h 79"/>
                <a:gd name="T28" fmla="*/ 29 w 142"/>
                <a:gd name="T29" fmla="*/ 29 h 79"/>
                <a:gd name="T30" fmla="*/ 20 w 142"/>
                <a:gd name="T31" fmla="*/ 19 h 79"/>
                <a:gd name="T32" fmla="*/ 14 w 142"/>
                <a:gd name="T33" fmla="*/ 10 h 79"/>
                <a:gd name="T34" fmla="*/ 8 w 142"/>
                <a:gd name="T35" fmla="*/ 0 h 79"/>
                <a:gd name="T36" fmla="*/ 0 w 142"/>
                <a:gd name="T37" fmla="*/ 3 h 79"/>
                <a:gd name="T38" fmla="*/ 8 w 142"/>
                <a:gd name="T39" fmla="*/ 13 h 79"/>
                <a:gd name="T40" fmla="*/ 15 w 142"/>
                <a:gd name="T41" fmla="*/ 23 h 79"/>
                <a:gd name="T42" fmla="*/ 23 w 142"/>
                <a:gd name="T43" fmla="*/ 33 h 79"/>
                <a:gd name="T44" fmla="*/ 31 w 142"/>
                <a:gd name="T45" fmla="*/ 42 h 79"/>
                <a:gd name="T46" fmla="*/ 40 w 142"/>
                <a:gd name="T47" fmla="*/ 49 h 79"/>
                <a:gd name="T48" fmla="*/ 49 w 142"/>
                <a:gd name="T49" fmla="*/ 56 h 79"/>
                <a:gd name="T50" fmla="*/ 58 w 142"/>
                <a:gd name="T51" fmla="*/ 62 h 79"/>
                <a:gd name="T52" fmla="*/ 67 w 142"/>
                <a:gd name="T53" fmla="*/ 68 h 79"/>
                <a:gd name="T54" fmla="*/ 78 w 142"/>
                <a:gd name="T55" fmla="*/ 72 h 79"/>
                <a:gd name="T56" fmla="*/ 87 w 142"/>
                <a:gd name="T57" fmla="*/ 75 h 79"/>
                <a:gd name="T58" fmla="*/ 97 w 142"/>
                <a:gd name="T59" fmla="*/ 77 h 79"/>
                <a:gd name="T60" fmla="*/ 106 w 142"/>
                <a:gd name="T61" fmla="*/ 78 h 79"/>
                <a:gd name="T62" fmla="*/ 115 w 142"/>
                <a:gd name="T63" fmla="*/ 78 h 79"/>
                <a:gd name="T64" fmla="*/ 124 w 142"/>
                <a:gd name="T65" fmla="*/ 77 h 79"/>
                <a:gd name="T66" fmla="*/ 132 w 142"/>
                <a:gd name="T67" fmla="*/ 74 h 79"/>
                <a:gd name="T68" fmla="*/ 141 w 142"/>
                <a:gd name="T69" fmla="*/ 69 h 79"/>
                <a:gd name="T70" fmla="*/ 141 w 142"/>
                <a:gd name="T71" fmla="*/ 71 h 79"/>
                <a:gd name="T72" fmla="*/ 138 w 142"/>
                <a:gd name="T73" fmla="*/ 64 h 7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2"/>
                <a:gd name="T112" fmla="*/ 0 h 79"/>
                <a:gd name="T113" fmla="*/ 142 w 142"/>
                <a:gd name="T114" fmla="*/ 79 h 7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2" h="79">
                  <a:moveTo>
                    <a:pt x="138" y="64"/>
                  </a:moveTo>
                  <a:lnTo>
                    <a:pt x="138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5" y="71"/>
                  </a:lnTo>
                  <a:lnTo>
                    <a:pt x="106" y="71"/>
                  </a:lnTo>
                  <a:lnTo>
                    <a:pt x="98" y="71"/>
                  </a:lnTo>
                  <a:lnTo>
                    <a:pt x="89" y="69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1" y="56"/>
                  </a:lnTo>
                  <a:lnTo>
                    <a:pt x="54" y="52"/>
                  </a:lnTo>
                  <a:lnTo>
                    <a:pt x="44" y="45"/>
                  </a:lnTo>
                  <a:lnTo>
                    <a:pt x="37" y="38"/>
                  </a:lnTo>
                  <a:lnTo>
                    <a:pt x="29" y="29"/>
                  </a:lnTo>
                  <a:lnTo>
                    <a:pt x="20" y="19"/>
                  </a:lnTo>
                  <a:lnTo>
                    <a:pt x="14" y="10"/>
                  </a:lnTo>
                  <a:lnTo>
                    <a:pt x="8" y="0"/>
                  </a:lnTo>
                  <a:lnTo>
                    <a:pt x="0" y="3"/>
                  </a:lnTo>
                  <a:lnTo>
                    <a:pt x="8" y="13"/>
                  </a:lnTo>
                  <a:lnTo>
                    <a:pt x="15" y="23"/>
                  </a:lnTo>
                  <a:lnTo>
                    <a:pt x="23" y="33"/>
                  </a:lnTo>
                  <a:lnTo>
                    <a:pt x="31" y="42"/>
                  </a:lnTo>
                  <a:lnTo>
                    <a:pt x="40" y="49"/>
                  </a:lnTo>
                  <a:lnTo>
                    <a:pt x="49" y="56"/>
                  </a:lnTo>
                  <a:lnTo>
                    <a:pt x="58" y="62"/>
                  </a:lnTo>
                  <a:lnTo>
                    <a:pt x="67" y="68"/>
                  </a:lnTo>
                  <a:lnTo>
                    <a:pt x="78" y="72"/>
                  </a:lnTo>
                  <a:lnTo>
                    <a:pt x="87" y="75"/>
                  </a:lnTo>
                  <a:lnTo>
                    <a:pt x="97" y="77"/>
                  </a:lnTo>
                  <a:lnTo>
                    <a:pt x="106" y="78"/>
                  </a:lnTo>
                  <a:lnTo>
                    <a:pt x="115" y="78"/>
                  </a:lnTo>
                  <a:lnTo>
                    <a:pt x="124" y="77"/>
                  </a:lnTo>
                  <a:lnTo>
                    <a:pt x="132" y="74"/>
                  </a:lnTo>
                  <a:lnTo>
                    <a:pt x="141" y="69"/>
                  </a:lnTo>
                  <a:lnTo>
                    <a:pt x="141" y="71"/>
                  </a:lnTo>
                  <a:lnTo>
                    <a:pt x="138" y="64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2" name="Freeform 55"/>
            <p:cNvSpPr>
              <a:spLocks/>
            </p:cNvSpPr>
            <p:nvPr/>
          </p:nvSpPr>
          <p:spPr bwMode="auto">
            <a:xfrm>
              <a:off x="1221" y="3417"/>
              <a:ext cx="212" cy="250"/>
            </a:xfrm>
            <a:custGeom>
              <a:avLst/>
              <a:gdLst>
                <a:gd name="T0" fmla="*/ 166 w 212"/>
                <a:gd name="T1" fmla="*/ 243 h 250"/>
                <a:gd name="T2" fmla="*/ 183 w 212"/>
                <a:gd name="T3" fmla="*/ 233 h 250"/>
                <a:gd name="T4" fmla="*/ 195 w 212"/>
                <a:gd name="T5" fmla="*/ 219 h 250"/>
                <a:gd name="T6" fmla="*/ 205 w 212"/>
                <a:gd name="T7" fmla="*/ 202 h 250"/>
                <a:gd name="T8" fmla="*/ 209 w 212"/>
                <a:gd name="T9" fmla="*/ 182 h 250"/>
                <a:gd name="T10" fmla="*/ 211 w 212"/>
                <a:gd name="T11" fmla="*/ 160 h 250"/>
                <a:gd name="T12" fmla="*/ 209 w 212"/>
                <a:gd name="T13" fmla="*/ 136 h 250"/>
                <a:gd name="T14" fmla="*/ 203 w 212"/>
                <a:gd name="T15" fmla="*/ 111 h 250"/>
                <a:gd name="T16" fmla="*/ 192 w 212"/>
                <a:gd name="T17" fmla="*/ 86 h 250"/>
                <a:gd name="T18" fmla="*/ 186 w 212"/>
                <a:gd name="T19" fmla="*/ 75 h 250"/>
                <a:gd name="T20" fmla="*/ 178 w 212"/>
                <a:gd name="T21" fmla="*/ 63 h 250"/>
                <a:gd name="T22" fmla="*/ 171 w 212"/>
                <a:gd name="T23" fmla="*/ 53 h 250"/>
                <a:gd name="T24" fmla="*/ 163 w 212"/>
                <a:gd name="T25" fmla="*/ 44 h 250"/>
                <a:gd name="T26" fmla="*/ 154 w 212"/>
                <a:gd name="T27" fmla="*/ 34 h 250"/>
                <a:gd name="T28" fmla="*/ 144 w 212"/>
                <a:gd name="T29" fmla="*/ 27 h 250"/>
                <a:gd name="T30" fmla="*/ 135 w 212"/>
                <a:gd name="T31" fmla="*/ 19 h 250"/>
                <a:gd name="T32" fmla="*/ 124 w 212"/>
                <a:gd name="T33" fmla="*/ 14 h 250"/>
                <a:gd name="T34" fmla="*/ 115 w 212"/>
                <a:gd name="T35" fmla="*/ 8 h 250"/>
                <a:gd name="T36" fmla="*/ 104 w 212"/>
                <a:gd name="T37" fmla="*/ 5 h 250"/>
                <a:gd name="T38" fmla="*/ 95 w 212"/>
                <a:gd name="T39" fmla="*/ 2 h 250"/>
                <a:gd name="T40" fmla="*/ 85 w 212"/>
                <a:gd name="T41" fmla="*/ 0 h 250"/>
                <a:gd name="T42" fmla="*/ 74 w 212"/>
                <a:gd name="T43" fmla="*/ 0 h 250"/>
                <a:gd name="T44" fmla="*/ 64 w 212"/>
                <a:gd name="T45" fmla="*/ 0 h 250"/>
                <a:gd name="T46" fmla="*/ 54 w 212"/>
                <a:gd name="T47" fmla="*/ 2 h 250"/>
                <a:gd name="T48" fmla="*/ 45 w 212"/>
                <a:gd name="T49" fmla="*/ 5 h 250"/>
                <a:gd name="T50" fmla="*/ 29 w 212"/>
                <a:gd name="T51" fmla="*/ 16 h 250"/>
                <a:gd name="T52" fmla="*/ 17 w 212"/>
                <a:gd name="T53" fmla="*/ 30 h 250"/>
                <a:gd name="T54" fmla="*/ 8 w 212"/>
                <a:gd name="T55" fmla="*/ 47 h 250"/>
                <a:gd name="T56" fmla="*/ 2 w 212"/>
                <a:gd name="T57" fmla="*/ 67 h 250"/>
                <a:gd name="T58" fmla="*/ 0 w 212"/>
                <a:gd name="T59" fmla="*/ 89 h 250"/>
                <a:gd name="T60" fmla="*/ 3 w 212"/>
                <a:gd name="T61" fmla="*/ 113 h 250"/>
                <a:gd name="T62" fmla="*/ 8 w 212"/>
                <a:gd name="T63" fmla="*/ 138 h 250"/>
                <a:gd name="T64" fmla="*/ 19 w 212"/>
                <a:gd name="T65" fmla="*/ 161 h 250"/>
                <a:gd name="T66" fmla="*/ 25 w 212"/>
                <a:gd name="T67" fmla="*/ 174 h 250"/>
                <a:gd name="T68" fmla="*/ 33 w 212"/>
                <a:gd name="T69" fmla="*/ 185 h 250"/>
                <a:gd name="T70" fmla="*/ 40 w 212"/>
                <a:gd name="T71" fmla="*/ 196 h 250"/>
                <a:gd name="T72" fmla="*/ 50 w 212"/>
                <a:gd name="T73" fmla="*/ 205 h 250"/>
                <a:gd name="T74" fmla="*/ 59 w 212"/>
                <a:gd name="T75" fmla="*/ 215 h 250"/>
                <a:gd name="T76" fmla="*/ 68 w 212"/>
                <a:gd name="T77" fmla="*/ 222 h 250"/>
                <a:gd name="T78" fmla="*/ 78 w 212"/>
                <a:gd name="T79" fmla="*/ 229 h 250"/>
                <a:gd name="T80" fmla="*/ 87 w 212"/>
                <a:gd name="T81" fmla="*/ 235 h 250"/>
                <a:gd name="T82" fmla="*/ 98 w 212"/>
                <a:gd name="T83" fmla="*/ 241 h 250"/>
                <a:gd name="T84" fmla="*/ 107 w 212"/>
                <a:gd name="T85" fmla="*/ 244 h 250"/>
                <a:gd name="T86" fmla="*/ 118 w 212"/>
                <a:gd name="T87" fmla="*/ 247 h 250"/>
                <a:gd name="T88" fmla="*/ 127 w 212"/>
                <a:gd name="T89" fmla="*/ 249 h 250"/>
                <a:gd name="T90" fmla="*/ 138 w 212"/>
                <a:gd name="T91" fmla="*/ 249 h 250"/>
                <a:gd name="T92" fmla="*/ 147 w 212"/>
                <a:gd name="T93" fmla="*/ 249 h 250"/>
                <a:gd name="T94" fmla="*/ 157 w 212"/>
                <a:gd name="T95" fmla="*/ 247 h 250"/>
                <a:gd name="T96" fmla="*/ 166 w 212"/>
                <a:gd name="T97" fmla="*/ 243 h 25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12"/>
                <a:gd name="T148" fmla="*/ 0 h 250"/>
                <a:gd name="T149" fmla="*/ 212 w 212"/>
                <a:gd name="T150" fmla="*/ 250 h 25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12" h="250">
                  <a:moveTo>
                    <a:pt x="166" y="243"/>
                  </a:moveTo>
                  <a:lnTo>
                    <a:pt x="183" y="233"/>
                  </a:lnTo>
                  <a:lnTo>
                    <a:pt x="195" y="219"/>
                  </a:lnTo>
                  <a:lnTo>
                    <a:pt x="205" y="202"/>
                  </a:lnTo>
                  <a:lnTo>
                    <a:pt x="209" y="182"/>
                  </a:lnTo>
                  <a:lnTo>
                    <a:pt x="211" y="160"/>
                  </a:lnTo>
                  <a:lnTo>
                    <a:pt x="209" y="136"/>
                  </a:lnTo>
                  <a:lnTo>
                    <a:pt x="203" y="111"/>
                  </a:lnTo>
                  <a:lnTo>
                    <a:pt x="192" y="86"/>
                  </a:lnTo>
                  <a:lnTo>
                    <a:pt x="186" y="75"/>
                  </a:lnTo>
                  <a:lnTo>
                    <a:pt x="178" y="63"/>
                  </a:lnTo>
                  <a:lnTo>
                    <a:pt x="171" y="53"/>
                  </a:lnTo>
                  <a:lnTo>
                    <a:pt x="163" y="44"/>
                  </a:lnTo>
                  <a:lnTo>
                    <a:pt x="154" y="34"/>
                  </a:lnTo>
                  <a:lnTo>
                    <a:pt x="144" y="27"/>
                  </a:lnTo>
                  <a:lnTo>
                    <a:pt x="135" y="19"/>
                  </a:lnTo>
                  <a:lnTo>
                    <a:pt x="124" y="14"/>
                  </a:lnTo>
                  <a:lnTo>
                    <a:pt x="115" y="8"/>
                  </a:lnTo>
                  <a:lnTo>
                    <a:pt x="104" y="5"/>
                  </a:lnTo>
                  <a:lnTo>
                    <a:pt x="95" y="2"/>
                  </a:lnTo>
                  <a:lnTo>
                    <a:pt x="85" y="0"/>
                  </a:lnTo>
                  <a:lnTo>
                    <a:pt x="74" y="0"/>
                  </a:lnTo>
                  <a:lnTo>
                    <a:pt x="64" y="0"/>
                  </a:lnTo>
                  <a:lnTo>
                    <a:pt x="54" y="2"/>
                  </a:lnTo>
                  <a:lnTo>
                    <a:pt x="45" y="5"/>
                  </a:lnTo>
                  <a:lnTo>
                    <a:pt x="29" y="16"/>
                  </a:lnTo>
                  <a:lnTo>
                    <a:pt x="17" y="30"/>
                  </a:lnTo>
                  <a:lnTo>
                    <a:pt x="8" y="47"/>
                  </a:lnTo>
                  <a:lnTo>
                    <a:pt x="2" y="67"/>
                  </a:lnTo>
                  <a:lnTo>
                    <a:pt x="0" y="89"/>
                  </a:lnTo>
                  <a:lnTo>
                    <a:pt x="3" y="113"/>
                  </a:lnTo>
                  <a:lnTo>
                    <a:pt x="8" y="138"/>
                  </a:lnTo>
                  <a:lnTo>
                    <a:pt x="19" y="161"/>
                  </a:lnTo>
                  <a:lnTo>
                    <a:pt x="25" y="174"/>
                  </a:lnTo>
                  <a:lnTo>
                    <a:pt x="33" y="185"/>
                  </a:lnTo>
                  <a:lnTo>
                    <a:pt x="40" y="196"/>
                  </a:lnTo>
                  <a:lnTo>
                    <a:pt x="50" y="205"/>
                  </a:lnTo>
                  <a:lnTo>
                    <a:pt x="59" y="215"/>
                  </a:lnTo>
                  <a:lnTo>
                    <a:pt x="68" y="222"/>
                  </a:lnTo>
                  <a:lnTo>
                    <a:pt x="78" y="229"/>
                  </a:lnTo>
                  <a:lnTo>
                    <a:pt x="87" y="235"/>
                  </a:lnTo>
                  <a:lnTo>
                    <a:pt x="98" y="241"/>
                  </a:lnTo>
                  <a:lnTo>
                    <a:pt x="107" y="244"/>
                  </a:lnTo>
                  <a:lnTo>
                    <a:pt x="118" y="247"/>
                  </a:lnTo>
                  <a:lnTo>
                    <a:pt x="127" y="249"/>
                  </a:lnTo>
                  <a:lnTo>
                    <a:pt x="138" y="249"/>
                  </a:lnTo>
                  <a:lnTo>
                    <a:pt x="147" y="249"/>
                  </a:lnTo>
                  <a:lnTo>
                    <a:pt x="157" y="247"/>
                  </a:lnTo>
                  <a:lnTo>
                    <a:pt x="166" y="243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3" name="Freeform 56"/>
            <p:cNvSpPr>
              <a:spLocks/>
            </p:cNvSpPr>
            <p:nvPr/>
          </p:nvSpPr>
          <p:spPr bwMode="auto">
            <a:xfrm>
              <a:off x="1394" y="3505"/>
              <a:ext cx="43" cy="160"/>
            </a:xfrm>
            <a:custGeom>
              <a:avLst/>
              <a:gdLst>
                <a:gd name="T0" fmla="*/ 20 w 43"/>
                <a:gd name="T1" fmla="*/ 3 h 160"/>
                <a:gd name="T2" fmla="*/ 28 w 43"/>
                <a:gd name="T3" fmla="*/ 28 h 160"/>
                <a:gd name="T4" fmla="*/ 34 w 43"/>
                <a:gd name="T5" fmla="*/ 50 h 160"/>
                <a:gd name="T6" fmla="*/ 35 w 43"/>
                <a:gd name="T7" fmla="*/ 73 h 160"/>
                <a:gd name="T8" fmla="*/ 34 w 43"/>
                <a:gd name="T9" fmla="*/ 95 h 160"/>
                <a:gd name="T10" fmla="*/ 30 w 43"/>
                <a:gd name="T11" fmla="*/ 113 h 160"/>
                <a:gd name="T12" fmla="*/ 22 w 43"/>
                <a:gd name="T13" fmla="*/ 130 h 160"/>
                <a:gd name="T14" fmla="*/ 12 w 43"/>
                <a:gd name="T15" fmla="*/ 142 h 160"/>
                <a:gd name="T16" fmla="*/ 0 w 43"/>
                <a:gd name="T17" fmla="*/ 151 h 160"/>
                <a:gd name="T18" fmla="*/ 1 w 43"/>
                <a:gd name="T19" fmla="*/ 159 h 160"/>
                <a:gd name="T20" fmla="*/ 16 w 43"/>
                <a:gd name="T21" fmla="*/ 148 h 160"/>
                <a:gd name="T22" fmla="*/ 28 w 43"/>
                <a:gd name="T23" fmla="*/ 133 h 160"/>
                <a:gd name="T24" fmla="*/ 35 w 43"/>
                <a:gd name="T25" fmla="*/ 116 h 160"/>
                <a:gd name="T26" fmla="*/ 39 w 43"/>
                <a:gd name="T27" fmla="*/ 95 h 160"/>
                <a:gd name="T28" fmla="*/ 42 w 43"/>
                <a:gd name="T29" fmla="*/ 73 h 160"/>
                <a:gd name="T30" fmla="*/ 39 w 43"/>
                <a:gd name="T31" fmla="*/ 50 h 160"/>
                <a:gd name="T32" fmla="*/ 34 w 43"/>
                <a:gd name="T33" fmla="*/ 24 h 160"/>
                <a:gd name="T34" fmla="*/ 25 w 43"/>
                <a:gd name="T35" fmla="*/ 0 h 160"/>
                <a:gd name="T36" fmla="*/ 20 w 43"/>
                <a:gd name="T37" fmla="*/ 3 h 16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3"/>
                <a:gd name="T58" fmla="*/ 0 h 160"/>
                <a:gd name="T59" fmla="*/ 43 w 43"/>
                <a:gd name="T60" fmla="*/ 160 h 16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3" h="160">
                  <a:moveTo>
                    <a:pt x="20" y="3"/>
                  </a:moveTo>
                  <a:lnTo>
                    <a:pt x="28" y="28"/>
                  </a:lnTo>
                  <a:lnTo>
                    <a:pt x="34" y="50"/>
                  </a:lnTo>
                  <a:lnTo>
                    <a:pt x="35" y="73"/>
                  </a:lnTo>
                  <a:lnTo>
                    <a:pt x="34" y="95"/>
                  </a:lnTo>
                  <a:lnTo>
                    <a:pt x="30" y="113"/>
                  </a:lnTo>
                  <a:lnTo>
                    <a:pt x="22" y="130"/>
                  </a:lnTo>
                  <a:lnTo>
                    <a:pt x="12" y="142"/>
                  </a:lnTo>
                  <a:lnTo>
                    <a:pt x="0" y="151"/>
                  </a:lnTo>
                  <a:lnTo>
                    <a:pt x="1" y="159"/>
                  </a:lnTo>
                  <a:lnTo>
                    <a:pt x="16" y="148"/>
                  </a:lnTo>
                  <a:lnTo>
                    <a:pt x="28" y="133"/>
                  </a:lnTo>
                  <a:lnTo>
                    <a:pt x="35" y="116"/>
                  </a:lnTo>
                  <a:lnTo>
                    <a:pt x="39" y="95"/>
                  </a:lnTo>
                  <a:lnTo>
                    <a:pt x="42" y="73"/>
                  </a:lnTo>
                  <a:lnTo>
                    <a:pt x="39" y="50"/>
                  </a:lnTo>
                  <a:lnTo>
                    <a:pt x="34" y="24"/>
                  </a:lnTo>
                  <a:lnTo>
                    <a:pt x="25" y="0"/>
                  </a:lnTo>
                  <a:lnTo>
                    <a:pt x="20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4" name="Freeform 57"/>
            <p:cNvSpPr>
              <a:spLocks/>
            </p:cNvSpPr>
            <p:nvPr/>
          </p:nvSpPr>
          <p:spPr bwMode="auto">
            <a:xfrm>
              <a:off x="1267" y="3413"/>
              <a:ext cx="150" cy="86"/>
            </a:xfrm>
            <a:custGeom>
              <a:avLst/>
              <a:gdLst>
                <a:gd name="T0" fmla="*/ 2 w 150"/>
                <a:gd name="T1" fmla="*/ 13 h 86"/>
                <a:gd name="T2" fmla="*/ 11 w 150"/>
                <a:gd name="T3" fmla="*/ 9 h 86"/>
                <a:gd name="T4" fmla="*/ 18 w 150"/>
                <a:gd name="T5" fmla="*/ 7 h 86"/>
                <a:gd name="T6" fmla="*/ 29 w 150"/>
                <a:gd name="T7" fmla="*/ 7 h 86"/>
                <a:gd name="T8" fmla="*/ 40 w 150"/>
                <a:gd name="T9" fmla="*/ 7 h 86"/>
                <a:gd name="T10" fmla="*/ 49 w 150"/>
                <a:gd name="T11" fmla="*/ 9 h 86"/>
                <a:gd name="T12" fmla="*/ 58 w 150"/>
                <a:gd name="T13" fmla="*/ 12 h 86"/>
                <a:gd name="T14" fmla="*/ 68 w 150"/>
                <a:gd name="T15" fmla="*/ 14 h 86"/>
                <a:gd name="T16" fmla="*/ 77 w 150"/>
                <a:gd name="T17" fmla="*/ 20 h 86"/>
                <a:gd name="T18" fmla="*/ 88 w 150"/>
                <a:gd name="T19" fmla="*/ 24 h 86"/>
                <a:gd name="T20" fmla="*/ 97 w 150"/>
                <a:gd name="T21" fmla="*/ 32 h 86"/>
                <a:gd name="T22" fmla="*/ 104 w 150"/>
                <a:gd name="T23" fmla="*/ 39 h 86"/>
                <a:gd name="T24" fmla="*/ 114 w 150"/>
                <a:gd name="T25" fmla="*/ 46 h 86"/>
                <a:gd name="T26" fmla="*/ 121 w 150"/>
                <a:gd name="T27" fmla="*/ 55 h 86"/>
                <a:gd name="T28" fmla="*/ 129 w 150"/>
                <a:gd name="T29" fmla="*/ 65 h 86"/>
                <a:gd name="T30" fmla="*/ 137 w 150"/>
                <a:gd name="T31" fmla="*/ 75 h 86"/>
                <a:gd name="T32" fmla="*/ 143 w 150"/>
                <a:gd name="T33" fmla="*/ 85 h 86"/>
                <a:gd name="T34" fmla="*/ 149 w 150"/>
                <a:gd name="T35" fmla="*/ 82 h 86"/>
                <a:gd name="T36" fmla="*/ 143 w 150"/>
                <a:gd name="T37" fmla="*/ 71 h 86"/>
                <a:gd name="T38" fmla="*/ 135 w 150"/>
                <a:gd name="T39" fmla="*/ 61 h 86"/>
                <a:gd name="T40" fmla="*/ 127 w 150"/>
                <a:gd name="T41" fmla="*/ 50 h 86"/>
                <a:gd name="T42" fmla="*/ 120 w 150"/>
                <a:gd name="T43" fmla="*/ 42 h 86"/>
                <a:gd name="T44" fmla="*/ 109 w 150"/>
                <a:gd name="T45" fmla="*/ 33 h 86"/>
                <a:gd name="T46" fmla="*/ 101 w 150"/>
                <a:gd name="T47" fmla="*/ 26 h 86"/>
                <a:gd name="T48" fmla="*/ 91 w 150"/>
                <a:gd name="T49" fmla="*/ 19 h 86"/>
                <a:gd name="T50" fmla="*/ 81 w 150"/>
                <a:gd name="T51" fmla="*/ 13 h 86"/>
                <a:gd name="T52" fmla="*/ 71 w 150"/>
                <a:gd name="T53" fmla="*/ 9 h 86"/>
                <a:gd name="T54" fmla="*/ 60 w 150"/>
                <a:gd name="T55" fmla="*/ 6 h 86"/>
                <a:gd name="T56" fmla="*/ 49 w 150"/>
                <a:gd name="T57" fmla="*/ 3 h 86"/>
                <a:gd name="T58" fmla="*/ 40 w 150"/>
                <a:gd name="T59" fmla="*/ 1 h 86"/>
                <a:gd name="T60" fmla="*/ 29 w 150"/>
                <a:gd name="T61" fmla="*/ 0 h 86"/>
                <a:gd name="T62" fmla="*/ 18 w 150"/>
                <a:gd name="T63" fmla="*/ 1 h 86"/>
                <a:gd name="T64" fmla="*/ 9 w 150"/>
                <a:gd name="T65" fmla="*/ 3 h 86"/>
                <a:gd name="T66" fmla="*/ 0 w 150"/>
                <a:gd name="T67" fmla="*/ 6 h 86"/>
                <a:gd name="T68" fmla="*/ 2 w 150"/>
                <a:gd name="T69" fmla="*/ 13 h 8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50"/>
                <a:gd name="T106" fmla="*/ 0 h 86"/>
                <a:gd name="T107" fmla="*/ 150 w 150"/>
                <a:gd name="T108" fmla="*/ 86 h 8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50" h="86">
                  <a:moveTo>
                    <a:pt x="2" y="13"/>
                  </a:moveTo>
                  <a:lnTo>
                    <a:pt x="11" y="9"/>
                  </a:lnTo>
                  <a:lnTo>
                    <a:pt x="18" y="7"/>
                  </a:lnTo>
                  <a:lnTo>
                    <a:pt x="29" y="7"/>
                  </a:lnTo>
                  <a:lnTo>
                    <a:pt x="40" y="7"/>
                  </a:lnTo>
                  <a:lnTo>
                    <a:pt x="49" y="9"/>
                  </a:lnTo>
                  <a:lnTo>
                    <a:pt x="58" y="12"/>
                  </a:lnTo>
                  <a:lnTo>
                    <a:pt x="68" y="14"/>
                  </a:lnTo>
                  <a:lnTo>
                    <a:pt x="77" y="20"/>
                  </a:lnTo>
                  <a:lnTo>
                    <a:pt x="88" y="24"/>
                  </a:lnTo>
                  <a:lnTo>
                    <a:pt x="97" y="32"/>
                  </a:lnTo>
                  <a:lnTo>
                    <a:pt x="104" y="39"/>
                  </a:lnTo>
                  <a:lnTo>
                    <a:pt x="114" y="46"/>
                  </a:lnTo>
                  <a:lnTo>
                    <a:pt x="121" y="55"/>
                  </a:lnTo>
                  <a:lnTo>
                    <a:pt x="129" y="65"/>
                  </a:lnTo>
                  <a:lnTo>
                    <a:pt x="137" y="75"/>
                  </a:lnTo>
                  <a:lnTo>
                    <a:pt x="143" y="85"/>
                  </a:lnTo>
                  <a:lnTo>
                    <a:pt x="149" y="82"/>
                  </a:lnTo>
                  <a:lnTo>
                    <a:pt x="143" y="71"/>
                  </a:lnTo>
                  <a:lnTo>
                    <a:pt x="135" y="61"/>
                  </a:lnTo>
                  <a:lnTo>
                    <a:pt x="127" y="50"/>
                  </a:lnTo>
                  <a:lnTo>
                    <a:pt x="120" y="42"/>
                  </a:lnTo>
                  <a:lnTo>
                    <a:pt x="109" y="33"/>
                  </a:lnTo>
                  <a:lnTo>
                    <a:pt x="101" y="26"/>
                  </a:lnTo>
                  <a:lnTo>
                    <a:pt x="91" y="19"/>
                  </a:lnTo>
                  <a:lnTo>
                    <a:pt x="81" y="13"/>
                  </a:lnTo>
                  <a:lnTo>
                    <a:pt x="71" y="9"/>
                  </a:lnTo>
                  <a:lnTo>
                    <a:pt x="60" y="6"/>
                  </a:lnTo>
                  <a:lnTo>
                    <a:pt x="49" y="3"/>
                  </a:lnTo>
                  <a:lnTo>
                    <a:pt x="40" y="1"/>
                  </a:lnTo>
                  <a:lnTo>
                    <a:pt x="29" y="0"/>
                  </a:lnTo>
                  <a:lnTo>
                    <a:pt x="18" y="1"/>
                  </a:lnTo>
                  <a:lnTo>
                    <a:pt x="9" y="3"/>
                  </a:lnTo>
                  <a:lnTo>
                    <a:pt x="0" y="6"/>
                  </a:lnTo>
                  <a:lnTo>
                    <a:pt x="2" y="1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5" name="Freeform 58"/>
            <p:cNvSpPr>
              <a:spLocks/>
            </p:cNvSpPr>
            <p:nvPr/>
          </p:nvSpPr>
          <p:spPr bwMode="auto">
            <a:xfrm>
              <a:off x="1217" y="3420"/>
              <a:ext cx="43" cy="160"/>
            </a:xfrm>
            <a:custGeom>
              <a:avLst/>
              <a:gdLst>
                <a:gd name="T0" fmla="*/ 21 w 43"/>
                <a:gd name="T1" fmla="*/ 154 h 160"/>
                <a:gd name="T2" fmla="*/ 13 w 43"/>
                <a:gd name="T3" fmla="*/ 131 h 160"/>
                <a:gd name="T4" fmla="*/ 8 w 43"/>
                <a:gd name="T5" fmla="*/ 109 h 160"/>
                <a:gd name="T6" fmla="*/ 7 w 43"/>
                <a:gd name="T7" fmla="*/ 86 h 160"/>
                <a:gd name="T8" fmla="*/ 8 w 43"/>
                <a:gd name="T9" fmla="*/ 64 h 160"/>
                <a:gd name="T10" fmla="*/ 12 w 43"/>
                <a:gd name="T11" fmla="*/ 46 h 160"/>
                <a:gd name="T12" fmla="*/ 20 w 43"/>
                <a:gd name="T13" fmla="*/ 29 h 160"/>
                <a:gd name="T14" fmla="*/ 29 w 43"/>
                <a:gd name="T15" fmla="*/ 17 h 160"/>
                <a:gd name="T16" fmla="*/ 42 w 43"/>
                <a:gd name="T17" fmla="*/ 8 h 160"/>
                <a:gd name="T18" fmla="*/ 41 w 43"/>
                <a:gd name="T19" fmla="*/ 0 h 160"/>
                <a:gd name="T20" fmla="*/ 25 w 43"/>
                <a:gd name="T21" fmla="*/ 11 h 160"/>
                <a:gd name="T22" fmla="*/ 14 w 43"/>
                <a:gd name="T23" fmla="*/ 24 h 160"/>
                <a:gd name="T24" fmla="*/ 5 w 43"/>
                <a:gd name="T25" fmla="*/ 43 h 160"/>
                <a:gd name="T26" fmla="*/ 1 w 43"/>
                <a:gd name="T27" fmla="*/ 63 h 160"/>
                <a:gd name="T28" fmla="*/ 0 w 43"/>
                <a:gd name="T29" fmla="*/ 86 h 160"/>
                <a:gd name="T30" fmla="*/ 1 w 43"/>
                <a:gd name="T31" fmla="*/ 109 h 160"/>
                <a:gd name="T32" fmla="*/ 7 w 43"/>
                <a:gd name="T33" fmla="*/ 133 h 160"/>
                <a:gd name="T34" fmla="*/ 16 w 43"/>
                <a:gd name="T35" fmla="*/ 159 h 160"/>
                <a:gd name="T36" fmla="*/ 21 w 43"/>
                <a:gd name="T37" fmla="*/ 154 h 16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3"/>
                <a:gd name="T58" fmla="*/ 0 h 160"/>
                <a:gd name="T59" fmla="*/ 43 w 43"/>
                <a:gd name="T60" fmla="*/ 160 h 16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3" h="160">
                  <a:moveTo>
                    <a:pt x="21" y="154"/>
                  </a:moveTo>
                  <a:lnTo>
                    <a:pt x="13" y="131"/>
                  </a:lnTo>
                  <a:lnTo>
                    <a:pt x="8" y="109"/>
                  </a:lnTo>
                  <a:lnTo>
                    <a:pt x="7" y="86"/>
                  </a:lnTo>
                  <a:lnTo>
                    <a:pt x="8" y="64"/>
                  </a:lnTo>
                  <a:lnTo>
                    <a:pt x="12" y="46"/>
                  </a:lnTo>
                  <a:lnTo>
                    <a:pt x="20" y="29"/>
                  </a:lnTo>
                  <a:lnTo>
                    <a:pt x="29" y="17"/>
                  </a:lnTo>
                  <a:lnTo>
                    <a:pt x="42" y="8"/>
                  </a:lnTo>
                  <a:lnTo>
                    <a:pt x="41" y="0"/>
                  </a:lnTo>
                  <a:lnTo>
                    <a:pt x="25" y="11"/>
                  </a:lnTo>
                  <a:lnTo>
                    <a:pt x="14" y="24"/>
                  </a:lnTo>
                  <a:lnTo>
                    <a:pt x="5" y="43"/>
                  </a:lnTo>
                  <a:lnTo>
                    <a:pt x="1" y="63"/>
                  </a:lnTo>
                  <a:lnTo>
                    <a:pt x="0" y="86"/>
                  </a:lnTo>
                  <a:lnTo>
                    <a:pt x="1" y="109"/>
                  </a:lnTo>
                  <a:lnTo>
                    <a:pt x="7" y="133"/>
                  </a:lnTo>
                  <a:lnTo>
                    <a:pt x="16" y="159"/>
                  </a:lnTo>
                  <a:lnTo>
                    <a:pt x="21" y="154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6" name="Freeform 59"/>
            <p:cNvSpPr>
              <a:spLocks/>
            </p:cNvSpPr>
            <p:nvPr/>
          </p:nvSpPr>
          <p:spPr bwMode="auto">
            <a:xfrm>
              <a:off x="1237" y="3582"/>
              <a:ext cx="151" cy="90"/>
            </a:xfrm>
            <a:custGeom>
              <a:avLst/>
              <a:gdLst>
                <a:gd name="T0" fmla="*/ 148 w 151"/>
                <a:gd name="T1" fmla="*/ 76 h 90"/>
                <a:gd name="T2" fmla="*/ 139 w 151"/>
                <a:gd name="T3" fmla="*/ 79 h 90"/>
                <a:gd name="T4" fmla="*/ 130 w 151"/>
                <a:gd name="T5" fmla="*/ 82 h 90"/>
                <a:gd name="T6" fmla="*/ 121 w 151"/>
                <a:gd name="T7" fmla="*/ 82 h 90"/>
                <a:gd name="T8" fmla="*/ 110 w 151"/>
                <a:gd name="T9" fmla="*/ 82 h 90"/>
                <a:gd name="T10" fmla="*/ 101 w 151"/>
                <a:gd name="T11" fmla="*/ 79 h 90"/>
                <a:gd name="T12" fmla="*/ 92 w 151"/>
                <a:gd name="T13" fmla="*/ 77 h 90"/>
                <a:gd name="T14" fmla="*/ 83 w 151"/>
                <a:gd name="T15" fmla="*/ 73 h 90"/>
                <a:gd name="T16" fmla="*/ 73 w 151"/>
                <a:gd name="T17" fmla="*/ 68 h 90"/>
                <a:gd name="T18" fmla="*/ 63 w 151"/>
                <a:gd name="T19" fmla="*/ 64 h 90"/>
                <a:gd name="T20" fmla="*/ 54 w 151"/>
                <a:gd name="T21" fmla="*/ 56 h 90"/>
                <a:gd name="T22" fmla="*/ 44 w 151"/>
                <a:gd name="T23" fmla="*/ 49 h 90"/>
                <a:gd name="T24" fmla="*/ 37 w 151"/>
                <a:gd name="T25" fmla="*/ 42 h 90"/>
                <a:gd name="T26" fmla="*/ 28 w 151"/>
                <a:gd name="T27" fmla="*/ 33 h 90"/>
                <a:gd name="T28" fmla="*/ 20 w 151"/>
                <a:gd name="T29" fmla="*/ 22 h 90"/>
                <a:gd name="T30" fmla="*/ 12 w 151"/>
                <a:gd name="T31" fmla="*/ 12 h 90"/>
                <a:gd name="T32" fmla="*/ 6 w 151"/>
                <a:gd name="T33" fmla="*/ 0 h 90"/>
                <a:gd name="T34" fmla="*/ 0 w 151"/>
                <a:gd name="T35" fmla="*/ 4 h 90"/>
                <a:gd name="T36" fmla="*/ 6 w 151"/>
                <a:gd name="T37" fmla="*/ 15 h 90"/>
                <a:gd name="T38" fmla="*/ 14 w 151"/>
                <a:gd name="T39" fmla="*/ 27 h 90"/>
                <a:gd name="T40" fmla="*/ 23 w 151"/>
                <a:gd name="T41" fmla="*/ 37 h 90"/>
                <a:gd name="T42" fmla="*/ 31 w 151"/>
                <a:gd name="T43" fmla="*/ 46 h 90"/>
                <a:gd name="T44" fmla="*/ 40 w 151"/>
                <a:gd name="T45" fmla="*/ 55 h 90"/>
                <a:gd name="T46" fmla="*/ 49 w 151"/>
                <a:gd name="T47" fmla="*/ 62 h 90"/>
                <a:gd name="T48" fmla="*/ 60 w 151"/>
                <a:gd name="T49" fmla="*/ 68 h 90"/>
                <a:gd name="T50" fmla="*/ 69 w 151"/>
                <a:gd name="T51" fmla="*/ 74 h 90"/>
                <a:gd name="T52" fmla="*/ 80 w 151"/>
                <a:gd name="T53" fmla="*/ 80 h 90"/>
                <a:gd name="T54" fmla="*/ 89 w 151"/>
                <a:gd name="T55" fmla="*/ 83 h 90"/>
                <a:gd name="T56" fmla="*/ 101 w 151"/>
                <a:gd name="T57" fmla="*/ 86 h 90"/>
                <a:gd name="T58" fmla="*/ 110 w 151"/>
                <a:gd name="T59" fmla="*/ 88 h 90"/>
                <a:gd name="T60" fmla="*/ 121 w 151"/>
                <a:gd name="T61" fmla="*/ 89 h 90"/>
                <a:gd name="T62" fmla="*/ 130 w 151"/>
                <a:gd name="T63" fmla="*/ 88 h 90"/>
                <a:gd name="T64" fmla="*/ 141 w 151"/>
                <a:gd name="T65" fmla="*/ 86 h 90"/>
                <a:gd name="T66" fmla="*/ 150 w 151"/>
                <a:gd name="T67" fmla="*/ 83 h 90"/>
                <a:gd name="T68" fmla="*/ 148 w 151"/>
                <a:gd name="T69" fmla="*/ 76 h 9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51"/>
                <a:gd name="T106" fmla="*/ 0 h 90"/>
                <a:gd name="T107" fmla="*/ 151 w 151"/>
                <a:gd name="T108" fmla="*/ 90 h 9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51" h="90">
                  <a:moveTo>
                    <a:pt x="148" y="76"/>
                  </a:moveTo>
                  <a:lnTo>
                    <a:pt x="139" y="79"/>
                  </a:lnTo>
                  <a:lnTo>
                    <a:pt x="130" y="82"/>
                  </a:lnTo>
                  <a:lnTo>
                    <a:pt x="121" y="82"/>
                  </a:lnTo>
                  <a:lnTo>
                    <a:pt x="110" y="82"/>
                  </a:lnTo>
                  <a:lnTo>
                    <a:pt x="101" y="79"/>
                  </a:lnTo>
                  <a:lnTo>
                    <a:pt x="92" y="77"/>
                  </a:lnTo>
                  <a:lnTo>
                    <a:pt x="83" y="73"/>
                  </a:lnTo>
                  <a:lnTo>
                    <a:pt x="73" y="68"/>
                  </a:lnTo>
                  <a:lnTo>
                    <a:pt x="63" y="64"/>
                  </a:lnTo>
                  <a:lnTo>
                    <a:pt x="54" y="56"/>
                  </a:lnTo>
                  <a:lnTo>
                    <a:pt x="44" y="49"/>
                  </a:lnTo>
                  <a:lnTo>
                    <a:pt x="37" y="42"/>
                  </a:lnTo>
                  <a:lnTo>
                    <a:pt x="28" y="33"/>
                  </a:lnTo>
                  <a:lnTo>
                    <a:pt x="20" y="22"/>
                  </a:lnTo>
                  <a:lnTo>
                    <a:pt x="12" y="12"/>
                  </a:lnTo>
                  <a:lnTo>
                    <a:pt x="6" y="0"/>
                  </a:lnTo>
                  <a:lnTo>
                    <a:pt x="0" y="4"/>
                  </a:lnTo>
                  <a:lnTo>
                    <a:pt x="6" y="15"/>
                  </a:lnTo>
                  <a:lnTo>
                    <a:pt x="14" y="27"/>
                  </a:lnTo>
                  <a:lnTo>
                    <a:pt x="23" y="37"/>
                  </a:lnTo>
                  <a:lnTo>
                    <a:pt x="31" y="46"/>
                  </a:lnTo>
                  <a:lnTo>
                    <a:pt x="40" y="55"/>
                  </a:lnTo>
                  <a:lnTo>
                    <a:pt x="49" y="62"/>
                  </a:lnTo>
                  <a:lnTo>
                    <a:pt x="60" y="68"/>
                  </a:lnTo>
                  <a:lnTo>
                    <a:pt x="69" y="74"/>
                  </a:lnTo>
                  <a:lnTo>
                    <a:pt x="80" y="80"/>
                  </a:lnTo>
                  <a:lnTo>
                    <a:pt x="89" y="83"/>
                  </a:lnTo>
                  <a:lnTo>
                    <a:pt x="101" y="86"/>
                  </a:lnTo>
                  <a:lnTo>
                    <a:pt x="110" y="88"/>
                  </a:lnTo>
                  <a:lnTo>
                    <a:pt x="121" y="89"/>
                  </a:lnTo>
                  <a:lnTo>
                    <a:pt x="130" y="88"/>
                  </a:lnTo>
                  <a:lnTo>
                    <a:pt x="141" y="86"/>
                  </a:lnTo>
                  <a:lnTo>
                    <a:pt x="150" y="83"/>
                  </a:lnTo>
                  <a:lnTo>
                    <a:pt x="148" y="76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7" name="Freeform 60"/>
            <p:cNvSpPr>
              <a:spLocks/>
            </p:cNvSpPr>
            <p:nvPr/>
          </p:nvSpPr>
          <p:spPr bwMode="auto">
            <a:xfrm>
              <a:off x="708" y="3970"/>
              <a:ext cx="1" cy="23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22 h 23"/>
                <a:gd name="T4" fmla="*/ 0 w 1"/>
                <a:gd name="T5" fmla="*/ 0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0"/>
                  </a:move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8" name="Freeform 61"/>
            <p:cNvSpPr>
              <a:spLocks/>
            </p:cNvSpPr>
            <p:nvPr/>
          </p:nvSpPr>
          <p:spPr bwMode="auto">
            <a:xfrm>
              <a:off x="684" y="4040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1 w 4"/>
                <a:gd name="T3" fmla="*/ 0 h 30"/>
                <a:gd name="T4" fmla="*/ 3 w 4"/>
                <a:gd name="T5" fmla="*/ 0 h 30"/>
                <a:gd name="T6" fmla="*/ 3 w 4"/>
                <a:gd name="T7" fmla="*/ 29 h 30"/>
                <a:gd name="T8" fmla="*/ 0 w 4"/>
                <a:gd name="T9" fmla="*/ 29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30"/>
                <a:gd name="T17" fmla="*/ 4 w 4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30">
                  <a:moveTo>
                    <a:pt x="0" y="29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3" y="29"/>
                  </a:lnTo>
                  <a:lnTo>
                    <a:pt x="0" y="2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99" name="Freeform 62"/>
            <p:cNvSpPr>
              <a:spLocks/>
            </p:cNvSpPr>
            <p:nvPr/>
          </p:nvSpPr>
          <p:spPr bwMode="auto">
            <a:xfrm>
              <a:off x="680" y="3785"/>
              <a:ext cx="1" cy="23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22 h 23"/>
                <a:gd name="T4" fmla="*/ 0 w 1"/>
                <a:gd name="T5" fmla="*/ 0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0"/>
                  </a:move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500" name="Freeform 63"/>
            <p:cNvSpPr>
              <a:spLocks/>
            </p:cNvSpPr>
            <p:nvPr/>
          </p:nvSpPr>
          <p:spPr bwMode="auto">
            <a:xfrm>
              <a:off x="678" y="3970"/>
              <a:ext cx="98" cy="37"/>
            </a:xfrm>
            <a:custGeom>
              <a:avLst/>
              <a:gdLst>
                <a:gd name="T0" fmla="*/ 7 w 98"/>
                <a:gd name="T1" fmla="*/ 36 h 37"/>
                <a:gd name="T2" fmla="*/ 7 w 98"/>
                <a:gd name="T3" fmla="*/ 33 h 37"/>
                <a:gd name="T4" fmla="*/ 9 w 98"/>
                <a:gd name="T5" fmla="*/ 31 h 37"/>
                <a:gd name="T6" fmla="*/ 12 w 98"/>
                <a:gd name="T7" fmla="*/ 28 h 37"/>
                <a:gd name="T8" fmla="*/ 15 w 98"/>
                <a:gd name="T9" fmla="*/ 25 h 37"/>
                <a:gd name="T10" fmla="*/ 18 w 98"/>
                <a:gd name="T11" fmla="*/ 21 h 37"/>
                <a:gd name="T12" fmla="*/ 24 w 98"/>
                <a:gd name="T13" fmla="*/ 20 h 37"/>
                <a:gd name="T14" fmla="*/ 28 w 98"/>
                <a:gd name="T15" fmla="*/ 17 h 37"/>
                <a:gd name="T16" fmla="*/ 34 w 98"/>
                <a:gd name="T17" fmla="*/ 15 h 37"/>
                <a:gd name="T18" fmla="*/ 41 w 98"/>
                <a:gd name="T19" fmla="*/ 13 h 37"/>
                <a:gd name="T20" fmla="*/ 47 w 98"/>
                <a:gd name="T21" fmla="*/ 11 h 37"/>
                <a:gd name="T22" fmla="*/ 54 w 98"/>
                <a:gd name="T23" fmla="*/ 9 h 37"/>
                <a:gd name="T24" fmla="*/ 62 w 98"/>
                <a:gd name="T25" fmla="*/ 8 h 37"/>
                <a:gd name="T26" fmla="*/ 71 w 98"/>
                <a:gd name="T27" fmla="*/ 7 h 37"/>
                <a:gd name="T28" fmla="*/ 79 w 98"/>
                <a:gd name="T29" fmla="*/ 7 h 37"/>
                <a:gd name="T30" fmla="*/ 88 w 98"/>
                <a:gd name="T31" fmla="*/ 7 h 37"/>
                <a:gd name="T32" fmla="*/ 97 w 98"/>
                <a:gd name="T33" fmla="*/ 7 h 37"/>
                <a:gd name="T34" fmla="*/ 97 w 98"/>
                <a:gd name="T35" fmla="*/ 1 h 37"/>
                <a:gd name="T36" fmla="*/ 88 w 98"/>
                <a:gd name="T37" fmla="*/ 0 h 37"/>
                <a:gd name="T38" fmla="*/ 79 w 98"/>
                <a:gd name="T39" fmla="*/ 0 h 37"/>
                <a:gd name="T40" fmla="*/ 71 w 98"/>
                <a:gd name="T41" fmla="*/ 1 h 37"/>
                <a:gd name="T42" fmla="*/ 62 w 98"/>
                <a:gd name="T43" fmla="*/ 3 h 37"/>
                <a:gd name="T44" fmla="*/ 53 w 98"/>
                <a:gd name="T45" fmla="*/ 3 h 37"/>
                <a:gd name="T46" fmla="*/ 46 w 98"/>
                <a:gd name="T47" fmla="*/ 5 h 37"/>
                <a:gd name="T48" fmla="*/ 38 w 98"/>
                <a:gd name="T49" fmla="*/ 7 h 37"/>
                <a:gd name="T50" fmla="*/ 32 w 98"/>
                <a:gd name="T51" fmla="*/ 9 h 37"/>
                <a:gd name="T52" fmla="*/ 25 w 98"/>
                <a:gd name="T53" fmla="*/ 11 h 37"/>
                <a:gd name="T54" fmla="*/ 21 w 98"/>
                <a:gd name="T55" fmla="*/ 13 h 37"/>
                <a:gd name="T56" fmla="*/ 15 w 98"/>
                <a:gd name="T57" fmla="*/ 17 h 37"/>
                <a:gd name="T58" fmla="*/ 10 w 98"/>
                <a:gd name="T59" fmla="*/ 20 h 37"/>
                <a:gd name="T60" fmla="*/ 6 w 98"/>
                <a:gd name="T61" fmla="*/ 24 h 37"/>
                <a:gd name="T62" fmla="*/ 3 w 98"/>
                <a:gd name="T63" fmla="*/ 28 h 37"/>
                <a:gd name="T64" fmla="*/ 1 w 98"/>
                <a:gd name="T65" fmla="*/ 32 h 37"/>
                <a:gd name="T66" fmla="*/ 0 w 98"/>
                <a:gd name="T67" fmla="*/ 36 h 37"/>
                <a:gd name="T68" fmla="*/ 7 w 98"/>
                <a:gd name="T69" fmla="*/ 36 h 3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8"/>
                <a:gd name="T106" fmla="*/ 0 h 37"/>
                <a:gd name="T107" fmla="*/ 98 w 98"/>
                <a:gd name="T108" fmla="*/ 37 h 3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8" h="37">
                  <a:moveTo>
                    <a:pt x="7" y="36"/>
                  </a:moveTo>
                  <a:lnTo>
                    <a:pt x="7" y="33"/>
                  </a:lnTo>
                  <a:lnTo>
                    <a:pt x="9" y="31"/>
                  </a:lnTo>
                  <a:lnTo>
                    <a:pt x="12" y="28"/>
                  </a:lnTo>
                  <a:lnTo>
                    <a:pt x="15" y="25"/>
                  </a:lnTo>
                  <a:lnTo>
                    <a:pt x="18" y="21"/>
                  </a:lnTo>
                  <a:lnTo>
                    <a:pt x="24" y="20"/>
                  </a:lnTo>
                  <a:lnTo>
                    <a:pt x="28" y="17"/>
                  </a:lnTo>
                  <a:lnTo>
                    <a:pt x="34" y="15"/>
                  </a:lnTo>
                  <a:lnTo>
                    <a:pt x="41" y="13"/>
                  </a:lnTo>
                  <a:lnTo>
                    <a:pt x="47" y="11"/>
                  </a:lnTo>
                  <a:lnTo>
                    <a:pt x="54" y="9"/>
                  </a:lnTo>
                  <a:lnTo>
                    <a:pt x="62" y="8"/>
                  </a:lnTo>
                  <a:lnTo>
                    <a:pt x="71" y="7"/>
                  </a:lnTo>
                  <a:lnTo>
                    <a:pt x="79" y="7"/>
                  </a:lnTo>
                  <a:lnTo>
                    <a:pt x="88" y="7"/>
                  </a:lnTo>
                  <a:lnTo>
                    <a:pt x="97" y="7"/>
                  </a:lnTo>
                  <a:lnTo>
                    <a:pt x="97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1" y="1"/>
                  </a:lnTo>
                  <a:lnTo>
                    <a:pt x="62" y="3"/>
                  </a:lnTo>
                  <a:lnTo>
                    <a:pt x="53" y="3"/>
                  </a:lnTo>
                  <a:lnTo>
                    <a:pt x="46" y="5"/>
                  </a:lnTo>
                  <a:lnTo>
                    <a:pt x="38" y="7"/>
                  </a:lnTo>
                  <a:lnTo>
                    <a:pt x="32" y="9"/>
                  </a:lnTo>
                  <a:lnTo>
                    <a:pt x="25" y="11"/>
                  </a:lnTo>
                  <a:lnTo>
                    <a:pt x="21" y="13"/>
                  </a:lnTo>
                  <a:lnTo>
                    <a:pt x="15" y="17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3" y="28"/>
                  </a:lnTo>
                  <a:lnTo>
                    <a:pt x="1" y="32"/>
                  </a:lnTo>
                  <a:lnTo>
                    <a:pt x="0" y="36"/>
                  </a:lnTo>
                  <a:lnTo>
                    <a:pt x="7" y="3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501" name="Freeform 64"/>
            <p:cNvSpPr>
              <a:spLocks/>
            </p:cNvSpPr>
            <p:nvPr/>
          </p:nvSpPr>
          <p:spPr bwMode="auto">
            <a:xfrm>
              <a:off x="677" y="4016"/>
              <a:ext cx="2" cy="30"/>
            </a:xfrm>
            <a:custGeom>
              <a:avLst/>
              <a:gdLst>
                <a:gd name="T0" fmla="*/ 0 w 2"/>
                <a:gd name="T1" fmla="*/ 29 h 30"/>
                <a:gd name="T2" fmla="*/ 0 w 2"/>
                <a:gd name="T3" fmla="*/ 0 h 30"/>
                <a:gd name="T4" fmla="*/ 1 w 2"/>
                <a:gd name="T5" fmla="*/ 0 h 30"/>
                <a:gd name="T6" fmla="*/ 1 w 2"/>
                <a:gd name="T7" fmla="*/ 29 h 30"/>
                <a:gd name="T8" fmla="*/ 0 w 2"/>
                <a:gd name="T9" fmla="*/ 29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0"/>
                <a:gd name="T17" fmla="*/ 2 w 2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0">
                  <a:moveTo>
                    <a:pt x="0" y="29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9"/>
                  </a:lnTo>
                  <a:lnTo>
                    <a:pt x="0" y="2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502" name="Freeform 65"/>
            <p:cNvSpPr>
              <a:spLocks/>
            </p:cNvSpPr>
            <p:nvPr/>
          </p:nvSpPr>
          <p:spPr bwMode="auto">
            <a:xfrm>
              <a:off x="736" y="3573"/>
              <a:ext cx="122" cy="187"/>
            </a:xfrm>
            <a:custGeom>
              <a:avLst/>
              <a:gdLst>
                <a:gd name="T0" fmla="*/ 13 w 122"/>
                <a:gd name="T1" fmla="*/ 0 h 187"/>
                <a:gd name="T2" fmla="*/ 24 w 122"/>
                <a:gd name="T3" fmla="*/ 17 h 187"/>
                <a:gd name="T4" fmla="*/ 36 w 122"/>
                <a:gd name="T5" fmla="*/ 12 h 187"/>
                <a:gd name="T6" fmla="*/ 48 w 122"/>
                <a:gd name="T7" fmla="*/ 11 h 187"/>
                <a:gd name="T8" fmla="*/ 60 w 122"/>
                <a:gd name="T9" fmla="*/ 14 h 187"/>
                <a:gd name="T10" fmla="*/ 73 w 122"/>
                <a:gd name="T11" fmla="*/ 23 h 187"/>
                <a:gd name="T12" fmla="*/ 55 w 122"/>
                <a:gd name="T13" fmla="*/ 51 h 187"/>
                <a:gd name="T14" fmla="*/ 49 w 122"/>
                <a:gd name="T15" fmla="*/ 48 h 187"/>
                <a:gd name="T16" fmla="*/ 43 w 122"/>
                <a:gd name="T17" fmla="*/ 49 h 187"/>
                <a:gd name="T18" fmla="*/ 39 w 122"/>
                <a:gd name="T19" fmla="*/ 51 h 187"/>
                <a:gd name="T20" fmla="*/ 33 w 122"/>
                <a:gd name="T21" fmla="*/ 55 h 187"/>
                <a:gd name="T22" fmla="*/ 31 w 122"/>
                <a:gd name="T23" fmla="*/ 65 h 187"/>
                <a:gd name="T24" fmla="*/ 36 w 122"/>
                <a:gd name="T25" fmla="*/ 72 h 187"/>
                <a:gd name="T26" fmla="*/ 45 w 122"/>
                <a:gd name="T27" fmla="*/ 72 h 187"/>
                <a:gd name="T28" fmla="*/ 51 w 122"/>
                <a:gd name="T29" fmla="*/ 68 h 187"/>
                <a:gd name="T30" fmla="*/ 60 w 122"/>
                <a:gd name="T31" fmla="*/ 65 h 187"/>
                <a:gd name="T32" fmla="*/ 67 w 122"/>
                <a:gd name="T33" fmla="*/ 60 h 187"/>
                <a:gd name="T34" fmla="*/ 76 w 122"/>
                <a:gd name="T35" fmla="*/ 58 h 187"/>
                <a:gd name="T36" fmla="*/ 84 w 122"/>
                <a:gd name="T37" fmla="*/ 58 h 187"/>
                <a:gd name="T38" fmla="*/ 93 w 122"/>
                <a:gd name="T39" fmla="*/ 60 h 187"/>
                <a:gd name="T40" fmla="*/ 102 w 122"/>
                <a:gd name="T41" fmla="*/ 66 h 187"/>
                <a:gd name="T42" fmla="*/ 109 w 122"/>
                <a:gd name="T43" fmla="*/ 75 h 187"/>
                <a:gd name="T44" fmla="*/ 117 w 122"/>
                <a:gd name="T45" fmla="*/ 91 h 187"/>
                <a:gd name="T46" fmla="*/ 121 w 122"/>
                <a:gd name="T47" fmla="*/ 111 h 187"/>
                <a:gd name="T48" fmla="*/ 120 w 122"/>
                <a:gd name="T49" fmla="*/ 129 h 187"/>
                <a:gd name="T50" fmla="*/ 112 w 122"/>
                <a:gd name="T51" fmla="*/ 146 h 187"/>
                <a:gd name="T52" fmla="*/ 108 w 122"/>
                <a:gd name="T53" fmla="*/ 155 h 187"/>
                <a:gd name="T54" fmla="*/ 105 w 122"/>
                <a:gd name="T55" fmla="*/ 186 h 187"/>
                <a:gd name="T56" fmla="*/ 87 w 122"/>
                <a:gd name="T57" fmla="*/ 171 h 187"/>
                <a:gd name="T58" fmla="*/ 73 w 122"/>
                <a:gd name="T59" fmla="*/ 175 h 187"/>
                <a:gd name="T60" fmla="*/ 58 w 122"/>
                <a:gd name="T61" fmla="*/ 172 h 187"/>
                <a:gd name="T62" fmla="*/ 45 w 122"/>
                <a:gd name="T63" fmla="*/ 164 h 187"/>
                <a:gd name="T64" fmla="*/ 58 w 122"/>
                <a:gd name="T65" fmla="*/ 128 h 187"/>
                <a:gd name="T66" fmla="*/ 64 w 122"/>
                <a:gd name="T67" fmla="*/ 132 h 187"/>
                <a:gd name="T68" fmla="*/ 72 w 122"/>
                <a:gd name="T69" fmla="*/ 134 h 187"/>
                <a:gd name="T70" fmla="*/ 78 w 122"/>
                <a:gd name="T71" fmla="*/ 132 h 187"/>
                <a:gd name="T72" fmla="*/ 82 w 122"/>
                <a:gd name="T73" fmla="*/ 129 h 187"/>
                <a:gd name="T74" fmla="*/ 90 w 122"/>
                <a:gd name="T75" fmla="*/ 121 h 187"/>
                <a:gd name="T76" fmla="*/ 88 w 122"/>
                <a:gd name="T77" fmla="*/ 111 h 187"/>
                <a:gd name="T78" fmla="*/ 85 w 122"/>
                <a:gd name="T79" fmla="*/ 106 h 187"/>
                <a:gd name="T80" fmla="*/ 81 w 122"/>
                <a:gd name="T81" fmla="*/ 106 h 187"/>
                <a:gd name="T82" fmla="*/ 75 w 122"/>
                <a:gd name="T83" fmla="*/ 108 h 187"/>
                <a:gd name="T84" fmla="*/ 72 w 122"/>
                <a:gd name="T85" fmla="*/ 109 h 187"/>
                <a:gd name="T86" fmla="*/ 55 w 122"/>
                <a:gd name="T87" fmla="*/ 117 h 187"/>
                <a:gd name="T88" fmla="*/ 40 w 122"/>
                <a:gd name="T89" fmla="*/ 120 h 187"/>
                <a:gd name="T90" fmla="*/ 24 w 122"/>
                <a:gd name="T91" fmla="*/ 115 h 187"/>
                <a:gd name="T92" fmla="*/ 9 w 122"/>
                <a:gd name="T93" fmla="*/ 100 h 187"/>
                <a:gd name="T94" fmla="*/ 0 w 122"/>
                <a:gd name="T95" fmla="*/ 63 h 187"/>
                <a:gd name="T96" fmla="*/ 10 w 122"/>
                <a:gd name="T97" fmla="*/ 31 h 18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22"/>
                <a:gd name="T148" fmla="*/ 0 h 187"/>
                <a:gd name="T149" fmla="*/ 122 w 122"/>
                <a:gd name="T150" fmla="*/ 187 h 18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22" h="187">
                  <a:moveTo>
                    <a:pt x="0" y="12"/>
                  </a:moveTo>
                  <a:lnTo>
                    <a:pt x="13" y="0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30" y="14"/>
                  </a:lnTo>
                  <a:lnTo>
                    <a:pt x="36" y="12"/>
                  </a:lnTo>
                  <a:lnTo>
                    <a:pt x="42" y="11"/>
                  </a:lnTo>
                  <a:lnTo>
                    <a:pt x="48" y="11"/>
                  </a:lnTo>
                  <a:lnTo>
                    <a:pt x="54" y="11"/>
                  </a:lnTo>
                  <a:lnTo>
                    <a:pt x="60" y="14"/>
                  </a:lnTo>
                  <a:lnTo>
                    <a:pt x="67" y="17"/>
                  </a:lnTo>
                  <a:lnTo>
                    <a:pt x="73" y="23"/>
                  </a:lnTo>
                  <a:lnTo>
                    <a:pt x="58" y="54"/>
                  </a:lnTo>
                  <a:lnTo>
                    <a:pt x="55" y="51"/>
                  </a:lnTo>
                  <a:lnTo>
                    <a:pt x="52" y="49"/>
                  </a:lnTo>
                  <a:lnTo>
                    <a:pt x="49" y="48"/>
                  </a:lnTo>
                  <a:lnTo>
                    <a:pt x="46" y="48"/>
                  </a:lnTo>
                  <a:lnTo>
                    <a:pt x="43" y="49"/>
                  </a:lnTo>
                  <a:lnTo>
                    <a:pt x="40" y="49"/>
                  </a:lnTo>
                  <a:lnTo>
                    <a:pt x="39" y="51"/>
                  </a:lnTo>
                  <a:lnTo>
                    <a:pt x="36" y="54"/>
                  </a:lnTo>
                  <a:lnTo>
                    <a:pt x="33" y="55"/>
                  </a:lnTo>
                  <a:lnTo>
                    <a:pt x="31" y="60"/>
                  </a:lnTo>
                  <a:lnTo>
                    <a:pt x="31" y="65"/>
                  </a:lnTo>
                  <a:lnTo>
                    <a:pt x="33" y="69"/>
                  </a:lnTo>
                  <a:lnTo>
                    <a:pt x="36" y="72"/>
                  </a:lnTo>
                  <a:lnTo>
                    <a:pt x="40" y="74"/>
                  </a:lnTo>
                  <a:lnTo>
                    <a:pt x="45" y="72"/>
                  </a:lnTo>
                  <a:lnTo>
                    <a:pt x="48" y="69"/>
                  </a:lnTo>
                  <a:lnTo>
                    <a:pt x="51" y="68"/>
                  </a:lnTo>
                  <a:lnTo>
                    <a:pt x="55" y="66"/>
                  </a:lnTo>
                  <a:lnTo>
                    <a:pt x="60" y="65"/>
                  </a:lnTo>
                  <a:lnTo>
                    <a:pt x="63" y="61"/>
                  </a:lnTo>
                  <a:lnTo>
                    <a:pt x="67" y="60"/>
                  </a:lnTo>
                  <a:lnTo>
                    <a:pt x="72" y="58"/>
                  </a:lnTo>
                  <a:lnTo>
                    <a:pt x="76" y="58"/>
                  </a:lnTo>
                  <a:lnTo>
                    <a:pt x="79" y="58"/>
                  </a:lnTo>
                  <a:lnTo>
                    <a:pt x="84" y="58"/>
                  </a:lnTo>
                  <a:lnTo>
                    <a:pt x="88" y="58"/>
                  </a:lnTo>
                  <a:lnTo>
                    <a:pt x="93" y="60"/>
                  </a:lnTo>
                  <a:lnTo>
                    <a:pt x="97" y="63"/>
                  </a:lnTo>
                  <a:lnTo>
                    <a:pt x="102" y="66"/>
                  </a:lnTo>
                  <a:lnTo>
                    <a:pt x="105" y="71"/>
                  </a:lnTo>
                  <a:lnTo>
                    <a:pt x="109" y="75"/>
                  </a:lnTo>
                  <a:lnTo>
                    <a:pt x="112" y="80"/>
                  </a:lnTo>
                  <a:lnTo>
                    <a:pt x="117" y="91"/>
                  </a:lnTo>
                  <a:lnTo>
                    <a:pt x="121" y="100"/>
                  </a:lnTo>
                  <a:lnTo>
                    <a:pt x="121" y="111"/>
                  </a:lnTo>
                  <a:lnTo>
                    <a:pt x="121" y="120"/>
                  </a:lnTo>
                  <a:lnTo>
                    <a:pt x="120" y="129"/>
                  </a:lnTo>
                  <a:lnTo>
                    <a:pt x="117" y="138"/>
                  </a:lnTo>
                  <a:lnTo>
                    <a:pt x="112" y="146"/>
                  </a:lnTo>
                  <a:lnTo>
                    <a:pt x="108" y="154"/>
                  </a:lnTo>
                  <a:lnTo>
                    <a:pt x="108" y="155"/>
                  </a:lnTo>
                  <a:lnTo>
                    <a:pt x="118" y="174"/>
                  </a:lnTo>
                  <a:lnTo>
                    <a:pt x="105" y="186"/>
                  </a:lnTo>
                  <a:lnTo>
                    <a:pt x="94" y="168"/>
                  </a:lnTo>
                  <a:lnTo>
                    <a:pt x="87" y="171"/>
                  </a:lnTo>
                  <a:lnTo>
                    <a:pt x="81" y="174"/>
                  </a:lnTo>
                  <a:lnTo>
                    <a:pt x="73" y="175"/>
                  </a:lnTo>
                  <a:lnTo>
                    <a:pt x="66" y="174"/>
                  </a:lnTo>
                  <a:lnTo>
                    <a:pt x="58" y="172"/>
                  </a:lnTo>
                  <a:lnTo>
                    <a:pt x="51" y="169"/>
                  </a:lnTo>
                  <a:lnTo>
                    <a:pt x="45" y="164"/>
                  </a:lnTo>
                  <a:lnTo>
                    <a:pt x="37" y="157"/>
                  </a:lnTo>
                  <a:lnTo>
                    <a:pt x="58" y="128"/>
                  </a:lnTo>
                  <a:lnTo>
                    <a:pt x="61" y="131"/>
                  </a:lnTo>
                  <a:lnTo>
                    <a:pt x="64" y="132"/>
                  </a:lnTo>
                  <a:lnTo>
                    <a:pt x="67" y="134"/>
                  </a:lnTo>
                  <a:lnTo>
                    <a:pt x="72" y="134"/>
                  </a:lnTo>
                  <a:lnTo>
                    <a:pt x="75" y="134"/>
                  </a:lnTo>
                  <a:lnTo>
                    <a:pt x="78" y="132"/>
                  </a:lnTo>
                  <a:lnTo>
                    <a:pt x="81" y="131"/>
                  </a:lnTo>
                  <a:lnTo>
                    <a:pt x="82" y="129"/>
                  </a:lnTo>
                  <a:lnTo>
                    <a:pt x="87" y="125"/>
                  </a:lnTo>
                  <a:lnTo>
                    <a:pt x="90" y="121"/>
                  </a:lnTo>
                  <a:lnTo>
                    <a:pt x="90" y="115"/>
                  </a:lnTo>
                  <a:lnTo>
                    <a:pt x="88" y="111"/>
                  </a:lnTo>
                  <a:lnTo>
                    <a:pt x="87" y="109"/>
                  </a:lnTo>
                  <a:lnTo>
                    <a:pt x="85" y="106"/>
                  </a:lnTo>
                  <a:lnTo>
                    <a:pt x="82" y="106"/>
                  </a:lnTo>
                  <a:lnTo>
                    <a:pt x="81" y="106"/>
                  </a:lnTo>
                  <a:lnTo>
                    <a:pt x="78" y="106"/>
                  </a:lnTo>
                  <a:lnTo>
                    <a:pt x="75" y="108"/>
                  </a:lnTo>
                  <a:lnTo>
                    <a:pt x="73" y="109"/>
                  </a:lnTo>
                  <a:lnTo>
                    <a:pt x="72" y="109"/>
                  </a:lnTo>
                  <a:lnTo>
                    <a:pt x="64" y="114"/>
                  </a:lnTo>
                  <a:lnTo>
                    <a:pt x="55" y="117"/>
                  </a:lnTo>
                  <a:lnTo>
                    <a:pt x="48" y="120"/>
                  </a:lnTo>
                  <a:lnTo>
                    <a:pt x="40" y="120"/>
                  </a:lnTo>
                  <a:lnTo>
                    <a:pt x="33" y="120"/>
                  </a:lnTo>
                  <a:lnTo>
                    <a:pt x="24" y="115"/>
                  </a:lnTo>
                  <a:lnTo>
                    <a:pt x="16" y="109"/>
                  </a:lnTo>
                  <a:lnTo>
                    <a:pt x="9" y="100"/>
                  </a:lnTo>
                  <a:lnTo>
                    <a:pt x="1" y="81"/>
                  </a:lnTo>
                  <a:lnTo>
                    <a:pt x="0" y="63"/>
                  </a:lnTo>
                  <a:lnTo>
                    <a:pt x="3" y="45"/>
                  </a:lnTo>
                  <a:lnTo>
                    <a:pt x="10" y="31"/>
                  </a:lnTo>
                  <a:lnTo>
                    <a:pt x="0" y="1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503" name="Freeform 66"/>
            <p:cNvSpPr>
              <a:spLocks/>
            </p:cNvSpPr>
            <p:nvPr/>
          </p:nvSpPr>
          <p:spPr bwMode="auto">
            <a:xfrm>
              <a:off x="1257" y="3445"/>
              <a:ext cx="138" cy="191"/>
            </a:xfrm>
            <a:custGeom>
              <a:avLst/>
              <a:gdLst>
                <a:gd name="T0" fmla="*/ 23 w 138"/>
                <a:gd name="T1" fmla="*/ 0 h 191"/>
                <a:gd name="T2" fmla="*/ 42 w 138"/>
                <a:gd name="T3" fmla="*/ 14 h 191"/>
                <a:gd name="T4" fmla="*/ 55 w 138"/>
                <a:gd name="T5" fmla="*/ 11 h 191"/>
                <a:gd name="T6" fmla="*/ 69 w 138"/>
                <a:gd name="T7" fmla="*/ 12 h 191"/>
                <a:gd name="T8" fmla="*/ 83 w 138"/>
                <a:gd name="T9" fmla="*/ 20 h 191"/>
                <a:gd name="T10" fmla="*/ 69 w 138"/>
                <a:gd name="T11" fmla="*/ 56 h 191"/>
                <a:gd name="T12" fmla="*/ 63 w 138"/>
                <a:gd name="T13" fmla="*/ 51 h 191"/>
                <a:gd name="T14" fmla="*/ 55 w 138"/>
                <a:gd name="T15" fmla="*/ 49 h 191"/>
                <a:gd name="T16" fmla="*/ 51 w 138"/>
                <a:gd name="T17" fmla="*/ 49 h 191"/>
                <a:gd name="T18" fmla="*/ 45 w 138"/>
                <a:gd name="T19" fmla="*/ 53 h 191"/>
                <a:gd name="T20" fmla="*/ 37 w 138"/>
                <a:gd name="T21" fmla="*/ 59 h 191"/>
                <a:gd name="T22" fmla="*/ 38 w 138"/>
                <a:gd name="T23" fmla="*/ 70 h 191"/>
                <a:gd name="T24" fmla="*/ 42 w 138"/>
                <a:gd name="T25" fmla="*/ 73 h 191"/>
                <a:gd name="T26" fmla="*/ 46 w 138"/>
                <a:gd name="T27" fmla="*/ 73 h 191"/>
                <a:gd name="T28" fmla="*/ 51 w 138"/>
                <a:gd name="T29" fmla="*/ 73 h 191"/>
                <a:gd name="T30" fmla="*/ 55 w 138"/>
                <a:gd name="T31" fmla="*/ 71 h 191"/>
                <a:gd name="T32" fmla="*/ 65 w 138"/>
                <a:gd name="T33" fmla="*/ 68 h 191"/>
                <a:gd name="T34" fmla="*/ 74 w 138"/>
                <a:gd name="T35" fmla="*/ 63 h 191"/>
                <a:gd name="T36" fmla="*/ 85 w 138"/>
                <a:gd name="T37" fmla="*/ 62 h 191"/>
                <a:gd name="T38" fmla="*/ 94 w 138"/>
                <a:gd name="T39" fmla="*/ 62 h 191"/>
                <a:gd name="T40" fmla="*/ 105 w 138"/>
                <a:gd name="T41" fmla="*/ 63 h 191"/>
                <a:gd name="T42" fmla="*/ 114 w 138"/>
                <a:gd name="T43" fmla="*/ 68 h 191"/>
                <a:gd name="T44" fmla="*/ 123 w 138"/>
                <a:gd name="T45" fmla="*/ 76 h 191"/>
                <a:gd name="T46" fmla="*/ 129 w 138"/>
                <a:gd name="T47" fmla="*/ 87 h 191"/>
                <a:gd name="T48" fmla="*/ 137 w 138"/>
                <a:gd name="T49" fmla="*/ 107 h 191"/>
                <a:gd name="T50" fmla="*/ 137 w 138"/>
                <a:gd name="T51" fmla="*/ 127 h 191"/>
                <a:gd name="T52" fmla="*/ 129 w 138"/>
                <a:gd name="T53" fmla="*/ 144 h 191"/>
                <a:gd name="T54" fmla="*/ 117 w 138"/>
                <a:gd name="T55" fmla="*/ 159 h 191"/>
                <a:gd name="T56" fmla="*/ 111 w 138"/>
                <a:gd name="T57" fmla="*/ 190 h 191"/>
                <a:gd name="T58" fmla="*/ 92 w 138"/>
                <a:gd name="T59" fmla="*/ 175 h 191"/>
                <a:gd name="T60" fmla="*/ 75 w 138"/>
                <a:gd name="T61" fmla="*/ 176 h 191"/>
                <a:gd name="T62" fmla="*/ 60 w 138"/>
                <a:gd name="T63" fmla="*/ 173 h 191"/>
                <a:gd name="T64" fmla="*/ 43 w 138"/>
                <a:gd name="T65" fmla="*/ 164 h 191"/>
                <a:gd name="T66" fmla="*/ 63 w 138"/>
                <a:gd name="T67" fmla="*/ 128 h 191"/>
                <a:gd name="T68" fmla="*/ 69 w 138"/>
                <a:gd name="T69" fmla="*/ 134 h 191"/>
                <a:gd name="T70" fmla="*/ 77 w 138"/>
                <a:gd name="T71" fmla="*/ 136 h 191"/>
                <a:gd name="T72" fmla="*/ 85 w 138"/>
                <a:gd name="T73" fmla="*/ 136 h 191"/>
                <a:gd name="T74" fmla="*/ 92 w 138"/>
                <a:gd name="T75" fmla="*/ 131 h 191"/>
                <a:gd name="T76" fmla="*/ 100 w 138"/>
                <a:gd name="T77" fmla="*/ 125 h 191"/>
                <a:gd name="T78" fmla="*/ 100 w 138"/>
                <a:gd name="T79" fmla="*/ 114 h 191"/>
                <a:gd name="T80" fmla="*/ 95 w 138"/>
                <a:gd name="T81" fmla="*/ 110 h 191"/>
                <a:gd name="T82" fmla="*/ 91 w 138"/>
                <a:gd name="T83" fmla="*/ 110 h 191"/>
                <a:gd name="T84" fmla="*/ 85 w 138"/>
                <a:gd name="T85" fmla="*/ 110 h 191"/>
                <a:gd name="T86" fmla="*/ 80 w 138"/>
                <a:gd name="T87" fmla="*/ 113 h 191"/>
                <a:gd name="T88" fmla="*/ 62 w 138"/>
                <a:gd name="T89" fmla="*/ 119 h 191"/>
                <a:gd name="T90" fmla="*/ 43 w 138"/>
                <a:gd name="T91" fmla="*/ 120 h 191"/>
                <a:gd name="T92" fmla="*/ 25 w 138"/>
                <a:gd name="T93" fmla="*/ 114 h 191"/>
                <a:gd name="T94" fmla="*/ 9 w 138"/>
                <a:gd name="T95" fmla="*/ 97 h 191"/>
                <a:gd name="T96" fmla="*/ 2 w 138"/>
                <a:gd name="T97" fmla="*/ 77 h 191"/>
                <a:gd name="T98" fmla="*/ 2 w 138"/>
                <a:gd name="T99" fmla="*/ 59 h 191"/>
                <a:gd name="T100" fmla="*/ 8 w 138"/>
                <a:gd name="T101" fmla="*/ 43 h 191"/>
                <a:gd name="T102" fmla="*/ 17 w 138"/>
                <a:gd name="T103" fmla="*/ 29 h 19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38"/>
                <a:gd name="T157" fmla="*/ 0 h 191"/>
                <a:gd name="T158" fmla="*/ 138 w 138"/>
                <a:gd name="T159" fmla="*/ 191 h 191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38" h="191">
                  <a:moveTo>
                    <a:pt x="6" y="11"/>
                  </a:moveTo>
                  <a:lnTo>
                    <a:pt x="23" y="0"/>
                  </a:lnTo>
                  <a:lnTo>
                    <a:pt x="34" y="17"/>
                  </a:lnTo>
                  <a:lnTo>
                    <a:pt x="42" y="14"/>
                  </a:lnTo>
                  <a:lnTo>
                    <a:pt x="48" y="12"/>
                  </a:lnTo>
                  <a:lnTo>
                    <a:pt x="55" y="11"/>
                  </a:lnTo>
                  <a:lnTo>
                    <a:pt x="63" y="11"/>
                  </a:lnTo>
                  <a:lnTo>
                    <a:pt x="69" y="12"/>
                  </a:lnTo>
                  <a:lnTo>
                    <a:pt x="77" y="15"/>
                  </a:lnTo>
                  <a:lnTo>
                    <a:pt x="83" y="20"/>
                  </a:lnTo>
                  <a:lnTo>
                    <a:pt x="91" y="26"/>
                  </a:lnTo>
                  <a:lnTo>
                    <a:pt x="69" y="56"/>
                  </a:lnTo>
                  <a:lnTo>
                    <a:pt x="66" y="53"/>
                  </a:lnTo>
                  <a:lnTo>
                    <a:pt x="63" y="51"/>
                  </a:lnTo>
                  <a:lnTo>
                    <a:pt x="60" y="49"/>
                  </a:lnTo>
                  <a:lnTo>
                    <a:pt x="55" y="49"/>
                  </a:lnTo>
                  <a:lnTo>
                    <a:pt x="54" y="49"/>
                  </a:lnTo>
                  <a:lnTo>
                    <a:pt x="51" y="49"/>
                  </a:lnTo>
                  <a:lnTo>
                    <a:pt x="46" y="51"/>
                  </a:lnTo>
                  <a:lnTo>
                    <a:pt x="45" y="53"/>
                  </a:lnTo>
                  <a:lnTo>
                    <a:pt x="40" y="56"/>
                  </a:lnTo>
                  <a:lnTo>
                    <a:pt x="37" y="59"/>
                  </a:lnTo>
                  <a:lnTo>
                    <a:pt x="37" y="63"/>
                  </a:lnTo>
                  <a:lnTo>
                    <a:pt x="38" y="70"/>
                  </a:lnTo>
                  <a:lnTo>
                    <a:pt x="40" y="71"/>
                  </a:lnTo>
                  <a:lnTo>
                    <a:pt x="42" y="73"/>
                  </a:lnTo>
                  <a:lnTo>
                    <a:pt x="45" y="73"/>
                  </a:lnTo>
                  <a:lnTo>
                    <a:pt x="46" y="73"/>
                  </a:lnTo>
                  <a:lnTo>
                    <a:pt x="49" y="73"/>
                  </a:lnTo>
                  <a:lnTo>
                    <a:pt x="51" y="73"/>
                  </a:lnTo>
                  <a:lnTo>
                    <a:pt x="54" y="71"/>
                  </a:lnTo>
                  <a:lnTo>
                    <a:pt x="55" y="71"/>
                  </a:lnTo>
                  <a:lnTo>
                    <a:pt x="60" y="70"/>
                  </a:lnTo>
                  <a:lnTo>
                    <a:pt x="65" y="68"/>
                  </a:lnTo>
                  <a:lnTo>
                    <a:pt x="69" y="66"/>
                  </a:lnTo>
                  <a:lnTo>
                    <a:pt x="74" y="63"/>
                  </a:lnTo>
                  <a:lnTo>
                    <a:pt x="80" y="63"/>
                  </a:lnTo>
                  <a:lnTo>
                    <a:pt x="85" y="62"/>
                  </a:lnTo>
                  <a:lnTo>
                    <a:pt x="89" y="62"/>
                  </a:lnTo>
                  <a:lnTo>
                    <a:pt x="94" y="62"/>
                  </a:lnTo>
                  <a:lnTo>
                    <a:pt x="100" y="62"/>
                  </a:lnTo>
                  <a:lnTo>
                    <a:pt x="105" y="63"/>
                  </a:lnTo>
                  <a:lnTo>
                    <a:pt x="109" y="65"/>
                  </a:lnTo>
                  <a:lnTo>
                    <a:pt x="114" y="68"/>
                  </a:lnTo>
                  <a:lnTo>
                    <a:pt x="119" y="73"/>
                  </a:lnTo>
                  <a:lnTo>
                    <a:pt x="123" y="76"/>
                  </a:lnTo>
                  <a:lnTo>
                    <a:pt x="126" y="80"/>
                  </a:lnTo>
                  <a:lnTo>
                    <a:pt x="129" y="87"/>
                  </a:lnTo>
                  <a:lnTo>
                    <a:pt x="134" y="96"/>
                  </a:lnTo>
                  <a:lnTo>
                    <a:pt x="137" y="107"/>
                  </a:lnTo>
                  <a:lnTo>
                    <a:pt x="137" y="117"/>
                  </a:lnTo>
                  <a:lnTo>
                    <a:pt x="137" y="127"/>
                  </a:lnTo>
                  <a:lnTo>
                    <a:pt x="134" y="136"/>
                  </a:lnTo>
                  <a:lnTo>
                    <a:pt x="129" y="144"/>
                  </a:lnTo>
                  <a:lnTo>
                    <a:pt x="123" y="153"/>
                  </a:lnTo>
                  <a:lnTo>
                    <a:pt x="117" y="159"/>
                  </a:lnTo>
                  <a:lnTo>
                    <a:pt x="128" y="179"/>
                  </a:lnTo>
                  <a:lnTo>
                    <a:pt x="111" y="190"/>
                  </a:lnTo>
                  <a:lnTo>
                    <a:pt x="100" y="171"/>
                  </a:lnTo>
                  <a:lnTo>
                    <a:pt x="92" y="175"/>
                  </a:lnTo>
                  <a:lnTo>
                    <a:pt x="85" y="176"/>
                  </a:lnTo>
                  <a:lnTo>
                    <a:pt x="75" y="176"/>
                  </a:lnTo>
                  <a:lnTo>
                    <a:pt x="68" y="176"/>
                  </a:lnTo>
                  <a:lnTo>
                    <a:pt x="60" y="173"/>
                  </a:lnTo>
                  <a:lnTo>
                    <a:pt x="51" y="170"/>
                  </a:lnTo>
                  <a:lnTo>
                    <a:pt x="43" y="164"/>
                  </a:lnTo>
                  <a:lnTo>
                    <a:pt x="37" y="156"/>
                  </a:lnTo>
                  <a:lnTo>
                    <a:pt x="63" y="128"/>
                  </a:lnTo>
                  <a:lnTo>
                    <a:pt x="66" y="131"/>
                  </a:lnTo>
                  <a:lnTo>
                    <a:pt x="69" y="134"/>
                  </a:lnTo>
                  <a:lnTo>
                    <a:pt x="74" y="136"/>
                  </a:lnTo>
                  <a:lnTo>
                    <a:pt x="77" y="136"/>
                  </a:lnTo>
                  <a:lnTo>
                    <a:pt x="82" y="136"/>
                  </a:lnTo>
                  <a:lnTo>
                    <a:pt x="85" y="136"/>
                  </a:lnTo>
                  <a:lnTo>
                    <a:pt x="88" y="134"/>
                  </a:lnTo>
                  <a:lnTo>
                    <a:pt x="92" y="131"/>
                  </a:lnTo>
                  <a:lnTo>
                    <a:pt x="95" y="128"/>
                  </a:lnTo>
                  <a:lnTo>
                    <a:pt x="100" y="125"/>
                  </a:lnTo>
                  <a:lnTo>
                    <a:pt x="100" y="120"/>
                  </a:lnTo>
                  <a:lnTo>
                    <a:pt x="100" y="114"/>
                  </a:lnTo>
                  <a:lnTo>
                    <a:pt x="97" y="113"/>
                  </a:lnTo>
                  <a:lnTo>
                    <a:pt x="95" y="110"/>
                  </a:lnTo>
                  <a:lnTo>
                    <a:pt x="92" y="110"/>
                  </a:lnTo>
                  <a:lnTo>
                    <a:pt x="91" y="110"/>
                  </a:lnTo>
                  <a:lnTo>
                    <a:pt x="88" y="110"/>
                  </a:lnTo>
                  <a:lnTo>
                    <a:pt x="85" y="110"/>
                  </a:lnTo>
                  <a:lnTo>
                    <a:pt x="82" y="111"/>
                  </a:lnTo>
                  <a:lnTo>
                    <a:pt x="80" y="113"/>
                  </a:lnTo>
                  <a:lnTo>
                    <a:pt x="71" y="116"/>
                  </a:lnTo>
                  <a:lnTo>
                    <a:pt x="62" y="119"/>
                  </a:lnTo>
                  <a:lnTo>
                    <a:pt x="52" y="120"/>
                  </a:lnTo>
                  <a:lnTo>
                    <a:pt x="43" y="120"/>
                  </a:lnTo>
                  <a:lnTo>
                    <a:pt x="34" y="119"/>
                  </a:lnTo>
                  <a:lnTo>
                    <a:pt x="25" y="114"/>
                  </a:lnTo>
                  <a:lnTo>
                    <a:pt x="17" y="108"/>
                  </a:lnTo>
                  <a:lnTo>
                    <a:pt x="9" y="97"/>
                  </a:lnTo>
                  <a:lnTo>
                    <a:pt x="5" y="87"/>
                  </a:lnTo>
                  <a:lnTo>
                    <a:pt x="2" y="77"/>
                  </a:lnTo>
                  <a:lnTo>
                    <a:pt x="0" y="68"/>
                  </a:lnTo>
                  <a:lnTo>
                    <a:pt x="2" y="59"/>
                  </a:lnTo>
                  <a:lnTo>
                    <a:pt x="3" y="51"/>
                  </a:lnTo>
                  <a:lnTo>
                    <a:pt x="8" y="43"/>
                  </a:lnTo>
                  <a:lnTo>
                    <a:pt x="12" y="36"/>
                  </a:lnTo>
                  <a:lnTo>
                    <a:pt x="17" y="29"/>
                  </a:lnTo>
                  <a:lnTo>
                    <a:pt x="6" y="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8203" name="Group 67"/>
          <p:cNvGrpSpPr>
            <a:grpSpLocks/>
          </p:cNvGrpSpPr>
          <p:nvPr/>
        </p:nvGrpSpPr>
        <p:grpSpPr bwMode="auto">
          <a:xfrm>
            <a:off x="6197600" y="1612900"/>
            <a:ext cx="2665413" cy="1343025"/>
            <a:chOff x="3904" y="1016"/>
            <a:chExt cx="1679" cy="846"/>
          </a:xfrm>
        </p:grpSpPr>
        <p:sp>
          <p:nvSpPr>
            <p:cNvPr id="8204" name="Freeform 68"/>
            <p:cNvSpPr>
              <a:spLocks/>
            </p:cNvSpPr>
            <p:nvPr/>
          </p:nvSpPr>
          <p:spPr bwMode="auto">
            <a:xfrm>
              <a:off x="4155" y="1138"/>
              <a:ext cx="1109" cy="605"/>
            </a:xfrm>
            <a:custGeom>
              <a:avLst/>
              <a:gdLst>
                <a:gd name="T0" fmla="*/ 814 w 1109"/>
                <a:gd name="T1" fmla="*/ 12 h 605"/>
                <a:gd name="T2" fmla="*/ 764 w 1109"/>
                <a:gd name="T3" fmla="*/ 34 h 605"/>
                <a:gd name="T4" fmla="*/ 714 w 1109"/>
                <a:gd name="T5" fmla="*/ 56 h 605"/>
                <a:gd name="T6" fmla="*/ 663 w 1109"/>
                <a:gd name="T7" fmla="*/ 77 h 605"/>
                <a:gd name="T8" fmla="*/ 613 w 1109"/>
                <a:gd name="T9" fmla="*/ 97 h 605"/>
                <a:gd name="T10" fmla="*/ 562 w 1109"/>
                <a:gd name="T11" fmla="*/ 115 h 605"/>
                <a:gd name="T12" fmla="*/ 510 w 1109"/>
                <a:gd name="T13" fmla="*/ 131 h 605"/>
                <a:gd name="T14" fmla="*/ 457 w 1109"/>
                <a:gd name="T15" fmla="*/ 146 h 605"/>
                <a:gd name="T16" fmla="*/ 405 w 1109"/>
                <a:gd name="T17" fmla="*/ 159 h 605"/>
                <a:gd name="T18" fmla="*/ 351 w 1109"/>
                <a:gd name="T19" fmla="*/ 170 h 605"/>
                <a:gd name="T20" fmla="*/ 297 w 1109"/>
                <a:gd name="T21" fmla="*/ 179 h 605"/>
                <a:gd name="T22" fmla="*/ 244 w 1109"/>
                <a:gd name="T23" fmla="*/ 186 h 605"/>
                <a:gd name="T24" fmla="*/ 190 w 1109"/>
                <a:gd name="T25" fmla="*/ 189 h 605"/>
                <a:gd name="T26" fmla="*/ 137 w 1109"/>
                <a:gd name="T27" fmla="*/ 192 h 605"/>
                <a:gd name="T28" fmla="*/ 82 w 1109"/>
                <a:gd name="T29" fmla="*/ 189 h 605"/>
                <a:gd name="T30" fmla="*/ 28 w 1109"/>
                <a:gd name="T31" fmla="*/ 186 h 605"/>
                <a:gd name="T32" fmla="*/ 21 w 1109"/>
                <a:gd name="T33" fmla="*/ 202 h 605"/>
                <a:gd name="T34" fmla="*/ 59 w 1109"/>
                <a:gd name="T35" fmla="*/ 247 h 605"/>
                <a:gd name="T36" fmla="*/ 92 w 1109"/>
                <a:gd name="T37" fmla="*/ 295 h 605"/>
                <a:gd name="T38" fmla="*/ 119 w 1109"/>
                <a:gd name="T39" fmla="*/ 347 h 605"/>
                <a:gd name="T40" fmla="*/ 141 w 1109"/>
                <a:gd name="T41" fmla="*/ 402 h 605"/>
                <a:gd name="T42" fmla="*/ 158 w 1109"/>
                <a:gd name="T43" fmla="*/ 458 h 605"/>
                <a:gd name="T44" fmla="*/ 168 w 1109"/>
                <a:gd name="T45" fmla="*/ 515 h 605"/>
                <a:gd name="T46" fmla="*/ 174 w 1109"/>
                <a:gd name="T47" fmla="*/ 574 h 605"/>
                <a:gd name="T48" fmla="*/ 199 w 1109"/>
                <a:gd name="T49" fmla="*/ 589 h 605"/>
                <a:gd name="T50" fmla="*/ 253 w 1109"/>
                <a:gd name="T51" fmla="*/ 563 h 605"/>
                <a:gd name="T52" fmla="*/ 308 w 1109"/>
                <a:gd name="T53" fmla="*/ 539 h 605"/>
                <a:gd name="T54" fmla="*/ 363 w 1109"/>
                <a:gd name="T55" fmla="*/ 517 h 605"/>
                <a:gd name="T56" fmla="*/ 419 w 1109"/>
                <a:gd name="T57" fmla="*/ 499 h 605"/>
                <a:gd name="T58" fmla="*/ 477 w 1109"/>
                <a:gd name="T59" fmla="*/ 481 h 605"/>
                <a:gd name="T60" fmla="*/ 537 w 1109"/>
                <a:gd name="T61" fmla="*/ 467 h 605"/>
                <a:gd name="T62" fmla="*/ 596 w 1109"/>
                <a:gd name="T63" fmla="*/ 453 h 605"/>
                <a:gd name="T64" fmla="*/ 656 w 1109"/>
                <a:gd name="T65" fmla="*/ 443 h 605"/>
                <a:gd name="T66" fmla="*/ 717 w 1109"/>
                <a:gd name="T67" fmla="*/ 433 h 605"/>
                <a:gd name="T68" fmla="*/ 778 w 1109"/>
                <a:gd name="T69" fmla="*/ 425 h 605"/>
                <a:gd name="T70" fmla="*/ 837 w 1109"/>
                <a:gd name="T71" fmla="*/ 418 h 605"/>
                <a:gd name="T72" fmla="*/ 898 w 1109"/>
                <a:gd name="T73" fmla="*/ 412 h 605"/>
                <a:gd name="T74" fmla="*/ 959 w 1109"/>
                <a:gd name="T75" fmla="*/ 408 h 605"/>
                <a:gd name="T76" fmla="*/ 1019 w 1109"/>
                <a:gd name="T77" fmla="*/ 403 h 605"/>
                <a:gd name="T78" fmla="*/ 1078 w 1109"/>
                <a:gd name="T79" fmla="*/ 400 h 605"/>
                <a:gd name="T80" fmla="*/ 1093 w 1109"/>
                <a:gd name="T81" fmla="*/ 385 h 605"/>
                <a:gd name="T82" fmla="*/ 1060 w 1109"/>
                <a:gd name="T83" fmla="*/ 359 h 605"/>
                <a:gd name="T84" fmla="*/ 1023 w 1109"/>
                <a:gd name="T85" fmla="*/ 329 h 605"/>
                <a:gd name="T86" fmla="*/ 986 w 1109"/>
                <a:gd name="T87" fmla="*/ 294 h 605"/>
                <a:gd name="T88" fmla="*/ 949 w 1109"/>
                <a:gd name="T89" fmla="*/ 250 h 605"/>
                <a:gd name="T90" fmla="*/ 912 w 1109"/>
                <a:gd name="T91" fmla="*/ 195 h 605"/>
                <a:gd name="T92" fmla="*/ 877 w 1109"/>
                <a:gd name="T93" fmla="*/ 128 h 605"/>
                <a:gd name="T94" fmla="*/ 849 w 1109"/>
                <a:gd name="T95" fmla="*/ 47 h 60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9"/>
                <a:gd name="T145" fmla="*/ 0 h 605"/>
                <a:gd name="T146" fmla="*/ 1109 w 1109"/>
                <a:gd name="T147" fmla="*/ 605 h 60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9" h="605">
                  <a:moveTo>
                    <a:pt x="837" y="0"/>
                  </a:moveTo>
                  <a:lnTo>
                    <a:pt x="814" y="12"/>
                  </a:lnTo>
                  <a:lnTo>
                    <a:pt x="788" y="24"/>
                  </a:lnTo>
                  <a:lnTo>
                    <a:pt x="764" y="34"/>
                  </a:lnTo>
                  <a:lnTo>
                    <a:pt x="739" y="46"/>
                  </a:lnTo>
                  <a:lnTo>
                    <a:pt x="714" y="56"/>
                  </a:lnTo>
                  <a:lnTo>
                    <a:pt x="689" y="66"/>
                  </a:lnTo>
                  <a:lnTo>
                    <a:pt x="663" y="77"/>
                  </a:lnTo>
                  <a:lnTo>
                    <a:pt x="638" y="87"/>
                  </a:lnTo>
                  <a:lnTo>
                    <a:pt x="613" y="97"/>
                  </a:lnTo>
                  <a:lnTo>
                    <a:pt x="587" y="106"/>
                  </a:lnTo>
                  <a:lnTo>
                    <a:pt x="562" y="115"/>
                  </a:lnTo>
                  <a:lnTo>
                    <a:pt x="535" y="124"/>
                  </a:lnTo>
                  <a:lnTo>
                    <a:pt x="510" y="131"/>
                  </a:lnTo>
                  <a:lnTo>
                    <a:pt x="483" y="139"/>
                  </a:lnTo>
                  <a:lnTo>
                    <a:pt x="457" y="146"/>
                  </a:lnTo>
                  <a:lnTo>
                    <a:pt x="431" y="152"/>
                  </a:lnTo>
                  <a:lnTo>
                    <a:pt x="405" y="159"/>
                  </a:lnTo>
                  <a:lnTo>
                    <a:pt x="378" y="165"/>
                  </a:lnTo>
                  <a:lnTo>
                    <a:pt x="351" y="170"/>
                  </a:lnTo>
                  <a:lnTo>
                    <a:pt x="324" y="174"/>
                  </a:lnTo>
                  <a:lnTo>
                    <a:pt x="297" y="179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8"/>
                  </a:lnTo>
                  <a:lnTo>
                    <a:pt x="190" y="189"/>
                  </a:lnTo>
                  <a:lnTo>
                    <a:pt x="164" y="191"/>
                  </a:lnTo>
                  <a:lnTo>
                    <a:pt x="137" y="192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2"/>
                  </a:lnTo>
                  <a:lnTo>
                    <a:pt x="42" y="224"/>
                  </a:lnTo>
                  <a:lnTo>
                    <a:pt x="59" y="247"/>
                  </a:lnTo>
                  <a:lnTo>
                    <a:pt x="76" y="272"/>
                  </a:lnTo>
                  <a:lnTo>
                    <a:pt x="92" y="295"/>
                  </a:lnTo>
                  <a:lnTo>
                    <a:pt x="106" y="320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8" y="458"/>
                  </a:lnTo>
                  <a:lnTo>
                    <a:pt x="164" y="486"/>
                  </a:lnTo>
                  <a:lnTo>
                    <a:pt x="168" y="515"/>
                  </a:lnTo>
                  <a:lnTo>
                    <a:pt x="173" y="545"/>
                  </a:lnTo>
                  <a:lnTo>
                    <a:pt x="174" y="574"/>
                  </a:lnTo>
                  <a:lnTo>
                    <a:pt x="174" y="604"/>
                  </a:lnTo>
                  <a:lnTo>
                    <a:pt x="199" y="589"/>
                  </a:lnTo>
                  <a:lnTo>
                    <a:pt x="226" y="576"/>
                  </a:lnTo>
                  <a:lnTo>
                    <a:pt x="253" y="563"/>
                  </a:lnTo>
                  <a:lnTo>
                    <a:pt x="280" y="551"/>
                  </a:lnTo>
                  <a:lnTo>
                    <a:pt x="308" y="539"/>
                  </a:lnTo>
                  <a:lnTo>
                    <a:pt x="335" y="527"/>
                  </a:lnTo>
                  <a:lnTo>
                    <a:pt x="363" y="517"/>
                  </a:lnTo>
                  <a:lnTo>
                    <a:pt x="391" y="508"/>
                  </a:lnTo>
                  <a:lnTo>
                    <a:pt x="419" y="499"/>
                  </a:lnTo>
                  <a:lnTo>
                    <a:pt x="449" y="490"/>
                  </a:lnTo>
                  <a:lnTo>
                    <a:pt x="477" y="481"/>
                  </a:lnTo>
                  <a:lnTo>
                    <a:pt x="507" y="474"/>
                  </a:lnTo>
                  <a:lnTo>
                    <a:pt x="537" y="467"/>
                  </a:lnTo>
                  <a:lnTo>
                    <a:pt x="567" y="459"/>
                  </a:lnTo>
                  <a:lnTo>
                    <a:pt x="596" y="453"/>
                  </a:lnTo>
                  <a:lnTo>
                    <a:pt x="626" y="447"/>
                  </a:lnTo>
                  <a:lnTo>
                    <a:pt x="656" y="443"/>
                  </a:lnTo>
                  <a:lnTo>
                    <a:pt x="686" y="437"/>
                  </a:lnTo>
                  <a:lnTo>
                    <a:pt x="717" y="433"/>
                  </a:lnTo>
                  <a:lnTo>
                    <a:pt x="747" y="428"/>
                  </a:lnTo>
                  <a:lnTo>
                    <a:pt x="778" y="425"/>
                  </a:lnTo>
                  <a:lnTo>
                    <a:pt x="808" y="421"/>
                  </a:lnTo>
                  <a:lnTo>
                    <a:pt x="837" y="418"/>
                  </a:lnTo>
                  <a:lnTo>
                    <a:pt x="869" y="415"/>
                  </a:lnTo>
                  <a:lnTo>
                    <a:pt x="898" y="412"/>
                  </a:lnTo>
                  <a:lnTo>
                    <a:pt x="928" y="409"/>
                  </a:lnTo>
                  <a:lnTo>
                    <a:pt x="959" y="408"/>
                  </a:lnTo>
                  <a:lnTo>
                    <a:pt x="989" y="405"/>
                  </a:lnTo>
                  <a:lnTo>
                    <a:pt x="1019" y="403"/>
                  </a:lnTo>
                  <a:lnTo>
                    <a:pt x="1049" y="402"/>
                  </a:lnTo>
                  <a:lnTo>
                    <a:pt x="1078" y="400"/>
                  </a:lnTo>
                  <a:lnTo>
                    <a:pt x="1108" y="399"/>
                  </a:lnTo>
                  <a:lnTo>
                    <a:pt x="1093" y="385"/>
                  </a:lnTo>
                  <a:lnTo>
                    <a:pt x="1077" y="372"/>
                  </a:lnTo>
                  <a:lnTo>
                    <a:pt x="1060" y="359"/>
                  </a:lnTo>
                  <a:lnTo>
                    <a:pt x="1043" y="344"/>
                  </a:lnTo>
                  <a:lnTo>
                    <a:pt x="1023" y="329"/>
                  </a:lnTo>
                  <a:lnTo>
                    <a:pt x="1005" y="312"/>
                  </a:lnTo>
                  <a:lnTo>
                    <a:pt x="986" y="294"/>
                  </a:lnTo>
                  <a:lnTo>
                    <a:pt x="967" y="272"/>
                  </a:lnTo>
                  <a:lnTo>
                    <a:pt x="949" y="250"/>
                  </a:lnTo>
                  <a:lnTo>
                    <a:pt x="930" y="223"/>
                  </a:lnTo>
                  <a:lnTo>
                    <a:pt x="912" y="195"/>
                  </a:lnTo>
                  <a:lnTo>
                    <a:pt x="895" y="164"/>
                  </a:lnTo>
                  <a:lnTo>
                    <a:pt x="877" y="128"/>
                  </a:lnTo>
                  <a:lnTo>
                    <a:pt x="863" y="90"/>
                  </a:lnTo>
                  <a:lnTo>
                    <a:pt x="849" y="47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5" name="Freeform 69"/>
            <p:cNvSpPr>
              <a:spLocks/>
            </p:cNvSpPr>
            <p:nvPr/>
          </p:nvSpPr>
          <p:spPr bwMode="auto">
            <a:xfrm>
              <a:off x="4144" y="1135"/>
              <a:ext cx="849" cy="193"/>
            </a:xfrm>
            <a:custGeom>
              <a:avLst/>
              <a:gdLst>
                <a:gd name="T0" fmla="*/ 10 w 849"/>
                <a:gd name="T1" fmla="*/ 183 h 193"/>
                <a:gd name="T2" fmla="*/ 65 w 849"/>
                <a:gd name="T3" fmla="*/ 189 h 193"/>
                <a:gd name="T4" fmla="*/ 119 w 849"/>
                <a:gd name="T5" fmla="*/ 191 h 193"/>
                <a:gd name="T6" fmla="*/ 174 w 849"/>
                <a:gd name="T7" fmla="*/ 191 h 193"/>
                <a:gd name="T8" fmla="*/ 227 w 849"/>
                <a:gd name="T9" fmla="*/ 189 h 193"/>
                <a:gd name="T10" fmla="*/ 281 w 849"/>
                <a:gd name="T11" fmla="*/ 183 h 193"/>
                <a:gd name="T12" fmla="*/ 336 w 849"/>
                <a:gd name="T13" fmla="*/ 176 h 193"/>
                <a:gd name="T14" fmla="*/ 389 w 849"/>
                <a:gd name="T15" fmla="*/ 166 h 193"/>
                <a:gd name="T16" fmla="*/ 441 w 849"/>
                <a:gd name="T17" fmla="*/ 155 h 193"/>
                <a:gd name="T18" fmla="*/ 493 w 849"/>
                <a:gd name="T19" fmla="*/ 140 h 193"/>
                <a:gd name="T20" fmla="*/ 547 w 849"/>
                <a:gd name="T21" fmla="*/ 126 h 193"/>
                <a:gd name="T22" fmla="*/ 599 w 849"/>
                <a:gd name="T23" fmla="*/ 109 h 193"/>
                <a:gd name="T24" fmla="*/ 649 w 849"/>
                <a:gd name="T25" fmla="*/ 90 h 193"/>
                <a:gd name="T26" fmla="*/ 699 w 849"/>
                <a:gd name="T27" fmla="*/ 72 h 193"/>
                <a:gd name="T28" fmla="*/ 748 w 849"/>
                <a:gd name="T29" fmla="*/ 50 h 193"/>
                <a:gd name="T30" fmla="*/ 799 w 849"/>
                <a:gd name="T31" fmla="*/ 29 h 193"/>
                <a:gd name="T32" fmla="*/ 848 w 849"/>
                <a:gd name="T33" fmla="*/ 6 h 193"/>
                <a:gd name="T34" fmla="*/ 820 w 849"/>
                <a:gd name="T35" fmla="*/ 11 h 193"/>
                <a:gd name="T36" fmla="*/ 772 w 849"/>
                <a:gd name="T37" fmla="*/ 33 h 193"/>
                <a:gd name="T38" fmla="*/ 722 w 849"/>
                <a:gd name="T39" fmla="*/ 54 h 193"/>
                <a:gd name="T40" fmla="*/ 671 w 849"/>
                <a:gd name="T41" fmla="*/ 75 h 193"/>
                <a:gd name="T42" fmla="*/ 621 w 849"/>
                <a:gd name="T43" fmla="*/ 93 h 193"/>
                <a:gd name="T44" fmla="*/ 570 w 849"/>
                <a:gd name="T45" fmla="*/ 110 h 193"/>
                <a:gd name="T46" fmla="*/ 518 w 849"/>
                <a:gd name="T47" fmla="*/ 128 h 193"/>
                <a:gd name="T48" fmla="*/ 466 w 849"/>
                <a:gd name="T49" fmla="*/ 142 h 193"/>
                <a:gd name="T50" fmla="*/ 413 w 849"/>
                <a:gd name="T51" fmla="*/ 155 h 193"/>
                <a:gd name="T52" fmla="*/ 361 w 849"/>
                <a:gd name="T53" fmla="*/ 165 h 193"/>
                <a:gd name="T54" fmla="*/ 307 w 849"/>
                <a:gd name="T55" fmla="*/ 173 h 193"/>
                <a:gd name="T56" fmla="*/ 254 w 849"/>
                <a:gd name="T57" fmla="*/ 181 h 193"/>
                <a:gd name="T58" fmla="*/ 200 w 849"/>
                <a:gd name="T59" fmla="*/ 183 h 193"/>
                <a:gd name="T60" fmla="*/ 147 w 849"/>
                <a:gd name="T61" fmla="*/ 185 h 193"/>
                <a:gd name="T62" fmla="*/ 92 w 849"/>
                <a:gd name="T63" fmla="*/ 183 h 193"/>
                <a:gd name="T64" fmla="*/ 39 w 849"/>
                <a:gd name="T65" fmla="*/ 181 h 193"/>
                <a:gd name="T66" fmla="*/ 9 w 849"/>
                <a:gd name="T67" fmla="*/ 182 h 193"/>
                <a:gd name="T68" fmla="*/ 0 w 849"/>
                <a:gd name="T69" fmla="*/ 175 h 193"/>
                <a:gd name="T70" fmla="*/ 13 w 849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9"/>
                <a:gd name="T109" fmla="*/ 0 h 193"/>
                <a:gd name="T110" fmla="*/ 849 w 849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9" h="193">
                  <a:moveTo>
                    <a:pt x="13" y="178"/>
                  </a:moveTo>
                  <a:lnTo>
                    <a:pt x="10" y="183"/>
                  </a:lnTo>
                  <a:lnTo>
                    <a:pt x="39" y="186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1"/>
                  </a:lnTo>
                  <a:lnTo>
                    <a:pt x="147" y="192"/>
                  </a:lnTo>
                  <a:lnTo>
                    <a:pt x="174" y="191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7" y="181"/>
                  </a:lnTo>
                  <a:lnTo>
                    <a:pt x="336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8"/>
                  </a:lnTo>
                  <a:lnTo>
                    <a:pt x="493" y="140"/>
                  </a:lnTo>
                  <a:lnTo>
                    <a:pt x="520" y="133"/>
                  </a:lnTo>
                  <a:lnTo>
                    <a:pt x="547" y="126"/>
                  </a:lnTo>
                  <a:lnTo>
                    <a:pt x="572" y="117"/>
                  </a:lnTo>
                  <a:lnTo>
                    <a:pt x="599" y="109"/>
                  </a:lnTo>
                  <a:lnTo>
                    <a:pt x="624" y="100"/>
                  </a:lnTo>
                  <a:lnTo>
                    <a:pt x="649" y="90"/>
                  </a:lnTo>
                  <a:lnTo>
                    <a:pt x="674" y="80"/>
                  </a:lnTo>
                  <a:lnTo>
                    <a:pt x="699" y="72"/>
                  </a:lnTo>
                  <a:lnTo>
                    <a:pt x="725" y="60"/>
                  </a:lnTo>
                  <a:lnTo>
                    <a:pt x="748" y="50"/>
                  </a:lnTo>
                  <a:lnTo>
                    <a:pt x="774" y="39"/>
                  </a:lnTo>
                  <a:lnTo>
                    <a:pt x="799" y="29"/>
                  </a:lnTo>
                  <a:lnTo>
                    <a:pt x="824" y="17"/>
                  </a:lnTo>
                  <a:lnTo>
                    <a:pt x="848" y="6"/>
                  </a:lnTo>
                  <a:lnTo>
                    <a:pt x="845" y="0"/>
                  </a:lnTo>
                  <a:lnTo>
                    <a:pt x="820" y="11"/>
                  </a:lnTo>
                  <a:lnTo>
                    <a:pt x="796" y="21"/>
                  </a:lnTo>
                  <a:lnTo>
                    <a:pt x="772" y="33"/>
                  </a:lnTo>
                  <a:lnTo>
                    <a:pt x="747" y="43"/>
                  </a:lnTo>
                  <a:lnTo>
                    <a:pt x="722" y="54"/>
                  </a:lnTo>
                  <a:lnTo>
                    <a:pt x="698" y="64"/>
                  </a:lnTo>
                  <a:lnTo>
                    <a:pt x="671" y="75"/>
                  </a:lnTo>
                  <a:lnTo>
                    <a:pt x="648" y="85"/>
                  </a:lnTo>
                  <a:lnTo>
                    <a:pt x="621" y="93"/>
                  </a:lnTo>
                  <a:lnTo>
                    <a:pt x="596" y="102"/>
                  </a:lnTo>
                  <a:lnTo>
                    <a:pt x="570" y="110"/>
                  </a:lnTo>
                  <a:lnTo>
                    <a:pt x="544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40" y="148"/>
                  </a:lnTo>
                  <a:lnTo>
                    <a:pt x="413" y="155"/>
                  </a:lnTo>
                  <a:lnTo>
                    <a:pt x="388" y="159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1" y="176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3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3"/>
                  </a:lnTo>
                  <a:lnTo>
                    <a:pt x="65" y="182"/>
                  </a:lnTo>
                  <a:lnTo>
                    <a:pt x="39" y="181"/>
                  </a:lnTo>
                  <a:lnTo>
                    <a:pt x="10" y="176"/>
                  </a:lnTo>
                  <a:lnTo>
                    <a:pt x="9" y="182"/>
                  </a:lnTo>
                  <a:lnTo>
                    <a:pt x="10" y="176"/>
                  </a:lnTo>
                  <a:lnTo>
                    <a:pt x="0" y="175"/>
                  </a:lnTo>
                  <a:lnTo>
                    <a:pt x="9" y="182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6" name="Freeform 70"/>
            <p:cNvSpPr>
              <a:spLocks/>
            </p:cNvSpPr>
            <p:nvPr/>
          </p:nvSpPr>
          <p:spPr bwMode="auto">
            <a:xfrm>
              <a:off x="4153" y="1321"/>
              <a:ext cx="172" cy="428"/>
            </a:xfrm>
            <a:custGeom>
              <a:avLst/>
              <a:gdLst>
                <a:gd name="T0" fmla="*/ 167 w 172"/>
                <a:gd name="T1" fmla="*/ 417 h 428"/>
                <a:gd name="T2" fmla="*/ 171 w 172"/>
                <a:gd name="T3" fmla="*/ 421 h 428"/>
                <a:gd name="T4" fmla="*/ 171 w 172"/>
                <a:gd name="T5" fmla="*/ 392 h 428"/>
                <a:gd name="T6" fmla="*/ 170 w 172"/>
                <a:gd name="T7" fmla="*/ 362 h 428"/>
                <a:gd name="T8" fmla="*/ 167 w 172"/>
                <a:gd name="T9" fmla="*/ 333 h 428"/>
                <a:gd name="T10" fmla="*/ 162 w 172"/>
                <a:gd name="T11" fmla="*/ 304 h 428"/>
                <a:gd name="T12" fmla="*/ 155 w 172"/>
                <a:gd name="T13" fmla="*/ 274 h 428"/>
                <a:gd name="T14" fmla="*/ 150 w 172"/>
                <a:gd name="T15" fmla="*/ 247 h 428"/>
                <a:gd name="T16" fmla="*/ 141 w 172"/>
                <a:gd name="T17" fmla="*/ 219 h 428"/>
                <a:gd name="T18" fmla="*/ 131 w 172"/>
                <a:gd name="T19" fmla="*/ 191 h 428"/>
                <a:gd name="T20" fmla="*/ 120 w 172"/>
                <a:gd name="T21" fmla="*/ 166 h 428"/>
                <a:gd name="T22" fmla="*/ 107 w 172"/>
                <a:gd name="T23" fmla="*/ 138 h 428"/>
                <a:gd name="T24" fmla="*/ 93 w 172"/>
                <a:gd name="T25" fmla="*/ 113 h 428"/>
                <a:gd name="T26" fmla="*/ 77 w 172"/>
                <a:gd name="T27" fmla="*/ 88 h 428"/>
                <a:gd name="T28" fmla="*/ 60 w 172"/>
                <a:gd name="T29" fmla="*/ 65 h 428"/>
                <a:gd name="T30" fmla="*/ 43 w 172"/>
                <a:gd name="T31" fmla="*/ 43 h 428"/>
                <a:gd name="T32" fmla="*/ 24 w 172"/>
                <a:gd name="T33" fmla="*/ 21 h 428"/>
                <a:gd name="T34" fmla="*/ 4 w 172"/>
                <a:gd name="T35" fmla="*/ 0 h 428"/>
                <a:gd name="T36" fmla="*/ 0 w 172"/>
                <a:gd name="T37" fmla="*/ 4 h 428"/>
                <a:gd name="T38" fmla="*/ 19 w 172"/>
                <a:gd name="T39" fmla="*/ 25 h 428"/>
                <a:gd name="T40" fmla="*/ 38 w 172"/>
                <a:gd name="T41" fmla="*/ 47 h 428"/>
                <a:gd name="T42" fmla="*/ 56 w 172"/>
                <a:gd name="T43" fmla="*/ 69 h 428"/>
                <a:gd name="T44" fmla="*/ 71 w 172"/>
                <a:gd name="T45" fmla="*/ 92 h 428"/>
                <a:gd name="T46" fmla="*/ 87 w 172"/>
                <a:gd name="T47" fmla="*/ 117 h 428"/>
                <a:gd name="T48" fmla="*/ 100 w 172"/>
                <a:gd name="T49" fmla="*/ 141 h 428"/>
                <a:gd name="T50" fmla="*/ 113 w 172"/>
                <a:gd name="T51" fmla="*/ 167 h 428"/>
                <a:gd name="T52" fmla="*/ 124 w 172"/>
                <a:gd name="T53" fmla="*/ 194 h 428"/>
                <a:gd name="T54" fmla="*/ 134 w 172"/>
                <a:gd name="T55" fmla="*/ 220 h 428"/>
                <a:gd name="T56" fmla="*/ 143 w 172"/>
                <a:gd name="T57" fmla="*/ 248 h 428"/>
                <a:gd name="T58" fmla="*/ 150 w 172"/>
                <a:gd name="T59" fmla="*/ 276 h 428"/>
                <a:gd name="T60" fmla="*/ 155 w 172"/>
                <a:gd name="T61" fmla="*/ 305 h 428"/>
                <a:gd name="T62" fmla="*/ 160 w 172"/>
                <a:gd name="T63" fmla="*/ 333 h 428"/>
                <a:gd name="T64" fmla="*/ 162 w 172"/>
                <a:gd name="T65" fmla="*/ 362 h 428"/>
                <a:gd name="T66" fmla="*/ 164 w 172"/>
                <a:gd name="T67" fmla="*/ 392 h 428"/>
                <a:gd name="T68" fmla="*/ 164 w 172"/>
                <a:gd name="T69" fmla="*/ 421 h 428"/>
                <a:gd name="T70" fmla="*/ 170 w 172"/>
                <a:gd name="T71" fmla="*/ 424 h 428"/>
                <a:gd name="T72" fmla="*/ 164 w 172"/>
                <a:gd name="T73" fmla="*/ 421 h 428"/>
                <a:gd name="T74" fmla="*/ 164 w 172"/>
                <a:gd name="T75" fmla="*/ 427 h 428"/>
                <a:gd name="T76" fmla="*/ 170 w 172"/>
                <a:gd name="T77" fmla="*/ 424 h 428"/>
                <a:gd name="T78" fmla="*/ 167 w 172"/>
                <a:gd name="T79" fmla="*/ 417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8"/>
                <a:gd name="T122" fmla="*/ 172 w 172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8">
                  <a:moveTo>
                    <a:pt x="167" y="417"/>
                  </a:moveTo>
                  <a:lnTo>
                    <a:pt x="171" y="421"/>
                  </a:lnTo>
                  <a:lnTo>
                    <a:pt x="171" y="392"/>
                  </a:lnTo>
                  <a:lnTo>
                    <a:pt x="170" y="362"/>
                  </a:lnTo>
                  <a:lnTo>
                    <a:pt x="167" y="333"/>
                  </a:lnTo>
                  <a:lnTo>
                    <a:pt x="162" y="304"/>
                  </a:lnTo>
                  <a:lnTo>
                    <a:pt x="155" y="274"/>
                  </a:lnTo>
                  <a:lnTo>
                    <a:pt x="150" y="247"/>
                  </a:lnTo>
                  <a:lnTo>
                    <a:pt x="141" y="219"/>
                  </a:lnTo>
                  <a:lnTo>
                    <a:pt x="131" y="191"/>
                  </a:lnTo>
                  <a:lnTo>
                    <a:pt x="120" y="166"/>
                  </a:lnTo>
                  <a:lnTo>
                    <a:pt x="107" y="138"/>
                  </a:lnTo>
                  <a:lnTo>
                    <a:pt x="93" y="113"/>
                  </a:lnTo>
                  <a:lnTo>
                    <a:pt x="77" y="88"/>
                  </a:lnTo>
                  <a:lnTo>
                    <a:pt x="60" y="65"/>
                  </a:lnTo>
                  <a:lnTo>
                    <a:pt x="43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4"/>
                  </a:lnTo>
                  <a:lnTo>
                    <a:pt x="19" y="25"/>
                  </a:lnTo>
                  <a:lnTo>
                    <a:pt x="38" y="47"/>
                  </a:lnTo>
                  <a:lnTo>
                    <a:pt x="56" y="69"/>
                  </a:lnTo>
                  <a:lnTo>
                    <a:pt x="71" y="92"/>
                  </a:lnTo>
                  <a:lnTo>
                    <a:pt x="87" y="117"/>
                  </a:lnTo>
                  <a:lnTo>
                    <a:pt x="100" y="141"/>
                  </a:lnTo>
                  <a:lnTo>
                    <a:pt x="113" y="167"/>
                  </a:lnTo>
                  <a:lnTo>
                    <a:pt x="124" y="194"/>
                  </a:lnTo>
                  <a:lnTo>
                    <a:pt x="134" y="220"/>
                  </a:lnTo>
                  <a:lnTo>
                    <a:pt x="143" y="248"/>
                  </a:lnTo>
                  <a:lnTo>
                    <a:pt x="150" y="276"/>
                  </a:lnTo>
                  <a:lnTo>
                    <a:pt x="155" y="305"/>
                  </a:lnTo>
                  <a:lnTo>
                    <a:pt x="160" y="333"/>
                  </a:lnTo>
                  <a:lnTo>
                    <a:pt x="162" y="362"/>
                  </a:lnTo>
                  <a:lnTo>
                    <a:pt x="164" y="392"/>
                  </a:lnTo>
                  <a:lnTo>
                    <a:pt x="164" y="421"/>
                  </a:lnTo>
                  <a:lnTo>
                    <a:pt x="170" y="424"/>
                  </a:lnTo>
                  <a:lnTo>
                    <a:pt x="164" y="421"/>
                  </a:lnTo>
                  <a:lnTo>
                    <a:pt x="164" y="427"/>
                  </a:lnTo>
                  <a:lnTo>
                    <a:pt x="170" y="424"/>
                  </a:lnTo>
                  <a:lnTo>
                    <a:pt x="167" y="4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7" name="Freeform 71"/>
            <p:cNvSpPr>
              <a:spLocks/>
            </p:cNvSpPr>
            <p:nvPr/>
          </p:nvSpPr>
          <p:spPr bwMode="auto">
            <a:xfrm>
              <a:off x="4329" y="1538"/>
              <a:ext cx="944" cy="208"/>
            </a:xfrm>
            <a:custGeom>
              <a:avLst/>
              <a:gdLst>
                <a:gd name="T0" fmla="*/ 934 w 944"/>
                <a:gd name="T1" fmla="*/ 0 h 208"/>
                <a:gd name="T2" fmla="*/ 875 w 944"/>
                <a:gd name="T3" fmla="*/ 4 h 208"/>
                <a:gd name="T4" fmla="*/ 815 w 944"/>
                <a:gd name="T5" fmla="*/ 7 h 208"/>
                <a:gd name="T6" fmla="*/ 754 w 944"/>
                <a:gd name="T7" fmla="*/ 12 h 208"/>
                <a:gd name="T8" fmla="*/ 695 w 944"/>
                <a:gd name="T9" fmla="*/ 17 h 208"/>
                <a:gd name="T10" fmla="*/ 634 w 944"/>
                <a:gd name="T11" fmla="*/ 23 h 208"/>
                <a:gd name="T12" fmla="*/ 573 w 944"/>
                <a:gd name="T13" fmla="*/ 30 h 208"/>
                <a:gd name="T14" fmla="*/ 512 w 944"/>
                <a:gd name="T15" fmla="*/ 39 h 208"/>
                <a:gd name="T16" fmla="*/ 453 w 944"/>
                <a:gd name="T17" fmla="*/ 49 h 208"/>
                <a:gd name="T18" fmla="*/ 394 w 944"/>
                <a:gd name="T19" fmla="*/ 60 h 208"/>
                <a:gd name="T20" fmla="*/ 334 w 944"/>
                <a:gd name="T21" fmla="*/ 73 h 208"/>
                <a:gd name="T22" fmla="*/ 275 w 944"/>
                <a:gd name="T23" fmla="*/ 89 h 208"/>
                <a:gd name="T24" fmla="*/ 218 w 944"/>
                <a:gd name="T25" fmla="*/ 106 h 208"/>
                <a:gd name="T26" fmla="*/ 160 w 944"/>
                <a:gd name="T27" fmla="*/ 127 h 208"/>
                <a:gd name="T28" fmla="*/ 105 w 944"/>
                <a:gd name="T29" fmla="*/ 148 h 208"/>
                <a:gd name="T30" fmla="*/ 52 w 944"/>
                <a:gd name="T31" fmla="*/ 173 h 208"/>
                <a:gd name="T32" fmla="*/ 0 w 944"/>
                <a:gd name="T33" fmla="*/ 200 h 208"/>
                <a:gd name="T34" fmla="*/ 28 w 944"/>
                <a:gd name="T35" fmla="*/ 193 h 208"/>
                <a:gd name="T36" fmla="*/ 82 w 944"/>
                <a:gd name="T37" fmla="*/ 167 h 208"/>
                <a:gd name="T38" fmla="*/ 135 w 944"/>
                <a:gd name="T39" fmla="*/ 144 h 208"/>
                <a:gd name="T40" fmla="*/ 192 w 944"/>
                <a:gd name="T41" fmla="*/ 124 h 208"/>
                <a:gd name="T42" fmla="*/ 248 w 944"/>
                <a:gd name="T43" fmla="*/ 105 h 208"/>
                <a:gd name="T44" fmla="*/ 306 w 944"/>
                <a:gd name="T45" fmla="*/ 88 h 208"/>
                <a:gd name="T46" fmla="*/ 364 w 944"/>
                <a:gd name="T47" fmla="*/ 73 h 208"/>
                <a:gd name="T48" fmla="*/ 423 w 944"/>
                <a:gd name="T49" fmla="*/ 60 h 208"/>
                <a:gd name="T50" fmla="*/ 484 w 944"/>
                <a:gd name="T51" fmla="*/ 50 h 208"/>
                <a:gd name="T52" fmla="*/ 544 w 944"/>
                <a:gd name="T53" fmla="*/ 40 h 208"/>
                <a:gd name="T54" fmla="*/ 604 w 944"/>
                <a:gd name="T55" fmla="*/ 33 h 208"/>
                <a:gd name="T56" fmla="*/ 664 w 944"/>
                <a:gd name="T57" fmla="*/ 26 h 208"/>
                <a:gd name="T58" fmla="*/ 725 w 944"/>
                <a:gd name="T59" fmla="*/ 20 h 208"/>
                <a:gd name="T60" fmla="*/ 786 w 944"/>
                <a:gd name="T61" fmla="*/ 16 h 208"/>
                <a:gd name="T62" fmla="*/ 845 w 944"/>
                <a:gd name="T63" fmla="*/ 12 h 208"/>
                <a:gd name="T64" fmla="*/ 904 w 944"/>
                <a:gd name="T65" fmla="*/ 9 h 208"/>
                <a:gd name="T66" fmla="*/ 936 w 944"/>
                <a:gd name="T67" fmla="*/ 1 h 208"/>
                <a:gd name="T68" fmla="*/ 943 w 944"/>
                <a:gd name="T69" fmla="*/ 7 h 208"/>
                <a:gd name="T70" fmla="*/ 931 w 944"/>
                <a:gd name="T71" fmla="*/ 7 h 2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4"/>
                <a:gd name="T109" fmla="*/ 0 h 208"/>
                <a:gd name="T110" fmla="*/ 944 w 944"/>
                <a:gd name="T111" fmla="*/ 208 h 20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4" h="208">
                  <a:moveTo>
                    <a:pt x="931" y="7"/>
                  </a:moveTo>
                  <a:lnTo>
                    <a:pt x="934" y="0"/>
                  </a:lnTo>
                  <a:lnTo>
                    <a:pt x="904" y="3"/>
                  </a:lnTo>
                  <a:lnTo>
                    <a:pt x="875" y="4"/>
                  </a:lnTo>
                  <a:lnTo>
                    <a:pt x="845" y="6"/>
                  </a:lnTo>
                  <a:lnTo>
                    <a:pt x="815" y="7"/>
                  </a:lnTo>
                  <a:lnTo>
                    <a:pt x="786" y="9"/>
                  </a:lnTo>
                  <a:lnTo>
                    <a:pt x="754" y="12"/>
                  </a:lnTo>
                  <a:lnTo>
                    <a:pt x="725" y="14"/>
                  </a:lnTo>
                  <a:lnTo>
                    <a:pt x="695" y="17"/>
                  </a:lnTo>
                  <a:lnTo>
                    <a:pt x="664" y="20"/>
                  </a:lnTo>
                  <a:lnTo>
                    <a:pt x="634" y="23"/>
                  </a:lnTo>
                  <a:lnTo>
                    <a:pt x="604" y="26"/>
                  </a:lnTo>
                  <a:lnTo>
                    <a:pt x="573" y="30"/>
                  </a:lnTo>
                  <a:lnTo>
                    <a:pt x="542" y="35"/>
                  </a:lnTo>
                  <a:lnTo>
                    <a:pt x="512" y="39"/>
                  </a:lnTo>
                  <a:lnTo>
                    <a:pt x="483" y="43"/>
                  </a:lnTo>
                  <a:lnTo>
                    <a:pt x="453" y="49"/>
                  </a:lnTo>
                  <a:lnTo>
                    <a:pt x="422" y="55"/>
                  </a:lnTo>
                  <a:lnTo>
                    <a:pt x="394" y="60"/>
                  </a:lnTo>
                  <a:lnTo>
                    <a:pt x="362" y="68"/>
                  </a:lnTo>
                  <a:lnTo>
                    <a:pt x="334" y="73"/>
                  </a:lnTo>
                  <a:lnTo>
                    <a:pt x="304" y="82"/>
                  </a:lnTo>
                  <a:lnTo>
                    <a:pt x="275" y="89"/>
                  </a:lnTo>
                  <a:lnTo>
                    <a:pt x="247" y="98"/>
                  </a:lnTo>
                  <a:lnTo>
                    <a:pt x="218" y="106"/>
                  </a:lnTo>
                  <a:lnTo>
                    <a:pt x="189" y="116"/>
                  </a:lnTo>
                  <a:lnTo>
                    <a:pt x="160" y="127"/>
                  </a:lnTo>
                  <a:lnTo>
                    <a:pt x="134" y="138"/>
                  </a:lnTo>
                  <a:lnTo>
                    <a:pt x="105" y="148"/>
                  </a:lnTo>
                  <a:lnTo>
                    <a:pt x="79" y="161"/>
                  </a:lnTo>
                  <a:lnTo>
                    <a:pt x="52" y="173"/>
                  </a:lnTo>
                  <a:lnTo>
                    <a:pt x="25" y="187"/>
                  </a:lnTo>
                  <a:lnTo>
                    <a:pt x="0" y="200"/>
                  </a:lnTo>
                  <a:lnTo>
                    <a:pt x="3" y="207"/>
                  </a:lnTo>
                  <a:lnTo>
                    <a:pt x="28" y="193"/>
                  </a:lnTo>
                  <a:lnTo>
                    <a:pt x="55" y="180"/>
                  </a:lnTo>
                  <a:lnTo>
                    <a:pt x="82" y="167"/>
                  </a:lnTo>
                  <a:lnTo>
                    <a:pt x="108" y="155"/>
                  </a:lnTo>
                  <a:lnTo>
                    <a:pt x="135" y="144"/>
                  </a:lnTo>
                  <a:lnTo>
                    <a:pt x="163" y="134"/>
                  </a:lnTo>
                  <a:lnTo>
                    <a:pt x="192" y="124"/>
                  </a:lnTo>
                  <a:lnTo>
                    <a:pt x="220" y="114"/>
                  </a:lnTo>
                  <a:lnTo>
                    <a:pt x="248" y="105"/>
                  </a:lnTo>
                  <a:lnTo>
                    <a:pt x="276" y="96"/>
                  </a:lnTo>
                  <a:lnTo>
                    <a:pt x="306" y="88"/>
                  </a:lnTo>
                  <a:lnTo>
                    <a:pt x="336" y="81"/>
                  </a:lnTo>
                  <a:lnTo>
                    <a:pt x="364" y="73"/>
                  </a:lnTo>
                  <a:lnTo>
                    <a:pt x="394" y="68"/>
                  </a:lnTo>
                  <a:lnTo>
                    <a:pt x="423" y="60"/>
                  </a:lnTo>
                  <a:lnTo>
                    <a:pt x="453" y="55"/>
                  </a:lnTo>
                  <a:lnTo>
                    <a:pt x="484" y="50"/>
                  </a:lnTo>
                  <a:lnTo>
                    <a:pt x="514" y="46"/>
                  </a:lnTo>
                  <a:lnTo>
                    <a:pt x="544" y="40"/>
                  </a:lnTo>
                  <a:lnTo>
                    <a:pt x="573" y="37"/>
                  </a:lnTo>
                  <a:lnTo>
                    <a:pt x="604" y="33"/>
                  </a:lnTo>
                  <a:lnTo>
                    <a:pt x="634" y="29"/>
                  </a:lnTo>
                  <a:lnTo>
                    <a:pt x="664" y="26"/>
                  </a:lnTo>
                  <a:lnTo>
                    <a:pt x="695" y="23"/>
                  </a:lnTo>
                  <a:lnTo>
                    <a:pt x="725" y="20"/>
                  </a:lnTo>
                  <a:lnTo>
                    <a:pt x="754" y="17"/>
                  </a:lnTo>
                  <a:lnTo>
                    <a:pt x="786" y="16"/>
                  </a:lnTo>
                  <a:lnTo>
                    <a:pt x="815" y="13"/>
                  </a:lnTo>
                  <a:lnTo>
                    <a:pt x="845" y="12"/>
                  </a:lnTo>
                  <a:lnTo>
                    <a:pt x="875" y="10"/>
                  </a:lnTo>
                  <a:lnTo>
                    <a:pt x="904" y="9"/>
                  </a:lnTo>
                  <a:lnTo>
                    <a:pt x="934" y="7"/>
                  </a:lnTo>
                  <a:lnTo>
                    <a:pt x="936" y="1"/>
                  </a:lnTo>
                  <a:lnTo>
                    <a:pt x="934" y="7"/>
                  </a:lnTo>
                  <a:lnTo>
                    <a:pt x="943" y="7"/>
                  </a:lnTo>
                  <a:lnTo>
                    <a:pt x="936" y="1"/>
                  </a:lnTo>
                  <a:lnTo>
                    <a:pt x="931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8" name="Freeform 72"/>
            <p:cNvSpPr>
              <a:spLocks/>
            </p:cNvSpPr>
            <p:nvPr/>
          </p:nvSpPr>
          <p:spPr bwMode="auto">
            <a:xfrm>
              <a:off x="4995" y="1132"/>
              <a:ext cx="271" cy="406"/>
            </a:xfrm>
            <a:custGeom>
              <a:avLst/>
              <a:gdLst>
                <a:gd name="T0" fmla="*/ 6 w 271"/>
                <a:gd name="T1" fmla="*/ 9 h 406"/>
                <a:gd name="T2" fmla="*/ 0 w 271"/>
                <a:gd name="T3" fmla="*/ 6 h 406"/>
                <a:gd name="T4" fmla="*/ 13 w 271"/>
                <a:gd name="T5" fmla="*/ 53 h 406"/>
                <a:gd name="T6" fmla="*/ 26 w 271"/>
                <a:gd name="T7" fmla="*/ 95 h 406"/>
                <a:gd name="T8" fmla="*/ 41 w 271"/>
                <a:gd name="T9" fmla="*/ 134 h 406"/>
                <a:gd name="T10" fmla="*/ 57 w 271"/>
                <a:gd name="T11" fmla="*/ 170 h 406"/>
                <a:gd name="T12" fmla="*/ 74 w 271"/>
                <a:gd name="T13" fmla="*/ 201 h 406"/>
                <a:gd name="T14" fmla="*/ 91 w 271"/>
                <a:gd name="T15" fmla="*/ 229 h 406"/>
                <a:gd name="T16" fmla="*/ 110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4 w 271"/>
                <a:gd name="T25" fmla="*/ 336 h 406"/>
                <a:gd name="T26" fmla="*/ 202 w 271"/>
                <a:gd name="T27" fmla="*/ 351 h 406"/>
                <a:gd name="T28" fmla="*/ 219 w 271"/>
                <a:gd name="T29" fmla="*/ 365 h 406"/>
                <a:gd name="T30" fmla="*/ 237 w 271"/>
                <a:gd name="T31" fmla="*/ 379 h 406"/>
                <a:gd name="T32" fmla="*/ 251 w 271"/>
                <a:gd name="T33" fmla="*/ 392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6 h 406"/>
                <a:gd name="T40" fmla="*/ 241 w 271"/>
                <a:gd name="T41" fmla="*/ 374 h 406"/>
                <a:gd name="T42" fmla="*/ 224 w 271"/>
                <a:gd name="T43" fmla="*/ 360 h 406"/>
                <a:gd name="T44" fmla="*/ 206 w 271"/>
                <a:gd name="T45" fmla="*/ 346 h 406"/>
                <a:gd name="T46" fmla="*/ 189 w 271"/>
                <a:gd name="T47" fmla="*/ 330 h 406"/>
                <a:gd name="T48" fmla="*/ 170 w 271"/>
                <a:gd name="T49" fmla="*/ 313 h 406"/>
                <a:gd name="T50" fmla="*/ 152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7 w 271"/>
                <a:gd name="T57" fmla="*/ 226 h 406"/>
                <a:gd name="T58" fmla="*/ 80 w 271"/>
                <a:gd name="T59" fmla="*/ 198 h 406"/>
                <a:gd name="T60" fmla="*/ 64 w 271"/>
                <a:gd name="T61" fmla="*/ 166 h 406"/>
                <a:gd name="T62" fmla="*/ 48 w 271"/>
                <a:gd name="T63" fmla="*/ 132 h 406"/>
                <a:gd name="T64" fmla="*/ 33 w 271"/>
                <a:gd name="T65" fmla="*/ 94 h 406"/>
                <a:gd name="T66" fmla="*/ 19 w 271"/>
                <a:gd name="T67" fmla="*/ 51 h 406"/>
                <a:gd name="T68" fmla="*/ 7 w 271"/>
                <a:gd name="T69" fmla="*/ 6 h 406"/>
                <a:gd name="T70" fmla="*/ 3 w 271"/>
                <a:gd name="T71" fmla="*/ 3 h 406"/>
                <a:gd name="T72" fmla="*/ 7 w 271"/>
                <a:gd name="T73" fmla="*/ 6 h 406"/>
                <a:gd name="T74" fmla="*/ 6 w 271"/>
                <a:gd name="T75" fmla="*/ 0 h 406"/>
                <a:gd name="T76" fmla="*/ 3 w 271"/>
                <a:gd name="T77" fmla="*/ 3 h 406"/>
                <a:gd name="T78" fmla="*/ 6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6" y="9"/>
                  </a:moveTo>
                  <a:lnTo>
                    <a:pt x="0" y="6"/>
                  </a:lnTo>
                  <a:lnTo>
                    <a:pt x="13" y="53"/>
                  </a:lnTo>
                  <a:lnTo>
                    <a:pt x="26" y="95"/>
                  </a:lnTo>
                  <a:lnTo>
                    <a:pt x="41" y="134"/>
                  </a:lnTo>
                  <a:lnTo>
                    <a:pt x="57" y="170"/>
                  </a:lnTo>
                  <a:lnTo>
                    <a:pt x="74" y="201"/>
                  </a:lnTo>
                  <a:lnTo>
                    <a:pt x="91" y="229"/>
                  </a:lnTo>
                  <a:lnTo>
                    <a:pt x="110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4" y="336"/>
                  </a:lnTo>
                  <a:lnTo>
                    <a:pt x="202" y="351"/>
                  </a:lnTo>
                  <a:lnTo>
                    <a:pt x="219" y="365"/>
                  </a:lnTo>
                  <a:lnTo>
                    <a:pt x="237" y="379"/>
                  </a:lnTo>
                  <a:lnTo>
                    <a:pt x="251" y="392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6"/>
                  </a:lnTo>
                  <a:lnTo>
                    <a:pt x="241" y="374"/>
                  </a:lnTo>
                  <a:lnTo>
                    <a:pt x="224" y="360"/>
                  </a:lnTo>
                  <a:lnTo>
                    <a:pt x="206" y="346"/>
                  </a:lnTo>
                  <a:lnTo>
                    <a:pt x="189" y="330"/>
                  </a:lnTo>
                  <a:lnTo>
                    <a:pt x="170" y="313"/>
                  </a:lnTo>
                  <a:lnTo>
                    <a:pt x="152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7" y="226"/>
                  </a:lnTo>
                  <a:lnTo>
                    <a:pt x="80" y="198"/>
                  </a:lnTo>
                  <a:lnTo>
                    <a:pt x="64" y="166"/>
                  </a:lnTo>
                  <a:lnTo>
                    <a:pt x="48" y="132"/>
                  </a:lnTo>
                  <a:lnTo>
                    <a:pt x="33" y="94"/>
                  </a:lnTo>
                  <a:lnTo>
                    <a:pt x="19" y="51"/>
                  </a:lnTo>
                  <a:lnTo>
                    <a:pt x="7" y="6"/>
                  </a:lnTo>
                  <a:lnTo>
                    <a:pt x="3" y="3"/>
                  </a:lnTo>
                  <a:lnTo>
                    <a:pt x="7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09" name="Freeform 73"/>
            <p:cNvSpPr>
              <a:spLocks/>
            </p:cNvSpPr>
            <p:nvPr/>
          </p:nvSpPr>
          <p:spPr bwMode="auto">
            <a:xfrm>
              <a:off x="4147" y="1121"/>
              <a:ext cx="1108" cy="604"/>
            </a:xfrm>
            <a:custGeom>
              <a:avLst/>
              <a:gdLst>
                <a:gd name="T0" fmla="*/ 812 w 1108"/>
                <a:gd name="T1" fmla="*/ 12 h 604"/>
                <a:gd name="T2" fmla="*/ 763 w 1108"/>
                <a:gd name="T3" fmla="*/ 34 h 604"/>
                <a:gd name="T4" fmla="*/ 714 w 1108"/>
                <a:gd name="T5" fmla="*/ 56 h 604"/>
                <a:gd name="T6" fmla="*/ 664 w 1108"/>
                <a:gd name="T7" fmla="*/ 77 h 604"/>
                <a:gd name="T8" fmla="*/ 613 w 1108"/>
                <a:gd name="T9" fmla="*/ 96 h 604"/>
                <a:gd name="T10" fmla="*/ 561 w 1108"/>
                <a:gd name="T11" fmla="*/ 115 h 604"/>
                <a:gd name="T12" fmla="*/ 509 w 1108"/>
                <a:gd name="T13" fmla="*/ 132 h 604"/>
                <a:gd name="T14" fmla="*/ 457 w 1108"/>
                <a:gd name="T15" fmla="*/ 146 h 604"/>
                <a:gd name="T16" fmla="*/ 405 w 1108"/>
                <a:gd name="T17" fmla="*/ 160 h 604"/>
                <a:gd name="T18" fmla="*/ 351 w 1108"/>
                <a:gd name="T19" fmla="*/ 170 h 604"/>
                <a:gd name="T20" fmla="*/ 298 w 1108"/>
                <a:gd name="T21" fmla="*/ 179 h 604"/>
                <a:gd name="T22" fmla="*/ 244 w 1108"/>
                <a:gd name="T23" fmla="*/ 186 h 604"/>
                <a:gd name="T24" fmla="*/ 189 w 1108"/>
                <a:gd name="T25" fmla="*/ 191 h 604"/>
                <a:gd name="T26" fmla="*/ 135 w 1108"/>
                <a:gd name="T27" fmla="*/ 191 h 604"/>
                <a:gd name="T28" fmla="*/ 80 w 1108"/>
                <a:gd name="T29" fmla="*/ 191 h 604"/>
                <a:gd name="T30" fmla="*/ 27 w 1108"/>
                <a:gd name="T31" fmla="*/ 186 h 604"/>
                <a:gd name="T32" fmla="*/ 19 w 1108"/>
                <a:gd name="T33" fmla="*/ 204 h 604"/>
                <a:gd name="T34" fmla="*/ 58 w 1108"/>
                <a:gd name="T35" fmla="*/ 248 h 604"/>
                <a:gd name="T36" fmla="*/ 91 w 1108"/>
                <a:gd name="T37" fmla="*/ 297 h 604"/>
                <a:gd name="T38" fmla="*/ 119 w 1108"/>
                <a:gd name="T39" fmla="*/ 347 h 604"/>
                <a:gd name="T40" fmla="*/ 141 w 1108"/>
                <a:gd name="T41" fmla="*/ 402 h 604"/>
                <a:gd name="T42" fmla="*/ 158 w 1108"/>
                <a:gd name="T43" fmla="*/ 458 h 604"/>
                <a:gd name="T44" fmla="*/ 168 w 1108"/>
                <a:gd name="T45" fmla="*/ 516 h 604"/>
                <a:gd name="T46" fmla="*/ 173 w 1108"/>
                <a:gd name="T47" fmla="*/ 575 h 604"/>
                <a:gd name="T48" fmla="*/ 199 w 1108"/>
                <a:gd name="T49" fmla="*/ 590 h 604"/>
                <a:gd name="T50" fmla="*/ 253 w 1108"/>
                <a:gd name="T51" fmla="*/ 563 h 604"/>
                <a:gd name="T52" fmla="*/ 307 w 1108"/>
                <a:gd name="T53" fmla="*/ 539 h 604"/>
                <a:gd name="T54" fmla="*/ 363 w 1108"/>
                <a:gd name="T55" fmla="*/ 517 h 604"/>
                <a:gd name="T56" fmla="*/ 420 w 1108"/>
                <a:gd name="T57" fmla="*/ 498 h 604"/>
                <a:gd name="T58" fmla="*/ 478 w 1108"/>
                <a:gd name="T59" fmla="*/ 482 h 604"/>
                <a:gd name="T60" fmla="*/ 536 w 1108"/>
                <a:gd name="T61" fmla="*/ 467 h 604"/>
                <a:gd name="T62" fmla="*/ 595 w 1108"/>
                <a:gd name="T63" fmla="*/ 454 h 604"/>
                <a:gd name="T64" fmla="*/ 656 w 1108"/>
                <a:gd name="T65" fmla="*/ 442 h 604"/>
                <a:gd name="T66" fmla="*/ 716 w 1108"/>
                <a:gd name="T67" fmla="*/ 433 h 604"/>
                <a:gd name="T68" fmla="*/ 777 w 1108"/>
                <a:gd name="T69" fmla="*/ 424 h 604"/>
                <a:gd name="T70" fmla="*/ 838 w 1108"/>
                <a:gd name="T71" fmla="*/ 418 h 604"/>
                <a:gd name="T72" fmla="*/ 897 w 1108"/>
                <a:gd name="T73" fmla="*/ 412 h 604"/>
                <a:gd name="T74" fmla="*/ 958 w 1108"/>
                <a:gd name="T75" fmla="*/ 408 h 604"/>
                <a:gd name="T76" fmla="*/ 1018 w 1108"/>
                <a:gd name="T77" fmla="*/ 403 h 604"/>
                <a:gd name="T78" fmla="*/ 1077 w 1108"/>
                <a:gd name="T79" fmla="*/ 401 h 604"/>
                <a:gd name="T80" fmla="*/ 1092 w 1108"/>
                <a:gd name="T81" fmla="*/ 386 h 604"/>
                <a:gd name="T82" fmla="*/ 1059 w 1108"/>
                <a:gd name="T83" fmla="*/ 359 h 604"/>
                <a:gd name="T84" fmla="*/ 1024 w 1108"/>
                <a:gd name="T85" fmla="*/ 330 h 604"/>
                <a:gd name="T86" fmla="*/ 985 w 1108"/>
                <a:gd name="T87" fmla="*/ 293 h 604"/>
                <a:gd name="T88" fmla="*/ 948 w 1108"/>
                <a:gd name="T89" fmla="*/ 250 h 604"/>
                <a:gd name="T90" fmla="*/ 912 w 1108"/>
                <a:gd name="T91" fmla="*/ 195 h 604"/>
                <a:gd name="T92" fmla="*/ 878 w 1108"/>
                <a:gd name="T93" fmla="*/ 129 h 604"/>
                <a:gd name="T94" fmla="*/ 848 w 1108"/>
                <a:gd name="T95" fmla="*/ 47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8"/>
                <a:gd name="T145" fmla="*/ 0 h 604"/>
                <a:gd name="T146" fmla="*/ 1108 w 1108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8" h="604">
                  <a:moveTo>
                    <a:pt x="836" y="0"/>
                  </a:moveTo>
                  <a:lnTo>
                    <a:pt x="812" y="12"/>
                  </a:lnTo>
                  <a:lnTo>
                    <a:pt x="787" y="24"/>
                  </a:lnTo>
                  <a:lnTo>
                    <a:pt x="763" y="34"/>
                  </a:lnTo>
                  <a:lnTo>
                    <a:pt x="738" y="46"/>
                  </a:lnTo>
                  <a:lnTo>
                    <a:pt x="714" y="56"/>
                  </a:lnTo>
                  <a:lnTo>
                    <a:pt x="689" y="67"/>
                  </a:lnTo>
                  <a:lnTo>
                    <a:pt x="664" y="77"/>
                  </a:lnTo>
                  <a:lnTo>
                    <a:pt x="638" y="87"/>
                  </a:lnTo>
                  <a:lnTo>
                    <a:pt x="613" y="96"/>
                  </a:lnTo>
                  <a:lnTo>
                    <a:pt x="588" y="106"/>
                  </a:lnTo>
                  <a:lnTo>
                    <a:pt x="561" y="115"/>
                  </a:lnTo>
                  <a:lnTo>
                    <a:pt x="536" y="123"/>
                  </a:lnTo>
                  <a:lnTo>
                    <a:pt x="509" y="132"/>
                  </a:lnTo>
                  <a:lnTo>
                    <a:pt x="482" y="139"/>
                  </a:lnTo>
                  <a:lnTo>
                    <a:pt x="457" y="146"/>
                  </a:lnTo>
                  <a:lnTo>
                    <a:pt x="430" y="154"/>
                  </a:lnTo>
                  <a:lnTo>
                    <a:pt x="405" y="160"/>
                  </a:lnTo>
                  <a:lnTo>
                    <a:pt x="378" y="164"/>
                  </a:lnTo>
                  <a:lnTo>
                    <a:pt x="351" y="170"/>
                  </a:lnTo>
                  <a:lnTo>
                    <a:pt x="324" y="174"/>
                  </a:lnTo>
                  <a:lnTo>
                    <a:pt x="298" y="179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8"/>
                  </a:lnTo>
                  <a:lnTo>
                    <a:pt x="189" y="191"/>
                  </a:lnTo>
                  <a:lnTo>
                    <a:pt x="162" y="191"/>
                  </a:lnTo>
                  <a:lnTo>
                    <a:pt x="135" y="191"/>
                  </a:lnTo>
                  <a:lnTo>
                    <a:pt x="109" y="191"/>
                  </a:lnTo>
                  <a:lnTo>
                    <a:pt x="80" y="191"/>
                  </a:lnTo>
                  <a:lnTo>
                    <a:pt x="54" y="188"/>
                  </a:lnTo>
                  <a:lnTo>
                    <a:pt x="27" y="186"/>
                  </a:lnTo>
                  <a:lnTo>
                    <a:pt x="0" y="183"/>
                  </a:lnTo>
                  <a:lnTo>
                    <a:pt x="19" y="204"/>
                  </a:lnTo>
                  <a:lnTo>
                    <a:pt x="40" y="225"/>
                  </a:lnTo>
                  <a:lnTo>
                    <a:pt x="58" y="248"/>
                  </a:lnTo>
                  <a:lnTo>
                    <a:pt x="76" y="272"/>
                  </a:lnTo>
                  <a:lnTo>
                    <a:pt x="91" y="297"/>
                  </a:lnTo>
                  <a:lnTo>
                    <a:pt x="106" y="321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8" y="458"/>
                  </a:lnTo>
                  <a:lnTo>
                    <a:pt x="164" y="486"/>
                  </a:lnTo>
                  <a:lnTo>
                    <a:pt x="168" y="516"/>
                  </a:lnTo>
                  <a:lnTo>
                    <a:pt x="171" y="545"/>
                  </a:lnTo>
                  <a:lnTo>
                    <a:pt x="173" y="575"/>
                  </a:lnTo>
                  <a:lnTo>
                    <a:pt x="173" y="603"/>
                  </a:lnTo>
                  <a:lnTo>
                    <a:pt x="199" y="590"/>
                  </a:lnTo>
                  <a:lnTo>
                    <a:pt x="226" y="576"/>
                  </a:lnTo>
                  <a:lnTo>
                    <a:pt x="253" y="563"/>
                  </a:lnTo>
                  <a:lnTo>
                    <a:pt x="280" y="551"/>
                  </a:lnTo>
                  <a:lnTo>
                    <a:pt x="307" y="539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1" y="508"/>
                  </a:lnTo>
                  <a:lnTo>
                    <a:pt x="420" y="498"/>
                  </a:lnTo>
                  <a:lnTo>
                    <a:pt x="448" y="489"/>
                  </a:lnTo>
                  <a:lnTo>
                    <a:pt x="478" y="482"/>
                  </a:lnTo>
                  <a:lnTo>
                    <a:pt x="507" y="474"/>
                  </a:lnTo>
                  <a:lnTo>
                    <a:pt x="536" y="467"/>
                  </a:lnTo>
                  <a:lnTo>
                    <a:pt x="565" y="460"/>
                  </a:lnTo>
                  <a:lnTo>
                    <a:pt x="595" y="454"/>
                  </a:lnTo>
                  <a:lnTo>
                    <a:pt x="625" y="448"/>
                  </a:lnTo>
                  <a:lnTo>
                    <a:pt x="656" y="442"/>
                  </a:lnTo>
                  <a:lnTo>
                    <a:pt x="686" y="437"/>
                  </a:lnTo>
                  <a:lnTo>
                    <a:pt x="716" y="433"/>
                  </a:lnTo>
                  <a:lnTo>
                    <a:pt x="745" y="429"/>
                  </a:lnTo>
                  <a:lnTo>
                    <a:pt x="777" y="424"/>
                  </a:lnTo>
                  <a:lnTo>
                    <a:pt x="806" y="421"/>
                  </a:lnTo>
                  <a:lnTo>
                    <a:pt x="838" y="418"/>
                  </a:lnTo>
                  <a:lnTo>
                    <a:pt x="867" y="415"/>
                  </a:lnTo>
                  <a:lnTo>
                    <a:pt x="897" y="412"/>
                  </a:lnTo>
                  <a:lnTo>
                    <a:pt x="928" y="409"/>
                  </a:lnTo>
                  <a:lnTo>
                    <a:pt x="958" y="408"/>
                  </a:lnTo>
                  <a:lnTo>
                    <a:pt x="988" y="405"/>
                  </a:lnTo>
                  <a:lnTo>
                    <a:pt x="1018" y="403"/>
                  </a:lnTo>
                  <a:lnTo>
                    <a:pt x="1047" y="402"/>
                  </a:lnTo>
                  <a:lnTo>
                    <a:pt x="1077" y="401"/>
                  </a:lnTo>
                  <a:lnTo>
                    <a:pt x="1107" y="399"/>
                  </a:lnTo>
                  <a:lnTo>
                    <a:pt x="1092" y="386"/>
                  </a:lnTo>
                  <a:lnTo>
                    <a:pt x="1077" y="374"/>
                  </a:lnTo>
                  <a:lnTo>
                    <a:pt x="1059" y="359"/>
                  </a:lnTo>
                  <a:lnTo>
                    <a:pt x="1042" y="346"/>
                  </a:lnTo>
                  <a:lnTo>
                    <a:pt x="1024" y="330"/>
                  </a:lnTo>
                  <a:lnTo>
                    <a:pt x="1004" y="312"/>
                  </a:lnTo>
                  <a:lnTo>
                    <a:pt x="985" y="293"/>
                  </a:lnTo>
                  <a:lnTo>
                    <a:pt x="967" y="272"/>
                  </a:lnTo>
                  <a:lnTo>
                    <a:pt x="948" y="250"/>
                  </a:lnTo>
                  <a:lnTo>
                    <a:pt x="930" y="223"/>
                  </a:lnTo>
                  <a:lnTo>
                    <a:pt x="912" y="195"/>
                  </a:lnTo>
                  <a:lnTo>
                    <a:pt x="894" y="163"/>
                  </a:lnTo>
                  <a:lnTo>
                    <a:pt x="878" y="129"/>
                  </a:lnTo>
                  <a:lnTo>
                    <a:pt x="863" y="89"/>
                  </a:lnTo>
                  <a:lnTo>
                    <a:pt x="848" y="47"/>
                  </a:lnTo>
                  <a:lnTo>
                    <a:pt x="836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0" name="Freeform 74"/>
            <p:cNvSpPr>
              <a:spLocks/>
            </p:cNvSpPr>
            <p:nvPr/>
          </p:nvSpPr>
          <p:spPr bwMode="auto">
            <a:xfrm>
              <a:off x="4135" y="1118"/>
              <a:ext cx="849" cy="193"/>
            </a:xfrm>
            <a:custGeom>
              <a:avLst/>
              <a:gdLst>
                <a:gd name="T0" fmla="*/ 12 w 849"/>
                <a:gd name="T1" fmla="*/ 183 h 193"/>
                <a:gd name="T2" fmla="*/ 65 w 849"/>
                <a:gd name="T3" fmla="*/ 189 h 193"/>
                <a:gd name="T4" fmla="*/ 120 w 849"/>
                <a:gd name="T5" fmla="*/ 192 h 193"/>
                <a:gd name="T6" fmla="*/ 174 w 849"/>
                <a:gd name="T7" fmla="*/ 192 h 193"/>
                <a:gd name="T8" fmla="*/ 229 w 849"/>
                <a:gd name="T9" fmla="*/ 188 h 193"/>
                <a:gd name="T10" fmla="*/ 282 w 849"/>
                <a:gd name="T11" fmla="*/ 183 h 193"/>
                <a:gd name="T12" fmla="*/ 336 w 849"/>
                <a:gd name="T13" fmla="*/ 175 h 193"/>
                <a:gd name="T14" fmla="*/ 389 w 849"/>
                <a:gd name="T15" fmla="*/ 166 h 193"/>
                <a:gd name="T16" fmla="*/ 443 w 849"/>
                <a:gd name="T17" fmla="*/ 155 h 193"/>
                <a:gd name="T18" fmla="*/ 495 w 849"/>
                <a:gd name="T19" fmla="*/ 140 h 193"/>
                <a:gd name="T20" fmla="*/ 547 w 849"/>
                <a:gd name="T21" fmla="*/ 126 h 193"/>
                <a:gd name="T22" fmla="*/ 599 w 849"/>
                <a:gd name="T23" fmla="*/ 109 h 193"/>
                <a:gd name="T24" fmla="*/ 649 w 849"/>
                <a:gd name="T25" fmla="*/ 90 h 193"/>
                <a:gd name="T26" fmla="*/ 699 w 849"/>
                <a:gd name="T27" fmla="*/ 70 h 193"/>
                <a:gd name="T28" fmla="*/ 750 w 849"/>
                <a:gd name="T29" fmla="*/ 50 h 193"/>
                <a:gd name="T30" fmla="*/ 799 w 849"/>
                <a:gd name="T31" fmla="*/ 29 h 193"/>
                <a:gd name="T32" fmla="*/ 848 w 849"/>
                <a:gd name="T33" fmla="*/ 6 h 193"/>
                <a:gd name="T34" fmla="*/ 821 w 849"/>
                <a:gd name="T35" fmla="*/ 11 h 193"/>
                <a:gd name="T36" fmla="*/ 772 w 849"/>
                <a:gd name="T37" fmla="*/ 33 h 193"/>
                <a:gd name="T38" fmla="*/ 723 w 849"/>
                <a:gd name="T39" fmla="*/ 54 h 193"/>
                <a:gd name="T40" fmla="*/ 673 w 849"/>
                <a:gd name="T41" fmla="*/ 75 h 193"/>
                <a:gd name="T42" fmla="*/ 622 w 849"/>
                <a:gd name="T43" fmla="*/ 93 h 193"/>
                <a:gd name="T44" fmla="*/ 570 w 849"/>
                <a:gd name="T45" fmla="*/ 110 h 193"/>
                <a:gd name="T46" fmla="*/ 520 w 849"/>
                <a:gd name="T47" fmla="*/ 128 h 193"/>
                <a:gd name="T48" fmla="*/ 466 w 849"/>
                <a:gd name="T49" fmla="*/ 140 h 193"/>
                <a:gd name="T50" fmla="*/ 414 w 849"/>
                <a:gd name="T51" fmla="*/ 153 h 193"/>
                <a:gd name="T52" fmla="*/ 361 w 849"/>
                <a:gd name="T53" fmla="*/ 165 h 193"/>
                <a:gd name="T54" fmla="*/ 307 w 849"/>
                <a:gd name="T55" fmla="*/ 173 h 193"/>
                <a:gd name="T56" fmla="*/ 255 w 849"/>
                <a:gd name="T57" fmla="*/ 179 h 193"/>
                <a:gd name="T58" fmla="*/ 200 w 849"/>
                <a:gd name="T59" fmla="*/ 183 h 193"/>
                <a:gd name="T60" fmla="*/ 147 w 849"/>
                <a:gd name="T61" fmla="*/ 185 h 193"/>
                <a:gd name="T62" fmla="*/ 92 w 849"/>
                <a:gd name="T63" fmla="*/ 183 h 193"/>
                <a:gd name="T64" fmla="*/ 39 w 849"/>
                <a:gd name="T65" fmla="*/ 181 h 193"/>
                <a:gd name="T66" fmla="*/ 9 w 849"/>
                <a:gd name="T67" fmla="*/ 183 h 193"/>
                <a:gd name="T68" fmla="*/ 0 w 849"/>
                <a:gd name="T69" fmla="*/ 175 h 193"/>
                <a:gd name="T70" fmla="*/ 13 w 849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9"/>
                <a:gd name="T109" fmla="*/ 0 h 193"/>
                <a:gd name="T110" fmla="*/ 849 w 849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9" h="193">
                  <a:moveTo>
                    <a:pt x="13" y="178"/>
                  </a:moveTo>
                  <a:lnTo>
                    <a:pt x="12" y="183"/>
                  </a:lnTo>
                  <a:lnTo>
                    <a:pt x="39" y="186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20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9" y="188"/>
                  </a:lnTo>
                  <a:lnTo>
                    <a:pt x="255" y="186"/>
                  </a:lnTo>
                  <a:lnTo>
                    <a:pt x="282" y="183"/>
                  </a:lnTo>
                  <a:lnTo>
                    <a:pt x="309" y="179"/>
                  </a:lnTo>
                  <a:lnTo>
                    <a:pt x="336" y="175"/>
                  </a:lnTo>
                  <a:lnTo>
                    <a:pt x="362" y="171"/>
                  </a:lnTo>
                  <a:lnTo>
                    <a:pt x="389" y="166"/>
                  </a:lnTo>
                  <a:lnTo>
                    <a:pt x="416" y="160"/>
                  </a:lnTo>
                  <a:lnTo>
                    <a:pt x="443" y="155"/>
                  </a:lnTo>
                  <a:lnTo>
                    <a:pt x="468" y="148"/>
                  </a:lnTo>
                  <a:lnTo>
                    <a:pt x="495" y="140"/>
                  </a:lnTo>
                  <a:lnTo>
                    <a:pt x="520" y="133"/>
                  </a:lnTo>
                  <a:lnTo>
                    <a:pt x="547" y="126"/>
                  </a:lnTo>
                  <a:lnTo>
                    <a:pt x="573" y="117"/>
                  </a:lnTo>
                  <a:lnTo>
                    <a:pt x="599" y="109"/>
                  </a:lnTo>
                  <a:lnTo>
                    <a:pt x="625" y="100"/>
                  </a:lnTo>
                  <a:lnTo>
                    <a:pt x="649" y="90"/>
                  </a:lnTo>
                  <a:lnTo>
                    <a:pt x="676" y="80"/>
                  </a:lnTo>
                  <a:lnTo>
                    <a:pt x="699" y="70"/>
                  </a:lnTo>
                  <a:lnTo>
                    <a:pt x="725" y="60"/>
                  </a:lnTo>
                  <a:lnTo>
                    <a:pt x="750" y="50"/>
                  </a:lnTo>
                  <a:lnTo>
                    <a:pt x="775" y="40"/>
                  </a:lnTo>
                  <a:lnTo>
                    <a:pt x="799" y="29"/>
                  </a:lnTo>
                  <a:lnTo>
                    <a:pt x="824" y="17"/>
                  </a:lnTo>
                  <a:lnTo>
                    <a:pt x="848" y="6"/>
                  </a:lnTo>
                  <a:lnTo>
                    <a:pt x="845" y="0"/>
                  </a:lnTo>
                  <a:lnTo>
                    <a:pt x="821" y="11"/>
                  </a:lnTo>
                  <a:lnTo>
                    <a:pt x="798" y="23"/>
                  </a:lnTo>
                  <a:lnTo>
                    <a:pt x="772" y="33"/>
                  </a:lnTo>
                  <a:lnTo>
                    <a:pt x="748" y="44"/>
                  </a:lnTo>
                  <a:lnTo>
                    <a:pt x="723" y="54"/>
                  </a:lnTo>
                  <a:lnTo>
                    <a:pt x="698" y="64"/>
                  </a:lnTo>
                  <a:lnTo>
                    <a:pt x="673" y="75"/>
                  </a:lnTo>
                  <a:lnTo>
                    <a:pt x="648" y="85"/>
                  </a:lnTo>
                  <a:lnTo>
                    <a:pt x="622" y="93"/>
                  </a:lnTo>
                  <a:lnTo>
                    <a:pt x="597" y="102"/>
                  </a:lnTo>
                  <a:lnTo>
                    <a:pt x="570" y="110"/>
                  </a:lnTo>
                  <a:lnTo>
                    <a:pt x="545" y="119"/>
                  </a:lnTo>
                  <a:lnTo>
                    <a:pt x="520" y="128"/>
                  </a:lnTo>
                  <a:lnTo>
                    <a:pt x="493" y="135"/>
                  </a:lnTo>
                  <a:lnTo>
                    <a:pt x="466" y="140"/>
                  </a:lnTo>
                  <a:lnTo>
                    <a:pt x="441" y="148"/>
                  </a:lnTo>
                  <a:lnTo>
                    <a:pt x="414" y="153"/>
                  </a:lnTo>
                  <a:lnTo>
                    <a:pt x="388" y="159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2" y="178"/>
                  </a:lnTo>
                  <a:lnTo>
                    <a:pt x="255" y="179"/>
                  </a:lnTo>
                  <a:lnTo>
                    <a:pt x="229" y="182"/>
                  </a:lnTo>
                  <a:lnTo>
                    <a:pt x="200" y="183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2" y="183"/>
                  </a:lnTo>
                  <a:lnTo>
                    <a:pt x="65" y="182"/>
                  </a:lnTo>
                  <a:lnTo>
                    <a:pt x="39" y="181"/>
                  </a:lnTo>
                  <a:lnTo>
                    <a:pt x="12" y="178"/>
                  </a:lnTo>
                  <a:lnTo>
                    <a:pt x="9" y="183"/>
                  </a:lnTo>
                  <a:lnTo>
                    <a:pt x="12" y="178"/>
                  </a:lnTo>
                  <a:lnTo>
                    <a:pt x="0" y="175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1" name="Freeform 75"/>
            <p:cNvSpPr>
              <a:spLocks/>
            </p:cNvSpPr>
            <p:nvPr/>
          </p:nvSpPr>
          <p:spPr bwMode="auto">
            <a:xfrm>
              <a:off x="4144" y="1304"/>
              <a:ext cx="174" cy="429"/>
            </a:xfrm>
            <a:custGeom>
              <a:avLst/>
              <a:gdLst>
                <a:gd name="T0" fmla="*/ 167 w 174"/>
                <a:gd name="T1" fmla="*/ 418 h 429"/>
                <a:gd name="T2" fmla="*/ 173 w 174"/>
                <a:gd name="T3" fmla="*/ 421 h 429"/>
                <a:gd name="T4" fmla="*/ 173 w 174"/>
                <a:gd name="T5" fmla="*/ 393 h 429"/>
                <a:gd name="T6" fmla="*/ 172 w 174"/>
                <a:gd name="T7" fmla="*/ 363 h 429"/>
                <a:gd name="T8" fmla="*/ 167 w 174"/>
                <a:gd name="T9" fmla="*/ 334 h 429"/>
                <a:gd name="T10" fmla="*/ 163 w 174"/>
                <a:gd name="T11" fmla="*/ 304 h 429"/>
                <a:gd name="T12" fmla="*/ 157 w 174"/>
                <a:gd name="T13" fmla="*/ 277 h 429"/>
                <a:gd name="T14" fmla="*/ 150 w 174"/>
                <a:gd name="T15" fmla="*/ 247 h 429"/>
                <a:gd name="T16" fmla="*/ 142 w 174"/>
                <a:gd name="T17" fmla="*/ 219 h 429"/>
                <a:gd name="T18" fmla="*/ 132 w 174"/>
                <a:gd name="T19" fmla="*/ 193 h 429"/>
                <a:gd name="T20" fmla="*/ 120 w 174"/>
                <a:gd name="T21" fmla="*/ 166 h 429"/>
                <a:gd name="T22" fmla="*/ 107 w 174"/>
                <a:gd name="T23" fmla="*/ 138 h 429"/>
                <a:gd name="T24" fmla="*/ 93 w 174"/>
                <a:gd name="T25" fmla="*/ 113 h 429"/>
                <a:gd name="T26" fmla="*/ 77 w 174"/>
                <a:gd name="T27" fmla="*/ 90 h 429"/>
                <a:gd name="T28" fmla="*/ 61 w 174"/>
                <a:gd name="T29" fmla="*/ 65 h 429"/>
                <a:gd name="T30" fmla="*/ 44 w 174"/>
                <a:gd name="T31" fmla="*/ 43 h 429"/>
                <a:gd name="T32" fmla="*/ 24 w 174"/>
                <a:gd name="T33" fmla="*/ 21 h 429"/>
                <a:gd name="T34" fmla="*/ 4 w 174"/>
                <a:gd name="T35" fmla="*/ 0 h 429"/>
                <a:gd name="T36" fmla="*/ 0 w 174"/>
                <a:gd name="T37" fmla="*/ 6 h 429"/>
                <a:gd name="T38" fmla="*/ 20 w 174"/>
                <a:gd name="T39" fmla="*/ 25 h 429"/>
                <a:gd name="T40" fmla="*/ 39 w 174"/>
                <a:gd name="T41" fmla="*/ 47 h 429"/>
                <a:gd name="T42" fmla="*/ 56 w 174"/>
                <a:gd name="T43" fmla="*/ 69 h 429"/>
                <a:gd name="T44" fmla="*/ 73 w 174"/>
                <a:gd name="T45" fmla="*/ 93 h 429"/>
                <a:gd name="T46" fmla="*/ 87 w 174"/>
                <a:gd name="T47" fmla="*/ 118 h 429"/>
                <a:gd name="T48" fmla="*/ 102 w 174"/>
                <a:gd name="T49" fmla="*/ 143 h 429"/>
                <a:gd name="T50" fmla="*/ 114 w 174"/>
                <a:gd name="T51" fmla="*/ 168 h 429"/>
                <a:gd name="T52" fmla="*/ 124 w 174"/>
                <a:gd name="T53" fmla="*/ 194 h 429"/>
                <a:gd name="T54" fmla="*/ 136 w 174"/>
                <a:gd name="T55" fmla="*/ 221 h 429"/>
                <a:gd name="T56" fmla="*/ 143 w 174"/>
                <a:gd name="T57" fmla="*/ 249 h 429"/>
                <a:gd name="T58" fmla="*/ 152 w 174"/>
                <a:gd name="T59" fmla="*/ 277 h 429"/>
                <a:gd name="T60" fmla="*/ 157 w 174"/>
                <a:gd name="T61" fmla="*/ 306 h 429"/>
                <a:gd name="T62" fmla="*/ 162 w 174"/>
                <a:gd name="T63" fmla="*/ 334 h 429"/>
                <a:gd name="T64" fmla="*/ 164 w 174"/>
                <a:gd name="T65" fmla="*/ 363 h 429"/>
                <a:gd name="T66" fmla="*/ 166 w 174"/>
                <a:gd name="T67" fmla="*/ 393 h 429"/>
                <a:gd name="T68" fmla="*/ 166 w 174"/>
                <a:gd name="T69" fmla="*/ 421 h 429"/>
                <a:gd name="T70" fmla="*/ 172 w 174"/>
                <a:gd name="T71" fmla="*/ 425 h 429"/>
                <a:gd name="T72" fmla="*/ 166 w 174"/>
                <a:gd name="T73" fmla="*/ 421 h 429"/>
                <a:gd name="T74" fmla="*/ 166 w 174"/>
                <a:gd name="T75" fmla="*/ 428 h 429"/>
                <a:gd name="T76" fmla="*/ 172 w 174"/>
                <a:gd name="T77" fmla="*/ 425 h 429"/>
                <a:gd name="T78" fmla="*/ 167 w 174"/>
                <a:gd name="T79" fmla="*/ 418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4"/>
                <a:gd name="T121" fmla="*/ 0 h 429"/>
                <a:gd name="T122" fmla="*/ 174 w 174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4" h="429">
                  <a:moveTo>
                    <a:pt x="167" y="418"/>
                  </a:moveTo>
                  <a:lnTo>
                    <a:pt x="173" y="421"/>
                  </a:lnTo>
                  <a:lnTo>
                    <a:pt x="173" y="393"/>
                  </a:lnTo>
                  <a:lnTo>
                    <a:pt x="172" y="363"/>
                  </a:lnTo>
                  <a:lnTo>
                    <a:pt x="167" y="334"/>
                  </a:lnTo>
                  <a:lnTo>
                    <a:pt x="163" y="304"/>
                  </a:lnTo>
                  <a:lnTo>
                    <a:pt x="157" y="277"/>
                  </a:lnTo>
                  <a:lnTo>
                    <a:pt x="150" y="247"/>
                  </a:lnTo>
                  <a:lnTo>
                    <a:pt x="142" y="219"/>
                  </a:lnTo>
                  <a:lnTo>
                    <a:pt x="132" y="193"/>
                  </a:lnTo>
                  <a:lnTo>
                    <a:pt x="120" y="166"/>
                  </a:lnTo>
                  <a:lnTo>
                    <a:pt x="107" y="138"/>
                  </a:lnTo>
                  <a:lnTo>
                    <a:pt x="93" y="113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20" y="25"/>
                  </a:lnTo>
                  <a:lnTo>
                    <a:pt x="39" y="47"/>
                  </a:lnTo>
                  <a:lnTo>
                    <a:pt x="56" y="69"/>
                  </a:lnTo>
                  <a:lnTo>
                    <a:pt x="73" y="93"/>
                  </a:lnTo>
                  <a:lnTo>
                    <a:pt x="87" y="118"/>
                  </a:lnTo>
                  <a:lnTo>
                    <a:pt x="102" y="143"/>
                  </a:lnTo>
                  <a:lnTo>
                    <a:pt x="114" y="168"/>
                  </a:lnTo>
                  <a:lnTo>
                    <a:pt x="124" y="194"/>
                  </a:lnTo>
                  <a:lnTo>
                    <a:pt x="136" y="221"/>
                  </a:lnTo>
                  <a:lnTo>
                    <a:pt x="143" y="249"/>
                  </a:lnTo>
                  <a:lnTo>
                    <a:pt x="152" y="277"/>
                  </a:lnTo>
                  <a:lnTo>
                    <a:pt x="157" y="306"/>
                  </a:lnTo>
                  <a:lnTo>
                    <a:pt x="162" y="334"/>
                  </a:lnTo>
                  <a:lnTo>
                    <a:pt x="164" y="363"/>
                  </a:lnTo>
                  <a:lnTo>
                    <a:pt x="166" y="393"/>
                  </a:lnTo>
                  <a:lnTo>
                    <a:pt x="166" y="421"/>
                  </a:lnTo>
                  <a:lnTo>
                    <a:pt x="172" y="425"/>
                  </a:lnTo>
                  <a:lnTo>
                    <a:pt x="166" y="421"/>
                  </a:lnTo>
                  <a:lnTo>
                    <a:pt x="166" y="428"/>
                  </a:lnTo>
                  <a:lnTo>
                    <a:pt x="172" y="425"/>
                  </a:lnTo>
                  <a:lnTo>
                    <a:pt x="167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2" name="Freeform 76"/>
            <p:cNvSpPr>
              <a:spLocks/>
            </p:cNvSpPr>
            <p:nvPr/>
          </p:nvSpPr>
          <p:spPr bwMode="auto">
            <a:xfrm>
              <a:off x="4320" y="1523"/>
              <a:ext cx="946" cy="207"/>
            </a:xfrm>
            <a:custGeom>
              <a:avLst/>
              <a:gdLst>
                <a:gd name="T0" fmla="*/ 935 w 946"/>
                <a:gd name="T1" fmla="*/ 0 h 207"/>
                <a:gd name="T2" fmla="*/ 875 w 946"/>
                <a:gd name="T3" fmla="*/ 1 h 207"/>
                <a:gd name="T4" fmla="*/ 816 w 946"/>
                <a:gd name="T5" fmla="*/ 6 h 207"/>
                <a:gd name="T6" fmla="*/ 756 w 946"/>
                <a:gd name="T7" fmla="*/ 10 h 207"/>
                <a:gd name="T8" fmla="*/ 695 w 946"/>
                <a:gd name="T9" fmla="*/ 14 h 207"/>
                <a:gd name="T10" fmla="*/ 634 w 946"/>
                <a:gd name="T11" fmla="*/ 22 h 207"/>
                <a:gd name="T12" fmla="*/ 574 w 946"/>
                <a:gd name="T13" fmla="*/ 29 h 207"/>
                <a:gd name="T14" fmla="*/ 513 w 946"/>
                <a:gd name="T15" fmla="*/ 37 h 207"/>
                <a:gd name="T16" fmla="*/ 453 w 946"/>
                <a:gd name="T17" fmla="*/ 48 h 207"/>
                <a:gd name="T18" fmla="*/ 394 w 946"/>
                <a:gd name="T19" fmla="*/ 59 h 207"/>
                <a:gd name="T20" fmla="*/ 334 w 946"/>
                <a:gd name="T21" fmla="*/ 73 h 207"/>
                <a:gd name="T22" fmla="*/ 276 w 946"/>
                <a:gd name="T23" fmla="*/ 88 h 207"/>
                <a:gd name="T24" fmla="*/ 218 w 946"/>
                <a:gd name="T25" fmla="*/ 105 h 207"/>
                <a:gd name="T26" fmla="*/ 162 w 946"/>
                <a:gd name="T27" fmla="*/ 125 h 207"/>
                <a:gd name="T28" fmla="*/ 107 w 946"/>
                <a:gd name="T29" fmla="*/ 147 h 207"/>
                <a:gd name="T30" fmla="*/ 53 w 946"/>
                <a:gd name="T31" fmla="*/ 171 h 207"/>
                <a:gd name="T32" fmla="*/ 0 w 946"/>
                <a:gd name="T33" fmla="*/ 199 h 207"/>
                <a:gd name="T34" fmla="*/ 30 w 946"/>
                <a:gd name="T35" fmla="*/ 192 h 207"/>
                <a:gd name="T36" fmla="*/ 83 w 946"/>
                <a:gd name="T37" fmla="*/ 166 h 207"/>
                <a:gd name="T38" fmla="*/ 137 w 946"/>
                <a:gd name="T39" fmla="*/ 143 h 207"/>
                <a:gd name="T40" fmla="*/ 192 w 946"/>
                <a:gd name="T41" fmla="*/ 122 h 207"/>
                <a:gd name="T42" fmla="*/ 248 w 946"/>
                <a:gd name="T43" fmla="*/ 104 h 207"/>
                <a:gd name="T44" fmla="*/ 306 w 946"/>
                <a:gd name="T45" fmla="*/ 86 h 207"/>
                <a:gd name="T46" fmla="*/ 366 w 946"/>
                <a:gd name="T47" fmla="*/ 72 h 207"/>
                <a:gd name="T48" fmla="*/ 425 w 946"/>
                <a:gd name="T49" fmla="*/ 61 h 207"/>
                <a:gd name="T50" fmla="*/ 484 w 946"/>
                <a:gd name="T51" fmla="*/ 49 h 207"/>
                <a:gd name="T52" fmla="*/ 544 w 946"/>
                <a:gd name="T53" fmla="*/ 39 h 207"/>
                <a:gd name="T54" fmla="*/ 605 w 946"/>
                <a:gd name="T55" fmla="*/ 32 h 207"/>
                <a:gd name="T56" fmla="*/ 666 w 946"/>
                <a:gd name="T57" fmla="*/ 24 h 207"/>
                <a:gd name="T58" fmla="*/ 725 w 946"/>
                <a:gd name="T59" fmla="*/ 19 h 207"/>
                <a:gd name="T60" fmla="*/ 786 w 946"/>
                <a:gd name="T61" fmla="*/ 14 h 207"/>
                <a:gd name="T62" fmla="*/ 845 w 946"/>
                <a:gd name="T63" fmla="*/ 10 h 207"/>
                <a:gd name="T64" fmla="*/ 905 w 946"/>
                <a:gd name="T65" fmla="*/ 7 h 207"/>
                <a:gd name="T66" fmla="*/ 938 w 946"/>
                <a:gd name="T67" fmla="*/ 0 h 207"/>
                <a:gd name="T68" fmla="*/ 945 w 946"/>
                <a:gd name="T69" fmla="*/ 6 h 207"/>
                <a:gd name="T70" fmla="*/ 933 w 946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6"/>
                <a:gd name="T109" fmla="*/ 0 h 207"/>
                <a:gd name="T110" fmla="*/ 946 w 946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6" h="207">
                  <a:moveTo>
                    <a:pt x="933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5" y="1"/>
                  </a:lnTo>
                  <a:lnTo>
                    <a:pt x="845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6" y="10"/>
                  </a:lnTo>
                  <a:lnTo>
                    <a:pt x="725" y="13"/>
                  </a:lnTo>
                  <a:lnTo>
                    <a:pt x="695" y="14"/>
                  </a:lnTo>
                  <a:lnTo>
                    <a:pt x="666" y="19"/>
                  </a:lnTo>
                  <a:lnTo>
                    <a:pt x="634" y="22"/>
                  </a:lnTo>
                  <a:lnTo>
                    <a:pt x="605" y="24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2"/>
                  </a:lnTo>
                  <a:lnTo>
                    <a:pt x="453" y="48"/>
                  </a:lnTo>
                  <a:lnTo>
                    <a:pt x="423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6" y="88"/>
                  </a:lnTo>
                  <a:lnTo>
                    <a:pt x="247" y="97"/>
                  </a:lnTo>
                  <a:lnTo>
                    <a:pt x="218" y="105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5"/>
                  </a:lnTo>
                  <a:lnTo>
                    <a:pt x="107" y="147"/>
                  </a:lnTo>
                  <a:lnTo>
                    <a:pt x="80" y="158"/>
                  </a:lnTo>
                  <a:lnTo>
                    <a:pt x="53" y="171"/>
                  </a:lnTo>
                  <a:lnTo>
                    <a:pt x="27" y="184"/>
                  </a:lnTo>
                  <a:lnTo>
                    <a:pt x="0" y="199"/>
                  </a:lnTo>
                  <a:lnTo>
                    <a:pt x="4" y="206"/>
                  </a:lnTo>
                  <a:lnTo>
                    <a:pt x="30" y="192"/>
                  </a:lnTo>
                  <a:lnTo>
                    <a:pt x="56" y="179"/>
                  </a:lnTo>
                  <a:lnTo>
                    <a:pt x="83" y="166"/>
                  </a:lnTo>
                  <a:lnTo>
                    <a:pt x="108" y="154"/>
                  </a:lnTo>
                  <a:lnTo>
                    <a:pt x="137" y="143"/>
                  </a:lnTo>
                  <a:lnTo>
                    <a:pt x="165" y="131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8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5" y="61"/>
                  </a:lnTo>
                  <a:lnTo>
                    <a:pt x="455" y="53"/>
                  </a:lnTo>
                  <a:lnTo>
                    <a:pt x="484" y="49"/>
                  </a:lnTo>
                  <a:lnTo>
                    <a:pt x="514" y="43"/>
                  </a:lnTo>
                  <a:lnTo>
                    <a:pt x="544" y="39"/>
                  </a:lnTo>
                  <a:lnTo>
                    <a:pt x="574" y="35"/>
                  </a:lnTo>
                  <a:lnTo>
                    <a:pt x="605" y="32"/>
                  </a:lnTo>
                  <a:lnTo>
                    <a:pt x="634" y="27"/>
                  </a:lnTo>
                  <a:lnTo>
                    <a:pt x="666" y="24"/>
                  </a:lnTo>
                  <a:lnTo>
                    <a:pt x="695" y="22"/>
                  </a:lnTo>
                  <a:lnTo>
                    <a:pt x="725" y="19"/>
                  </a:lnTo>
                  <a:lnTo>
                    <a:pt x="756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5" y="10"/>
                  </a:lnTo>
                  <a:lnTo>
                    <a:pt x="875" y="9"/>
                  </a:lnTo>
                  <a:lnTo>
                    <a:pt x="905" y="7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5" y="6"/>
                  </a:lnTo>
                  <a:lnTo>
                    <a:pt x="938" y="0"/>
                  </a:lnTo>
                  <a:lnTo>
                    <a:pt x="93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3" name="Freeform 77"/>
            <p:cNvSpPr>
              <a:spLocks/>
            </p:cNvSpPr>
            <p:nvPr/>
          </p:nvSpPr>
          <p:spPr bwMode="auto">
            <a:xfrm>
              <a:off x="4987" y="1115"/>
              <a:ext cx="271" cy="406"/>
            </a:xfrm>
            <a:custGeom>
              <a:avLst/>
              <a:gdLst>
                <a:gd name="T0" fmla="*/ 4 w 271"/>
                <a:gd name="T1" fmla="*/ 9 h 406"/>
                <a:gd name="T2" fmla="*/ 0 w 271"/>
                <a:gd name="T3" fmla="*/ 6 h 406"/>
                <a:gd name="T4" fmla="*/ 12 w 271"/>
                <a:gd name="T5" fmla="*/ 53 h 406"/>
                <a:gd name="T6" fmla="*/ 25 w 271"/>
                <a:gd name="T7" fmla="*/ 95 h 406"/>
                <a:gd name="T8" fmla="*/ 41 w 271"/>
                <a:gd name="T9" fmla="*/ 134 h 406"/>
                <a:gd name="T10" fmla="*/ 57 w 271"/>
                <a:gd name="T11" fmla="*/ 169 h 406"/>
                <a:gd name="T12" fmla="*/ 73 w 271"/>
                <a:gd name="T13" fmla="*/ 201 h 406"/>
                <a:gd name="T14" fmla="*/ 91 w 271"/>
                <a:gd name="T15" fmla="*/ 229 h 406"/>
                <a:gd name="T16" fmla="*/ 109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3 w 271"/>
                <a:gd name="T25" fmla="*/ 336 h 406"/>
                <a:gd name="T26" fmla="*/ 202 w 271"/>
                <a:gd name="T27" fmla="*/ 351 h 406"/>
                <a:gd name="T28" fmla="*/ 219 w 271"/>
                <a:gd name="T29" fmla="*/ 365 h 406"/>
                <a:gd name="T30" fmla="*/ 235 w 271"/>
                <a:gd name="T31" fmla="*/ 379 h 406"/>
                <a:gd name="T32" fmla="*/ 251 w 271"/>
                <a:gd name="T33" fmla="*/ 392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6 h 406"/>
                <a:gd name="T40" fmla="*/ 240 w 271"/>
                <a:gd name="T41" fmla="*/ 374 h 406"/>
                <a:gd name="T42" fmla="*/ 224 w 271"/>
                <a:gd name="T43" fmla="*/ 360 h 406"/>
                <a:gd name="T44" fmla="*/ 206 w 271"/>
                <a:gd name="T45" fmla="*/ 346 h 406"/>
                <a:gd name="T46" fmla="*/ 187 w 271"/>
                <a:gd name="T47" fmla="*/ 330 h 406"/>
                <a:gd name="T48" fmla="*/ 170 w 271"/>
                <a:gd name="T49" fmla="*/ 314 h 406"/>
                <a:gd name="T50" fmla="*/ 151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6 w 271"/>
                <a:gd name="T57" fmla="*/ 226 h 406"/>
                <a:gd name="T58" fmla="*/ 80 w 271"/>
                <a:gd name="T59" fmla="*/ 198 h 406"/>
                <a:gd name="T60" fmla="*/ 62 w 271"/>
                <a:gd name="T61" fmla="*/ 166 h 406"/>
                <a:gd name="T62" fmla="*/ 46 w 271"/>
                <a:gd name="T63" fmla="*/ 132 h 406"/>
                <a:gd name="T64" fmla="*/ 32 w 271"/>
                <a:gd name="T65" fmla="*/ 94 h 406"/>
                <a:gd name="T66" fmla="*/ 19 w 271"/>
                <a:gd name="T67" fmla="*/ 51 h 406"/>
                <a:gd name="T68" fmla="*/ 6 w 271"/>
                <a:gd name="T69" fmla="*/ 6 h 406"/>
                <a:gd name="T70" fmla="*/ 1 w 271"/>
                <a:gd name="T71" fmla="*/ 3 h 406"/>
                <a:gd name="T72" fmla="*/ 6 w 271"/>
                <a:gd name="T73" fmla="*/ 6 h 406"/>
                <a:gd name="T74" fmla="*/ 6 w 271"/>
                <a:gd name="T75" fmla="*/ 0 h 406"/>
                <a:gd name="T76" fmla="*/ 1 w 271"/>
                <a:gd name="T77" fmla="*/ 3 h 406"/>
                <a:gd name="T78" fmla="*/ 4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4" y="9"/>
                  </a:moveTo>
                  <a:lnTo>
                    <a:pt x="0" y="6"/>
                  </a:lnTo>
                  <a:lnTo>
                    <a:pt x="12" y="53"/>
                  </a:lnTo>
                  <a:lnTo>
                    <a:pt x="25" y="95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3" y="201"/>
                  </a:lnTo>
                  <a:lnTo>
                    <a:pt x="91" y="229"/>
                  </a:lnTo>
                  <a:lnTo>
                    <a:pt x="109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3" y="336"/>
                  </a:lnTo>
                  <a:lnTo>
                    <a:pt x="202" y="351"/>
                  </a:lnTo>
                  <a:lnTo>
                    <a:pt x="219" y="365"/>
                  </a:lnTo>
                  <a:lnTo>
                    <a:pt x="235" y="379"/>
                  </a:lnTo>
                  <a:lnTo>
                    <a:pt x="251" y="392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6"/>
                  </a:lnTo>
                  <a:lnTo>
                    <a:pt x="240" y="374"/>
                  </a:lnTo>
                  <a:lnTo>
                    <a:pt x="224" y="360"/>
                  </a:lnTo>
                  <a:lnTo>
                    <a:pt x="206" y="346"/>
                  </a:lnTo>
                  <a:lnTo>
                    <a:pt x="187" y="330"/>
                  </a:lnTo>
                  <a:lnTo>
                    <a:pt x="170" y="314"/>
                  </a:lnTo>
                  <a:lnTo>
                    <a:pt x="151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6" y="226"/>
                  </a:lnTo>
                  <a:lnTo>
                    <a:pt x="80" y="198"/>
                  </a:lnTo>
                  <a:lnTo>
                    <a:pt x="62" y="166"/>
                  </a:lnTo>
                  <a:lnTo>
                    <a:pt x="46" y="132"/>
                  </a:lnTo>
                  <a:lnTo>
                    <a:pt x="32" y="94"/>
                  </a:lnTo>
                  <a:lnTo>
                    <a:pt x="19" y="51"/>
                  </a:lnTo>
                  <a:lnTo>
                    <a:pt x="6" y="6"/>
                  </a:lnTo>
                  <a:lnTo>
                    <a:pt x="1" y="3"/>
                  </a:lnTo>
                  <a:lnTo>
                    <a:pt x="6" y="6"/>
                  </a:lnTo>
                  <a:lnTo>
                    <a:pt x="6" y="0"/>
                  </a:lnTo>
                  <a:lnTo>
                    <a:pt x="1" y="3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4" name="Freeform 78"/>
            <p:cNvSpPr>
              <a:spLocks/>
            </p:cNvSpPr>
            <p:nvPr/>
          </p:nvSpPr>
          <p:spPr bwMode="auto">
            <a:xfrm>
              <a:off x="4171" y="1100"/>
              <a:ext cx="1110" cy="604"/>
            </a:xfrm>
            <a:custGeom>
              <a:avLst/>
              <a:gdLst>
                <a:gd name="T0" fmla="*/ 813 w 1110"/>
                <a:gd name="T1" fmla="*/ 10 h 604"/>
                <a:gd name="T2" fmla="*/ 764 w 1110"/>
                <a:gd name="T3" fmla="*/ 34 h 604"/>
                <a:gd name="T4" fmla="*/ 715 w 1110"/>
                <a:gd name="T5" fmla="*/ 55 h 604"/>
                <a:gd name="T6" fmla="*/ 664 w 1110"/>
                <a:gd name="T7" fmla="*/ 77 h 604"/>
                <a:gd name="T8" fmla="*/ 613 w 1110"/>
                <a:gd name="T9" fmla="*/ 96 h 604"/>
                <a:gd name="T10" fmla="*/ 561 w 1110"/>
                <a:gd name="T11" fmla="*/ 114 h 604"/>
                <a:gd name="T12" fmla="*/ 511 w 1110"/>
                <a:gd name="T13" fmla="*/ 130 h 604"/>
                <a:gd name="T14" fmla="*/ 457 w 1110"/>
                <a:gd name="T15" fmla="*/ 145 h 604"/>
                <a:gd name="T16" fmla="*/ 405 w 1110"/>
                <a:gd name="T17" fmla="*/ 158 h 604"/>
                <a:gd name="T18" fmla="*/ 351 w 1110"/>
                <a:gd name="T19" fmla="*/ 170 h 604"/>
                <a:gd name="T20" fmla="*/ 298 w 1110"/>
                <a:gd name="T21" fmla="*/ 179 h 604"/>
                <a:gd name="T22" fmla="*/ 244 w 1110"/>
                <a:gd name="T23" fmla="*/ 185 h 604"/>
                <a:gd name="T24" fmla="*/ 191 w 1110"/>
                <a:gd name="T25" fmla="*/ 189 h 604"/>
                <a:gd name="T26" fmla="*/ 135 w 1110"/>
                <a:gd name="T27" fmla="*/ 191 h 604"/>
                <a:gd name="T28" fmla="*/ 82 w 1110"/>
                <a:gd name="T29" fmla="*/ 189 h 604"/>
                <a:gd name="T30" fmla="*/ 27 w 1110"/>
                <a:gd name="T31" fmla="*/ 185 h 604"/>
                <a:gd name="T32" fmla="*/ 21 w 1110"/>
                <a:gd name="T33" fmla="*/ 202 h 604"/>
                <a:gd name="T34" fmla="*/ 58 w 1110"/>
                <a:gd name="T35" fmla="*/ 247 h 604"/>
                <a:gd name="T36" fmla="*/ 92 w 1110"/>
                <a:gd name="T37" fmla="*/ 296 h 604"/>
                <a:gd name="T38" fmla="*/ 119 w 1110"/>
                <a:gd name="T39" fmla="*/ 347 h 604"/>
                <a:gd name="T40" fmla="*/ 141 w 1110"/>
                <a:gd name="T41" fmla="*/ 401 h 604"/>
                <a:gd name="T42" fmla="*/ 158 w 1110"/>
                <a:gd name="T43" fmla="*/ 457 h 604"/>
                <a:gd name="T44" fmla="*/ 170 w 1110"/>
                <a:gd name="T45" fmla="*/ 514 h 604"/>
                <a:gd name="T46" fmla="*/ 174 w 1110"/>
                <a:gd name="T47" fmla="*/ 573 h 604"/>
                <a:gd name="T48" fmla="*/ 199 w 1110"/>
                <a:gd name="T49" fmla="*/ 588 h 604"/>
                <a:gd name="T50" fmla="*/ 253 w 1110"/>
                <a:gd name="T51" fmla="*/ 562 h 604"/>
                <a:gd name="T52" fmla="*/ 308 w 1110"/>
                <a:gd name="T53" fmla="*/ 538 h 604"/>
                <a:gd name="T54" fmla="*/ 363 w 1110"/>
                <a:gd name="T55" fmla="*/ 517 h 604"/>
                <a:gd name="T56" fmla="*/ 420 w 1110"/>
                <a:gd name="T57" fmla="*/ 498 h 604"/>
                <a:gd name="T58" fmla="*/ 478 w 1110"/>
                <a:gd name="T59" fmla="*/ 480 h 604"/>
                <a:gd name="T60" fmla="*/ 537 w 1110"/>
                <a:gd name="T61" fmla="*/ 466 h 604"/>
                <a:gd name="T62" fmla="*/ 597 w 1110"/>
                <a:gd name="T63" fmla="*/ 454 h 604"/>
                <a:gd name="T64" fmla="*/ 656 w 1110"/>
                <a:gd name="T65" fmla="*/ 442 h 604"/>
                <a:gd name="T66" fmla="*/ 718 w 1110"/>
                <a:gd name="T67" fmla="*/ 432 h 604"/>
                <a:gd name="T68" fmla="*/ 777 w 1110"/>
                <a:gd name="T69" fmla="*/ 424 h 604"/>
                <a:gd name="T70" fmla="*/ 838 w 1110"/>
                <a:gd name="T71" fmla="*/ 417 h 604"/>
                <a:gd name="T72" fmla="*/ 899 w 1110"/>
                <a:gd name="T73" fmla="*/ 411 h 604"/>
                <a:gd name="T74" fmla="*/ 960 w 1110"/>
                <a:gd name="T75" fmla="*/ 406 h 604"/>
                <a:gd name="T76" fmla="*/ 1020 w 1110"/>
                <a:gd name="T77" fmla="*/ 402 h 604"/>
                <a:gd name="T78" fmla="*/ 1079 w 1110"/>
                <a:gd name="T79" fmla="*/ 399 h 604"/>
                <a:gd name="T80" fmla="*/ 1094 w 1110"/>
                <a:gd name="T81" fmla="*/ 386 h 604"/>
                <a:gd name="T82" fmla="*/ 1060 w 1110"/>
                <a:gd name="T83" fmla="*/ 359 h 604"/>
                <a:gd name="T84" fmla="*/ 1024 w 1110"/>
                <a:gd name="T85" fmla="*/ 328 h 604"/>
                <a:gd name="T86" fmla="*/ 987 w 1110"/>
                <a:gd name="T87" fmla="*/ 293 h 604"/>
                <a:gd name="T88" fmla="*/ 948 w 1110"/>
                <a:gd name="T89" fmla="*/ 248 h 604"/>
                <a:gd name="T90" fmla="*/ 913 w 1110"/>
                <a:gd name="T91" fmla="*/ 194 h 604"/>
                <a:gd name="T92" fmla="*/ 878 w 1110"/>
                <a:gd name="T93" fmla="*/ 127 h 604"/>
                <a:gd name="T94" fmla="*/ 848 w 1110"/>
                <a:gd name="T95" fmla="*/ 46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4"/>
                <a:gd name="T146" fmla="*/ 1110 w 1110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4">
                  <a:moveTo>
                    <a:pt x="837" y="0"/>
                  </a:moveTo>
                  <a:lnTo>
                    <a:pt x="813" y="10"/>
                  </a:lnTo>
                  <a:lnTo>
                    <a:pt x="789" y="22"/>
                  </a:lnTo>
                  <a:lnTo>
                    <a:pt x="764" y="34"/>
                  </a:lnTo>
                  <a:lnTo>
                    <a:pt x="740" y="44"/>
                  </a:lnTo>
                  <a:lnTo>
                    <a:pt x="715" y="55"/>
                  </a:lnTo>
                  <a:lnTo>
                    <a:pt x="689" y="65"/>
                  </a:lnTo>
                  <a:lnTo>
                    <a:pt x="664" y="77"/>
                  </a:lnTo>
                  <a:lnTo>
                    <a:pt x="639" y="86"/>
                  </a:lnTo>
                  <a:lnTo>
                    <a:pt x="613" y="96"/>
                  </a:lnTo>
                  <a:lnTo>
                    <a:pt x="588" y="105"/>
                  </a:lnTo>
                  <a:lnTo>
                    <a:pt x="561" y="114"/>
                  </a:lnTo>
                  <a:lnTo>
                    <a:pt x="536" y="123"/>
                  </a:lnTo>
                  <a:lnTo>
                    <a:pt x="511" y="130"/>
                  </a:lnTo>
                  <a:lnTo>
                    <a:pt x="484" y="137"/>
                  </a:lnTo>
                  <a:lnTo>
                    <a:pt x="457" y="145"/>
                  </a:lnTo>
                  <a:lnTo>
                    <a:pt x="432" y="152"/>
                  </a:lnTo>
                  <a:lnTo>
                    <a:pt x="405" y="158"/>
                  </a:lnTo>
                  <a:lnTo>
                    <a:pt x="378" y="164"/>
                  </a:lnTo>
                  <a:lnTo>
                    <a:pt x="351" y="170"/>
                  </a:lnTo>
                  <a:lnTo>
                    <a:pt x="325" y="174"/>
                  </a:lnTo>
                  <a:lnTo>
                    <a:pt x="298" y="179"/>
                  </a:lnTo>
                  <a:lnTo>
                    <a:pt x="271" y="182"/>
                  </a:lnTo>
                  <a:lnTo>
                    <a:pt x="244" y="185"/>
                  </a:lnTo>
                  <a:lnTo>
                    <a:pt x="217" y="188"/>
                  </a:lnTo>
                  <a:lnTo>
                    <a:pt x="191" y="189"/>
                  </a:lnTo>
                  <a:lnTo>
                    <a:pt x="162" y="191"/>
                  </a:lnTo>
                  <a:lnTo>
                    <a:pt x="135" y="191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7" y="185"/>
                  </a:lnTo>
                  <a:lnTo>
                    <a:pt x="0" y="182"/>
                  </a:lnTo>
                  <a:lnTo>
                    <a:pt x="21" y="202"/>
                  </a:lnTo>
                  <a:lnTo>
                    <a:pt x="40" y="225"/>
                  </a:lnTo>
                  <a:lnTo>
                    <a:pt x="58" y="247"/>
                  </a:lnTo>
                  <a:lnTo>
                    <a:pt x="76" y="270"/>
                  </a:lnTo>
                  <a:lnTo>
                    <a:pt x="92" y="296"/>
                  </a:lnTo>
                  <a:lnTo>
                    <a:pt x="106" y="321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1"/>
                  </a:lnTo>
                  <a:lnTo>
                    <a:pt x="150" y="429"/>
                  </a:lnTo>
                  <a:lnTo>
                    <a:pt x="158" y="457"/>
                  </a:lnTo>
                  <a:lnTo>
                    <a:pt x="165" y="486"/>
                  </a:lnTo>
                  <a:lnTo>
                    <a:pt x="170" y="514"/>
                  </a:lnTo>
                  <a:lnTo>
                    <a:pt x="173" y="544"/>
                  </a:lnTo>
                  <a:lnTo>
                    <a:pt x="174" y="573"/>
                  </a:lnTo>
                  <a:lnTo>
                    <a:pt x="174" y="603"/>
                  </a:lnTo>
                  <a:lnTo>
                    <a:pt x="199" y="588"/>
                  </a:lnTo>
                  <a:lnTo>
                    <a:pt x="226" y="575"/>
                  </a:lnTo>
                  <a:lnTo>
                    <a:pt x="253" y="562"/>
                  </a:lnTo>
                  <a:lnTo>
                    <a:pt x="280" y="550"/>
                  </a:lnTo>
                  <a:lnTo>
                    <a:pt x="308" y="538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1" y="507"/>
                  </a:lnTo>
                  <a:lnTo>
                    <a:pt x="420" y="498"/>
                  </a:lnTo>
                  <a:lnTo>
                    <a:pt x="450" y="489"/>
                  </a:lnTo>
                  <a:lnTo>
                    <a:pt x="478" y="480"/>
                  </a:lnTo>
                  <a:lnTo>
                    <a:pt x="508" y="473"/>
                  </a:lnTo>
                  <a:lnTo>
                    <a:pt x="537" y="466"/>
                  </a:lnTo>
                  <a:lnTo>
                    <a:pt x="567" y="460"/>
                  </a:lnTo>
                  <a:lnTo>
                    <a:pt x="597" y="454"/>
                  </a:lnTo>
                  <a:lnTo>
                    <a:pt x="627" y="448"/>
                  </a:lnTo>
                  <a:lnTo>
                    <a:pt x="656" y="442"/>
                  </a:lnTo>
                  <a:lnTo>
                    <a:pt x="686" y="436"/>
                  </a:lnTo>
                  <a:lnTo>
                    <a:pt x="718" y="432"/>
                  </a:lnTo>
                  <a:lnTo>
                    <a:pt x="747" y="427"/>
                  </a:lnTo>
                  <a:lnTo>
                    <a:pt x="777" y="424"/>
                  </a:lnTo>
                  <a:lnTo>
                    <a:pt x="808" y="421"/>
                  </a:lnTo>
                  <a:lnTo>
                    <a:pt x="838" y="417"/>
                  </a:lnTo>
                  <a:lnTo>
                    <a:pt x="869" y="414"/>
                  </a:lnTo>
                  <a:lnTo>
                    <a:pt x="899" y="411"/>
                  </a:lnTo>
                  <a:lnTo>
                    <a:pt x="929" y="409"/>
                  </a:lnTo>
                  <a:lnTo>
                    <a:pt x="960" y="406"/>
                  </a:lnTo>
                  <a:lnTo>
                    <a:pt x="990" y="405"/>
                  </a:lnTo>
                  <a:lnTo>
                    <a:pt x="1020" y="402"/>
                  </a:lnTo>
                  <a:lnTo>
                    <a:pt x="1049" y="401"/>
                  </a:lnTo>
                  <a:lnTo>
                    <a:pt x="1079" y="399"/>
                  </a:lnTo>
                  <a:lnTo>
                    <a:pt x="1109" y="398"/>
                  </a:lnTo>
                  <a:lnTo>
                    <a:pt x="1094" y="386"/>
                  </a:lnTo>
                  <a:lnTo>
                    <a:pt x="1078" y="372"/>
                  </a:lnTo>
                  <a:lnTo>
                    <a:pt x="1060" y="359"/>
                  </a:lnTo>
                  <a:lnTo>
                    <a:pt x="1042" y="344"/>
                  </a:lnTo>
                  <a:lnTo>
                    <a:pt x="1024" y="328"/>
                  </a:lnTo>
                  <a:lnTo>
                    <a:pt x="1006" y="312"/>
                  </a:lnTo>
                  <a:lnTo>
                    <a:pt x="987" y="293"/>
                  </a:lnTo>
                  <a:lnTo>
                    <a:pt x="968" y="272"/>
                  </a:lnTo>
                  <a:lnTo>
                    <a:pt x="948" y="248"/>
                  </a:lnTo>
                  <a:lnTo>
                    <a:pt x="930" y="222"/>
                  </a:lnTo>
                  <a:lnTo>
                    <a:pt x="913" y="194"/>
                  </a:lnTo>
                  <a:lnTo>
                    <a:pt x="895" y="163"/>
                  </a:lnTo>
                  <a:lnTo>
                    <a:pt x="878" y="127"/>
                  </a:lnTo>
                  <a:lnTo>
                    <a:pt x="863" y="89"/>
                  </a:lnTo>
                  <a:lnTo>
                    <a:pt x="848" y="46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5" name="Freeform 79"/>
            <p:cNvSpPr>
              <a:spLocks/>
            </p:cNvSpPr>
            <p:nvPr/>
          </p:nvSpPr>
          <p:spPr bwMode="auto">
            <a:xfrm>
              <a:off x="4161" y="1096"/>
              <a:ext cx="847" cy="193"/>
            </a:xfrm>
            <a:custGeom>
              <a:avLst/>
              <a:gdLst>
                <a:gd name="T0" fmla="*/ 10 w 847"/>
                <a:gd name="T1" fmla="*/ 183 h 193"/>
                <a:gd name="T2" fmla="*/ 65 w 847"/>
                <a:gd name="T3" fmla="*/ 189 h 193"/>
                <a:gd name="T4" fmla="*/ 119 w 847"/>
                <a:gd name="T5" fmla="*/ 192 h 193"/>
                <a:gd name="T6" fmla="*/ 172 w 847"/>
                <a:gd name="T7" fmla="*/ 192 h 193"/>
                <a:gd name="T8" fmla="*/ 227 w 847"/>
                <a:gd name="T9" fmla="*/ 189 h 193"/>
                <a:gd name="T10" fmla="*/ 281 w 847"/>
                <a:gd name="T11" fmla="*/ 183 h 193"/>
                <a:gd name="T12" fmla="*/ 335 w 847"/>
                <a:gd name="T13" fmla="*/ 176 h 193"/>
                <a:gd name="T14" fmla="*/ 387 w 847"/>
                <a:gd name="T15" fmla="*/ 166 h 193"/>
                <a:gd name="T16" fmla="*/ 441 w 847"/>
                <a:gd name="T17" fmla="*/ 155 h 193"/>
                <a:gd name="T18" fmla="*/ 493 w 847"/>
                <a:gd name="T19" fmla="*/ 140 h 193"/>
                <a:gd name="T20" fmla="*/ 546 w 847"/>
                <a:gd name="T21" fmla="*/ 126 h 193"/>
                <a:gd name="T22" fmla="*/ 597 w 847"/>
                <a:gd name="T23" fmla="*/ 109 h 193"/>
                <a:gd name="T24" fmla="*/ 647 w 847"/>
                <a:gd name="T25" fmla="*/ 92 h 193"/>
                <a:gd name="T26" fmla="*/ 699 w 847"/>
                <a:gd name="T27" fmla="*/ 72 h 193"/>
                <a:gd name="T28" fmla="*/ 748 w 847"/>
                <a:gd name="T29" fmla="*/ 50 h 193"/>
                <a:gd name="T30" fmla="*/ 797 w 847"/>
                <a:gd name="T31" fmla="*/ 29 h 193"/>
                <a:gd name="T32" fmla="*/ 846 w 847"/>
                <a:gd name="T33" fmla="*/ 7 h 193"/>
                <a:gd name="T34" fmla="*/ 819 w 847"/>
                <a:gd name="T35" fmla="*/ 11 h 193"/>
                <a:gd name="T36" fmla="*/ 770 w 847"/>
                <a:gd name="T37" fmla="*/ 33 h 193"/>
                <a:gd name="T38" fmla="*/ 721 w 847"/>
                <a:gd name="T39" fmla="*/ 54 h 193"/>
                <a:gd name="T40" fmla="*/ 671 w 847"/>
                <a:gd name="T41" fmla="*/ 75 h 193"/>
                <a:gd name="T42" fmla="*/ 620 w 847"/>
                <a:gd name="T43" fmla="*/ 93 h 193"/>
                <a:gd name="T44" fmla="*/ 570 w 847"/>
                <a:gd name="T45" fmla="*/ 112 h 193"/>
                <a:gd name="T46" fmla="*/ 518 w 847"/>
                <a:gd name="T47" fmla="*/ 128 h 193"/>
                <a:gd name="T48" fmla="*/ 466 w 847"/>
                <a:gd name="T49" fmla="*/ 142 h 193"/>
                <a:gd name="T50" fmla="*/ 413 w 847"/>
                <a:gd name="T51" fmla="*/ 155 h 193"/>
                <a:gd name="T52" fmla="*/ 361 w 847"/>
                <a:gd name="T53" fmla="*/ 165 h 193"/>
                <a:gd name="T54" fmla="*/ 307 w 847"/>
                <a:gd name="T55" fmla="*/ 173 h 193"/>
                <a:gd name="T56" fmla="*/ 254 w 847"/>
                <a:gd name="T57" fmla="*/ 181 h 193"/>
                <a:gd name="T58" fmla="*/ 200 w 847"/>
                <a:gd name="T59" fmla="*/ 185 h 193"/>
                <a:gd name="T60" fmla="*/ 145 w 847"/>
                <a:gd name="T61" fmla="*/ 185 h 193"/>
                <a:gd name="T62" fmla="*/ 92 w 847"/>
                <a:gd name="T63" fmla="*/ 185 h 193"/>
                <a:gd name="T64" fmla="*/ 37 w 847"/>
                <a:gd name="T65" fmla="*/ 181 h 193"/>
                <a:gd name="T66" fmla="*/ 9 w 847"/>
                <a:gd name="T67" fmla="*/ 183 h 193"/>
                <a:gd name="T68" fmla="*/ 0 w 847"/>
                <a:gd name="T69" fmla="*/ 176 h 193"/>
                <a:gd name="T70" fmla="*/ 13 w 847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7"/>
                <a:gd name="T109" fmla="*/ 0 h 193"/>
                <a:gd name="T110" fmla="*/ 847 w 847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7" h="193">
                  <a:moveTo>
                    <a:pt x="13" y="178"/>
                  </a:moveTo>
                  <a:lnTo>
                    <a:pt x="10" y="183"/>
                  </a:lnTo>
                  <a:lnTo>
                    <a:pt x="37" y="188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2"/>
                  </a:lnTo>
                  <a:lnTo>
                    <a:pt x="145" y="192"/>
                  </a:lnTo>
                  <a:lnTo>
                    <a:pt x="172" y="192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9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7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8"/>
                  </a:lnTo>
                  <a:lnTo>
                    <a:pt x="493" y="140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1" y="117"/>
                  </a:lnTo>
                  <a:lnTo>
                    <a:pt x="597" y="109"/>
                  </a:lnTo>
                  <a:lnTo>
                    <a:pt x="623" y="100"/>
                  </a:lnTo>
                  <a:lnTo>
                    <a:pt x="647" y="92"/>
                  </a:lnTo>
                  <a:lnTo>
                    <a:pt x="674" y="82"/>
                  </a:lnTo>
                  <a:lnTo>
                    <a:pt x="699" y="72"/>
                  </a:lnTo>
                  <a:lnTo>
                    <a:pt x="723" y="62"/>
                  </a:lnTo>
                  <a:lnTo>
                    <a:pt x="748" y="50"/>
                  </a:lnTo>
                  <a:lnTo>
                    <a:pt x="773" y="40"/>
                  </a:lnTo>
                  <a:lnTo>
                    <a:pt x="797" y="29"/>
                  </a:lnTo>
                  <a:lnTo>
                    <a:pt x="822" y="19"/>
                  </a:lnTo>
                  <a:lnTo>
                    <a:pt x="846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6" y="23"/>
                  </a:lnTo>
                  <a:lnTo>
                    <a:pt x="770" y="33"/>
                  </a:lnTo>
                  <a:lnTo>
                    <a:pt x="747" y="44"/>
                  </a:lnTo>
                  <a:lnTo>
                    <a:pt x="721" y="54"/>
                  </a:lnTo>
                  <a:lnTo>
                    <a:pt x="696" y="64"/>
                  </a:lnTo>
                  <a:lnTo>
                    <a:pt x="671" y="75"/>
                  </a:lnTo>
                  <a:lnTo>
                    <a:pt x="646" y="85"/>
                  </a:lnTo>
                  <a:lnTo>
                    <a:pt x="620" y="93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3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3" y="155"/>
                  </a:lnTo>
                  <a:lnTo>
                    <a:pt x="387" y="160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1" y="178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5"/>
                  </a:lnTo>
                  <a:lnTo>
                    <a:pt x="172" y="185"/>
                  </a:lnTo>
                  <a:lnTo>
                    <a:pt x="145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3"/>
                  </a:lnTo>
                  <a:lnTo>
                    <a:pt x="37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6" name="Freeform 80"/>
            <p:cNvSpPr>
              <a:spLocks/>
            </p:cNvSpPr>
            <p:nvPr/>
          </p:nvSpPr>
          <p:spPr bwMode="auto">
            <a:xfrm>
              <a:off x="4170" y="1282"/>
              <a:ext cx="172" cy="428"/>
            </a:xfrm>
            <a:custGeom>
              <a:avLst/>
              <a:gdLst>
                <a:gd name="T0" fmla="*/ 167 w 172"/>
                <a:gd name="T1" fmla="*/ 418 h 428"/>
                <a:gd name="T2" fmla="*/ 171 w 172"/>
                <a:gd name="T3" fmla="*/ 421 h 428"/>
                <a:gd name="T4" fmla="*/ 171 w 172"/>
                <a:gd name="T5" fmla="*/ 392 h 428"/>
                <a:gd name="T6" fmla="*/ 170 w 172"/>
                <a:gd name="T7" fmla="*/ 362 h 428"/>
                <a:gd name="T8" fmla="*/ 167 w 172"/>
                <a:gd name="T9" fmla="*/ 333 h 428"/>
                <a:gd name="T10" fmla="*/ 162 w 172"/>
                <a:gd name="T11" fmla="*/ 304 h 428"/>
                <a:gd name="T12" fmla="*/ 157 w 172"/>
                <a:gd name="T13" fmla="*/ 276 h 428"/>
                <a:gd name="T14" fmla="*/ 148 w 172"/>
                <a:gd name="T15" fmla="*/ 248 h 428"/>
                <a:gd name="T16" fmla="*/ 140 w 172"/>
                <a:gd name="T17" fmla="*/ 219 h 428"/>
                <a:gd name="T18" fmla="*/ 130 w 172"/>
                <a:gd name="T19" fmla="*/ 192 h 428"/>
                <a:gd name="T20" fmla="*/ 118 w 172"/>
                <a:gd name="T21" fmla="*/ 166 h 428"/>
                <a:gd name="T22" fmla="*/ 107 w 172"/>
                <a:gd name="T23" fmla="*/ 139 h 428"/>
                <a:gd name="T24" fmla="*/ 91 w 172"/>
                <a:gd name="T25" fmla="*/ 114 h 428"/>
                <a:gd name="T26" fmla="*/ 77 w 172"/>
                <a:gd name="T27" fmla="*/ 90 h 428"/>
                <a:gd name="T28" fmla="*/ 60 w 172"/>
                <a:gd name="T29" fmla="*/ 65 h 428"/>
                <a:gd name="T30" fmla="*/ 43 w 172"/>
                <a:gd name="T31" fmla="*/ 43 h 428"/>
                <a:gd name="T32" fmla="*/ 24 w 172"/>
                <a:gd name="T33" fmla="*/ 22 h 428"/>
                <a:gd name="T34" fmla="*/ 4 w 172"/>
                <a:gd name="T35" fmla="*/ 0 h 428"/>
                <a:gd name="T36" fmla="*/ 0 w 172"/>
                <a:gd name="T37" fmla="*/ 6 h 428"/>
                <a:gd name="T38" fmla="*/ 19 w 172"/>
                <a:gd name="T39" fmla="*/ 25 h 428"/>
                <a:gd name="T40" fmla="*/ 38 w 172"/>
                <a:gd name="T41" fmla="*/ 47 h 428"/>
                <a:gd name="T42" fmla="*/ 56 w 172"/>
                <a:gd name="T43" fmla="*/ 69 h 428"/>
                <a:gd name="T44" fmla="*/ 71 w 172"/>
                <a:gd name="T45" fmla="*/ 92 h 428"/>
                <a:gd name="T46" fmla="*/ 87 w 172"/>
                <a:gd name="T47" fmla="*/ 117 h 428"/>
                <a:gd name="T48" fmla="*/ 100 w 172"/>
                <a:gd name="T49" fmla="*/ 142 h 428"/>
                <a:gd name="T50" fmla="*/ 113 w 172"/>
                <a:gd name="T51" fmla="*/ 169 h 428"/>
                <a:gd name="T52" fmla="*/ 124 w 172"/>
                <a:gd name="T53" fmla="*/ 195 h 428"/>
                <a:gd name="T54" fmla="*/ 134 w 172"/>
                <a:gd name="T55" fmla="*/ 222 h 428"/>
                <a:gd name="T56" fmla="*/ 143 w 172"/>
                <a:gd name="T57" fmla="*/ 249 h 428"/>
                <a:gd name="T58" fmla="*/ 150 w 172"/>
                <a:gd name="T59" fmla="*/ 277 h 428"/>
                <a:gd name="T60" fmla="*/ 155 w 172"/>
                <a:gd name="T61" fmla="*/ 305 h 428"/>
                <a:gd name="T62" fmla="*/ 160 w 172"/>
                <a:gd name="T63" fmla="*/ 333 h 428"/>
                <a:gd name="T64" fmla="*/ 164 w 172"/>
                <a:gd name="T65" fmla="*/ 362 h 428"/>
                <a:gd name="T66" fmla="*/ 165 w 172"/>
                <a:gd name="T67" fmla="*/ 392 h 428"/>
                <a:gd name="T68" fmla="*/ 165 w 172"/>
                <a:gd name="T69" fmla="*/ 421 h 428"/>
                <a:gd name="T70" fmla="*/ 170 w 172"/>
                <a:gd name="T71" fmla="*/ 424 h 428"/>
                <a:gd name="T72" fmla="*/ 165 w 172"/>
                <a:gd name="T73" fmla="*/ 421 h 428"/>
                <a:gd name="T74" fmla="*/ 164 w 172"/>
                <a:gd name="T75" fmla="*/ 427 h 428"/>
                <a:gd name="T76" fmla="*/ 170 w 172"/>
                <a:gd name="T77" fmla="*/ 424 h 428"/>
                <a:gd name="T78" fmla="*/ 167 w 172"/>
                <a:gd name="T79" fmla="*/ 418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8"/>
                <a:gd name="T122" fmla="*/ 172 w 172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8">
                  <a:moveTo>
                    <a:pt x="167" y="418"/>
                  </a:moveTo>
                  <a:lnTo>
                    <a:pt x="171" y="421"/>
                  </a:lnTo>
                  <a:lnTo>
                    <a:pt x="171" y="392"/>
                  </a:lnTo>
                  <a:lnTo>
                    <a:pt x="170" y="362"/>
                  </a:lnTo>
                  <a:lnTo>
                    <a:pt x="167" y="333"/>
                  </a:lnTo>
                  <a:lnTo>
                    <a:pt x="162" y="304"/>
                  </a:lnTo>
                  <a:lnTo>
                    <a:pt x="157" y="276"/>
                  </a:lnTo>
                  <a:lnTo>
                    <a:pt x="148" y="248"/>
                  </a:lnTo>
                  <a:lnTo>
                    <a:pt x="140" y="219"/>
                  </a:lnTo>
                  <a:lnTo>
                    <a:pt x="130" y="192"/>
                  </a:lnTo>
                  <a:lnTo>
                    <a:pt x="118" y="166"/>
                  </a:lnTo>
                  <a:lnTo>
                    <a:pt x="107" y="139"/>
                  </a:lnTo>
                  <a:lnTo>
                    <a:pt x="91" y="114"/>
                  </a:lnTo>
                  <a:lnTo>
                    <a:pt x="77" y="90"/>
                  </a:lnTo>
                  <a:lnTo>
                    <a:pt x="60" y="65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5"/>
                  </a:lnTo>
                  <a:lnTo>
                    <a:pt x="38" y="47"/>
                  </a:lnTo>
                  <a:lnTo>
                    <a:pt x="56" y="69"/>
                  </a:lnTo>
                  <a:lnTo>
                    <a:pt x="71" y="92"/>
                  </a:lnTo>
                  <a:lnTo>
                    <a:pt x="87" y="117"/>
                  </a:lnTo>
                  <a:lnTo>
                    <a:pt x="100" y="142"/>
                  </a:lnTo>
                  <a:lnTo>
                    <a:pt x="113" y="169"/>
                  </a:lnTo>
                  <a:lnTo>
                    <a:pt x="124" y="195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7"/>
                  </a:lnTo>
                  <a:lnTo>
                    <a:pt x="155" y="305"/>
                  </a:lnTo>
                  <a:lnTo>
                    <a:pt x="160" y="333"/>
                  </a:lnTo>
                  <a:lnTo>
                    <a:pt x="164" y="362"/>
                  </a:lnTo>
                  <a:lnTo>
                    <a:pt x="165" y="392"/>
                  </a:lnTo>
                  <a:lnTo>
                    <a:pt x="165" y="421"/>
                  </a:lnTo>
                  <a:lnTo>
                    <a:pt x="170" y="424"/>
                  </a:lnTo>
                  <a:lnTo>
                    <a:pt x="165" y="421"/>
                  </a:lnTo>
                  <a:lnTo>
                    <a:pt x="164" y="427"/>
                  </a:lnTo>
                  <a:lnTo>
                    <a:pt x="170" y="424"/>
                  </a:lnTo>
                  <a:lnTo>
                    <a:pt x="167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7" name="Freeform 81"/>
            <p:cNvSpPr>
              <a:spLocks/>
            </p:cNvSpPr>
            <p:nvPr/>
          </p:nvSpPr>
          <p:spPr bwMode="auto">
            <a:xfrm>
              <a:off x="4345" y="1501"/>
              <a:ext cx="945" cy="206"/>
            </a:xfrm>
            <a:custGeom>
              <a:avLst/>
              <a:gdLst>
                <a:gd name="T0" fmla="*/ 935 w 945"/>
                <a:gd name="T1" fmla="*/ 0 h 206"/>
                <a:gd name="T2" fmla="*/ 876 w 945"/>
                <a:gd name="T3" fmla="*/ 3 h 206"/>
                <a:gd name="T4" fmla="*/ 816 w 945"/>
                <a:gd name="T5" fmla="*/ 6 h 206"/>
                <a:gd name="T6" fmla="*/ 755 w 945"/>
                <a:gd name="T7" fmla="*/ 10 h 206"/>
                <a:gd name="T8" fmla="*/ 696 w 945"/>
                <a:gd name="T9" fmla="*/ 16 h 206"/>
                <a:gd name="T10" fmla="*/ 635 w 945"/>
                <a:gd name="T11" fmla="*/ 22 h 206"/>
                <a:gd name="T12" fmla="*/ 574 w 945"/>
                <a:gd name="T13" fmla="*/ 29 h 206"/>
                <a:gd name="T14" fmla="*/ 513 w 945"/>
                <a:gd name="T15" fmla="*/ 37 h 206"/>
                <a:gd name="T16" fmla="*/ 453 w 945"/>
                <a:gd name="T17" fmla="*/ 47 h 206"/>
                <a:gd name="T18" fmla="*/ 392 w 945"/>
                <a:gd name="T19" fmla="*/ 60 h 206"/>
                <a:gd name="T20" fmla="*/ 334 w 945"/>
                <a:gd name="T21" fmla="*/ 73 h 206"/>
                <a:gd name="T22" fmla="*/ 275 w 945"/>
                <a:gd name="T23" fmla="*/ 87 h 206"/>
                <a:gd name="T24" fmla="*/ 217 w 945"/>
                <a:gd name="T25" fmla="*/ 106 h 206"/>
                <a:gd name="T26" fmla="*/ 162 w 945"/>
                <a:gd name="T27" fmla="*/ 125 h 206"/>
                <a:gd name="T28" fmla="*/ 106 w 945"/>
                <a:gd name="T29" fmla="*/ 148 h 206"/>
                <a:gd name="T30" fmla="*/ 52 w 945"/>
                <a:gd name="T31" fmla="*/ 172 h 206"/>
                <a:gd name="T32" fmla="*/ 0 w 945"/>
                <a:gd name="T33" fmla="*/ 199 h 206"/>
                <a:gd name="T34" fmla="*/ 28 w 945"/>
                <a:gd name="T35" fmla="*/ 191 h 206"/>
                <a:gd name="T36" fmla="*/ 82 w 945"/>
                <a:gd name="T37" fmla="*/ 165 h 206"/>
                <a:gd name="T38" fmla="*/ 135 w 945"/>
                <a:gd name="T39" fmla="*/ 142 h 206"/>
                <a:gd name="T40" fmla="*/ 192 w 945"/>
                <a:gd name="T41" fmla="*/ 122 h 206"/>
                <a:gd name="T42" fmla="*/ 248 w 945"/>
                <a:gd name="T43" fmla="*/ 103 h 206"/>
                <a:gd name="T44" fmla="*/ 306 w 945"/>
                <a:gd name="T45" fmla="*/ 87 h 206"/>
                <a:gd name="T46" fmla="*/ 364 w 945"/>
                <a:gd name="T47" fmla="*/ 73 h 206"/>
                <a:gd name="T48" fmla="*/ 424 w 945"/>
                <a:gd name="T49" fmla="*/ 60 h 206"/>
                <a:gd name="T50" fmla="*/ 483 w 945"/>
                <a:gd name="T51" fmla="*/ 49 h 206"/>
                <a:gd name="T52" fmla="*/ 544 w 945"/>
                <a:gd name="T53" fmla="*/ 40 h 206"/>
                <a:gd name="T54" fmla="*/ 604 w 945"/>
                <a:gd name="T55" fmla="*/ 32 h 206"/>
                <a:gd name="T56" fmla="*/ 665 w 945"/>
                <a:gd name="T57" fmla="*/ 26 h 206"/>
                <a:gd name="T58" fmla="*/ 725 w 945"/>
                <a:gd name="T59" fmla="*/ 19 h 206"/>
                <a:gd name="T60" fmla="*/ 786 w 945"/>
                <a:gd name="T61" fmla="*/ 14 h 206"/>
                <a:gd name="T62" fmla="*/ 846 w 945"/>
                <a:gd name="T63" fmla="*/ 10 h 206"/>
                <a:gd name="T64" fmla="*/ 905 w 945"/>
                <a:gd name="T65" fmla="*/ 9 h 206"/>
                <a:gd name="T66" fmla="*/ 937 w 945"/>
                <a:gd name="T67" fmla="*/ 0 h 206"/>
                <a:gd name="T68" fmla="*/ 944 w 945"/>
                <a:gd name="T69" fmla="*/ 6 h 206"/>
                <a:gd name="T70" fmla="*/ 932 w 945"/>
                <a:gd name="T71" fmla="*/ 6 h 20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6"/>
                <a:gd name="T110" fmla="*/ 945 w 945"/>
                <a:gd name="T111" fmla="*/ 206 h 20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6">
                  <a:moveTo>
                    <a:pt x="932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5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5" y="19"/>
                  </a:lnTo>
                  <a:lnTo>
                    <a:pt x="635" y="22"/>
                  </a:lnTo>
                  <a:lnTo>
                    <a:pt x="604" y="26"/>
                  </a:lnTo>
                  <a:lnTo>
                    <a:pt x="574" y="29"/>
                  </a:lnTo>
                  <a:lnTo>
                    <a:pt x="543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7"/>
                  </a:lnTo>
                  <a:lnTo>
                    <a:pt x="422" y="53"/>
                  </a:lnTo>
                  <a:lnTo>
                    <a:pt x="392" y="60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0"/>
                  </a:lnTo>
                  <a:lnTo>
                    <a:pt x="275" y="87"/>
                  </a:lnTo>
                  <a:lnTo>
                    <a:pt x="245" y="96"/>
                  </a:lnTo>
                  <a:lnTo>
                    <a:pt x="217" y="106"/>
                  </a:lnTo>
                  <a:lnTo>
                    <a:pt x="189" y="116"/>
                  </a:lnTo>
                  <a:lnTo>
                    <a:pt x="162" y="125"/>
                  </a:lnTo>
                  <a:lnTo>
                    <a:pt x="134" y="136"/>
                  </a:lnTo>
                  <a:lnTo>
                    <a:pt x="106" y="148"/>
                  </a:lnTo>
                  <a:lnTo>
                    <a:pt x="79" y="159"/>
                  </a:lnTo>
                  <a:lnTo>
                    <a:pt x="52" y="172"/>
                  </a:lnTo>
                  <a:lnTo>
                    <a:pt x="25" y="185"/>
                  </a:lnTo>
                  <a:lnTo>
                    <a:pt x="0" y="199"/>
                  </a:lnTo>
                  <a:lnTo>
                    <a:pt x="3" y="205"/>
                  </a:lnTo>
                  <a:lnTo>
                    <a:pt x="28" y="191"/>
                  </a:lnTo>
                  <a:lnTo>
                    <a:pt x="55" y="178"/>
                  </a:lnTo>
                  <a:lnTo>
                    <a:pt x="82" y="165"/>
                  </a:lnTo>
                  <a:lnTo>
                    <a:pt x="109" y="153"/>
                  </a:lnTo>
                  <a:lnTo>
                    <a:pt x="135" y="142"/>
                  </a:lnTo>
                  <a:lnTo>
                    <a:pt x="164" y="132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3"/>
                  </a:lnTo>
                  <a:lnTo>
                    <a:pt x="277" y="95"/>
                  </a:lnTo>
                  <a:lnTo>
                    <a:pt x="306" y="87"/>
                  </a:lnTo>
                  <a:lnTo>
                    <a:pt x="334" y="79"/>
                  </a:lnTo>
                  <a:lnTo>
                    <a:pt x="364" y="73"/>
                  </a:lnTo>
                  <a:lnTo>
                    <a:pt x="394" y="66"/>
                  </a:lnTo>
                  <a:lnTo>
                    <a:pt x="424" y="60"/>
                  </a:lnTo>
                  <a:lnTo>
                    <a:pt x="453" y="54"/>
                  </a:lnTo>
                  <a:lnTo>
                    <a:pt x="483" y="49"/>
                  </a:lnTo>
                  <a:lnTo>
                    <a:pt x="514" y="44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4" y="32"/>
                  </a:lnTo>
                  <a:lnTo>
                    <a:pt x="635" y="29"/>
                  </a:lnTo>
                  <a:lnTo>
                    <a:pt x="665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5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7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7" y="0"/>
                  </a:lnTo>
                  <a:lnTo>
                    <a:pt x="93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8" name="Freeform 82"/>
            <p:cNvSpPr>
              <a:spLocks/>
            </p:cNvSpPr>
            <p:nvPr/>
          </p:nvSpPr>
          <p:spPr bwMode="auto">
            <a:xfrm>
              <a:off x="5011" y="1094"/>
              <a:ext cx="271" cy="405"/>
            </a:xfrm>
            <a:custGeom>
              <a:avLst/>
              <a:gdLst>
                <a:gd name="T0" fmla="*/ 4 w 271"/>
                <a:gd name="T1" fmla="*/ 9 h 405"/>
                <a:gd name="T2" fmla="*/ 0 w 271"/>
                <a:gd name="T3" fmla="*/ 6 h 405"/>
                <a:gd name="T4" fmla="*/ 12 w 271"/>
                <a:gd name="T5" fmla="*/ 51 h 405"/>
                <a:gd name="T6" fmla="*/ 26 w 271"/>
                <a:gd name="T7" fmla="*/ 95 h 405"/>
                <a:gd name="T8" fmla="*/ 41 w 271"/>
                <a:gd name="T9" fmla="*/ 134 h 405"/>
                <a:gd name="T10" fmla="*/ 57 w 271"/>
                <a:gd name="T11" fmla="*/ 169 h 405"/>
                <a:gd name="T12" fmla="*/ 73 w 271"/>
                <a:gd name="T13" fmla="*/ 201 h 405"/>
                <a:gd name="T14" fmla="*/ 91 w 271"/>
                <a:gd name="T15" fmla="*/ 229 h 405"/>
                <a:gd name="T16" fmla="*/ 110 w 271"/>
                <a:gd name="T17" fmla="*/ 256 h 405"/>
                <a:gd name="T18" fmla="*/ 128 w 271"/>
                <a:gd name="T19" fmla="*/ 278 h 405"/>
                <a:gd name="T20" fmla="*/ 147 w 271"/>
                <a:gd name="T21" fmla="*/ 298 h 405"/>
                <a:gd name="T22" fmla="*/ 165 w 271"/>
                <a:gd name="T23" fmla="*/ 317 h 405"/>
                <a:gd name="T24" fmla="*/ 184 w 271"/>
                <a:gd name="T25" fmla="*/ 335 h 405"/>
                <a:gd name="T26" fmla="*/ 202 w 271"/>
                <a:gd name="T27" fmla="*/ 351 h 405"/>
                <a:gd name="T28" fmla="*/ 219 w 271"/>
                <a:gd name="T29" fmla="*/ 366 h 405"/>
                <a:gd name="T30" fmla="*/ 237 w 271"/>
                <a:gd name="T31" fmla="*/ 379 h 405"/>
                <a:gd name="T32" fmla="*/ 251 w 271"/>
                <a:gd name="T33" fmla="*/ 392 h 405"/>
                <a:gd name="T34" fmla="*/ 266 w 271"/>
                <a:gd name="T35" fmla="*/ 404 h 405"/>
                <a:gd name="T36" fmla="*/ 270 w 271"/>
                <a:gd name="T37" fmla="*/ 398 h 405"/>
                <a:gd name="T38" fmla="*/ 255 w 271"/>
                <a:gd name="T39" fmla="*/ 386 h 405"/>
                <a:gd name="T40" fmla="*/ 241 w 271"/>
                <a:gd name="T41" fmla="*/ 373 h 405"/>
                <a:gd name="T42" fmla="*/ 224 w 271"/>
                <a:gd name="T43" fmla="*/ 360 h 405"/>
                <a:gd name="T44" fmla="*/ 206 w 271"/>
                <a:gd name="T45" fmla="*/ 345 h 405"/>
                <a:gd name="T46" fmla="*/ 189 w 271"/>
                <a:gd name="T47" fmla="*/ 331 h 405"/>
                <a:gd name="T48" fmla="*/ 170 w 271"/>
                <a:gd name="T49" fmla="*/ 313 h 405"/>
                <a:gd name="T50" fmla="*/ 152 w 271"/>
                <a:gd name="T51" fmla="*/ 294 h 405"/>
                <a:gd name="T52" fmla="*/ 134 w 271"/>
                <a:gd name="T53" fmla="*/ 273 h 405"/>
                <a:gd name="T54" fmla="*/ 115 w 271"/>
                <a:gd name="T55" fmla="*/ 251 h 405"/>
                <a:gd name="T56" fmla="*/ 97 w 271"/>
                <a:gd name="T57" fmla="*/ 225 h 405"/>
                <a:gd name="T58" fmla="*/ 80 w 271"/>
                <a:gd name="T59" fmla="*/ 197 h 405"/>
                <a:gd name="T60" fmla="*/ 62 w 271"/>
                <a:gd name="T61" fmla="*/ 166 h 405"/>
                <a:gd name="T62" fmla="*/ 48 w 271"/>
                <a:gd name="T63" fmla="*/ 131 h 405"/>
                <a:gd name="T64" fmla="*/ 32 w 271"/>
                <a:gd name="T65" fmla="*/ 93 h 405"/>
                <a:gd name="T66" fmla="*/ 19 w 271"/>
                <a:gd name="T67" fmla="*/ 51 h 405"/>
                <a:gd name="T68" fmla="*/ 6 w 271"/>
                <a:gd name="T69" fmla="*/ 4 h 405"/>
                <a:gd name="T70" fmla="*/ 1 w 271"/>
                <a:gd name="T71" fmla="*/ 1 h 405"/>
                <a:gd name="T72" fmla="*/ 6 w 271"/>
                <a:gd name="T73" fmla="*/ 4 h 405"/>
                <a:gd name="T74" fmla="*/ 6 w 271"/>
                <a:gd name="T75" fmla="*/ 0 h 405"/>
                <a:gd name="T76" fmla="*/ 1 w 271"/>
                <a:gd name="T77" fmla="*/ 1 h 405"/>
                <a:gd name="T78" fmla="*/ 4 w 271"/>
                <a:gd name="T79" fmla="*/ 9 h 4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5"/>
                <a:gd name="T122" fmla="*/ 271 w 271"/>
                <a:gd name="T123" fmla="*/ 405 h 40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5">
                  <a:moveTo>
                    <a:pt x="4" y="9"/>
                  </a:moveTo>
                  <a:lnTo>
                    <a:pt x="0" y="6"/>
                  </a:lnTo>
                  <a:lnTo>
                    <a:pt x="12" y="51"/>
                  </a:lnTo>
                  <a:lnTo>
                    <a:pt x="26" y="95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3" y="201"/>
                  </a:lnTo>
                  <a:lnTo>
                    <a:pt x="91" y="229"/>
                  </a:lnTo>
                  <a:lnTo>
                    <a:pt x="110" y="256"/>
                  </a:lnTo>
                  <a:lnTo>
                    <a:pt x="128" y="278"/>
                  </a:lnTo>
                  <a:lnTo>
                    <a:pt x="147" y="298"/>
                  </a:lnTo>
                  <a:lnTo>
                    <a:pt x="165" y="317"/>
                  </a:lnTo>
                  <a:lnTo>
                    <a:pt x="184" y="335"/>
                  </a:lnTo>
                  <a:lnTo>
                    <a:pt x="202" y="351"/>
                  </a:lnTo>
                  <a:lnTo>
                    <a:pt x="219" y="366"/>
                  </a:lnTo>
                  <a:lnTo>
                    <a:pt x="237" y="379"/>
                  </a:lnTo>
                  <a:lnTo>
                    <a:pt x="251" y="392"/>
                  </a:lnTo>
                  <a:lnTo>
                    <a:pt x="266" y="404"/>
                  </a:lnTo>
                  <a:lnTo>
                    <a:pt x="270" y="398"/>
                  </a:lnTo>
                  <a:lnTo>
                    <a:pt x="255" y="386"/>
                  </a:lnTo>
                  <a:lnTo>
                    <a:pt x="241" y="373"/>
                  </a:lnTo>
                  <a:lnTo>
                    <a:pt x="224" y="360"/>
                  </a:lnTo>
                  <a:lnTo>
                    <a:pt x="206" y="345"/>
                  </a:lnTo>
                  <a:lnTo>
                    <a:pt x="189" y="331"/>
                  </a:lnTo>
                  <a:lnTo>
                    <a:pt x="170" y="313"/>
                  </a:lnTo>
                  <a:lnTo>
                    <a:pt x="152" y="294"/>
                  </a:lnTo>
                  <a:lnTo>
                    <a:pt x="134" y="273"/>
                  </a:lnTo>
                  <a:lnTo>
                    <a:pt x="115" y="251"/>
                  </a:lnTo>
                  <a:lnTo>
                    <a:pt x="97" y="225"/>
                  </a:lnTo>
                  <a:lnTo>
                    <a:pt x="80" y="197"/>
                  </a:lnTo>
                  <a:lnTo>
                    <a:pt x="62" y="166"/>
                  </a:lnTo>
                  <a:lnTo>
                    <a:pt x="48" y="131"/>
                  </a:lnTo>
                  <a:lnTo>
                    <a:pt x="32" y="93"/>
                  </a:lnTo>
                  <a:lnTo>
                    <a:pt x="19" y="51"/>
                  </a:lnTo>
                  <a:lnTo>
                    <a:pt x="6" y="4"/>
                  </a:lnTo>
                  <a:lnTo>
                    <a:pt x="1" y="1"/>
                  </a:lnTo>
                  <a:lnTo>
                    <a:pt x="6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19" name="Freeform 83"/>
            <p:cNvSpPr>
              <a:spLocks/>
            </p:cNvSpPr>
            <p:nvPr/>
          </p:nvSpPr>
          <p:spPr bwMode="auto">
            <a:xfrm>
              <a:off x="4135" y="1084"/>
              <a:ext cx="1110" cy="604"/>
            </a:xfrm>
            <a:custGeom>
              <a:avLst/>
              <a:gdLst>
                <a:gd name="T0" fmla="*/ 813 w 1110"/>
                <a:gd name="T1" fmla="*/ 12 h 604"/>
                <a:gd name="T2" fmla="*/ 764 w 1110"/>
                <a:gd name="T3" fmla="*/ 34 h 604"/>
                <a:gd name="T4" fmla="*/ 715 w 1110"/>
                <a:gd name="T5" fmla="*/ 55 h 604"/>
                <a:gd name="T6" fmla="*/ 664 w 1110"/>
                <a:gd name="T7" fmla="*/ 77 h 604"/>
                <a:gd name="T8" fmla="*/ 613 w 1110"/>
                <a:gd name="T9" fmla="*/ 96 h 604"/>
                <a:gd name="T10" fmla="*/ 563 w 1110"/>
                <a:gd name="T11" fmla="*/ 114 h 604"/>
                <a:gd name="T12" fmla="*/ 511 w 1110"/>
                <a:gd name="T13" fmla="*/ 130 h 604"/>
                <a:gd name="T14" fmla="*/ 458 w 1110"/>
                <a:gd name="T15" fmla="*/ 145 h 604"/>
                <a:gd name="T16" fmla="*/ 405 w 1110"/>
                <a:gd name="T17" fmla="*/ 158 h 604"/>
                <a:gd name="T18" fmla="*/ 353 w 1110"/>
                <a:gd name="T19" fmla="*/ 170 h 604"/>
                <a:gd name="T20" fmla="*/ 299 w 1110"/>
                <a:gd name="T21" fmla="*/ 179 h 604"/>
                <a:gd name="T22" fmla="*/ 244 w 1110"/>
                <a:gd name="T23" fmla="*/ 185 h 604"/>
                <a:gd name="T24" fmla="*/ 191 w 1110"/>
                <a:gd name="T25" fmla="*/ 189 h 604"/>
                <a:gd name="T26" fmla="*/ 137 w 1110"/>
                <a:gd name="T27" fmla="*/ 191 h 604"/>
                <a:gd name="T28" fmla="*/ 82 w 1110"/>
                <a:gd name="T29" fmla="*/ 189 h 604"/>
                <a:gd name="T30" fmla="*/ 27 w 1110"/>
                <a:gd name="T31" fmla="*/ 186 h 604"/>
                <a:gd name="T32" fmla="*/ 21 w 1110"/>
                <a:gd name="T33" fmla="*/ 202 h 604"/>
                <a:gd name="T34" fmla="*/ 60 w 1110"/>
                <a:gd name="T35" fmla="*/ 247 h 604"/>
                <a:gd name="T36" fmla="*/ 92 w 1110"/>
                <a:gd name="T37" fmla="*/ 296 h 604"/>
                <a:gd name="T38" fmla="*/ 121 w 1110"/>
                <a:gd name="T39" fmla="*/ 347 h 604"/>
                <a:gd name="T40" fmla="*/ 143 w 1110"/>
                <a:gd name="T41" fmla="*/ 401 h 604"/>
                <a:gd name="T42" fmla="*/ 158 w 1110"/>
                <a:gd name="T43" fmla="*/ 457 h 604"/>
                <a:gd name="T44" fmla="*/ 170 w 1110"/>
                <a:gd name="T45" fmla="*/ 514 h 604"/>
                <a:gd name="T46" fmla="*/ 174 w 1110"/>
                <a:gd name="T47" fmla="*/ 573 h 604"/>
                <a:gd name="T48" fmla="*/ 201 w 1110"/>
                <a:gd name="T49" fmla="*/ 588 h 604"/>
                <a:gd name="T50" fmla="*/ 253 w 1110"/>
                <a:gd name="T51" fmla="*/ 562 h 604"/>
                <a:gd name="T52" fmla="*/ 308 w 1110"/>
                <a:gd name="T53" fmla="*/ 538 h 604"/>
                <a:gd name="T54" fmla="*/ 363 w 1110"/>
                <a:gd name="T55" fmla="*/ 517 h 604"/>
                <a:gd name="T56" fmla="*/ 421 w 1110"/>
                <a:gd name="T57" fmla="*/ 498 h 604"/>
                <a:gd name="T58" fmla="*/ 479 w 1110"/>
                <a:gd name="T59" fmla="*/ 480 h 604"/>
                <a:gd name="T60" fmla="*/ 537 w 1110"/>
                <a:gd name="T61" fmla="*/ 466 h 604"/>
                <a:gd name="T62" fmla="*/ 597 w 1110"/>
                <a:gd name="T63" fmla="*/ 452 h 604"/>
                <a:gd name="T64" fmla="*/ 658 w 1110"/>
                <a:gd name="T65" fmla="*/ 442 h 604"/>
                <a:gd name="T66" fmla="*/ 718 w 1110"/>
                <a:gd name="T67" fmla="*/ 433 h 604"/>
                <a:gd name="T68" fmla="*/ 779 w 1110"/>
                <a:gd name="T69" fmla="*/ 424 h 604"/>
                <a:gd name="T70" fmla="*/ 840 w 1110"/>
                <a:gd name="T71" fmla="*/ 417 h 604"/>
                <a:gd name="T72" fmla="*/ 899 w 1110"/>
                <a:gd name="T73" fmla="*/ 411 h 604"/>
                <a:gd name="T74" fmla="*/ 960 w 1110"/>
                <a:gd name="T75" fmla="*/ 406 h 604"/>
                <a:gd name="T76" fmla="*/ 1020 w 1110"/>
                <a:gd name="T77" fmla="*/ 402 h 604"/>
                <a:gd name="T78" fmla="*/ 1079 w 1110"/>
                <a:gd name="T79" fmla="*/ 401 h 604"/>
                <a:gd name="T80" fmla="*/ 1094 w 1110"/>
                <a:gd name="T81" fmla="*/ 386 h 604"/>
                <a:gd name="T82" fmla="*/ 1061 w 1110"/>
                <a:gd name="T83" fmla="*/ 359 h 604"/>
                <a:gd name="T84" fmla="*/ 1024 w 1110"/>
                <a:gd name="T85" fmla="*/ 328 h 604"/>
                <a:gd name="T86" fmla="*/ 987 w 1110"/>
                <a:gd name="T87" fmla="*/ 293 h 604"/>
                <a:gd name="T88" fmla="*/ 948 w 1110"/>
                <a:gd name="T89" fmla="*/ 248 h 604"/>
                <a:gd name="T90" fmla="*/ 913 w 1110"/>
                <a:gd name="T91" fmla="*/ 194 h 604"/>
                <a:gd name="T92" fmla="*/ 880 w 1110"/>
                <a:gd name="T93" fmla="*/ 127 h 604"/>
                <a:gd name="T94" fmla="*/ 850 w 1110"/>
                <a:gd name="T95" fmla="*/ 46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4"/>
                <a:gd name="T146" fmla="*/ 1110 w 1110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4">
                  <a:moveTo>
                    <a:pt x="838" y="0"/>
                  </a:moveTo>
                  <a:lnTo>
                    <a:pt x="813" y="12"/>
                  </a:lnTo>
                  <a:lnTo>
                    <a:pt x="789" y="22"/>
                  </a:lnTo>
                  <a:lnTo>
                    <a:pt x="764" y="34"/>
                  </a:lnTo>
                  <a:lnTo>
                    <a:pt x="740" y="44"/>
                  </a:lnTo>
                  <a:lnTo>
                    <a:pt x="715" y="55"/>
                  </a:lnTo>
                  <a:lnTo>
                    <a:pt x="689" y="67"/>
                  </a:lnTo>
                  <a:lnTo>
                    <a:pt x="664" y="77"/>
                  </a:lnTo>
                  <a:lnTo>
                    <a:pt x="639" y="86"/>
                  </a:lnTo>
                  <a:lnTo>
                    <a:pt x="613" y="96"/>
                  </a:lnTo>
                  <a:lnTo>
                    <a:pt x="588" y="105"/>
                  </a:lnTo>
                  <a:lnTo>
                    <a:pt x="563" y="114"/>
                  </a:lnTo>
                  <a:lnTo>
                    <a:pt x="536" y="123"/>
                  </a:lnTo>
                  <a:lnTo>
                    <a:pt x="511" y="130"/>
                  </a:lnTo>
                  <a:lnTo>
                    <a:pt x="484" y="137"/>
                  </a:lnTo>
                  <a:lnTo>
                    <a:pt x="458" y="145"/>
                  </a:lnTo>
                  <a:lnTo>
                    <a:pt x="432" y="152"/>
                  </a:lnTo>
                  <a:lnTo>
                    <a:pt x="405" y="158"/>
                  </a:lnTo>
                  <a:lnTo>
                    <a:pt x="378" y="164"/>
                  </a:lnTo>
                  <a:lnTo>
                    <a:pt x="353" y="170"/>
                  </a:lnTo>
                  <a:lnTo>
                    <a:pt x="326" y="174"/>
                  </a:lnTo>
                  <a:lnTo>
                    <a:pt x="299" y="179"/>
                  </a:lnTo>
                  <a:lnTo>
                    <a:pt x="272" y="182"/>
                  </a:lnTo>
                  <a:lnTo>
                    <a:pt x="244" y="185"/>
                  </a:lnTo>
                  <a:lnTo>
                    <a:pt x="217" y="188"/>
                  </a:lnTo>
                  <a:lnTo>
                    <a:pt x="191" y="189"/>
                  </a:lnTo>
                  <a:lnTo>
                    <a:pt x="164" y="191"/>
                  </a:lnTo>
                  <a:lnTo>
                    <a:pt x="137" y="191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7" y="186"/>
                  </a:lnTo>
                  <a:lnTo>
                    <a:pt x="0" y="182"/>
                  </a:lnTo>
                  <a:lnTo>
                    <a:pt x="21" y="202"/>
                  </a:lnTo>
                  <a:lnTo>
                    <a:pt x="40" y="225"/>
                  </a:lnTo>
                  <a:lnTo>
                    <a:pt x="60" y="247"/>
                  </a:lnTo>
                  <a:lnTo>
                    <a:pt x="76" y="270"/>
                  </a:lnTo>
                  <a:lnTo>
                    <a:pt x="92" y="296"/>
                  </a:lnTo>
                  <a:lnTo>
                    <a:pt x="107" y="321"/>
                  </a:lnTo>
                  <a:lnTo>
                    <a:pt x="121" y="347"/>
                  </a:lnTo>
                  <a:lnTo>
                    <a:pt x="132" y="374"/>
                  </a:lnTo>
                  <a:lnTo>
                    <a:pt x="143" y="401"/>
                  </a:lnTo>
                  <a:lnTo>
                    <a:pt x="152" y="429"/>
                  </a:lnTo>
                  <a:lnTo>
                    <a:pt x="158" y="457"/>
                  </a:lnTo>
                  <a:lnTo>
                    <a:pt x="165" y="486"/>
                  </a:lnTo>
                  <a:lnTo>
                    <a:pt x="170" y="514"/>
                  </a:lnTo>
                  <a:lnTo>
                    <a:pt x="173" y="544"/>
                  </a:lnTo>
                  <a:lnTo>
                    <a:pt x="174" y="573"/>
                  </a:lnTo>
                  <a:lnTo>
                    <a:pt x="174" y="603"/>
                  </a:lnTo>
                  <a:lnTo>
                    <a:pt x="201" y="588"/>
                  </a:lnTo>
                  <a:lnTo>
                    <a:pt x="226" y="575"/>
                  </a:lnTo>
                  <a:lnTo>
                    <a:pt x="253" y="562"/>
                  </a:lnTo>
                  <a:lnTo>
                    <a:pt x="280" y="550"/>
                  </a:lnTo>
                  <a:lnTo>
                    <a:pt x="308" y="538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3" y="507"/>
                  </a:lnTo>
                  <a:lnTo>
                    <a:pt x="421" y="498"/>
                  </a:lnTo>
                  <a:lnTo>
                    <a:pt x="450" y="489"/>
                  </a:lnTo>
                  <a:lnTo>
                    <a:pt x="479" y="480"/>
                  </a:lnTo>
                  <a:lnTo>
                    <a:pt x="508" y="473"/>
                  </a:lnTo>
                  <a:lnTo>
                    <a:pt x="537" y="466"/>
                  </a:lnTo>
                  <a:lnTo>
                    <a:pt x="567" y="460"/>
                  </a:lnTo>
                  <a:lnTo>
                    <a:pt x="597" y="452"/>
                  </a:lnTo>
                  <a:lnTo>
                    <a:pt x="627" y="448"/>
                  </a:lnTo>
                  <a:lnTo>
                    <a:pt x="658" y="442"/>
                  </a:lnTo>
                  <a:lnTo>
                    <a:pt x="688" y="437"/>
                  </a:lnTo>
                  <a:lnTo>
                    <a:pt x="718" y="433"/>
                  </a:lnTo>
                  <a:lnTo>
                    <a:pt x="747" y="429"/>
                  </a:lnTo>
                  <a:lnTo>
                    <a:pt x="779" y="424"/>
                  </a:lnTo>
                  <a:lnTo>
                    <a:pt x="808" y="420"/>
                  </a:lnTo>
                  <a:lnTo>
                    <a:pt x="840" y="417"/>
                  </a:lnTo>
                  <a:lnTo>
                    <a:pt x="869" y="414"/>
                  </a:lnTo>
                  <a:lnTo>
                    <a:pt x="899" y="411"/>
                  </a:lnTo>
                  <a:lnTo>
                    <a:pt x="930" y="409"/>
                  </a:lnTo>
                  <a:lnTo>
                    <a:pt x="960" y="406"/>
                  </a:lnTo>
                  <a:lnTo>
                    <a:pt x="990" y="405"/>
                  </a:lnTo>
                  <a:lnTo>
                    <a:pt x="1020" y="402"/>
                  </a:lnTo>
                  <a:lnTo>
                    <a:pt x="1049" y="401"/>
                  </a:lnTo>
                  <a:lnTo>
                    <a:pt x="1079" y="401"/>
                  </a:lnTo>
                  <a:lnTo>
                    <a:pt x="1109" y="398"/>
                  </a:lnTo>
                  <a:lnTo>
                    <a:pt x="1094" y="386"/>
                  </a:lnTo>
                  <a:lnTo>
                    <a:pt x="1078" y="372"/>
                  </a:lnTo>
                  <a:lnTo>
                    <a:pt x="1061" y="359"/>
                  </a:lnTo>
                  <a:lnTo>
                    <a:pt x="1044" y="344"/>
                  </a:lnTo>
                  <a:lnTo>
                    <a:pt x="1024" y="328"/>
                  </a:lnTo>
                  <a:lnTo>
                    <a:pt x="1006" y="312"/>
                  </a:lnTo>
                  <a:lnTo>
                    <a:pt x="987" y="293"/>
                  </a:lnTo>
                  <a:lnTo>
                    <a:pt x="968" y="272"/>
                  </a:lnTo>
                  <a:lnTo>
                    <a:pt x="948" y="248"/>
                  </a:lnTo>
                  <a:lnTo>
                    <a:pt x="930" y="223"/>
                  </a:lnTo>
                  <a:lnTo>
                    <a:pt x="913" y="194"/>
                  </a:lnTo>
                  <a:lnTo>
                    <a:pt x="896" y="163"/>
                  </a:lnTo>
                  <a:lnTo>
                    <a:pt x="880" y="127"/>
                  </a:lnTo>
                  <a:lnTo>
                    <a:pt x="863" y="89"/>
                  </a:lnTo>
                  <a:lnTo>
                    <a:pt x="850" y="46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0" name="Freeform 84"/>
            <p:cNvSpPr>
              <a:spLocks/>
            </p:cNvSpPr>
            <p:nvPr/>
          </p:nvSpPr>
          <p:spPr bwMode="auto">
            <a:xfrm>
              <a:off x="4125" y="1079"/>
              <a:ext cx="848" cy="195"/>
            </a:xfrm>
            <a:custGeom>
              <a:avLst/>
              <a:gdLst>
                <a:gd name="T0" fmla="*/ 10 w 848"/>
                <a:gd name="T1" fmla="*/ 185 h 195"/>
                <a:gd name="T2" fmla="*/ 65 w 848"/>
                <a:gd name="T3" fmla="*/ 190 h 195"/>
                <a:gd name="T4" fmla="*/ 119 w 848"/>
                <a:gd name="T5" fmla="*/ 194 h 195"/>
                <a:gd name="T6" fmla="*/ 174 w 848"/>
                <a:gd name="T7" fmla="*/ 194 h 195"/>
                <a:gd name="T8" fmla="*/ 227 w 848"/>
                <a:gd name="T9" fmla="*/ 190 h 195"/>
                <a:gd name="T10" fmla="*/ 282 w 848"/>
                <a:gd name="T11" fmla="*/ 185 h 195"/>
                <a:gd name="T12" fmla="*/ 335 w 848"/>
                <a:gd name="T13" fmla="*/ 177 h 195"/>
                <a:gd name="T14" fmla="*/ 389 w 848"/>
                <a:gd name="T15" fmla="*/ 167 h 195"/>
                <a:gd name="T16" fmla="*/ 441 w 848"/>
                <a:gd name="T17" fmla="*/ 155 h 195"/>
                <a:gd name="T18" fmla="*/ 494 w 848"/>
                <a:gd name="T19" fmla="*/ 142 h 195"/>
                <a:gd name="T20" fmla="*/ 546 w 848"/>
                <a:gd name="T21" fmla="*/ 126 h 195"/>
                <a:gd name="T22" fmla="*/ 598 w 848"/>
                <a:gd name="T23" fmla="*/ 109 h 195"/>
                <a:gd name="T24" fmla="*/ 648 w 848"/>
                <a:gd name="T25" fmla="*/ 92 h 195"/>
                <a:gd name="T26" fmla="*/ 699 w 848"/>
                <a:gd name="T27" fmla="*/ 72 h 195"/>
                <a:gd name="T28" fmla="*/ 749 w 848"/>
                <a:gd name="T29" fmla="*/ 52 h 195"/>
                <a:gd name="T30" fmla="*/ 798 w 848"/>
                <a:gd name="T31" fmla="*/ 30 h 195"/>
                <a:gd name="T32" fmla="*/ 847 w 848"/>
                <a:gd name="T33" fmla="*/ 7 h 195"/>
                <a:gd name="T34" fmla="*/ 819 w 848"/>
                <a:gd name="T35" fmla="*/ 11 h 195"/>
                <a:gd name="T36" fmla="*/ 771 w 848"/>
                <a:gd name="T37" fmla="*/ 34 h 195"/>
                <a:gd name="T38" fmla="*/ 721 w 848"/>
                <a:gd name="T39" fmla="*/ 55 h 195"/>
                <a:gd name="T40" fmla="*/ 672 w 848"/>
                <a:gd name="T41" fmla="*/ 75 h 195"/>
                <a:gd name="T42" fmla="*/ 622 w 848"/>
                <a:gd name="T43" fmla="*/ 95 h 195"/>
                <a:gd name="T44" fmla="*/ 570 w 848"/>
                <a:gd name="T45" fmla="*/ 112 h 195"/>
                <a:gd name="T46" fmla="*/ 518 w 848"/>
                <a:gd name="T47" fmla="*/ 128 h 195"/>
                <a:gd name="T48" fmla="*/ 466 w 848"/>
                <a:gd name="T49" fmla="*/ 142 h 195"/>
                <a:gd name="T50" fmla="*/ 414 w 848"/>
                <a:gd name="T51" fmla="*/ 155 h 195"/>
                <a:gd name="T52" fmla="*/ 360 w 848"/>
                <a:gd name="T53" fmla="*/ 165 h 195"/>
                <a:gd name="T54" fmla="*/ 307 w 848"/>
                <a:gd name="T55" fmla="*/ 174 h 195"/>
                <a:gd name="T56" fmla="*/ 254 w 848"/>
                <a:gd name="T57" fmla="*/ 181 h 195"/>
                <a:gd name="T58" fmla="*/ 200 w 848"/>
                <a:gd name="T59" fmla="*/ 185 h 195"/>
                <a:gd name="T60" fmla="*/ 147 w 848"/>
                <a:gd name="T61" fmla="*/ 185 h 195"/>
                <a:gd name="T62" fmla="*/ 92 w 848"/>
                <a:gd name="T63" fmla="*/ 185 h 195"/>
                <a:gd name="T64" fmla="*/ 37 w 848"/>
                <a:gd name="T65" fmla="*/ 181 h 195"/>
                <a:gd name="T66" fmla="*/ 9 w 848"/>
                <a:gd name="T67" fmla="*/ 184 h 195"/>
                <a:gd name="T68" fmla="*/ 0 w 848"/>
                <a:gd name="T69" fmla="*/ 177 h 195"/>
                <a:gd name="T70" fmla="*/ 13 w 848"/>
                <a:gd name="T71" fmla="*/ 178 h 1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5"/>
                <a:gd name="T110" fmla="*/ 848 w 848"/>
                <a:gd name="T111" fmla="*/ 195 h 19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5">
                  <a:moveTo>
                    <a:pt x="13" y="178"/>
                  </a:moveTo>
                  <a:lnTo>
                    <a:pt x="10" y="185"/>
                  </a:lnTo>
                  <a:lnTo>
                    <a:pt x="37" y="188"/>
                  </a:lnTo>
                  <a:lnTo>
                    <a:pt x="65" y="190"/>
                  </a:lnTo>
                  <a:lnTo>
                    <a:pt x="92" y="191"/>
                  </a:lnTo>
                  <a:lnTo>
                    <a:pt x="119" y="194"/>
                  </a:lnTo>
                  <a:lnTo>
                    <a:pt x="147" y="194"/>
                  </a:lnTo>
                  <a:lnTo>
                    <a:pt x="174" y="194"/>
                  </a:lnTo>
                  <a:lnTo>
                    <a:pt x="200" y="191"/>
                  </a:lnTo>
                  <a:lnTo>
                    <a:pt x="227" y="190"/>
                  </a:lnTo>
                  <a:lnTo>
                    <a:pt x="254" y="187"/>
                  </a:lnTo>
                  <a:lnTo>
                    <a:pt x="282" y="185"/>
                  </a:lnTo>
                  <a:lnTo>
                    <a:pt x="309" y="181"/>
                  </a:lnTo>
                  <a:lnTo>
                    <a:pt x="335" y="177"/>
                  </a:lnTo>
                  <a:lnTo>
                    <a:pt x="362" y="172"/>
                  </a:lnTo>
                  <a:lnTo>
                    <a:pt x="389" y="167"/>
                  </a:lnTo>
                  <a:lnTo>
                    <a:pt x="415" y="161"/>
                  </a:lnTo>
                  <a:lnTo>
                    <a:pt x="441" y="155"/>
                  </a:lnTo>
                  <a:lnTo>
                    <a:pt x="467" y="148"/>
                  </a:lnTo>
                  <a:lnTo>
                    <a:pt x="494" y="142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3" y="118"/>
                  </a:lnTo>
                  <a:lnTo>
                    <a:pt x="598" y="109"/>
                  </a:lnTo>
                  <a:lnTo>
                    <a:pt x="623" y="101"/>
                  </a:lnTo>
                  <a:lnTo>
                    <a:pt x="648" y="92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2"/>
                  </a:lnTo>
                  <a:lnTo>
                    <a:pt x="773" y="40"/>
                  </a:lnTo>
                  <a:lnTo>
                    <a:pt x="798" y="30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4"/>
                  </a:lnTo>
                  <a:lnTo>
                    <a:pt x="746" y="45"/>
                  </a:lnTo>
                  <a:lnTo>
                    <a:pt x="721" y="55"/>
                  </a:lnTo>
                  <a:lnTo>
                    <a:pt x="696" y="65"/>
                  </a:lnTo>
                  <a:lnTo>
                    <a:pt x="672" y="75"/>
                  </a:lnTo>
                  <a:lnTo>
                    <a:pt x="645" y="85"/>
                  </a:lnTo>
                  <a:lnTo>
                    <a:pt x="622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3" y="121"/>
                  </a:lnTo>
                  <a:lnTo>
                    <a:pt x="518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4" y="155"/>
                  </a:lnTo>
                  <a:lnTo>
                    <a:pt x="387" y="161"/>
                  </a:lnTo>
                  <a:lnTo>
                    <a:pt x="360" y="165"/>
                  </a:lnTo>
                  <a:lnTo>
                    <a:pt x="334" y="170"/>
                  </a:lnTo>
                  <a:lnTo>
                    <a:pt x="307" y="174"/>
                  </a:lnTo>
                  <a:lnTo>
                    <a:pt x="282" y="178"/>
                  </a:lnTo>
                  <a:lnTo>
                    <a:pt x="254" y="181"/>
                  </a:lnTo>
                  <a:lnTo>
                    <a:pt x="227" y="183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4"/>
                  </a:lnTo>
                  <a:lnTo>
                    <a:pt x="37" y="181"/>
                  </a:lnTo>
                  <a:lnTo>
                    <a:pt x="10" y="178"/>
                  </a:lnTo>
                  <a:lnTo>
                    <a:pt x="9" y="184"/>
                  </a:lnTo>
                  <a:lnTo>
                    <a:pt x="10" y="178"/>
                  </a:lnTo>
                  <a:lnTo>
                    <a:pt x="0" y="177"/>
                  </a:lnTo>
                  <a:lnTo>
                    <a:pt x="9" y="184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1" name="Freeform 85"/>
            <p:cNvSpPr>
              <a:spLocks/>
            </p:cNvSpPr>
            <p:nvPr/>
          </p:nvSpPr>
          <p:spPr bwMode="auto">
            <a:xfrm>
              <a:off x="4134" y="1265"/>
              <a:ext cx="172" cy="429"/>
            </a:xfrm>
            <a:custGeom>
              <a:avLst/>
              <a:gdLst>
                <a:gd name="T0" fmla="*/ 167 w 172"/>
                <a:gd name="T1" fmla="*/ 419 h 429"/>
                <a:gd name="T2" fmla="*/ 171 w 172"/>
                <a:gd name="T3" fmla="*/ 422 h 429"/>
                <a:gd name="T4" fmla="*/ 171 w 172"/>
                <a:gd name="T5" fmla="*/ 393 h 429"/>
                <a:gd name="T6" fmla="*/ 170 w 172"/>
                <a:gd name="T7" fmla="*/ 363 h 429"/>
                <a:gd name="T8" fmla="*/ 167 w 172"/>
                <a:gd name="T9" fmla="*/ 334 h 429"/>
                <a:gd name="T10" fmla="*/ 162 w 172"/>
                <a:gd name="T11" fmla="*/ 304 h 429"/>
                <a:gd name="T12" fmla="*/ 157 w 172"/>
                <a:gd name="T13" fmla="*/ 277 h 429"/>
                <a:gd name="T14" fmla="*/ 150 w 172"/>
                <a:gd name="T15" fmla="*/ 249 h 429"/>
                <a:gd name="T16" fmla="*/ 141 w 172"/>
                <a:gd name="T17" fmla="*/ 221 h 429"/>
                <a:gd name="T18" fmla="*/ 131 w 172"/>
                <a:gd name="T19" fmla="*/ 193 h 429"/>
                <a:gd name="T20" fmla="*/ 120 w 172"/>
                <a:gd name="T21" fmla="*/ 166 h 429"/>
                <a:gd name="T22" fmla="*/ 107 w 172"/>
                <a:gd name="T23" fmla="*/ 140 h 429"/>
                <a:gd name="T24" fmla="*/ 93 w 172"/>
                <a:gd name="T25" fmla="*/ 115 h 429"/>
                <a:gd name="T26" fmla="*/ 77 w 172"/>
                <a:gd name="T27" fmla="*/ 90 h 429"/>
                <a:gd name="T28" fmla="*/ 61 w 172"/>
                <a:gd name="T29" fmla="*/ 66 h 429"/>
                <a:gd name="T30" fmla="*/ 43 w 172"/>
                <a:gd name="T31" fmla="*/ 43 h 429"/>
                <a:gd name="T32" fmla="*/ 24 w 172"/>
                <a:gd name="T33" fmla="*/ 22 h 429"/>
                <a:gd name="T34" fmla="*/ 4 w 172"/>
                <a:gd name="T35" fmla="*/ 0 h 429"/>
                <a:gd name="T36" fmla="*/ 0 w 172"/>
                <a:gd name="T37" fmla="*/ 6 h 429"/>
                <a:gd name="T38" fmla="*/ 19 w 172"/>
                <a:gd name="T39" fmla="*/ 26 h 429"/>
                <a:gd name="T40" fmla="*/ 38 w 172"/>
                <a:gd name="T41" fmla="*/ 47 h 429"/>
                <a:gd name="T42" fmla="*/ 56 w 172"/>
                <a:gd name="T43" fmla="*/ 71 h 429"/>
                <a:gd name="T44" fmla="*/ 73 w 172"/>
                <a:gd name="T45" fmla="*/ 93 h 429"/>
                <a:gd name="T46" fmla="*/ 87 w 172"/>
                <a:gd name="T47" fmla="*/ 118 h 429"/>
                <a:gd name="T48" fmla="*/ 100 w 172"/>
                <a:gd name="T49" fmla="*/ 143 h 429"/>
                <a:gd name="T50" fmla="*/ 113 w 172"/>
                <a:gd name="T51" fmla="*/ 168 h 429"/>
                <a:gd name="T52" fmla="*/ 124 w 172"/>
                <a:gd name="T53" fmla="*/ 194 h 429"/>
                <a:gd name="T54" fmla="*/ 134 w 172"/>
                <a:gd name="T55" fmla="*/ 222 h 429"/>
                <a:gd name="T56" fmla="*/ 143 w 172"/>
                <a:gd name="T57" fmla="*/ 249 h 429"/>
                <a:gd name="T58" fmla="*/ 150 w 172"/>
                <a:gd name="T59" fmla="*/ 278 h 429"/>
                <a:gd name="T60" fmla="*/ 155 w 172"/>
                <a:gd name="T61" fmla="*/ 306 h 429"/>
                <a:gd name="T62" fmla="*/ 160 w 172"/>
                <a:gd name="T63" fmla="*/ 334 h 429"/>
                <a:gd name="T64" fmla="*/ 164 w 172"/>
                <a:gd name="T65" fmla="*/ 363 h 429"/>
                <a:gd name="T66" fmla="*/ 165 w 172"/>
                <a:gd name="T67" fmla="*/ 393 h 429"/>
                <a:gd name="T68" fmla="*/ 165 w 172"/>
                <a:gd name="T69" fmla="*/ 422 h 429"/>
                <a:gd name="T70" fmla="*/ 170 w 172"/>
                <a:gd name="T71" fmla="*/ 425 h 429"/>
                <a:gd name="T72" fmla="*/ 165 w 172"/>
                <a:gd name="T73" fmla="*/ 422 h 429"/>
                <a:gd name="T74" fmla="*/ 164 w 172"/>
                <a:gd name="T75" fmla="*/ 428 h 429"/>
                <a:gd name="T76" fmla="*/ 170 w 172"/>
                <a:gd name="T77" fmla="*/ 425 h 429"/>
                <a:gd name="T78" fmla="*/ 167 w 172"/>
                <a:gd name="T79" fmla="*/ 419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9"/>
                <a:gd name="T122" fmla="*/ 172 w 172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9">
                  <a:moveTo>
                    <a:pt x="167" y="419"/>
                  </a:moveTo>
                  <a:lnTo>
                    <a:pt x="171" y="422"/>
                  </a:lnTo>
                  <a:lnTo>
                    <a:pt x="171" y="393"/>
                  </a:lnTo>
                  <a:lnTo>
                    <a:pt x="170" y="363"/>
                  </a:lnTo>
                  <a:lnTo>
                    <a:pt x="167" y="334"/>
                  </a:lnTo>
                  <a:lnTo>
                    <a:pt x="162" y="304"/>
                  </a:lnTo>
                  <a:lnTo>
                    <a:pt x="157" y="277"/>
                  </a:lnTo>
                  <a:lnTo>
                    <a:pt x="150" y="249"/>
                  </a:lnTo>
                  <a:lnTo>
                    <a:pt x="141" y="221"/>
                  </a:lnTo>
                  <a:lnTo>
                    <a:pt x="131" y="193"/>
                  </a:lnTo>
                  <a:lnTo>
                    <a:pt x="120" y="166"/>
                  </a:lnTo>
                  <a:lnTo>
                    <a:pt x="107" y="140"/>
                  </a:lnTo>
                  <a:lnTo>
                    <a:pt x="93" y="115"/>
                  </a:lnTo>
                  <a:lnTo>
                    <a:pt x="77" y="90"/>
                  </a:lnTo>
                  <a:lnTo>
                    <a:pt x="61" y="66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6"/>
                  </a:lnTo>
                  <a:lnTo>
                    <a:pt x="38" y="47"/>
                  </a:lnTo>
                  <a:lnTo>
                    <a:pt x="56" y="71"/>
                  </a:lnTo>
                  <a:lnTo>
                    <a:pt x="73" y="93"/>
                  </a:lnTo>
                  <a:lnTo>
                    <a:pt x="87" y="118"/>
                  </a:lnTo>
                  <a:lnTo>
                    <a:pt x="100" y="143"/>
                  </a:lnTo>
                  <a:lnTo>
                    <a:pt x="113" y="168"/>
                  </a:lnTo>
                  <a:lnTo>
                    <a:pt x="124" y="194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8"/>
                  </a:lnTo>
                  <a:lnTo>
                    <a:pt x="155" y="306"/>
                  </a:lnTo>
                  <a:lnTo>
                    <a:pt x="160" y="334"/>
                  </a:lnTo>
                  <a:lnTo>
                    <a:pt x="164" y="363"/>
                  </a:lnTo>
                  <a:lnTo>
                    <a:pt x="165" y="393"/>
                  </a:lnTo>
                  <a:lnTo>
                    <a:pt x="165" y="422"/>
                  </a:lnTo>
                  <a:lnTo>
                    <a:pt x="170" y="425"/>
                  </a:lnTo>
                  <a:lnTo>
                    <a:pt x="165" y="422"/>
                  </a:lnTo>
                  <a:lnTo>
                    <a:pt x="164" y="428"/>
                  </a:lnTo>
                  <a:lnTo>
                    <a:pt x="170" y="425"/>
                  </a:lnTo>
                  <a:lnTo>
                    <a:pt x="167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2" name="Freeform 86"/>
            <p:cNvSpPr>
              <a:spLocks/>
            </p:cNvSpPr>
            <p:nvPr/>
          </p:nvSpPr>
          <p:spPr bwMode="auto">
            <a:xfrm>
              <a:off x="4309" y="1484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7 h 207"/>
                <a:gd name="T6" fmla="*/ 757 w 945"/>
                <a:gd name="T7" fmla="*/ 12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7 w 945"/>
                <a:gd name="T23" fmla="*/ 89 h 207"/>
                <a:gd name="T24" fmla="*/ 219 w 945"/>
                <a:gd name="T25" fmla="*/ 107 h 207"/>
                <a:gd name="T26" fmla="*/ 162 w 945"/>
                <a:gd name="T27" fmla="*/ 125 h 207"/>
                <a:gd name="T28" fmla="*/ 106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30 w 945"/>
                <a:gd name="T35" fmla="*/ 192 h 207"/>
                <a:gd name="T36" fmla="*/ 82 w 945"/>
                <a:gd name="T37" fmla="*/ 167 h 207"/>
                <a:gd name="T38" fmla="*/ 137 w 945"/>
                <a:gd name="T39" fmla="*/ 143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6 h 207"/>
                <a:gd name="T46" fmla="*/ 364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6 w 945"/>
                <a:gd name="T57" fmla="*/ 24 h 207"/>
                <a:gd name="T58" fmla="*/ 725 w 945"/>
                <a:gd name="T59" fmla="*/ 20 h 207"/>
                <a:gd name="T60" fmla="*/ 786 w 945"/>
                <a:gd name="T61" fmla="*/ 14 h 207"/>
                <a:gd name="T62" fmla="*/ 846 w 945"/>
                <a:gd name="T63" fmla="*/ 12 h 207"/>
                <a:gd name="T64" fmla="*/ 905 w 945"/>
                <a:gd name="T65" fmla="*/ 9 h 207"/>
                <a:gd name="T66" fmla="*/ 938 w 945"/>
                <a:gd name="T67" fmla="*/ 1 h 207"/>
                <a:gd name="T68" fmla="*/ 944 w 945"/>
                <a:gd name="T69" fmla="*/ 7 h 207"/>
                <a:gd name="T70" fmla="*/ 934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7"/>
                  </a:lnTo>
                  <a:lnTo>
                    <a:pt x="786" y="9"/>
                  </a:lnTo>
                  <a:lnTo>
                    <a:pt x="757" y="12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8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7" y="89"/>
                  </a:lnTo>
                  <a:lnTo>
                    <a:pt x="247" y="98"/>
                  </a:lnTo>
                  <a:lnTo>
                    <a:pt x="219" y="107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7"/>
                  </a:lnTo>
                  <a:lnTo>
                    <a:pt x="106" y="148"/>
                  </a:lnTo>
                  <a:lnTo>
                    <a:pt x="79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30" y="192"/>
                  </a:lnTo>
                  <a:lnTo>
                    <a:pt x="55" y="179"/>
                  </a:lnTo>
                  <a:lnTo>
                    <a:pt x="82" y="167"/>
                  </a:lnTo>
                  <a:lnTo>
                    <a:pt x="109" y="154"/>
                  </a:lnTo>
                  <a:lnTo>
                    <a:pt x="137" y="143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4" y="72"/>
                  </a:lnTo>
                  <a:lnTo>
                    <a:pt x="395" y="66"/>
                  </a:lnTo>
                  <a:lnTo>
                    <a:pt x="424" y="61"/>
                  </a:lnTo>
                  <a:lnTo>
                    <a:pt x="455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4"/>
                  </a:lnTo>
                  <a:lnTo>
                    <a:pt x="696" y="22"/>
                  </a:lnTo>
                  <a:lnTo>
                    <a:pt x="725" y="20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2"/>
                  </a:lnTo>
                  <a:lnTo>
                    <a:pt x="876" y="10"/>
                  </a:lnTo>
                  <a:lnTo>
                    <a:pt x="905" y="9"/>
                  </a:lnTo>
                  <a:lnTo>
                    <a:pt x="935" y="7"/>
                  </a:lnTo>
                  <a:lnTo>
                    <a:pt x="938" y="1"/>
                  </a:lnTo>
                  <a:lnTo>
                    <a:pt x="935" y="7"/>
                  </a:lnTo>
                  <a:lnTo>
                    <a:pt x="944" y="7"/>
                  </a:lnTo>
                  <a:lnTo>
                    <a:pt x="938" y="1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3" name="Freeform 87"/>
            <p:cNvSpPr>
              <a:spLocks/>
            </p:cNvSpPr>
            <p:nvPr/>
          </p:nvSpPr>
          <p:spPr bwMode="auto">
            <a:xfrm>
              <a:off x="4975" y="1078"/>
              <a:ext cx="273" cy="404"/>
            </a:xfrm>
            <a:custGeom>
              <a:avLst/>
              <a:gdLst>
                <a:gd name="T0" fmla="*/ 6 w 273"/>
                <a:gd name="T1" fmla="*/ 9 h 404"/>
                <a:gd name="T2" fmla="*/ 0 w 273"/>
                <a:gd name="T3" fmla="*/ 6 h 404"/>
                <a:gd name="T4" fmla="*/ 13 w 273"/>
                <a:gd name="T5" fmla="*/ 51 h 404"/>
                <a:gd name="T6" fmla="*/ 26 w 273"/>
                <a:gd name="T7" fmla="*/ 95 h 404"/>
                <a:gd name="T8" fmla="*/ 41 w 273"/>
                <a:gd name="T9" fmla="*/ 133 h 404"/>
                <a:gd name="T10" fmla="*/ 57 w 273"/>
                <a:gd name="T11" fmla="*/ 169 h 404"/>
                <a:gd name="T12" fmla="*/ 74 w 273"/>
                <a:gd name="T13" fmla="*/ 199 h 404"/>
                <a:gd name="T14" fmla="*/ 92 w 273"/>
                <a:gd name="T15" fmla="*/ 229 h 404"/>
                <a:gd name="T16" fmla="*/ 111 w 273"/>
                <a:gd name="T17" fmla="*/ 254 h 404"/>
                <a:gd name="T18" fmla="*/ 128 w 273"/>
                <a:gd name="T19" fmla="*/ 277 h 404"/>
                <a:gd name="T20" fmla="*/ 147 w 273"/>
                <a:gd name="T21" fmla="*/ 297 h 404"/>
                <a:gd name="T22" fmla="*/ 166 w 273"/>
                <a:gd name="T23" fmla="*/ 317 h 404"/>
                <a:gd name="T24" fmla="*/ 185 w 273"/>
                <a:gd name="T25" fmla="*/ 334 h 404"/>
                <a:gd name="T26" fmla="*/ 202 w 273"/>
                <a:gd name="T27" fmla="*/ 350 h 404"/>
                <a:gd name="T28" fmla="*/ 220 w 273"/>
                <a:gd name="T29" fmla="*/ 365 h 404"/>
                <a:gd name="T30" fmla="*/ 237 w 273"/>
                <a:gd name="T31" fmla="*/ 378 h 404"/>
                <a:gd name="T32" fmla="*/ 252 w 273"/>
                <a:gd name="T33" fmla="*/ 391 h 404"/>
                <a:gd name="T34" fmla="*/ 268 w 273"/>
                <a:gd name="T35" fmla="*/ 403 h 404"/>
                <a:gd name="T36" fmla="*/ 272 w 273"/>
                <a:gd name="T37" fmla="*/ 399 h 404"/>
                <a:gd name="T38" fmla="*/ 256 w 273"/>
                <a:gd name="T39" fmla="*/ 385 h 404"/>
                <a:gd name="T40" fmla="*/ 241 w 273"/>
                <a:gd name="T41" fmla="*/ 372 h 404"/>
                <a:gd name="T42" fmla="*/ 224 w 273"/>
                <a:gd name="T43" fmla="*/ 359 h 404"/>
                <a:gd name="T44" fmla="*/ 207 w 273"/>
                <a:gd name="T45" fmla="*/ 344 h 404"/>
                <a:gd name="T46" fmla="*/ 189 w 273"/>
                <a:gd name="T47" fmla="*/ 328 h 404"/>
                <a:gd name="T48" fmla="*/ 170 w 273"/>
                <a:gd name="T49" fmla="*/ 312 h 404"/>
                <a:gd name="T50" fmla="*/ 153 w 273"/>
                <a:gd name="T51" fmla="*/ 293 h 404"/>
                <a:gd name="T52" fmla="*/ 134 w 273"/>
                <a:gd name="T53" fmla="*/ 273 h 404"/>
                <a:gd name="T54" fmla="*/ 115 w 273"/>
                <a:gd name="T55" fmla="*/ 249 h 404"/>
                <a:gd name="T56" fmla="*/ 97 w 273"/>
                <a:gd name="T57" fmla="*/ 224 h 404"/>
                <a:gd name="T58" fmla="*/ 80 w 273"/>
                <a:gd name="T59" fmla="*/ 196 h 404"/>
                <a:gd name="T60" fmla="*/ 64 w 273"/>
                <a:gd name="T61" fmla="*/ 166 h 404"/>
                <a:gd name="T62" fmla="*/ 48 w 273"/>
                <a:gd name="T63" fmla="*/ 130 h 404"/>
                <a:gd name="T64" fmla="*/ 32 w 273"/>
                <a:gd name="T65" fmla="*/ 92 h 404"/>
                <a:gd name="T66" fmla="*/ 19 w 273"/>
                <a:gd name="T67" fmla="*/ 51 h 404"/>
                <a:gd name="T68" fmla="*/ 7 w 273"/>
                <a:gd name="T69" fmla="*/ 4 h 404"/>
                <a:gd name="T70" fmla="*/ 1 w 273"/>
                <a:gd name="T71" fmla="*/ 1 h 404"/>
                <a:gd name="T72" fmla="*/ 7 w 273"/>
                <a:gd name="T73" fmla="*/ 4 h 404"/>
                <a:gd name="T74" fmla="*/ 6 w 273"/>
                <a:gd name="T75" fmla="*/ 0 h 404"/>
                <a:gd name="T76" fmla="*/ 1 w 273"/>
                <a:gd name="T77" fmla="*/ 1 h 404"/>
                <a:gd name="T78" fmla="*/ 6 w 273"/>
                <a:gd name="T79" fmla="*/ 9 h 4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4"/>
                <a:gd name="T122" fmla="*/ 273 w 273"/>
                <a:gd name="T123" fmla="*/ 404 h 4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4">
                  <a:moveTo>
                    <a:pt x="6" y="9"/>
                  </a:moveTo>
                  <a:lnTo>
                    <a:pt x="0" y="6"/>
                  </a:lnTo>
                  <a:lnTo>
                    <a:pt x="13" y="51"/>
                  </a:lnTo>
                  <a:lnTo>
                    <a:pt x="26" y="95"/>
                  </a:lnTo>
                  <a:lnTo>
                    <a:pt x="41" y="133"/>
                  </a:lnTo>
                  <a:lnTo>
                    <a:pt x="57" y="169"/>
                  </a:lnTo>
                  <a:lnTo>
                    <a:pt x="74" y="199"/>
                  </a:lnTo>
                  <a:lnTo>
                    <a:pt x="92" y="229"/>
                  </a:lnTo>
                  <a:lnTo>
                    <a:pt x="111" y="254"/>
                  </a:lnTo>
                  <a:lnTo>
                    <a:pt x="128" y="277"/>
                  </a:lnTo>
                  <a:lnTo>
                    <a:pt x="147" y="297"/>
                  </a:lnTo>
                  <a:lnTo>
                    <a:pt x="166" y="317"/>
                  </a:lnTo>
                  <a:lnTo>
                    <a:pt x="185" y="334"/>
                  </a:lnTo>
                  <a:lnTo>
                    <a:pt x="202" y="350"/>
                  </a:lnTo>
                  <a:lnTo>
                    <a:pt x="220" y="365"/>
                  </a:lnTo>
                  <a:lnTo>
                    <a:pt x="237" y="378"/>
                  </a:lnTo>
                  <a:lnTo>
                    <a:pt x="252" y="391"/>
                  </a:lnTo>
                  <a:lnTo>
                    <a:pt x="268" y="403"/>
                  </a:lnTo>
                  <a:lnTo>
                    <a:pt x="272" y="399"/>
                  </a:lnTo>
                  <a:lnTo>
                    <a:pt x="256" y="385"/>
                  </a:lnTo>
                  <a:lnTo>
                    <a:pt x="241" y="372"/>
                  </a:lnTo>
                  <a:lnTo>
                    <a:pt x="224" y="359"/>
                  </a:lnTo>
                  <a:lnTo>
                    <a:pt x="207" y="344"/>
                  </a:lnTo>
                  <a:lnTo>
                    <a:pt x="189" y="328"/>
                  </a:lnTo>
                  <a:lnTo>
                    <a:pt x="170" y="312"/>
                  </a:lnTo>
                  <a:lnTo>
                    <a:pt x="153" y="293"/>
                  </a:lnTo>
                  <a:lnTo>
                    <a:pt x="134" y="273"/>
                  </a:lnTo>
                  <a:lnTo>
                    <a:pt x="115" y="249"/>
                  </a:lnTo>
                  <a:lnTo>
                    <a:pt x="97" y="224"/>
                  </a:lnTo>
                  <a:lnTo>
                    <a:pt x="80" y="196"/>
                  </a:lnTo>
                  <a:lnTo>
                    <a:pt x="64" y="166"/>
                  </a:lnTo>
                  <a:lnTo>
                    <a:pt x="48" y="130"/>
                  </a:lnTo>
                  <a:lnTo>
                    <a:pt x="32" y="92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4" name="Freeform 88"/>
            <p:cNvSpPr>
              <a:spLocks/>
            </p:cNvSpPr>
            <p:nvPr/>
          </p:nvSpPr>
          <p:spPr bwMode="auto">
            <a:xfrm>
              <a:off x="4162" y="1052"/>
              <a:ext cx="1110" cy="606"/>
            </a:xfrm>
            <a:custGeom>
              <a:avLst/>
              <a:gdLst>
                <a:gd name="T0" fmla="*/ 813 w 1110"/>
                <a:gd name="T1" fmla="*/ 12 h 606"/>
                <a:gd name="T2" fmla="*/ 764 w 1110"/>
                <a:gd name="T3" fmla="*/ 36 h 606"/>
                <a:gd name="T4" fmla="*/ 715 w 1110"/>
                <a:gd name="T5" fmla="*/ 58 h 606"/>
                <a:gd name="T6" fmla="*/ 664 w 1110"/>
                <a:gd name="T7" fmla="*/ 77 h 606"/>
                <a:gd name="T8" fmla="*/ 613 w 1110"/>
                <a:gd name="T9" fmla="*/ 98 h 606"/>
                <a:gd name="T10" fmla="*/ 563 w 1110"/>
                <a:gd name="T11" fmla="*/ 115 h 606"/>
                <a:gd name="T12" fmla="*/ 511 w 1110"/>
                <a:gd name="T13" fmla="*/ 132 h 606"/>
                <a:gd name="T14" fmla="*/ 458 w 1110"/>
                <a:gd name="T15" fmla="*/ 146 h 606"/>
                <a:gd name="T16" fmla="*/ 405 w 1110"/>
                <a:gd name="T17" fmla="*/ 160 h 606"/>
                <a:gd name="T18" fmla="*/ 353 w 1110"/>
                <a:gd name="T19" fmla="*/ 172 h 606"/>
                <a:gd name="T20" fmla="*/ 299 w 1110"/>
                <a:gd name="T21" fmla="*/ 180 h 606"/>
                <a:gd name="T22" fmla="*/ 246 w 1110"/>
                <a:gd name="T23" fmla="*/ 186 h 606"/>
                <a:gd name="T24" fmla="*/ 191 w 1110"/>
                <a:gd name="T25" fmla="*/ 191 h 606"/>
                <a:gd name="T26" fmla="*/ 137 w 1110"/>
                <a:gd name="T27" fmla="*/ 192 h 606"/>
                <a:gd name="T28" fmla="*/ 83 w 1110"/>
                <a:gd name="T29" fmla="*/ 191 h 606"/>
                <a:gd name="T30" fmla="*/ 28 w 1110"/>
                <a:gd name="T31" fmla="*/ 186 h 606"/>
                <a:gd name="T32" fmla="*/ 21 w 1110"/>
                <a:gd name="T33" fmla="*/ 204 h 606"/>
                <a:gd name="T34" fmla="*/ 60 w 1110"/>
                <a:gd name="T35" fmla="*/ 249 h 606"/>
                <a:gd name="T36" fmla="*/ 92 w 1110"/>
                <a:gd name="T37" fmla="*/ 297 h 606"/>
                <a:gd name="T38" fmla="*/ 121 w 1110"/>
                <a:gd name="T39" fmla="*/ 349 h 606"/>
                <a:gd name="T40" fmla="*/ 143 w 1110"/>
                <a:gd name="T41" fmla="*/ 402 h 606"/>
                <a:gd name="T42" fmla="*/ 159 w 1110"/>
                <a:gd name="T43" fmla="*/ 459 h 606"/>
                <a:gd name="T44" fmla="*/ 170 w 1110"/>
                <a:gd name="T45" fmla="*/ 516 h 606"/>
                <a:gd name="T46" fmla="*/ 174 w 1110"/>
                <a:gd name="T47" fmla="*/ 575 h 606"/>
                <a:gd name="T48" fmla="*/ 201 w 1110"/>
                <a:gd name="T49" fmla="*/ 590 h 606"/>
                <a:gd name="T50" fmla="*/ 255 w 1110"/>
                <a:gd name="T51" fmla="*/ 564 h 606"/>
                <a:gd name="T52" fmla="*/ 308 w 1110"/>
                <a:gd name="T53" fmla="*/ 540 h 606"/>
                <a:gd name="T54" fmla="*/ 363 w 1110"/>
                <a:gd name="T55" fmla="*/ 519 h 606"/>
                <a:gd name="T56" fmla="*/ 421 w 1110"/>
                <a:gd name="T57" fmla="*/ 500 h 606"/>
                <a:gd name="T58" fmla="*/ 479 w 1110"/>
                <a:gd name="T59" fmla="*/ 482 h 606"/>
                <a:gd name="T60" fmla="*/ 537 w 1110"/>
                <a:gd name="T61" fmla="*/ 467 h 606"/>
                <a:gd name="T62" fmla="*/ 597 w 1110"/>
                <a:gd name="T63" fmla="*/ 456 h 606"/>
                <a:gd name="T64" fmla="*/ 656 w 1110"/>
                <a:gd name="T65" fmla="*/ 444 h 606"/>
                <a:gd name="T66" fmla="*/ 718 w 1110"/>
                <a:gd name="T67" fmla="*/ 433 h 606"/>
                <a:gd name="T68" fmla="*/ 779 w 1110"/>
                <a:gd name="T69" fmla="*/ 426 h 606"/>
                <a:gd name="T70" fmla="*/ 840 w 1110"/>
                <a:gd name="T71" fmla="*/ 419 h 606"/>
                <a:gd name="T72" fmla="*/ 899 w 1110"/>
                <a:gd name="T73" fmla="*/ 413 h 606"/>
                <a:gd name="T74" fmla="*/ 960 w 1110"/>
                <a:gd name="T75" fmla="*/ 408 h 606"/>
                <a:gd name="T76" fmla="*/ 1020 w 1110"/>
                <a:gd name="T77" fmla="*/ 404 h 606"/>
                <a:gd name="T78" fmla="*/ 1079 w 1110"/>
                <a:gd name="T79" fmla="*/ 401 h 606"/>
                <a:gd name="T80" fmla="*/ 1094 w 1110"/>
                <a:gd name="T81" fmla="*/ 388 h 606"/>
                <a:gd name="T82" fmla="*/ 1061 w 1110"/>
                <a:gd name="T83" fmla="*/ 361 h 606"/>
                <a:gd name="T84" fmla="*/ 1026 w 1110"/>
                <a:gd name="T85" fmla="*/ 330 h 606"/>
                <a:gd name="T86" fmla="*/ 987 w 1110"/>
                <a:gd name="T87" fmla="*/ 294 h 606"/>
                <a:gd name="T88" fmla="*/ 950 w 1110"/>
                <a:gd name="T89" fmla="*/ 250 h 606"/>
                <a:gd name="T90" fmla="*/ 913 w 1110"/>
                <a:gd name="T91" fmla="*/ 195 h 606"/>
                <a:gd name="T92" fmla="*/ 880 w 1110"/>
                <a:gd name="T93" fmla="*/ 129 h 606"/>
                <a:gd name="T94" fmla="*/ 850 w 1110"/>
                <a:gd name="T95" fmla="*/ 47 h 60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6"/>
                <a:gd name="T146" fmla="*/ 1110 w 1110"/>
                <a:gd name="T147" fmla="*/ 606 h 60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6">
                  <a:moveTo>
                    <a:pt x="838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6"/>
                  </a:lnTo>
                  <a:lnTo>
                    <a:pt x="740" y="46"/>
                  </a:lnTo>
                  <a:lnTo>
                    <a:pt x="715" y="58"/>
                  </a:lnTo>
                  <a:lnTo>
                    <a:pt x="689" y="68"/>
                  </a:lnTo>
                  <a:lnTo>
                    <a:pt x="664" y="77"/>
                  </a:lnTo>
                  <a:lnTo>
                    <a:pt x="640" y="87"/>
                  </a:lnTo>
                  <a:lnTo>
                    <a:pt x="613" y="98"/>
                  </a:lnTo>
                  <a:lnTo>
                    <a:pt x="588" y="107"/>
                  </a:lnTo>
                  <a:lnTo>
                    <a:pt x="563" y="115"/>
                  </a:lnTo>
                  <a:lnTo>
                    <a:pt x="537" y="124"/>
                  </a:lnTo>
                  <a:lnTo>
                    <a:pt x="511" y="132"/>
                  </a:lnTo>
                  <a:lnTo>
                    <a:pt x="484" y="139"/>
                  </a:lnTo>
                  <a:lnTo>
                    <a:pt x="458" y="146"/>
                  </a:lnTo>
                  <a:lnTo>
                    <a:pt x="432" y="154"/>
                  </a:lnTo>
                  <a:lnTo>
                    <a:pt x="405" y="160"/>
                  </a:lnTo>
                  <a:lnTo>
                    <a:pt x="380" y="166"/>
                  </a:lnTo>
                  <a:lnTo>
                    <a:pt x="353" y="172"/>
                  </a:lnTo>
                  <a:lnTo>
                    <a:pt x="326" y="176"/>
                  </a:lnTo>
                  <a:lnTo>
                    <a:pt x="299" y="180"/>
                  </a:lnTo>
                  <a:lnTo>
                    <a:pt x="272" y="183"/>
                  </a:lnTo>
                  <a:lnTo>
                    <a:pt x="246" y="186"/>
                  </a:lnTo>
                  <a:lnTo>
                    <a:pt x="219" y="189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10" y="192"/>
                  </a:lnTo>
                  <a:lnTo>
                    <a:pt x="83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9"/>
                  </a:lnTo>
                  <a:lnTo>
                    <a:pt x="76" y="272"/>
                  </a:lnTo>
                  <a:lnTo>
                    <a:pt x="92" y="297"/>
                  </a:lnTo>
                  <a:lnTo>
                    <a:pt x="107" y="322"/>
                  </a:lnTo>
                  <a:lnTo>
                    <a:pt x="121" y="349"/>
                  </a:lnTo>
                  <a:lnTo>
                    <a:pt x="132" y="376"/>
                  </a:lnTo>
                  <a:lnTo>
                    <a:pt x="143" y="402"/>
                  </a:lnTo>
                  <a:lnTo>
                    <a:pt x="152" y="430"/>
                  </a:lnTo>
                  <a:lnTo>
                    <a:pt x="159" y="459"/>
                  </a:lnTo>
                  <a:lnTo>
                    <a:pt x="165" y="488"/>
                  </a:lnTo>
                  <a:lnTo>
                    <a:pt x="170" y="516"/>
                  </a:lnTo>
                  <a:lnTo>
                    <a:pt x="173" y="546"/>
                  </a:lnTo>
                  <a:lnTo>
                    <a:pt x="174" y="575"/>
                  </a:lnTo>
                  <a:lnTo>
                    <a:pt x="174" y="605"/>
                  </a:lnTo>
                  <a:lnTo>
                    <a:pt x="201" y="590"/>
                  </a:lnTo>
                  <a:lnTo>
                    <a:pt x="228" y="577"/>
                  </a:lnTo>
                  <a:lnTo>
                    <a:pt x="255" y="564"/>
                  </a:lnTo>
                  <a:lnTo>
                    <a:pt x="281" y="552"/>
                  </a:lnTo>
                  <a:lnTo>
                    <a:pt x="308" y="540"/>
                  </a:lnTo>
                  <a:lnTo>
                    <a:pt x="336" y="530"/>
                  </a:lnTo>
                  <a:lnTo>
                    <a:pt x="363" y="519"/>
                  </a:lnTo>
                  <a:lnTo>
                    <a:pt x="391" y="509"/>
                  </a:lnTo>
                  <a:lnTo>
                    <a:pt x="421" y="500"/>
                  </a:lnTo>
                  <a:lnTo>
                    <a:pt x="450" y="491"/>
                  </a:lnTo>
                  <a:lnTo>
                    <a:pt x="479" y="482"/>
                  </a:lnTo>
                  <a:lnTo>
                    <a:pt x="508" y="475"/>
                  </a:lnTo>
                  <a:lnTo>
                    <a:pt x="537" y="467"/>
                  </a:lnTo>
                  <a:lnTo>
                    <a:pt x="567" y="462"/>
                  </a:lnTo>
                  <a:lnTo>
                    <a:pt x="597" y="456"/>
                  </a:lnTo>
                  <a:lnTo>
                    <a:pt x="627" y="448"/>
                  </a:lnTo>
                  <a:lnTo>
                    <a:pt x="656" y="444"/>
                  </a:lnTo>
                  <a:lnTo>
                    <a:pt x="688" y="438"/>
                  </a:lnTo>
                  <a:lnTo>
                    <a:pt x="718" y="433"/>
                  </a:lnTo>
                  <a:lnTo>
                    <a:pt x="747" y="429"/>
                  </a:lnTo>
                  <a:lnTo>
                    <a:pt x="779" y="426"/>
                  </a:lnTo>
                  <a:lnTo>
                    <a:pt x="808" y="423"/>
                  </a:lnTo>
                  <a:lnTo>
                    <a:pt x="840" y="419"/>
                  </a:lnTo>
                  <a:lnTo>
                    <a:pt x="869" y="416"/>
                  </a:lnTo>
                  <a:lnTo>
                    <a:pt x="899" y="413"/>
                  </a:lnTo>
                  <a:lnTo>
                    <a:pt x="930" y="411"/>
                  </a:lnTo>
                  <a:lnTo>
                    <a:pt x="960" y="408"/>
                  </a:lnTo>
                  <a:lnTo>
                    <a:pt x="990" y="407"/>
                  </a:lnTo>
                  <a:lnTo>
                    <a:pt x="1020" y="404"/>
                  </a:lnTo>
                  <a:lnTo>
                    <a:pt x="1049" y="402"/>
                  </a:lnTo>
                  <a:lnTo>
                    <a:pt x="1079" y="401"/>
                  </a:lnTo>
                  <a:lnTo>
                    <a:pt x="1109" y="399"/>
                  </a:lnTo>
                  <a:lnTo>
                    <a:pt x="1094" y="388"/>
                  </a:lnTo>
                  <a:lnTo>
                    <a:pt x="1078" y="374"/>
                  </a:lnTo>
                  <a:lnTo>
                    <a:pt x="1061" y="361"/>
                  </a:lnTo>
                  <a:lnTo>
                    <a:pt x="1044" y="346"/>
                  </a:lnTo>
                  <a:lnTo>
                    <a:pt x="1026" y="330"/>
                  </a:lnTo>
                  <a:lnTo>
                    <a:pt x="1006" y="314"/>
                  </a:lnTo>
                  <a:lnTo>
                    <a:pt x="987" y="294"/>
                  </a:lnTo>
                  <a:lnTo>
                    <a:pt x="969" y="274"/>
                  </a:lnTo>
                  <a:lnTo>
                    <a:pt x="950" y="250"/>
                  </a:lnTo>
                  <a:lnTo>
                    <a:pt x="930" y="225"/>
                  </a:lnTo>
                  <a:lnTo>
                    <a:pt x="913" y="195"/>
                  </a:lnTo>
                  <a:lnTo>
                    <a:pt x="896" y="164"/>
                  </a:lnTo>
                  <a:lnTo>
                    <a:pt x="880" y="129"/>
                  </a:lnTo>
                  <a:lnTo>
                    <a:pt x="865" y="90"/>
                  </a:lnTo>
                  <a:lnTo>
                    <a:pt x="850" y="47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5" name="Freeform 89"/>
            <p:cNvSpPr>
              <a:spLocks/>
            </p:cNvSpPr>
            <p:nvPr/>
          </p:nvSpPr>
          <p:spPr bwMode="auto">
            <a:xfrm>
              <a:off x="4152" y="1049"/>
              <a:ext cx="848" cy="195"/>
            </a:xfrm>
            <a:custGeom>
              <a:avLst/>
              <a:gdLst>
                <a:gd name="T0" fmla="*/ 10 w 848"/>
                <a:gd name="T1" fmla="*/ 184 h 195"/>
                <a:gd name="T2" fmla="*/ 65 w 848"/>
                <a:gd name="T3" fmla="*/ 190 h 195"/>
                <a:gd name="T4" fmla="*/ 120 w 848"/>
                <a:gd name="T5" fmla="*/ 193 h 195"/>
                <a:gd name="T6" fmla="*/ 174 w 848"/>
                <a:gd name="T7" fmla="*/ 193 h 195"/>
                <a:gd name="T8" fmla="*/ 228 w 848"/>
                <a:gd name="T9" fmla="*/ 190 h 195"/>
                <a:gd name="T10" fmla="*/ 282 w 848"/>
                <a:gd name="T11" fmla="*/ 184 h 195"/>
                <a:gd name="T12" fmla="*/ 335 w 848"/>
                <a:gd name="T13" fmla="*/ 177 h 195"/>
                <a:gd name="T14" fmla="*/ 389 w 848"/>
                <a:gd name="T15" fmla="*/ 167 h 195"/>
                <a:gd name="T16" fmla="*/ 441 w 848"/>
                <a:gd name="T17" fmla="*/ 155 h 195"/>
                <a:gd name="T18" fmla="*/ 494 w 848"/>
                <a:gd name="T19" fmla="*/ 142 h 195"/>
                <a:gd name="T20" fmla="*/ 546 w 848"/>
                <a:gd name="T21" fmla="*/ 126 h 195"/>
                <a:gd name="T22" fmla="*/ 598 w 848"/>
                <a:gd name="T23" fmla="*/ 109 h 195"/>
                <a:gd name="T24" fmla="*/ 648 w 848"/>
                <a:gd name="T25" fmla="*/ 91 h 195"/>
                <a:gd name="T26" fmla="*/ 699 w 848"/>
                <a:gd name="T27" fmla="*/ 72 h 195"/>
                <a:gd name="T28" fmla="*/ 749 w 848"/>
                <a:gd name="T29" fmla="*/ 50 h 195"/>
                <a:gd name="T30" fmla="*/ 798 w 848"/>
                <a:gd name="T31" fmla="*/ 29 h 195"/>
                <a:gd name="T32" fmla="*/ 847 w 848"/>
                <a:gd name="T33" fmla="*/ 7 h 195"/>
                <a:gd name="T34" fmla="*/ 819 w 848"/>
                <a:gd name="T35" fmla="*/ 11 h 195"/>
                <a:gd name="T36" fmla="*/ 771 w 848"/>
                <a:gd name="T37" fmla="*/ 33 h 195"/>
                <a:gd name="T38" fmla="*/ 721 w 848"/>
                <a:gd name="T39" fmla="*/ 55 h 195"/>
                <a:gd name="T40" fmla="*/ 672 w 848"/>
                <a:gd name="T41" fmla="*/ 75 h 195"/>
                <a:gd name="T42" fmla="*/ 622 w 848"/>
                <a:gd name="T43" fmla="*/ 95 h 195"/>
                <a:gd name="T44" fmla="*/ 570 w 848"/>
                <a:gd name="T45" fmla="*/ 112 h 195"/>
                <a:gd name="T46" fmla="*/ 519 w 848"/>
                <a:gd name="T47" fmla="*/ 128 h 195"/>
                <a:gd name="T48" fmla="*/ 466 w 848"/>
                <a:gd name="T49" fmla="*/ 142 h 195"/>
                <a:gd name="T50" fmla="*/ 414 w 848"/>
                <a:gd name="T51" fmla="*/ 155 h 195"/>
                <a:gd name="T52" fmla="*/ 362 w 848"/>
                <a:gd name="T53" fmla="*/ 167 h 195"/>
                <a:gd name="T54" fmla="*/ 309 w 848"/>
                <a:gd name="T55" fmla="*/ 175 h 195"/>
                <a:gd name="T56" fmla="*/ 255 w 848"/>
                <a:gd name="T57" fmla="*/ 181 h 195"/>
                <a:gd name="T58" fmla="*/ 200 w 848"/>
                <a:gd name="T59" fmla="*/ 185 h 195"/>
                <a:gd name="T60" fmla="*/ 147 w 848"/>
                <a:gd name="T61" fmla="*/ 185 h 195"/>
                <a:gd name="T62" fmla="*/ 93 w 848"/>
                <a:gd name="T63" fmla="*/ 185 h 195"/>
                <a:gd name="T64" fmla="*/ 39 w 848"/>
                <a:gd name="T65" fmla="*/ 181 h 195"/>
                <a:gd name="T66" fmla="*/ 9 w 848"/>
                <a:gd name="T67" fmla="*/ 184 h 195"/>
                <a:gd name="T68" fmla="*/ 0 w 848"/>
                <a:gd name="T69" fmla="*/ 177 h 195"/>
                <a:gd name="T70" fmla="*/ 13 w 848"/>
                <a:gd name="T71" fmla="*/ 178 h 1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5"/>
                <a:gd name="T110" fmla="*/ 848 w 848"/>
                <a:gd name="T111" fmla="*/ 195 h 19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5">
                  <a:moveTo>
                    <a:pt x="13" y="178"/>
                  </a:moveTo>
                  <a:lnTo>
                    <a:pt x="10" y="184"/>
                  </a:lnTo>
                  <a:lnTo>
                    <a:pt x="39" y="188"/>
                  </a:lnTo>
                  <a:lnTo>
                    <a:pt x="65" y="190"/>
                  </a:lnTo>
                  <a:lnTo>
                    <a:pt x="93" y="191"/>
                  </a:lnTo>
                  <a:lnTo>
                    <a:pt x="120" y="193"/>
                  </a:lnTo>
                  <a:lnTo>
                    <a:pt x="147" y="194"/>
                  </a:lnTo>
                  <a:lnTo>
                    <a:pt x="174" y="193"/>
                  </a:lnTo>
                  <a:lnTo>
                    <a:pt x="200" y="191"/>
                  </a:lnTo>
                  <a:lnTo>
                    <a:pt x="228" y="190"/>
                  </a:lnTo>
                  <a:lnTo>
                    <a:pt x="255" y="188"/>
                  </a:lnTo>
                  <a:lnTo>
                    <a:pt x="282" y="184"/>
                  </a:lnTo>
                  <a:lnTo>
                    <a:pt x="309" y="181"/>
                  </a:lnTo>
                  <a:lnTo>
                    <a:pt x="335" y="177"/>
                  </a:lnTo>
                  <a:lnTo>
                    <a:pt x="362" y="172"/>
                  </a:lnTo>
                  <a:lnTo>
                    <a:pt x="389" y="167"/>
                  </a:lnTo>
                  <a:lnTo>
                    <a:pt x="415" y="162"/>
                  </a:lnTo>
                  <a:lnTo>
                    <a:pt x="441" y="155"/>
                  </a:lnTo>
                  <a:lnTo>
                    <a:pt x="467" y="149"/>
                  </a:lnTo>
                  <a:lnTo>
                    <a:pt x="494" y="142"/>
                  </a:lnTo>
                  <a:lnTo>
                    <a:pt x="519" y="134"/>
                  </a:lnTo>
                  <a:lnTo>
                    <a:pt x="546" y="126"/>
                  </a:lnTo>
                  <a:lnTo>
                    <a:pt x="573" y="118"/>
                  </a:lnTo>
                  <a:lnTo>
                    <a:pt x="598" y="109"/>
                  </a:lnTo>
                  <a:lnTo>
                    <a:pt x="623" y="101"/>
                  </a:lnTo>
                  <a:lnTo>
                    <a:pt x="648" y="91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0"/>
                  </a:lnTo>
                  <a:lnTo>
                    <a:pt x="773" y="40"/>
                  </a:lnTo>
                  <a:lnTo>
                    <a:pt x="798" y="29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3"/>
                  </a:lnTo>
                  <a:lnTo>
                    <a:pt x="746" y="45"/>
                  </a:lnTo>
                  <a:lnTo>
                    <a:pt x="721" y="55"/>
                  </a:lnTo>
                  <a:lnTo>
                    <a:pt x="696" y="66"/>
                  </a:lnTo>
                  <a:lnTo>
                    <a:pt x="672" y="75"/>
                  </a:lnTo>
                  <a:lnTo>
                    <a:pt x="647" y="85"/>
                  </a:lnTo>
                  <a:lnTo>
                    <a:pt x="622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4" y="121"/>
                  </a:lnTo>
                  <a:lnTo>
                    <a:pt x="519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41" y="149"/>
                  </a:lnTo>
                  <a:lnTo>
                    <a:pt x="414" y="155"/>
                  </a:lnTo>
                  <a:lnTo>
                    <a:pt x="387" y="161"/>
                  </a:lnTo>
                  <a:lnTo>
                    <a:pt x="362" y="167"/>
                  </a:lnTo>
                  <a:lnTo>
                    <a:pt x="335" y="171"/>
                  </a:lnTo>
                  <a:lnTo>
                    <a:pt x="309" y="175"/>
                  </a:lnTo>
                  <a:lnTo>
                    <a:pt x="282" y="178"/>
                  </a:lnTo>
                  <a:lnTo>
                    <a:pt x="255" y="181"/>
                  </a:lnTo>
                  <a:lnTo>
                    <a:pt x="228" y="184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3" y="185"/>
                  </a:lnTo>
                  <a:lnTo>
                    <a:pt x="65" y="184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4"/>
                  </a:lnTo>
                  <a:lnTo>
                    <a:pt x="10" y="178"/>
                  </a:lnTo>
                  <a:lnTo>
                    <a:pt x="0" y="177"/>
                  </a:lnTo>
                  <a:lnTo>
                    <a:pt x="9" y="184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6" name="Freeform 90"/>
            <p:cNvSpPr>
              <a:spLocks/>
            </p:cNvSpPr>
            <p:nvPr/>
          </p:nvSpPr>
          <p:spPr bwMode="auto">
            <a:xfrm>
              <a:off x="4161" y="1235"/>
              <a:ext cx="173" cy="430"/>
            </a:xfrm>
            <a:custGeom>
              <a:avLst/>
              <a:gdLst>
                <a:gd name="T0" fmla="*/ 166 w 173"/>
                <a:gd name="T1" fmla="*/ 419 h 430"/>
                <a:gd name="T2" fmla="*/ 172 w 173"/>
                <a:gd name="T3" fmla="*/ 422 h 430"/>
                <a:gd name="T4" fmla="*/ 172 w 173"/>
                <a:gd name="T5" fmla="*/ 392 h 430"/>
                <a:gd name="T6" fmla="*/ 169 w 173"/>
                <a:gd name="T7" fmla="*/ 363 h 430"/>
                <a:gd name="T8" fmla="*/ 166 w 173"/>
                <a:gd name="T9" fmla="*/ 334 h 430"/>
                <a:gd name="T10" fmla="*/ 162 w 173"/>
                <a:gd name="T11" fmla="*/ 304 h 430"/>
                <a:gd name="T12" fmla="*/ 156 w 173"/>
                <a:gd name="T13" fmla="*/ 276 h 430"/>
                <a:gd name="T14" fmla="*/ 149 w 173"/>
                <a:gd name="T15" fmla="*/ 248 h 430"/>
                <a:gd name="T16" fmla="*/ 141 w 173"/>
                <a:gd name="T17" fmla="*/ 219 h 430"/>
                <a:gd name="T18" fmla="*/ 131 w 173"/>
                <a:gd name="T19" fmla="*/ 192 h 430"/>
                <a:gd name="T20" fmla="*/ 119 w 173"/>
                <a:gd name="T21" fmla="*/ 166 h 430"/>
                <a:gd name="T22" fmla="*/ 107 w 173"/>
                <a:gd name="T23" fmla="*/ 140 h 430"/>
                <a:gd name="T24" fmla="*/ 92 w 173"/>
                <a:gd name="T25" fmla="*/ 115 h 430"/>
                <a:gd name="T26" fmla="*/ 77 w 173"/>
                <a:gd name="T27" fmla="*/ 90 h 430"/>
                <a:gd name="T28" fmla="*/ 61 w 173"/>
                <a:gd name="T29" fmla="*/ 65 h 430"/>
                <a:gd name="T30" fmla="*/ 44 w 173"/>
                <a:gd name="T31" fmla="*/ 43 h 430"/>
                <a:gd name="T32" fmla="*/ 24 w 173"/>
                <a:gd name="T33" fmla="*/ 21 h 430"/>
                <a:gd name="T34" fmla="*/ 4 w 173"/>
                <a:gd name="T35" fmla="*/ 0 h 430"/>
                <a:gd name="T36" fmla="*/ 0 w 173"/>
                <a:gd name="T37" fmla="*/ 6 h 430"/>
                <a:gd name="T38" fmla="*/ 18 w 173"/>
                <a:gd name="T39" fmla="*/ 25 h 430"/>
                <a:gd name="T40" fmla="*/ 38 w 173"/>
                <a:gd name="T41" fmla="*/ 47 h 430"/>
                <a:gd name="T42" fmla="*/ 55 w 173"/>
                <a:gd name="T43" fmla="*/ 69 h 430"/>
                <a:gd name="T44" fmla="*/ 72 w 173"/>
                <a:gd name="T45" fmla="*/ 93 h 430"/>
                <a:gd name="T46" fmla="*/ 87 w 173"/>
                <a:gd name="T47" fmla="*/ 118 h 430"/>
                <a:gd name="T48" fmla="*/ 101 w 173"/>
                <a:gd name="T49" fmla="*/ 143 h 430"/>
                <a:gd name="T50" fmla="*/ 112 w 173"/>
                <a:gd name="T51" fmla="*/ 167 h 430"/>
                <a:gd name="T52" fmla="*/ 125 w 173"/>
                <a:gd name="T53" fmla="*/ 194 h 430"/>
                <a:gd name="T54" fmla="*/ 134 w 173"/>
                <a:gd name="T55" fmla="*/ 222 h 430"/>
                <a:gd name="T56" fmla="*/ 142 w 173"/>
                <a:gd name="T57" fmla="*/ 250 h 430"/>
                <a:gd name="T58" fmla="*/ 151 w 173"/>
                <a:gd name="T59" fmla="*/ 278 h 430"/>
                <a:gd name="T60" fmla="*/ 156 w 173"/>
                <a:gd name="T61" fmla="*/ 306 h 430"/>
                <a:gd name="T62" fmla="*/ 161 w 173"/>
                <a:gd name="T63" fmla="*/ 334 h 430"/>
                <a:gd name="T64" fmla="*/ 163 w 173"/>
                <a:gd name="T65" fmla="*/ 363 h 430"/>
                <a:gd name="T66" fmla="*/ 165 w 173"/>
                <a:gd name="T67" fmla="*/ 392 h 430"/>
                <a:gd name="T68" fmla="*/ 165 w 173"/>
                <a:gd name="T69" fmla="*/ 422 h 430"/>
                <a:gd name="T70" fmla="*/ 169 w 173"/>
                <a:gd name="T71" fmla="*/ 425 h 430"/>
                <a:gd name="T72" fmla="*/ 165 w 173"/>
                <a:gd name="T73" fmla="*/ 422 h 430"/>
                <a:gd name="T74" fmla="*/ 165 w 173"/>
                <a:gd name="T75" fmla="*/ 429 h 430"/>
                <a:gd name="T76" fmla="*/ 169 w 173"/>
                <a:gd name="T77" fmla="*/ 425 h 430"/>
                <a:gd name="T78" fmla="*/ 166 w 173"/>
                <a:gd name="T79" fmla="*/ 419 h 4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3"/>
                <a:gd name="T121" fmla="*/ 0 h 430"/>
                <a:gd name="T122" fmla="*/ 173 w 173"/>
                <a:gd name="T123" fmla="*/ 430 h 4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3" h="430">
                  <a:moveTo>
                    <a:pt x="166" y="419"/>
                  </a:moveTo>
                  <a:lnTo>
                    <a:pt x="172" y="422"/>
                  </a:lnTo>
                  <a:lnTo>
                    <a:pt x="172" y="392"/>
                  </a:lnTo>
                  <a:lnTo>
                    <a:pt x="169" y="363"/>
                  </a:lnTo>
                  <a:lnTo>
                    <a:pt x="166" y="334"/>
                  </a:lnTo>
                  <a:lnTo>
                    <a:pt x="162" y="304"/>
                  </a:lnTo>
                  <a:lnTo>
                    <a:pt x="156" y="276"/>
                  </a:lnTo>
                  <a:lnTo>
                    <a:pt x="149" y="248"/>
                  </a:lnTo>
                  <a:lnTo>
                    <a:pt x="141" y="219"/>
                  </a:lnTo>
                  <a:lnTo>
                    <a:pt x="131" y="192"/>
                  </a:lnTo>
                  <a:lnTo>
                    <a:pt x="119" y="166"/>
                  </a:lnTo>
                  <a:lnTo>
                    <a:pt x="107" y="140"/>
                  </a:lnTo>
                  <a:lnTo>
                    <a:pt x="92" y="115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18" y="25"/>
                  </a:lnTo>
                  <a:lnTo>
                    <a:pt x="38" y="47"/>
                  </a:lnTo>
                  <a:lnTo>
                    <a:pt x="55" y="69"/>
                  </a:lnTo>
                  <a:lnTo>
                    <a:pt x="72" y="93"/>
                  </a:lnTo>
                  <a:lnTo>
                    <a:pt x="87" y="118"/>
                  </a:lnTo>
                  <a:lnTo>
                    <a:pt x="101" y="143"/>
                  </a:lnTo>
                  <a:lnTo>
                    <a:pt x="112" y="167"/>
                  </a:lnTo>
                  <a:lnTo>
                    <a:pt x="125" y="194"/>
                  </a:lnTo>
                  <a:lnTo>
                    <a:pt x="134" y="222"/>
                  </a:lnTo>
                  <a:lnTo>
                    <a:pt x="142" y="250"/>
                  </a:lnTo>
                  <a:lnTo>
                    <a:pt x="151" y="278"/>
                  </a:lnTo>
                  <a:lnTo>
                    <a:pt x="156" y="306"/>
                  </a:lnTo>
                  <a:lnTo>
                    <a:pt x="161" y="334"/>
                  </a:lnTo>
                  <a:lnTo>
                    <a:pt x="163" y="363"/>
                  </a:lnTo>
                  <a:lnTo>
                    <a:pt x="165" y="392"/>
                  </a:lnTo>
                  <a:lnTo>
                    <a:pt x="165" y="422"/>
                  </a:lnTo>
                  <a:lnTo>
                    <a:pt x="169" y="425"/>
                  </a:lnTo>
                  <a:lnTo>
                    <a:pt x="165" y="422"/>
                  </a:lnTo>
                  <a:lnTo>
                    <a:pt x="165" y="429"/>
                  </a:lnTo>
                  <a:lnTo>
                    <a:pt x="169" y="425"/>
                  </a:lnTo>
                  <a:lnTo>
                    <a:pt x="166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7" name="Freeform 91"/>
            <p:cNvSpPr>
              <a:spLocks/>
            </p:cNvSpPr>
            <p:nvPr/>
          </p:nvSpPr>
          <p:spPr bwMode="auto">
            <a:xfrm>
              <a:off x="4336" y="1454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6 h 207"/>
                <a:gd name="T6" fmla="*/ 757 w 945"/>
                <a:gd name="T7" fmla="*/ 10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7 w 945"/>
                <a:gd name="T23" fmla="*/ 89 h 207"/>
                <a:gd name="T24" fmla="*/ 219 w 945"/>
                <a:gd name="T25" fmla="*/ 107 h 207"/>
                <a:gd name="T26" fmla="*/ 162 w 945"/>
                <a:gd name="T27" fmla="*/ 127 h 207"/>
                <a:gd name="T28" fmla="*/ 107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30 w 945"/>
                <a:gd name="T35" fmla="*/ 193 h 207"/>
                <a:gd name="T36" fmla="*/ 82 w 945"/>
                <a:gd name="T37" fmla="*/ 167 h 207"/>
                <a:gd name="T38" fmla="*/ 137 w 945"/>
                <a:gd name="T39" fmla="*/ 144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8 h 207"/>
                <a:gd name="T46" fmla="*/ 366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6 w 945"/>
                <a:gd name="T57" fmla="*/ 26 h 207"/>
                <a:gd name="T58" fmla="*/ 725 w 945"/>
                <a:gd name="T59" fmla="*/ 19 h 207"/>
                <a:gd name="T60" fmla="*/ 786 w 945"/>
                <a:gd name="T61" fmla="*/ 14 h 207"/>
                <a:gd name="T62" fmla="*/ 846 w 945"/>
                <a:gd name="T63" fmla="*/ 10 h 207"/>
                <a:gd name="T64" fmla="*/ 905 w 945"/>
                <a:gd name="T65" fmla="*/ 9 h 207"/>
                <a:gd name="T66" fmla="*/ 938 w 945"/>
                <a:gd name="T67" fmla="*/ 0 h 207"/>
                <a:gd name="T68" fmla="*/ 944 w 945"/>
                <a:gd name="T69" fmla="*/ 6 h 207"/>
                <a:gd name="T70" fmla="*/ 934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7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2"/>
                  </a:lnTo>
                  <a:lnTo>
                    <a:pt x="453" y="48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7" y="89"/>
                  </a:lnTo>
                  <a:lnTo>
                    <a:pt x="247" y="98"/>
                  </a:lnTo>
                  <a:lnTo>
                    <a:pt x="219" y="107"/>
                  </a:lnTo>
                  <a:lnTo>
                    <a:pt x="190" y="115"/>
                  </a:lnTo>
                  <a:lnTo>
                    <a:pt x="162" y="127"/>
                  </a:lnTo>
                  <a:lnTo>
                    <a:pt x="134" y="137"/>
                  </a:lnTo>
                  <a:lnTo>
                    <a:pt x="107" y="148"/>
                  </a:lnTo>
                  <a:lnTo>
                    <a:pt x="80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30" y="193"/>
                  </a:lnTo>
                  <a:lnTo>
                    <a:pt x="56" y="179"/>
                  </a:lnTo>
                  <a:lnTo>
                    <a:pt x="82" y="167"/>
                  </a:lnTo>
                  <a:lnTo>
                    <a:pt x="109" y="154"/>
                  </a:lnTo>
                  <a:lnTo>
                    <a:pt x="137" y="144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8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4" y="61"/>
                  </a:lnTo>
                  <a:lnTo>
                    <a:pt x="455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8" y="0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8" name="Freeform 92"/>
            <p:cNvSpPr>
              <a:spLocks/>
            </p:cNvSpPr>
            <p:nvPr/>
          </p:nvSpPr>
          <p:spPr bwMode="auto">
            <a:xfrm>
              <a:off x="5002" y="1048"/>
              <a:ext cx="273" cy="404"/>
            </a:xfrm>
            <a:custGeom>
              <a:avLst/>
              <a:gdLst>
                <a:gd name="T0" fmla="*/ 6 w 273"/>
                <a:gd name="T1" fmla="*/ 9 h 404"/>
                <a:gd name="T2" fmla="*/ 0 w 273"/>
                <a:gd name="T3" fmla="*/ 6 h 404"/>
                <a:gd name="T4" fmla="*/ 13 w 273"/>
                <a:gd name="T5" fmla="*/ 53 h 404"/>
                <a:gd name="T6" fmla="*/ 26 w 273"/>
                <a:gd name="T7" fmla="*/ 95 h 404"/>
                <a:gd name="T8" fmla="*/ 41 w 273"/>
                <a:gd name="T9" fmla="*/ 133 h 404"/>
                <a:gd name="T10" fmla="*/ 57 w 273"/>
                <a:gd name="T11" fmla="*/ 169 h 404"/>
                <a:gd name="T12" fmla="*/ 74 w 273"/>
                <a:gd name="T13" fmla="*/ 199 h 404"/>
                <a:gd name="T14" fmla="*/ 93 w 273"/>
                <a:gd name="T15" fmla="*/ 229 h 404"/>
                <a:gd name="T16" fmla="*/ 111 w 273"/>
                <a:gd name="T17" fmla="*/ 254 h 404"/>
                <a:gd name="T18" fmla="*/ 129 w 273"/>
                <a:gd name="T19" fmla="*/ 277 h 404"/>
                <a:gd name="T20" fmla="*/ 147 w 273"/>
                <a:gd name="T21" fmla="*/ 297 h 404"/>
                <a:gd name="T22" fmla="*/ 167 w 273"/>
                <a:gd name="T23" fmla="*/ 318 h 404"/>
                <a:gd name="T24" fmla="*/ 185 w 273"/>
                <a:gd name="T25" fmla="*/ 334 h 404"/>
                <a:gd name="T26" fmla="*/ 204 w 273"/>
                <a:gd name="T27" fmla="*/ 350 h 404"/>
                <a:gd name="T28" fmla="*/ 221 w 273"/>
                <a:gd name="T29" fmla="*/ 363 h 404"/>
                <a:gd name="T30" fmla="*/ 237 w 273"/>
                <a:gd name="T31" fmla="*/ 378 h 404"/>
                <a:gd name="T32" fmla="*/ 253 w 273"/>
                <a:gd name="T33" fmla="*/ 390 h 404"/>
                <a:gd name="T34" fmla="*/ 268 w 273"/>
                <a:gd name="T35" fmla="*/ 403 h 404"/>
                <a:gd name="T36" fmla="*/ 272 w 273"/>
                <a:gd name="T37" fmla="*/ 397 h 404"/>
                <a:gd name="T38" fmla="*/ 257 w 273"/>
                <a:gd name="T39" fmla="*/ 385 h 404"/>
                <a:gd name="T40" fmla="*/ 241 w 273"/>
                <a:gd name="T41" fmla="*/ 372 h 404"/>
                <a:gd name="T42" fmla="*/ 225 w 273"/>
                <a:gd name="T43" fmla="*/ 359 h 404"/>
                <a:gd name="T44" fmla="*/ 208 w 273"/>
                <a:gd name="T45" fmla="*/ 344 h 404"/>
                <a:gd name="T46" fmla="*/ 189 w 273"/>
                <a:gd name="T47" fmla="*/ 328 h 404"/>
                <a:gd name="T48" fmla="*/ 172 w 273"/>
                <a:gd name="T49" fmla="*/ 312 h 404"/>
                <a:gd name="T50" fmla="*/ 153 w 273"/>
                <a:gd name="T51" fmla="*/ 293 h 404"/>
                <a:gd name="T52" fmla="*/ 134 w 273"/>
                <a:gd name="T53" fmla="*/ 273 h 404"/>
                <a:gd name="T54" fmla="*/ 116 w 273"/>
                <a:gd name="T55" fmla="*/ 251 h 404"/>
                <a:gd name="T56" fmla="*/ 97 w 273"/>
                <a:gd name="T57" fmla="*/ 226 h 404"/>
                <a:gd name="T58" fmla="*/ 80 w 273"/>
                <a:gd name="T59" fmla="*/ 196 h 404"/>
                <a:gd name="T60" fmla="*/ 64 w 273"/>
                <a:gd name="T61" fmla="*/ 166 h 404"/>
                <a:gd name="T62" fmla="*/ 48 w 273"/>
                <a:gd name="T63" fmla="*/ 130 h 404"/>
                <a:gd name="T64" fmla="*/ 33 w 273"/>
                <a:gd name="T65" fmla="*/ 92 h 404"/>
                <a:gd name="T66" fmla="*/ 19 w 273"/>
                <a:gd name="T67" fmla="*/ 51 h 404"/>
                <a:gd name="T68" fmla="*/ 7 w 273"/>
                <a:gd name="T69" fmla="*/ 4 h 404"/>
                <a:gd name="T70" fmla="*/ 1 w 273"/>
                <a:gd name="T71" fmla="*/ 1 h 404"/>
                <a:gd name="T72" fmla="*/ 7 w 273"/>
                <a:gd name="T73" fmla="*/ 4 h 404"/>
                <a:gd name="T74" fmla="*/ 6 w 273"/>
                <a:gd name="T75" fmla="*/ 0 h 404"/>
                <a:gd name="T76" fmla="*/ 1 w 273"/>
                <a:gd name="T77" fmla="*/ 1 h 404"/>
                <a:gd name="T78" fmla="*/ 6 w 273"/>
                <a:gd name="T79" fmla="*/ 9 h 4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4"/>
                <a:gd name="T122" fmla="*/ 273 w 273"/>
                <a:gd name="T123" fmla="*/ 404 h 4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4">
                  <a:moveTo>
                    <a:pt x="6" y="9"/>
                  </a:moveTo>
                  <a:lnTo>
                    <a:pt x="0" y="6"/>
                  </a:lnTo>
                  <a:lnTo>
                    <a:pt x="13" y="53"/>
                  </a:lnTo>
                  <a:lnTo>
                    <a:pt x="26" y="95"/>
                  </a:lnTo>
                  <a:lnTo>
                    <a:pt x="41" y="133"/>
                  </a:lnTo>
                  <a:lnTo>
                    <a:pt x="57" y="169"/>
                  </a:lnTo>
                  <a:lnTo>
                    <a:pt x="74" y="199"/>
                  </a:lnTo>
                  <a:lnTo>
                    <a:pt x="93" y="229"/>
                  </a:lnTo>
                  <a:lnTo>
                    <a:pt x="111" y="254"/>
                  </a:lnTo>
                  <a:lnTo>
                    <a:pt x="129" y="277"/>
                  </a:lnTo>
                  <a:lnTo>
                    <a:pt x="147" y="297"/>
                  </a:lnTo>
                  <a:lnTo>
                    <a:pt x="167" y="318"/>
                  </a:lnTo>
                  <a:lnTo>
                    <a:pt x="185" y="334"/>
                  </a:lnTo>
                  <a:lnTo>
                    <a:pt x="204" y="350"/>
                  </a:lnTo>
                  <a:lnTo>
                    <a:pt x="221" y="363"/>
                  </a:lnTo>
                  <a:lnTo>
                    <a:pt x="237" y="378"/>
                  </a:lnTo>
                  <a:lnTo>
                    <a:pt x="253" y="390"/>
                  </a:lnTo>
                  <a:lnTo>
                    <a:pt x="268" y="403"/>
                  </a:lnTo>
                  <a:lnTo>
                    <a:pt x="272" y="397"/>
                  </a:lnTo>
                  <a:lnTo>
                    <a:pt x="257" y="385"/>
                  </a:lnTo>
                  <a:lnTo>
                    <a:pt x="241" y="372"/>
                  </a:lnTo>
                  <a:lnTo>
                    <a:pt x="225" y="359"/>
                  </a:lnTo>
                  <a:lnTo>
                    <a:pt x="208" y="344"/>
                  </a:lnTo>
                  <a:lnTo>
                    <a:pt x="189" y="328"/>
                  </a:lnTo>
                  <a:lnTo>
                    <a:pt x="172" y="312"/>
                  </a:lnTo>
                  <a:lnTo>
                    <a:pt x="153" y="293"/>
                  </a:lnTo>
                  <a:lnTo>
                    <a:pt x="134" y="273"/>
                  </a:lnTo>
                  <a:lnTo>
                    <a:pt x="116" y="251"/>
                  </a:lnTo>
                  <a:lnTo>
                    <a:pt x="97" y="226"/>
                  </a:lnTo>
                  <a:lnTo>
                    <a:pt x="80" y="196"/>
                  </a:lnTo>
                  <a:lnTo>
                    <a:pt x="64" y="166"/>
                  </a:lnTo>
                  <a:lnTo>
                    <a:pt x="48" y="130"/>
                  </a:lnTo>
                  <a:lnTo>
                    <a:pt x="33" y="92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29" name="Freeform 93"/>
            <p:cNvSpPr>
              <a:spLocks/>
            </p:cNvSpPr>
            <p:nvPr/>
          </p:nvSpPr>
          <p:spPr bwMode="auto">
            <a:xfrm>
              <a:off x="4162" y="1039"/>
              <a:ext cx="1110" cy="605"/>
            </a:xfrm>
            <a:custGeom>
              <a:avLst/>
              <a:gdLst>
                <a:gd name="T0" fmla="*/ 813 w 1110"/>
                <a:gd name="T1" fmla="*/ 12 h 605"/>
                <a:gd name="T2" fmla="*/ 764 w 1110"/>
                <a:gd name="T3" fmla="*/ 35 h 605"/>
                <a:gd name="T4" fmla="*/ 715 w 1110"/>
                <a:gd name="T5" fmla="*/ 58 h 605"/>
                <a:gd name="T6" fmla="*/ 664 w 1110"/>
                <a:gd name="T7" fmla="*/ 78 h 605"/>
                <a:gd name="T8" fmla="*/ 613 w 1110"/>
                <a:gd name="T9" fmla="*/ 97 h 605"/>
                <a:gd name="T10" fmla="*/ 563 w 1110"/>
                <a:gd name="T11" fmla="*/ 115 h 605"/>
                <a:gd name="T12" fmla="*/ 511 w 1110"/>
                <a:gd name="T13" fmla="*/ 131 h 605"/>
                <a:gd name="T14" fmla="*/ 458 w 1110"/>
                <a:gd name="T15" fmla="*/ 146 h 605"/>
                <a:gd name="T16" fmla="*/ 405 w 1110"/>
                <a:gd name="T17" fmla="*/ 159 h 605"/>
                <a:gd name="T18" fmla="*/ 353 w 1110"/>
                <a:gd name="T19" fmla="*/ 170 h 605"/>
                <a:gd name="T20" fmla="*/ 299 w 1110"/>
                <a:gd name="T21" fmla="*/ 179 h 605"/>
                <a:gd name="T22" fmla="*/ 246 w 1110"/>
                <a:gd name="T23" fmla="*/ 186 h 605"/>
                <a:gd name="T24" fmla="*/ 191 w 1110"/>
                <a:gd name="T25" fmla="*/ 191 h 605"/>
                <a:gd name="T26" fmla="*/ 137 w 1110"/>
                <a:gd name="T27" fmla="*/ 192 h 605"/>
                <a:gd name="T28" fmla="*/ 83 w 1110"/>
                <a:gd name="T29" fmla="*/ 191 h 605"/>
                <a:gd name="T30" fmla="*/ 28 w 1110"/>
                <a:gd name="T31" fmla="*/ 186 h 605"/>
                <a:gd name="T32" fmla="*/ 21 w 1110"/>
                <a:gd name="T33" fmla="*/ 204 h 605"/>
                <a:gd name="T34" fmla="*/ 60 w 1110"/>
                <a:gd name="T35" fmla="*/ 248 h 605"/>
                <a:gd name="T36" fmla="*/ 92 w 1110"/>
                <a:gd name="T37" fmla="*/ 295 h 605"/>
                <a:gd name="T38" fmla="*/ 121 w 1110"/>
                <a:gd name="T39" fmla="*/ 347 h 605"/>
                <a:gd name="T40" fmla="*/ 143 w 1110"/>
                <a:gd name="T41" fmla="*/ 402 h 605"/>
                <a:gd name="T42" fmla="*/ 159 w 1110"/>
                <a:gd name="T43" fmla="*/ 458 h 605"/>
                <a:gd name="T44" fmla="*/ 170 w 1110"/>
                <a:gd name="T45" fmla="*/ 515 h 605"/>
                <a:gd name="T46" fmla="*/ 174 w 1110"/>
                <a:gd name="T47" fmla="*/ 574 h 605"/>
                <a:gd name="T48" fmla="*/ 201 w 1110"/>
                <a:gd name="T49" fmla="*/ 589 h 605"/>
                <a:gd name="T50" fmla="*/ 255 w 1110"/>
                <a:gd name="T51" fmla="*/ 563 h 605"/>
                <a:gd name="T52" fmla="*/ 308 w 1110"/>
                <a:gd name="T53" fmla="*/ 539 h 605"/>
                <a:gd name="T54" fmla="*/ 363 w 1110"/>
                <a:gd name="T55" fmla="*/ 518 h 605"/>
                <a:gd name="T56" fmla="*/ 421 w 1110"/>
                <a:gd name="T57" fmla="*/ 499 h 605"/>
                <a:gd name="T58" fmla="*/ 479 w 1110"/>
                <a:gd name="T59" fmla="*/ 481 h 605"/>
                <a:gd name="T60" fmla="*/ 537 w 1110"/>
                <a:gd name="T61" fmla="*/ 467 h 605"/>
                <a:gd name="T62" fmla="*/ 597 w 1110"/>
                <a:gd name="T63" fmla="*/ 455 h 605"/>
                <a:gd name="T64" fmla="*/ 656 w 1110"/>
                <a:gd name="T65" fmla="*/ 443 h 605"/>
                <a:gd name="T66" fmla="*/ 718 w 1110"/>
                <a:gd name="T67" fmla="*/ 433 h 605"/>
                <a:gd name="T68" fmla="*/ 779 w 1110"/>
                <a:gd name="T69" fmla="*/ 425 h 605"/>
                <a:gd name="T70" fmla="*/ 840 w 1110"/>
                <a:gd name="T71" fmla="*/ 418 h 605"/>
                <a:gd name="T72" fmla="*/ 899 w 1110"/>
                <a:gd name="T73" fmla="*/ 412 h 605"/>
                <a:gd name="T74" fmla="*/ 960 w 1110"/>
                <a:gd name="T75" fmla="*/ 408 h 605"/>
                <a:gd name="T76" fmla="*/ 1020 w 1110"/>
                <a:gd name="T77" fmla="*/ 403 h 605"/>
                <a:gd name="T78" fmla="*/ 1079 w 1110"/>
                <a:gd name="T79" fmla="*/ 400 h 605"/>
                <a:gd name="T80" fmla="*/ 1094 w 1110"/>
                <a:gd name="T81" fmla="*/ 387 h 605"/>
                <a:gd name="T82" fmla="*/ 1061 w 1110"/>
                <a:gd name="T83" fmla="*/ 360 h 605"/>
                <a:gd name="T84" fmla="*/ 1026 w 1110"/>
                <a:gd name="T85" fmla="*/ 329 h 605"/>
                <a:gd name="T86" fmla="*/ 987 w 1110"/>
                <a:gd name="T87" fmla="*/ 294 h 605"/>
                <a:gd name="T88" fmla="*/ 950 w 1110"/>
                <a:gd name="T89" fmla="*/ 250 h 605"/>
                <a:gd name="T90" fmla="*/ 913 w 1110"/>
                <a:gd name="T91" fmla="*/ 195 h 605"/>
                <a:gd name="T92" fmla="*/ 880 w 1110"/>
                <a:gd name="T93" fmla="*/ 128 h 605"/>
                <a:gd name="T94" fmla="*/ 850 w 1110"/>
                <a:gd name="T95" fmla="*/ 47 h 60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5"/>
                <a:gd name="T146" fmla="*/ 1110 w 1110"/>
                <a:gd name="T147" fmla="*/ 605 h 60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5">
                  <a:moveTo>
                    <a:pt x="838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5"/>
                  </a:lnTo>
                  <a:lnTo>
                    <a:pt x="740" y="46"/>
                  </a:lnTo>
                  <a:lnTo>
                    <a:pt x="715" y="58"/>
                  </a:lnTo>
                  <a:lnTo>
                    <a:pt x="689" y="68"/>
                  </a:lnTo>
                  <a:lnTo>
                    <a:pt x="664" y="78"/>
                  </a:lnTo>
                  <a:lnTo>
                    <a:pt x="640" y="87"/>
                  </a:lnTo>
                  <a:lnTo>
                    <a:pt x="613" y="97"/>
                  </a:lnTo>
                  <a:lnTo>
                    <a:pt x="588" y="106"/>
                  </a:lnTo>
                  <a:lnTo>
                    <a:pt x="563" y="115"/>
                  </a:lnTo>
                  <a:lnTo>
                    <a:pt x="537" y="124"/>
                  </a:lnTo>
                  <a:lnTo>
                    <a:pt x="511" y="131"/>
                  </a:lnTo>
                  <a:lnTo>
                    <a:pt x="484" y="139"/>
                  </a:lnTo>
                  <a:lnTo>
                    <a:pt x="458" y="146"/>
                  </a:lnTo>
                  <a:lnTo>
                    <a:pt x="432" y="154"/>
                  </a:lnTo>
                  <a:lnTo>
                    <a:pt x="405" y="159"/>
                  </a:lnTo>
                  <a:lnTo>
                    <a:pt x="380" y="165"/>
                  </a:lnTo>
                  <a:lnTo>
                    <a:pt x="353" y="170"/>
                  </a:lnTo>
                  <a:lnTo>
                    <a:pt x="326" y="176"/>
                  </a:lnTo>
                  <a:lnTo>
                    <a:pt x="299" y="179"/>
                  </a:lnTo>
                  <a:lnTo>
                    <a:pt x="272" y="183"/>
                  </a:lnTo>
                  <a:lnTo>
                    <a:pt x="246" y="186"/>
                  </a:lnTo>
                  <a:lnTo>
                    <a:pt x="219" y="188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10" y="192"/>
                  </a:lnTo>
                  <a:lnTo>
                    <a:pt x="83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8"/>
                  </a:lnTo>
                  <a:lnTo>
                    <a:pt x="76" y="272"/>
                  </a:lnTo>
                  <a:lnTo>
                    <a:pt x="92" y="295"/>
                  </a:lnTo>
                  <a:lnTo>
                    <a:pt x="107" y="322"/>
                  </a:lnTo>
                  <a:lnTo>
                    <a:pt x="121" y="347"/>
                  </a:lnTo>
                  <a:lnTo>
                    <a:pt x="132" y="374"/>
                  </a:lnTo>
                  <a:lnTo>
                    <a:pt x="143" y="402"/>
                  </a:lnTo>
                  <a:lnTo>
                    <a:pt x="152" y="430"/>
                  </a:lnTo>
                  <a:lnTo>
                    <a:pt x="159" y="458"/>
                  </a:lnTo>
                  <a:lnTo>
                    <a:pt x="165" y="486"/>
                  </a:lnTo>
                  <a:lnTo>
                    <a:pt x="170" y="515"/>
                  </a:lnTo>
                  <a:lnTo>
                    <a:pt x="173" y="545"/>
                  </a:lnTo>
                  <a:lnTo>
                    <a:pt x="174" y="574"/>
                  </a:lnTo>
                  <a:lnTo>
                    <a:pt x="174" y="604"/>
                  </a:lnTo>
                  <a:lnTo>
                    <a:pt x="201" y="589"/>
                  </a:lnTo>
                  <a:lnTo>
                    <a:pt x="228" y="576"/>
                  </a:lnTo>
                  <a:lnTo>
                    <a:pt x="255" y="563"/>
                  </a:lnTo>
                  <a:lnTo>
                    <a:pt x="281" y="551"/>
                  </a:lnTo>
                  <a:lnTo>
                    <a:pt x="308" y="539"/>
                  </a:lnTo>
                  <a:lnTo>
                    <a:pt x="336" y="527"/>
                  </a:lnTo>
                  <a:lnTo>
                    <a:pt x="363" y="518"/>
                  </a:lnTo>
                  <a:lnTo>
                    <a:pt x="391" y="508"/>
                  </a:lnTo>
                  <a:lnTo>
                    <a:pt x="421" y="499"/>
                  </a:lnTo>
                  <a:lnTo>
                    <a:pt x="450" y="490"/>
                  </a:lnTo>
                  <a:lnTo>
                    <a:pt x="479" y="481"/>
                  </a:lnTo>
                  <a:lnTo>
                    <a:pt x="508" y="474"/>
                  </a:lnTo>
                  <a:lnTo>
                    <a:pt x="537" y="467"/>
                  </a:lnTo>
                  <a:lnTo>
                    <a:pt x="567" y="461"/>
                  </a:lnTo>
                  <a:lnTo>
                    <a:pt x="597" y="455"/>
                  </a:lnTo>
                  <a:lnTo>
                    <a:pt x="627" y="449"/>
                  </a:lnTo>
                  <a:lnTo>
                    <a:pt x="656" y="443"/>
                  </a:lnTo>
                  <a:lnTo>
                    <a:pt x="688" y="437"/>
                  </a:lnTo>
                  <a:lnTo>
                    <a:pt x="718" y="433"/>
                  </a:lnTo>
                  <a:lnTo>
                    <a:pt x="747" y="428"/>
                  </a:lnTo>
                  <a:lnTo>
                    <a:pt x="779" y="425"/>
                  </a:lnTo>
                  <a:lnTo>
                    <a:pt x="808" y="422"/>
                  </a:lnTo>
                  <a:lnTo>
                    <a:pt x="840" y="418"/>
                  </a:lnTo>
                  <a:lnTo>
                    <a:pt x="869" y="415"/>
                  </a:lnTo>
                  <a:lnTo>
                    <a:pt x="899" y="412"/>
                  </a:lnTo>
                  <a:lnTo>
                    <a:pt x="930" y="411"/>
                  </a:lnTo>
                  <a:lnTo>
                    <a:pt x="960" y="408"/>
                  </a:lnTo>
                  <a:lnTo>
                    <a:pt x="990" y="406"/>
                  </a:lnTo>
                  <a:lnTo>
                    <a:pt x="1020" y="403"/>
                  </a:lnTo>
                  <a:lnTo>
                    <a:pt x="1049" y="402"/>
                  </a:lnTo>
                  <a:lnTo>
                    <a:pt x="1079" y="400"/>
                  </a:lnTo>
                  <a:lnTo>
                    <a:pt x="1109" y="399"/>
                  </a:lnTo>
                  <a:lnTo>
                    <a:pt x="1094" y="387"/>
                  </a:lnTo>
                  <a:lnTo>
                    <a:pt x="1078" y="374"/>
                  </a:lnTo>
                  <a:lnTo>
                    <a:pt x="1061" y="360"/>
                  </a:lnTo>
                  <a:lnTo>
                    <a:pt x="1044" y="346"/>
                  </a:lnTo>
                  <a:lnTo>
                    <a:pt x="1026" y="329"/>
                  </a:lnTo>
                  <a:lnTo>
                    <a:pt x="1006" y="312"/>
                  </a:lnTo>
                  <a:lnTo>
                    <a:pt x="987" y="294"/>
                  </a:lnTo>
                  <a:lnTo>
                    <a:pt x="969" y="272"/>
                  </a:lnTo>
                  <a:lnTo>
                    <a:pt x="950" y="250"/>
                  </a:lnTo>
                  <a:lnTo>
                    <a:pt x="930" y="223"/>
                  </a:lnTo>
                  <a:lnTo>
                    <a:pt x="913" y="195"/>
                  </a:lnTo>
                  <a:lnTo>
                    <a:pt x="896" y="164"/>
                  </a:lnTo>
                  <a:lnTo>
                    <a:pt x="880" y="128"/>
                  </a:lnTo>
                  <a:lnTo>
                    <a:pt x="865" y="90"/>
                  </a:lnTo>
                  <a:lnTo>
                    <a:pt x="850" y="47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0" name="Freeform 94"/>
            <p:cNvSpPr>
              <a:spLocks/>
            </p:cNvSpPr>
            <p:nvPr/>
          </p:nvSpPr>
          <p:spPr bwMode="auto">
            <a:xfrm>
              <a:off x="4152" y="1036"/>
              <a:ext cx="848" cy="193"/>
            </a:xfrm>
            <a:custGeom>
              <a:avLst/>
              <a:gdLst>
                <a:gd name="T0" fmla="*/ 10 w 848"/>
                <a:gd name="T1" fmla="*/ 183 h 193"/>
                <a:gd name="T2" fmla="*/ 65 w 848"/>
                <a:gd name="T3" fmla="*/ 189 h 193"/>
                <a:gd name="T4" fmla="*/ 120 w 848"/>
                <a:gd name="T5" fmla="*/ 192 h 193"/>
                <a:gd name="T6" fmla="*/ 174 w 848"/>
                <a:gd name="T7" fmla="*/ 192 h 193"/>
                <a:gd name="T8" fmla="*/ 228 w 848"/>
                <a:gd name="T9" fmla="*/ 189 h 193"/>
                <a:gd name="T10" fmla="*/ 282 w 848"/>
                <a:gd name="T11" fmla="*/ 183 h 193"/>
                <a:gd name="T12" fmla="*/ 335 w 848"/>
                <a:gd name="T13" fmla="*/ 176 h 193"/>
                <a:gd name="T14" fmla="*/ 389 w 848"/>
                <a:gd name="T15" fmla="*/ 166 h 193"/>
                <a:gd name="T16" fmla="*/ 441 w 848"/>
                <a:gd name="T17" fmla="*/ 155 h 193"/>
                <a:gd name="T18" fmla="*/ 494 w 848"/>
                <a:gd name="T19" fmla="*/ 142 h 193"/>
                <a:gd name="T20" fmla="*/ 546 w 848"/>
                <a:gd name="T21" fmla="*/ 126 h 193"/>
                <a:gd name="T22" fmla="*/ 598 w 848"/>
                <a:gd name="T23" fmla="*/ 109 h 193"/>
                <a:gd name="T24" fmla="*/ 648 w 848"/>
                <a:gd name="T25" fmla="*/ 90 h 193"/>
                <a:gd name="T26" fmla="*/ 699 w 848"/>
                <a:gd name="T27" fmla="*/ 72 h 193"/>
                <a:gd name="T28" fmla="*/ 749 w 848"/>
                <a:gd name="T29" fmla="*/ 50 h 193"/>
                <a:gd name="T30" fmla="*/ 798 w 848"/>
                <a:gd name="T31" fmla="*/ 29 h 193"/>
                <a:gd name="T32" fmla="*/ 847 w 848"/>
                <a:gd name="T33" fmla="*/ 7 h 193"/>
                <a:gd name="T34" fmla="*/ 819 w 848"/>
                <a:gd name="T35" fmla="*/ 11 h 193"/>
                <a:gd name="T36" fmla="*/ 771 w 848"/>
                <a:gd name="T37" fmla="*/ 33 h 193"/>
                <a:gd name="T38" fmla="*/ 721 w 848"/>
                <a:gd name="T39" fmla="*/ 54 h 193"/>
                <a:gd name="T40" fmla="*/ 672 w 848"/>
                <a:gd name="T41" fmla="*/ 75 h 193"/>
                <a:gd name="T42" fmla="*/ 622 w 848"/>
                <a:gd name="T43" fmla="*/ 93 h 193"/>
                <a:gd name="T44" fmla="*/ 570 w 848"/>
                <a:gd name="T45" fmla="*/ 112 h 193"/>
                <a:gd name="T46" fmla="*/ 518 w 848"/>
                <a:gd name="T47" fmla="*/ 128 h 193"/>
                <a:gd name="T48" fmla="*/ 466 w 848"/>
                <a:gd name="T49" fmla="*/ 142 h 193"/>
                <a:gd name="T50" fmla="*/ 414 w 848"/>
                <a:gd name="T51" fmla="*/ 155 h 193"/>
                <a:gd name="T52" fmla="*/ 362 w 848"/>
                <a:gd name="T53" fmla="*/ 165 h 193"/>
                <a:gd name="T54" fmla="*/ 309 w 848"/>
                <a:gd name="T55" fmla="*/ 173 h 193"/>
                <a:gd name="T56" fmla="*/ 255 w 848"/>
                <a:gd name="T57" fmla="*/ 181 h 193"/>
                <a:gd name="T58" fmla="*/ 200 w 848"/>
                <a:gd name="T59" fmla="*/ 185 h 193"/>
                <a:gd name="T60" fmla="*/ 147 w 848"/>
                <a:gd name="T61" fmla="*/ 185 h 193"/>
                <a:gd name="T62" fmla="*/ 93 w 848"/>
                <a:gd name="T63" fmla="*/ 185 h 193"/>
                <a:gd name="T64" fmla="*/ 39 w 848"/>
                <a:gd name="T65" fmla="*/ 181 h 193"/>
                <a:gd name="T66" fmla="*/ 9 w 848"/>
                <a:gd name="T67" fmla="*/ 183 h 193"/>
                <a:gd name="T68" fmla="*/ 0 w 848"/>
                <a:gd name="T69" fmla="*/ 176 h 193"/>
                <a:gd name="T70" fmla="*/ 13 w 848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3"/>
                <a:gd name="T110" fmla="*/ 848 w 848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3">
                  <a:moveTo>
                    <a:pt x="13" y="178"/>
                  </a:moveTo>
                  <a:lnTo>
                    <a:pt x="10" y="183"/>
                  </a:lnTo>
                  <a:lnTo>
                    <a:pt x="39" y="188"/>
                  </a:lnTo>
                  <a:lnTo>
                    <a:pt x="65" y="189"/>
                  </a:lnTo>
                  <a:lnTo>
                    <a:pt x="93" y="191"/>
                  </a:lnTo>
                  <a:lnTo>
                    <a:pt x="120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8" y="189"/>
                  </a:lnTo>
                  <a:lnTo>
                    <a:pt x="255" y="186"/>
                  </a:lnTo>
                  <a:lnTo>
                    <a:pt x="282" y="183"/>
                  </a:lnTo>
                  <a:lnTo>
                    <a:pt x="309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5" y="160"/>
                  </a:lnTo>
                  <a:lnTo>
                    <a:pt x="441" y="155"/>
                  </a:lnTo>
                  <a:lnTo>
                    <a:pt x="467" y="149"/>
                  </a:lnTo>
                  <a:lnTo>
                    <a:pt x="494" y="142"/>
                  </a:lnTo>
                  <a:lnTo>
                    <a:pt x="521" y="133"/>
                  </a:lnTo>
                  <a:lnTo>
                    <a:pt x="546" y="126"/>
                  </a:lnTo>
                  <a:lnTo>
                    <a:pt x="573" y="117"/>
                  </a:lnTo>
                  <a:lnTo>
                    <a:pt x="598" y="109"/>
                  </a:lnTo>
                  <a:lnTo>
                    <a:pt x="623" y="100"/>
                  </a:lnTo>
                  <a:lnTo>
                    <a:pt x="648" y="90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0"/>
                  </a:lnTo>
                  <a:lnTo>
                    <a:pt x="773" y="40"/>
                  </a:lnTo>
                  <a:lnTo>
                    <a:pt x="798" y="29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3"/>
                  </a:lnTo>
                  <a:lnTo>
                    <a:pt x="746" y="44"/>
                  </a:lnTo>
                  <a:lnTo>
                    <a:pt x="721" y="54"/>
                  </a:lnTo>
                  <a:lnTo>
                    <a:pt x="696" y="66"/>
                  </a:lnTo>
                  <a:lnTo>
                    <a:pt x="672" y="75"/>
                  </a:lnTo>
                  <a:lnTo>
                    <a:pt x="647" y="85"/>
                  </a:lnTo>
                  <a:lnTo>
                    <a:pt x="622" y="93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4" y="119"/>
                  </a:lnTo>
                  <a:lnTo>
                    <a:pt x="518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41" y="149"/>
                  </a:lnTo>
                  <a:lnTo>
                    <a:pt x="414" y="155"/>
                  </a:lnTo>
                  <a:lnTo>
                    <a:pt x="387" y="160"/>
                  </a:lnTo>
                  <a:lnTo>
                    <a:pt x="362" y="165"/>
                  </a:lnTo>
                  <a:lnTo>
                    <a:pt x="335" y="171"/>
                  </a:lnTo>
                  <a:lnTo>
                    <a:pt x="309" y="173"/>
                  </a:lnTo>
                  <a:lnTo>
                    <a:pt x="282" y="178"/>
                  </a:lnTo>
                  <a:lnTo>
                    <a:pt x="255" y="181"/>
                  </a:lnTo>
                  <a:lnTo>
                    <a:pt x="228" y="182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3" y="185"/>
                  </a:lnTo>
                  <a:lnTo>
                    <a:pt x="65" y="183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1" name="Freeform 95"/>
            <p:cNvSpPr>
              <a:spLocks/>
            </p:cNvSpPr>
            <p:nvPr/>
          </p:nvSpPr>
          <p:spPr bwMode="auto">
            <a:xfrm>
              <a:off x="4161" y="1222"/>
              <a:ext cx="173" cy="428"/>
            </a:xfrm>
            <a:custGeom>
              <a:avLst/>
              <a:gdLst>
                <a:gd name="T0" fmla="*/ 166 w 173"/>
                <a:gd name="T1" fmla="*/ 418 h 428"/>
                <a:gd name="T2" fmla="*/ 172 w 173"/>
                <a:gd name="T3" fmla="*/ 421 h 428"/>
                <a:gd name="T4" fmla="*/ 172 w 173"/>
                <a:gd name="T5" fmla="*/ 392 h 428"/>
                <a:gd name="T6" fmla="*/ 169 w 173"/>
                <a:gd name="T7" fmla="*/ 362 h 428"/>
                <a:gd name="T8" fmla="*/ 166 w 173"/>
                <a:gd name="T9" fmla="*/ 333 h 428"/>
                <a:gd name="T10" fmla="*/ 162 w 173"/>
                <a:gd name="T11" fmla="*/ 304 h 428"/>
                <a:gd name="T12" fmla="*/ 156 w 173"/>
                <a:gd name="T13" fmla="*/ 276 h 428"/>
                <a:gd name="T14" fmla="*/ 149 w 173"/>
                <a:gd name="T15" fmla="*/ 247 h 428"/>
                <a:gd name="T16" fmla="*/ 141 w 173"/>
                <a:gd name="T17" fmla="*/ 219 h 428"/>
                <a:gd name="T18" fmla="*/ 131 w 173"/>
                <a:gd name="T19" fmla="*/ 192 h 428"/>
                <a:gd name="T20" fmla="*/ 119 w 173"/>
                <a:gd name="T21" fmla="*/ 166 h 428"/>
                <a:gd name="T22" fmla="*/ 107 w 173"/>
                <a:gd name="T23" fmla="*/ 139 h 428"/>
                <a:gd name="T24" fmla="*/ 92 w 173"/>
                <a:gd name="T25" fmla="*/ 113 h 428"/>
                <a:gd name="T26" fmla="*/ 77 w 173"/>
                <a:gd name="T27" fmla="*/ 90 h 428"/>
                <a:gd name="T28" fmla="*/ 61 w 173"/>
                <a:gd name="T29" fmla="*/ 65 h 428"/>
                <a:gd name="T30" fmla="*/ 44 w 173"/>
                <a:gd name="T31" fmla="*/ 43 h 428"/>
                <a:gd name="T32" fmla="*/ 24 w 173"/>
                <a:gd name="T33" fmla="*/ 21 h 428"/>
                <a:gd name="T34" fmla="*/ 4 w 173"/>
                <a:gd name="T35" fmla="*/ 0 h 428"/>
                <a:gd name="T36" fmla="*/ 0 w 173"/>
                <a:gd name="T37" fmla="*/ 6 h 428"/>
                <a:gd name="T38" fmla="*/ 18 w 173"/>
                <a:gd name="T39" fmla="*/ 25 h 428"/>
                <a:gd name="T40" fmla="*/ 38 w 173"/>
                <a:gd name="T41" fmla="*/ 47 h 428"/>
                <a:gd name="T42" fmla="*/ 55 w 173"/>
                <a:gd name="T43" fmla="*/ 69 h 428"/>
                <a:gd name="T44" fmla="*/ 72 w 173"/>
                <a:gd name="T45" fmla="*/ 92 h 428"/>
                <a:gd name="T46" fmla="*/ 87 w 173"/>
                <a:gd name="T47" fmla="*/ 117 h 428"/>
                <a:gd name="T48" fmla="*/ 101 w 173"/>
                <a:gd name="T49" fmla="*/ 142 h 428"/>
                <a:gd name="T50" fmla="*/ 112 w 173"/>
                <a:gd name="T51" fmla="*/ 167 h 428"/>
                <a:gd name="T52" fmla="*/ 125 w 173"/>
                <a:gd name="T53" fmla="*/ 194 h 428"/>
                <a:gd name="T54" fmla="*/ 134 w 173"/>
                <a:gd name="T55" fmla="*/ 222 h 428"/>
                <a:gd name="T56" fmla="*/ 142 w 173"/>
                <a:gd name="T57" fmla="*/ 248 h 428"/>
                <a:gd name="T58" fmla="*/ 151 w 173"/>
                <a:gd name="T59" fmla="*/ 277 h 428"/>
                <a:gd name="T60" fmla="*/ 156 w 173"/>
                <a:gd name="T61" fmla="*/ 305 h 428"/>
                <a:gd name="T62" fmla="*/ 161 w 173"/>
                <a:gd name="T63" fmla="*/ 333 h 428"/>
                <a:gd name="T64" fmla="*/ 163 w 173"/>
                <a:gd name="T65" fmla="*/ 362 h 428"/>
                <a:gd name="T66" fmla="*/ 165 w 173"/>
                <a:gd name="T67" fmla="*/ 392 h 428"/>
                <a:gd name="T68" fmla="*/ 165 w 173"/>
                <a:gd name="T69" fmla="*/ 421 h 428"/>
                <a:gd name="T70" fmla="*/ 169 w 173"/>
                <a:gd name="T71" fmla="*/ 424 h 428"/>
                <a:gd name="T72" fmla="*/ 165 w 173"/>
                <a:gd name="T73" fmla="*/ 421 h 428"/>
                <a:gd name="T74" fmla="*/ 165 w 173"/>
                <a:gd name="T75" fmla="*/ 427 h 428"/>
                <a:gd name="T76" fmla="*/ 169 w 173"/>
                <a:gd name="T77" fmla="*/ 424 h 428"/>
                <a:gd name="T78" fmla="*/ 166 w 173"/>
                <a:gd name="T79" fmla="*/ 418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3"/>
                <a:gd name="T121" fmla="*/ 0 h 428"/>
                <a:gd name="T122" fmla="*/ 173 w 173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3" h="428">
                  <a:moveTo>
                    <a:pt x="166" y="418"/>
                  </a:moveTo>
                  <a:lnTo>
                    <a:pt x="172" y="421"/>
                  </a:lnTo>
                  <a:lnTo>
                    <a:pt x="172" y="392"/>
                  </a:lnTo>
                  <a:lnTo>
                    <a:pt x="169" y="362"/>
                  </a:lnTo>
                  <a:lnTo>
                    <a:pt x="166" y="333"/>
                  </a:lnTo>
                  <a:lnTo>
                    <a:pt x="162" y="304"/>
                  </a:lnTo>
                  <a:lnTo>
                    <a:pt x="156" y="276"/>
                  </a:lnTo>
                  <a:lnTo>
                    <a:pt x="149" y="247"/>
                  </a:lnTo>
                  <a:lnTo>
                    <a:pt x="141" y="219"/>
                  </a:lnTo>
                  <a:lnTo>
                    <a:pt x="131" y="192"/>
                  </a:lnTo>
                  <a:lnTo>
                    <a:pt x="119" y="166"/>
                  </a:lnTo>
                  <a:lnTo>
                    <a:pt x="107" y="139"/>
                  </a:lnTo>
                  <a:lnTo>
                    <a:pt x="92" y="113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18" y="25"/>
                  </a:lnTo>
                  <a:lnTo>
                    <a:pt x="38" y="47"/>
                  </a:lnTo>
                  <a:lnTo>
                    <a:pt x="55" y="69"/>
                  </a:lnTo>
                  <a:lnTo>
                    <a:pt x="72" y="92"/>
                  </a:lnTo>
                  <a:lnTo>
                    <a:pt x="87" y="117"/>
                  </a:lnTo>
                  <a:lnTo>
                    <a:pt x="101" y="142"/>
                  </a:lnTo>
                  <a:lnTo>
                    <a:pt x="112" y="167"/>
                  </a:lnTo>
                  <a:lnTo>
                    <a:pt x="125" y="194"/>
                  </a:lnTo>
                  <a:lnTo>
                    <a:pt x="134" y="222"/>
                  </a:lnTo>
                  <a:lnTo>
                    <a:pt x="142" y="248"/>
                  </a:lnTo>
                  <a:lnTo>
                    <a:pt x="151" y="277"/>
                  </a:lnTo>
                  <a:lnTo>
                    <a:pt x="156" y="305"/>
                  </a:lnTo>
                  <a:lnTo>
                    <a:pt x="161" y="333"/>
                  </a:lnTo>
                  <a:lnTo>
                    <a:pt x="163" y="362"/>
                  </a:lnTo>
                  <a:lnTo>
                    <a:pt x="165" y="392"/>
                  </a:lnTo>
                  <a:lnTo>
                    <a:pt x="165" y="421"/>
                  </a:lnTo>
                  <a:lnTo>
                    <a:pt x="169" y="424"/>
                  </a:lnTo>
                  <a:lnTo>
                    <a:pt x="165" y="421"/>
                  </a:lnTo>
                  <a:lnTo>
                    <a:pt x="165" y="427"/>
                  </a:lnTo>
                  <a:lnTo>
                    <a:pt x="169" y="424"/>
                  </a:lnTo>
                  <a:lnTo>
                    <a:pt x="166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2" name="Freeform 96"/>
            <p:cNvSpPr>
              <a:spLocks/>
            </p:cNvSpPr>
            <p:nvPr/>
          </p:nvSpPr>
          <p:spPr bwMode="auto">
            <a:xfrm>
              <a:off x="4336" y="1441"/>
              <a:ext cx="945" cy="206"/>
            </a:xfrm>
            <a:custGeom>
              <a:avLst/>
              <a:gdLst>
                <a:gd name="T0" fmla="*/ 935 w 945"/>
                <a:gd name="T1" fmla="*/ 0 h 206"/>
                <a:gd name="T2" fmla="*/ 876 w 945"/>
                <a:gd name="T3" fmla="*/ 3 h 206"/>
                <a:gd name="T4" fmla="*/ 816 w 945"/>
                <a:gd name="T5" fmla="*/ 6 h 206"/>
                <a:gd name="T6" fmla="*/ 757 w 945"/>
                <a:gd name="T7" fmla="*/ 10 h 206"/>
                <a:gd name="T8" fmla="*/ 696 w 945"/>
                <a:gd name="T9" fmla="*/ 16 h 206"/>
                <a:gd name="T10" fmla="*/ 635 w 945"/>
                <a:gd name="T11" fmla="*/ 22 h 206"/>
                <a:gd name="T12" fmla="*/ 574 w 945"/>
                <a:gd name="T13" fmla="*/ 29 h 206"/>
                <a:gd name="T14" fmla="*/ 513 w 945"/>
                <a:gd name="T15" fmla="*/ 37 h 206"/>
                <a:gd name="T16" fmla="*/ 453 w 945"/>
                <a:gd name="T17" fmla="*/ 47 h 206"/>
                <a:gd name="T18" fmla="*/ 394 w 945"/>
                <a:gd name="T19" fmla="*/ 59 h 206"/>
                <a:gd name="T20" fmla="*/ 334 w 945"/>
                <a:gd name="T21" fmla="*/ 73 h 206"/>
                <a:gd name="T22" fmla="*/ 277 w 945"/>
                <a:gd name="T23" fmla="*/ 87 h 206"/>
                <a:gd name="T24" fmla="*/ 219 w 945"/>
                <a:gd name="T25" fmla="*/ 106 h 206"/>
                <a:gd name="T26" fmla="*/ 162 w 945"/>
                <a:gd name="T27" fmla="*/ 125 h 206"/>
                <a:gd name="T28" fmla="*/ 107 w 945"/>
                <a:gd name="T29" fmla="*/ 148 h 206"/>
                <a:gd name="T30" fmla="*/ 52 w 945"/>
                <a:gd name="T31" fmla="*/ 172 h 206"/>
                <a:gd name="T32" fmla="*/ 0 w 945"/>
                <a:gd name="T33" fmla="*/ 199 h 206"/>
                <a:gd name="T34" fmla="*/ 30 w 945"/>
                <a:gd name="T35" fmla="*/ 191 h 206"/>
                <a:gd name="T36" fmla="*/ 83 w 945"/>
                <a:gd name="T37" fmla="*/ 165 h 206"/>
                <a:gd name="T38" fmla="*/ 137 w 945"/>
                <a:gd name="T39" fmla="*/ 142 h 206"/>
                <a:gd name="T40" fmla="*/ 192 w 945"/>
                <a:gd name="T41" fmla="*/ 122 h 206"/>
                <a:gd name="T42" fmla="*/ 248 w 945"/>
                <a:gd name="T43" fmla="*/ 103 h 206"/>
                <a:gd name="T44" fmla="*/ 306 w 945"/>
                <a:gd name="T45" fmla="*/ 87 h 206"/>
                <a:gd name="T46" fmla="*/ 366 w 945"/>
                <a:gd name="T47" fmla="*/ 72 h 206"/>
                <a:gd name="T48" fmla="*/ 424 w 945"/>
                <a:gd name="T49" fmla="*/ 60 h 206"/>
                <a:gd name="T50" fmla="*/ 485 w 945"/>
                <a:gd name="T51" fmla="*/ 49 h 206"/>
                <a:gd name="T52" fmla="*/ 544 w 945"/>
                <a:gd name="T53" fmla="*/ 40 h 206"/>
                <a:gd name="T54" fmla="*/ 605 w 945"/>
                <a:gd name="T55" fmla="*/ 32 h 206"/>
                <a:gd name="T56" fmla="*/ 666 w 945"/>
                <a:gd name="T57" fmla="*/ 26 h 206"/>
                <a:gd name="T58" fmla="*/ 725 w 945"/>
                <a:gd name="T59" fmla="*/ 19 h 206"/>
                <a:gd name="T60" fmla="*/ 786 w 945"/>
                <a:gd name="T61" fmla="*/ 14 h 206"/>
                <a:gd name="T62" fmla="*/ 846 w 945"/>
                <a:gd name="T63" fmla="*/ 10 h 206"/>
                <a:gd name="T64" fmla="*/ 905 w 945"/>
                <a:gd name="T65" fmla="*/ 9 h 206"/>
                <a:gd name="T66" fmla="*/ 938 w 945"/>
                <a:gd name="T67" fmla="*/ 0 h 206"/>
                <a:gd name="T68" fmla="*/ 944 w 945"/>
                <a:gd name="T69" fmla="*/ 6 h 206"/>
                <a:gd name="T70" fmla="*/ 934 w 945"/>
                <a:gd name="T71" fmla="*/ 6 h 20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6"/>
                <a:gd name="T110" fmla="*/ 945 w 945"/>
                <a:gd name="T111" fmla="*/ 206 h 20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6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7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7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0"/>
                  </a:lnTo>
                  <a:lnTo>
                    <a:pt x="277" y="87"/>
                  </a:lnTo>
                  <a:lnTo>
                    <a:pt x="247" y="96"/>
                  </a:lnTo>
                  <a:lnTo>
                    <a:pt x="219" y="106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6"/>
                  </a:lnTo>
                  <a:lnTo>
                    <a:pt x="107" y="148"/>
                  </a:lnTo>
                  <a:lnTo>
                    <a:pt x="79" y="159"/>
                  </a:lnTo>
                  <a:lnTo>
                    <a:pt x="52" y="172"/>
                  </a:lnTo>
                  <a:lnTo>
                    <a:pt x="25" y="185"/>
                  </a:lnTo>
                  <a:lnTo>
                    <a:pt x="0" y="199"/>
                  </a:lnTo>
                  <a:lnTo>
                    <a:pt x="3" y="205"/>
                  </a:lnTo>
                  <a:lnTo>
                    <a:pt x="30" y="191"/>
                  </a:lnTo>
                  <a:lnTo>
                    <a:pt x="56" y="178"/>
                  </a:lnTo>
                  <a:lnTo>
                    <a:pt x="83" y="165"/>
                  </a:lnTo>
                  <a:lnTo>
                    <a:pt x="109" y="153"/>
                  </a:lnTo>
                  <a:lnTo>
                    <a:pt x="137" y="142"/>
                  </a:lnTo>
                  <a:lnTo>
                    <a:pt x="164" y="132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3"/>
                  </a:lnTo>
                  <a:lnTo>
                    <a:pt x="277" y="95"/>
                  </a:lnTo>
                  <a:lnTo>
                    <a:pt x="306" y="87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4" y="60"/>
                  </a:lnTo>
                  <a:lnTo>
                    <a:pt x="455" y="54"/>
                  </a:lnTo>
                  <a:lnTo>
                    <a:pt x="485" y="49"/>
                  </a:lnTo>
                  <a:lnTo>
                    <a:pt x="514" y="44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8" y="0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3" name="Freeform 97"/>
            <p:cNvSpPr>
              <a:spLocks/>
            </p:cNvSpPr>
            <p:nvPr/>
          </p:nvSpPr>
          <p:spPr bwMode="auto">
            <a:xfrm>
              <a:off x="5002" y="1034"/>
              <a:ext cx="273" cy="405"/>
            </a:xfrm>
            <a:custGeom>
              <a:avLst/>
              <a:gdLst>
                <a:gd name="T0" fmla="*/ 6 w 273"/>
                <a:gd name="T1" fmla="*/ 9 h 405"/>
                <a:gd name="T2" fmla="*/ 0 w 273"/>
                <a:gd name="T3" fmla="*/ 6 h 405"/>
                <a:gd name="T4" fmla="*/ 13 w 273"/>
                <a:gd name="T5" fmla="*/ 51 h 405"/>
                <a:gd name="T6" fmla="*/ 26 w 273"/>
                <a:gd name="T7" fmla="*/ 94 h 405"/>
                <a:gd name="T8" fmla="*/ 41 w 273"/>
                <a:gd name="T9" fmla="*/ 134 h 405"/>
                <a:gd name="T10" fmla="*/ 57 w 273"/>
                <a:gd name="T11" fmla="*/ 169 h 405"/>
                <a:gd name="T12" fmla="*/ 74 w 273"/>
                <a:gd name="T13" fmla="*/ 200 h 405"/>
                <a:gd name="T14" fmla="*/ 93 w 273"/>
                <a:gd name="T15" fmla="*/ 229 h 405"/>
                <a:gd name="T16" fmla="*/ 111 w 273"/>
                <a:gd name="T17" fmla="*/ 254 h 405"/>
                <a:gd name="T18" fmla="*/ 129 w 273"/>
                <a:gd name="T19" fmla="*/ 278 h 405"/>
                <a:gd name="T20" fmla="*/ 147 w 273"/>
                <a:gd name="T21" fmla="*/ 298 h 405"/>
                <a:gd name="T22" fmla="*/ 167 w 273"/>
                <a:gd name="T23" fmla="*/ 317 h 405"/>
                <a:gd name="T24" fmla="*/ 185 w 273"/>
                <a:gd name="T25" fmla="*/ 335 h 405"/>
                <a:gd name="T26" fmla="*/ 204 w 273"/>
                <a:gd name="T27" fmla="*/ 351 h 405"/>
                <a:gd name="T28" fmla="*/ 221 w 273"/>
                <a:gd name="T29" fmla="*/ 364 h 405"/>
                <a:gd name="T30" fmla="*/ 237 w 273"/>
                <a:gd name="T31" fmla="*/ 379 h 405"/>
                <a:gd name="T32" fmla="*/ 253 w 273"/>
                <a:gd name="T33" fmla="*/ 391 h 405"/>
                <a:gd name="T34" fmla="*/ 268 w 273"/>
                <a:gd name="T35" fmla="*/ 404 h 405"/>
                <a:gd name="T36" fmla="*/ 272 w 273"/>
                <a:gd name="T37" fmla="*/ 398 h 405"/>
                <a:gd name="T38" fmla="*/ 257 w 273"/>
                <a:gd name="T39" fmla="*/ 386 h 405"/>
                <a:gd name="T40" fmla="*/ 241 w 273"/>
                <a:gd name="T41" fmla="*/ 373 h 405"/>
                <a:gd name="T42" fmla="*/ 225 w 273"/>
                <a:gd name="T43" fmla="*/ 360 h 405"/>
                <a:gd name="T44" fmla="*/ 208 w 273"/>
                <a:gd name="T45" fmla="*/ 345 h 405"/>
                <a:gd name="T46" fmla="*/ 189 w 273"/>
                <a:gd name="T47" fmla="*/ 329 h 405"/>
                <a:gd name="T48" fmla="*/ 172 w 273"/>
                <a:gd name="T49" fmla="*/ 311 h 405"/>
                <a:gd name="T50" fmla="*/ 153 w 273"/>
                <a:gd name="T51" fmla="*/ 294 h 405"/>
                <a:gd name="T52" fmla="*/ 134 w 273"/>
                <a:gd name="T53" fmla="*/ 273 h 405"/>
                <a:gd name="T54" fmla="*/ 116 w 273"/>
                <a:gd name="T55" fmla="*/ 250 h 405"/>
                <a:gd name="T56" fmla="*/ 97 w 273"/>
                <a:gd name="T57" fmla="*/ 225 h 405"/>
                <a:gd name="T58" fmla="*/ 80 w 273"/>
                <a:gd name="T59" fmla="*/ 197 h 405"/>
                <a:gd name="T60" fmla="*/ 64 w 273"/>
                <a:gd name="T61" fmla="*/ 165 h 405"/>
                <a:gd name="T62" fmla="*/ 48 w 273"/>
                <a:gd name="T63" fmla="*/ 131 h 405"/>
                <a:gd name="T64" fmla="*/ 33 w 273"/>
                <a:gd name="T65" fmla="*/ 93 h 405"/>
                <a:gd name="T66" fmla="*/ 19 w 273"/>
                <a:gd name="T67" fmla="*/ 51 h 405"/>
                <a:gd name="T68" fmla="*/ 7 w 273"/>
                <a:gd name="T69" fmla="*/ 4 h 405"/>
                <a:gd name="T70" fmla="*/ 1 w 273"/>
                <a:gd name="T71" fmla="*/ 1 h 405"/>
                <a:gd name="T72" fmla="*/ 7 w 273"/>
                <a:gd name="T73" fmla="*/ 4 h 405"/>
                <a:gd name="T74" fmla="*/ 6 w 273"/>
                <a:gd name="T75" fmla="*/ 0 h 405"/>
                <a:gd name="T76" fmla="*/ 1 w 273"/>
                <a:gd name="T77" fmla="*/ 1 h 405"/>
                <a:gd name="T78" fmla="*/ 6 w 273"/>
                <a:gd name="T79" fmla="*/ 9 h 4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5"/>
                <a:gd name="T122" fmla="*/ 273 w 273"/>
                <a:gd name="T123" fmla="*/ 405 h 40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5">
                  <a:moveTo>
                    <a:pt x="6" y="9"/>
                  </a:moveTo>
                  <a:lnTo>
                    <a:pt x="0" y="6"/>
                  </a:lnTo>
                  <a:lnTo>
                    <a:pt x="13" y="51"/>
                  </a:lnTo>
                  <a:lnTo>
                    <a:pt x="26" y="94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4" y="200"/>
                  </a:lnTo>
                  <a:lnTo>
                    <a:pt x="93" y="229"/>
                  </a:lnTo>
                  <a:lnTo>
                    <a:pt x="111" y="254"/>
                  </a:lnTo>
                  <a:lnTo>
                    <a:pt x="129" y="278"/>
                  </a:lnTo>
                  <a:lnTo>
                    <a:pt x="147" y="298"/>
                  </a:lnTo>
                  <a:lnTo>
                    <a:pt x="167" y="317"/>
                  </a:lnTo>
                  <a:lnTo>
                    <a:pt x="185" y="335"/>
                  </a:lnTo>
                  <a:lnTo>
                    <a:pt x="204" y="351"/>
                  </a:lnTo>
                  <a:lnTo>
                    <a:pt x="221" y="364"/>
                  </a:lnTo>
                  <a:lnTo>
                    <a:pt x="237" y="379"/>
                  </a:lnTo>
                  <a:lnTo>
                    <a:pt x="253" y="391"/>
                  </a:lnTo>
                  <a:lnTo>
                    <a:pt x="268" y="404"/>
                  </a:lnTo>
                  <a:lnTo>
                    <a:pt x="272" y="398"/>
                  </a:lnTo>
                  <a:lnTo>
                    <a:pt x="257" y="386"/>
                  </a:lnTo>
                  <a:lnTo>
                    <a:pt x="241" y="373"/>
                  </a:lnTo>
                  <a:lnTo>
                    <a:pt x="225" y="360"/>
                  </a:lnTo>
                  <a:lnTo>
                    <a:pt x="208" y="345"/>
                  </a:lnTo>
                  <a:lnTo>
                    <a:pt x="189" y="329"/>
                  </a:lnTo>
                  <a:lnTo>
                    <a:pt x="172" y="311"/>
                  </a:lnTo>
                  <a:lnTo>
                    <a:pt x="153" y="294"/>
                  </a:lnTo>
                  <a:lnTo>
                    <a:pt x="134" y="273"/>
                  </a:lnTo>
                  <a:lnTo>
                    <a:pt x="116" y="250"/>
                  </a:lnTo>
                  <a:lnTo>
                    <a:pt x="97" y="225"/>
                  </a:lnTo>
                  <a:lnTo>
                    <a:pt x="80" y="197"/>
                  </a:lnTo>
                  <a:lnTo>
                    <a:pt x="64" y="165"/>
                  </a:lnTo>
                  <a:lnTo>
                    <a:pt x="48" y="131"/>
                  </a:lnTo>
                  <a:lnTo>
                    <a:pt x="33" y="93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4" name="Freeform 98"/>
            <p:cNvSpPr>
              <a:spLocks/>
            </p:cNvSpPr>
            <p:nvPr/>
          </p:nvSpPr>
          <p:spPr bwMode="auto">
            <a:xfrm>
              <a:off x="4168" y="1022"/>
              <a:ext cx="1110" cy="606"/>
            </a:xfrm>
            <a:custGeom>
              <a:avLst/>
              <a:gdLst>
                <a:gd name="T0" fmla="*/ 813 w 1110"/>
                <a:gd name="T1" fmla="*/ 12 h 606"/>
                <a:gd name="T2" fmla="*/ 764 w 1110"/>
                <a:gd name="T3" fmla="*/ 34 h 606"/>
                <a:gd name="T4" fmla="*/ 715 w 1110"/>
                <a:gd name="T5" fmla="*/ 56 h 606"/>
                <a:gd name="T6" fmla="*/ 664 w 1110"/>
                <a:gd name="T7" fmla="*/ 78 h 606"/>
                <a:gd name="T8" fmla="*/ 613 w 1110"/>
                <a:gd name="T9" fmla="*/ 98 h 606"/>
                <a:gd name="T10" fmla="*/ 563 w 1110"/>
                <a:gd name="T11" fmla="*/ 115 h 606"/>
                <a:gd name="T12" fmla="*/ 511 w 1110"/>
                <a:gd name="T13" fmla="*/ 132 h 606"/>
                <a:gd name="T14" fmla="*/ 457 w 1110"/>
                <a:gd name="T15" fmla="*/ 146 h 606"/>
                <a:gd name="T16" fmla="*/ 405 w 1110"/>
                <a:gd name="T17" fmla="*/ 160 h 606"/>
                <a:gd name="T18" fmla="*/ 351 w 1110"/>
                <a:gd name="T19" fmla="*/ 172 h 606"/>
                <a:gd name="T20" fmla="*/ 298 w 1110"/>
                <a:gd name="T21" fmla="*/ 180 h 606"/>
                <a:gd name="T22" fmla="*/ 244 w 1110"/>
                <a:gd name="T23" fmla="*/ 186 h 606"/>
                <a:gd name="T24" fmla="*/ 191 w 1110"/>
                <a:gd name="T25" fmla="*/ 191 h 606"/>
                <a:gd name="T26" fmla="*/ 137 w 1110"/>
                <a:gd name="T27" fmla="*/ 192 h 606"/>
                <a:gd name="T28" fmla="*/ 82 w 1110"/>
                <a:gd name="T29" fmla="*/ 191 h 606"/>
                <a:gd name="T30" fmla="*/ 28 w 1110"/>
                <a:gd name="T31" fmla="*/ 186 h 606"/>
                <a:gd name="T32" fmla="*/ 21 w 1110"/>
                <a:gd name="T33" fmla="*/ 204 h 606"/>
                <a:gd name="T34" fmla="*/ 60 w 1110"/>
                <a:gd name="T35" fmla="*/ 249 h 606"/>
                <a:gd name="T36" fmla="*/ 92 w 1110"/>
                <a:gd name="T37" fmla="*/ 297 h 606"/>
                <a:gd name="T38" fmla="*/ 119 w 1110"/>
                <a:gd name="T39" fmla="*/ 348 h 606"/>
                <a:gd name="T40" fmla="*/ 141 w 1110"/>
                <a:gd name="T41" fmla="*/ 402 h 606"/>
                <a:gd name="T42" fmla="*/ 159 w 1110"/>
                <a:gd name="T43" fmla="*/ 459 h 606"/>
                <a:gd name="T44" fmla="*/ 170 w 1110"/>
                <a:gd name="T45" fmla="*/ 516 h 606"/>
                <a:gd name="T46" fmla="*/ 174 w 1110"/>
                <a:gd name="T47" fmla="*/ 575 h 606"/>
                <a:gd name="T48" fmla="*/ 199 w 1110"/>
                <a:gd name="T49" fmla="*/ 590 h 606"/>
                <a:gd name="T50" fmla="*/ 253 w 1110"/>
                <a:gd name="T51" fmla="*/ 564 h 606"/>
                <a:gd name="T52" fmla="*/ 308 w 1110"/>
                <a:gd name="T53" fmla="*/ 540 h 606"/>
                <a:gd name="T54" fmla="*/ 363 w 1110"/>
                <a:gd name="T55" fmla="*/ 518 h 606"/>
                <a:gd name="T56" fmla="*/ 420 w 1110"/>
                <a:gd name="T57" fmla="*/ 500 h 606"/>
                <a:gd name="T58" fmla="*/ 478 w 1110"/>
                <a:gd name="T59" fmla="*/ 482 h 606"/>
                <a:gd name="T60" fmla="*/ 537 w 1110"/>
                <a:gd name="T61" fmla="*/ 467 h 606"/>
                <a:gd name="T62" fmla="*/ 597 w 1110"/>
                <a:gd name="T63" fmla="*/ 454 h 606"/>
                <a:gd name="T64" fmla="*/ 656 w 1110"/>
                <a:gd name="T65" fmla="*/ 444 h 606"/>
                <a:gd name="T66" fmla="*/ 718 w 1110"/>
                <a:gd name="T67" fmla="*/ 435 h 606"/>
                <a:gd name="T68" fmla="*/ 779 w 1110"/>
                <a:gd name="T69" fmla="*/ 426 h 606"/>
                <a:gd name="T70" fmla="*/ 838 w 1110"/>
                <a:gd name="T71" fmla="*/ 419 h 606"/>
                <a:gd name="T72" fmla="*/ 899 w 1110"/>
                <a:gd name="T73" fmla="*/ 413 h 606"/>
                <a:gd name="T74" fmla="*/ 960 w 1110"/>
                <a:gd name="T75" fmla="*/ 408 h 606"/>
                <a:gd name="T76" fmla="*/ 1020 w 1110"/>
                <a:gd name="T77" fmla="*/ 404 h 606"/>
                <a:gd name="T78" fmla="*/ 1079 w 1110"/>
                <a:gd name="T79" fmla="*/ 401 h 606"/>
                <a:gd name="T80" fmla="*/ 1094 w 1110"/>
                <a:gd name="T81" fmla="*/ 388 h 606"/>
                <a:gd name="T82" fmla="*/ 1061 w 1110"/>
                <a:gd name="T83" fmla="*/ 361 h 606"/>
                <a:gd name="T84" fmla="*/ 1024 w 1110"/>
                <a:gd name="T85" fmla="*/ 330 h 606"/>
                <a:gd name="T86" fmla="*/ 987 w 1110"/>
                <a:gd name="T87" fmla="*/ 294 h 606"/>
                <a:gd name="T88" fmla="*/ 950 w 1110"/>
                <a:gd name="T89" fmla="*/ 250 h 606"/>
                <a:gd name="T90" fmla="*/ 913 w 1110"/>
                <a:gd name="T91" fmla="*/ 195 h 606"/>
                <a:gd name="T92" fmla="*/ 878 w 1110"/>
                <a:gd name="T93" fmla="*/ 129 h 606"/>
                <a:gd name="T94" fmla="*/ 850 w 1110"/>
                <a:gd name="T95" fmla="*/ 47 h 60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6"/>
                <a:gd name="T146" fmla="*/ 1110 w 1110"/>
                <a:gd name="T147" fmla="*/ 606 h 60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6">
                  <a:moveTo>
                    <a:pt x="837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4"/>
                  </a:lnTo>
                  <a:lnTo>
                    <a:pt x="740" y="46"/>
                  </a:lnTo>
                  <a:lnTo>
                    <a:pt x="715" y="56"/>
                  </a:lnTo>
                  <a:lnTo>
                    <a:pt x="689" y="68"/>
                  </a:lnTo>
                  <a:lnTo>
                    <a:pt x="664" y="78"/>
                  </a:lnTo>
                  <a:lnTo>
                    <a:pt x="639" y="87"/>
                  </a:lnTo>
                  <a:lnTo>
                    <a:pt x="613" y="98"/>
                  </a:lnTo>
                  <a:lnTo>
                    <a:pt x="588" y="107"/>
                  </a:lnTo>
                  <a:lnTo>
                    <a:pt x="563" y="115"/>
                  </a:lnTo>
                  <a:lnTo>
                    <a:pt x="536" y="124"/>
                  </a:lnTo>
                  <a:lnTo>
                    <a:pt x="511" y="132"/>
                  </a:lnTo>
                  <a:lnTo>
                    <a:pt x="484" y="141"/>
                  </a:lnTo>
                  <a:lnTo>
                    <a:pt x="457" y="146"/>
                  </a:lnTo>
                  <a:lnTo>
                    <a:pt x="432" y="154"/>
                  </a:lnTo>
                  <a:lnTo>
                    <a:pt x="405" y="160"/>
                  </a:lnTo>
                  <a:lnTo>
                    <a:pt x="378" y="166"/>
                  </a:lnTo>
                  <a:lnTo>
                    <a:pt x="351" y="172"/>
                  </a:lnTo>
                  <a:lnTo>
                    <a:pt x="325" y="176"/>
                  </a:lnTo>
                  <a:lnTo>
                    <a:pt x="298" y="180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9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09" y="192"/>
                  </a:lnTo>
                  <a:lnTo>
                    <a:pt x="82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9"/>
                  </a:lnTo>
                  <a:lnTo>
                    <a:pt x="76" y="272"/>
                  </a:lnTo>
                  <a:lnTo>
                    <a:pt x="92" y="297"/>
                  </a:lnTo>
                  <a:lnTo>
                    <a:pt x="106" y="322"/>
                  </a:lnTo>
                  <a:lnTo>
                    <a:pt x="119" y="348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9" y="459"/>
                  </a:lnTo>
                  <a:lnTo>
                    <a:pt x="165" y="487"/>
                  </a:lnTo>
                  <a:lnTo>
                    <a:pt x="170" y="516"/>
                  </a:lnTo>
                  <a:lnTo>
                    <a:pt x="173" y="546"/>
                  </a:lnTo>
                  <a:lnTo>
                    <a:pt x="174" y="575"/>
                  </a:lnTo>
                  <a:lnTo>
                    <a:pt x="174" y="605"/>
                  </a:lnTo>
                  <a:lnTo>
                    <a:pt x="199" y="590"/>
                  </a:lnTo>
                  <a:lnTo>
                    <a:pt x="226" y="577"/>
                  </a:lnTo>
                  <a:lnTo>
                    <a:pt x="253" y="564"/>
                  </a:lnTo>
                  <a:lnTo>
                    <a:pt x="280" y="552"/>
                  </a:lnTo>
                  <a:lnTo>
                    <a:pt x="308" y="540"/>
                  </a:lnTo>
                  <a:lnTo>
                    <a:pt x="335" y="530"/>
                  </a:lnTo>
                  <a:lnTo>
                    <a:pt x="363" y="518"/>
                  </a:lnTo>
                  <a:lnTo>
                    <a:pt x="391" y="509"/>
                  </a:lnTo>
                  <a:lnTo>
                    <a:pt x="420" y="500"/>
                  </a:lnTo>
                  <a:lnTo>
                    <a:pt x="450" y="491"/>
                  </a:lnTo>
                  <a:lnTo>
                    <a:pt x="478" y="482"/>
                  </a:lnTo>
                  <a:lnTo>
                    <a:pt x="508" y="475"/>
                  </a:lnTo>
                  <a:lnTo>
                    <a:pt x="537" y="467"/>
                  </a:lnTo>
                  <a:lnTo>
                    <a:pt x="567" y="462"/>
                  </a:lnTo>
                  <a:lnTo>
                    <a:pt x="597" y="454"/>
                  </a:lnTo>
                  <a:lnTo>
                    <a:pt x="627" y="450"/>
                  </a:lnTo>
                  <a:lnTo>
                    <a:pt x="656" y="444"/>
                  </a:lnTo>
                  <a:lnTo>
                    <a:pt x="686" y="439"/>
                  </a:lnTo>
                  <a:lnTo>
                    <a:pt x="718" y="435"/>
                  </a:lnTo>
                  <a:lnTo>
                    <a:pt x="747" y="430"/>
                  </a:lnTo>
                  <a:lnTo>
                    <a:pt x="779" y="426"/>
                  </a:lnTo>
                  <a:lnTo>
                    <a:pt x="808" y="422"/>
                  </a:lnTo>
                  <a:lnTo>
                    <a:pt x="838" y="419"/>
                  </a:lnTo>
                  <a:lnTo>
                    <a:pt x="869" y="416"/>
                  </a:lnTo>
                  <a:lnTo>
                    <a:pt x="899" y="413"/>
                  </a:lnTo>
                  <a:lnTo>
                    <a:pt x="929" y="411"/>
                  </a:lnTo>
                  <a:lnTo>
                    <a:pt x="960" y="408"/>
                  </a:lnTo>
                  <a:lnTo>
                    <a:pt x="990" y="407"/>
                  </a:lnTo>
                  <a:lnTo>
                    <a:pt x="1020" y="404"/>
                  </a:lnTo>
                  <a:lnTo>
                    <a:pt x="1049" y="402"/>
                  </a:lnTo>
                  <a:lnTo>
                    <a:pt x="1079" y="401"/>
                  </a:lnTo>
                  <a:lnTo>
                    <a:pt x="1109" y="399"/>
                  </a:lnTo>
                  <a:lnTo>
                    <a:pt x="1094" y="388"/>
                  </a:lnTo>
                  <a:lnTo>
                    <a:pt x="1078" y="374"/>
                  </a:lnTo>
                  <a:lnTo>
                    <a:pt x="1061" y="361"/>
                  </a:lnTo>
                  <a:lnTo>
                    <a:pt x="1044" y="346"/>
                  </a:lnTo>
                  <a:lnTo>
                    <a:pt x="1024" y="330"/>
                  </a:lnTo>
                  <a:lnTo>
                    <a:pt x="1006" y="312"/>
                  </a:lnTo>
                  <a:lnTo>
                    <a:pt x="987" y="294"/>
                  </a:lnTo>
                  <a:lnTo>
                    <a:pt x="968" y="274"/>
                  </a:lnTo>
                  <a:lnTo>
                    <a:pt x="950" y="250"/>
                  </a:lnTo>
                  <a:lnTo>
                    <a:pt x="930" y="225"/>
                  </a:lnTo>
                  <a:lnTo>
                    <a:pt x="913" y="195"/>
                  </a:lnTo>
                  <a:lnTo>
                    <a:pt x="895" y="164"/>
                  </a:lnTo>
                  <a:lnTo>
                    <a:pt x="878" y="129"/>
                  </a:lnTo>
                  <a:lnTo>
                    <a:pt x="863" y="90"/>
                  </a:lnTo>
                  <a:lnTo>
                    <a:pt x="850" y="47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5" name="Freeform 99"/>
            <p:cNvSpPr>
              <a:spLocks/>
            </p:cNvSpPr>
            <p:nvPr/>
          </p:nvSpPr>
          <p:spPr bwMode="auto">
            <a:xfrm>
              <a:off x="4158" y="1019"/>
              <a:ext cx="847" cy="193"/>
            </a:xfrm>
            <a:custGeom>
              <a:avLst/>
              <a:gdLst>
                <a:gd name="T0" fmla="*/ 10 w 847"/>
                <a:gd name="T1" fmla="*/ 183 h 193"/>
                <a:gd name="T2" fmla="*/ 65 w 847"/>
                <a:gd name="T3" fmla="*/ 189 h 193"/>
                <a:gd name="T4" fmla="*/ 119 w 847"/>
                <a:gd name="T5" fmla="*/ 192 h 193"/>
                <a:gd name="T6" fmla="*/ 174 w 847"/>
                <a:gd name="T7" fmla="*/ 192 h 193"/>
                <a:gd name="T8" fmla="*/ 227 w 847"/>
                <a:gd name="T9" fmla="*/ 189 h 193"/>
                <a:gd name="T10" fmla="*/ 281 w 847"/>
                <a:gd name="T11" fmla="*/ 183 h 193"/>
                <a:gd name="T12" fmla="*/ 335 w 847"/>
                <a:gd name="T13" fmla="*/ 176 h 193"/>
                <a:gd name="T14" fmla="*/ 389 w 847"/>
                <a:gd name="T15" fmla="*/ 166 h 193"/>
                <a:gd name="T16" fmla="*/ 441 w 847"/>
                <a:gd name="T17" fmla="*/ 155 h 193"/>
                <a:gd name="T18" fmla="*/ 493 w 847"/>
                <a:gd name="T19" fmla="*/ 142 h 193"/>
                <a:gd name="T20" fmla="*/ 546 w 847"/>
                <a:gd name="T21" fmla="*/ 126 h 193"/>
                <a:gd name="T22" fmla="*/ 598 w 847"/>
                <a:gd name="T23" fmla="*/ 109 h 193"/>
                <a:gd name="T24" fmla="*/ 649 w 847"/>
                <a:gd name="T25" fmla="*/ 92 h 193"/>
                <a:gd name="T26" fmla="*/ 699 w 847"/>
                <a:gd name="T27" fmla="*/ 72 h 193"/>
                <a:gd name="T28" fmla="*/ 748 w 847"/>
                <a:gd name="T29" fmla="*/ 52 h 193"/>
                <a:gd name="T30" fmla="*/ 797 w 847"/>
                <a:gd name="T31" fmla="*/ 29 h 193"/>
                <a:gd name="T32" fmla="*/ 846 w 847"/>
                <a:gd name="T33" fmla="*/ 6 h 193"/>
                <a:gd name="T34" fmla="*/ 819 w 847"/>
                <a:gd name="T35" fmla="*/ 11 h 193"/>
                <a:gd name="T36" fmla="*/ 770 w 847"/>
                <a:gd name="T37" fmla="*/ 33 h 193"/>
                <a:gd name="T38" fmla="*/ 721 w 847"/>
                <a:gd name="T39" fmla="*/ 54 h 193"/>
                <a:gd name="T40" fmla="*/ 671 w 847"/>
                <a:gd name="T41" fmla="*/ 75 h 193"/>
                <a:gd name="T42" fmla="*/ 620 w 847"/>
                <a:gd name="T43" fmla="*/ 95 h 193"/>
                <a:gd name="T44" fmla="*/ 570 w 847"/>
                <a:gd name="T45" fmla="*/ 112 h 193"/>
                <a:gd name="T46" fmla="*/ 518 w 847"/>
                <a:gd name="T47" fmla="*/ 128 h 193"/>
                <a:gd name="T48" fmla="*/ 466 w 847"/>
                <a:gd name="T49" fmla="*/ 142 h 193"/>
                <a:gd name="T50" fmla="*/ 413 w 847"/>
                <a:gd name="T51" fmla="*/ 155 h 193"/>
                <a:gd name="T52" fmla="*/ 361 w 847"/>
                <a:gd name="T53" fmla="*/ 165 h 193"/>
                <a:gd name="T54" fmla="*/ 307 w 847"/>
                <a:gd name="T55" fmla="*/ 173 h 193"/>
                <a:gd name="T56" fmla="*/ 254 w 847"/>
                <a:gd name="T57" fmla="*/ 181 h 193"/>
                <a:gd name="T58" fmla="*/ 200 w 847"/>
                <a:gd name="T59" fmla="*/ 185 h 193"/>
                <a:gd name="T60" fmla="*/ 147 w 847"/>
                <a:gd name="T61" fmla="*/ 185 h 193"/>
                <a:gd name="T62" fmla="*/ 92 w 847"/>
                <a:gd name="T63" fmla="*/ 185 h 193"/>
                <a:gd name="T64" fmla="*/ 39 w 847"/>
                <a:gd name="T65" fmla="*/ 181 h 193"/>
                <a:gd name="T66" fmla="*/ 9 w 847"/>
                <a:gd name="T67" fmla="*/ 183 h 193"/>
                <a:gd name="T68" fmla="*/ 0 w 847"/>
                <a:gd name="T69" fmla="*/ 176 h 193"/>
                <a:gd name="T70" fmla="*/ 13 w 847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7"/>
                <a:gd name="T109" fmla="*/ 0 h 193"/>
                <a:gd name="T110" fmla="*/ 847 w 847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7" h="193">
                  <a:moveTo>
                    <a:pt x="13" y="178"/>
                  </a:moveTo>
                  <a:lnTo>
                    <a:pt x="10" y="183"/>
                  </a:lnTo>
                  <a:lnTo>
                    <a:pt x="39" y="188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7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9"/>
                  </a:lnTo>
                  <a:lnTo>
                    <a:pt x="493" y="142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1" y="117"/>
                  </a:lnTo>
                  <a:lnTo>
                    <a:pt x="598" y="109"/>
                  </a:lnTo>
                  <a:lnTo>
                    <a:pt x="623" y="100"/>
                  </a:lnTo>
                  <a:lnTo>
                    <a:pt x="649" y="92"/>
                  </a:lnTo>
                  <a:lnTo>
                    <a:pt x="674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8" y="52"/>
                  </a:lnTo>
                  <a:lnTo>
                    <a:pt x="773" y="40"/>
                  </a:lnTo>
                  <a:lnTo>
                    <a:pt x="797" y="29"/>
                  </a:lnTo>
                  <a:lnTo>
                    <a:pt x="822" y="17"/>
                  </a:lnTo>
                  <a:lnTo>
                    <a:pt x="846" y="6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6" y="23"/>
                  </a:lnTo>
                  <a:lnTo>
                    <a:pt x="770" y="33"/>
                  </a:lnTo>
                  <a:lnTo>
                    <a:pt x="747" y="44"/>
                  </a:lnTo>
                  <a:lnTo>
                    <a:pt x="721" y="54"/>
                  </a:lnTo>
                  <a:lnTo>
                    <a:pt x="696" y="64"/>
                  </a:lnTo>
                  <a:lnTo>
                    <a:pt x="671" y="75"/>
                  </a:lnTo>
                  <a:lnTo>
                    <a:pt x="646" y="85"/>
                  </a:lnTo>
                  <a:lnTo>
                    <a:pt x="620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5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3" y="155"/>
                  </a:lnTo>
                  <a:lnTo>
                    <a:pt x="387" y="160"/>
                  </a:lnTo>
                  <a:lnTo>
                    <a:pt x="361" y="165"/>
                  </a:lnTo>
                  <a:lnTo>
                    <a:pt x="334" y="171"/>
                  </a:lnTo>
                  <a:lnTo>
                    <a:pt x="307" y="173"/>
                  </a:lnTo>
                  <a:lnTo>
                    <a:pt x="281" y="178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3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6" name="Freeform 100"/>
            <p:cNvSpPr>
              <a:spLocks/>
            </p:cNvSpPr>
            <p:nvPr/>
          </p:nvSpPr>
          <p:spPr bwMode="auto">
            <a:xfrm>
              <a:off x="4167" y="1205"/>
              <a:ext cx="172" cy="429"/>
            </a:xfrm>
            <a:custGeom>
              <a:avLst/>
              <a:gdLst>
                <a:gd name="T0" fmla="*/ 167 w 172"/>
                <a:gd name="T1" fmla="*/ 419 h 429"/>
                <a:gd name="T2" fmla="*/ 171 w 172"/>
                <a:gd name="T3" fmla="*/ 422 h 429"/>
                <a:gd name="T4" fmla="*/ 171 w 172"/>
                <a:gd name="T5" fmla="*/ 393 h 429"/>
                <a:gd name="T6" fmla="*/ 170 w 172"/>
                <a:gd name="T7" fmla="*/ 363 h 429"/>
                <a:gd name="T8" fmla="*/ 167 w 172"/>
                <a:gd name="T9" fmla="*/ 334 h 429"/>
                <a:gd name="T10" fmla="*/ 162 w 172"/>
                <a:gd name="T11" fmla="*/ 304 h 429"/>
                <a:gd name="T12" fmla="*/ 157 w 172"/>
                <a:gd name="T13" fmla="*/ 277 h 429"/>
                <a:gd name="T14" fmla="*/ 150 w 172"/>
                <a:gd name="T15" fmla="*/ 249 h 429"/>
                <a:gd name="T16" fmla="*/ 141 w 172"/>
                <a:gd name="T17" fmla="*/ 219 h 429"/>
                <a:gd name="T18" fmla="*/ 130 w 172"/>
                <a:gd name="T19" fmla="*/ 193 h 429"/>
                <a:gd name="T20" fmla="*/ 120 w 172"/>
                <a:gd name="T21" fmla="*/ 166 h 429"/>
                <a:gd name="T22" fmla="*/ 107 w 172"/>
                <a:gd name="T23" fmla="*/ 140 h 429"/>
                <a:gd name="T24" fmla="*/ 93 w 172"/>
                <a:gd name="T25" fmla="*/ 113 h 429"/>
                <a:gd name="T26" fmla="*/ 77 w 172"/>
                <a:gd name="T27" fmla="*/ 90 h 429"/>
                <a:gd name="T28" fmla="*/ 60 w 172"/>
                <a:gd name="T29" fmla="*/ 66 h 429"/>
                <a:gd name="T30" fmla="*/ 43 w 172"/>
                <a:gd name="T31" fmla="*/ 43 h 429"/>
                <a:gd name="T32" fmla="*/ 24 w 172"/>
                <a:gd name="T33" fmla="*/ 22 h 429"/>
                <a:gd name="T34" fmla="*/ 4 w 172"/>
                <a:gd name="T35" fmla="*/ 0 h 429"/>
                <a:gd name="T36" fmla="*/ 0 w 172"/>
                <a:gd name="T37" fmla="*/ 6 h 429"/>
                <a:gd name="T38" fmla="*/ 19 w 172"/>
                <a:gd name="T39" fmla="*/ 26 h 429"/>
                <a:gd name="T40" fmla="*/ 38 w 172"/>
                <a:gd name="T41" fmla="*/ 47 h 429"/>
                <a:gd name="T42" fmla="*/ 56 w 172"/>
                <a:gd name="T43" fmla="*/ 71 h 429"/>
                <a:gd name="T44" fmla="*/ 71 w 172"/>
                <a:gd name="T45" fmla="*/ 93 h 429"/>
                <a:gd name="T46" fmla="*/ 87 w 172"/>
                <a:gd name="T47" fmla="*/ 118 h 429"/>
                <a:gd name="T48" fmla="*/ 100 w 172"/>
                <a:gd name="T49" fmla="*/ 143 h 429"/>
                <a:gd name="T50" fmla="*/ 113 w 172"/>
                <a:gd name="T51" fmla="*/ 168 h 429"/>
                <a:gd name="T52" fmla="*/ 124 w 172"/>
                <a:gd name="T53" fmla="*/ 194 h 429"/>
                <a:gd name="T54" fmla="*/ 134 w 172"/>
                <a:gd name="T55" fmla="*/ 222 h 429"/>
                <a:gd name="T56" fmla="*/ 143 w 172"/>
                <a:gd name="T57" fmla="*/ 249 h 429"/>
                <a:gd name="T58" fmla="*/ 150 w 172"/>
                <a:gd name="T59" fmla="*/ 277 h 429"/>
                <a:gd name="T60" fmla="*/ 155 w 172"/>
                <a:gd name="T61" fmla="*/ 306 h 429"/>
                <a:gd name="T62" fmla="*/ 160 w 172"/>
                <a:gd name="T63" fmla="*/ 334 h 429"/>
                <a:gd name="T64" fmla="*/ 164 w 172"/>
                <a:gd name="T65" fmla="*/ 363 h 429"/>
                <a:gd name="T66" fmla="*/ 165 w 172"/>
                <a:gd name="T67" fmla="*/ 393 h 429"/>
                <a:gd name="T68" fmla="*/ 165 w 172"/>
                <a:gd name="T69" fmla="*/ 422 h 429"/>
                <a:gd name="T70" fmla="*/ 170 w 172"/>
                <a:gd name="T71" fmla="*/ 425 h 429"/>
                <a:gd name="T72" fmla="*/ 165 w 172"/>
                <a:gd name="T73" fmla="*/ 422 h 429"/>
                <a:gd name="T74" fmla="*/ 164 w 172"/>
                <a:gd name="T75" fmla="*/ 428 h 429"/>
                <a:gd name="T76" fmla="*/ 170 w 172"/>
                <a:gd name="T77" fmla="*/ 425 h 429"/>
                <a:gd name="T78" fmla="*/ 167 w 172"/>
                <a:gd name="T79" fmla="*/ 419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9"/>
                <a:gd name="T122" fmla="*/ 172 w 172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9">
                  <a:moveTo>
                    <a:pt x="167" y="419"/>
                  </a:moveTo>
                  <a:lnTo>
                    <a:pt x="171" y="422"/>
                  </a:lnTo>
                  <a:lnTo>
                    <a:pt x="171" y="393"/>
                  </a:lnTo>
                  <a:lnTo>
                    <a:pt x="170" y="363"/>
                  </a:lnTo>
                  <a:lnTo>
                    <a:pt x="167" y="334"/>
                  </a:lnTo>
                  <a:lnTo>
                    <a:pt x="162" y="304"/>
                  </a:lnTo>
                  <a:lnTo>
                    <a:pt x="157" y="277"/>
                  </a:lnTo>
                  <a:lnTo>
                    <a:pt x="150" y="249"/>
                  </a:lnTo>
                  <a:lnTo>
                    <a:pt x="141" y="219"/>
                  </a:lnTo>
                  <a:lnTo>
                    <a:pt x="130" y="193"/>
                  </a:lnTo>
                  <a:lnTo>
                    <a:pt x="120" y="166"/>
                  </a:lnTo>
                  <a:lnTo>
                    <a:pt x="107" y="140"/>
                  </a:lnTo>
                  <a:lnTo>
                    <a:pt x="93" y="113"/>
                  </a:lnTo>
                  <a:lnTo>
                    <a:pt x="77" y="90"/>
                  </a:lnTo>
                  <a:lnTo>
                    <a:pt x="60" y="66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6"/>
                  </a:lnTo>
                  <a:lnTo>
                    <a:pt x="38" y="47"/>
                  </a:lnTo>
                  <a:lnTo>
                    <a:pt x="56" y="71"/>
                  </a:lnTo>
                  <a:lnTo>
                    <a:pt x="71" y="93"/>
                  </a:lnTo>
                  <a:lnTo>
                    <a:pt x="87" y="118"/>
                  </a:lnTo>
                  <a:lnTo>
                    <a:pt x="100" y="143"/>
                  </a:lnTo>
                  <a:lnTo>
                    <a:pt x="113" y="168"/>
                  </a:lnTo>
                  <a:lnTo>
                    <a:pt x="124" y="194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7"/>
                  </a:lnTo>
                  <a:lnTo>
                    <a:pt x="155" y="306"/>
                  </a:lnTo>
                  <a:lnTo>
                    <a:pt x="160" y="334"/>
                  </a:lnTo>
                  <a:lnTo>
                    <a:pt x="164" y="363"/>
                  </a:lnTo>
                  <a:lnTo>
                    <a:pt x="165" y="393"/>
                  </a:lnTo>
                  <a:lnTo>
                    <a:pt x="165" y="422"/>
                  </a:lnTo>
                  <a:lnTo>
                    <a:pt x="170" y="425"/>
                  </a:lnTo>
                  <a:lnTo>
                    <a:pt x="165" y="422"/>
                  </a:lnTo>
                  <a:lnTo>
                    <a:pt x="164" y="428"/>
                  </a:lnTo>
                  <a:lnTo>
                    <a:pt x="170" y="425"/>
                  </a:lnTo>
                  <a:lnTo>
                    <a:pt x="167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7" name="Freeform 101"/>
            <p:cNvSpPr>
              <a:spLocks/>
            </p:cNvSpPr>
            <p:nvPr/>
          </p:nvSpPr>
          <p:spPr bwMode="auto">
            <a:xfrm>
              <a:off x="4342" y="1424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7 h 207"/>
                <a:gd name="T6" fmla="*/ 755 w 945"/>
                <a:gd name="T7" fmla="*/ 12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5 w 945"/>
                <a:gd name="T23" fmla="*/ 88 h 207"/>
                <a:gd name="T24" fmla="*/ 217 w 945"/>
                <a:gd name="T25" fmla="*/ 105 h 207"/>
                <a:gd name="T26" fmla="*/ 162 w 945"/>
                <a:gd name="T27" fmla="*/ 125 h 207"/>
                <a:gd name="T28" fmla="*/ 107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28 w 945"/>
                <a:gd name="T35" fmla="*/ 192 h 207"/>
                <a:gd name="T36" fmla="*/ 82 w 945"/>
                <a:gd name="T37" fmla="*/ 166 h 207"/>
                <a:gd name="T38" fmla="*/ 135 w 945"/>
                <a:gd name="T39" fmla="*/ 143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6 h 207"/>
                <a:gd name="T46" fmla="*/ 364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5 w 945"/>
                <a:gd name="T57" fmla="*/ 24 h 207"/>
                <a:gd name="T58" fmla="*/ 725 w 945"/>
                <a:gd name="T59" fmla="*/ 20 h 207"/>
                <a:gd name="T60" fmla="*/ 786 w 945"/>
                <a:gd name="T61" fmla="*/ 14 h 207"/>
                <a:gd name="T62" fmla="*/ 846 w 945"/>
                <a:gd name="T63" fmla="*/ 12 h 207"/>
                <a:gd name="T64" fmla="*/ 905 w 945"/>
                <a:gd name="T65" fmla="*/ 9 h 207"/>
                <a:gd name="T66" fmla="*/ 937 w 945"/>
                <a:gd name="T67" fmla="*/ 0 h 207"/>
                <a:gd name="T68" fmla="*/ 944 w 945"/>
                <a:gd name="T69" fmla="*/ 7 h 207"/>
                <a:gd name="T70" fmla="*/ 932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2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7"/>
                  </a:lnTo>
                  <a:lnTo>
                    <a:pt x="786" y="9"/>
                  </a:lnTo>
                  <a:lnTo>
                    <a:pt x="755" y="12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5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3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8"/>
                  </a:lnTo>
                  <a:lnTo>
                    <a:pt x="422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5" y="88"/>
                  </a:lnTo>
                  <a:lnTo>
                    <a:pt x="247" y="97"/>
                  </a:lnTo>
                  <a:lnTo>
                    <a:pt x="217" y="105"/>
                  </a:lnTo>
                  <a:lnTo>
                    <a:pt x="189" y="115"/>
                  </a:lnTo>
                  <a:lnTo>
                    <a:pt x="162" y="125"/>
                  </a:lnTo>
                  <a:lnTo>
                    <a:pt x="134" y="137"/>
                  </a:lnTo>
                  <a:lnTo>
                    <a:pt x="107" y="148"/>
                  </a:lnTo>
                  <a:lnTo>
                    <a:pt x="80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28" y="192"/>
                  </a:lnTo>
                  <a:lnTo>
                    <a:pt x="55" y="179"/>
                  </a:lnTo>
                  <a:lnTo>
                    <a:pt x="82" y="166"/>
                  </a:lnTo>
                  <a:lnTo>
                    <a:pt x="109" y="154"/>
                  </a:lnTo>
                  <a:lnTo>
                    <a:pt x="135" y="143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4" y="72"/>
                  </a:lnTo>
                  <a:lnTo>
                    <a:pt x="394" y="66"/>
                  </a:lnTo>
                  <a:lnTo>
                    <a:pt x="424" y="61"/>
                  </a:lnTo>
                  <a:lnTo>
                    <a:pt x="453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5" y="24"/>
                  </a:lnTo>
                  <a:lnTo>
                    <a:pt x="696" y="22"/>
                  </a:lnTo>
                  <a:lnTo>
                    <a:pt x="725" y="20"/>
                  </a:lnTo>
                  <a:lnTo>
                    <a:pt x="755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2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7"/>
                  </a:lnTo>
                  <a:lnTo>
                    <a:pt x="937" y="0"/>
                  </a:lnTo>
                  <a:lnTo>
                    <a:pt x="935" y="7"/>
                  </a:lnTo>
                  <a:lnTo>
                    <a:pt x="944" y="7"/>
                  </a:lnTo>
                  <a:lnTo>
                    <a:pt x="937" y="0"/>
                  </a:lnTo>
                  <a:lnTo>
                    <a:pt x="93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8" name="Freeform 102"/>
            <p:cNvSpPr>
              <a:spLocks/>
            </p:cNvSpPr>
            <p:nvPr/>
          </p:nvSpPr>
          <p:spPr bwMode="auto">
            <a:xfrm>
              <a:off x="5008" y="1016"/>
              <a:ext cx="271" cy="406"/>
            </a:xfrm>
            <a:custGeom>
              <a:avLst/>
              <a:gdLst>
                <a:gd name="T0" fmla="*/ 4 w 271"/>
                <a:gd name="T1" fmla="*/ 9 h 406"/>
                <a:gd name="T2" fmla="*/ 0 w 271"/>
                <a:gd name="T3" fmla="*/ 7 h 406"/>
                <a:gd name="T4" fmla="*/ 12 w 271"/>
                <a:gd name="T5" fmla="*/ 53 h 406"/>
                <a:gd name="T6" fmla="*/ 26 w 271"/>
                <a:gd name="T7" fmla="*/ 97 h 406"/>
                <a:gd name="T8" fmla="*/ 41 w 271"/>
                <a:gd name="T9" fmla="*/ 134 h 406"/>
                <a:gd name="T10" fmla="*/ 57 w 271"/>
                <a:gd name="T11" fmla="*/ 170 h 406"/>
                <a:gd name="T12" fmla="*/ 74 w 271"/>
                <a:gd name="T13" fmla="*/ 201 h 406"/>
                <a:gd name="T14" fmla="*/ 91 w 271"/>
                <a:gd name="T15" fmla="*/ 230 h 406"/>
                <a:gd name="T16" fmla="*/ 110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4 w 271"/>
                <a:gd name="T25" fmla="*/ 336 h 406"/>
                <a:gd name="T26" fmla="*/ 202 w 271"/>
                <a:gd name="T27" fmla="*/ 352 h 406"/>
                <a:gd name="T28" fmla="*/ 219 w 271"/>
                <a:gd name="T29" fmla="*/ 367 h 406"/>
                <a:gd name="T30" fmla="*/ 237 w 271"/>
                <a:gd name="T31" fmla="*/ 380 h 406"/>
                <a:gd name="T32" fmla="*/ 251 w 271"/>
                <a:gd name="T33" fmla="*/ 393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7 h 406"/>
                <a:gd name="T40" fmla="*/ 241 w 271"/>
                <a:gd name="T41" fmla="*/ 374 h 406"/>
                <a:gd name="T42" fmla="*/ 224 w 271"/>
                <a:gd name="T43" fmla="*/ 361 h 406"/>
                <a:gd name="T44" fmla="*/ 206 w 271"/>
                <a:gd name="T45" fmla="*/ 346 h 406"/>
                <a:gd name="T46" fmla="*/ 189 w 271"/>
                <a:gd name="T47" fmla="*/ 330 h 406"/>
                <a:gd name="T48" fmla="*/ 170 w 271"/>
                <a:gd name="T49" fmla="*/ 314 h 406"/>
                <a:gd name="T50" fmla="*/ 152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7 w 271"/>
                <a:gd name="T57" fmla="*/ 226 h 406"/>
                <a:gd name="T58" fmla="*/ 80 w 271"/>
                <a:gd name="T59" fmla="*/ 198 h 406"/>
                <a:gd name="T60" fmla="*/ 62 w 271"/>
                <a:gd name="T61" fmla="*/ 167 h 406"/>
                <a:gd name="T62" fmla="*/ 48 w 271"/>
                <a:gd name="T63" fmla="*/ 132 h 406"/>
                <a:gd name="T64" fmla="*/ 33 w 271"/>
                <a:gd name="T65" fmla="*/ 94 h 406"/>
                <a:gd name="T66" fmla="*/ 19 w 271"/>
                <a:gd name="T67" fmla="*/ 53 h 406"/>
                <a:gd name="T68" fmla="*/ 7 w 271"/>
                <a:gd name="T69" fmla="*/ 6 h 406"/>
                <a:gd name="T70" fmla="*/ 1 w 271"/>
                <a:gd name="T71" fmla="*/ 3 h 406"/>
                <a:gd name="T72" fmla="*/ 7 w 271"/>
                <a:gd name="T73" fmla="*/ 6 h 406"/>
                <a:gd name="T74" fmla="*/ 6 w 271"/>
                <a:gd name="T75" fmla="*/ 0 h 406"/>
                <a:gd name="T76" fmla="*/ 1 w 271"/>
                <a:gd name="T77" fmla="*/ 3 h 406"/>
                <a:gd name="T78" fmla="*/ 4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4" y="9"/>
                  </a:moveTo>
                  <a:lnTo>
                    <a:pt x="0" y="7"/>
                  </a:lnTo>
                  <a:lnTo>
                    <a:pt x="12" y="53"/>
                  </a:lnTo>
                  <a:lnTo>
                    <a:pt x="26" y="97"/>
                  </a:lnTo>
                  <a:lnTo>
                    <a:pt x="41" y="134"/>
                  </a:lnTo>
                  <a:lnTo>
                    <a:pt x="57" y="170"/>
                  </a:lnTo>
                  <a:lnTo>
                    <a:pt x="74" y="201"/>
                  </a:lnTo>
                  <a:lnTo>
                    <a:pt x="91" y="230"/>
                  </a:lnTo>
                  <a:lnTo>
                    <a:pt x="110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4" y="336"/>
                  </a:lnTo>
                  <a:lnTo>
                    <a:pt x="202" y="352"/>
                  </a:lnTo>
                  <a:lnTo>
                    <a:pt x="219" y="367"/>
                  </a:lnTo>
                  <a:lnTo>
                    <a:pt x="237" y="380"/>
                  </a:lnTo>
                  <a:lnTo>
                    <a:pt x="251" y="393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7"/>
                  </a:lnTo>
                  <a:lnTo>
                    <a:pt x="241" y="374"/>
                  </a:lnTo>
                  <a:lnTo>
                    <a:pt x="224" y="361"/>
                  </a:lnTo>
                  <a:lnTo>
                    <a:pt x="206" y="346"/>
                  </a:lnTo>
                  <a:lnTo>
                    <a:pt x="189" y="330"/>
                  </a:lnTo>
                  <a:lnTo>
                    <a:pt x="170" y="314"/>
                  </a:lnTo>
                  <a:lnTo>
                    <a:pt x="152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7" y="226"/>
                  </a:lnTo>
                  <a:lnTo>
                    <a:pt x="80" y="198"/>
                  </a:lnTo>
                  <a:lnTo>
                    <a:pt x="62" y="167"/>
                  </a:lnTo>
                  <a:lnTo>
                    <a:pt x="48" y="132"/>
                  </a:lnTo>
                  <a:lnTo>
                    <a:pt x="33" y="94"/>
                  </a:lnTo>
                  <a:lnTo>
                    <a:pt x="19" y="53"/>
                  </a:lnTo>
                  <a:lnTo>
                    <a:pt x="7" y="6"/>
                  </a:lnTo>
                  <a:lnTo>
                    <a:pt x="1" y="3"/>
                  </a:lnTo>
                  <a:lnTo>
                    <a:pt x="7" y="6"/>
                  </a:lnTo>
                  <a:lnTo>
                    <a:pt x="6" y="0"/>
                  </a:lnTo>
                  <a:lnTo>
                    <a:pt x="1" y="3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39" name="Freeform 103"/>
            <p:cNvSpPr>
              <a:spLocks/>
            </p:cNvSpPr>
            <p:nvPr/>
          </p:nvSpPr>
          <p:spPr bwMode="auto">
            <a:xfrm>
              <a:off x="4225" y="1066"/>
              <a:ext cx="973" cy="509"/>
            </a:xfrm>
            <a:custGeom>
              <a:avLst/>
              <a:gdLst>
                <a:gd name="T0" fmla="*/ 737 w 973"/>
                <a:gd name="T1" fmla="*/ 10 h 509"/>
                <a:gd name="T2" fmla="*/ 694 w 973"/>
                <a:gd name="T3" fmla="*/ 28 h 509"/>
                <a:gd name="T4" fmla="*/ 651 w 973"/>
                <a:gd name="T5" fmla="*/ 47 h 509"/>
                <a:gd name="T6" fmla="*/ 605 w 973"/>
                <a:gd name="T7" fmla="*/ 63 h 509"/>
                <a:gd name="T8" fmla="*/ 559 w 973"/>
                <a:gd name="T9" fmla="*/ 81 h 509"/>
                <a:gd name="T10" fmla="*/ 511 w 973"/>
                <a:gd name="T11" fmla="*/ 96 h 509"/>
                <a:gd name="T12" fmla="*/ 464 w 973"/>
                <a:gd name="T13" fmla="*/ 110 h 509"/>
                <a:gd name="T14" fmla="*/ 415 w 973"/>
                <a:gd name="T15" fmla="*/ 124 h 509"/>
                <a:gd name="T16" fmla="*/ 366 w 973"/>
                <a:gd name="T17" fmla="*/ 137 h 509"/>
                <a:gd name="T18" fmla="*/ 317 w 973"/>
                <a:gd name="T19" fmla="*/ 147 h 509"/>
                <a:gd name="T20" fmla="*/ 268 w 973"/>
                <a:gd name="T21" fmla="*/ 156 h 509"/>
                <a:gd name="T22" fmla="*/ 217 w 973"/>
                <a:gd name="T23" fmla="*/ 162 h 509"/>
                <a:gd name="T24" fmla="*/ 168 w 973"/>
                <a:gd name="T25" fmla="*/ 166 h 509"/>
                <a:gd name="T26" fmla="*/ 119 w 973"/>
                <a:gd name="T27" fmla="*/ 169 h 509"/>
                <a:gd name="T28" fmla="*/ 71 w 973"/>
                <a:gd name="T29" fmla="*/ 169 h 509"/>
                <a:gd name="T30" fmla="*/ 24 w 973"/>
                <a:gd name="T31" fmla="*/ 166 h 509"/>
                <a:gd name="T32" fmla="*/ 18 w 973"/>
                <a:gd name="T33" fmla="*/ 180 h 509"/>
                <a:gd name="T34" fmla="*/ 52 w 973"/>
                <a:gd name="T35" fmla="*/ 216 h 509"/>
                <a:gd name="T36" fmla="*/ 80 w 973"/>
                <a:gd name="T37" fmla="*/ 255 h 509"/>
                <a:gd name="T38" fmla="*/ 104 w 973"/>
                <a:gd name="T39" fmla="*/ 299 h 509"/>
                <a:gd name="T40" fmla="*/ 123 w 973"/>
                <a:gd name="T41" fmla="*/ 343 h 509"/>
                <a:gd name="T42" fmla="*/ 138 w 973"/>
                <a:gd name="T43" fmla="*/ 390 h 509"/>
                <a:gd name="T44" fmla="*/ 147 w 973"/>
                <a:gd name="T45" fmla="*/ 437 h 509"/>
                <a:gd name="T46" fmla="*/ 152 w 973"/>
                <a:gd name="T47" fmla="*/ 486 h 509"/>
                <a:gd name="T48" fmla="*/ 174 w 973"/>
                <a:gd name="T49" fmla="*/ 498 h 509"/>
                <a:gd name="T50" fmla="*/ 220 w 973"/>
                <a:gd name="T51" fmla="*/ 476 h 509"/>
                <a:gd name="T52" fmla="*/ 268 w 973"/>
                <a:gd name="T53" fmla="*/ 456 h 509"/>
                <a:gd name="T54" fmla="*/ 317 w 973"/>
                <a:gd name="T55" fmla="*/ 439 h 509"/>
                <a:gd name="T56" fmla="*/ 367 w 973"/>
                <a:gd name="T57" fmla="*/ 423 h 509"/>
                <a:gd name="T58" fmla="*/ 418 w 973"/>
                <a:gd name="T59" fmla="*/ 408 h 509"/>
                <a:gd name="T60" fmla="*/ 470 w 973"/>
                <a:gd name="T61" fmla="*/ 395 h 509"/>
                <a:gd name="T62" fmla="*/ 523 w 973"/>
                <a:gd name="T63" fmla="*/ 383 h 509"/>
                <a:gd name="T64" fmla="*/ 577 w 973"/>
                <a:gd name="T65" fmla="*/ 373 h 509"/>
                <a:gd name="T66" fmla="*/ 630 w 973"/>
                <a:gd name="T67" fmla="*/ 364 h 509"/>
                <a:gd name="T68" fmla="*/ 684 w 973"/>
                <a:gd name="T69" fmla="*/ 356 h 509"/>
                <a:gd name="T70" fmla="*/ 737 w 973"/>
                <a:gd name="T71" fmla="*/ 349 h 509"/>
                <a:gd name="T72" fmla="*/ 791 w 973"/>
                <a:gd name="T73" fmla="*/ 343 h 509"/>
                <a:gd name="T74" fmla="*/ 844 w 973"/>
                <a:gd name="T75" fmla="*/ 339 h 509"/>
                <a:gd name="T76" fmla="*/ 896 w 973"/>
                <a:gd name="T77" fmla="*/ 334 h 509"/>
                <a:gd name="T78" fmla="*/ 947 w 973"/>
                <a:gd name="T79" fmla="*/ 333 h 509"/>
                <a:gd name="T80" fmla="*/ 960 w 973"/>
                <a:gd name="T81" fmla="*/ 321 h 509"/>
                <a:gd name="T82" fmla="*/ 933 w 973"/>
                <a:gd name="T83" fmla="*/ 299 h 509"/>
                <a:gd name="T84" fmla="*/ 905 w 973"/>
                <a:gd name="T85" fmla="*/ 272 h 509"/>
                <a:gd name="T86" fmla="*/ 875 w 973"/>
                <a:gd name="T87" fmla="*/ 241 h 509"/>
                <a:gd name="T88" fmla="*/ 846 w 973"/>
                <a:gd name="T89" fmla="*/ 203 h 509"/>
                <a:gd name="T90" fmla="*/ 819 w 973"/>
                <a:gd name="T91" fmla="*/ 158 h 509"/>
                <a:gd name="T92" fmla="*/ 792 w 973"/>
                <a:gd name="T93" fmla="*/ 103 h 509"/>
                <a:gd name="T94" fmla="*/ 768 w 973"/>
                <a:gd name="T95" fmla="*/ 38 h 50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73"/>
                <a:gd name="T145" fmla="*/ 0 h 509"/>
                <a:gd name="T146" fmla="*/ 973 w 973"/>
                <a:gd name="T147" fmla="*/ 509 h 50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73" h="509">
                  <a:moveTo>
                    <a:pt x="758" y="0"/>
                  </a:moveTo>
                  <a:lnTo>
                    <a:pt x="737" y="10"/>
                  </a:lnTo>
                  <a:lnTo>
                    <a:pt x="716" y="19"/>
                  </a:lnTo>
                  <a:lnTo>
                    <a:pt x="694" y="28"/>
                  </a:lnTo>
                  <a:lnTo>
                    <a:pt x="673" y="38"/>
                  </a:lnTo>
                  <a:lnTo>
                    <a:pt x="651" y="47"/>
                  </a:lnTo>
                  <a:lnTo>
                    <a:pt x="627" y="54"/>
                  </a:lnTo>
                  <a:lnTo>
                    <a:pt x="605" y="63"/>
                  </a:lnTo>
                  <a:lnTo>
                    <a:pt x="583" y="72"/>
                  </a:lnTo>
                  <a:lnTo>
                    <a:pt x="559" y="81"/>
                  </a:lnTo>
                  <a:lnTo>
                    <a:pt x="535" y="88"/>
                  </a:lnTo>
                  <a:lnTo>
                    <a:pt x="511" y="96"/>
                  </a:lnTo>
                  <a:lnTo>
                    <a:pt x="487" y="103"/>
                  </a:lnTo>
                  <a:lnTo>
                    <a:pt x="464" y="110"/>
                  </a:lnTo>
                  <a:lnTo>
                    <a:pt x="438" y="118"/>
                  </a:lnTo>
                  <a:lnTo>
                    <a:pt x="415" y="124"/>
                  </a:lnTo>
                  <a:lnTo>
                    <a:pt x="389" y="131"/>
                  </a:lnTo>
                  <a:lnTo>
                    <a:pt x="366" y="137"/>
                  </a:lnTo>
                  <a:lnTo>
                    <a:pt x="340" y="141"/>
                  </a:lnTo>
                  <a:lnTo>
                    <a:pt x="317" y="147"/>
                  </a:lnTo>
                  <a:lnTo>
                    <a:pt x="291" y="152"/>
                  </a:lnTo>
                  <a:lnTo>
                    <a:pt x="268" y="156"/>
                  </a:lnTo>
                  <a:lnTo>
                    <a:pt x="242" y="159"/>
                  </a:lnTo>
                  <a:lnTo>
                    <a:pt x="217" y="162"/>
                  </a:lnTo>
                  <a:lnTo>
                    <a:pt x="193" y="165"/>
                  </a:lnTo>
                  <a:lnTo>
                    <a:pt x="168" y="166"/>
                  </a:lnTo>
                  <a:lnTo>
                    <a:pt x="144" y="168"/>
                  </a:lnTo>
                  <a:lnTo>
                    <a:pt x="119" y="169"/>
                  </a:lnTo>
                  <a:lnTo>
                    <a:pt x="95" y="169"/>
                  </a:lnTo>
                  <a:lnTo>
                    <a:pt x="71" y="169"/>
                  </a:lnTo>
                  <a:lnTo>
                    <a:pt x="48" y="168"/>
                  </a:lnTo>
                  <a:lnTo>
                    <a:pt x="24" y="166"/>
                  </a:lnTo>
                  <a:lnTo>
                    <a:pt x="0" y="163"/>
                  </a:lnTo>
                  <a:lnTo>
                    <a:pt x="18" y="180"/>
                  </a:lnTo>
                  <a:lnTo>
                    <a:pt x="36" y="197"/>
                  </a:lnTo>
                  <a:lnTo>
                    <a:pt x="52" y="216"/>
                  </a:lnTo>
                  <a:lnTo>
                    <a:pt x="65" y="236"/>
                  </a:lnTo>
                  <a:lnTo>
                    <a:pt x="80" y="255"/>
                  </a:lnTo>
                  <a:lnTo>
                    <a:pt x="92" y="277"/>
                  </a:lnTo>
                  <a:lnTo>
                    <a:pt x="104" y="299"/>
                  </a:lnTo>
                  <a:lnTo>
                    <a:pt x="114" y="321"/>
                  </a:lnTo>
                  <a:lnTo>
                    <a:pt x="123" y="343"/>
                  </a:lnTo>
                  <a:lnTo>
                    <a:pt x="131" y="367"/>
                  </a:lnTo>
                  <a:lnTo>
                    <a:pt x="138" y="390"/>
                  </a:lnTo>
                  <a:lnTo>
                    <a:pt x="143" y="414"/>
                  </a:lnTo>
                  <a:lnTo>
                    <a:pt x="147" y="437"/>
                  </a:lnTo>
                  <a:lnTo>
                    <a:pt x="150" y="462"/>
                  </a:lnTo>
                  <a:lnTo>
                    <a:pt x="152" y="486"/>
                  </a:lnTo>
                  <a:lnTo>
                    <a:pt x="152" y="508"/>
                  </a:lnTo>
                  <a:lnTo>
                    <a:pt x="174" y="498"/>
                  </a:lnTo>
                  <a:lnTo>
                    <a:pt x="196" y="486"/>
                  </a:lnTo>
                  <a:lnTo>
                    <a:pt x="220" y="476"/>
                  </a:lnTo>
                  <a:lnTo>
                    <a:pt x="244" y="467"/>
                  </a:lnTo>
                  <a:lnTo>
                    <a:pt x="268" y="456"/>
                  </a:lnTo>
                  <a:lnTo>
                    <a:pt x="291" y="448"/>
                  </a:lnTo>
                  <a:lnTo>
                    <a:pt x="317" y="439"/>
                  </a:lnTo>
                  <a:lnTo>
                    <a:pt x="342" y="430"/>
                  </a:lnTo>
                  <a:lnTo>
                    <a:pt x="367" y="423"/>
                  </a:lnTo>
                  <a:lnTo>
                    <a:pt x="392" y="415"/>
                  </a:lnTo>
                  <a:lnTo>
                    <a:pt x="418" y="408"/>
                  </a:lnTo>
                  <a:lnTo>
                    <a:pt x="444" y="401"/>
                  </a:lnTo>
                  <a:lnTo>
                    <a:pt x="470" y="395"/>
                  </a:lnTo>
                  <a:lnTo>
                    <a:pt x="496" y="389"/>
                  </a:lnTo>
                  <a:lnTo>
                    <a:pt x="523" y="383"/>
                  </a:lnTo>
                  <a:lnTo>
                    <a:pt x="550" y="377"/>
                  </a:lnTo>
                  <a:lnTo>
                    <a:pt x="577" y="373"/>
                  </a:lnTo>
                  <a:lnTo>
                    <a:pt x="603" y="368"/>
                  </a:lnTo>
                  <a:lnTo>
                    <a:pt x="630" y="364"/>
                  </a:lnTo>
                  <a:lnTo>
                    <a:pt x="657" y="359"/>
                  </a:lnTo>
                  <a:lnTo>
                    <a:pt x="684" y="356"/>
                  </a:lnTo>
                  <a:lnTo>
                    <a:pt x="710" y="352"/>
                  </a:lnTo>
                  <a:lnTo>
                    <a:pt x="737" y="349"/>
                  </a:lnTo>
                  <a:lnTo>
                    <a:pt x="764" y="346"/>
                  </a:lnTo>
                  <a:lnTo>
                    <a:pt x="791" y="343"/>
                  </a:lnTo>
                  <a:lnTo>
                    <a:pt x="817" y="342"/>
                  </a:lnTo>
                  <a:lnTo>
                    <a:pt x="844" y="339"/>
                  </a:lnTo>
                  <a:lnTo>
                    <a:pt x="869" y="337"/>
                  </a:lnTo>
                  <a:lnTo>
                    <a:pt x="896" y="334"/>
                  </a:lnTo>
                  <a:lnTo>
                    <a:pt x="921" y="333"/>
                  </a:lnTo>
                  <a:lnTo>
                    <a:pt x="947" y="333"/>
                  </a:lnTo>
                  <a:lnTo>
                    <a:pt x="972" y="331"/>
                  </a:lnTo>
                  <a:lnTo>
                    <a:pt x="960" y="321"/>
                  </a:lnTo>
                  <a:lnTo>
                    <a:pt x="947" y="311"/>
                  </a:lnTo>
                  <a:lnTo>
                    <a:pt x="933" y="299"/>
                  </a:lnTo>
                  <a:lnTo>
                    <a:pt x="920" y="286"/>
                  </a:lnTo>
                  <a:lnTo>
                    <a:pt x="905" y="272"/>
                  </a:lnTo>
                  <a:lnTo>
                    <a:pt x="890" y="258"/>
                  </a:lnTo>
                  <a:lnTo>
                    <a:pt x="875" y="241"/>
                  </a:lnTo>
                  <a:lnTo>
                    <a:pt x="861" y="222"/>
                  </a:lnTo>
                  <a:lnTo>
                    <a:pt x="846" y="203"/>
                  </a:lnTo>
                  <a:lnTo>
                    <a:pt x="832" y="181"/>
                  </a:lnTo>
                  <a:lnTo>
                    <a:pt x="819" y="158"/>
                  </a:lnTo>
                  <a:lnTo>
                    <a:pt x="806" y="131"/>
                  </a:lnTo>
                  <a:lnTo>
                    <a:pt x="792" y="103"/>
                  </a:lnTo>
                  <a:lnTo>
                    <a:pt x="780" y="72"/>
                  </a:lnTo>
                  <a:lnTo>
                    <a:pt x="768" y="38"/>
                  </a:lnTo>
                  <a:lnTo>
                    <a:pt x="758" y="0"/>
                  </a:lnTo>
                </a:path>
              </a:pathLst>
            </a:custGeom>
            <a:solidFill>
              <a:srgbClr val="7FF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0" name="Freeform 104"/>
            <p:cNvSpPr>
              <a:spLocks/>
            </p:cNvSpPr>
            <p:nvPr/>
          </p:nvSpPr>
          <p:spPr bwMode="auto">
            <a:xfrm>
              <a:off x="4215" y="1063"/>
              <a:ext cx="769" cy="170"/>
            </a:xfrm>
            <a:custGeom>
              <a:avLst/>
              <a:gdLst>
                <a:gd name="T0" fmla="*/ 10 w 769"/>
                <a:gd name="T1" fmla="*/ 163 h 170"/>
                <a:gd name="T2" fmla="*/ 58 w 769"/>
                <a:gd name="T3" fmla="*/ 168 h 170"/>
                <a:gd name="T4" fmla="*/ 105 w 769"/>
                <a:gd name="T5" fmla="*/ 169 h 170"/>
                <a:gd name="T6" fmla="*/ 154 w 769"/>
                <a:gd name="T7" fmla="*/ 169 h 170"/>
                <a:gd name="T8" fmla="*/ 203 w 769"/>
                <a:gd name="T9" fmla="*/ 165 h 170"/>
                <a:gd name="T10" fmla="*/ 252 w 769"/>
                <a:gd name="T11" fmla="*/ 159 h 170"/>
                <a:gd name="T12" fmla="*/ 301 w 769"/>
                <a:gd name="T13" fmla="*/ 152 h 170"/>
                <a:gd name="T14" fmla="*/ 351 w 769"/>
                <a:gd name="T15" fmla="*/ 143 h 170"/>
                <a:gd name="T16" fmla="*/ 400 w 769"/>
                <a:gd name="T17" fmla="*/ 132 h 170"/>
                <a:gd name="T18" fmla="*/ 449 w 769"/>
                <a:gd name="T19" fmla="*/ 119 h 170"/>
                <a:gd name="T20" fmla="*/ 498 w 769"/>
                <a:gd name="T21" fmla="*/ 107 h 170"/>
                <a:gd name="T22" fmla="*/ 546 w 769"/>
                <a:gd name="T23" fmla="*/ 91 h 170"/>
                <a:gd name="T24" fmla="*/ 592 w 769"/>
                <a:gd name="T25" fmla="*/ 75 h 170"/>
                <a:gd name="T26" fmla="*/ 638 w 769"/>
                <a:gd name="T27" fmla="*/ 60 h 170"/>
                <a:gd name="T28" fmla="*/ 682 w 769"/>
                <a:gd name="T29" fmla="*/ 43 h 170"/>
                <a:gd name="T30" fmla="*/ 726 w 769"/>
                <a:gd name="T31" fmla="*/ 24 h 170"/>
                <a:gd name="T32" fmla="*/ 768 w 769"/>
                <a:gd name="T33" fmla="*/ 7 h 170"/>
                <a:gd name="T34" fmla="*/ 744 w 769"/>
                <a:gd name="T35" fmla="*/ 10 h 170"/>
                <a:gd name="T36" fmla="*/ 703 w 769"/>
                <a:gd name="T37" fmla="*/ 27 h 170"/>
                <a:gd name="T38" fmla="*/ 658 w 769"/>
                <a:gd name="T39" fmla="*/ 44 h 170"/>
                <a:gd name="T40" fmla="*/ 612 w 769"/>
                <a:gd name="T41" fmla="*/ 61 h 170"/>
                <a:gd name="T42" fmla="*/ 566 w 769"/>
                <a:gd name="T43" fmla="*/ 77 h 170"/>
                <a:gd name="T44" fmla="*/ 519 w 769"/>
                <a:gd name="T45" fmla="*/ 92 h 170"/>
                <a:gd name="T46" fmla="*/ 471 w 769"/>
                <a:gd name="T47" fmla="*/ 107 h 170"/>
                <a:gd name="T48" fmla="*/ 423 w 769"/>
                <a:gd name="T49" fmla="*/ 119 h 170"/>
                <a:gd name="T50" fmla="*/ 374 w 769"/>
                <a:gd name="T51" fmla="*/ 131 h 170"/>
                <a:gd name="T52" fmla="*/ 325 w 769"/>
                <a:gd name="T53" fmla="*/ 141 h 170"/>
                <a:gd name="T54" fmla="*/ 276 w 769"/>
                <a:gd name="T55" fmla="*/ 149 h 170"/>
                <a:gd name="T56" fmla="*/ 227 w 769"/>
                <a:gd name="T57" fmla="*/ 156 h 170"/>
                <a:gd name="T58" fmla="*/ 178 w 769"/>
                <a:gd name="T59" fmla="*/ 160 h 170"/>
                <a:gd name="T60" fmla="*/ 129 w 769"/>
                <a:gd name="T61" fmla="*/ 162 h 170"/>
                <a:gd name="T62" fmla="*/ 82 w 769"/>
                <a:gd name="T63" fmla="*/ 162 h 170"/>
                <a:gd name="T64" fmla="*/ 34 w 769"/>
                <a:gd name="T65" fmla="*/ 160 h 170"/>
                <a:gd name="T66" fmla="*/ 9 w 769"/>
                <a:gd name="T67" fmla="*/ 163 h 170"/>
                <a:gd name="T68" fmla="*/ 0 w 769"/>
                <a:gd name="T69" fmla="*/ 156 h 170"/>
                <a:gd name="T70" fmla="*/ 13 w 769"/>
                <a:gd name="T71" fmla="*/ 158 h 17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69"/>
                <a:gd name="T109" fmla="*/ 0 h 170"/>
                <a:gd name="T110" fmla="*/ 769 w 769"/>
                <a:gd name="T111" fmla="*/ 170 h 17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69" h="170">
                  <a:moveTo>
                    <a:pt x="13" y="158"/>
                  </a:moveTo>
                  <a:lnTo>
                    <a:pt x="10" y="163"/>
                  </a:lnTo>
                  <a:lnTo>
                    <a:pt x="34" y="166"/>
                  </a:lnTo>
                  <a:lnTo>
                    <a:pt x="58" y="168"/>
                  </a:lnTo>
                  <a:lnTo>
                    <a:pt x="82" y="169"/>
                  </a:lnTo>
                  <a:lnTo>
                    <a:pt x="105" y="169"/>
                  </a:lnTo>
                  <a:lnTo>
                    <a:pt x="129" y="169"/>
                  </a:lnTo>
                  <a:lnTo>
                    <a:pt x="154" y="169"/>
                  </a:lnTo>
                  <a:lnTo>
                    <a:pt x="178" y="166"/>
                  </a:lnTo>
                  <a:lnTo>
                    <a:pt x="203" y="165"/>
                  </a:lnTo>
                  <a:lnTo>
                    <a:pt x="227" y="162"/>
                  </a:lnTo>
                  <a:lnTo>
                    <a:pt x="252" y="159"/>
                  </a:lnTo>
                  <a:lnTo>
                    <a:pt x="277" y="156"/>
                  </a:lnTo>
                  <a:lnTo>
                    <a:pt x="301" y="152"/>
                  </a:lnTo>
                  <a:lnTo>
                    <a:pt x="326" y="148"/>
                  </a:lnTo>
                  <a:lnTo>
                    <a:pt x="351" y="143"/>
                  </a:lnTo>
                  <a:lnTo>
                    <a:pt x="375" y="138"/>
                  </a:lnTo>
                  <a:lnTo>
                    <a:pt x="400" y="132"/>
                  </a:lnTo>
                  <a:lnTo>
                    <a:pt x="424" y="126"/>
                  </a:lnTo>
                  <a:lnTo>
                    <a:pt x="449" y="119"/>
                  </a:lnTo>
                  <a:lnTo>
                    <a:pt x="473" y="114"/>
                  </a:lnTo>
                  <a:lnTo>
                    <a:pt x="498" y="107"/>
                  </a:lnTo>
                  <a:lnTo>
                    <a:pt x="522" y="98"/>
                  </a:lnTo>
                  <a:lnTo>
                    <a:pt x="546" y="91"/>
                  </a:lnTo>
                  <a:lnTo>
                    <a:pt x="569" y="84"/>
                  </a:lnTo>
                  <a:lnTo>
                    <a:pt x="592" y="75"/>
                  </a:lnTo>
                  <a:lnTo>
                    <a:pt x="615" y="67"/>
                  </a:lnTo>
                  <a:lnTo>
                    <a:pt x="638" y="60"/>
                  </a:lnTo>
                  <a:lnTo>
                    <a:pt x="660" y="51"/>
                  </a:lnTo>
                  <a:lnTo>
                    <a:pt x="682" y="43"/>
                  </a:lnTo>
                  <a:lnTo>
                    <a:pt x="704" y="33"/>
                  </a:lnTo>
                  <a:lnTo>
                    <a:pt x="726" y="24"/>
                  </a:lnTo>
                  <a:lnTo>
                    <a:pt x="747" y="16"/>
                  </a:lnTo>
                  <a:lnTo>
                    <a:pt x="768" y="7"/>
                  </a:lnTo>
                  <a:lnTo>
                    <a:pt x="765" y="0"/>
                  </a:lnTo>
                  <a:lnTo>
                    <a:pt x="744" y="10"/>
                  </a:lnTo>
                  <a:lnTo>
                    <a:pt x="724" y="18"/>
                  </a:lnTo>
                  <a:lnTo>
                    <a:pt x="703" y="27"/>
                  </a:lnTo>
                  <a:lnTo>
                    <a:pt x="681" y="36"/>
                  </a:lnTo>
                  <a:lnTo>
                    <a:pt x="658" y="44"/>
                  </a:lnTo>
                  <a:lnTo>
                    <a:pt x="636" y="53"/>
                  </a:lnTo>
                  <a:lnTo>
                    <a:pt x="612" y="61"/>
                  </a:lnTo>
                  <a:lnTo>
                    <a:pt x="590" y="70"/>
                  </a:lnTo>
                  <a:lnTo>
                    <a:pt x="566" y="77"/>
                  </a:lnTo>
                  <a:lnTo>
                    <a:pt x="543" y="85"/>
                  </a:lnTo>
                  <a:lnTo>
                    <a:pt x="519" y="92"/>
                  </a:lnTo>
                  <a:lnTo>
                    <a:pt x="495" y="99"/>
                  </a:lnTo>
                  <a:lnTo>
                    <a:pt x="471" y="107"/>
                  </a:lnTo>
                  <a:lnTo>
                    <a:pt x="448" y="114"/>
                  </a:lnTo>
                  <a:lnTo>
                    <a:pt x="423" y="119"/>
                  </a:lnTo>
                  <a:lnTo>
                    <a:pt x="399" y="126"/>
                  </a:lnTo>
                  <a:lnTo>
                    <a:pt x="374" y="131"/>
                  </a:lnTo>
                  <a:lnTo>
                    <a:pt x="350" y="136"/>
                  </a:lnTo>
                  <a:lnTo>
                    <a:pt x="325" y="141"/>
                  </a:lnTo>
                  <a:lnTo>
                    <a:pt x="301" y="145"/>
                  </a:lnTo>
                  <a:lnTo>
                    <a:pt x="276" y="149"/>
                  </a:lnTo>
                  <a:lnTo>
                    <a:pt x="252" y="153"/>
                  </a:lnTo>
                  <a:lnTo>
                    <a:pt x="227" y="156"/>
                  </a:lnTo>
                  <a:lnTo>
                    <a:pt x="203" y="158"/>
                  </a:lnTo>
                  <a:lnTo>
                    <a:pt x="178" y="160"/>
                  </a:lnTo>
                  <a:lnTo>
                    <a:pt x="154" y="162"/>
                  </a:lnTo>
                  <a:lnTo>
                    <a:pt x="129" y="162"/>
                  </a:lnTo>
                  <a:lnTo>
                    <a:pt x="105" y="162"/>
                  </a:lnTo>
                  <a:lnTo>
                    <a:pt x="82" y="162"/>
                  </a:lnTo>
                  <a:lnTo>
                    <a:pt x="58" y="162"/>
                  </a:lnTo>
                  <a:lnTo>
                    <a:pt x="34" y="160"/>
                  </a:lnTo>
                  <a:lnTo>
                    <a:pt x="10" y="158"/>
                  </a:lnTo>
                  <a:lnTo>
                    <a:pt x="9" y="163"/>
                  </a:lnTo>
                  <a:lnTo>
                    <a:pt x="10" y="158"/>
                  </a:lnTo>
                  <a:lnTo>
                    <a:pt x="0" y="156"/>
                  </a:lnTo>
                  <a:lnTo>
                    <a:pt x="9" y="163"/>
                  </a:lnTo>
                  <a:lnTo>
                    <a:pt x="13" y="15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1" name="Freeform 105"/>
            <p:cNvSpPr>
              <a:spLocks/>
            </p:cNvSpPr>
            <p:nvPr/>
          </p:nvSpPr>
          <p:spPr bwMode="auto">
            <a:xfrm>
              <a:off x="4224" y="1229"/>
              <a:ext cx="151" cy="354"/>
            </a:xfrm>
            <a:custGeom>
              <a:avLst/>
              <a:gdLst>
                <a:gd name="T0" fmla="*/ 144 w 151"/>
                <a:gd name="T1" fmla="*/ 343 h 354"/>
                <a:gd name="T2" fmla="*/ 150 w 151"/>
                <a:gd name="T3" fmla="*/ 346 h 354"/>
                <a:gd name="T4" fmla="*/ 150 w 151"/>
                <a:gd name="T5" fmla="*/ 324 h 354"/>
                <a:gd name="T6" fmla="*/ 147 w 151"/>
                <a:gd name="T7" fmla="*/ 300 h 354"/>
                <a:gd name="T8" fmla="*/ 146 w 151"/>
                <a:gd name="T9" fmla="*/ 275 h 354"/>
                <a:gd name="T10" fmla="*/ 142 w 151"/>
                <a:gd name="T11" fmla="*/ 252 h 354"/>
                <a:gd name="T12" fmla="*/ 136 w 151"/>
                <a:gd name="T13" fmla="*/ 228 h 354"/>
                <a:gd name="T14" fmla="*/ 130 w 151"/>
                <a:gd name="T15" fmla="*/ 204 h 354"/>
                <a:gd name="T16" fmla="*/ 122 w 151"/>
                <a:gd name="T17" fmla="*/ 182 h 354"/>
                <a:gd name="T18" fmla="*/ 113 w 151"/>
                <a:gd name="T19" fmla="*/ 158 h 354"/>
                <a:gd name="T20" fmla="*/ 103 w 151"/>
                <a:gd name="T21" fmla="*/ 136 h 354"/>
                <a:gd name="T22" fmla="*/ 92 w 151"/>
                <a:gd name="T23" fmla="*/ 114 h 354"/>
                <a:gd name="T24" fmla="*/ 79 w 151"/>
                <a:gd name="T25" fmla="*/ 92 h 354"/>
                <a:gd name="T26" fmla="*/ 67 w 151"/>
                <a:gd name="T27" fmla="*/ 72 h 354"/>
                <a:gd name="T28" fmla="*/ 52 w 151"/>
                <a:gd name="T29" fmla="*/ 53 h 354"/>
                <a:gd name="T30" fmla="*/ 38 w 151"/>
                <a:gd name="T31" fmla="*/ 34 h 354"/>
                <a:gd name="T32" fmla="*/ 21 w 151"/>
                <a:gd name="T33" fmla="*/ 18 h 354"/>
                <a:gd name="T34" fmla="*/ 4 w 151"/>
                <a:gd name="T35" fmla="*/ 0 h 354"/>
                <a:gd name="T36" fmla="*/ 0 w 151"/>
                <a:gd name="T37" fmla="*/ 6 h 354"/>
                <a:gd name="T38" fmla="*/ 17 w 151"/>
                <a:gd name="T39" fmla="*/ 22 h 354"/>
                <a:gd name="T40" fmla="*/ 33 w 151"/>
                <a:gd name="T41" fmla="*/ 38 h 354"/>
                <a:gd name="T42" fmla="*/ 48 w 151"/>
                <a:gd name="T43" fmla="*/ 57 h 354"/>
                <a:gd name="T44" fmla="*/ 61 w 151"/>
                <a:gd name="T45" fmla="*/ 76 h 354"/>
                <a:gd name="T46" fmla="*/ 75 w 151"/>
                <a:gd name="T47" fmla="*/ 97 h 354"/>
                <a:gd name="T48" fmla="*/ 86 w 151"/>
                <a:gd name="T49" fmla="*/ 117 h 354"/>
                <a:gd name="T50" fmla="*/ 96 w 151"/>
                <a:gd name="T51" fmla="*/ 139 h 354"/>
                <a:gd name="T52" fmla="*/ 108 w 151"/>
                <a:gd name="T53" fmla="*/ 161 h 354"/>
                <a:gd name="T54" fmla="*/ 116 w 151"/>
                <a:gd name="T55" fmla="*/ 183 h 354"/>
                <a:gd name="T56" fmla="*/ 123 w 151"/>
                <a:gd name="T57" fmla="*/ 207 h 354"/>
                <a:gd name="T58" fmla="*/ 130 w 151"/>
                <a:gd name="T59" fmla="*/ 230 h 354"/>
                <a:gd name="T60" fmla="*/ 134 w 151"/>
                <a:gd name="T61" fmla="*/ 253 h 354"/>
                <a:gd name="T62" fmla="*/ 139 w 151"/>
                <a:gd name="T63" fmla="*/ 277 h 354"/>
                <a:gd name="T64" fmla="*/ 142 w 151"/>
                <a:gd name="T65" fmla="*/ 300 h 354"/>
                <a:gd name="T66" fmla="*/ 143 w 151"/>
                <a:gd name="T67" fmla="*/ 324 h 354"/>
                <a:gd name="T68" fmla="*/ 143 w 151"/>
                <a:gd name="T69" fmla="*/ 346 h 354"/>
                <a:gd name="T70" fmla="*/ 147 w 151"/>
                <a:gd name="T71" fmla="*/ 350 h 354"/>
                <a:gd name="T72" fmla="*/ 143 w 151"/>
                <a:gd name="T73" fmla="*/ 346 h 354"/>
                <a:gd name="T74" fmla="*/ 143 w 151"/>
                <a:gd name="T75" fmla="*/ 353 h 354"/>
                <a:gd name="T76" fmla="*/ 147 w 151"/>
                <a:gd name="T77" fmla="*/ 350 h 354"/>
                <a:gd name="T78" fmla="*/ 144 w 151"/>
                <a:gd name="T79" fmla="*/ 343 h 35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51"/>
                <a:gd name="T121" fmla="*/ 0 h 354"/>
                <a:gd name="T122" fmla="*/ 151 w 151"/>
                <a:gd name="T123" fmla="*/ 354 h 35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51" h="354">
                  <a:moveTo>
                    <a:pt x="144" y="343"/>
                  </a:moveTo>
                  <a:lnTo>
                    <a:pt x="150" y="346"/>
                  </a:lnTo>
                  <a:lnTo>
                    <a:pt x="150" y="324"/>
                  </a:lnTo>
                  <a:lnTo>
                    <a:pt x="147" y="300"/>
                  </a:lnTo>
                  <a:lnTo>
                    <a:pt x="146" y="275"/>
                  </a:lnTo>
                  <a:lnTo>
                    <a:pt x="142" y="252"/>
                  </a:lnTo>
                  <a:lnTo>
                    <a:pt x="136" y="228"/>
                  </a:lnTo>
                  <a:lnTo>
                    <a:pt x="130" y="204"/>
                  </a:lnTo>
                  <a:lnTo>
                    <a:pt x="122" y="182"/>
                  </a:lnTo>
                  <a:lnTo>
                    <a:pt x="113" y="158"/>
                  </a:lnTo>
                  <a:lnTo>
                    <a:pt x="103" y="136"/>
                  </a:lnTo>
                  <a:lnTo>
                    <a:pt x="92" y="114"/>
                  </a:lnTo>
                  <a:lnTo>
                    <a:pt x="79" y="92"/>
                  </a:lnTo>
                  <a:lnTo>
                    <a:pt x="67" y="72"/>
                  </a:lnTo>
                  <a:lnTo>
                    <a:pt x="52" y="53"/>
                  </a:lnTo>
                  <a:lnTo>
                    <a:pt x="38" y="34"/>
                  </a:lnTo>
                  <a:lnTo>
                    <a:pt x="21" y="18"/>
                  </a:lnTo>
                  <a:lnTo>
                    <a:pt x="4" y="0"/>
                  </a:lnTo>
                  <a:lnTo>
                    <a:pt x="0" y="6"/>
                  </a:lnTo>
                  <a:lnTo>
                    <a:pt x="17" y="22"/>
                  </a:lnTo>
                  <a:lnTo>
                    <a:pt x="33" y="38"/>
                  </a:lnTo>
                  <a:lnTo>
                    <a:pt x="48" y="57"/>
                  </a:lnTo>
                  <a:lnTo>
                    <a:pt x="61" y="76"/>
                  </a:lnTo>
                  <a:lnTo>
                    <a:pt x="75" y="97"/>
                  </a:lnTo>
                  <a:lnTo>
                    <a:pt x="86" y="117"/>
                  </a:lnTo>
                  <a:lnTo>
                    <a:pt x="96" y="139"/>
                  </a:lnTo>
                  <a:lnTo>
                    <a:pt x="108" y="161"/>
                  </a:lnTo>
                  <a:lnTo>
                    <a:pt x="116" y="183"/>
                  </a:lnTo>
                  <a:lnTo>
                    <a:pt x="123" y="207"/>
                  </a:lnTo>
                  <a:lnTo>
                    <a:pt x="130" y="230"/>
                  </a:lnTo>
                  <a:lnTo>
                    <a:pt x="134" y="253"/>
                  </a:lnTo>
                  <a:lnTo>
                    <a:pt x="139" y="277"/>
                  </a:lnTo>
                  <a:lnTo>
                    <a:pt x="142" y="300"/>
                  </a:lnTo>
                  <a:lnTo>
                    <a:pt x="143" y="324"/>
                  </a:lnTo>
                  <a:lnTo>
                    <a:pt x="143" y="346"/>
                  </a:lnTo>
                  <a:lnTo>
                    <a:pt x="147" y="350"/>
                  </a:lnTo>
                  <a:lnTo>
                    <a:pt x="143" y="346"/>
                  </a:lnTo>
                  <a:lnTo>
                    <a:pt x="143" y="353"/>
                  </a:lnTo>
                  <a:lnTo>
                    <a:pt x="147" y="350"/>
                  </a:lnTo>
                  <a:lnTo>
                    <a:pt x="144" y="34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2" name="Freeform 106"/>
            <p:cNvSpPr>
              <a:spLocks/>
            </p:cNvSpPr>
            <p:nvPr/>
          </p:nvSpPr>
          <p:spPr bwMode="auto">
            <a:xfrm>
              <a:off x="4377" y="1400"/>
              <a:ext cx="832" cy="180"/>
            </a:xfrm>
            <a:custGeom>
              <a:avLst/>
              <a:gdLst>
                <a:gd name="T0" fmla="*/ 821 w 832"/>
                <a:gd name="T1" fmla="*/ 0 h 180"/>
                <a:gd name="T2" fmla="*/ 770 w 832"/>
                <a:gd name="T3" fmla="*/ 1 h 180"/>
                <a:gd name="T4" fmla="*/ 718 w 832"/>
                <a:gd name="T5" fmla="*/ 4 h 180"/>
                <a:gd name="T6" fmla="*/ 666 w 832"/>
                <a:gd name="T7" fmla="*/ 9 h 180"/>
                <a:gd name="T8" fmla="*/ 613 w 832"/>
                <a:gd name="T9" fmla="*/ 14 h 180"/>
                <a:gd name="T10" fmla="*/ 559 w 832"/>
                <a:gd name="T11" fmla="*/ 20 h 180"/>
                <a:gd name="T12" fmla="*/ 506 w 832"/>
                <a:gd name="T13" fmla="*/ 27 h 180"/>
                <a:gd name="T14" fmla="*/ 451 w 832"/>
                <a:gd name="T15" fmla="*/ 36 h 180"/>
                <a:gd name="T16" fmla="*/ 399 w 832"/>
                <a:gd name="T17" fmla="*/ 44 h 180"/>
                <a:gd name="T18" fmla="*/ 346 w 832"/>
                <a:gd name="T19" fmla="*/ 56 h 180"/>
                <a:gd name="T20" fmla="*/ 292 w 832"/>
                <a:gd name="T21" fmla="*/ 67 h 180"/>
                <a:gd name="T22" fmla="*/ 240 w 832"/>
                <a:gd name="T23" fmla="*/ 82 h 180"/>
                <a:gd name="T24" fmla="*/ 190 w 832"/>
                <a:gd name="T25" fmla="*/ 96 h 180"/>
                <a:gd name="T26" fmla="*/ 141 w 832"/>
                <a:gd name="T27" fmla="*/ 113 h 180"/>
                <a:gd name="T28" fmla="*/ 92 w 832"/>
                <a:gd name="T29" fmla="*/ 130 h 180"/>
                <a:gd name="T30" fmla="*/ 46 w 832"/>
                <a:gd name="T31" fmla="*/ 150 h 180"/>
                <a:gd name="T32" fmla="*/ 0 w 832"/>
                <a:gd name="T33" fmla="*/ 172 h 180"/>
                <a:gd name="T34" fmla="*/ 25 w 832"/>
                <a:gd name="T35" fmla="*/ 168 h 180"/>
                <a:gd name="T36" fmla="*/ 71 w 832"/>
                <a:gd name="T37" fmla="*/ 147 h 180"/>
                <a:gd name="T38" fmla="*/ 119 w 832"/>
                <a:gd name="T39" fmla="*/ 127 h 180"/>
                <a:gd name="T40" fmla="*/ 168 w 832"/>
                <a:gd name="T41" fmla="*/ 110 h 180"/>
                <a:gd name="T42" fmla="*/ 217 w 832"/>
                <a:gd name="T43" fmla="*/ 95 h 180"/>
                <a:gd name="T44" fmla="*/ 267 w 832"/>
                <a:gd name="T45" fmla="*/ 80 h 180"/>
                <a:gd name="T46" fmla="*/ 321 w 832"/>
                <a:gd name="T47" fmla="*/ 67 h 180"/>
                <a:gd name="T48" fmla="*/ 372 w 832"/>
                <a:gd name="T49" fmla="*/ 56 h 180"/>
                <a:gd name="T50" fmla="*/ 426 w 832"/>
                <a:gd name="T51" fmla="*/ 46 h 180"/>
                <a:gd name="T52" fmla="*/ 479 w 832"/>
                <a:gd name="T53" fmla="*/ 37 h 180"/>
                <a:gd name="T54" fmla="*/ 533 w 832"/>
                <a:gd name="T55" fmla="*/ 30 h 180"/>
                <a:gd name="T56" fmla="*/ 586 w 832"/>
                <a:gd name="T57" fmla="*/ 23 h 180"/>
                <a:gd name="T58" fmla="*/ 640 w 832"/>
                <a:gd name="T59" fmla="*/ 17 h 180"/>
                <a:gd name="T60" fmla="*/ 693 w 832"/>
                <a:gd name="T61" fmla="*/ 13 h 180"/>
                <a:gd name="T62" fmla="*/ 745 w 832"/>
                <a:gd name="T63" fmla="*/ 10 h 180"/>
                <a:gd name="T64" fmla="*/ 795 w 832"/>
                <a:gd name="T65" fmla="*/ 7 h 180"/>
                <a:gd name="T66" fmla="*/ 824 w 832"/>
                <a:gd name="T67" fmla="*/ 0 h 180"/>
                <a:gd name="T68" fmla="*/ 831 w 832"/>
                <a:gd name="T69" fmla="*/ 6 h 180"/>
                <a:gd name="T70" fmla="*/ 819 w 832"/>
                <a:gd name="T71" fmla="*/ 6 h 18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32"/>
                <a:gd name="T109" fmla="*/ 0 h 180"/>
                <a:gd name="T110" fmla="*/ 832 w 832"/>
                <a:gd name="T111" fmla="*/ 180 h 18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32" h="180">
                  <a:moveTo>
                    <a:pt x="819" y="6"/>
                  </a:moveTo>
                  <a:lnTo>
                    <a:pt x="821" y="0"/>
                  </a:lnTo>
                  <a:lnTo>
                    <a:pt x="795" y="0"/>
                  </a:lnTo>
                  <a:lnTo>
                    <a:pt x="770" y="1"/>
                  </a:lnTo>
                  <a:lnTo>
                    <a:pt x="745" y="3"/>
                  </a:lnTo>
                  <a:lnTo>
                    <a:pt x="718" y="4"/>
                  </a:lnTo>
                  <a:lnTo>
                    <a:pt x="693" y="7"/>
                  </a:lnTo>
                  <a:lnTo>
                    <a:pt x="666" y="9"/>
                  </a:lnTo>
                  <a:lnTo>
                    <a:pt x="640" y="11"/>
                  </a:lnTo>
                  <a:lnTo>
                    <a:pt x="613" y="14"/>
                  </a:lnTo>
                  <a:lnTo>
                    <a:pt x="586" y="17"/>
                  </a:lnTo>
                  <a:lnTo>
                    <a:pt x="559" y="20"/>
                  </a:lnTo>
                  <a:lnTo>
                    <a:pt x="533" y="23"/>
                  </a:lnTo>
                  <a:lnTo>
                    <a:pt x="506" y="27"/>
                  </a:lnTo>
                  <a:lnTo>
                    <a:pt x="478" y="32"/>
                  </a:lnTo>
                  <a:lnTo>
                    <a:pt x="451" y="36"/>
                  </a:lnTo>
                  <a:lnTo>
                    <a:pt x="426" y="40"/>
                  </a:lnTo>
                  <a:lnTo>
                    <a:pt x="399" y="44"/>
                  </a:lnTo>
                  <a:lnTo>
                    <a:pt x="372" y="50"/>
                  </a:lnTo>
                  <a:lnTo>
                    <a:pt x="346" y="56"/>
                  </a:lnTo>
                  <a:lnTo>
                    <a:pt x="319" y="62"/>
                  </a:lnTo>
                  <a:lnTo>
                    <a:pt x="292" y="67"/>
                  </a:lnTo>
                  <a:lnTo>
                    <a:pt x="267" y="74"/>
                  </a:lnTo>
                  <a:lnTo>
                    <a:pt x="240" y="82"/>
                  </a:lnTo>
                  <a:lnTo>
                    <a:pt x="215" y="89"/>
                  </a:lnTo>
                  <a:lnTo>
                    <a:pt x="190" y="96"/>
                  </a:lnTo>
                  <a:lnTo>
                    <a:pt x="165" y="105"/>
                  </a:lnTo>
                  <a:lnTo>
                    <a:pt x="141" y="113"/>
                  </a:lnTo>
                  <a:lnTo>
                    <a:pt x="116" y="122"/>
                  </a:lnTo>
                  <a:lnTo>
                    <a:pt x="92" y="130"/>
                  </a:lnTo>
                  <a:lnTo>
                    <a:pt x="68" y="140"/>
                  </a:lnTo>
                  <a:lnTo>
                    <a:pt x="46" y="150"/>
                  </a:lnTo>
                  <a:lnTo>
                    <a:pt x="22" y="160"/>
                  </a:lnTo>
                  <a:lnTo>
                    <a:pt x="0" y="172"/>
                  </a:lnTo>
                  <a:lnTo>
                    <a:pt x="3" y="179"/>
                  </a:lnTo>
                  <a:lnTo>
                    <a:pt x="25" y="168"/>
                  </a:lnTo>
                  <a:lnTo>
                    <a:pt x="47" y="158"/>
                  </a:lnTo>
                  <a:lnTo>
                    <a:pt x="71" y="147"/>
                  </a:lnTo>
                  <a:lnTo>
                    <a:pt x="95" y="137"/>
                  </a:lnTo>
                  <a:lnTo>
                    <a:pt x="119" y="127"/>
                  </a:lnTo>
                  <a:lnTo>
                    <a:pt x="142" y="119"/>
                  </a:lnTo>
                  <a:lnTo>
                    <a:pt x="168" y="110"/>
                  </a:lnTo>
                  <a:lnTo>
                    <a:pt x="191" y="102"/>
                  </a:lnTo>
                  <a:lnTo>
                    <a:pt x="217" y="95"/>
                  </a:lnTo>
                  <a:lnTo>
                    <a:pt x="242" y="87"/>
                  </a:lnTo>
                  <a:lnTo>
                    <a:pt x="267" y="80"/>
                  </a:lnTo>
                  <a:lnTo>
                    <a:pt x="294" y="74"/>
                  </a:lnTo>
                  <a:lnTo>
                    <a:pt x="321" y="67"/>
                  </a:lnTo>
                  <a:lnTo>
                    <a:pt x="347" y="62"/>
                  </a:lnTo>
                  <a:lnTo>
                    <a:pt x="372" y="56"/>
                  </a:lnTo>
                  <a:lnTo>
                    <a:pt x="399" y="52"/>
                  </a:lnTo>
                  <a:lnTo>
                    <a:pt x="426" y="46"/>
                  </a:lnTo>
                  <a:lnTo>
                    <a:pt x="453" y="42"/>
                  </a:lnTo>
                  <a:lnTo>
                    <a:pt x="479" y="37"/>
                  </a:lnTo>
                  <a:lnTo>
                    <a:pt x="506" y="34"/>
                  </a:lnTo>
                  <a:lnTo>
                    <a:pt x="533" y="30"/>
                  </a:lnTo>
                  <a:lnTo>
                    <a:pt x="559" y="26"/>
                  </a:lnTo>
                  <a:lnTo>
                    <a:pt x="586" y="23"/>
                  </a:lnTo>
                  <a:lnTo>
                    <a:pt x="613" y="20"/>
                  </a:lnTo>
                  <a:lnTo>
                    <a:pt x="640" y="17"/>
                  </a:lnTo>
                  <a:lnTo>
                    <a:pt x="666" y="16"/>
                  </a:lnTo>
                  <a:lnTo>
                    <a:pt x="693" y="13"/>
                  </a:lnTo>
                  <a:lnTo>
                    <a:pt x="718" y="11"/>
                  </a:lnTo>
                  <a:lnTo>
                    <a:pt x="745" y="10"/>
                  </a:lnTo>
                  <a:lnTo>
                    <a:pt x="770" y="9"/>
                  </a:lnTo>
                  <a:lnTo>
                    <a:pt x="795" y="7"/>
                  </a:lnTo>
                  <a:lnTo>
                    <a:pt x="821" y="6"/>
                  </a:lnTo>
                  <a:lnTo>
                    <a:pt x="824" y="0"/>
                  </a:lnTo>
                  <a:lnTo>
                    <a:pt x="821" y="6"/>
                  </a:lnTo>
                  <a:lnTo>
                    <a:pt x="831" y="6"/>
                  </a:lnTo>
                  <a:lnTo>
                    <a:pt x="824" y="0"/>
                  </a:lnTo>
                  <a:lnTo>
                    <a:pt x="819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3" name="Freeform 107"/>
            <p:cNvSpPr>
              <a:spLocks/>
            </p:cNvSpPr>
            <p:nvPr/>
          </p:nvSpPr>
          <p:spPr bwMode="auto">
            <a:xfrm>
              <a:off x="4987" y="1061"/>
              <a:ext cx="214" cy="337"/>
            </a:xfrm>
            <a:custGeom>
              <a:avLst/>
              <a:gdLst>
                <a:gd name="T0" fmla="*/ 4 w 214"/>
                <a:gd name="T1" fmla="*/ 9 h 337"/>
                <a:gd name="T2" fmla="*/ 0 w 214"/>
                <a:gd name="T3" fmla="*/ 6 h 337"/>
                <a:gd name="T4" fmla="*/ 10 w 214"/>
                <a:gd name="T5" fmla="*/ 42 h 337"/>
                <a:gd name="T6" fmla="*/ 20 w 214"/>
                <a:gd name="T7" fmla="*/ 76 h 337"/>
                <a:gd name="T8" fmla="*/ 33 w 214"/>
                <a:gd name="T9" fmla="*/ 108 h 337"/>
                <a:gd name="T10" fmla="*/ 45 w 214"/>
                <a:gd name="T11" fmla="*/ 136 h 337"/>
                <a:gd name="T12" fmla="*/ 58 w 214"/>
                <a:gd name="T13" fmla="*/ 162 h 337"/>
                <a:gd name="T14" fmla="*/ 72 w 214"/>
                <a:gd name="T15" fmla="*/ 186 h 337"/>
                <a:gd name="T16" fmla="*/ 85 w 214"/>
                <a:gd name="T17" fmla="*/ 207 h 337"/>
                <a:gd name="T18" fmla="*/ 99 w 214"/>
                <a:gd name="T19" fmla="*/ 228 h 337"/>
                <a:gd name="T20" fmla="*/ 114 w 214"/>
                <a:gd name="T21" fmla="*/ 245 h 337"/>
                <a:gd name="T22" fmla="*/ 128 w 214"/>
                <a:gd name="T23" fmla="*/ 261 h 337"/>
                <a:gd name="T24" fmla="*/ 142 w 214"/>
                <a:gd name="T25" fmla="*/ 278 h 337"/>
                <a:gd name="T26" fmla="*/ 157 w 214"/>
                <a:gd name="T27" fmla="*/ 291 h 337"/>
                <a:gd name="T28" fmla="*/ 171 w 214"/>
                <a:gd name="T29" fmla="*/ 304 h 337"/>
                <a:gd name="T30" fmla="*/ 184 w 214"/>
                <a:gd name="T31" fmla="*/ 314 h 337"/>
                <a:gd name="T32" fmla="*/ 197 w 214"/>
                <a:gd name="T33" fmla="*/ 326 h 337"/>
                <a:gd name="T34" fmla="*/ 209 w 214"/>
                <a:gd name="T35" fmla="*/ 336 h 337"/>
                <a:gd name="T36" fmla="*/ 213 w 214"/>
                <a:gd name="T37" fmla="*/ 330 h 337"/>
                <a:gd name="T38" fmla="*/ 201 w 214"/>
                <a:gd name="T39" fmla="*/ 320 h 337"/>
                <a:gd name="T40" fmla="*/ 189 w 214"/>
                <a:gd name="T41" fmla="*/ 310 h 337"/>
                <a:gd name="T42" fmla="*/ 176 w 214"/>
                <a:gd name="T43" fmla="*/ 298 h 337"/>
                <a:gd name="T44" fmla="*/ 161 w 214"/>
                <a:gd name="T45" fmla="*/ 285 h 337"/>
                <a:gd name="T46" fmla="*/ 147 w 214"/>
                <a:gd name="T47" fmla="*/ 272 h 337"/>
                <a:gd name="T48" fmla="*/ 134 w 214"/>
                <a:gd name="T49" fmla="*/ 257 h 337"/>
                <a:gd name="T50" fmla="*/ 119 w 214"/>
                <a:gd name="T51" fmla="*/ 241 h 337"/>
                <a:gd name="T52" fmla="*/ 105 w 214"/>
                <a:gd name="T53" fmla="*/ 224 h 337"/>
                <a:gd name="T54" fmla="*/ 91 w 214"/>
                <a:gd name="T55" fmla="*/ 205 h 337"/>
                <a:gd name="T56" fmla="*/ 78 w 214"/>
                <a:gd name="T57" fmla="*/ 183 h 337"/>
                <a:gd name="T58" fmla="*/ 65 w 214"/>
                <a:gd name="T59" fmla="*/ 159 h 337"/>
                <a:gd name="T60" fmla="*/ 52 w 214"/>
                <a:gd name="T61" fmla="*/ 133 h 337"/>
                <a:gd name="T62" fmla="*/ 39 w 214"/>
                <a:gd name="T63" fmla="*/ 105 h 337"/>
                <a:gd name="T64" fmla="*/ 27 w 214"/>
                <a:gd name="T65" fmla="*/ 75 h 337"/>
                <a:gd name="T66" fmla="*/ 16 w 214"/>
                <a:gd name="T67" fmla="*/ 41 h 337"/>
                <a:gd name="T68" fmla="*/ 6 w 214"/>
                <a:gd name="T69" fmla="*/ 4 h 337"/>
                <a:gd name="T70" fmla="*/ 1 w 214"/>
                <a:gd name="T71" fmla="*/ 1 h 337"/>
                <a:gd name="T72" fmla="*/ 6 w 214"/>
                <a:gd name="T73" fmla="*/ 4 h 337"/>
                <a:gd name="T74" fmla="*/ 6 w 214"/>
                <a:gd name="T75" fmla="*/ 0 h 337"/>
                <a:gd name="T76" fmla="*/ 1 w 214"/>
                <a:gd name="T77" fmla="*/ 1 h 337"/>
                <a:gd name="T78" fmla="*/ 4 w 214"/>
                <a:gd name="T79" fmla="*/ 9 h 33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14"/>
                <a:gd name="T121" fmla="*/ 0 h 337"/>
                <a:gd name="T122" fmla="*/ 214 w 214"/>
                <a:gd name="T123" fmla="*/ 337 h 33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14" h="337">
                  <a:moveTo>
                    <a:pt x="4" y="9"/>
                  </a:moveTo>
                  <a:lnTo>
                    <a:pt x="0" y="6"/>
                  </a:lnTo>
                  <a:lnTo>
                    <a:pt x="10" y="42"/>
                  </a:lnTo>
                  <a:lnTo>
                    <a:pt x="20" y="76"/>
                  </a:lnTo>
                  <a:lnTo>
                    <a:pt x="33" y="108"/>
                  </a:lnTo>
                  <a:lnTo>
                    <a:pt x="45" y="136"/>
                  </a:lnTo>
                  <a:lnTo>
                    <a:pt x="58" y="162"/>
                  </a:lnTo>
                  <a:lnTo>
                    <a:pt x="72" y="186"/>
                  </a:lnTo>
                  <a:lnTo>
                    <a:pt x="85" y="207"/>
                  </a:lnTo>
                  <a:lnTo>
                    <a:pt x="99" y="228"/>
                  </a:lnTo>
                  <a:lnTo>
                    <a:pt x="114" y="245"/>
                  </a:lnTo>
                  <a:lnTo>
                    <a:pt x="128" y="261"/>
                  </a:lnTo>
                  <a:lnTo>
                    <a:pt x="142" y="278"/>
                  </a:lnTo>
                  <a:lnTo>
                    <a:pt x="157" y="291"/>
                  </a:lnTo>
                  <a:lnTo>
                    <a:pt x="171" y="304"/>
                  </a:lnTo>
                  <a:lnTo>
                    <a:pt x="184" y="314"/>
                  </a:lnTo>
                  <a:lnTo>
                    <a:pt x="197" y="326"/>
                  </a:lnTo>
                  <a:lnTo>
                    <a:pt x="209" y="336"/>
                  </a:lnTo>
                  <a:lnTo>
                    <a:pt x="213" y="330"/>
                  </a:lnTo>
                  <a:lnTo>
                    <a:pt x="201" y="320"/>
                  </a:lnTo>
                  <a:lnTo>
                    <a:pt x="189" y="310"/>
                  </a:lnTo>
                  <a:lnTo>
                    <a:pt x="176" y="298"/>
                  </a:lnTo>
                  <a:lnTo>
                    <a:pt x="161" y="285"/>
                  </a:lnTo>
                  <a:lnTo>
                    <a:pt x="147" y="272"/>
                  </a:lnTo>
                  <a:lnTo>
                    <a:pt x="134" y="257"/>
                  </a:lnTo>
                  <a:lnTo>
                    <a:pt x="119" y="241"/>
                  </a:lnTo>
                  <a:lnTo>
                    <a:pt x="105" y="224"/>
                  </a:lnTo>
                  <a:lnTo>
                    <a:pt x="91" y="205"/>
                  </a:lnTo>
                  <a:lnTo>
                    <a:pt x="78" y="183"/>
                  </a:lnTo>
                  <a:lnTo>
                    <a:pt x="65" y="159"/>
                  </a:lnTo>
                  <a:lnTo>
                    <a:pt x="52" y="133"/>
                  </a:lnTo>
                  <a:lnTo>
                    <a:pt x="39" y="105"/>
                  </a:lnTo>
                  <a:lnTo>
                    <a:pt x="27" y="75"/>
                  </a:lnTo>
                  <a:lnTo>
                    <a:pt x="16" y="41"/>
                  </a:lnTo>
                  <a:lnTo>
                    <a:pt x="6" y="4"/>
                  </a:lnTo>
                  <a:lnTo>
                    <a:pt x="1" y="1"/>
                  </a:lnTo>
                  <a:lnTo>
                    <a:pt x="6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4" name="Freeform 108"/>
            <p:cNvSpPr>
              <a:spLocks/>
            </p:cNvSpPr>
            <p:nvPr/>
          </p:nvSpPr>
          <p:spPr bwMode="auto">
            <a:xfrm>
              <a:off x="4356" y="1258"/>
              <a:ext cx="178" cy="230"/>
            </a:xfrm>
            <a:custGeom>
              <a:avLst/>
              <a:gdLst>
                <a:gd name="T0" fmla="*/ 147 w 178"/>
                <a:gd name="T1" fmla="*/ 220 h 230"/>
                <a:gd name="T2" fmla="*/ 158 w 178"/>
                <a:gd name="T3" fmla="*/ 210 h 230"/>
                <a:gd name="T4" fmla="*/ 168 w 178"/>
                <a:gd name="T5" fmla="*/ 197 h 230"/>
                <a:gd name="T6" fmla="*/ 176 w 178"/>
                <a:gd name="T7" fmla="*/ 180 h 230"/>
                <a:gd name="T8" fmla="*/ 177 w 178"/>
                <a:gd name="T9" fmla="*/ 161 h 230"/>
                <a:gd name="T10" fmla="*/ 177 w 178"/>
                <a:gd name="T11" fmla="*/ 141 h 230"/>
                <a:gd name="T12" fmla="*/ 174 w 178"/>
                <a:gd name="T13" fmla="*/ 118 h 230"/>
                <a:gd name="T14" fmla="*/ 167 w 178"/>
                <a:gd name="T15" fmla="*/ 96 h 230"/>
                <a:gd name="T16" fmla="*/ 157 w 178"/>
                <a:gd name="T17" fmla="*/ 73 h 230"/>
                <a:gd name="T18" fmla="*/ 150 w 178"/>
                <a:gd name="T19" fmla="*/ 63 h 230"/>
                <a:gd name="T20" fmla="*/ 144 w 178"/>
                <a:gd name="T21" fmla="*/ 53 h 230"/>
                <a:gd name="T22" fmla="*/ 137 w 178"/>
                <a:gd name="T23" fmla="*/ 45 h 230"/>
                <a:gd name="T24" fmla="*/ 128 w 178"/>
                <a:gd name="T25" fmla="*/ 36 h 230"/>
                <a:gd name="T26" fmla="*/ 121 w 178"/>
                <a:gd name="T27" fmla="*/ 27 h 230"/>
                <a:gd name="T28" fmla="*/ 113 w 178"/>
                <a:gd name="T29" fmla="*/ 22 h 230"/>
                <a:gd name="T30" fmla="*/ 104 w 178"/>
                <a:gd name="T31" fmla="*/ 16 h 230"/>
                <a:gd name="T32" fmla="*/ 96 w 178"/>
                <a:gd name="T33" fmla="*/ 10 h 230"/>
                <a:gd name="T34" fmla="*/ 87 w 178"/>
                <a:gd name="T35" fmla="*/ 6 h 230"/>
                <a:gd name="T36" fmla="*/ 79 w 178"/>
                <a:gd name="T37" fmla="*/ 3 h 230"/>
                <a:gd name="T38" fmla="*/ 70 w 178"/>
                <a:gd name="T39" fmla="*/ 1 h 230"/>
                <a:gd name="T40" fmla="*/ 61 w 178"/>
                <a:gd name="T41" fmla="*/ 0 h 230"/>
                <a:gd name="T42" fmla="*/ 54 w 178"/>
                <a:gd name="T43" fmla="*/ 1 h 230"/>
                <a:gd name="T44" fmla="*/ 46 w 178"/>
                <a:gd name="T45" fmla="*/ 1 h 230"/>
                <a:gd name="T46" fmla="*/ 39 w 178"/>
                <a:gd name="T47" fmla="*/ 4 h 230"/>
                <a:gd name="T48" fmla="*/ 31 w 178"/>
                <a:gd name="T49" fmla="*/ 7 h 230"/>
                <a:gd name="T50" fmla="*/ 19 w 178"/>
                <a:gd name="T51" fmla="*/ 19 h 230"/>
                <a:gd name="T52" fmla="*/ 9 w 178"/>
                <a:gd name="T53" fmla="*/ 32 h 230"/>
                <a:gd name="T54" fmla="*/ 3 w 178"/>
                <a:gd name="T55" fmla="*/ 49 h 230"/>
                <a:gd name="T56" fmla="*/ 0 w 178"/>
                <a:gd name="T57" fmla="*/ 68 h 230"/>
                <a:gd name="T58" fmla="*/ 0 w 178"/>
                <a:gd name="T59" fmla="*/ 89 h 230"/>
                <a:gd name="T60" fmla="*/ 4 w 178"/>
                <a:gd name="T61" fmla="*/ 111 h 230"/>
                <a:gd name="T62" fmla="*/ 10 w 178"/>
                <a:gd name="T63" fmla="*/ 133 h 230"/>
                <a:gd name="T64" fmla="*/ 21 w 178"/>
                <a:gd name="T65" fmla="*/ 156 h 230"/>
                <a:gd name="T66" fmla="*/ 27 w 178"/>
                <a:gd name="T67" fmla="*/ 166 h 230"/>
                <a:gd name="T68" fmla="*/ 34 w 178"/>
                <a:gd name="T69" fmla="*/ 176 h 230"/>
                <a:gd name="T70" fmla="*/ 41 w 178"/>
                <a:gd name="T71" fmla="*/ 184 h 230"/>
                <a:gd name="T72" fmla="*/ 49 w 178"/>
                <a:gd name="T73" fmla="*/ 193 h 230"/>
                <a:gd name="T74" fmla="*/ 57 w 178"/>
                <a:gd name="T75" fmla="*/ 202 h 230"/>
                <a:gd name="T76" fmla="*/ 64 w 178"/>
                <a:gd name="T77" fmla="*/ 207 h 230"/>
                <a:gd name="T78" fmla="*/ 73 w 178"/>
                <a:gd name="T79" fmla="*/ 213 h 230"/>
                <a:gd name="T80" fmla="*/ 81 w 178"/>
                <a:gd name="T81" fmla="*/ 219 h 230"/>
                <a:gd name="T82" fmla="*/ 90 w 178"/>
                <a:gd name="T83" fmla="*/ 223 h 230"/>
                <a:gd name="T84" fmla="*/ 98 w 178"/>
                <a:gd name="T85" fmla="*/ 226 h 230"/>
                <a:gd name="T86" fmla="*/ 107 w 178"/>
                <a:gd name="T87" fmla="*/ 228 h 230"/>
                <a:gd name="T88" fmla="*/ 116 w 178"/>
                <a:gd name="T89" fmla="*/ 229 h 230"/>
                <a:gd name="T90" fmla="*/ 124 w 178"/>
                <a:gd name="T91" fmla="*/ 229 h 230"/>
                <a:gd name="T92" fmla="*/ 131 w 178"/>
                <a:gd name="T93" fmla="*/ 228 h 230"/>
                <a:gd name="T94" fmla="*/ 138 w 178"/>
                <a:gd name="T95" fmla="*/ 225 h 230"/>
                <a:gd name="T96" fmla="*/ 147 w 178"/>
                <a:gd name="T97" fmla="*/ 220 h 23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8"/>
                <a:gd name="T148" fmla="*/ 0 h 230"/>
                <a:gd name="T149" fmla="*/ 178 w 178"/>
                <a:gd name="T150" fmla="*/ 230 h 23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8" h="230">
                  <a:moveTo>
                    <a:pt x="147" y="220"/>
                  </a:moveTo>
                  <a:lnTo>
                    <a:pt x="158" y="210"/>
                  </a:lnTo>
                  <a:lnTo>
                    <a:pt x="168" y="197"/>
                  </a:lnTo>
                  <a:lnTo>
                    <a:pt x="176" y="180"/>
                  </a:lnTo>
                  <a:lnTo>
                    <a:pt x="177" y="161"/>
                  </a:lnTo>
                  <a:lnTo>
                    <a:pt x="177" y="141"/>
                  </a:lnTo>
                  <a:lnTo>
                    <a:pt x="174" y="118"/>
                  </a:lnTo>
                  <a:lnTo>
                    <a:pt x="167" y="96"/>
                  </a:lnTo>
                  <a:lnTo>
                    <a:pt x="157" y="73"/>
                  </a:lnTo>
                  <a:lnTo>
                    <a:pt x="150" y="63"/>
                  </a:lnTo>
                  <a:lnTo>
                    <a:pt x="144" y="53"/>
                  </a:lnTo>
                  <a:lnTo>
                    <a:pt x="137" y="45"/>
                  </a:lnTo>
                  <a:lnTo>
                    <a:pt x="128" y="36"/>
                  </a:lnTo>
                  <a:lnTo>
                    <a:pt x="121" y="27"/>
                  </a:lnTo>
                  <a:lnTo>
                    <a:pt x="113" y="22"/>
                  </a:lnTo>
                  <a:lnTo>
                    <a:pt x="104" y="16"/>
                  </a:lnTo>
                  <a:lnTo>
                    <a:pt x="96" y="10"/>
                  </a:lnTo>
                  <a:lnTo>
                    <a:pt x="87" y="6"/>
                  </a:lnTo>
                  <a:lnTo>
                    <a:pt x="79" y="3"/>
                  </a:lnTo>
                  <a:lnTo>
                    <a:pt x="70" y="1"/>
                  </a:lnTo>
                  <a:lnTo>
                    <a:pt x="61" y="0"/>
                  </a:lnTo>
                  <a:lnTo>
                    <a:pt x="54" y="1"/>
                  </a:lnTo>
                  <a:lnTo>
                    <a:pt x="46" y="1"/>
                  </a:lnTo>
                  <a:lnTo>
                    <a:pt x="39" y="4"/>
                  </a:lnTo>
                  <a:lnTo>
                    <a:pt x="31" y="7"/>
                  </a:lnTo>
                  <a:lnTo>
                    <a:pt x="19" y="19"/>
                  </a:lnTo>
                  <a:lnTo>
                    <a:pt x="9" y="32"/>
                  </a:lnTo>
                  <a:lnTo>
                    <a:pt x="3" y="49"/>
                  </a:lnTo>
                  <a:lnTo>
                    <a:pt x="0" y="68"/>
                  </a:lnTo>
                  <a:lnTo>
                    <a:pt x="0" y="89"/>
                  </a:lnTo>
                  <a:lnTo>
                    <a:pt x="4" y="111"/>
                  </a:lnTo>
                  <a:lnTo>
                    <a:pt x="10" y="133"/>
                  </a:lnTo>
                  <a:lnTo>
                    <a:pt x="21" y="156"/>
                  </a:lnTo>
                  <a:lnTo>
                    <a:pt x="27" y="166"/>
                  </a:lnTo>
                  <a:lnTo>
                    <a:pt x="34" y="176"/>
                  </a:lnTo>
                  <a:lnTo>
                    <a:pt x="41" y="184"/>
                  </a:lnTo>
                  <a:lnTo>
                    <a:pt x="49" y="193"/>
                  </a:lnTo>
                  <a:lnTo>
                    <a:pt x="57" y="202"/>
                  </a:lnTo>
                  <a:lnTo>
                    <a:pt x="64" y="207"/>
                  </a:lnTo>
                  <a:lnTo>
                    <a:pt x="73" y="213"/>
                  </a:lnTo>
                  <a:lnTo>
                    <a:pt x="81" y="219"/>
                  </a:lnTo>
                  <a:lnTo>
                    <a:pt x="90" y="223"/>
                  </a:lnTo>
                  <a:lnTo>
                    <a:pt x="98" y="226"/>
                  </a:lnTo>
                  <a:lnTo>
                    <a:pt x="107" y="228"/>
                  </a:lnTo>
                  <a:lnTo>
                    <a:pt x="116" y="229"/>
                  </a:lnTo>
                  <a:lnTo>
                    <a:pt x="124" y="229"/>
                  </a:lnTo>
                  <a:lnTo>
                    <a:pt x="131" y="228"/>
                  </a:lnTo>
                  <a:lnTo>
                    <a:pt x="138" y="225"/>
                  </a:lnTo>
                  <a:lnTo>
                    <a:pt x="147" y="22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5" name="Freeform 109"/>
            <p:cNvSpPr>
              <a:spLocks/>
            </p:cNvSpPr>
            <p:nvPr/>
          </p:nvSpPr>
          <p:spPr bwMode="auto">
            <a:xfrm>
              <a:off x="4509" y="1333"/>
              <a:ext cx="29" cy="151"/>
            </a:xfrm>
            <a:custGeom>
              <a:avLst/>
              <a:gdLst>
                <a:gd name="T0" fmla="*/ 7 w 29"/>
                <a:gd name="T1" fmla="*/ 3 h 151"/>
                <a:gd name="T2" fmla="*/ 15 w 29"/>
                <a:gd name="T3" fmla="*/ 25 h 151"/>
                <a:gd name="T4" fmla="*/ 20 w 29"/>
                <a:gd name="T5" fmla="*/ 47 h 151"/>
                <a:gd name="T6" fmla="*/ 22 w 29"/>
                <a:gd name="T7" fmla="*/ 68 h 151"/>
                <a:gd name="T8" fmla="*/ 22 w 29"/>
                <a:gd name="T9" fmla="*/ 88 h 151"/>
                <a:gd name="T10" fmla="*/ 20 w 29"/>
                <a:gd name="T11" fmla="*/ 106 h 151"/>
                <a:gd name="T12" fmla="*/ 16 w 29"/>
                <a:gd name="T13" fmla="*/ 122 h 151"/>
                <a:gd name="T14" fmla="*/ 8 w 29"/>
                <a:gd name="T15" fmla="*/ 134 h 151"/>
                <a:gd name="T16" fmla="*/ 0 w 29"/>
                <a:gd name="T17" fmla="*/ 143 h 151"/>
                <a:gd name="T18" fmla="*/ 2 w 29"/>
                <a:gd name="T19" fmla="*/ 150 h 151"/>
                <a:gd name="T20" fmla="*/ 12 w 29"/>
                <a:gd name="T21" fmla="*/ 139 h 151"/>
                <a:gd name="T22" fmla="*/ 20 w 29"/>
                <a:gd name="T23" fmla="*/ 125 h 151"/>
                <a:gd name="T24" fmla="*/ 26 w 29"/>
                <a:gd name="T25" fmla="*/ 108 h 151"/>
                <a:gd name="T26" fmla="*/ 28 w 29"/>
                <a:gd name="T27" fmla="*/ 88 h 151"/>
                <a:gd name="T28" fmla="*/ 28 w 29"/>
                <a:gd name="T29" fmla="*/ 68 h 151"/>
                <a:gd name="T30" fmla="*/ 25 w 29"/>
                <a:gd name="T31" fmla="*/ 45 h 151"/>
                <a:gd name="T32" fmla="*/ 19 w 29"/>
                <a:gd name="T33" fmla="*/ 23 h 151"/>
                <a:gd name="T34" fmla="*/ 11 w 29"/>
                <a:gd name="T35" fmla="*/ 0 h 151"/>
                <a:gd name="T36" fmla="*/ 7 w 29"/>
                <a:gd name="T37" fmla="*/ 3 h 15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9"/>
                <a:gd name="T58" fmla="*/ 0 h 151"/>
                <a:gd name="T59" fmla="*/ 29 w 29"/>
                <a:gd name="T60" fmla="*/ 151 h 15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9" h="151">
                  <a:moveTo>
                    <a:pt x="7" y="3"/>
                  </a:moveTo>
                  <a:lnTo>
                    <a:pt x="15" y="25"/>
                  </a:lnTo>
                  <a:lnTo>
                    <a:pt x="20" y="47"/>
                  </a:lnTo>
                  <a:lnTo>
                    <a:pt x="22" y="68"/>
                  </a:lnTo>
                  <a:lnTo>
                    <a:pt x="22" y="88"/>
                  </a:lnTo>
                  <a:lnTo>
                    <a:pt x="20" y="106"/>
                  </a:lnTo>
                  <a:lnTo>
                    <a:pt x="16" y="122"/>
                  </a:lnTo>
                  <a:lnTo>
                    <a:pt x="8" y="134"/>
                  </a:lnTo>
                  <a:lnTo>
                    <a:pt x="0" y="143"/>
                  </a:lnTo>
                  <a:lnTo>
                    <a:pt x="2" y="150"/>
                  </a:lnTo>
                  <a:lnTo>
                    <a:pt x="12" y="139"/>
                  </a:lnTo>
                  <a:lnTo>
                    <a:pt x="20" y="125"/>
                  </a:lnTo>
                  <a:lnTo>
                    <a:pt x="26" y="108"/>
                  </a:lnTo>
                  <a:lnTo>
                    <a:pt x="28" y="88"/>
                  </a:lnTo>
                  <a:lnTo>
                    <a:pt x="28" y="68"/>
                  </a:lnTo>
                  <a:lnTo>
                    <a:pt x="25" y="45"/>
                  </a:lnTo>
                  <a:lnTo>
                    <a:pt x="19" y="23"/>
                  </a:lnTo>
                  <a:lnTo>
                    <a:pt x="11" y="0"/>
                  </a:lnTo>
                  <a:lnTo>
                    <a:pt x="7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6" name="Freeform 110"/>
            <p:cNvSpPr>
              <a:spLocks/>
            </p:cNvSpPr>
            <p:nvPr/>
          </p:nvSpPr>
          <p:spPr bwMode="auto">
            <a:xfrm>
              <a:off x="4387" y="1255"/>
              <a:ext cx="129" cy="73"/>
            </a:xfrm>
            <a:custGeom>
              <a:avLst/>
              <a:gdLst>
                <a:gd name="T0" fmla="*/ 3 w 129"/>
                <a:gd name="T1" fmla="*/ 12 h 73"/>
                <a:gd name="T2" fmla="*/ 3 w 129"/>
                <a:gd name="T3" fmla="*/ 13 h 73"/>
                <a:gd name="T4" fmla="*/ 10 w 129"/>
                <a:gd name="T5" fmla="*/ 9 h 73"/>
                <a:gd name="T6" fmla="*/ 17 w 129"/>
                <a:gd name="T7" fmla="*/ 8 h 73"/>
                <a:gd name="T8" fmla="*/ 24 w 129"/>
                <a:gd name="T9" fmla="*/ 7 h 73"/>
                <a:gd name="T10" fmla="*/ 31 w 129"/>
                <a:gd name="T11" fmla="*/ 7 h 73"/>
                <a:gd name="T12" fmla="*/ 39 w 129"/>
                <a:gd name="T13" fmla="*/ 7 h 73"/>
                <a:gd name="T14" fmla="*/ 48 w 129"/>
                <a:gd name="T15" fmla="*/ 9 h 73"/>
                <a:gd name="T16" fmla="*/ 55 w 129"/>
                <a:gd name="T17" fmla="*/ 12 h 73"/>
                <a:gd name="T18" fmla="*/ 63 w 129"/>
                <a:gd name="T19" fmla="*/ 16 h 73"/>
                <a:gd name="T20" fmla="*/ 72 w 129"/>
                <a:gd name="T21" fmla="*/ 20 h 73"/>
                <a:gd name="T22" fmla="*/ 80 w 129"/>
                <a:gd name="T23" fmla="*/ 25 h 73"/>
                <a:gd name="T24" fmla="*/ 87 w 129"/>
                <a:gd name="T25" fmla="*/ 31 h 73"/>
                <a:gd name="T26" fmla="*/ 94 w 129"/>
                <a:gd name="T27" fmla="*/ 37 h 73"/>
                <a:gd name="T28" fmla="*/ 103 w 129"/>
                <a:gd name="T29" fmla="*/ 45 h 73"/>
                <a:gd name="T30" fmla="*/ 110 w 129"/>
                <a:gd name="T31" fmla="*/ 53 h 73"/>
                <a:gd name="T32" fmla="*/ 115 w 129"/>
                <a:gd name="T33" fmla="*/ 63 h 73"/>
                <a:gd name="T34" fmla="*/ 122 w 129"/>
                <a:gd name="T35" fmla="*/ 72 h 73"/>
                <a:gd name="T36" fmla="*/ 128 w 129"/>
                <a:gd name="T37" fmla="*/ 69 h 73"/>
                <a:gd name="T38" fmla="*/ 121 w 129"/>
                <a:gd name="T39" fmla="*/ 59 h 73"/>
                <a:gd name="T40" fmla="*/ 115 w 129"/>
                <a:gd name="T41" fmla="*/ 49 h 73"/>
                <a:gd name="T42" fmla="*/ 107 w 129"/>
                <a:gd name="T43" fmla="*/ 41 h 73"/>
                <a:gd name="T44" fmla="*/ 100 w 129"/>
                <a:gd name="T45" fmla="*/ 33 h 73"/>
                <a:gd name="T46" fmla="*/ 91 w 129"/>
                <a:gd name="T47" fmla="*/ 25 h 73"/>
                <a:gd name="T48" fmla="*/ 84 w 129"/>
                <a:gd name="T49" fmla="*/ 20 h 73"/>
                <a:gd name="T50" fmla="*/ 75 w 129"/>
                <a:gd name="T51" fmla="*/ 15 h 73"/>
                <a:gd name="T52" fmla="*/ 66 w 129"/>
                <a:gd name="T53" fmla="*/ 9 h 73"/>
                <a:gd name="T54" fmla="*/ 58 w 129"/>
                <a:gd name="T55" fmla="*/ 5 h 73"/>
                <a:gd name="T56" fmla="*/ 48 w 129"/>
                <a:gd name="T57" fmla="*/ 3 h 73"/>
                <a:gd name="T58" fmla="*/ 39 w 129"/>
                <a:gd name="T59" fmla="*/ 1 h 73"/>
                <a:gd name="T60" fmla="*/ 31 w 129"/>
                <a:gd name="T61" fmla="*/ 0 h 73"/>
                <a:gd name="T62" fmla="*/ 24 w 129"/>
                <a:gd name="T63" fmla="*/ 0 h 73"/>
                <a:gd name="T64" fmla="*/ 15 w 129"/>
                <a:gd name="T65" fmla="*/ 1 h 73"/>
                <a:gd name="T66" fmla="*/ 7 w 129"/>
                <a:gd name="T67" fmla="*/ 4 h 73"/>
                <a:gd name="T68" fmla="*/ 0 w 129"/>
                <a:gd name="T69" fmla="*/ 7 h 73"/>
                <a:gd name="T70" fmla="*/ 0 w 129"/>
                <a:gd name="T71" fmla="*/ 8 h 73"/>
                <a:gd name="T72" fmla="*/ 3 w 129"/>
                <a:gd name="T73" fmla="*/ 12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9"/>
                <a:gd name="T112" fmla="*/ 0 h 73"/>
                <a:gd name="T113" fmla="*/ 129 w 129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9" h="73">
                  <a:moveTo>
                    <a:pt x="3" y="12"/>
                  </a:moveTo>
                  <a:lnTo>
                    <a:pt x="3" y="13"/>
                  </a:lnTo>
                  <a:lnTo>
                    <a:pt x="10" y="9"/>
                  </a:lnTo>
                  <a:lnTo>
                    <a:pt x="17" y="8"/>
                  </a:lnTo>
                  <a:lnTo>
                    <a:pt x="24" y="7"/>
                  </a:lnTo>
                  <a:lnTo>
                    <a:pt x="31" y="7"/>
                  </a:lnTo>
                  <a:lnTo>
                    <a:pt x="39" y="7"/>
                  </a:lnTo>
                  <a:lnTo>
                    <a:pt x="48" y="9"/>
                  </a:lnTo>
                  <a:lnTo>
                    <a:pt x="55" y="12"/>
                  </a:lnTo>
                  <a:lnTo>
                    <a:pt x="63" y="16"/>
                  </a:lnTo>
                  <a:lnTo>
                    <a:pt x="72" y="20"/>
                  </a:lnTo>
                  <a:lnTo>
                    <a:pt x="80" y="25"/>
                  </a:lnTo>
                  <a:lnTo>
                    <a:pt x="87" y="31"/>
                  </a:lnTo>
                  <a:lnTo>
                    <a:pt x="94" y="37"/>
                  </a:lnTo>
                  <a:lnTo>
                    <a:pt x="103" y="45"/>
                  </a:lnTo>
                  <a:lnTo>
                    <a:pt x="110" y="53"/>
                  </a:lnTo>
                  <a:lnTo>
                    <a:pt x="115" y="63"/>
                  </a:lnTo>
                  <a:lnTo>
                    <a:pt x="122" y="72"/>
                  </a:lnTo>
                  <a:lnTo>
                    <a:pt x="128" y="69"/>
                  </a:lnTo>
                  <a:lnTo>
                    <a:pt x="121" y="59"/>
                  </a:lnTo>
                  <a:lnTo>
                    <a:pt x="115" y="49"/>
                  </a:lnTo>
                  <a:lnTo>
                    <a:pt x="107" y="41"/>
                  </a:lnTo>
                  <a:lnTo>
                    <a:pt x="100" y="33"/>
                  </a:lnTo>
                  <a:lnTo>
                    <a:pt x="91" y="25"/>
                  </a:lnTo>
                  <a:lnTo>
                    <a:pt x="84" y="20"/>
                  </a:lnTo>
                  <a:lnTo>
                    <a:pt x="75" y="15"/>
                  </a:lnTo>
                  <a:lnTo>
                    <a:pt x="66" y="9"/>
                  </a:lnTo>
                  <a:lnTo>
                    <a:pt x="58" y="5"/>
                  </a:lnTo>
                  <a:lnTo>
                    <a:pt x="48" y="3"/>
                  </a:lnTo>
                  <a:lnTo>
                    <a:pt x="39" y="1"/>
                  </a:lnTo>
                  <a:lnTo>
                    <a:pt x="31" y="0"/>
                  </a:lnTo>
                  <a:lnTo>
                    <a:pt x="24" y="0"/>
                  </a:lnTo>
                  <a:lnTo>
                    <a:pt x="15" y="1"/>
                  </a:lnTo>
                  <a:lnTo>
                    <a:pt x="7" y="4"/>
                  </a:lnTo>
                  <a:lnTo>
                    <a:pt x="0" y="7"/>
                  </a:lnTo>
                  <a:lnTo>
                    <a:pt x="0" y="8"/>
                  </a:lnTo>
                  <a:lnTo>
                    <a:pt x="3" y="12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7" name="Freeform 111"/>
            <p:cNvSpPr>
              <a:spLocks/>
            </p:cNvSpPr>
            <p:nvPr/>
          </p:nvSpPr>
          <p:spPr bwMode="auto">
            <a:xfrm>
              <a:off x="4353" y="1264"/>
              <a:ext cx="29" cy="149"/>
            </a:xfrm>
            <a:custGeom>
              <a:avLst/>
              <a:gdLst>
                <a:gd name="T0" fmla="*/ 21 w 29"/>
                <a:gd name="T1" fmla="*/ 145 h 149"/>
                <a:gd name="T2" fmla="*/ 13 w 29"/>
                <a:gd name="T3" fmla="*/ 124 h 149"/>
                <a:gd name="T4" fmla="*/ 8 w 29"/>
                <a:gd name="T5" fmla="*/ 101 h 149"/>
                <a:gd name="T6" fmla="*/ 4 w 29"/>
                <a:gd name="T7" fmla="*/ 82 h 149"/>
                <a:gd name="T8" fmla="*/ 4 w 29"/>
                <a:gd name="T9" fmla="*/ 61 h 149"/>
                <a:gd name="T10" fmla="*/ 7 w 29"/>
                <a:gd name="T11" fmla="*/ 42 h 149"/>
                <a:gd name="T12" fmla="*/ 12 w 29"/>
                <a:gd name="T13" fmla="*/ 27 h 149"/>
                <a:gd name="T14" fmla="*/ 19 w 29"/>
                <a:gd name="T15" fmla="*/ 14 h 149"/>
                <a:gd name="T16" fmla="*/ 28 w 29"/>
                <a:gd name="T17" fmla="*/ 4 h 149"/>
                <a:gd name="T18" fmla="*/ 26 w 29"/>
                <a:gd name="T19" fmla="*/ 0 h 149"/>
                <a:gd name="T20" fmla="*/ 15 w 29"/>
                <a:gd name="T21" fmla="*/ 10 h 149"/>
                <a:gd name="T22" fmla="*/ 7 w 29"/>
                <a:gd name="T23" fmla="*/ 24 h 149"/>
                <a:gd name="T24" fmla="*/ 2 w 29"/>
                <a:gd name="T25" fmla="*/ 41 h 149"/>
                <a:gd name="T26" fmla="*/ 0 w 29"/>
                <a:gd name="T27" fmla="*/ 61 h 149"/>
                <a:gd name="T28" fmla="*/ 0 w 29"/>
                <a:gd name="T29" fmla="*/ 82 h 149"/>
                <a:gd name="T30" fmla="*/ 2 w 29"/>
                <a:gd name="T31" fmla="*/ 103 h 149"/>
                <a:gd name="T32" fmla="*/ 8 w 29"/>
                <a:gd name="T33" fmla="*/ 125 h 149"/>
                <a:gd name="T34" fmla="*/ 16 w 29"/>
                <a:gd name="T35" fmla="*/ 148 h 149"/>
                <a:gd name="T36" fmla="*/ 21 w 29"/>
                <a:gd name="T37" fmla="*/ 145 h 14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9"/>
                <a:gd name="T58" fmla="*/ 0 h 149"/>
                <a:gd name="T59" fmla="*/ 29 w 29"/>
                <a:gd name="T60" fmla="*/ 149 h 14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9" h="149">
                  <a:moveTo>
                    <a:pt x="21" y="145"/>
                  </a:moveTo>
                  <a:lnTo>
                    <a:pt x="13" y="124"/>
                  </a:lnTo>
                  <a:lnTo>
                    <a:pt x="8" y="101"/>
                  </a:lnTo>
                  <a:lnTo>
                    <a:pt x="4" y="82"/>
                  </a:lnTo>
                  <a:lnTo>
                    <a:pt x="4" y="61"/>
                  </a:lnTo>
                  <a:lnTo>
                    <a:pt x="7" y="42"/>
                  </a:lnTo>
                  <a:lnTo>
                    <a:pt x="12" y="27"/>
                  </a:lnTo>
                  <a:lnTo>
                    <a:pt x="19" y="14"/>
                  </a:lnTo>
                  <a:lnTo>
                    <a:pt x="28" y="4"/>
                  </a:lnTo>
                  <a:lnTo>
                    <a:pt x="26" y="0"/>
                  </a:lnTo>
                  <a:lnTo>
                    <a:pt x="15" y="10"/>
                  </a:lnTo>
                  <a:lnTo>
                    <a:pt x="7" y="24"/>
                  </a:lnTo>
                  <a:lnTo>
                    <a:pt x="2" y="41"/>
                  </a:lnTo>
                  <a:lnTo>
                    <a:pt x="0" y="61"/>
                  </a:lnTo>
                  <a:lnTo>
                    <a:pt x="0" y="82"/>
                  </a:lnTo>
                  <a:lnTo>
                    <a:pt x="2" y="103"/>
                  </a:lnTo>
                  <a:lnTo>
                    <a:pt x="8" y="125"/>
                  </a:lnTo>
                  <a:lnTo>
                    <a:pt x="16" y="148"/>
                  </a:lnTo>
                  <a:lnTo>
                    <a:pt x="21" y="145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8" name="Freeform 112"/>
            <p:cNvSpPr>
              <a:spLocks/>
            </p:cNvSpPr>
            <p:nvPr/>
          </p:nvSpPr>
          <p:spPr bwMode="auto">
            <a:xfrm>
              <a:off x="4374" y="1418"/>
              <a:ext cx="130" cy="73"/>
            </a:xfrm>
            <a:custGeom>
              <a:avLst/>
              <a:gdLst>
                <a:gd name="T0" fmla="*/ 126 w 130"/>
                <a:gd name="T1" fmla="*/ 59 h 73"/>
                <a:gd name="T2" fmla="*/ 126 w 130"/>
                <a:gd name="T3" fmla="*/ 60 h 73"/>
                <a:gd name="T4" fmla="*/ 119 w 130"/>
                <a:gd name="T5" fmla="*/ 63 h 73"/>
                <a:gd name="T6" fmla="*/ 112 w 130"/>
                <a:gd name="T7" fmla="*/ 64 h 73"/>
                <a:gd name="T8" fmla="*/ 105 w 130"/>
                <a:gd name="T9" fmla="*/ 65 h 73"/>
                <a:gd name="T10" fmla="*/ 97 w 130"/>
                <a:gd name="T11" fmla="*/ 65 h 73"/>
                <a:gd name="T12" fmla="*/ 90 w 130"/>
                <a:gd name="T13" fmla="*/ 65 h 73"/>
                <a:gd name="T14" fmla="*/ 81 w 130"/>
                <a:gd name="T15" fmla="*/ 64 h 73"/>
                <a:gd name="T16" fmla="*/ 73 w 130"/>
                <a:gd name="T17" fmla="*/ 60 h 73"/>
                <a:gd name="T18" fmla="*/ 65 w 130"/>
                <a:gd name="T19" fmla="*/ 57 h 73"/>
                <a:gd name="T20" fmla="*/ 56 w 130"/>
                <a:gd name="T21" fmla="*/ 52 h 73"/>
                <a:gd name="T22" fmla="*/ 49 w 130"/>
                <a:gd name="T23" fmla="*/ 48 h 73"/>
                <a:gd name="T24" fmla="*/ 41 w 130"/>
                <a:gd name="T25" fmla="*/ 41 h 73"/>
                <a:gd name="T26" fmla="*/ 34 w 130"/>
                <a:gd name="T27" fmla="*/ 35 h 73"/>
                <a:gd name="T28" fmla="*/ 27 w 130"/>
                <a:gd name="T29" fmla="*/ 27 h 73"/>
                <a:gd name="T30" fmla="*/ 18 w 130"/>
                <a:gd name="T31" fmla="*/ 17 h 73"/>
                <a:gd name="T32" fmla="*/ 13 w 130"/>
                <a:gd name="T33" fmla="*/ 9 h 73"/>
                <a:gd name="T34" fmla="*/ 7 w 130"/>
                <a:gd name="T35" fmla="*/ 0 h 73"/>
                <a:gd name="T36" fmla="*/ 0 w 130"/>
                <a:gd name="T37" fmla="*/ 3 h 73"/>
                <a:gd name="T38" fmla="*/ 7 w 130"/>
                <a:gd name="T39" fmla="*/ 12 h 73"/>
                <a:gd name="T40" fmla="*/ 14 w 130"/>
                <a:gd name="T41" fmla="*/ 21 h 73"/>
                <a:gd name="T42" fmla="*/ 21 w 130"/>
                <a:gd name="T43" fmla="*/ 31 h 73"/>
                <a:gd name="T44" fmla="*/ 28 w 130"/>
                <a:gd name="T45" fmla="*/ 39 h 73"/>
                <a:gd name="T46" fmla="*/ 36 w 130"/>
                <a:gd name="T47" fmla="*/ 45 h 73"/>
                <a:gd name="T48" fmla="*/ 45 w 130"/>
                <a:gd name="T49" fmla="*/ 52 h 73"/>
                <a:gd name="T50" fmla="*/ 53 w 130"/>
                <a:gd name="T51" fmla="*/ 57 h 73"/>
                <a:gd name="T52" fmla="*/ 62 w 130"/>
                <a:gd name="T53" fmla="*/ 63 h 73"/>
                <a:gd name="T54" fmla="*/ 72 w 130"/>
                <a:gd name="T55" fmla="*/ 67 h 73"/>
                <a:gd name="T56" fmla="*/ 80 w 130"/>
                <a:gd name="T57" fmla="*/ 69 h 73"/>
                <a:gd name="T58" fmla="*/ 88 w 130"/>
                <a:gd name="T59" fmla="*/ 71 h 73"/>
                <a:gd name="T60" fmla="*/ 97 w 130"/>
                <a:gd name="T61" fmla="*/ 72 h 73"/>
                <a:gd name="T62" fmla="*/ 105 w 130"/>
                <a:gd name="T63" fmla="*/ 72 h 73"/>
                <a:gd name="T64" fmla="*/ 114 w 130"/>
                <a:gd name="T65" fmla="*/ 71 h 73"/>
                <a:gd name="T66" fmla="*/ 121 w 130"/>
                <a:gd name="T67" fmla="*/ 68 h 73"/>
                <a:gd name="T68" fmla="*/ 129 w 130"/>
                <a:gd name="T69" fmla="*/ 64 h 73"/>
                <a:gd name="T70" fmla="*/ 129 w 130"/>
                <a:gd name="T71" fmla="*/ 65 h 73"/>
                <a:gd name="T72" fmla="*/ 126 w 130"/>
                <a:gd name="T73" fmla="*/ 59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0"/>
                <a:gd name="T112" fmla="*/ 0 h 73"/>
                <a:gd name="T113" fmla="*/ 130 w 130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0" h="73">
                  <a:moveTo>
                    <a:pt x="126" y="59"/>
                  </a:moveTo>
                  <a:lnTo>
                    <a:pt x="126" y="60"/>
                  </a:lnTo>
                  <a:lnTo>
                    <a:pt x="119" y="63"/>
                  </a:lnTo>
                  <a:lnTo>
                    <a:pt x="112" y="64"/>
                  </a:lnTo>
                  <a:lnTo>
                    <a:pt x="105" y="65"/>
                  </a:lnTo>
                  <a:lnTo>
                    <a:pt x="97" y="65"/>
                  </a:lnTo>
                  <a:lnTo>
                    <a:pt x="90" y="65"/>
                  </a:lnTo>
                  <a:lnTo>
                    <a:pt x="81" y="64"/>
                  </a:lnTo>
                  <a:lnTo>
                    <a:pt x="73" y="60"/>
                  </a:lnTo>
                  <a:lnTo>
                    <a:pt x="65" y="57"/>
                  </a:lnTo>
                  <a:lnTo>
                    <a:pt x="56" y="52"/>
                  </a:lnTo>
                  <a:lnTo>
                    <a:pt x="49" y="48"/>
                  </a:lnTo>
                  <a:lnTo>
                    <a:pt x="41" y="41"/>
                  </a:lnTo>
                  <a:lnTo>
                    <a:pt x="34" y="35"/>
                  </a:lnTo>
                  <a:lnTo>
                    <a:pt x="27" y="27"/>
                  </a:lnTo>
                  <a:lnTo>
                    <a:pt x="18" y="17"/>
                  </a:lnTo>
                  <a:lnTo>
                    <a:pt x="13" y="9"/>
                  </a:lnTo>
                  <a:lnTo>
                    <a:pt x="7" y="0"/>
                  </a:lnTo>
                  <a:lnTo>
                    <a:pt x="0" y="3"/>
                  </a:lnTo>
                  <a:lnTo>
                    <a:pt x="7" y="12"/>
                  </a:lnTo>
                  <a:lnTo>
                    <a:pt x="14" y="21"/>
                  </a:lnTo>
                  <a:lnTo>
                    <a:pt x="21" y="31"/>
                  </a:lnTo>
                  <a:lnTo>
                    <a:pt x="28" y="39"/>
                  </a:lnTo>
                  <a:lnTo>
                    <a:pt x="36" y="45"/>
                  </a:lnTo>
                  <a:lnTo>
                    <a:pt x="45" y="52"/>
                  </a:lnTo>
                  <a:lnTo>
                    <a:pt x="53" y="57"/>
                  </a:lnTo>
                  <a:lnTo>
                    <a:pt x="62" y="63"/>
                  </a:lnTo>
                  <a:lnTo>
                    <a:pt x="72" y="67"/>
                  </a:lnTo>
                  <a:lnTo>
                    <a:pt x="80" y="69"/>
                  </a:lnTo>
                  <a:lnTo>
                    <a:pt x="88" y="71"/>
                  </a:lnTo>
                  <a:lnTo>
                    <a:pt x="97" y="72"/>
                  </a:lnTo>
                  <a:lnTo>
                    <a:pt x="105" y="72"/>
                  </a:lnTo>
                  <a:lnTo>
                    <a:pt x="114" y="71"/>
                  </a:lnTo>
                  <a:lnTo>
                    <a:pt x="121" y="68"/>
                  </a:lnTo>
                  <a:lnTo>
                    <a:pt x="129" y="64"/>
                  </a:lnTo>
                  <a:lnTo>
                    <a:pt x="129" y="65"/>
                  </a:lnTo>
                  <a:lnTo>
                    <a:pt x="126" y="59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49" name="Freeform 113"/>
            <p:cNvSpPr>
              <a:spLocks/>
            </p:cNvSpPr>
            <p:nvPr/>
          </p:nvSpPr>
          <p:spPr bwMode="auto">
            <a:xfrm>
              <a:off x="4834" y="1142"/>
              <a:ext cx="196" cy="231"/>
            </a:xfrm>
            <a:custGeom>
              <a:avLst/>
              <a:gdLst>
                <a:gd name="T0" fmla="*/ 153 w 196"/>
                <a:gd name="T1" fmla="*/ 224 h 231"/>
                <a:gd name="T2" fmla="*/ 169 w 196"/>
                <a:gd name="T3" fmla="*/ 216 h 231"/>
                <a:gd name="T4" fmla="*/ 181 w 196"/>
                <a:gd name="T5" fmla="*/ 203 h 231"/>
                <a:gd name="T6" fmla="*/ 189 w 196"/>
                <a:gd name="T7" fmla="*/ 187 h 231"/>
                <a:gd name="T8" fmla="*/ 194 w 196"/>
                <a:gd name="T9" fmla="*/ 168 h 231"/>
                <a:gd name="T10" fmla="*/ 195 w 196"/>
                <a:gd name="T11" fmla="*/ 148 h 231"/>
                <a:gd name="T12" fmla="*/ 194 w 196"/>
                <a:gd name="T13" fmla="*/ 126 h 231"/>
                <a:gd name="T14" fmla="*/ 188 w 196"/>
                <a:gd name="T15" fmla="*/ 103 h 231"/>
                <a:gd name="T16" fmla="*/ 178 w 196"/>
                <a:gd name="T17" fmla="*/ 80 h 231"/>
                <a:gd name="T18" fmla="*/ 172 w 196"/>
                <a:gd name="T19" fmla="*/ 69 h 231"/>
                <a:gd name="T20" fmla="*/ 165 w 196"/>
                <a:gd name="T21" fmla="*/ 58 h 231"/>
                <a:gd name="T22" fmla="*/ 158 w 196"/>
                <a:gd name="T23" fmla="*/ 49 h 231"/>
                <a:gd name="T24" fmla="*/ 151 w 196"/>
                <a:gd name="T25" fmla="*/ 41 h 231"/>
                <a:gd name="T26" fmla="*/ 142 w 196"/>
                <a:gd name="T27" fmla="*/ 32 h 231"/>
                <a:gd name="T28" fmla="*/ 133 w 196"/>
                <a:gd name="T29" fmla="*/ 25 h 231"/>
                <a:gd name="T30" fmla="*/ 125 w 196"/>
                <a:gd name="T31" fmla="*/ 17 h 231"/>
                <a:gd name="T32" fmla="*/ 115 w 196"/>
                <a:gd name="T33" fmla="*/ 13 h 231"/>
                <a:gd name="T34" fmla="*/ 106 w 196"/>
                <a:gd name="T35" fmla="*/ 7 h 231"/>
                <a:gd name="T36" fmla="*/ 96 w 196"/>
                <a:gd name="T37" fmla="*/ 4 h 231"/>
                <a:gd name="T38" fmla="*/ 87 w 196"/>
                <a:gd name="T39" fmla="*/ 1 h 231"/>
                <a:gd name="T40" fmla="*/ 79 w 196"/>
                <a:gd name="T41" fmla="*/ 0 h 231"/>
                <a:gd name="T42" fmla="*/ 69 w 196"/>
                <a:gd name="T43" fmla="*/ 0 h 231"/>
                <a:gd name="T44" fmla="*/ 59 w 196"/>
                <a:gd name="T45" fmla="*/ 0 h 231"/>
                <a:gd name="T46" fmla="*/ 50 w 196"/>
                <a:gd name="T47" fmla="*/ 1 h 231"/>
                <a:gd name="T48" fmla="*/ 42 w 196"/>
                <a:gd name="T49" fmla="*/ 4 h 231"/>
                <a:gd name="T50" fmla="*/ 27 w 196"/>
                <a:gd name="T51" fmla="*/ 14 h 231"/>
                <a:gd name="T52" fmla="*/ 16 w 196"/>
                <a:gd name="T53" fmla="*/ 27 h 231"/>
                <a:gd name="T54" fmla="*/ 7 w 196"/>
                <a:gd name="T55" fmla="*/ 43 h 231"/>
                <a:gd name="T56" fmla="*/ 1 w 196"/>
                <a:gd name="T57" fmla="*/ 62 h 231"/>
                <a:gd name="T58" fmla="*/ 0 w 196"/>
                <a:gd name="T59" fmla="*/ 82 h 231"/>
                <a:gd name="T60" fmla="*/ 3 w 196"/>
                <a:gd name="T61" fmla="*/ 104 h 231"/>
                <a:gd name="T62" fmla="*/ 7 w 196"/>
                <a:gd name="T63" fmla="*/ 127 h 231"/>
                <a:gd name="T64" fmla="*/ 17 w 196"/>
                <a:gd name="T65" fmla="*/ 149 h 231"/>
                <a:gd name="T66" fmla="*/ 23 w 196"/>
                <a:gd name="T67" fmla="*/ 161 h 231"/>
                <a:gd name="T68" fmla="*/ 30 w 196"/>
                <a:gd name="T69" fmla="*/ 171 h 231"/>
                <a:gd name="T70" fmla="*/ 37 w 196"/>
                <a:gd name="T71" fmla="*/ 181 h 231"/>
                <a:gd name="T72" fmla="*/ 46 w 196"/>
                <a:gd name="T73" fmla="*/ 189 h 231"/>
                <a:gd name="T74" fmla="*/ 54 w 196"/>
                <a:gd name="T75" fmla="*/ 198 h 231"/>
                <a:gd name="T76" fmla="*/ 63 w 196"/>
                <a:gd name="T77" fmla="*/ 205 h 231"/>
                <a:gd name="T78" fmla="*/ 72 w 196"/>
                <a:gd name="T79" fmla="*/ 211 h 231"/>
                <a:gd name="T80" fmla="*/ 80 w 196"/>
                <a:gd name="T81" fmla="*/ 217 h 231"/>
                <a:gd name="T82" fmla="*/ 90 w 196"/>
                <a:gd name="T83" fmla="*/ 223 h 231"/>
                <a:gd name="T84" fmla="*/ 99 w 196"/>
                <a:gd name="T85" fmla="*/ 226 h 231"/>
                <a:gd name="T86" fmla="*/ 109 w 196"/>
                <a:gd name="T87" fmla="*/ 229 h 231"/>
                <a:gd name="T88" fmla="*/ 118 w 196"/>
                <a:gd name="T89" fmla="*/ 230 h 231"/>
                <a:gd name="T90" fmla="*/ 128 w 196"/>
                <a:gd name="T91" fmla="*/ 230 h 231"/>
                <a:gd name="T92" fmla="*/ 136 w 196"/>
                <a:gd name="T93" fmla="*/ 230 h 231"/>
                <a:gd name="T94" fmla="*/ 145 w 196"/>
                <a:gd name="T95" fmla="*/ 229 h 231"/>
                <a:gd name="T96" fmla="*/ 153 w 196"/>
                <a:gd name="T97" fmla="*/ 224 h 23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6"/>
                <a:gd name="T148" fmla="*/ 0 h 231"/>
                <a:gd name="T149" fmla="*/ 196 w 196"/>
                <a:gd name="T150" fmla="*/ 231 h 23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6" h="231">
                  <a:moveTo>
                    <a:pt x="153" y="224"/>
                  </a:moveTo>
                  <a:lnTo>
                    <a:pt x="169" y="216"/>
                  </a:lnTo>
                  <a:lnTo>
                    <a:pt x="181" y="203"/>
                  </a:lnTo>
                  <a:lnTo>
                    <a:pt x="189" y="187"/>
                  </a:lnTo>
                  <a:lnTo>
                    <a:pt x="194" y="168"/>
                  </a:lnTo>
                  <a:lnTo>
                    <a:pt x="195" y="148"/>
                  </a:lnTo>
                  <a:lnTo>
                    <a:pt x="194" y="126"/>
                  </a:lnTo>
                  <a:lnTo>
                    <a:pt x="188" y="103"/>
                  </a:lnTo>
                  <a:lnTo>
                    <a:pt x="178" y="80"/>
                  </a:lnTo>
                  <a:lnTo>
                    <a:pt x="172" y="69"/>
                  </a:lnTo>
                  <a:lnTo>
                    <a:pt x="165" y="58"/>
                  </a:lnTo>
                  <a:lnTo>
                    <a:pt x="158" y="49"/>
                  </a:lnTo>
                  <a:lnTo>
                    <a:pt x="151" y="41"/>
                  </a:lnTo>
                  <a:lnTo>
                    <a:pt x="142" y="32"/>
                  </a:lnTo>
                  <a:lnTo>
                    <a:pt x="133" y="25"/>
                  </a:lnTo>
                  <a:lnTo>
                    <a:pt x="125" y="17"/>
                  </a:lnTo>
                  <a:lnTo>
                    <a:pt x="115" y="13"/>
                  </a:lnTo>
                  <a:lnTo>
                    <a:pt x="106" y="7"/>
                  </a:lnTo>
                  <a:lnTo>
                    <a:pt x="96" y="4"/>
                  </a:lnTo>
                  <a:lnTo>
                    <a:pt x="87" y="1"/>
                  </a:lnTo>
                  <a:lnTo>
                    <a:pt x="79" y="0"/>
                  </a:lnTo>
                  <a:lnTo>
                    <a:pt x="69" y="0"/>
                  </a:lnTo>
                  <a:lnTo>
                    <a:pt x="59" y="0"/>
                  </a:lnTo>
                  <a:lnTo>
                    <a:pt x="50" y="1"/>
                  </a:lnTo>
                  <a:lnTo>
                    <a:pt x="42" y="4"/>
                  </a:lnTo>
                  <a:lnTo>
                    <a:pt x="27" y="14"/>
                  </a:lnTo>
                  <a:lnTo>
                    <a:pt x="16" y="27"/>
                  </a:lnTo>
                  <a:lnTo>
                    <a:pt x="7" y="43"/>
                  </a:lnTo>
                  <a:lnTo>
                    <a:pt x="1" y="62"/>
                  </a:lnTo>
                  <a:lnTo>
                    <a:pt x="0" y="82"/>
                  </a:lnTo>
                  <a:lnTo>
                    <a:pt x="3" y="104"/>
                  </a:lnTo>
                  <a:lnTo>
                    <a:pt x="7" y="127"/>
                  </a:lnTo>
                  <a:lnTo>
                    <a:pt x="17" y="149"/>
                  </a:lnTo>
                  <a:lnTo>
                    <a:pt x="23" y="161"/>
                  </a:lnTo>
                  <a:lnTo>
                    <a:pt x="30" y="171"/>
                  </a:lnTo>
                  <a:lnTo>
                    <a:pt x="37" y="181"/>
                  </a:lnTo>
                  <a:lnTo>
                    <a:pt x="46" y="189"/>
                  </a:lnTo>
                  <a:lnTo>
                    <a:pt x="54" y="198"/>
                  </a:lnTo>
                  <a:lnTo>
                    <a:pt x="63" y="205"/>
                  </a:lnTo>
                  <a:lnTo>
                    <a:pt x="72" y="211"/>
                  </a:lnTo>
                  <a:lnTo>
                    <a:pt x="80" y="217"/>
                  </a:lnTo>
                  <a:lnTo>
                    <a:pt x="90" y="223"/>
                  </a:lnTo>
                  <a:lnTo>
                    <a:pt x="99" y="226"/>
                  </a:lnTo>
                  <a:lnTo>
                    <a:pt x="109" y="229"/>
                  </a:lnTo>
                  <a:lnTo>
                    <a:pt x="118" y="230"/>
                  </a:lnTo>
                  <a:lnTo>
                    <a:pt x="128" y="230"/>
                  </a:lnTo>
                  <a:lnTo>
                    <a:pt x="136" y="230"/>
                  </a:lnTo>
                  <a:lnTo>
                    <a:pt x="145" y="229"/>
                  </a:lnTo>
                  <a:lnTo>
                    <a:pt x="153" y="22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0" name="Freeform 114"/>
            <p:cNvSpPr>
              <a:spLocks/>
            </p:cNvSpPr>
            <p:nvPr/>
          </p:nvSpPr>
          <p:spPr bwMode="auto">
            <a:xfrm>
              <a:off x="4995" y="1223"/>
              <a:ext cx="40" cy="148"/>
            </a:xfrm>
            <a:custGeom>
              <a:avLst/>
              <a:gdLst>
                <a:gd name="T0" fmla="*/ 18 w 40"/>
                <a:gd name="T1" fmla="*/ 3 h 148"/>
                <a:gd name="T2" fmla="*/ 26 w 40"/>
                <a:gd name="T3" fmla="*/ 25 h 148"/>
                <a:gd name="T4" fmla="*/ 32 w 40"/>
                <a:gd name="T5" fmla="*/ 47 h 148"/>
                <a:gd name="T6" fmla="*/ 33 w 40"/>
                <a:gd name="T7" fmla="*/ 68 h 148"/>
                <a:gd name="T8" fmla="*/ 32 w 40"/>
                <a:gd name="T9" fmla="*/ 88 h 148"/>
                <a:gd name="T10" fmla="*/ 28 w 40"/>
                <a:gd name="T11" fmla="*/ 105 h 148"/>
                <a:gd name="T12" fmla="*/ 21 w 40"/>
                <a:gd name="T13" fmla="*/ 120 h 148"/>
                <a:gd name="T14" fmla="*/ 11 w 40"/>
                <a:gd name="T15" fmla="*/ 131 h 148"/>
                <a:gd name="T16" fmla="*/ 0 w 40"/>
                <a:gd name="T17" fmla="*/ 140 h 148"/>
                <a:gd name="T18" fmla="*/ 1 w 40"/>
                <a:gd name="T19" fmla="*/ 147 h 148"/>
                <a:gd name="T20" fmla="*/ 15 w 40"/>
                <a:gd name="T21" fmla="*/ 137 h 148"/>
                <a:gd name="T22" fmla="*/ 26 w 40"/>
                <a:gd name="T23" fmla="*/ 123 h 148"/>
                <a:gd name="T24" fmla="*/ 33 w 40"/>
                <a:gd name="T25" fmla="*/ 107 h 148"/>
                <a:gd name="T26" fmla="*/ 37 w 40"/>
                <a:gd name="T27" fmla="*/ 88 h 148"/>
                <a:gd name="T28" fmla="*/ 39 w 40"/>
                <a:gd name="T29" fmla="*/ 68 h 148"/>
                <a:gd name="T30" fmla="*/ 37 w 40"/>
                <a:gd name="T31" fmla="*/ 47 h 148"/>
                <a:gd name="T32" fmla="*/ 32 w 40"/>
                <a:gd name="T33" fmla="*/ 23 h 148"/>
                <a:gd name="T34" fmla="*/ 23 w 40"/>
                <a:gd name="T35" fmla="*/ 0 h 148"/>
                <a:gd name="T36" fmla="*/ 18 w 40"/>
                <a:gd name="T37" fmla="*/ 3 h 1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0"/>
                <a:gd name="T58" fmla="*/ 0 h 148"/>
                <a:gd name="T59" fmla="*/ 40 w 40"/>
                <a:gd name="T60" fmla="*/ 148 h 1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0" h="148">
                  <a:moveTo>
                    <a:pt x="18" y="3"/>
                  </a:moveTo>
                  <a:lnTo>
                    <a:pt x="26" y="25"/>
                  </a:lnTo>
                  <a:lnTo>
                    <a:pt x="32" y="47"/>
                  </a:lnTo>
                  <a:lnTo>
                    <a:pt x="33" y="68"/>
                  </a:lnTo>
                  <a:lnTo>
                    <a:pt x="32" y="88"/>
                  </a:lnTo>
                  <a:lnTo>
                    <a:pt x="28" y="105"/>
                  </a:lnTo>
                  <a:lnTo>
                    <a:pt x="21" y="120"/>
                  </a:lnTo>
                  <a:lnTo>
                    <a:pt x="11" y="131"/>
                  </a:lnTo>
                  <a:lnTo>
                    <a:pt x="0" y="140"/>
                  </a:lnTo>
                  <a:lnTo>
                    <a:pt x="1" y="147"/>
                  </a:lnTo>
                  <a:lnTo>
                    <a:pt x="15" y="137"/>
                  </a:lnTo>
                  <a:lnTo>
                    <a:pt x="26" y="123"/>
                  </a:lnTo>
                  <a:lnTo>
                    <a:pt x="33" y="107"/>
                  </a:lnTo>
                  <a:lnTo>
                    <a:pt x="37" y="88"/>
                  </a:lnTo>
                  <a:lnTo>
                    <a:pt x="39" y="68"/>
                  </a:lnTo>
                  <a:lnTo>
                    <a:pt x="37" y="47"/>
                  </a:lnTo>
                  <a:lnTo>
                    <a:pt x="32" y="23"/>
                  </a:lnTo>
                  <a:lnTo>
                    <a:pt x="23" y="0"/>
                  </a:lnTo>
                  <a:lnTo>
                    <a:pt x="18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1" name="Freeform 115"/>
            <p:cNvSpPr>
              <a:spLocks/>
            </p:cNvSpPr>
            <p:nvPr/>
          </p:nvSpPr>
          <p:spPr bwMode="auto">
            <a:xfrm>
              <a:off x="4878" y="1138"/>
              <a:ext cx="137" cy="80"/>
            </a:xfrm>
            <a:custGeom>
              <a:avLst/>
              <a:gdLst>
                <a:gd name="T0" fmla="*/ 1 w 137"/>
                <a:gd name="T1" fmla="*/ 12 h 80"/>
                <a:gd name="T2" fmla="*/ 10 w 137"/>
                <a:gd name="T3" fmla="*/ 8 h 80"/>
                <a:gd name="T4" fmla="*/ 17 w 137"/>
                <a:gd name="T5" fmla="*/ 7 h 80"/>
                <a:gd name="T6" fmla="*/ 27 w 137"/>
                <a:gd name="T7" fmla="*/ 7 h 80"/>
                <a:gd name="T8" fmla="*/ 36 w 137"/>
                <a:gd name="T9" fmla="*/ 7 h 80"/>
                <a:gd name="T10" fmla="*/ 45 w 137"/>
                <a:gd name="T11" fmla="*/ 8 h 80"/>
                <a:gd name="T12" fmla="*/ 53 w 137"/>
                <a:gd name="T13" fmla="*/ 11 h 80"/>
                <a:gd name="T14" fmla="*/ 62 w 137"/>
                <a:gd name="T15" fmla="*/ 13 h 80"/>
                <a:gd name="T16" fmla="*/ 70 w 137"/>
                <a:gd name="T17" fmla="*/ 19 h 80"/>
                <a:gd name="T18" fmla="*/ 80 w 137"/>
                <a:gd name="T19" fmla="*/ 23 h 80"/>
                <a:gd name="T20" fmla="*/ 88 w 137"/>
                <a:gd name="T21" fmla="*/ 29 h 80"/>
                <a:gd name="T22" fmla="*/ 95 w 137"/>
                <a:gd name="T23" fmla="*/ 36 h 80"/>
                <a:gd name="T24" fmla="*/ 104 w 137"/>
                <a:gd name="T25" fmla="*/ 43 h 80"/>
                <a:gd name="T26" fmla="*/ 111 w 137"/>
                <a:gd name="T27" fmla="*/ 51 h 80"/>
                <a:gd name="T28" fmla="*/ 118 w 137"/>
                <a:gd name="T29" fmla="*/ 60 h 80"/>
                <a:gd name="T30" fmla="*/ 125 w 137"/>
                <a:gd name="T31" fmla="*/ 70 h 80"/>
                <a:gd name="T32" fmla="*/ 130 w 137"/>
                <a:gd name="T33" fmla="*/ 79 h 80"/>
                <a:gd name="T34" fmla="*/ 136 w 137"/>
                <a:gd name="T35" fmla="*/ 76 h 80"/>
                <a:gd name="T36" fmla="*/ 130 w 137"/>
                <a:gd name="T37" fmla="*/ 66 h 80"/>
                <a:gd name="T38" fmla="*/ 123 w 137"/>
                <a:gd name="T39" fmla="*/ 56 h 80"/>
                <a:gd name="T40" fmla="*/ 116 w 137"/>
                <a:gd name="T41" fmla="*/ 47 h 80"/>
                <a:gd name="T42" fmla="*/ 109 w 137"/>
                <a:gd name="T43" fmla="*/ 39 h 80"/>
                <a:gd name="T44" fmla="*/ 100 w 137"/>
                <a:gd name="T45" fmla="*/ 31 h 80"/>
                <a:gd name="T46" fmla="*/ 93 w 137"/>
                <a:gd name="T47" fmla="*/ 24 h 80"/>
                <a:gd name="T48" fmla="*/ 83 w 137"/>
                <a:gd name="T49" fmla="*/ 17 h 80"/>
                <a:gd name="T50" fmla="*/ 74 w 137"/>
                <a:gd name="T51" fmla="*/ 12 h 80"/>
                <a:gd name="T52" fmla="*/ 64 w 137"/>
                <a:gd name="T53" fmla="*/ 8 h 80"/>
                <a:gd name="T54" fmla="*/ 55 w 137"/>
                <a:gd name="T55" fmla="*/ 5 h 80"/>
                <a:gd name="T56" fmla="*/ 45 w 137"/>
                <a:gd name="T57" fmla="*/ 3 h 80"/>
                <a:gd name="T58" fmla="*/ 36 w 137"/>
                <a:gd name="T59" fmla="*/ 1 h 80"/>
                <a:gd name="T60" fmla="*/ 27 w 137"/>
                <a:gd name="T61" fmla="*/ 0 h 80"/>
                <a:gd name="T62" fmla="*/ 17 w 137"/>
                <a:gd name="T63" fmla="*/ 1 h 80"/>
                <a:gd name="T64" fmla="*/ 8 w 137"/>
                <a:gd name="T65" fmla="*/ 3 h 80"/>
                <a:gd name="T66" fmla="*/ 0 w 137"/>
                <a:gd name="T67" fmla="*/ 5 h 80"/>
                <a:gd name="T68" fmla="*/ 1 w 137"/>
                <a:gd name="T69" fmla="*/ 12 h 8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7"/>
                <a:gd name="T106" fmla="*/ 0 h 80"/>
                <a:gd name="T107" fmla="*/ 137 w 137"/>
                <a:gd name="T108" fmla="*/ 80 h 8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7" h="80">
                  <a:moveTo>
                    <a:pt x="1" y="12"/>
                  </a:moveTo>
                  <a:lnTo>
                    <a:pt x="10" y="8"/>
                  </a:lnTo>
                  <a:lnTo>
                    <a:pt x="17" y="7"/>
                  </a:lnTo>
                  <a:lnTo>
                    <a:pt x="27" y="7"/>
                  </a:lnTo>
                  <a:lnTo>
                    <a:pt x="36" y="7"/>
                  </a:lnTo>
                  <a:lnTo>
                    <a:pt x="45" y="8"/>
                  </a:lnTo>
                  <a:lnTo>
                    <a:pt x="53" y="11"/>
                  </a:lnTo>
                  <a:lnTo>
                    <a:pt x="62" y="13"/>
                  </a:lnTo>
                  <a:lnTo>
                    <a:pt x="70" y="19"/>
                  </a:lnTo>
                  <a:lnTo>
                    <a:pt x="80" y="23"/>
                  </a:lnTo>
                  <a:lnTo>
                    <a:pt x="88" y="29"/>
                  </a:lnTo>
                  <a:lnTo>
                    <a:pt x="95" y="36"/>
                  </a:lnTo>
                  <a:lnTo>
                    <a:pt x="104" y="43"/>
                  </a:lnTo>
                  <a:lnTo>
                    <a:pt x="111" y="51"/>
                  </a:lnTo>
                  <a:lnTo>
                    <a:pt x="118" y="60"/>
                  </a:lnTo>
                  <a:lnTo>
                    <a:pt x="125" y="70"/>
                  </a:lnTo>
                  <a:lnTo>
                    <a:pt x="130" y="79"/>
                  </a:lnTo>
                  <a:lnTo>
                    <a:pt x="136" y="76"/>
                  </a:lnTo>
                  <a:lnTo>
                    <a:pt x="130" y="66"/>
                  </a:lnTo>
                  <a:lnTo>
                    <a:pt x="123" y="56"/>
                  </a:lnTo>
                  <a:lnTo>
                    <a:pt x="116" y="47"/>
                  </a:lnTo>
                  <a:lnTo>
                    <a:pt x="109" y="39"/>
                  </a:lnTo>
                  <a:lnTo>
                    <a:pt x="100" y="31"/>
                  </a:lnTo>
                  <a:lnTo>
                    <a:pt x="93" y="24"/>
                  </a:lnTo>
                  <a:lnTo>
                    <a:pt x="83" y="17"/>
                  </a:lnTo>
                  <a:lnTo>
                    <a:pt x="74" y="12"/>
                  </a:lnTo>
                  <a:lnTo>
                    <a:pt x="64" y="8"/>
                  </a:lnTo>
                  <a:lnTo>
                    <a:pt x="55" y="5"/>
                  </a:lnTo>
                  <a:lnTo>
                    <a:pt x="45" y="3"/>
                  </a:lnTo>
                  <a:lnTo>
                    <a:pt x="36" y="1"/>
                  </a:lnTo>
                  <a:lnTo>
                    <a:pt x="27" y="0"/>
                  </a:lnTo>
                  <a:lnTo>
                    <a:pt x="17" y="1"/>
                  </a:lnTo>
                  <a:lnTo>
                    <a:pt x="8" y="3"/>
                  </a:lnTo>
                  <a:lnTo>
                    <a:pt x="0" y="5"/>
                  </a:lnTo>
                  <a:lnTo>
                    <a:pt x="1" y="12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2" name="Freeform 116"/>
            <p:cNvSpPr>
              <a:spLocks/>
            </p:cNvSpPr>
            <p:nvPr/>
          </p:nvSpPr>
          <p:spPr bwMode="auto">
            <a:xfrm>
              <a:off x="4831" y="1144"/>
              <a:ext cx="40" cy="148"/>
            </a:xfrm>
            <a:custGeom>
              <a:avLst/>
              <a:gdLst>
                <a:gd name="T0" fmla="*/ 20 w 40"/>
                <a:gd name="T1" fmla="*/ 143 h 148"/>
                <a:gd name="T2" fmla="*/ 12 w 40"/>
                <a:gd name="T3" fmla="*/ 122 h 148"/>
                <a:gd name="T4" fmla="*/ 7 w 40"/>
                <a:gd name="T5" fmla="*/ 100 h 148"/>
                <a:gd name="T6" fmla="*/ 6 w 40"/>
                <a:gd name="T7" fmla="*/ 79 h 148"/>
                <a:gd name="T8" fmla="*/ 7 w 40"/>
                <a:gd name="T9" fmla="*/ 59 h 148"/>
                <a:gd name="T10" fmla="*/ 11 w 40"/>
                <a:gd name="T11" fmla="*/ 42 h 148"/>
                <a:gd name="T12" fmla="*/ 18 w 40"/>
                <a:gd name="T13" fmla="*/ 27 h 148"/>
                <a:gd name="T14" fmla="*/ 27 w 40"/>
                <a:gd name="T15" fmla="*/ 16 h 148"/>
                <a:gd name="T16" fmla="*/ 39 w 40"/>
                <a:gd name="T17" fmla="*/ 7 h 148"/>
                <a:gd name="T18" fmla="*/ 38 w 40"/>
                <a:gd name="T19" fmla="*/ 0 h 148"/>
                <a:gd name="T20" fmla="*/ 23 w 40"/>
                <a:gd name="T21" fmla="*/ 10 h 148"/>
                <a:gd name="T22" fmla="*/ 13 w 40"/>
                <a:gd name="T23" fmla="*/ 23 h 148"/>
                <a:gd name="T24" fmla="*/ 5 w 40"/>
                <a:gd name="T25" fmla="*/ 40 h 148"/>
                <a:gd name="T26" fmla="*/ 1 w 40"/>
                <a:gd name="T27" fmla="*/ 58 h 148"/>
                <a:gd name="T28" fmla="*/ 0 w 40"/>
                <a:gd name="T29" fmla="*/ 79 h 148"/>
                <a:gd name="T30" fmla="*/ 1 w 40"/>
                <a:gd name="T31" fmla="*/ 100 h 148"/>
                <a:gd name="T32" fmla="*/ 6 w 40"/>
                <a:gd name="T33" fmla="*/ 123 h 148"/>
                <a:gd name="T34" fmla="*/ 15 w 40"/>
                <a:gd name="T35" fmla="*/ 147 h 148"/>
                <a:gd name="T36" fmla="*/ 20 w 40"/>
                <a:gd name="T37" fmla="*/ 143 h 1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0"/>
                <a:gd name="T58" fmla="*/ 0 h 148"/>
                <a:gd name="T59" fmla="*/ 40 w 40"/>
                <a:gd name="T60" fmla="*/ 148 h 1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0" h="148">
                  <a:moveTo>
                    <a:pt x="20" y="143"/>
                  </a:moveTo>
                  <a:lnTo>
                    <a:pt x="12" y="122"/>
                  </a:lnTo>
                  <a:lnTo>
                    <a:pt x="7" y="100"/>
                  </a:lnTo>
                  <a:lnTo>
                    <a:pt x="6" y="79"/>
                  </a:lnTo>
                  <a:lnTo>
                    <a:pt x="7" y="59"/>
                  </a:lnTo>
                  <a:lnTo>
                    <a:pt x="11" y="42"/>
                  </a:lnTo>
                  <a:lnTo>
                    <a:pt x="18" y="27"/>
                  </a:lnTo>
                  <a:lnTo>
                    <a:pt x="27" y="16"/>
                  </a:lnTo>
                  <a:lnTo>
                    <a:pt x="39" y="7"/>
                  </a:lnTo>
                  <a:lnTo>
                    <a:pt x="38" y="0"/>
                  </a:lnTo>
                  <a:lnTo>
                    <a:pt x="23" y="10"/>
                  </a:lnTo>
                  <a:lnTo>
                    <a:pt x="13" y="23"/>
                  </a:lnTo>
                  <a:lnTo>
                    <a:pt x="5" y="40"/>
                  </a:lnTo>
                  <a:lnTo>
                    <a:pt x="1" y="58"/>
                  </a:lnTo>
                  <a:lnTo>
                    <a:pt x="0" y="79"/>
                  </a:lnTo>
                  <a:lnTo>
                    <a:pt x="1" y="100"/>
                  </a:lnTo>
                  <a:lnTo>
                    <a:pt x="6" y="123"/>
                  </a:lnTo>
                  <a:lnTo>
                    <a:pt x="15" y="147"/>
                  </a:lnTo>
                  <a:lnTo>
                    <a:pt x="20" y="14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3" name="Freeform 117"/>
            <p:cNvSpPr>
              <a:spLocks/>
            </p:cNvSpPr>
            <p:nvPr/>
          </p:nvSpPr>
          <p:spPr bwMode="auto">
            <a:xfrm>
              <a:off x="4849" y="1295"/>
              <a:ext cx="139" cy="82"/>
            </a:xfrm>
            <a:custGeom>
              <a:avLst/>
              <a:gdLst>
                <a:gd name="T0" fmla="*/ 137 w 139"/>
                <a:gd name="T1" fmla="*/ 69 h 82"/>
                <a:gd name="T2" fmla="*/ 128 w 139"/>
                <a:gd name="T3" fmla="*/ 72 h 82"/>
                <a:gd name="T4" fmla="*/ 120 w 139"/>
                <a:gd name="T5" fmla="*/ 74 h 82"/>
                <a:gd name="T6" fmla="*/ 111 w 139"/>
                <a:gd name="T7" fmla="*/ 74 h 82"/>
                <a:gd name="T8" fmla="*/ 101 w 139"/>
                <a:gd name="T9" fmla="*/ 74 h 82"/>
                <a:gd name="T10" fmla="*/ 93 w 139"/>
                <a:gd name="T11" fmla="*/ 72 h 82"/>
                <a:gd name="T12" fmla="*/ 84 w 139"/>
                <a:gd name="T13" fmla="*/ 70 h 82"/>
                <a:gd name="T14" fmla="*/ 76 w 139"/>
                <a:gd name="T15" fmla="*/ 66 h 82"/>
                <a:gd name="T16" fmla="*/ 68 w 139"/>
                <a:gd name="T17" fmla="*/ 62 h 82"/>
                <a:gd name="T18" fmla="*/ 58 w 139"/>
                <a:gd name="T19" fmla="*/ 58 h 82"/>
                <a:gd name="T20" fmla="*/ 49 w 139"/>
                <a:gd name="T21" fmla="*/ 51 h 82"/>
                <a:gd name="T22" fmla="*/ 41 w 139"/>
                <a:gd name="T23" fmla="*/ 45 h 82"/>
                <a:gd name="T24" fmla="*/ 34 w 139"/>
                <a:gd name="T25" fmla="*/ 38 h 82"/>
                <a:gd name="T26" fmla="*/ 25 w 139"/>
                <a:gd name="T27" fmla="*/ 30 h 82"/>
                <a:gd name="T28" fmla="*/ 18 w 139"/>
                <a:gd name="T29" fmla="*/ 20 h 82"/>
                <a:gd name="T30" fmla="*/ 11 w 139"/>
                <a:gd name="T31" fmla="*/ 11 h 82"/>
                <a:gd name="T32" fmla="*/ 6 w 139"/>
                <a:gd name="T33" fmla="*/ 0 h 82"/>
                <a:gd name="T34" fmla="*/ 0 w 139"/>
                <a:gd name="T35" fmla="*/ 4 h 82"/>
                <a:gd name="T36" fmla="*/ 6 w 139"/>
                <a:gd name="T37" fmla="*/ 14 h 82"/>
                <a:gd name="T38" fmla="*/ 13 w 139"/>
                <a:gd name="T39" fmla="*/ 24 h 82"/>
                <a:gd name="T40" fmla="*/ 21 w 139"/>
                <a:gd name="T41" fmla="*/ 34 h 82"/>
                <a:gd name="T42" fmla="*/ 28 w 139"/>
                <a:gd name="T43" fmla="*/ 42 h 82"/>
                <a:gd name="T44" fmla="*/ 37 w 139"/>
                <a:gd name="T45" fmla="*/ 50 h 82"/>
                <a:gd name="T46" fmla="*/ 45 w 139"/>
                <a:gd name="T47" fmla="*/ 57 h 82"/>
                <a:gd name="T48" fmla="*/ 55 w 139"/>
                <a:gd name="T49" fmla="*/ 62 h 82"/>
                <a:gd name="T50" fmla="*/ 63 w 139"/>
                <a:gd name="T51" fmla="*/ 68 h 82"/>
                <a:gd name="T52" fmla="*/ 73 w 139"/>
                <a:gd name="T53" fmla="*/ 73 h 82"/>
                <a:gd name="T54" fmla="*/ 82 w 139"/>
                <a:gd name="T55" fmla="*/ 76 h 82"/>
                <a:gd name="T56" fmla="*/ 93 w 139"/>
                <a:gd name="T57" fmla="*/ 78 h 82"/>
                <a:gd name="T58" fmla="*/ 101 w 139"/>
                <a:gd name="T59" fmla="*/ 80 h 82"/>
                <a:gd name="T60" fmla="*/ 111 w 139"/>
                <a:gd name="T61" fmla="*/ 81 h 82"/>
                <a:gd name="T62" fmla="*/ 120 w 139"/>
                <a:gd name="T63" fmla="*/ 80 h 82"/>
                <a:gd name="T64" fmla="*/ 130 w 139"/>
                <a:gd name="T65" fmla="*/ 78 h 82"/>
                <a:gd name="T66" fmla="*/ 138 w 139"/>
                <a:gd name="T67" fmla="*/ 76 h 82"/>
                <a:gd name="T68" fmla="*/ 137 w 139"/>
                <a:gd name="T69" fmla="*/ 69 h 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9"/>
                <a:gd name="T106" fmla="*/ 0 h 82"/>
                <a:gd name="T107" fmla="*/ 139 w 139"/>
                <a:gd name="T108" fmla="*/ 82 h 8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9" h="82">
                  <a:moveTo>
                    <a:pt x="137" y="69"/>
                  </a:moveTo>
                  <a:lnTo>
                    <a:pt x="128" y="72"/>
                  </a:lnTo>
                  <a:lnTo>
                    <a:pt x="120" y="74"/>
                  </a:lnTo>
                  <a:lnTo>
                    <a:pt x="111" y="74"/>
                  </a:lnTo>
                  <a:lnTo>
                    <a:pt x="101" y="74"/>
                  </a:lnTo>
                  <a:lnTo>
                    <a:pt x="93" y="72"/>
                  </a:lnTo>
                  <a:lnTo>
                    <a:pt x="84" y="70"/>
                  </a:lnTo>
                  <a:lnTo>
                    <a:pt x="76" y="66"/>
                  </a:lnTo>
                  <a:lnTo>
                    <a:pt x="68" y="62"/>
                  </a:lnTo>
                  <a:lnTo>
                    <a:pt x="58" y="58"/>
                  </a:lnTo>
                  <a:lnTo>
                    <a:pt x="49" y="51"/>
                  </a:lnTo>
                  <a:lnTo>
                    <a:pt x="41" y="45"/>
                  </a:lnTo>
                  <a:lnTo>
                    <a:pt x="34" y="38"/>
                  </a:lnTo>
                  <a:lnTo>
                    <a:pt x="25" y="30"/>
                  </a:lnTo>
                  <a:lnTo>
                    <a:pt x="18" y="20"/>
                  </a:lnTo>
                  <a:lnTo>
                    <a:pt x="11" y="11"/>
                  </a:lnTo>
                  <a:lnTo>
                    <a:pt x="6" y="0"/>
                  </a:lnTo>
                  <a:lnTo>
                    <a:pt x="0" y="4"/>
                  </a:lnTo>
                  <a:lnTo>
                    <a:pt x="6" y="14"/>
                  </a:lnTo>
                  <a:lnTo>
                    <a:pt x="13" y="24"/>
                  </a:lnTo>
                  <a:lnTo>
                    <a:pt x="21" y="34"/>
                  </a:lnTo>
                  <a:lnTo>
                    <a:pt x="28" y="42"/>
                  </a:lnTo>
                  <a:lnTo>
                    <a:pt x="37" y="50"/>
                  </a:lnTo>
                  <a:lnTo>
                    <a:pt x="45" y="57"/>
                  </a:lnTo>
                  <a:lnTo>
                    <a:pt x="55" y="62"/>
                  </a:lnTo>
                  <a:lnTo>
                    <a:pt x="63" y="68"/>
                  </a:lnTo>
                  <a:lnTo>
                    <a:pt x="73" y="73"/>
                  </a:lnTo>
                  <a:lnTo>
                    <a:pt x="82" y="76"/>
                  </a:lnTo>
                  <a:lnTo>
                    <a:pt x="93" y="78"/>
                  </a:lnTo>
                  <a:lnTo>
                    <a:pt x="101" y="80"/>
                  </a:lnTo>
                  <a:lnTo>
                    <a:pt x="111" y="81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8" y="76"/>
                  </a:lnTo>
                  <a:lnTo>
                    <a:pt x="137" y="69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4" name="Freeform 118"/>
            <p:cNvSpPr>
              <a:spLocks/>
            </p:cNvSpPr>
            <p:nvPr/>
          </p:nvSpPr>
          <p:spPr bwMode="auto">
            <a:xfrm>
              <a:off x="4050" y="1594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1 w 175"/>
                <a:gd name="T3" fmla="*/ 73 h 109"/>
                <a:gd name="T4" fmla="*/ 6 w 175"/>
                <a:gd name="T5" fmla="*/ 82 h 109"/>
                <a:gd name="T6" fmla="*/ 13 w 175"/>
                <a:gd name="T7" fmla="*/ 87 h 109"/>
                <a:gd name="T8" fmla="*/ 23 w 175"/>
                <a:gd name="T9" fmla="*/ 94 h 109"/>
                <a:gd name="T10" fmla="*/ 34 w 175"/>
                <a:gd name="T11" fmla="*/ 100 h 109"/>
                <a:gd name="T12" fmla="*/ 50 w 175"/>
                <a:gd name="T13" fmla="*/ 102 h 109"/>
                <a:gd name="T14" fmla="*/ 66 w 175"/>
                <a:gd name="T15" fmla="*/ 107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6 w 175"/>
                <a:gd name="T25" fmla="*/ 107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5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4 h 109"/>
                <a:gd name="T44" fmla="*/ 171 w 175"/>
                <a:gd name="T45" fmla="*/ 82 h 109"/>
                <a:gd name="T46" fmla="*/ 173 w 175"/>
                <a:gd name="T47" fmla="*/ 78 h 109"/>
                <a:gd name="T48" fmla="*/ 174 w 175"/>
                <a:gd name="T49" fmla="*/ 73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40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1 h 109"/>
                <a:gd name="T74" fmla="*/ 58 w 175"/>
                <a:gd name="T75" fmla="*/ 1 h 109"/>
                <a:gd name="T76" fmla="*/ 50 w 175"/>
                <a:gd name="T77" fmla="*/ 3 h 109"/>
                <a:gd name="T78" fmla="*/ 43 w 175"/>
                <a:gd name="T79" fmla="*/ 4 h 109"/>
                <a:gd name="T80" fmla="*/ 36 w 175"/>
                <a:gd name="T81" fmla="*/ 7 h 109"/>
                <a:gd name="T82" fmla="*/ 30 w 175"/>
                <a:gd name="T83" fmla="*/ 8 h 109"/>
                <a:gd name="T84" fmla="*/ 23 w 175"/>
                <a:gd name="T85" fmla="*/ 11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2 h 109"/>
                <a:gd name="T94" fmla="*/ 3 w 175"/>
                <a:gd name="T95" fmla="*/ 26 h 109"/>
                <a:gd name="T96" fmla="*/ 1 w 175"/>
                <a:gd name="T97" fmla="*/ 30 h 109"/>
                <a:gd name="T98" fmla="*/ 0 w 175"/>
                <a:gd name="T99" fmla="*/ 33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1" y="73"/>
                  </a:lnTo>
                  <a:lnTo>
                    <a:pt x="6" y="82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50" y="102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6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4"/>
                  </a:lnTo>
                  <a:lnTo>
                    <a:pt x="171" y="82"/>
                  </a:lnTo>
                  <a:lnTo>
                    <a:pt x="173" y="78"/>
                  </a:lnTo>
                  <a:lnTo>
                    <a:pt x="174" y="73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0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1"/>
                  </a:lnTo>
                  <a:lnTo>
                    <a:pt x="58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7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5" name="Freeform 119"/>
            <p:cNvSpPr>
              <a:spLocks/>
            </p:cNvSpPr>
            <p:nvPr/>
          </p:nvSpPr>
          <p:spPr bwMode="auto">
            <a:xfrm>
              <a:off x="4048" y="1666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5 w 81"/>
                <a:gd name="T7" fmla="*/ 26 h 40"/>
                <a:gd name="T8" fmla="*/ 24 w 81"/>
                <a:gd name="T9" fmla="*/ 22 h 40"/>
                <a:gd name="T10" fmla="*/ 16 w 81"/>
                <a:gd name="T11" fmla="*/ 17 h 40"/>
                <a:gd name="T12" fmla="*/ 9 w 81"/>
                <a:gd name="T13" fmla="*/ 11 h 40"/>
                <a:gd name="T14" fmla="*/ 5 w 81"/>
                <a:gd name="T15" fmla="*/ 6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4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7 w 81"/>
                <a:gd name="T31" fmla="*/ 35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5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4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6" name="Freeform 120"/>
            <p:cNvSpPr>
              <a:spLocks/>
            </p:cNvSpPr>
            <p:nvPr/>
          </p:nvSpPr>
          <p:spPr bwMode="auto">
            <a:xfrm>
              <a:off x="4137" y="1673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0 w 91"/>
                <a:gd name="T5" fmla="*/ 6 h 33"/>
                <a:gd name="T6" fmla="*/ 79 w 91"/>
                <a:gd name="T7" fmla="*/ 8 h 33"/>
                <a:gd name="T8" fmla="*/ 76 w 91"/>
                <a:gd name="T9" fmla="*/ 11 h 33"/>
                <a:gd name="T10" fmla="*/ 72 w 91"/>
                <a:gd name="T11" fmla="*/ 13 h 33"/>
                <a:gd name="T12" fmla="*/ 68 w 91"/>
                <a:gd name="T13" fmla="*/ 15 h 33"/>
                <a:gd name="T14" fmla="*/ 64 w 91"/>
                <a:gd name="T15" fmla="*/ 18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5 h 33"/>
                <a:gd name="T24" fmla="*/ 31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2 h 33"/>
                <a:gd name="T42" fmla="*/ 31 w 91"/>
                <a:gd name="T43" fmla="*/ 31 h 33"/>
                <a:gd name="T44" fmla="*/ 40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0 w 91"/>
                <a:gd name="T51" fmla="*/ 25 h 33"/>
                <a:gd name="T52" fmla="*/ 67 w 91"/>
                <a:gd name="T53" fmla="*/ 23 h 33"/>
                <a:gd name="T54" fmla="*/ 71 w 91"/>
                <a:gd name="T55" fmla="*/ 20 h 33"/>
                <a:gd name="T56" fmla="*/ 76 w 91"/>
                <a:gd name="T57" fmla="*/ 18 h 33"/>
                <a:gd name="T58" fmla="*/ 80 w 91"/>
                <a:gd name="T59" fmla="*/ 15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0" y="6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8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5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2"/>
                  </a:lnTo>
                  <a:lnTo>
                    <a:pt x="31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6" y="18"/>
                  </a:lnTo>
                  <a:lnTo>
                    <a:pt x="80" y="15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7" name="Freeform 121"/>
            <p:cNvSpPr>
              <a:spLocks/>
            </p:cNvSpPr>
            <p:nvPr/>
          </p:nvSpPr>
          <p:spPr bwMode="auto">
            <a:xfrm>
              <a:off x="4227" y="1639"/>
              <a:ext cx="2" cy="26"/>
            </a:xfrm>
            <a:custGeom>
              <a:avLst/>
              <a:gdLst>
                <a:gd name="T0" fmla="*/ 1 w 2"/>
                <a:gd name="T1" fmla="*/ 0 h 26"/>
                <a:gd name="T2" fmla="*/ 1 w 2"/>
                <a:gd name="T3" fmla="*/ 25 h 26"/>
                <a:gd name="T4" fmla="*/ 0 w 2"/>
                <a:gd name="T5" fmla="*/ 25 h 26"/>
                <a:gd name="T6" fmla="*/ 0 w 2"/>
                <a:gd name="T7" fmla="*/ 0 h 26"/>
                <a:gd name="T8" fmla="*/ 1 w 2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6"/>
                <a:gd name="T17" fmla="*/ 2 w 2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6">
                  <a:moveTo>
                    <a:pt x="1" y="0"/>
                  </a:moveTo>
                  <a:lnTo>
                    <a:pt x="1" y="25"/>
                  </a:lnTo>
                  <a:lnTo>
                    <a:pt x="0" y="25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8" name="Freeform 122"/>
            <p:cNvSpPr>
              <a:spLocks/>
            </p:cNvSpPr>
            <p:nvPr/>
          </p:nvSpPr>
          <p:spPr bwMode="auto">
            <a:xfrm>
              <a:off x="4146" y="1591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7 h 40"/>
                <a:gd name="T4" fmla="*/ 31 w 80"/>
                <a:gd name="T5" fmla="*/ 9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7 h 40"/>
                <a:gd name="T14" fmla="*/ 74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0 h 40"/>
                <a:gd name="T22" fmla="*/ 75 w 80"/>
                <a:gd name="T23" fmla="*/ 23 h 40"/>
                <a:gd name="T24" fmla="*/ 67 w 80"/>
                <a:gd name="T25" fmla="*/ 17 h 40"/>
                <a:gd name="T26" fmla="*/ 58 w 80"/>
                <a:gd name="T27" fmla="*/ 12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7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59" name="Freeform 123"/>
            <p:cNvSpPr>
              <a:spLocks/>
            </p:cNvSpPr>
            <p:nvPr/>
          </p:nvSpPr>
          <p:spPr bwMode="auto">
            <a:xfrm>
              <a:off x="4047" y="1591"/>
              <a:ext cx="91" cy="31"/>
            </a:xfrm>
            <a:custGeom>
              <a:avLst/>
              <a:gdLst>
                <a:gd name="T0" fmla="*/ 7 w 91"/>
                <a:gd name="T1" fmla="*/ 30 h 31"/>
                <a:gd name="T2" fmla="*/ 7 w 91"/>
                <a:gd name="T3" fmla="*/ 28 h 31"/>
                <a:gd name="T4" fmla="*/ 10 w 91"/>
                <a:gd name="T5" fmla="*/ 25 h 31"/>
                <a:gd name="T6" fmla="*/ 11 w 91"/>
                <a:gd name="T7" fmla="*/ 23 h 31"/>
                <a:gd name="T8" fmla="*/ 14 w 91"/>
                <a:gd name="T9" fmla="*/ 21 h 31"/>
                <a:gd name="T10" fmla="*/ 18 w 91"/>
                <a:gd name="T11" fmla="*/ 18 h 31"/>
                <a:gd name="T12" fmla="*/ 22 w 91"/>
                <a:gd name="T13" fmla="*/ 16 h 31"/>
                <a:gd name="T14" fmla="*/ 26 w 91"/>
                <a:gd name="T15" fmla="*/ 14 h 31"/>
                <a:gd name="T16" fmla="*/ 31 w 91"/>
                <a:gd name="T17" fmla="*/ 12 h 31"/>
                <a:gd name="T18" fmla="*/ 38 w 91"/>
                <a:gd name="T19" fmla="*/ 10 h 31"/>
                <a:gd name="T20" fmla="*/ 44 w 91"/>
                <a:gd name="T21" fmla="*/ 8 h 31"/>
                <a:gd name="T22" fmla="*/ 50 w 91"/>
                <a:gd name="T23" fmla="*/ 7 h 31"/>
                <a:gd name="T24" fmla="*/ 59 w 91"/>
                <a:gd name="T25" fmla="*/ 7 h 31"/>
                <a:gd name="T26" fmla="*/ 65 w 91"/>
                <a:gd name="T27" fmla="*/ 6 h 31"/>
                <a:gd name="T28" fmla="*/ 74 w 91"/>
                <a:gd name="T29" fmla="*/ 6 h 31"/>
                <a:gd name="T30" fmla="*/ 82 w 91"/>
                <a:gd name="T31" fmla="*/ 6 h 31"/>
                <a:gd name="T32" fmla="*/ 90 w 91"/>
                <a:gd name="T33" fmla="*/ 5 h 31"/>
                <a:gd name="T34" fmla="*/ 90 w 91"/>
                <a:gd name="T35" fmla="*/ 0 h 31"/>
                <a:gd name="T36" fmla="*/ 82 w 91"/>
                <a:gd name="T37" fmla="*/ 0 h 31"/>
                <a:gd name="T38" fmla="*/ 74 w 91"/>
                <a:gd name="T39" fmla="*/ 0 h 31"/>
                <a:gd name="T40" fmla="*/ 65 w 91"/>
                <a:gd name="T41" fmla="*/ 0 h 31"/>
                <a:gd name="T42" fmla="*/ 59 w 91"/>
                <a:gd name="T43" fmla="*/ 1 h 31"/>
                <a:gd name="T44" fmla="*/ 50 w 91"/>
                <a:gd name="T45" fmla="*/ 2 h 31"/>
                <a:gd name="T46" fmla="*/ 42 w 91"/>
                <a:gd name="T47" fmla="*/ 3 h 31"/>
                <a:gd name="T48" fmla="*/ 35 w 91"/>
                <a:gd name="T49" fmla="*/ 5 h 31"/>
                <a:gd name="T50" fmla="*/ 30 w 91"/>
                <a:gd name="T51" fmla="*/ 7 h 31"/>
                <a:gd name="T52" fmla="*/ 23 w 91"/>
                <a:gd name="T53" fmla="*/ 8 h 31"/>
                <a:gd name="T54" fmla="*/ 19 w 91"/>
                <a:gd name="T55" fmla="*/ 12 h 31"/>
                <a:gd name="T56" fmla="*/ 14 w 91"/>
                <a:gd name="T57" fmla="*/ 14 h 31"/>
                <a:gd name="T58" fmla="*/ 10 w 91"/>
                <a:gd name="T59" fmla="*/ 16 h 31"/>
                <a:gd name="T60" fmla="*/ 5 w 91"/>
                <a:gd name="T61" fmla="*/ 20 h 31"/>
                <a:gd name="T62" fmla="*/ 3 w 91"/>
                <a:gd name="T63" fmla="*/ 23 h 31"/>
                <a:gd name="T64" fmla="*/ 1 w 91"/>
                <a:gd name="T65" fmla="*/ 27 h 31"/>
                <a:gd name="T66" fmla="*/ 0 w 91"/>
                <a:gd name="T67" fmla="*/ 30 h 31"/>
                <a:gd name="T68" fmla="*/ 7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7" y="30"/>
                  </a:moveTo>
                  <a:lnTo>
                    <a:pt x="7" y="28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8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0" name="Freeform 124"/>
            <p:cNvSpPr>
              <a:spLocks/>
            </p:cNvSpPr>
            <p:nvPr/>
          </p:nvSpPr>
          <p:spPr bwMode="auto">
            <a:xfrm>
              <a:off x="4045" y="1630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1" name="Freeform 125"/>
            <p:cNvSpPr>
              <a:spLocks/>
            </p:cNvSpPr>
            <p:nvPr/>
          </p:nvSpPr>
          <p:spPr bwMode="auto">
            <a:xfrm>
              <a:off x="4050" y="1594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51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71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71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9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7 h 73"/>
                <a:gd name="T68" fmla="*/ 43 w 173"/>
                <a:gd name="T69" fmla="*/ 4 h 73"/>
                <a:gd name="T70" fmla="*/ 50 w 173"/>
                <a:gd name="T71" fmla="*/ 3 h 73"/>
                <a:gd name="T72" fmla="*/ 58 w 173"/>
                <a:gd name="T73" fmla="*/ 1 h 73"/>
                <a:gd name="T74" fmla="*/ 65 w 173"/>
                <a:gd name="T75" fmla="*/ 1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9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51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71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7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8" y="1"/>
                  </a:lnTo>
                  <a:lnTo>
                    <a:pt x="65" y="1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2" name="Freeform 126"/>
            <p:cNvSpPr>
              <a:spLocks/>
            </p:cNvSpPr>
            <p:nvPr/>
          </p:nvSpPr>
          <p:spPr bwMode="auto">
            <a:xfrm>
              <a:off x="4135" y="1639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30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5 h 31"/>
                <a:gd name="T16" fmla="*/ 61 w 91"/>
                <a:gd name="T17" fmla="*/ 23 h 31"/>
                <a:gd name="T18" fmla="*/ 68 w 91"/>
                <a:gd name="T19" fmla="*/ 22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9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2 h 31"/>
                <a:gd name="T38" fmla="*/ 82 w 91"/>
                <a:gd name="T39" fmla="*/ 5 h 31"/>
                <a:gd name="T40" fmla="*/ 80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60 w 91"/>
                <a:gd name="T51" fmla="*/ 18 h 31"/>
                <a:gd name="T52" fmla="*/ 53 w 91"/>
                <a:gd name="T53" fmla="*/ 20 h 31"/>
                <a:gd name="T54" fmla="*/ 48 w 91"/>
                <a:gd name="T55" fmla="*/ 22 h 31"/>
                <a:gd name="T56" fmla="*/ 40 w 91"/>
                <a:gd name="T57" fmla="*/ 23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5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8" y="22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9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80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18"/>
                  </a:lnTo>
                  <a:lnTo>
                    <a:pt x="53" y="20"/>
                  </a:lnTo>
                  <a:lnTo>
                    <a:pt x="48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5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3" name="Freeform 127"/>
            <p:cNvSpPr>
              <a:spLocks/>
            </p:cNvSpPr>
            <p:nvPr/>
          </p:nvSpPr>
          <p:spPr bwMode="auto">
            <a:xfrm>
              <a:off x="4047" y="1630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1 w 80"/>
                <a:gd name="T3" fmla="*/ 9 h 40"/>
                <a:gd name="T4" fmla="*/ 5 w 80"/>
                <a:gd name="T5" fmla="*/ 16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4 h 40"/>
                <a:gd name="T20" fmla="*/ 63 w 80"/>
                <a:gd name="T21" fmla="*/ 32 h 40"/>
                <a:gd name="T22" fmla="*/ 50 w 80"/>
                <a:gd name="T23" fmla="*/ 30 h 40"/>
                <a:gd name="T24" fmla="*/ 36 w 80"/>
                <a:gd name="T25" fmla="*/ 27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2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50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4" name="Freeform 128"/>
            <p:cNvSpPr>
              <a:spLocks/>
            </p:cNvSpPr>
            <p:nvPr/>
          </p:nvSpPr>
          <p:spPr bwMode="auto">
            <a:xfrm>
              <a:off x="4047" y="1591"/>
              <a:ext cx="91" cy="31"/>
            </a:xfrm>
            <a:custGeom>
              <a:avLst/>
              <a:gdLst>
                <a:gd name="T0" fmla="*/ 90 w 91"/>
                <a:gd name="T1" fmla="*/ 0 h 31"/>
                <a:gd name="T2" fmla="*/ 82 w 91"/>
                <a:gd name="T3" fmla="*/ 0 h 31"/>
                <a:gd name="T4" fmla="*/ 74 w 91"/>
                <a:gd name="T5" fmla="*/ 0 h 31"/>
                <a:gd name="T6" fmla="*/ 65 w 91"/>
                <a:gd name="T7" fmla="*/ 0 h 31"/>
                <a:gd name="T8" fmla="*/ 59 w 91"/>
                <a:gd name="T9" fmla="*/ 1 h 31"/>
                <a:gd name="T10" fmla="*/ 50 w 91"/>
                <a:gd name="T11" fmla="*/ 2 h 31"/>
                <a:gd name="T12" fmla="*/ 42 w 91"/>
                <a:gd name="T13" fmla="*/ 3 h 31"/>
                <a:gd name="T14" fmla="*/ 35 w 91"/>
                <a:gd name="T15" fmla="*/ 5 h 31"/>
                <a:gd name="T16" fmla="*/ 30 w 91"/>
                <a:gd name="T17" fmla="*/ 7 h 31"/>
                <a:gd name="T18" fmla="*/ 23 w 91"/>
                <a:gd name="T19" fmla="*/ 8 h 31"/>
                <a:gd name="T20" fmla="*/ 19 w 91"/>
                <a:gd name="T21" fmla="*/ 12 h 31"/>
                <a:gd name="T22" fmla="*/ 14 w 91"/>
                <a:gd name="T23" fmla="*/ 14 h 31"/>
                <a:gd name="T24" fmla="*/ 10 w 91"/>
                <a:gd name="T25" fmla="*/ 16 h 31"/>
                <a:gd name="T26" fmla="*/ 5 w 91"/>
                <a:gd name="T27" fmla="*/ 20 h 31"/>
                <a:gd name="T28" fmla="*/ 3 w 91"/>
                <a:gd name="T29" fmla="*/ 23 h 31"/>
                <a:gd name="T30" fmla="*/ 1 w 91"/>
                <a:gd name="T31" fmla="*/ 27 h 31"/>
                <a:gd name="T32" fmla="*/ 0 w 91"/>
                <a:gd name="T33" fmla="*/ 30 h 31"/>
                <a:gd name="T34" fmla="*/ 7 w 91"/>
                <a:gd name="T35" fmla="*/ 30 h 31"/>
                <a:gd name="T36" fmla="*/ 7 w 91"/>
                <a:gd name="T37" fmla="*/ 28 h 31"/>
                <a:gd name="T38" fmla="*/ 10 w 91"/>
                <a:gd name="T39" fmla="*/ 25 h 31"/>
                <a:gd name="T40" fmla="*/ 11 w 91"/>
                <a:gd name="T41" fmla="*/ 23 h 31"/>
                <a:gd name="T42" fmla="*/ 14 w 91"/>
                <a:gd name="T43" fmla="*/ 21 h 31"/>
                <a:gd name="T44" fmla="*/ 18 w 91"/>
                <a:gd name="T45" fmla="*/ 18 h 31"/>
                <a:gd name="T46" fmla="*/ 22 w 91"/>
                <a:gd name="T47" fmla="*/ 16 h 31"/>
                <a:gd name="T48" fmla="*/ 26 w 91"/>
                <a:gd name="T49" fmla="*/ 14 h 31"/>
                <a:gd name="T50" fmla="*/ 31 w 91"/>
                <a:gd name="T51" fmla="*/ 12 h 31"/>
                <a:gd name="T52" fmla="*/ 38 w 91"/>
                <a:gd name="T53" fmla="*/ 10 h 31"/>
                <a:gd name="T54" fmla="*/ 44 w 91"/>
                <a:gd name="T55" fmla="*/ 8 h 31"/>
                <a:gd name="T56" fmla="*/ 50 w 91"/>
                <a:gd name="T57" fmla="*/ 7 h 31"/>
                <a:gd name="T58" fmla="*/ 59 w 91"/>
                <a:gd name="T59" fmla="*/ 7 h 31"/>
                <a:gd name="T60" fmla="*/ 65 w 91"/>
                <a:gd name="T61" fmla="*/ 6 h 31"/>
                <a:gd name="T62" fmla="*/ 74 w 91"/>
                <a:gd name="T63" fmla="*/ 6 h 31"/>
                <a:gd name="T64" fmla="*/ 82 w 91"/>
                <a:gd name="T65" fmla="*/ 6 h 31"/>
                <a:gd name="T66" fmla="*/ 90 w 91"/>
                <a:gd name="T67" fmla="*/ 5 h 31"/>
                <a:gd name="T68" fmla="*/ 90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8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  <a:lnTo>
                    <a:pt x="7" y="28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5" name="Freeform 129"/>
            <p:cNvSpPr>
              <a:spLocks/>
            </p:cNvSpPr>
            <p:nvPr/>
          </p:nvSpPr>
          <p:spPr bwMode="auto">
            <a:xfrm>
              <a:off x="4146" y="1591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0 h 40"/>
                <a:gd name="T4" fmla="*/ 75 w 80"/>
                <a:gd name="T5" fmla="*/ 23 h 40"/>
                <a:gd name="T6" fmla="*/ 67 w 80"/>
                <a:gd name="T7" fmla="*/ 17 h 40"/>
                <a:gd name="T8" fmla="*/ 58 w 80"/>
                <a:gd name="T9" fmla="*/ 12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7 h 40"/>
                <a:gd name="T22" fmla="*/ 31 w 80"/>
                <a:gd name="T23" fmla="*/ 9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7 h 40"/>
                <a:gd name="T32" fmla="*/ 74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6" name="Freeform 130"/>
            <p:cNvSpPr>
              <a:spLocks/>
            </p:cNvSpPr>
            <p:nvPr/>
          </p:nvSpPr>
          <p:spPr bwMode="auto">
            <a:xfrm>
              <a:off x="4183" y="1576"/>
              <a:ext cx="175" cy="158"/>
            </a:xfrm>
            <a:custGeom>
              <a:avLst/>
              <a:gdLst>
                <a:gd name="T0" fmla="*/ 0 w 175"/>
                <a:gd name="T1" fmla="*/ 86 h 158"/>
                <a:gd name="T2" fmla="*/ 1 w 175"/>
                <a:gd name="T3" fmla="*/ 99 h 158"/>
                <a:gd name="T4" fmla="*/ 6 w 175"/>
                <a:gd name="T5" fmla="*/ 112 h 158"/>
                <a:gd name="T6" fmla="*/ 13 w 175"/>
                <a:gd name="T7" fmla="*/ 123 h 158"/>
                <a:gd name="T8" fmla="*/ 23 w 175"/>
                <a:gd name="T9" fmla="*/ 133 h 158"/>
                <a:gd name="T10" fmla="*/ 34 w 175"/>
                <a:gd name="T11" fmla="*/ 143 h 158"/>
                <a:gd name="T12" fmla="*/ 48 w 175"/>
                <a:gd name="T13" fmla="*/ 149 h 158"/>
                <a:gd name="T14" fmla="*/ 64 w 175"/>
                <a:gd name="T15" fmla="*/ 154 h 158"/>
                <a:gd name="T16" fmla="*/ 81 w 175"/>
                <a:gd name="T17" fmla="*/ 157 h 158"/>
                <a:gd name="T18" fmla="*/ 91 w 175"/>
                <a:gd name="T19" fmla="*/ 157 h 158"/>
                <a:gd name="T20" fmla="*/ 100 w 175"/>
                <a:gd name="T21" fmla="*/ 157 h 158"/>
                <a:gd name="T22" fmla="*/ 107 w 175"/>
                <a:gd name="T23" fmla="*/ 156 h 158"/>
                <a:gd name="T24" fmla="*/ 116 w 175"/>
                <a:gd name="T25" fmla="*/ 154 h 158"/>
                <a:gd name="T26" fmla="*/ 123 w 175"/>
                <a:gd name="T27" fmla="*/ 151 h 158"/>
                <a:gd name="T28" fmla="*/ 131 w 175"/>
                <a:gd name="T29" fmla="*/ 149 h 158"/>
                <a:gd name="T30" fmla="*/ 137 w 175"/>
                <a:gd name="T31" fmla="*/ 146 h 158"/>
                <a:gd name="T32" fmla="*/ 144 w 175"/>
                <a:gd name="T33" fmla="*/ 143 h 158"/>
                <a:gd name="T34" fmla="*/ 150 w 175"/>
                <a:gd name="T35" fmla="*/ 139 h 158"/>
                <a:gd name="T36" fmla="*/ 155 w 175"/>
                <a:gd name="T37" fmla="*/ 134 h 158"/>
                <a:gd name="T38" fmla="*/ 160 w 175"/>
                <a:gd name="T39" fmla="*/ 129 h 158"/>
                <a:gd name="T40" fmla="*/ 164 w 175"/>
                <a:gd name="T41" fmla="*/ 123 h 158"/>
                <a:gd name="T42" fmla="*/ 167 w 175"/>
                <a:gd name="T43" fmla="*/ 117 h 158"/>
                <a:gd name="T44" fmla="*/ 170 w 175"/>
                <a:gd name="T45" fmla="*/ 112 h 158"/>
                <a:gd name="T46" fmla="*/ 171 w 175"/>
                <a:gd name="T47" fmla="*/ 106 h 158"/>
                <a:gd name="T48" fmla="*/ 173 w 175"/>
                <a:gd name="T49" fmla="*/ 99 h 158"/>
                <a:gd name="T50" fmla="*/ 174 w 175"/>
                <a:gd name="T51" fmla="*/ 71 h 158"/>
                <a:gd name="T52" fmla="*/ 174 w 175"/>
                <a:gd name="T53" fmla="*/ 58 h 158"/>
                <a:gd name="T54" fmla="*/ 170 w 175"/>
                <a:gd name="T55" fmla="*/ 45 h 158"/>
                <a:gd name="T56" fmla="*/ 163 w 175"/>
                <a:gd name="T57" fmla="*/ 34 h 158"/>
                <a:gd name="T58" fmla="*/ 153 w 175"/>
                <a:gd name="T59" fmla="*/ 24 h 158"/>
                <a:gd name="T60" fmla="*/ 141 w 175"/>
                <a:gd name="T61" fmla="*/ 16 h 158"/>
                <a:gd name="T62" fmla="*/ 127 w 175"/>
                <a:gd name="T63" fmla="*/ 8 h 158"/>
                <a:gd name="T64" fmla="*/ 110 w 175"/>
                <a:gd name="T65" fmla="*/ 3 h 158"/>
                <a:gd name="T66" fmla="*/ 94 w 175"/>
                <a:gd name="T67" fmla="*/ 1 h 158"/>
                <a:gd name="T68" fmla="*/ 84 w 175"/>
                <a:gd name="T69" fmla="*/ 0 h 158"/>
                <a:gd name="T70" fmla="*/ 76 w 175"/>
                <a:gd name="T71" fmla="*/ 1 h 158"/>
                <a:gd name="T72" fmla="*/ 68 w 175"/>
                <a:gd name="T73" fmla="*/ 1 h 158"/>
                <a:gd name="T74" fmla="*/ 60 w 175"/>
                <a:gd name="T75" fmla="*/ 3 h 158"/>
                <a:gd name="T76" fmla="*/ 51 w 175"/>
                <a:gd name="T77" fmla="*/ 6 h 158"/>
                <a:gd name="T78" fmla="*/ 44 w 175"/>
                <a:gd name="T79" fmla="*/ 7 h 158"/>
                <a:gd name="T80" fmla="*/ 39 w 175"/>
                <a:gd name="T81" fmla="*/ 11 h 158"/>
                <a:gd name="T82" fmla="*/ 31 w 175"/>
                <a:gd name="T83" fmla="*/ 14 h 158"/>
                <a:gd name="T84" fmla="*/ 26 w 175"/>
                <a:gd name="T85" fmla="*/ 18 h 158"/>
                <a:gd name="T86" fmla="*/ 20 w 175"/>
                <a:gd name="T87" fmla="*/ 23 h 158"/>
                <a:gd name="T88" fmla="*/ 16 w 175"/>
                <a:gd name="T89" fmla="*/ 28 h 158"/>
                <a:gd name="T90" fmla="*/ 11 w 175"/>
                <a:gd name="T91" fmla="*/ 33 h 158"/>
                <a:gd name="T92" fmla="*/ 9 w 175"/>
                <a:gd name="T93" fmla="*/ 40 h 158"/>
                <a:gd name="T94" fmla="*/ 6 w 175"/>
                <a:gd name="T95" fmla="*/ 45 h 158"/>
                <a:gd name="T96" fmla="*/ 4 w 175"/>
                <a:gd name="T97" fmla="*/ 51 h 158"/>
                <a:gd name="T98" fmla="*/ 3 w 175"/>
                <a:gd name="T99" fmla="*/ 58 h 158"/>
                <a:gd name="T100" fmla="*/ 0 w 175"/>
                <a:gd name="T101" fmla="*/ 86 h 1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8"/>
                <a:gd name="T155" fmla="*/ 175 w 175"/>
                <a:gd name="T156" fmla="*/ 158 h 1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8">
                  <a:moveTo>
                    <a:pt x="0" y="86"/>
                  </a:moveTo>
                  <a:lnTo>
                    <a:pt x="1" y="99"/>
                  </a:lnTo>
                  <a:lnTo>
                    <a:pt x="6" y="112"/>
                  </a:lnTo>
                  <a:lnTo>
                    <a:pt x="13" y="123"/>
                  </a:lnTo>
                  <a:lnTo>
                    <a:pt x="23" y="133"/>
                  </a:lnTo>
                  <a:lnTo>
                    <a:pt x="34" y="143"/>
                  </a:lnTo>
                  <a:lnTo>
                    <a:pt x="48" y="149"/>
                  </a:lnTo>
                  <a:lnTo>
                    <a:pt x="64" y="154"/>
                  </a:lnTo>
                  <a:lnTo>
                    <a:pt x="81" y="157"/>
                  </a:lnTo>
                  <a:lnTo>
                    <a:pt x="91" y="157"/>
                  </a:lnTo>
                  <a:lnTo>
                    <a:pt x="100" y="157"/>
                  </a:lnTo>
                  <a:lnTo>
                    <a:pt x="107" y="156"/>
                  </a:lnTo>
                  <a:lnTo>
                    <a:pt x="116" y="154"/>
                  </a:lnTo>
                  <a:lnTo>
                    <a:pt x="123" y="151"/>
                  </a:lnTo>
                  <a:lnTo>
                    <a:pt x="131" y="149"/>
                  </a:lnTo>
                  <a:lnTo>
                    <a:pt x="137" y="146"/>
                  </a:lnTo>
                  <a:lnTo>
                    <a:pt x="144" y="143"/>
                  </a:lnTo>
                  <a:lnTo>
                    <a:pt x="150" y="139"/>
                  </a:lnTo>
                  <a:lnTo>
                    <a:pt x="155" y="134"/>
                  </a:lnTo>
                  <a:lnTo>
                    <a:pt x="160" y="129"/>
                  </a:lnTo>
                  <a:lnTo>
                    <a:pt x="164" y="123"/>
                  </a:lnTo>
                  <a:lnTo>
                    <a:pt x="167" y="117"/>
                  </a:lnTo>
                  <a:lnTo>
                    <a:pt x="170" y="112"/>
                  </a:lnTo>
                  <a:lnTo>
                    <a:pt x="171" y="106"/>
                  </a:lnTo>
                  <a:lnTo>
                    <a:pt x="173" y="99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5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6"/>
                  </a:lnTo>
                  <a:lnTo>
                    <a:pt x="127" y="8"/>
                  </a:lnTo>
                  <a:lnTo>
                    <a:pt x="110" y="3"/>
                  </a:lnTo>
                  <a:lnTo>
                    <a:pt x="94" y="1"/>
                  </a:lnTo>
                  <a:lnTo>
                    <a:pt x="84" y="0"/>
                  </a:lnTo>
                  <a:lnTo>
                    <a:pt x="76" y="1"/>
                  </a:lnTo>
                  <a:lnTo>
                    <a:pt x="68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7"/>
                  </a:lnTo>
                  <a:lnTo>
                    <a:pt x="39" y="11"/>
                  </a:lnTo>
                  <a:lnTo>
                    <a:pt x="31" y="14"/>
                  </a:lnTo>
                  <a:lnTo>
                    <a:pt x="26" y="18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9" y="40"/>
                  </a:lnTo>
                  <a:lnTo>
                    <a:pt x="6" y="45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7" name="Freeform 131"/>
            <p:cNvSpPr>
              <a:spLocks/>
            </p:cNvSpPr>
            <p:nvPr/>
          </p:nvSpPr>
          <p:spPr bwMode="auto">
            <a:xfrm>
              <a:off x="4180" y="1667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1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7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1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8" name="Freeform 132"/>
            <p:cNvSpPr>
              <a:spLocks/>
            </p:cNvSpPr>
            <p:nvPr/>
          </p:nvSpPr>
          <p:spPr bwMode="auto">
            <a:xfrm>
              <a:off x="4269" y="1681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0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6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1 w 91"/>
                <a:gd name="T25" fmla="*/ 48 h 58"/>
                <a:gd name="T26" fmla="*/ 25 w 91"/>
                <a:gd name="T27" fmla="*/ 49 h 58"/>
                <a:gd name="T28" fmla="*/ 18 w 91"/>
                <a:gd name="T29" fmla="*/ 49 h 58"/>
                <a:gd name="T30" fmla="*/ 10 w 91"/>
                <a:gd name="T31" fmla="*/ 49 h 58"/>
                <a:gd name="T32" fmla="*/ 0 w 91"/>
                <a:gd name="T33" fmla="*/ 49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8 w 91"/>
                <a:gd name="T47" fmla="*/ 49 h 58"/>
                <a:gd name="T48" fmla="*/ 55 w 91"/>
                <a:gd name="T49" fmla="*/ 45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5 h 58"/>
                <a:gd name="T60" fmla="*/ 85 w 91"/>
                <a:gd name="T61" fmla="*/ 18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6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1" y="48"/>
                  </a:lnTo>
                  <a:lnTo>
                    <a:pt x="25" y="49"/>
                  </a:lnTo>
                  <a:lnTo>
                    <a:pt x="18" y="49"/>
                  </a:lnTo>
                  <a:lnTo>
                    <a:pt x="10" y="49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69" name="Freeform 133"/>
            <p:cNvSpPr>
              <a:spLocks/>
            </p:cNvSpPr>
            <p:nvPr/>
          </p:nvSpPr>
          <p:spPr bwMode="auto">
            <a:xfrm>
              <a:off x="4362" y="1651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0" name="Freeform 134"/>
            <p:cNvSpPr>
              <a:spLocks/>
            </p:cNvSpPr>
            <p:nvPr/>
          </p:nvSpPr>
          <p:spPr bwMode="auto">
            <a:xfrm>
              <a:off x="4282" y="1573"/>
              <a:ext cx="81" cy="70"/>
            </a:xfrm>
            <a:custGeom>
              <a:avLst/>
              <a:gdLst>
                <a:gd name="T0" fmla="*/ 0 w 81"/>
                <a:gd name="T1" fmla="*/ 7 h 70"/>
                <a:gd name="T2" fmla="*/ 15 w 81"/>
                <a:gd name="T3" fmla="*/ 9 h 70"/>
                <a:gd name="T4" fmla="*/ 30 w 81"/>
                <a:gd name="T5" fmla="*/ 13 h 70"/>
                <a:gd name="T6" fmla="*/ 43 w 81"/>
                <a:gd name="T7" fmla="*/ 20 h 70"/>
                <a:gd name="T8" fmla="*/ 54 w 81"/>
                <a:gd name="T9" fmla="*/ 28 h 70"/>
                <a:gd name="T10" fmla="*/ 62 w 81"/>
                <a:gd name="T11" fmla="*/ 36 h 70"/>
                <a:gd name="T12" fmla="*/ 69 w 81"/>
                <a:gd name="T13" fmla="*/ 46 h 70"/>
                <a:gd name="T14" fmla="*/ 73 w 81"/>
                <a:gd name="T15" fmla="*/ 57 h 70"/>
                <a:gd name="T16" fmla="*/ 73 w 81"/>
                <a:gd name="T17" fmla="*/ 69 h 70"/>
                <a:gd name="T18" fmla="*/ 80 w 81"/>
                <a:gd name="T19" fmla="*/ 69 h 70"/>
                <a:gd name="T20" fmla="*/ 79 w 81"/>
                <a:gd name="T21" fmla="*/ 56 h 70"/>
                <a:gd name="T22" fmla="*/ 75 w 81"/>
                <a:gd name="T23" fmla="*/ 44 h 70"/>
                <a:gd name="T24" fmla="*/ 68 w 81"/>
                <a:gd name="T25" fmla="*/ 32 h 70"/>
                <a:gd name="T26" fmla="*/ 58 w 81"/>
                <a:gd name="T27" fmla="*/ 23 h 70"/>
                <a:gd name="T28" fmla="*/ 46 w 81"/>
                <a:gd name="T29" fmla="*/ 13 h 70"/>
                <a:gd name="T30" fmla="*/ 31 w 81"/>
                <a:gd name="T31" fmla="*/ 8 h 70"/>
                <a:gd name="T32" fmla="*/ 16 w 81"/>
                <a:gd name="T33" fmla="*/ 3 h 70"/>
                <a:gd name="T34" fmla="*/ 0 w 81"/>
                <a:gd name="T35" fmla="*/ 0 h 70"/>
                <a:gd name="T36" fmla="*/ 0 w 81"/>
                <a:gd name="T37" fmla="*/ 7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0" y="7"/>
                  </a:moveTo>
                  <a:lnTo>
                    <a:pt x="15" y="9"/>
                  </a:lnTo>
                  <a:lnTo>
                    <a:pt x="30" y="13"/>
                  </a:lnTo>
                  <a:lnTo>
                    <a:pt x="43" y="20"/>
                  </a:lnTo>
                  <a:lnTo>
                    <a:pt x="54" y="28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8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1" name="Freeform 135"/>
            <p:cNvSpPr>
              <a:spLocks/>
            </p:cNvSpPr>
            <p:nvPr/>
          </p:nvSpPr>
          <p:spPr bwMode="auto">
            <a:xfrm>
              <a:off x="4183" y="1573"/>
              <a:ext cx="91" cy="56"/>
            </a:xfrm>
            <a:custGeom>
              <a:avLst/>
              <a:gdLst>
                <a:gd name="T0" fmla="*/ 5 w 91"/>
                <a:gd name="T1" fmla="*/ 55 h 56"/>
                <a:gd name="T2" fmla="*/ 7 w 91"/>
                <a:gd name="T3" fmla="*/ 50 h 56"/>
                <a:gd name="T4" fmla="*/ 8 w 91"/>
                <a:gd name="T5" fmla="*/ 43 h 56"/>
                <a:gd name="T6" fmla="*/ 11 w 91"/>
                <a:gd name="T7" fmla="*/ 40 h 56"/>
                <a:gd name="T8" fmla="*/ 14 w 91"/>
                <a:gd name="T9" fmla="*/ 35 h 56"/>
                <a:gd name="T10" fmla="*/ 18 w 91"/>
                <a:gd name="T11" fmla="*/ 31 h 56"/>
                <a:gd name="T12" fmla="*/ 22 w 91"/>
                <a:gd name="T13" fmla="*/ 26 h 56"/>
                <a:gd name="T14" fmla="*/ 26 w 91"/>
                <a:gd name="T15" fmla="*/ 22 h 56"/>
                <a:gd name="T16" fmla="*/ 31 w 91"/>
                <a:gd name="T17" fmla="*/ 18 h 56"/>
                <a:gd name="T18" fmla="*/ 38 w 91"/>
                <a:gd name="T19" fmla="*/ 15 h 56"/>
                <a:gd name="T20" fmla="*/ 44 w 91"/>
                <a:gd name="T21" fmla="*/ 13 h 56"/>
                <a:gd name="T22" fmla="*/ 50 w 91"/>
                <a:gd name="T23" fmla="*/ 10 h 56"/>
                <a:gd name="T24" fmla="*/ 57 w 91"/>
                <a:gd name="T25" fmla="*/ 8 h 56"/>
                <a:gd name="T26" fmla="*/ 65 w 91"/>
                <a:gd name="T27" fmla="*/ 8 h 56"/>
                <a:gd name="T28" fmla="*/ 72 w 91"/>
                <a:gd name="T29" fmla="*/ 6 h 56"/>
                <a:gd name="T30" fmla="*/ 80 w 91"/>
                <a:gd name="T31" fmla="*/ 6 h 56"/>
                <a:gd name="T32" fmla="*/ 90 w 91"/>
                <a:gd name="T33" fmla="*/ 6 h 56"/>
                <a:gd name="T34" fmla="*/ 90 w 91"/>
                <a:gd name="T35" fmla="*/ 0 h 56"/>
                <a:gd name="T36" fmla="*/ 80 w 91"/>
                <a:gd name="T37" fmla="*/ 0 h 56"/>
                <a:gd name="T38" fmla="*/ 72 w 91"/>
                <a:gd name="T39" fmla="*/ 0 h 56"/>
                <a:gd name="T40" fmla="*/ 65 w 91"/>
                <a:gd name="T41" fmla="*/ 1 h 56"/>
                <a:gd name="T42" fmla="*/ 57 w 91"/>
                <a:gd name="T43" fmla="*/ 3 h 56"/>
                <a:gd name="T44" fmla="*/ 49 w 91"/>
                <a:gd name="T45" fmla="*/ 4 h 56"/>
                <a:gd name="T46" fmla="*/ 41 w 91"/>
                <a:gd name="T47" fmla="*/ 6 h 56"/>
                <a:gd name="T48" fmla="*/ 34 w 91"/>
                <a:gd name="T49" fmla="*/ 9 h 56"/>
                <a:gd name="T50" fmla="*/ 29 w 91"/>
                <a:gd name="T51" fmla="*/ 13 h 56"/>
                <a:gd name="T52" fmla="*/ 22 w 91"/>
                <a:gd name="T53" fmla="*/ 17 h 56"/>
                <a:gd name="T54" fmla="*/ 18 w 91"/>
                <a:gd name="T55" fmla="*/ 22 h 56"/>
                <a:gd name="T56" fmla="*/ 12 w 91"/>
                <a:gd name="T57" fmla="*/ 27 h 56"/>
                <a:gd name="T58" fmla="*/ 8 w 91"/>
                <a:gd name="T59" fmla="*/ 31 h 56"/>
                <a:gd name="T60" fmla="*/ 4 w 91"/>
                <a:gd name="T61" fmla="*/ 36 h 56"/>
                <a:gd name="T62" fmla="*/ 1 w 91"/>
                <a:gd name="T63" fmla="*/ 42 h 56"/>
                <a:gd name="T64" fmla="*/ 0 w 91"/>
                <a:gd name="T65" fmla="*/ 49 h 56"/>
                <a:gd name="T66" fmla="*/ 0 w 91"/>
                <a:gd name="T67" fmla="*/ 55 h 56"/>
                <a:gd name="T68" fmla="*/ 5 w 91"/>
                <a:gd name="T69" fmla="*/ 55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5" y="55"/>
                  </a:moveTo>
                  <a:lnTo>
                    <a:pt x="7" y="50"/>
                  </a:lnTo>
                  <a:lnTo>
                    <a:pt x="8" y="43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5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8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4"/>
                  </a:lnTo>
                  <a:lnTo>
                    <a:pt x="41" y="6"/>
                  </a:lnTo>
                  <a:lnTo>
                    <a:pt x="34" y="9"/>
                  </a:lnTo>
                  <a:lnTo>
                    <a:pt x="29" y="13"/>
                  </a:lnTo>
                  <a:lnTo>
                    <a:pt x="22" y="17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1"/>
                  </a:lnTo>
                  <a:lnTo>
                    <a:pt x="4" y="36"/>
                  </a:lnTo>
                  <a:lnTo>
                    <a:pt x="1" y="42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5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2" name="Freeform 136"/>
            <p:cNvSpPr>
              <a:spLocks/>
            </p:cNvSpPr>
            <p:nvPr/>
          </p:nvSpPr>
          <p:spPr bwMode="auto">
            <a:xfrm>
              <a:off x="4180" y="1637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3" name="Freeform 137"/>
            <p:cNvSpPr>
              <a:spLocks/>
            </p:cNvSpPr>
            <p:nvPr/>
          </p:nvSpPr>
          <p:spPr bwMode="auto">
            <a:xfrm>
              <a:off x="4186" y="1576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70 w 172"/>
                <a:gd name="T5" fmla="*/ 83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9 h 127"/>
                <a:gd name="T12" fmla="*/ 154 w 172"/>
                <a:gd name="T13" fmla="*/ 104 h 127"/>
                <a:gd name="T14" fmla="*/ 150 w 172"/>
                <a:gd name="T15" fmla="*/ 108 h 127"/>
                <a:gd name="T16" fmla="*/ 144 w 172"/>
                <a:gd name="T17" fmla="*/ 112 h 127"/>
                <a:gd name="T18" fmla="*/ 137 w 172"/>
                <a:gd name="T19" fmla="*/ 116 h 127"/>
                <a:gd name="T20" fmla="*/ 130 w 172"/>
                <a:gd name="T21" fmla="*/ 119 h 127"/>
                <a:gd name="T22" fmla="*/ 123 w 172"/>
                <a:gd name="T23" fmla="*/ 122 h 127"/>
                <a:gd name="T24" fmla="*/ 114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8 w 172"/>
                <a:gd name="T37" fmla="*/ 119 h 127"/>
                <a:gd name="T38" fmla="*/ 33 w 172"/>
                <a:gd name="T39" fmla="*/ 112 h 127"/>
                <a:gd name="T40" fmla="*/ 21 w 172"/>
                <a:gd name="T41" fmla="*/ 104 h 127"/>
                <a:gd name="T42" fmla="*/ 11 w 172"/>
                <a:gd name="T43" fmla="*/ 94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1 w 172"/>
                <a:gd name="T51" fmla="*/ 50 h 127"/>
                <a:gd name="T52" fmla="*/ 3 w 172"/>
                <a:gd name="T53" fmla="*/ 45 h 127"/>
                <a:gd name="T54" fmla="*/ 6 w 172"/>
                <a:gd name="T55" fmla="*/ 39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3 w 172"/>
                <a:gd name="T63" fmla="*/ 18 h 127"/>
                <a:gd name="T64" fmla="*/ 29 w 172"/>
                <a:gd name="T65" fmla="*/ 14 h 127"/>
                <a:gd name="T66" fmla="*/ 36 w 172"/>
                <a:gd name="T67" fmla="*/ 11 h 127"/>
                <a:gd name="T68" fmla="*/ 41 w 172"/>
                <a:gd name="T69" fmla="*/ 7 h 127"/>
                <a:gd name="T70" fmla="*/ 48 w 172"/>
                <a:gd name="T71" fmla="*/ 6 h 127"/>
                <a:gd name="T72" fmla="*/ 57 w 172"/>
                <a:gd name="T73" fmla="*/ 3 h 127"/>
                <a:gd name="T74" fmla="*/ 66 w 172"/>
                <a:gd name="T75" fmla="*/ 1 h 127"/>
                <a:gd name="T76" fmla="*/ 73 w 172"/>
                <a:gd name="T77" fmla="*/ 1 h 127"/>
                <a:gd name="T78" fmla="*/ 81 w 172"/>
                <a:gd name="T79" fmla="*/ 0 h 127"/>
                <a:gd name="T80" fmla="*/ 91 w 172"/>
                <a:gd name="T81" fmla="*/ 1 h 127"/>
                <a:gd name="T82" fmla="*/ 107 w 172"/>
                <a:gd name="T83" fmla="*/ 3 h 127"/>
                <a:gd name="T84" fmla="*/ 124 w 172"/>
                <a:gd name="T85" fmla="*/ 8 h 127"/>
                <a:gd name="T86" fmla="*/ 138 w 172"/>
                <a:gd name="T87" fmla="*/ 15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70" y="83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9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4" y="112"/>
                  </a:lnTo>
                  <a:lnTo>
                    <a:pt x="137" y="116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4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8" y="119"/>
                  </a:lnTo>
                  <a:lnTo>
                    <a:pt x="33" y="112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6" y="39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3" y="18"/>
                  </a:lnTo>
                  <a:lnTo>
                    <a:pt x="29" y="14"/>
                  </a:lnTo>
                  <a:lnTo>
                    <a:pt x="36" y="11"/>
                  </a:lnTo>
                  <a:lnTo>
                    <a:pt x="41" y="7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6" y="1"/>
                  </a:lnTo>
                  <a:lnTo>
                    <a:pt x="73" y="1"/>
                  </a:lnTo>
                  <a:lnTo>
                    <a:pt x="81" y="0"/>
                  </a:lnTo>
                  <a:lnTo>
                    <a:pt x="91" y="1"/>
                  </a:lnTo>
                  <a:lnTo>
                    <a:pt x="107" y="3"/>
                  </a:lnTo>
                  <a:lnTo>
                    <a:pt x="124" y="8"/>
                  </a:lnTo>
                  <a:lnTo>
                    <a:pt x="138" y="15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4" name="Freeform 138"/>
            <p:cNvSpPr>
              <a:spLocks/>
            </p:cNvSpPr>
            <p:nvPr/>
          </p:nvSpPr>
          <p:spPr bwMode="auto">
            <a:xfrm>
              <a:off x="4272" y="1651"/>
              <a:ext cx="91" cy="56"/>
            </a:xfrm>
            <a:custGeom>
              <a:avLst/>
              <a:gdLst>
                <a:gd name="T0" fmla="*/ 0 w 91"/>
                <a:gd name="T1" fmla="*/ 54 h 56"/>
                <a:gd name="T2" fmla="*/ 8 w 91"/>
                <a:gd name="T3" fmla="*/ 55 h 56"/>
                <a:gd name="T4" fmla="*/ 16 w 91"/>
                <a:gd name="T5" fmla="*/ 54 h 56"/>
                <a:gd name="T6" fmla="*/ 25 w 91"/>
                <a:gd name="T7" fmla="*/ 54 h 56"/>
                <a:gd name="T8" fmla="*/ 33 w 91"/>
                <a:gd name="T9" fmla="*/ 51 h 56"/>
                <a:gd name="T10" fmla="*/ 41 w 91"/>
                <a:gd name="T11" fmla="*/ 50 h 56"/>
                <a:gd name="T12" fmla="*/ 48 w 91"/>
                <a:gd name="T13" fmla="*/ 47 h 56"/>
                <a:gd name="T14" fmla="*/ 55 w 91"/>
                <a:gd name="T15" fmla="*/ 45 h 56"/>
                <a:gd name="T16" fmla="*/ 61 w 91"/>
                <a:gd name="T17" fmla="*/ 41 h 56"/>
                <a:gd name="T18" fmla="*/ 67 w 91"/>
                <a:gd name="T19" fmla="*/ 37 h 56"/>
                <a:gd name="T20" fmla="*/ 72 w 91"/>
                <a:gd name="T21" fmla="*/ 33 h 56"/>
                <a:gd name="T22" fmla="*/ 76 w 91"/>
                <a:gd name="T23" fmla="*/ 28 h 56"/>
                <a:gd name="T24" fmla="*/ 80 w 91"/>
                <a:gd name="T25" fmla="*/ 23 h 56"/>
                <a:gd name="T26" fmla="*/ 85 w 91"/>
                <a:gd name="T27" fmla="*/ 18 h 56"/>
                <a:gd name="T28" fmla="*/ 87 w 91"/>
                <a:gd name="T29" fmla="*/ 12 h 56"/>
                <a:gd name="T30" fmla="*/ 89 w 91"/>
                <a:gd name="T31" fmla="*/ 6 h 56"/>
                <a:gd name="T32" fmla="*/ 90 w 91"/>
                <a:gd name="T33" fmla="*/ 0 h 56"/>
                <a:gd name="T34" fmla="*/ 83 w 91"/>
                <a:gd name="T35" fmla="*/ 0 h 56"/>
                <a:gd name="T36" fmla="*/ 82 w 91"/>
                <a:gd name="T37" fmla="*/ 5 h 56"/>
                <a:gd name="T38" fmla="*/ 80 w 91"/>
                <a:gd name="T39" fmla="*/ 10 h 56"/>
                <a:gd name="T40" fmla="*/ 78 w 91"/>
                <a:gd name="T41" fmla="*/ 15 h 56"/>
                <a:gd name="T42" fmla="*/ 76 w 91"/>
                <a:gd name="T43" fmla="*/ 20 h 56"/>
                <a:gd name="T44" fmla="*/ 72 w 91"/>
                <a:gd name="T45" fmla="*/ 24 h 56"/>
                <a:gd name="T46" fmla="*/ 68 w 91"/>
                <a:gd name="T47" fmla="*/ 28 h 56"/>
                <a:gd name="T48" fmla="*/ 63 w 91"/>
                <a:gd name="T49" fmla="*/ 32 h 56"/>
                <a:gd name="T50" fmla="*/ 57 w 91"/>
                <a:gd name="T51" fmla="*/ 36 h 56"/>
                <a:gd name="T52" fmla="*/ 52 w 91"/>
                <a:gd name="T53" fmla="*/ 38 h 56"/>
                <a:gd name="T54" fmla="*/ 45 w 91"/>
                <a:gd name="T55" fmla="*/ 42 h 56"/>
                <a:gd name="T56" fmla="*/ 38 w 91"/>
                <a:gd name="T57" fmla="*/ 43 h 56"/>
                <a:gd name="T58" fmla="*/ 31 w 91"/>
                <a:gd name="T59" fmla="*/ 46 h 56"/>
                <a:gd name="T60" fmla="*/ 23 w 91"/>
                <a:gd name="T61" fmla="*/ 47 h 56"/>
                <a:gd name="T62" fmla="*/ 16 w 91"/>
                <a:gd name="T63" fmla="*/ 49 h 56"/>
                <a:gd name="T64" fmla="*/ 8 w 91"/>
                <a:gd name="T65" fmla="*/ 49 h 56"/>
                <a:gd name="T66" fmla="*/ 0 w 91"/>
                <a:gd name="T67" fmla="*/ 49 h 56"/>
                <a:gd name="T68" fmla="*/ 0 w 91"/>
                <a:gd name="T69" fmla="*/ 54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0" y="54"/>
                  </a:moveTo>
                  <a:lnTo>
                    <a:pt x="8" y="55"/>
                  </a:lnTo>
                  <a:lnTo>
                    <a:pt x="16" y="54"/>
                  </a:lnTo>
                  <a:lnTo>
                    <a:pt x="25" y="54"/>
                  </a:lnTo>
                  <a:lnTo>
                    <a:pt x="33" y="51"/>
                  </a:lnTo>
                  <a:lnTo>
                    <a:pt x="41" y="50"/>
                  </a:lnTo>
                  <a:lnTo>
                    <a:pt x="48" y="47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7" y="37"/>
                  </a:lnTo>
                  <a:lnTo>
                    <a:pt x="72" y="33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5"/>
                  </a:lnTo>
                  <a:lnTo>
                    <a:pt x="76" y="20"/>
                  </a:lnTo>
                  <a:lnTo>
                    <a:pt x="72" y="24"/>
                  </a:lnTo>
                  <a:lnTo>
                    <a:pt x="68" y="28"/>
                  </a:lnTo>
                  <a:lnTo>
                    <a:pt x="63" y="32"/>
                  </a:lnTo>
                  <a:lnTo>
                    <a:pt x="57" y="36"/>
                  </a:lnTo>
                  <a:lnTo>
                    <a:pt x="52" y="38"/>
                  </a:lnTo>
                  <a:lnTo>
                    <a:pt x="45" y="42"/>
                  </a:lnTo>
                  <a:lnTo>
                    <a:pt x="38" y="43"/>
                  </a:lnTo>
                  <a:lnTo>
                    <a:pt x="31" y="46"/>
                  </a:lnTo>
                  <a:lnTo>
                    <a:pt x="23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5" name="Freeform 139"/>
            <p:cNvSpPr>
              <a:spLocks/>
            </p:cNvSpPr>
            <p:nvPr/>
          </p:nvSpPr>
          <p:spPr bwMode="auto">
            <a:xfrm>
              <a:off x="4183" y="1637"/>
              <a:ext cx="81" cy="69"/>
            </a:xfrm>
            <a:custGeom>
              <a:avLst/>
              <a:gdLst>
                <a:gd name="T0" fmla="*/ 0 w 81"/>
                <a:gd name="T1" fmla="*/ 0 h 69"/>
                <a:gd name="T2" fmla="*/ 0 w 81"/>
                <a:gd name="T3" fmla="*/ 12 h 69"/>
                <a:gd name="T4" fmla="*/ 4 w 81"/>
                <a:gd name="T5" fmla="*/ 24 h 69"/>
                <a:gd name="T6" fmla="*/ 11 w 81"/>
                <a:gd name="T7" fmla="*/ 36 h 69"/>
                <a:gd name="T8" fmla="*/ 22 w 81"/>
                <a:gd name="T9" fmla="*/ 45 h 69"/>
                <a:gd name="T10" fmla="*/ 33 w 81"/>
                <a:gd name="T11" fmla="*/ 55 h 69"/>
                <a:gd name="T12" fmla="*/ 47 w 81"/>
                <a:gd name="T13" fmla="*/ 61 h 69"/>
                <a:gd name="T14" fmla="*/ 62 w 81"/>
                <a:gd name="T15" fmla="*/ 65 h 69"/>
                <a:gd name="T16" fmla="*/ 80 w 81"/>
                <a:gd name="T17" fmla="*/ 68 h 69"/>
                <a:gd name="T18" fmla="*/ 80 w 81"/>
                <a:gd name="T19" fmla="*/ 63 h 69"/>
                <a:gd name="T20" fmla="*/ 64 w 81"/>
                <a:gd name="T21" fmla="*/ 60 h 69"/>
                <a:gd name="T22" fmla="*/ 49 w 81"/>
                <a:gd name="T23" fmla="*/ 56 h 69"/>
                <a:gd name="T24" fmla="*/ 37 w 81"/>
                <a:gd name="T25" fmla="*/ 49 h 69"/>
                <a:gd name="T26" fmla="*/ 26 w 81"/>
                <a:gd name="T27" fmla="*/ 41 h 69"/>
                <a:gd name="T28" fmla="*/ 16 w 81"/>
                <a:gd name="T29" fmla="*/ 32 h 69"/>
                <a:gd name="T30" fmla="*/ 9 w 81"/>
                <a:gd name="T31" fmla="*/ 23 h 69"/>
                <a:gd name="T32" fmla="*/ 5 w 81"/>
                <a:gd name="T33" fmla="*/ 11 h 69"/>
                <a:gd name="T34" fmla="*/ 5 w 81"/>
                <a:gd name="T35" fmla="*/ 0 h 69"/>
                <a:gd name="T36" fmla="*/ 0 w 81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69"/>
                <a:gd name="T59" fmla="*/ 81 w 81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69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2" y="45"/>
                  </a:lnTo>
                  <a:lnTo>
                    <a:pt x="33" y="55"/>
                  </a:lnTo>
                  <a:lnTo>
                    <a:pt x="47" y="61"/>
                  </a:lnTo>
                  <a:lnTo>
                    <a:pt x="62" y="65"/>
                  </a:lnTo>
                  <a:lnTo>
                    <a:pt x="80" y="68"/>
                  </a:lnTo>
                  <a:lnTo>
                    <a:pt x="80" y="63"/>
                  </a:lnTo>
                  <a:lnTo>
                    <a:pt x="64" y="60"/>
                  </a:lnTo>
                  <a:lnTo>
                    <a:pt x="49" y="56"/>
                  </a:lnTo>
                  <a:lnTo>
                    <a:pt x="37" y="49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9" y="23"/>
                  </a:lnTo>
                  <a:lnTo>
                    <a:pt x="5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6" name="Freeform 140"/>
            <p:cNvSpPr>
              <a:spLocks/>
            </p:cNvSpPr>
            <p:nvPr/>
          </p:nvSpPr>
          <p:spPr bwMode="auto">
            <a:xfrm>
              <a:off x="4183" y="1573"/>
              <a:ext cx="91" cy="56"/>
            </a:xfrm>
            <a:custGeom>
              <a:avLst/>
              <a:gdLst>
                <a:gd name="T0" fmla="*/ 90 w 91"/>
                <a:gd name="T1" fmla="*/ 0 h 56"/>
                <a:gd name="T2" fmla="*/ 80 w 91"/>
                <a:gd name="T3" fmla="*/ 0 h 56"/>
                <a:gd name="T4" fmla="*/ 72 w 91"/>
                <a:gd name="T5" fmla="*/ 0 h 56"/>
                <a:gd name="T6" fmla="*/ 65 w 91"/>
                <a:gd name="T7" fmla="*/ 1 h 56"/>
                <a:gd name="T8" fmla="*/ 57 w 91"/>
                <a:gd name="T9" fmla="*/ 3 h 56"/>
                <a:gd name="T10" fmla="*/ 49 w 91"/>
                <a:gd name="T11" fmla="*/ 4 h 56"/>
                <a:gd name="T12" fmla="*/ 41 w 91"/>
                <a:gd name="T13" fmla="*/ 6 h 56"/>
                <a:gd name="T14" fmla="*/ 34 w 91"/>
                <a:gd name="T15" fmla="*/ 9 h 56"/>
                <a:gd name="T16" fmla="*/ 29 w 91"/>
                <a:gd name="T17" fmla="*/ 13 h 56"/>
                <a:gd name="T18" fmla="*/ 22 w 91"/>
                <a:gd name="T19" fmla="*/ 17 h 56"/>
                <a:gd name="T20" fmla="*/ 18 w 91"/>
                <a:gd name="T21" fmla="*/ 22 h 56"/>
                <a:gd name="T22" fmla="*/ 12 w 91"/>
                <a:gd name="T23" fmla="*/ 27 h 56"/>
                <a:gd name="T24" fmla="*/ 8 w 91"/>
                <a:gd name="T25" fmla="*/ 31 h 56"/>
                <a:gd name="T26" fmla="*/ 4 w 91"/>
                <a:gd name="T27" fmla="*/ 36 h 56"/>
                <a:gd name="T28" fmla="*/ 1 w 91"/>
                <a:gd name="T29" fmla="*/ 42 h 56"/>
                <a:gd name="T30" fmla="*/ 0 w 91"/>
                <a:gd name="T31" fmla="*/ 49 h 56"/>
                <a:gd name="T32" fmla="*/ 0 w 91"/>
                <a:gd name="T33" fmla="*/ 55 h 56"/>
                <a:gd name="T34" fmla="*/ 5 w 91"/>
                <a:gd name="T35" fmla="*/ 55 h 56"/>
                <a:gd name="T36" fmla="*/ 7 w 91"/>
                <a:gd name="T37" fmla="*/ 50 h 56"/>
                <a:gd name="T38" fmla="*/ 8 w 91"/>
                <a:gd name="T39" fmla="*/ 43 h 56"/>
                <a:gd name="T40" fmla="*/ 11 w 91"/>
                <a:gd name="T41" fmla="*/ 40 h 56"/>
                <a:gd name="T42" fmla="*/ 14 w 91"/>
                <a:gd name="T43" fmla="*/ 35 h 56"/>
                <a:gd name="T44" fmla="*/ 18 w 91"/>
                <a:gd name="T45" fmla="*/ 31 h 56"/>
                <a:gd name="T46" fmla="*/ 22 w 91"/>
                <a:gd name="T47" fmla="*/ 26 h 56"/>
                <a:gd name="T48" fmla="*/ 26 w 91"/>
                <a:gd name="T49" fmla="*/ 22 h 56"/>
                <a:gd name="T50" fmla="*/ 31 w 91"/>
                <a:gd name="T51" fmla="*/ 18 h 56"/>
                <a:gd name="T52" fmla="*/ 38 w 91"/>
                <a:gd name="T53" fmla="*/ 15 h 56"/>
                <a:gd name="T54" fmla="*/ 44 w 91"/>
                <a:gd name="T55" fmla="*/ 13 h 56"/>
                <a:gd name="T56" fmla="*/ 50 w 91"/>
                <a:gd name="T57" fmla="*/ 10 h 56"/>
                <a:gd name="T58" fmla="*/ 57 w 91"/>
                <a:gd name="T59" fmla="*/ 8 h 56"/>
                <a:gd name="T60" fmla="*/ 65 w 91"/>
                <a:gd name="T61" fmla="*/ 8 h 56"/>
                <a:gd name="T62" fmla="*/ 72 w 91"/>
                <a:gd name="T63" fmla="*/ 6 h 56"/>
                <a:gd name="T64" fmla="*/ 80 w 91"/>
                <a:gd name="T65" fmla="*/ 6 h 56"/>
                <a:gd name="T66" fmla="*/ 90 w 91"/>
                <a:gd name="T67" fmla="*/ 6 h 56"/>
                <a:gd name="T68" fmla="*/ 90 w 91"/>
                <a:gd name="T69" fmla="*/ 0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90" y="0"/>
                  </a:move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4"/>
                  </a:lnTo>
                  <a:lnTo>
                    <a:pt x="41" y="6"/>
                  </a:lnTo>
                  <a:lnTo>
                    <a:pt x="34" y="9"/>
                  </a:lnTo>
                  <a:lnTo>
                    <a:pt x="29" y="13"/>
                  </a:lnTo>
                  <a:lnTo>
                    <a:pt x="22" y="17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1"/>
                  </a:lnTo>
                  <a:lnTo>
                    <a:pt x="4" y="36"/>
                  </a:lnTo>
                  <a:lnTo>
                    <a:pt x="1" y="42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5" y="55"/>
                  </a:lnTo>
                  <a:lnTo>
                    <a:pt x="7" y="50"/>
                  </a:lnTo>
                  <a:lnTo>
                    <a:pt x="8" y="43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5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8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7" name="Freeform 141"/>
            <p:cNvSpPr>
              <a:spLocks/>
            </p:cNvSpPr>
            <p:nvPr/>
          </p:nvSpPr>
          <p:spPr bwMode="auto">
            <a:xfrm>
              <a:off x="4282" y="1573"/>
              <a:ext cx="81" cy="70"/>
            </a:xfrm>
            <a:custGeom>
              <a:avLst/>
              <a:gdLst>
                <a:gd name="T0" fmla="*/ 80 w 81"/>
                <a:gd name="T1" fmla="*/ 69 h 70"/>
                <a:gd name="T2" fmla="*/ 79 w 81"/>
                <a:gd name="T3" fmla="*/ 56 h 70"/>
                <a:gd name="T4" fmla="*/ 75 w 81"/>
                <a:gd name="T5" fmla="*/ 44 h 70"/>
                <a:gd name="T6" fmla="*/ 68 w 81"/>
                <a:gd name="T7" fmla="*/ 32 h 70"/>
                <a:gd name="T8" fmla="*/ 58 w 81"/>
                <a:gd name="T9" fmla="*/ 23 h 70"/>
                <a:gd name="T10" fmla="*/ 46 w 81"/>
                <a:gd name="T11" fmla="*/ 13 h 70"/>
                <a:gd name="T12" fmla="*/ 31 w 81"/>
                <a:gd name="T13" fmla="*/ 8 h 70"/>
                <a:gd name="T14" fmla="*/ 16 w 81"/>
                <a:gd name="T15" fmla="*/ 3 h 70"/>
                <a:gd name="T16" fmla="*/ 0 w 81"/>
                <a:gd name="T17" fmla="*/ 0 h 70"/>
                <a:gd name="T18" fmla="*/ 0 w 81"/>
                <a:gd name="T19" fmla="*/ 7 h 70"/>
                <a:gd name="T20" fmla="*/ 15 w 81"/>
                <a:gd name="T21" fmla="*/ 9 h 70"/>
                <a:gd name="T22" fmla="*/ 30 w 81"/>
                <a:gd name="T23" fmla="*/ 13 h 70"/>
                <a:gd name="T24" fmla="*/ 43 w 81"/>
                <a:gd name="T25" fmla="*/ 20 h 70"/>
                <a:gd name="T26" fmla="*/ 54 w 81"/>
                <a:gd name="T27" fmla="*/ 28 h 70"/>
                <a:gd name="T28" fmla="*/ 62 w 81"/>
                <a:gd name="T29" fmla="*/ 36 h 70"/>
                <a:gd name="T30" fmla="*/ 69 w 81"/>
                <a:gd name="T31" fmla="*/ 46 h 70"/>
                <a:gd name="T32" fmla="*/ 73 w 81"/>
                <a:gd name="T33" fmla="*/ 57 h 70"/>
                <a:gd name="T34" fmla="*/ 73 w 81"/>
                <a:gd name="T35" fmla="*/ 69 h 70"/>
                <a:gd name="T36" fmla="*/ 80 w 81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9"/>
                  </a:move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8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20"/>
                  </a:lnTo>
                  <a:lnTo>
                    <a:pt x="54" y="28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8" name="Freeform 142"/>
            <p:cNvSpPr>
              <a:spLocks/>
            </p:cNvSpPr>
            <p:nvPr/>
          </p:nvSpPr>
          <p:spPr bwMode="auto">
            <a:xfrm>
              <a:off x="4345" y="1679"/>
              <a:ext cx="174" cy="108"/>
            </a:xfrm>
            <a:custGeom>
              <a:avLst/>
              <a:gdLst>
                <a:gd name="T0" fmla="*/ 1 w 174"/>
                <a:gd name="T1" fmla="*/ 67 h 108"/>
                <a:gd name="T2" fmla="*/ 1 w 174"/>
                <a:gd name="T3" fmla="*/ 74 h 108"/>
                <a:gd name="T4" fmla="*/ 6 w 174"/>
                <a:gd name="T5" fmla="*/ 81 h 108"/>
                <a:gd name="T6" fmla="*/ 13 w 174"/>
                <a:gd name="T7" fmla="*/ 88 h 108"/>
                <a:gd name="T8" fmla="*/ 23 w 174"/>
                <a:gd name="T9" fmla="*/ 94 h 108"/>
                <a:gd name="T10" fmla="*/ 34 w 174"/>
                <a:gd name="T11" fmla="*/ 99 h 108"/>
                <a:gd name="T12" fmla="*/ 49 w 174"/>
                <a:gd name="T13" fmla="*/ 103 h 108"/>
                <a:gd name="T14" fmla="*/ 66 w 174"/>
                <a:gd name="T15" fmla="*/ 106 h 108"/>
                <a:gd name="T16" fmla="*/ 83 w 174"/>
                <a:gd name="T17" fmla="*/ 107 h 108"/>
                <a:gd name="T18" fmla="*/ 92 w 174"/>
                <a:gd name="T19" fmla="*/ 107 h 108"/>
                <a:gd name="T20" fmla="*/ 100 w 174"/>
                <a:gd name="T21" fmla="*/ 107 h 108"/>
                <a:gd name="T22" fmla="*/ 109 w 174"/>
                <a:gd name="T23" fmla="*/ 107 h 108"/>
                <a:gd name="T24" fmla="*/ 116 w 174"/>
                <a:gd name="T25" fmla="*/ 106 h 108"/>
                <a:gd name="T26" fmla="*/ 124 w 174"/>
                <a:gd name="T27" fmla="*/ 104 h 108"/>
                <a:gd name="T28" fmla="*/ 132 w 174"/>
                <a:gd name="T29" fmla="*/ 103 h 108"/>
                <a:gd name="T30" fmla="*/ 139 w 174"/>
                <a:gd name="T31" fmla="*/ 101 h 108"/>
                <a:gd name="T32" fmla="*/ 144 w 174"/>
                <a:gd name="T33" fmla="*/ 99 h 108"/>
                <a:gd name="T34" fmla="*/ 152 w 174"/>
                <a:gd name="T35" fmla="*/ 96 h 108"/>
                <a:gd name="T36" fmla="*/ 156 w 174"/>
                <a:gd name="T37" fmla="*/ 94 h 108"/>
                <a:gd name="T38" fmla="*/ 160 w 174"/>
                <a:gd name="T39" fmla="*/ 92 h 108"/>
                <a:gd name="T40" fmla="*/ 164 w 174"/>
                <a:gd name="T41" fmla="*/ 88 h 108"/>
                <a:gd name="T42" fmla="*/ 169 w 174"/>
                <a:gd name="T43" fmla="*/ 85 h 108"/>
                <a:gd name="T44" fmla="*/ 170 w 174"/>
                <a:gd name="T45" fmla="*/ 81 h 108"/>
                <a:gd name="T46" fmla="*/ 173 w 174"/>
                <a:gd name="T47" fmla="*/ 78 h 108"/>
                <a:gd name="T48" fmla="*/ 173 w 174"/>
                <a:gd name="T49" fmla="*/ 74 h 108"/>
                <a:gd name="T50" fmla="*/ 173 w 174"/>
                <a:gd name="T51" fmla="*/ 40 h 108"/>
                <a:gd name="T52" fmla="*/ 173 w 174"/>
                <a:gd name="T53" fmla="*/ 33 h 108"/>
                <a:gd name="T54" fmla="*/ 169 w 174"/>
                <a:gd name="T55" fmla="*/ 25 h 108"/>
                <a:gd name="T56" fmla="*/ 162 w 174"/>
                <a:gd name="T57" fmla="*/ 19 h 108"/>
                <a:gd name="T58" fmla="*/ 152 w 174"/>
                <a:gd name="T59" fmla="*/ 13 h 108"/>
                <a:gd name="T60" fmla="*/ 139 w 174"/>
                <a:gd name="T61" fmla="*/ 8 h 108"/>
                <a:gd name="T62" fmla="*/ 124 w 174"/>
                <a:gd name="T63" fmla="*/ 4 h 108"/>
                <a:gd name="T64" fmla="*/ 109 w 174"/>
                <a:gd name="T65" fmla="*/ 1 h 108"/>
                <a:gd name="T66" fmla="*/ 92 w 174"/>
                <a:gd name="T67" fmla="*/ 0 h 108"/>
                <a:gd name="T68" fmla="*/ 83 w 174"/>
                <a:gd name="T69" fmla="*/ 0 h 108"/>
                <a:gd name="T70" fmla="*/ 74 w 174"/>
                <a:gd name="T71" fmla="*/ 0 h 108"/>
                <a:gd name="T72" fmla="*/ 66 w 174"/>
                <a:gd name="T73" fmla="*/ 0 h 108"/>
                <a:gd name="T74" fmla="*/ 57 w 174"/>
                <a:gd name="T75" fmla="*/ 1 h 108"/>
                <a:gd name="T76" fmla="*/ 50 w 174"/>
                <a:gd name="T77" fmla="*/ 3 h 108"/>
                <a:gd name="T78" fmla="*/ 41 w 174"/>
                <a:gd name="T79" fmla="*/ 4 h 108"/>
                <a:gd name="T80" fmla="*/ 36 w 174"/>
                <a:gd name="T81" fmla="*/ 6 h 108"/>
                <a:gd name="T82" fmla="*/ 29 w 174"/>
                <a:gd name="T83" fmla="*/ 8 h 108"/>
                <a:gd name="T84" fmla="*/ 23 w 174"/>
                <a:gd name="T85" fmla="*/ 10 h 108"/>
                <a:gd name="T86" fmla="*/ 19 w 174"/>
                <a:gd name="T87" fmla="*/ 13 h 108"/>
                <a:gd name="T88" fmla="*/ 13 w 174"/>
                <a:gd name="T89" fmla="*/ 15 h 108"/>
                <a:gd name="T90" fmla="*/ 9 w 174"/>
                <a:gd name="T91" fmla="*/ 19 h 108"/>
                <a:gd name="T92" fmla="*/ 6 w 174"/>
                <a:gd name="T93" fmla="*/ 22 h 108"/>
                <a:gd name="T94" fmla="*/ 3 w 174"/>
                <a:gd name="T95" fmla="*/ 25 h 108"/>
                <a:gd name="T96" fmla="*/ 1 w 174"/>
                <a:gd name="T97" fmla="*/ 29 h 108"/>
                <a:gd name="T98" fmla="*/ 0 w 174"/>
                <a:gd name="T99" fmla="*/ 33 h 108"/>
                <a:gd name="T100" fmla="*/ 1 w 174"/>
                <a:gd name="T101" fmla="*/ 67 h 1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8"/>
                <a:gd name="T155" fmla="*/ 174 w 174"/>
                <a:gd name="T156" fmla="*/ 108 h 1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8">
                  <a:moveTo>
                    <a:pt x="1" y="67"/>
                  </a:moveTo>
                  <a:lnTo>
                    <a:pt x="1" y="74"/>
                  </a:lnTo>
                  <a:lnTo>
                    <a:pt x="6" y="81"/>
                  </a:lnTo>
                  <a:lnTo>
                    <a:pt x="13" y="88"/>
                  </a:lnTo>
                  <a:lnTo>
                    <a:pt x="23" y="94"/>
                  </a:lnTo>
                  <a:lnTo>
                    <a:pt x="34" y="99"/>
                  </a:lnTo>
                  <a:lnTo>
                    <a:pt x="49" y="103"/>
                  </a:lnTo>
                  <a:lnTo>
                    <a:pt x="66" y="106"/>
                  </a:lnTo>
                  <a:lnTo>
                    <a:pt x="83" y="107"/>
                  </a:lnTo>
                  <a:lnTo>
                    <a:pt x="92" y="107"/>
                  </a:lnTo>
                  <a:lnTo>
                    <a:pt x="100" y="107"/>
                  </a:lnTo>
                  <a:lnTo>
                    <a:pt x="109" y="107"/>
                  </a:lnTo>
                  <a:lnTo>
                    <a:pt x="116" y="106"/>
                  </a:lnTo>
                  <a:lnTo>
                    <a:pt x="124" y="104"/>
                  </a:lnTo>
                  <a:lnTo>
                    <a:pt x="132" y="103"/>
                  </a:lnTo>
                  <a:lnTo>
                    <a:pt x="139" y="101"/>
                  </a:lnTo>
                  <a:lnTo>
                    <a:pt x="144" y="99"/>
                  </a:lnTo>
                  <a:lnTo>
                    <a:pt x="152" y="96"/>
                  </a:lnTo>
                  <a:lnTo>
                    <a:pt x="156" y="94"/>
                  </a:lnTo>
                  <a:lnTo>
                    <a:pt x="160" y="92"/>
                  </a:lnTo>
                  <a:lnTo>
                    <a:pt x="164" y="88"/>
                  </a:lnTo>
                  <a:lnTo>
                    <a:pt x="169" y="85"/>
                  </a:lnTo>
                  <a:lnTo>
                    <a:pt x="170" y="81"/>
                  </a:lnTo>
                  <a:lnTo>
                    <a:pt x="173" y="78"/>
                  </a:lnTo>
                  <a:lnTo>
                    <a:pt x="173" y="74"/>
                  </a:lnTo>
                  <a:lnTo>
                    <a:pt x="173" y="40"/>
                  </a:lnTo>
                  <a:lnTo>
                    <a:pt x="173" y="33"/>
                  </a:lnTo>
                  <a:lnTo>
                    <a:pt x="169" y="25"/>
                  </a:lnTo>
                  <a:lnTo>
                    <a:pt x="162" y="19"/>
                  </a:lnTo>
                  <a:lnTo>
                    <a:pt x="152" y="13"/>
                  </a:lnTo>
                  <a:lnTo>
                    <a:pt x="139" y="8"/>
                  </a:lnTo>
                  <a:lnTo>
                    <a:pt x="124" y="4"/>
                  </a:lnTo>
                  <a:lnTo>
                    <a:pt x="109" y="1"/>
                  </a:lnTo>
                  <a:lnTo>
                    <a:pt x="92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6"/>
                  </a:lnTo>
                  <a:lnTo>
                    <a:pt x="29" y="8"/>
                  </a:lnTo>
                  <a:lnTo>
                    <a:pt x="23" y="10"/>
                  </a:lnTo>
                  <a:lnTo>
                    <a:pt x="19" y="13"/>
                  </a:lnTo>
                  <a:lnTo>
                    <a:pt x="13" y="15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79" name="Freeform 143"/>
            <p:cNvSpPr>
              <a:spLocks/>
            </p:cNvSpPr>
            <p:nvPr/>
          </p:nvSpPr>
          <p:spPr bwMode="auto">
            <a:xfrm>
              <a:off x="4342" y="1751"/>
              <a:ext cx="82" cy="40"/>
            </a:xfrm>
            <a:custGeom>
              <a:avLst/>
              <a:gdLst>
                <a:gd name="T0" fmla="*/ 81 w 82"/>
                <a:gd name="T1" fmla="*/ 33 h 40"/>
                <a:gd name="T2" fmla="*/ 65 w 82"/>
                <a:gd name="T3" fmla="*/ 32 h 40"/>
                <a:gd name="T4" fmla="*/ 50 w 82"/>
                <a:gd name="T5" fmla="*/ 29 h 40"/>
                <a:gd name="T6" fmla="*/ 36 w 82"/>
                <a:gd name="T7" fmla="*/ 26 h 40"/>
                <a:gd name="T8" fmla="*/ 26 w 82"/>
                <a:gd name="T9" fmla="*/ 21 h 40"/>
                <a:gd name="T10" fmla="*/ 16 w 82"/>
                <a:gd name="T11" fmla="*/ 16 h 40"/>
                <a:gd name="T12" fmla="*/ 11 w 82"/>
                <a:gd name="T13" fmla="*/ 11 h 40"/>
                <a:gd name="T14" fmla="*/ 7 w 82"/>
                <a:gd name="T15" fmla="*/ 5 h 40"/>
                <a:gd name="T16" fmla="*/ 7 w 82"/>
                <a:gd name="T17" fmla="*/ 0 h 40"/>
                <a:gd name="T18" fmla="*/ 0 w 82"/>
                <a:gd name="T19" fmla="*/ 0 h 40"/>
                <a:gd name="T20" fmla="*/ 1 w 82"/>
                <a:gd name="T21" fmla="*/ 7 h 40"/>
                <a:gd name="T22" fmla="*/ 5 w 82"/>
                <a:gd name="T23" fmla="*/ 15 h 40"/>
                <a:gd name="T24" fmla="*/ 12 w 82"/>
                <a:gd name="T25" fmla="*/ 21 h 40"/>
                <a:gd name="T26" fmla="*/ 23 w 82"/>
                <a:gd name="T27" fmla="*/ 27 h 40"/>
                <a:gd name="T28" fmla="*/ 34 w 82"/>
                <a:gd name="T29" fmla="*/ 32 h 40"/>
                <a:gd name="T30" fmla="*/ 49 w 82"/>
                <a:gd name="T31" fmla="*/ 34 h 40"/>
                <a:gd name="T32" fmla="*/ 65 w 82"/>
                <a:gd name="T33" fmla="*/ 37 h 40"/>
                <a:gd name="T34" fmla="*/ 81 w 82"/>
                <a:gd name="T35" fmla="*/ 39 h 40"/>
                <a:gd name="T36" fmla="*/ 81 w 82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3"/>
                  </a:move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5" y="37"/>
                  </a:lnTo>
                  <a:lnTo>
                    <a:pt x="81" y="39"/>
                  </a:lnTo>
                  <a:lnTo>
                    <a:pt x="81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0" name="Freeform 144"/>
            <p:cNvSpPr>
              <a:spLocks/>
            </p:cNvSpPr>
            <p:nvPr/>
          </p:nvSpPr>
          <p:spPr bwMode="auto">
            <a:xfrm>
              <a:off x="4432" y="1759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5 h 32"/>
                <a:gd name="T6" fmla="*/ 79 w 91"/>
                <a:gd name="T7" fmla="*/ 7 h 32"/>
                <a:gd name="T8" fmla="*/ 76 w 91"/>
                <a:gd name="T9" fmla="*/ 10 h 32"/>
                <a:gd name="T10" fmla="*/ 72 w 91"/>
                <a:gd name="T11" fmla="*/ 13 h 32"/>
                <a:gd name="T12" fmla="*/ 68 w 91"/>
                <a:gd name="T13" fmla="*/ 14 h 32"/>
                <a:gd name="T14" fmla="*/ 63 w 91"/>
                <a:gd name="T15" fmla="*/ 16 h 32"/>
                <a:gd name="T16" fmla="*/ 59 w 91"/>
                <a:gd name="T17" fmla="*/ 18 h 32"/>
                <a:gd name="T18" fmla="*/ 52 w 91"/>
                <a:gd name="T19" fmla="*/ 21 h 32"/>
                <a:gd name="T20" fmla="*/ 46 w 91"/>
                <a:gd name="T21" fmla="*/ 22 h 32"/>
                <a:gd name="T22" fmla="*/ 38 w 91"/>
                <a:gd name="T23" fmla="*/ 23 h 32"/>
                <a:gd name="T24" fmla="*/ 31 w 91"/>
                <a:gd name="T25" fmla="*/ 24 h 32"/>
                <a:gd name="T26" fmla="*/ 25 w 91"/>
                <a:gd name="T27" fmla="*/ 25 h 32"/>
                <a:gd name="T28" fmla="*/ 16 w 91"/>
                <a:gd name="T29" fmla="*/ 25 h 32"/>
                <a:gd name="T30" fmla="*/ 8 w 91"/>
                <a:gd name="T31" fmla="*/ 25 h 32"/>
                <a:gd name="T32" fmla="*/ 0 w 91"/>
                <a:gd name="T33" fmla="*/ 25 h 32"/>
                <a:gd name="T34" fmla="*/ 0 w 91"/>
                <a:gd name="T35" fmla="*/ 31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1 w 91"/>
                <a:gd name="T43" fmla="*/ 29 h 32"/>
                <a:gd name="T44" fmla="*/ 40 w 91"/>
                <a:gd name="T45" fmla="*/ 29 h 32"/>
                <a:gd name="T46" fmla="*/ 46 w 91"/>
                <a:gd name="T47" fmla="*/ 28 h 32"/>
                <a:gd name="T48" fmla="*/ 53 w 91"/>
                <a:gd name="T49" fmla="*/ 25 h 32"/>
                <a:gd name="T50" fmla="*/ 60 w 91"/>
                <a:gd name="T51" fmla="*/ 24 h 32"/>
                <a:gd name="T52" fmla="*/ 67 w 91"/>
                <a:gd name="T53" fmla="*/ 22 h 32"/>
                <a:gd name="T54" fmla="*/ 71 w 91"/>
                <a:gd name="T55" fmla="*/ 20 h 32"/>
                <a:gd name="T56" fmla="*/ 75 w 91"/>
                <a:gd name="T57" fmla="*/ 17 h 32"/>
                <a:gd name="T58" fmla="*/ 80 w 91"/>
                <a:gd name="T59" fmla="*/ 14 h 32"/>
                <a:gd name="T60" fmla="*/ 83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3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38" y="23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29"/>
                  </a:lnTo>
                  <a:lnTo>
                    <a:pt x="40" y="29"/>
                  </a:lnTo>
                  <a:lnTo>
                    <a:pt x="46" y="28"/>
                  </a:lnTo>
                  <a:lnTo>
                    <a:pt x="53" y="25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1" name="Freeform 145"/>
            <p:cNvSpPr>
              <a:spLocks/>
            </p:cNvSpPr>
            <p:nvPr/>
          </p:nvSpPr>
          <p:spPr bwMode="auto">
            <a:xfrm>
              <a:off x="4522" y="1723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2" name="Freeform 146"/>
            <p:cNvSpPr>
              <a:spLocks/>
            </p:cNvSpPr>
            <p:nvPr/>
          </p:nvSpPr>
          <p:spPr bwMode="auto">
            <a:xfrm>
              <a:off x="4441" y="1676"/>
              <a:ext cx="81" cy="39"/>
            </a:xfrm>
            <a:custGeom>
              <a:avLst/>
              <a:gdLst>
                <a:gd name="T0" fmla="*/ 0 w 81"/>
                <a:gd name="T1" fmla="*/ 5 h 39"/>
                <a:gd name="T2" fmla="*/ 16 w 81"/>
                <a:gd name="T3" fmla="*/ 6 h 39"/>
                <a:gd name="T4" fmla="*/ 31 w 81"/>
                <a:gd name="T5" fmla="*/ 9 h 39"/>
                <a:gd name="T6" fmla="*/ 45 w 81"/>
                <a:gd name="T7" fmla="*/ 12 h 39"/>
                <a:gd name="T8" fmla="*/ 54 w 81"/>
                <a:gd name="T9" fmla="*/ 17 h 39"/>
                <a:gd name="T10" fmla="*/ 64 w 81"/>
                <a:gd name="T11" fmla="*/ 21 h 39"/>
                <a:gd name="T12" fmla="*/ 71 w 81"/>
                <a:gd name="T13" fmla="*/ 27 h 39"/>
                <a:gd name="T14" fmla="*/ 73 w 81"/>
                <a:gd name="T15" fmla="*/ 32 h 39"/>
                <a:gd name="T16" fmla="*/ 75 w 81"/>
                <a:gd name="T17" fmla="*/ 38 h 39"/>
                <a:gd name="T18" fmla="*/ 80 w 81"/>
                <a:gd name="T19" fmla="*/ 38 h 39"/>
                <a:gd name="T20" fmla="*/ 80 w 81"/>
                <a:gd name="T21" fmla="*/ 31 h 39"/>
                <a:gd name="T22" fmla="*/ 75 w 81"/>
                <a:gd name="T23" fmla="*/ 23 h 39"/>
                <a:gd name="T24" fmla="*/ 68 w 81"/>
                <a:gd name="T25" fmla="*/ 17 h 39"/>
                <a:gd name="T26" fmla="*/ 58 w 81"/>
                <a:gd name="T27" fmla="*/ 11 h 39"/>
                <a:gd name="T28" fmla="*/ 46 w 81"/>
                <a:gd name="T29" fmla="*/ 6 h 39"/>
                <a:gd name="T30" fmla="*/ 33 w 81"/>
                <a:gd name="T31" fmla="*/ 4 h 39"/>
                <a:gd name="T32" fmla="*/ 16 w 81"/>
                <a:gd name="T33" fmla="*/ 1 h 39"/>
                <a:gd name="T34" fmla="*/ 0 w 81"/>
                <a:gd name="T35" fmla="*/ 0 h 39"/>
                <a:gd name="T36" fmla="*/ 0 w 81"/>
                <a:gd name="T37" fmla="*/ 5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0" y="5"/>
                  </a:moveTo>
                  <a:lnTo>
                    <a:pt x="16" y="6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1"/>
                  </a:lnTo>
                  <a:lnTo>
                    <a:pt x="71" y="27"/>
                  </a:lnTo>
                  <a:lnTo>
                    <a:pt x="73" y="32"/>
                  </a:lnTo>
                  <a:lnTo>
                    <a:pt x="75" y="38"/>
                  </a:lnTo>
                  <a:lnTo>
                    <a:pt x="80" y="38"/>
                  </a:lnTo>
                  <a:lnTo>
                    <a:pt x="80" y="31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1"/>
                  </a:lnTo>
                  <a:lnTo>
                    <a:pt x="46" y="6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3" name="Freeform 147"/>
            <p:cNvSpPr>
              <a:spLocks/>
            </p:cNvSpPr>
            <p:nvPr/>
          </p:nvSpPr>
          <p:spPr bwMode="auto">
            <a:xfrm>
              <a:off x="4342" y="1675"/>
              <a:ext cx="91" cy="32"/>
            </a:xfrm>
            <a:custGeom>
              <a:avLst/>
              <a:gdLst>
                <a:gd name="T0" fmla="*/ 5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6 w 91"/>
                <a:gd name="T11" fmla="*/ 18 h 32"/>
                <a:gd name="T12" fmla="*/ 22 w 91"/>
                <a:gd name="T13" fmla="*/ 16 h 32"/>
                <a:gd name="T14" fmla="*/ 26 w 91"/>
                <a:gd name="T15" fmla="*/ 14 h 32"/>
                <a:gd name="T16" fmla="*/ 31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0 w 91"/>
                <a:gd name="T23" fmla="*/ 8 h 32"/>
                <a:gd name="T24" fmla="*/ 57 w 91"/>
                <a:gd name="T25" fmla="*/ 7 h 32"/>
                <a:gd name="T26" fmla="*/ 65 w 91"/>
                <a:gd name="T27" fmla="*/ 6 h 32"/>
                <a:gd name="T28" fmla="*/ 74 w 91"/>
                <a:gd name="T29" fmla="*/ 6 h 32"/>
                <a:gd name="T30" fmla="*/ 82 w 91"/>
                <a:gd name="T31" fmla="*/ 6 h 32"/>
                <a:gd name="T32" fmla="*/ 90 w 91"/>
                <a:gd name="T33" fmla="*/ 6 h 32"/>
                <a:gd name="T34" fmla="*/ 90 w 91"/>
                <a:gd name="T35" fmla="*/ 1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7 w 91"/>
                <a:gd name="T43" fmla="*/ 2 h 32"/>
                <a:gd name="T44" fmla="*/ 49 w 91"/>
                <a:gd name="T45" fmla="*/ 2 h 32"/>
                <a:gd name="T46" fmla="*/ 42 w 91"/>
                <a:gd name="T47" fmla="*/ 5 h 32"/>
                <a:gd name="T48" fmla="*/ 35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8 w 91"/>
                <a:gd name="T55" fmla="*/ 13 h 32"/>
                <a:gd name="T56" fmla="*/ 14 w 91"/>
                <a:gd name="T57" fmla="*/ 14 h 32"/>
                <a:gd name="T58" fmla="*/ 10 w 91"/>
                <a:gd name="T59" fmla="*/ 17 h 32"/>
                <a:gd name="T60" fmla="*/ 5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5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5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3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4" name="Freeform 148"/>
            <p:cNvSpPr>
              <a:spLocks/>
            </p:cNvSpPr>
            <p:nvPr/>
          </p:nvSpPr>
          <p:spPr bwMode="auto">
            <a:xfrm>
              <a:off x="4341" y="1715"/>
              <a:ext cx="2" cy="28"/>
            </a:xfrm>
            <a:custGeom>
              <a:avLst/>
              <a:gdLst>
                <a:gd name="T0" fmla="*/ 0 w 2"/>
                <a:gd name="T1" fmla="*/ 27 h 28"/>
                <a:gd name="T2" fmla="*/ 0 w 2"/>
                <a:gd name="T3" fmla="*/ 0 h 28"/>
                <a:gd name="T4" fmla="*/ 1 w 2"/>
                <a:gd name="T5" fmla="*/ 0 h 28"/>
                <a:gd name="T6" fmla="*/ 1 w 2"/>
                <a:gd name="T7" fmla="*/ 27 h 28"/>
                <a:gd name="T8" fmla="*/ 0 w 2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0" y="27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5" name="Freeform 149"/>
            <p:cNvSpPr>
              <a:spLocks/>
            </p:cNvSpPr>
            <p:nvPr/>
          </p:nvSpPr>
          <p:spPr bwMode="auto">
            <a:xfrm>
              <a:off x="4345" y="1679"/>
              <a:ext cx="174" cy="72"/>
            </a:xfrm>
            <a:custGeom>
              <a:avLst/>
              <a:gdLst>
                <a:gd name="T0" fmla="*/ 173 w 174"/>
                <a:gd name="T1" fmla="*/ 39 h 72"/>
                <a:gd name="T2" fmla="*/ 172 w 174"/>
                <a:gd name="T3" fmla="*/ 43 h 72"/>
                <a:gd name="T4" fmla="*/ 170 w 174"/>
                <a:gd name="T5" fmla="*/ 47 h 72"/>
                <a:gd name="T6" fmla="*/ 167 w 174"/>
                <a:gd name="T7" fmla="*/ 50 h 72"/>
                <a:gd name="T8" fmla="*/ 164 w 174"/>
                <a:gd name="T9" fmla="*/ 52 h 72"/>
                <a:gd name="T10" fmla="*/ 160 w 174"/>
                <a:gd name="T11" fmla="*/ 56 h 72"/>
                <a:gd name="T12" fmla="*/ 156 w 174"/>
                <a:gd name="T13" fmla="*/ 59 h 72"/>
                <a:gd name="T14" fmla="*/ 150 w 174"/>
                <a:gd name="T15" fmla="*/ 62 h 72"/>
                <a:gd name="T16" fmla="*/ 144 w 174"/>
                <a:gd name="T17" fmla="*/ 63 h 72"/>
                <a:gd name="T18" fmla="*/ 137 w 174"/>
                <a:gd name="T19" fmla="*/ 66 h 72"/>
                <a:gd name="T20" fmla="*/ 132 w 174"/>
                <a:gd name="T21" fmla="*/ 67 h 72"/>
                <a:gd name="T22" fmla="*/ 123 w 174"/>
                <a:gd name="T23" fmla="*/ 68 h 72"/>
                <a:gd name="T24" fmla="*/ 116 w 174"/>
                <a:gd name="T25" fmla="*/ 70 h 72"/>
                <a:gd name="T26" fmla="*/ 107 w 174"/>
                <a:gd name="T27" fmla="*/ 71 h 72"/>
                <a:gd name="T28" fmla="*/ 100 w 174"/>
                <a:gd name="T29" fmla="*/ 71 h 72"/>
                <a:gd name="T30" fmla="*/ 92 w 174"/>
                <a:gd name="T31" fmla="*/ 71 h 72"/>
                <a:gd name="T32" fmla="*/ 81 w 174"/>
                <a:gd name="T33" fmla="*/ 71 h 72"/>
                <a:gd name="T34" fmla="*/ 64 w 174"/>
                <a:gd name="T35" fmla="*/ 70 h 72"/>
                <a:gd name="T36" fmla="*/ 49 w 174"/>
                <a:gd name="T37" fmla="*/ 67 h 72"/>
                <a:gd name="T38" fmla="*/ 34 w 174"/>
                <a:gd name="T39" fmla="*/ 63 h 72"/>
                <a:gd name="T40" fmla="*/ 23 w 174"/>
                <a:gd name="T41" fmla="*/ 59 h 72"/>
                <a:gd name="T42" fmla="*/ 11 w 174"/>
                <a:gd name="T43" fmla="*/ 52 h 72"/>
                <a:gd name="T44" fmla="*/ 6 w 174"/>
                <a:gd name="T45" fmla="*/ 47 h 72"/>
                <a:gd name="T46" fmla="*/ 1 w 174"/>
                <a:gd name="T47" fmla="*/ 39 h 72"/>
                <a:gd name="T48" fmla="*/ 0 w 174"/>
                <a:gd name="T49" fmla="*/ 32 h 72"/>
                <a:gd name="T50" fmla="*/ 1 w 174"/>
                <a:gd name="T51" fmla="*/ 28 h 72"/>
                <a:gd name="T52" fmla="*/ 3 w 174"/>
                <a:gd name="T53" fmla="*/ 24 h 72"/>
                <a:gd name="T54" fmla="*/ 6 w 174"/>
                <a:gd name="T55" fmla="*/ 21 h 72"/>
                <a:gd name="T56" fmla="*/ 9 w 174"/>
                <a:gd name="T57" fmla="*/ 19 h 72"/>
                <a:gd name="T58" fmla="*/ 13 w 174"/>
                <a:gd name="T59" fmla="*/ 15 h 72"/>
                <a:gd name="T60" fmla="*/ 19 w 174"/>
                <a:gd name="T61" fmla="*/ 12 h 72"/>
                <a:gd name="T62" fmla="*/ 23 w 174"/>
                <a:gd name="T63" fmla="*/ 9 h 72"/>
                <a:gd name="T64" fmla="*/ 29 w 174"/>
                <a:gd name="T65" fmla="*/ 8 h 72"/>
                <a:gd name="T66" fmla="*/ 36 w 174"/>
                <a:gd name="T67" fmla="*/ 5 h 72"/>
                <a:gd name="T68" fmla="*/ 41 w 174"/>
                <a:gd name="T69" fmla="*/ 4 h 72"/>
                <a:gd name="T70" fmla="*/ 50 w 174"/>
                <a:gd name="T71" fmla="*/ 3 h 72"/>
                <a:gd name="T72" fmla="*/ 57 w 174"/>
                <a:gd name="T73" fmla="*/ 1 h 72"/>
                <a:gd name="T74" fmla="*/ 66 w 174"/>
                <a:gd name="T75" fmla="*/ 0 h 72"/>
                <a:gd name="T76" fmla="*/ 74 w 174"/>
                <a:gd name="T77" fmla="*/ 0 h 72"/>
                <a:gd name="T78" fmla="*/ 83 w 174"/>
                <a:gd name="T79" fmla="*/ 0 h 72"/>
                <a:gd name="T80" fmla="*/ 92 w 174"/>
                <a:gd name="T81" fmla="*/ 0 h 72"/>
                <a:gd name="T82" fmla="*/ 109 w 174"/>
                <a:gd name="T83" fmla="*/ 1 h 72"/>
                <a:gd name="T84" fmla="*/ 124 w 174"/>
                <a:gd name="T85" fmla="*/ 4 h 72"/>
                <a:gd name="T86" fmla="*/ 139 w 174"/>
                <a:gd name="T87" fmla="*/ 8 h 72"/>
                <a:gd name="T88" fmla="*/ 152 w 174"/>
                <a:gd name="T89" fmla="*/ 12 h 72"/>
                <a:gd name="T90" fmla="*/ 162 w 174"/>
                <a:gd name="T91" fmla="*/ 19 h 72"/>
                <a:gd name="T92" fmla="*/ 169 w 174"/>
                <a:gd name="T93" fmla="*/ 24 h 72"/>
                <a:gd name="T94" fmla="*/ 173 w 174"/>
                <a:gd name="T95" fmla="*/ 32 h 72"/>
                <a:gd name="T96" fmla="*/ 173 w 174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2"/>
                <a:gd name="T149" fmla="*/ 174 w 174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2">
                  <a:moveTo>
                    <a:pt x="173" y="39"/>
                  </a:moveTo>
                  <a:lnTo>
                    <a:pt x="172" y="43"/>
                  </a:lnTo>
                  <a:lnTo>
                    <a:pt x="170" y="47"/>
                  </a:lnTo>
                  <a:lnTo>
                    <a:pt x="167" y="50"/>
                  </a:lnTo>
                  <a:lnTo>
                    <a:pt x="164" y="52"/>
                  </a:lnTo>
                  <a:lnTo>
                    <a:pt x="160" y="56"/>
                  </a:lnTo>
                  <a:lnTo>
                    <a:pt x="156" y="59"/>
                  </a:lnTo>
                  <a:lnTo>
                    <a:pt x="150" y="62"/>
                  </a:lnTo>
                  <a:lnTo>
                    <a:pt x="144" y="63"/>
                  </a:lnTo>
                  <a:lnTo>
                    <a:pt x="137" y="66"/>
                  </a:lnTo>
                  <a:lnTo>
                    <a:pt x="132" y="67"/>
                  </a:lnTo>
                  <a:lnTo>
                    <a:pt x="123" y="68"/>
                  </a:lnTo>
                  <a:lnTo>
                    <a:pt x="116" y="70"/>
                  </a:lnTo>
                  <a:lnTo>
                    <a:pt x="107" y="71"/>
                  </a:lnTo>
                  <a:lnTo>
                    <a:pt x="100" y="71"/>
                  </a:lnTo>
                  <a:lnTo>
                    <a:pt x="92" y="71"/>
                  </a:lnTo>
                  <a:lnTo>
                    <a:pt x="81" y="71"/>
                  </a:lnTo>
                  <a:lnTo>
                    <a:pt x="64" y="70"/>
                  </a:lnTo>
                  <a:lnTo>
                    <a:pt x="49" y="67"/>
                  </a:lnTo>
                  <a:lnTo>
                    <a:pt x="34" y="63"/>
                  </a:lnTo>
                  <a:lnTo>
                    <a:pt x="23" y="59"/>
                  </a:lnTo>
                  <a:lnTo>
                    <a:pt x="11" y="52"/>
                  </a:lnTo>
                  <a:lnTo>
                    <a:pt x="6" y="47"/>
                  </a:lnTo>
                  <a:lnTo>
                    <a:pt x="1" y="39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4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5"/>
                  </a:lnTo>
                  <a:lnTo>
                    <a:pt x="19" y="12"/>
                  </a:lnTo>
                  <a:lnTo>
                    <a:pt x="23" y="9"/>
                  </a:lnTo>
                  <a:lnTo>
                    <a:pt x="29" y="8"/>
                  </a:lnTo>
                  <a:lnTo>
                    <a:pt x="36" y="5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0"/>
                  </a:lnTo>
                  <a:lnTo>
                    <a:pt x="74" y="0"/>
                  </a:lnTo>
                  <a:lnTo>
                    <a:pt x="83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2" y="12"/>
                  </a:lnTo>
                  <a:lnTo>
                    <a:pt x="162" y="19"/>
                  </a:lnTo>
                  <a:lnTo>
                    <a:pt x="169" y="24"/>
                  </a:lnTo>
                  <a:lnTo>
                    <a:pt x="173" y="32"/>
                  </a:lnTo>
                  <a:lnTo>
                    <a:pt x="173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6" name="Freeform 150"/>
            <p:cNvSpPr>
              <a:spLocks/>
            </p:cNvSpPr>
            <p:nvPr/>
          </p:nvSpPr>
          <p:spPr bwMode="auto">
            <a:xfrm>
              <a:off x="4431" y="1723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10 w 91"/>
                <a:gd name="T3" fmla="*/ 31 h 32"/>
                <a:gd name="T4" fmla="*/ 18 w 91"/>
                <a:gd name="T5" fmla="*/ 31 h 32"/>
                <a:gd name="T6" fmla="*/ 25 w 91"/>
                <a:gd name="T7" fmla="*/ 30 h 32"/>
                <a:gd name="T8" fmla="*/ 33 w 91"/>
                <a:gd name="T9" fmla="*/ 29 h 32"/>
                <a:gd name="T10" fmla="*/ 41 w 91"/>
                <a:gd name="T11" fmla="*/ 29 h 32"/>
                <a:gd name="T12" fmla="*/ 48 w 91"/>
                <a:gd name="T13" fmla="*/ 28 h 32"/>
                <a:gd name="T14" fmla="*/ 55 w 91"/>
                <a:gd name="T15" fmla="*/ 25 h 32"/>
                <a:gd name="T16" fmla="*/ 61 w 91"/>
                <a:gd name="T17" fmla="*/ 24 h 32"/>
                <a:gd name="T18" fmla="*/ 67 w 91"/>
                <a:gd name="T19" fmla="*/ 22 h 32"/>
                <a:gd name="T20" fmla="*/ 72 w 91"/>
                <a:gd name="T21" fmla="*/ 18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1 h 32"/>
                <a:gd name="T28" fmla="*/ 87 w 91"/>
                <a:gd name="T29" fmla="*/ 8 h 32"/>
                <a:gd name="T30" fmla="*/ 89 w 91"/>
                <a:gd name="T31" fmla="*/ 5 h 32"/>
                <a:gd name="T32" fmla="*/ 90 w 91"/>
                <a:gd name="T33" fmla="*/ 0 h 32"/>
                <a:gd name="T34" fmla="*/ 85 w 91"/>
                <a:gd name="T35" fmla="*/ 0 h 32"/>
                <a:gd name="T36" fmla="*/ 83 w 91"/>
                <a:gd name="T37" fmla="*/ 2 h 32"/>
                <a:gd name="T38" fmla="*/ 82 w 91"/>
                <a:gd name="T39" fmla="*/ 5 h 32"/>
                <a:gd name="T40" fmla="*/ 79 w 91"/>
                <a:gd name="T41" fmla="*/ 8 h 32"/>
                <a:gd name="T42" fmla="*/ 76 w 91"/>
                <a:gd name="T43" fmla="*/ 10 h 32"/>
                <a:gd name="T44" fmla="*/ 74 w 91"/>
                <a:gd name="T45" fmla="*/ 13 h 32"/>
                <a:gd name="T46" fmla="*/ 68 w 91"/>
                <a:gd name="T47" fmla="*/ 15 h 32"/>
                <a:gd name="T48" fmla="*/ 64 w 91"/>
                <a:gd name="T49" fmla="*/ 17 h 32"/>
                <a:gd name="T50" fmla="*/ 59 w 91"/>
                <a:gd name="T51" fmla="*/ 18 h 32"/>
                <a:gd name="T52" fmla="*/ 52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3 w 91"/>
                <a:gd name="T59" fmla="*/ 24 h 32"/>
                <a:gd name="T60" fmla="*/ 25 w 91"/>
                <a:gd name="T61" fmla="*/ 25 h 32"/>
                <a:gd name="T62" fmla="*/ 18 w 91"/>
                <a:gd name="T63" fmla="*/ 25 h 32"/>
                <a:gd name="T64" fmla="*/ 10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10" y="31"/>
                  </a:lnTo>
                  <a:lnTo>
                    <a:pt x="18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9"/>
                  </a:lnTo>
                  <a:lnTo>
                    <a:pt x="48" y="28"/>
                  </a:lnTo>
                  <a:lnTo>
                    <a:pt x="55" y="25"/>
                  </a:lnTo>
                  <a:lnTo>
                    <a:pt x="61" y="24"/>
                  </a:lnTo>
                  <a:lnTo>
                    <a:pt x="67" y="22"/>
                  </a:lnTo>
                  <a:lnTo>
                    <a:pt x="72" y="18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1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0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5"/>
                  </a:lnTo>
                  <a:lnTo>
                    <a:pt x="18" y="25"/>
                  </a:lnTo>
                  <a:lnTo>
                    <a:pt x="10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7" name="Freeform 151"/>
            <p:cNvSpPr>
              <a:spLocks/>
            </p:cNvSpPr>
            <p:nvPr/>
          </p:nvSpPr>
          <p:spPr bwMode="auto">
            <a:xfrm>
              <a:off x="4342" y="1715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9 w 81"/>
                <a:gd name="T13" fmla="*/ 35 h 40"/>
                <a:gd name="T14" fmla="*/ 64 w 81"/>
                <a:gd name="T15" fmla="*/ 37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49 w 81"/>
                <a:gd name="T23" fmla="*/ 29 h 40"/>
                <a:gd name="T24" fmla="*/ 37 w 81"/>
                <a:gd name="T25" fmla="*/ 26 h 40"/>
                <a:gd name="T26" fmla="*/ 26 w 81"/>
                <a:gd name="T27" fmla="*/ 21 h 40"/>
                <a:gd name="T28" fmla="*/ 16 w 81"/>
                <a:gd name="T29" fmla="*/ 17 h 40"/>
                <a:gd name="T30" fmla="*/ 9 w 81"/>
                <a:gd name="T31" fmla="*/ 11 h 40"/>
                <a:gd name="T32" fmla="*/ 7 w 81"/>
                <a:gd name="T33" fmla="*/ 6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49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8" name="Freeform 152"/>
            <p:cNvSpPr>
              <a:spLocks/>
            </p:cNvSpPr>
            <p:nvPr/>
          </p:nvSpPr>
          <p:spPr bwMode="auto">
            <a:xfrm>
              <a:off x="4342" y="1675"/>
              <a:ext cx="91" cy="32"/>
            </a:xfrm>
            <a:custGeom>
              <a:avLst/>
              <a:gdLst>
                <a:gd name="T0" fmla="*/ 90 w 91"/>
                <a:gd name="T1" fmla="*/ 1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7 w 91"/>
                <a:gd name="T9" fmla="*/ 2 h 32"/>
                <a:gd name="T10" fmla="*/ 49 w 91"/>
                <a:gd name="T11" fmla="*/ 2 h 32"/>
                <a:gd name="T12" fmla="*/ 42 w 91"/>
                <a:gd name="T13" fmla="*/ 5 h 32"/>
                <a:gd name="T14" fmla="*/ 35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8 w 91"/>
                <a:gd name="T21" fmla="*/ 13 h 32"/>
                <a:gd name="T22" fmla="*/ 14 w 91"/>
                <a:gd name="T23" fmla="*/ 14 h 32"/>
                <a:gd name="T24" fmla="*/ 10 w 91"/>
                <a:gd name="T25" fmla="*/ 17 h 32"/>
                <a:gd name="T26" fmla="*/ 5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5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6 w 91"/>
                <a:gd name="T45" fmla="*/ 18 h 32"/>
                <a:gd name="T46" fmla="*/ 22 w 91"/>
                <a:gd name="T47" fmla="*/ 16 h 32"/>
                <a:gd name="T48" fmla="*/ 26 w 91"/>
                <a:gd name="T49" fmla="*/ 14 h 32"/>
                <a:gd name="T50" fmla="*/ 31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0 w 91"/>
                <a:gd name="T57" fmla="*/ 8 h 32"/>
                <a:gd name="T58" fmla="*/ 57 w 91"/>
                <a:gd name="T59" fmla="*/ 7 h 32"/>
                <a:gd name="T60" fmla="*/ 65 w 91"/>
                <a:gd name="T61" fmla="*/ 6 h 32"/>
                <a:gd name="T62" fmla="*/ 74 w 91"/>
                <a:gd name="T63" fmla="*/ 6 h 32"/>
                <a:gd name="T64" fmla="*/ 82 w 91"/>
                <a:gd name="T65" fmla="*/ 6 h 32"/>
                <a:gd name="T66" fmla="*/ 90 w 91"/>
                <a:gd name="T67" fmla="*/ 6 h 32"/>
                <a:gd name="T68" fmla="*/ 90 w 91"/>
                <a:gd name="T69" fmla="*/ 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3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89" name="Freeform 153"/>
            <p:cNvSpPr>
              <a:spLocks/>
            </p:cNvSpPr>
            <p:nvPr/>
          </p:nvSpPr>
          <p:spPr bwMode="auto">
            <a:xfrm>
              <a:off x="4441" y="1676"/>
              <a:ext cx="81" cy="39"/>
            </a:xfrm>
            <a:custGeom>
              <a:avLst/>
              <a:gdLst>
                <a:gd name="T0" fmla="*/ 80 w 81"/>
                <a:gd name="T1" fmla="*/ 38 h 39"/>
                <a:gd name="T2" fmla="*/ 80 w 81"/>
                <a:gd name="T3" fmla="*/ 31 h 39"/>
                <a:gd name="T4" fmla="*/ 75 w 81"/>
                <a:gd name="T5" fmla="*/ 23 h 39"/>
                <a:gd name="T6" fmla="*/ 68 w 81"/>
                <a:gd name="T7" fmla="*/ 17 h 39"/>
                <a:gd name="T8" fmla="*/ 58 w 81"/>
                <a:gd name="T9" fmla="*/ 11 h 39"/>
                <a:gd name="T10" fmla="*/ 46 w 81"/>
                <a:gd name="T11" fmla="*/ 6 h 39"/>
                <a:gd name="T12" fmla="*/ 33 w 81"/>
                <a:gd name="T13" fmla="*/ 4 h 39"/>
                <a:gd name="T14" fmla="*/ 16 w 81"/>
                <a:gd name="T15" fmla="*/ 1 h 39"/>
                <a:gd name="T16" fmla="*/ 0 w 81"/>
                <a:gd name="T17" fmla="*/ 0 h 39"/>
                <a:gd name="T18" fmla="*/ 0 w 81"/>
                <a:gd name="T19" fmla="*/ 5 h 39"/>
                <a:gd name="T20" fmla="*/ 16 w 81"/>
                <a:gd name="T21" fmla="*/ 6 h 39"/>
                <a:gd name="T22" fmla="*/ 31 w 81"/>
                <a:gd name="T23" fmla="*/ 9 h 39"/>
                <a:gd name="T24" fmla="*/ 45 w 81"/>
                <a:gd name="T25" fmla="*/ 12 h 39"/>
                <a:gd name="T26" fmla="*/ 54 w 81"/>
                <a:gd name="T27" fmla="*/ 17 h 39"/>
                <a:gd name="T28" fmla="*/ 64 w 81"/>
                <a:gd name="T29" fmla="*/ 21 h 39"/>
                <a:gd name="T30" fmla="*/ 71 w 81"/>
                <a:gd name="T31" fmla="*/ 27 h 39"/>
                <a:gd name="T32" fmla="*/ 73 w 81"/>
                <a:gd name="T33" fmla="*/ 32 h 39"/>
                <a:gd name="T34" fmla="*/ 75 w 81"/>
                <a:gd name="T35" fmla="*/ 38 h 39"/>
                <a:gd name="T36" fmla="*/ 80 w 81"/>
                <a:gd name="T37" fmla="*/ 38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80" y="38"/>
                  </a:moveTo>
                  <a:lnTo>
                    <a:pt x="80" y="31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1"/>
                  </a:lnTo>
                  <a:lnTo>
                    <a:pt x="46" y="6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1"/>
                  </a:lnTo>
                  <a:lnTo>
                    <a:pt x="71" y="27"/>
                  </a:lnTo>
                  <a:lnTo>
                    <a:pt x="73" y="32"/>
                  </a:lnTo>
                  <a:lnTo>
                    <a:pt x="75" y="38"/>
                  </a:lnTo>
                  <a:lnTo>
                    <a:pt x="80" y="3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0" name="Freeform 154"/>
            <p:cNvSpPr>
              <a:spLocks/>
            </p:cNvSpPr>
            <p:nvPr/>
          </p:nvSpPr>
          <p:spPr bwMode="auto">
            <a:xfrm>
              <a:off x="3907" y="1601"/>
              <a:ext cx="175" cy="159"/>
            </a:xfrm>
            <a:custGeom>
              <a:avLst/>
              <a:gdLst>
                <a:gd name="T0" fmla="*/ 0 w 175"/>
                <a:gd name="T1" fmla="*/ 87 h 159"/>
                <a:gd name="T2" fmla="*/ 1 w 175"/>
                <a:gd name="T3" fmla="*/ 100 h 159"/>
                <a:gd name="T4" fmla="*/ 6 w 175"/>
                <a:gd name="T5" fmla="*/ 112 h 159"/>
                <a:gd name="T6" fmla="*/ 13 w 175"/>
                <a:gd name="T7" fmla="*/ 124 h 159"/>
                <a:gd name="T8" fmla="*/ 23 w 175"/>
                <a:gd name="T9" fmla="*/ 134 h 159"/>
                <a:gd name="T10" fmla="*/ 34 w 175"/>
                <a:gd name="T11" fmla="*/ 142 h 159"/>
                <a:gd name="T12" fmla="*/ 48 w 175"/>
                <a:gd name="T13" fmla="*/ 149 h 159"/>
                <a:gd name="T14" fmla="*/ 64 w 175"/>
                <a:gd name="T15" fmla="*/ 155 h 159"/>
                <a:gd name="T16" fmla="*/ 81 w 175"/>
                <a:gd name="T17" fmla="*/ 158 h 159"/>
                <a:gd name="T18" fmla="*/ 91 w 175"/>
                <a:gd name="T19" fmla="*/ 158 h 159"/>
                <a:gd name="T20" fmla="*/ 100 w 175"/>
                <a:gd name="T21" fmla="*/ 158 h 159"/>
                <a:gd name="T22" fmla="*/ 107 w 175"/>
                <a:gd name="T23" fmla="*/ 157 h 159"/>
                <a:gd name="T24" fmla="*/ 116 w 175"/>
                <a:gd name="T25" fmla="*/ 155 h 159"/>
                <a:gd name="T26" fmla="*/ 123 w 175"/>
                <a:gd name="T27" fmla="*/ 152 h 159"/>
                <a:gd name="T28" fmla="*/ 131 w 175"/>
                <a:gd name="T29" fmla="*/ 149 h 159"/>
                <a:gd name="T30" fmla="*/ 137 w 175"/>
                <a:gd name="T31" fmla="*/ 147 h 159"/>
                <a:gd name="T32" fmla="*/ 144 w 175"/>
                <a:gd name="T33" fmla="*/ 142 h 159"/>
                <a:gd name="T34" fmla="*/ 150 w 175"/>
                <a:gd name="T35" fmla="*/ 138 h 159"/>
                <a:gd name="T36" fmla="*/ 155 w 175"/>
                <a:gd name="T37" fmla="*/ 134 h 159"/>
                <a:gd name="T38" fmla="*/ 160 w 175"/>
                <a:gd name="T39" fmla="*/ 130 h 159"/>
                <a:gd name="T40" fmla="*/ 164 w 175"/>
                <a:gd name="T41" fmla="*/ 124 h 159"/>
                <a:gd name="T42" fmla="*/ 167 w 175"/>
                <a:gd name="T43" fmla="*/ 118 h 159"/>
                <a:gd name="T44" fmla="*/ 170 w 175"/>
                <a:gd name="T45" fmla="*/ 112 h 159"/>
                <a:gd name="T46" fmla="*/ 171 w 175"/>
                <a:gd name="T47" fmla="*/ 107 h 159"/>
                <a:gd name="T48" fmla="*/ 173 w 175"/>
                <a:gd name="T49" fmla="*/ 100 h 159"/>
                <a:gd name="T50" fmla="*/ 174 w 175"/>
                <a:gd name="T51" fmla="*/ 71 h 159"/>
                <a:gd name="T52" fmla="*/ 174 w 175"/>
                <a:gd name="T53" fmla="*/ 58 h 159"/>
                <a:gd name="T54" fmla="*/ 170 w 175"/>
                <a:gd name="T55" fmla="*/ 46 h 159"/>
                <a:gd name="T56" fmla="*/ 163 w 175"/>
                <a:gd name="T57" fmla="*/ 34 h 159"/>
                <a:gd name="T58" fmla="*/ 153 w 175"/>
                <a:gd name="T59" fmla="*/ 24 h 159"/>
                <a:gd name="T60" fmla="*/ 141 w 175"/>
                <a:gd name="T61" fmla="*/ 14 h 159"/>
                <a:gd name="T62" fmla="*/ 127 w 175"/>
                <a:gd name="T63" fmla="*/ 7 h 159"/>
                <a:gd name="T64" fmla="*/ 111 w 175"/>
                <a:gd name="T65" fmla="*/ 3 h 159"/>
                <a:gd name="T66" fmla="*/ 94 w 175"/>
                <a:gd name="T67" fmla="*/ 0 h 159"/>
                <a:gd name="T68" fmla="*/ 84 w 175"/>
                <a:gd name="T69" fmla="*/ 0 h 159"/>
                <a:gd name="T70" fmla="*/ 76 w 175"/>
                <a:gd name="T71" fmla="*/ 0 h 159"/>
                <a:gd name="T72" fmla="*/ 68 w 175"/>
                <a:gd name="T73" fmla="*/ 1 h 159"/>
                <a:gd name="T74" fmla="*/ 60 w 175"/>
                <a:gd name="T75" fmla="*/ 3 h 159"/>
                <a:gd name="T76" fmla="*/ 51 w 175"/>
                <a:gd name="T77" fmla="*/ 4 h 159"/>
                <a:gd name="T78" fmla="*/ 44 w 175"/>
                <a:gd name="T79" fmla="*/ 7 h 159"/>
                <a:gd name="T80" fmla="*/ 39 w 175"/>
                <a:gd name="T81" fmla="*/ 11 h 159"/>
                <a:gd name="T82" fmla="*/ 31 w 175"/>
                <a:gd name="T83" fmla="*/ 14 h 159"/>
                <a:gd name="T84" fmla="*/ 26 w 175"/>
                <a:gd name="T85" fmla="*/ 19 h 159"/>
                <a:gd name="T86" fmla="*/ 20 w 175"/>
                <a:gd name="T87" fmla="*/ 23 h 159"/>
                <a:gd name="T88" fmla="*/ 16 w 175"/>
                <a:gd name="T89" fmla="*/ 28 h 159"/>
                <a:gd name="T90" fmla="*/ 11 w 175"/>
                <a:gd name="T91" fmla="*/ 33 h 159"/>
                <a:gd name="T92" fmla="*/ 9 w 175"/>
                <a:gd name="T93" fmla="*/ 38 h 159"/>
                <a:gd name="T94" fmla="*/ 6 w 175"/>
                <a:gd name="T95" fmla="*/ 46 h 159"/>
                <a:gd name="T96" fmla="*/ 4 w 175"/>
                <a:gd name="T97" fmla="*/ 51 h 159"/>
                <a:gd name="T98" fmla="*/ 3 w 175"/>
                <a:gd name="T99" fmla="*/ 58 h 159"/>
                <a:gd name="T100" fmla="*/ 0 w 175"/>
                <a:gd name="T101" fmla="*/ 87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9"/>
                <a:gd name="T155" fmla="*/ 175 w 175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9">
                  <a:moveTo>
                    <a:pt x="0" y="87"/>
                  </a:moveTo>
                  <a:lnTo>
                    <a:pt x="1" y="100"/>
                  </a:lnTo>
                  <a:lnTo>
                    <a:pt x="6" y="112"/>
                  </a:lnTo>
                  <a:lnTo>
                    <a:pt x="13" y="124"/>
                  </a:lnTo>
                  <a:lnTo>
                    <a:pt x="23" y="134"/>
                  </a:lnTo>
                  <a:lnTo>
                    <a:pt x="34" y="142"/>
                  </a:lnTo>
                  <a:lnTo>
                    <a:pt x="48" y="149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1" y="158"/>
                  </a:lnTo>
                  <a:lnTo>
                    <a:pt x="100" y="158"/>
                  </a:lnTo>
                  <a:lnTo>
                    <a:pt x="107" y="157"/>
                  </a:lnTo>
                  <a:lnTo>
                    <a:pt x="116" y="155"/>
                  </a:lnTo>
                  <a:lnTo>
                    <a:pt x="123" y="152"/>
                  </a:lnTo>
                  <a:lnTo>
                    <a:pt x="131" y="149"/>
                  </a:lnTo>
                  <a:lnTo>
                    <a:pt x="137" y="147"/>
                  </a:lnTo>
                  <a:lnTo>
                    <a:pt x="144" y="142"/>
                  </a:lnTo>
                  <a:lnTo>
                    <a:pt x="150" y="138"/>
                  </a:lnTo>
                  <a:lnTo>
                    <a:pt x="155" y="134"/>
                  </a:lnTo>
                  <a:lnTo>
                    <a:pt x="160" y="130"/>
                  </a:lnTo>
                  <a:lnTo>
                    <a:pt x="164" y="124"/>
                  </a:lnTo>
                  <a:lnTo>
                    <a:pt x="167" y="118"/>
                  </a:lnTo>
                  <a:lnTo>
                    <a:pt x="170" y="112"/>
                  </a:lnTo>
                  <a:lnTo>
                    <a:pt x="171" y="107"/>
                  </a:lnTo>
                  <a:lnTo>
                    <a:pt x="173" y="100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6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7"/>
                  </a:lnTo>
                  <a:lnTo>
                    <a:pt x="111" y="3"/>
                  </a:lnTo>
                  <a:lnTo>
                    <a:pt x="94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8" y="1"/>
                  </a:lnTo>
                  <a:lnTo>
                    <a:pt x="60" y="3"/>
                  </a:lnTo>
                  <a:lnTo>
                    <a:pt x="51" y="4"/>
                  </a:lnTo>
                  <a:lnTo>
                    <a:pt x="44" y="7"/>
                  </a:lnTo>
                  <a:lnTo>
                    <a:pt x="39" y="11"/>
                  </a:lnTo>
                  <a:lnTo>
                    <a:pt x="31" y="14"/>
                  </a:lnTo>
                  <a:lnTo>
                    <a:pt x="26" y="19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9" y="38"/>
                  </a:lnTo>
                  <a:lnTo>
                    <a:pt x="6" y="46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1" name="Freeform 155"/>
            <p:cNvSpPr>
              <a:spLocks/>
            </p:cNvSpPr>
            <p:nvPr/>
          </p:nvSpPr>
          <p:spPr bwMode="auto">
            <a:xfrm>
              <a:off x="3904" y="1693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0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2 h 70"/>
                <a:gd name="T12" fmla="*/ 11 w 81"/>
                <a:gd name="T13" fmla="*/ 23 h 70"/>
                <a:gd name="T14" fmla="*/ 7 w 81"/>
                <a:gd name="T15" fmla="*/ 12 h 70"/>
                <a:gd name="T16" fmla="*/ 7 w 81"/>
                <a:gd name="T17" fmla="*/ 0 h 70"/>
                <a:gd name="T18" fmla="*/ 0 w 81"/>
                <a:gd name="T19" fmla="*/ 0 h 70"/>
                <a:gd name="T20" fmla="*/ 0 w 81"/>
                <a:gd name="T21" fmla="*/ 12 h 70"/>
                <a:gd name="T22" fmla="*/ 4 w 81"/>
                <a:gd name="T23" fmla="*/ 24 h 70"/>
                <a:gd name="T24" fmla="*/ 12 w 81"/>
                <a:gd name="T25" fmla="*/ 36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0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2" y="36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2" name="Freeform 156"/>
            <p:cNvSpPr>
              <a:spLocks/>
            </p:cNvSpPr>
            <p:nvPr/>
          </p:nvSpPr>
          <p:spPr bwMode="auto">
            <a:xfrm>
              <a:off x="3993" y="1706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0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3 w 91"/>
                <a:gd name="T25" fmla="*/ 47 h 58"/>
                <a:gd name="T26" fmla="*/ 25 w 91"/>
                <a:gd name="T27" fmla="*/ 49 h 58"/>
                <a:gd name="T28" fmla="*/ 18 w 91"/>
                <a:gd name="T29" fmla="*/ 49 h 58"/>
                <a:gd name="T30" fmla="*/ 10 w 91"/>
                <a:gd name="T31" fmla="*/ 49 h 58"/>
                <a:gd name="T32" fmla="*/ 0 w 91"/>
                <a:gd name="T33" fmla="*/ 49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1 h 58"/>
                <a:gd name="T46" fmla="*/ 48 w 91"/>
                <a:gd name="T47" fmla="*/ 49 h 58"/>
                <a:gd name="T48" fmla="*/ 55 w 91"/>
                <a:gd name="T49" fmla="*/ 45 h 58"/>
                <a:gd name="T50" fmla="*/ 61 w 91"/>
                <a:gd name="T51" fmla="*/ 41 h 58"/>
                <a:gd name="T52" fmla="*/ 68 w 91"/>
                <a:gd name="T53" fmla="*/ 38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3 h 58"/>
                <a:gd name="T60" fmla="*/ 85 w 91"/>
                <a:gd name="T61" fmla="*/ 18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3" y="47"/>
                  </a:lnTo>
                  <a:lnTo>
                    <a:pt x="25" y="49"/>
                  </a:lnTo>
                  <a:lnTo>
                    <a:pt x="18" y="49"/>
                  </a:lnTo>
                  <a:lnTo>
                    <a:pt x="10" y="49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8" y="38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3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3" name="Freeform 157"/>
            <p:cNvSpPr>
              <a:spLocks/>
            </p:cNvSpPr>
            <p:nvPr/>
          </p:nvSpPr>
          <p:spPr bwMode="auto">
            <a:xfrm>
              <a:off x="4086" y="1676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4" name="Freeform 158"/>
            <p:cNvSpPr>
              <a:spLocks/>
            </p:cNvSpPr>
            <p:nvPr/>
          </p:nvSpPr>
          <p:spPr bwMode="auto">
            <a:xfrm>
              <a:off x="4006" y="1598"/>
              <a:ext cx="81" cy="70"/>
            </a:xfrm>
            <a:custGeom>
              <a:avLst/>
              <a:gdLst>
                <a:gd name="T0" fmla="*/ 0 w 81"/>
                <a:gd name="T1" fmla="*/ 5 h 70"/>
                <a:gd name="T2" fmla="*/ 15 w 81"/>
                <a:gd name="T3" fmla="*/ 8 h 70"/>
                <a:gd name="T4" fmla="*/ 30 w 81"/>
                <a:gd name="T5" fmla="*/ 13 h 70"/>
                <a:gd name="T6" fmla="*/ 43 w 81"/>
                <a:gd name="T7" fmla="*/ 19 h 70"/>
                <a:gd name="T8" fmla="*/ 54 w 81"/>
                <a:gd name="T9" fmla="*/ 27 h 70"/>
                <a:gd name="T10" fmla="*/ 62 w 81"/>
                <a:gd name="T11" fmla="*/ 36 h 70"/>
                <a:gd name="T12" fmla="*/ 69 w 81"/>
                <a:gd name="T13" fmla="*/ 46 h 70"/>
                <a:gd name="T14" fmla="*/ 73 w 81"/>
                <a:gd name="T15" fmla="*/ 57 h 70"/>
                <a:gd name="T16" fmla="*/ 73 w 81"/>
                <a:gd name="T17" fmla="*/ 69 h 70"/>
                <a:gd name="T18" fmla="*/ 80 w 81"/>
                <a:gd name="T19" fmla="*/ 69 h 70"/>
                <a:gd name="T20" fmla="*/ 79 w 81"/>
                <a:gd name="T21" fmla="*/ 56 h 70"/>
                <a:gd name="T22" fmla="*/ 75 w 81"/>
                <a:gd name="T23" fmla="*/ 44 h 70"/>
                <a:gd name="T24" fmla="*/ 68 w 81"/>
                <a:gd name="T25" fmla="*/ 32 h 70"/>
                <a:gd name="T26" fmla="*/ 58 w 81"/>
                <a:gd name="T27" fmla="*/ 23 h 70"/>
                <a:gd name="T28" fmla="*/ 46 w 81"/>
                <a:gd name="T29" fmla="*/ 13 h 70"/>
                <a:gd name="T30" fmla="*/ 31 w 81"/>
                <a:gd name="T31" fmla="*/ 7 h 70"/>
                <a:gd name="T32" fmla="*/ 16 w 81"/>
                <a:gd name="T33" fmla="*/ 3 h 70"/>
                <a:gd name="T34" fmla="*/ 0 w 81"/>
                <a:gd name="T35" fmla="*/ 0 h 70"/>
                <a:gd name="T36" fmla="*/ 0 w 81"/>
                <a:gd name="T37" fmla="*/ 5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0" y="5"/>
                  </a:move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4" y="27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5" name="Freeform 159"/>
            <p:cNvSpPr>
              <a:spLocks/>
            </p:cNvSpPr>
            <p:nvPr/>
          </p:nvSpPr>
          <p:spPr bwMode="auto">
            <a:xfrm>
              <a:off x="3907" y="1597"/>
              <a:ext cx="91" cy="58"/>
            </a:xfrm>
            <a:custGeom>
              <a:avLst/>
              <a:gdLst>
                <a:gd name="T0" fmla="*/ 5 w 91"/>
                <a:gd name="T1" fmla="*/ 57 h 58"/>
                <a:gd name="T2" fmla="*/ 7 w 91"/>
                <a:gd name="T3" fmla="*/ 51 h 58"/>
                <a:gd name="T4" fmla="*/ 8 w 91"/>
                <a:gd name="T5" fmla="*/ 45 h 58"/>
                <a:gd name="T6" fmla="*/ 11 w 91"/>
                <a:gd name="T7" fmla="*/ 41 h 58"/>
                <a:gd name="T8" fmla="*/ 14 w 91"/>
                <a:gd name="T9" fmla="*/ 35 h 58"/>
                <a:gd name="T10" fmla="*/ 18 w 91"/>
                <a:gd name="T11" fmla="*/ 31 h 58"/>
                <a:gd name="T12" fmla="*/ 22 w 91"/>
                <a:gd name="T13" fmla="*/ 27 h 58"/>
                <a:gd name="T14" fmla="*/ 26 w 91"/>
                <a:gd name="T15" fmla="*/ 23 h 58"/>
                <a:gd name="T16" fmla="*/ 31 w 91"/>
                <a:gd name="T17" fmla="*/ 19 h 58"/>
                <a:gd name="T18" fmla="*/ 38 w 91"/>
                <a:gd name="T19" fmla="*/ 17 h 58"/>
                <a:gd name="T20" fmla="*/ 44 w 91"/>
                <a:gd name="T21" fmla="*/ 14 h 58"/>
                <a:gd name="T22" fmla="*/ 50 w 91"/>
                <a:gd name="T23" fmla="*/ 12 h 58"/>
                <a:gd name="T24" fmla="*/ 57 w 91"/>
                <a:gd name="T25" fmla="*/ 9 h 58"/>
                <a:gd name="T26" fmla="*/ 65 w 91"/>
                <a:gd name="T27" fmla="*/ 8 h 58"/>
                <a:gd name="T28" fmla="*/ 72 w 91"/>
                <a:gd name="T29" fmla="*/ 6 h 58"/>
                <a:gd name="T30" fmla="*/ 80 w 91"/>
                <a:gd name="T31" fmla="*/ 6 h 58"/>
                <a:gd name="T32" fmla="*/ 90 w 91"/>
                <a:gd name="T33" fmla="*/ 6 h 58"/>
                <a:gd name="T34" fmla="*/ 90 w 91"/>
                <a:gd name="T35" fmla="*/ 1 h 58"/>
                <a:gd name="T36" fmla="*/ 80 w 91"/>
                <a:gd name="T37" fmla="*/ 0 h 58"/>
                <a:gd name="T38" fmla="*/ 72 w 91"/>
                <a:gd name="T39" fmla="*/ 1 h 58"/>
                <a:gd name="T40" fmla="*/ 64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1 w 91"/>
                <a:gd name="T47" fmla="*/ 8 h 58"/>
                <a:gd name="T48" fmla="*/ 34 w 91"/>
                <a:gd name="T49" fmla="*/ 10 h 58"/>
                <a:gd name="T50" fmla="*/ 29 w 91"/>
                <a:gd name="T51" fmla="*/ 14 h 58"/>
                <a:gd name="T52" fmla="*/ 22 w 91"/>
                <a:gd name="T53" fmla="*/ 18 h 58"/>
                <a:gd name="T54" fmla="*/ 18 w 91"/>
                <a:gd name="T55" fmla="*/ 22 h 58"/>
                <a:gd name="T56" fmla="*/ 12 w 91"/>
                <a:gd name="T57" fmla="*/ 27 h 58"/>
                <a:gd name="T58" fmla="*/ 8 w 91"/>
                <a:gd name="T59" fmla="*/ 32 h 58"/>
                <a:gd name="T60" fmla="*/ 4 w 91"/>
                <a:gd name="T61" fmla="*/ 38 h 58"/>
                <a:gd name="T62" fmla="*/ 1 w 91"/>
                <a:gd name="T63" fmla="*/ 44 h 58"/>
                <a:gd name="T64" fmla="*/ 0 w 91"/>
                <a:gd name="T65" fmla="*/ 51 h 58"/>
                <a:gd name="T66" fmla="*/ 0 w 91"/>
                <a:gd name="T67" fmla="*/ 57 h 58"/>
                <a:gd name="T68" fmla="*/ 5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5" y="57"/>
                  </a:move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8" y="17"/>
                  </a:lnTo>
                  <a:lnTo>
                    <a:pt x="44" y="14"/>
                  </a:lnTo>
                  <a:lnTo>
                    <a:pt x="50" y="12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0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4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4" y="38"/>
                  </a:lnTo>
                  <a:lnTo>
                    <a:pt x="1" y="44"/>
                  </a:lnTo>
                  <a:lnTo>
                    <a:pt x="0" y="51"/>
                  </a:lnTo>
                  <a:lnTo>
                    <a:pt x="0" y="57"/>
                  </a:lnTo>
                  <a:lnTo>
                    <a:pt x="5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6" name="Freeform 160"/>
            <p:cNvSpPr>
              <a:spLocks/>
            </p:cNvSpPr>
            <p:nvPr/>
          </p:nvSpPr>
          <p:spPr bwMode="auto">
            <a:xfrm>
              <a:off x="3904" y="1663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7" name="Freeform 161"/>
            <p:cNvSpPr>
              <a:spLocks/>
            </p:cNvSpPr>
            <p:nvPr/>
          </p:nvSpPr>
          <p:spPr bwMode="auto">
            <a:xfrm>
              <a:off x="3910" y="1601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70 w 172"/>
                <a:gd name="T5" fmla="*/ 81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8 h 127"/>
                <a:gd name="T12" fmla="*/ 154 w 172"/>
                <a:gd name="T13" fmla="*/ 104 h 127"/>
                <a:gd name="T14" fmla="*/ 150 w 172"/>
                <a:gd name="T15" fmla="*/ 108 h 127"/>
                <a:gd name="T16" fmla="*/ 144 w 172"/>
                <a:gd name="T17" fmla="*/ 112 h 127"/>
                <a:gd name="T18" fmla="*/ 137 w 172"/>
                <a:gd name="T19" fmla="*/ 115 h 127"/>
                <a:gd name="T20" fmla="*/ 130 w 172"/>
                <a:gd name="T21" fmla="*/ 119 h 127"/>
                <a:gd name="T22" fmla="*/ 123 w 172"/>
                <a:gd name="T23" fmla="*/ 122 h 127"/>
                <a:gd name="T24" fmla="*/ 115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8 w 172"/>
                <a:gd name="T37" fmla="*/ 118 h 127"/>
                <a:gd name="T38" fmla="*/ 34 w 172"/>
                <a:gd name="T39" fmla="*/ 111 h 127"/>
                <a:gd name="T40" fmla="*/ 21 w 172"/>
                <a:gd name="T41" fmla="*/ 102 h 127"/>
                <a:gd name="T42" fmla="*/ 11 w 172"/>
                <a:gd name="T43" fmla="*/ 92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1 w 172"/>
                <a:gd name="T51" fmla="*/ 50 h 127"/>
                <a:gd name="T52" fmla="*/ 3 w 172"/>
                <a:gd name="T53" fmla="*/ 45 h 127"/>
                <a:gd name="T54" fmla="*/ 6 w 172"/>
                <a:gd name="T55" fmla="*/ 38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3 w 172"/>
                <a:gd name="T63" fmla="*/ 18 h 127"/>
                <a:gd name="T64" fmla="*/ 29 w 172"/>
                <a:gd name="T65" fmla="*/ 14 h 127"/>
                <a:gd name="T66" fmla="*/ 36 w 172"/>
                <a:gd name="T67" fmla="*/ 11 h 127"/>
                <a:gd name="T68" fmla="*/ 41 w 172"/>
                <a:gd name="T69" fmla="*/ 7 h 127"/>
                <a:gd name="T70" fmla="*/ 48 w 172"/>
                <a:gd name="T71" fmla="*/ 4 h 127"/>
                <a:gd name="T72" fmla="*/ 57 w 172"/>
                <a:gd name="T73" fmla="*/ 3 h 127"/>
                <a:gd name="T74" fmla="*/ 66 w 172"/>
                <a:gd name="T75" fmla="*/ 1 h 127"/>
                <a:gd name="T76" fmla="*/ 73 w 172"/>
                <a:gd name="T77" fmla="*/ 0 h 127"/>
                <a:gd name="T78" fmla="*/ 81 w 172"/>
                <a:gd name="T79" fmla="*/ 0 h 127"/>
                <a:gd name="T80" fmla="*/ 91 w 172"/>
                <a:gd name="T81" fmla="*/ 0 h 127"/>
                <a:gd name="T82" fmla="*/ 108 w 172"/>
                <a:gd name="T83" fmla="*/ 3 h 127"/>
                <a:gd name="T84" fmla="*/ 124 w 172"/>
                <a:gd name="T85" fmla="*/ 7 h 127"/>
                <a:gd name="T86" fmla="*/ 138 w 172"/>
                <a:gd name="T87" fmla="*/ 14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70" y="81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8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4" y="112"/>
                  </a:lnTo>
                  <a:lnTo>
                    <a:pt x="137" y="115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5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8" y="118"/>
                  </a:lnTo>
                  <a:lnTo>
                    <a:pt x="34" y="111"/>
                  </a:lnTo>
                  <a:lnTo>
                    <a:pt x="21" y="102"/>
                  </a:lnTo>
                  <a:lnTo>
                    <a:pt x="11" y="92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6" y="38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3" y="18"/>
                  </a:lnTo>
                  <a:lnTo>
                    <a:pt x="29" y="14"/>
                  </a:lnTo>
                  <a:lnTo>
                    <a:pt x="36" y="11"/>
                  </a:lnTo>
                  <a:lnTo>
                    <a:pt x="41" y="7"/>
                  </a:lnTo>
                  <a:lnTo>
                    <a:pt x="48" y="4"/>
                  </a:lnTo>
                  <a:lnTo>
                    <a:pt x="57" y="3"/>
                  </a:lnTo>
                  <a:lnTo>
                    <a:pt x="66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8" y="3"/>
                  </a:lnTo>
                  <a:lnTo>
                    <a:pt x="124" y="7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8" name="Freeform 162"/>
            <p:cNvSpPr>
              <a:spLocks/>
            </p:cNvSpPr>
            <p:nvPr/>
          </p:nvSpPr>
          <p:spPr bwMode="auto">
            <a:xfrm>
              <a:off x="3996" y="1676"/>
              <a:ext cx="91" cy="57"/>
            </a:xfrm>
            <a:custGeom>
              <a:avLst/>
              <a:gdLst>
                <a:gd name="T0" fmla="*/ 0 w 91"/>
                <a:gd name="T1" fmla="*/ 55 h 57"/>
                <a:gd name="T2" fmla="*/ 8 w 91"/>
                <a:gd name="T3" fmla="*/ 56 h 57"/>
                <a:gd name="T4" fmla="*/ 16 w 91"/>
                <a:gd name="T5" fmla="*/ 55 h 57"/>
                <a:gd name="T6" fmla="*/ 25 w 91"/>
                <a:gd name="T7" fmla="*/ 53 h 57"/>
                <a:gd name="T8" fmla="*/ 33 w 91"/>
                <a:gd name="T9" fmla="*/ 52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2 w 91"/>
                <a:gd name="T21" fmla="*/ 33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2 h 57"/>
                <a:gd name="T30" fmla="*/ 89 w 91"/>
                <a:gd name="T31" fmla="*/ 5 h 57"/>
                <a:gd name="T32" fmla="*/ 90 w 91"/>
                <a:gd name="T33" fmla="*/ 0 h 57"/>
                <a:gd name="T34" fmla="*/ 83 w 91"/>
                <a:gd name="T35" fmla="*/ 0 h 57"/>
                <a:gd name="T36" fmla="*/ 82 w 91"/>
                <a:gd name="T37" fmla="*/ 5 h 57"/>
                <a:gd name="T38" fmla="*/ 80 w 91"/>
                <a:gd name="T39" fmla="*/ 10 h 57"/>
                <a:gd name="T40" fmla="*/ 78 w 91"/>
                <a:gd name="T41" fmla="*/ 14 h 57"/>
                <a:gd name="T42" fmla="*/ 76 w 91"/>
                <a:gd name="T43" fmla="*/ 21 h 57"/>
                <a:gd name="T44" fmla="*/ 72 w 91"/>
                <a:gd name="T45" fmla="*/ 25 h 57"/>
                <a:gd name="T46" fmla="*/ 68 w 91"/>
                <a:gd name="T47" fmla="*/ 29 h 57"/>
                <a:gd name="T48" fmla="*/ 63 w 91"/>
                <a:gd name="T49" fmla="*/ 33 h 57"/>
                <a:gd name="T50" fmla="*/ 57 w 91"/>
                <a:gd name="T51" fmla="*/ 36 h 57"/>
                <a:gd name="T52" fmla="*/ 52 w 91"/>
                <a:gd name="T53" fmla="*/ 39 h 57"/>
                <a:gd name="T54" fmla="*/ 45 w 91"/>
                <a:gd name="T55" fmla="*/ 42 h 57"/>
                <a:gd name="T56" fmla="*/ 38 w 91"/>
                <a:gd name="T57" fmla="*/ 44 h 57"/>
                <a:gd name="T58" fmla="*/ 31 w 91"/>
                <a:gd name="T59" fmla="*/ 47 h 57"/>
                <a:gd name="T60" fmla="*/ 25 w 91"/>
                <a:gd name="T61" fmla="*/ 48 h 57"/>
                <a:gd name="T62" fmla="*/ 16 w 91"/>
                <a:gd name="T63" fmla="*/ 48 h 57"/>
                <a:gd name="T64" fmla="*/ 8 w 91"/>
                <a:gd name="T65" fmla="*/ 48 h 57"/>
                <a:gd name="T66" fmla="*/ 0 w 91"/>
                <a:gd name="T67" fmla="*/ 48 h 57"/>
                <a:gd name="T68" fmla="*/ 0 w 91"/>
                <a:gd name="T69" fmla="*/ 55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5"/>
                  </a:moveTo>
                  <a:lnTo>
                    <a:pt x="8" y="56"/>
                  </a:lnTo>
                  <a:lnTo>
                    <a:pt x="16" y="55"/>
                  </a:lnTo>
                  <a:lnTo>
                    <a:pt x="25" y="53"/>
                  </a:lnTo>
                  <a:lnTo>
                    <a:pt x="33" y="52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2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76" y="21"/>
                  </a:lnTo>
                  <a:lnTo>
                    <a:pt x="72" y="25"/>
                  </a:lnTo>
                  <a:lnTo>
                    <a:pt x="68" y="29"/>
                  </a:lnTo>
                  <a:lnTo>
                    <a:pt x="63" y="33"/>
                  </a:lnTo>
                  <a:lnTo>
                    <a:pt x="57" y="36"/>
                  </a:lnTo>
                  <a:lnTo>
                    <a:pt x="52" y="39"/>
                  </a:lnTo>
                  <a:lnTo>
                    <a:pt x="45" y="42"/>
                  </a:lnTo>
                  <a:lnTo>
                    <a:pt x="38" y="44"/>
                  </a:lnTo>
                  <a:lnTo>
                    <a:pt x="31" y="47"/>
                  </a:lnTo>
                  <a:lnTo>
                    <a:pt x="25" y="48"/>
                  </a:lnTo>
                  <a:lnTo>
                    <a:pt x="16" y="48"/>
                  </a:lnTo>
                  <a:lnTo>
                    <a:pt x="8" y="48"/>
                  </a:lnTo>
                  <a:lnTo>
                    <a:pt x="0" y="48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299" name="Freeform 163"/>
            <p:cNvSpPr>
              <a:spLocks/>
            </p:cNvSpPr>
            <p:nvPr/>
          </p:nvSpPr>
          <p:spPr bwMode="auto">
            <a:xfrm>
              <a:off x="3907" y="1663"/>
              <a:ext cx="81" cy="68"/>
            </a:xfrm>
            <a:custGeom>
              <a:avLst/>
              <a:gdLst>
                <a:gd name="T0" fmla="*/ 0 w 81"/>
                <a:gd name="T1" fmla="*/ 0 h 68"/>
                <a:gd name="T2" fmla="*/ 0 w 81"/>
                <a:gd name="T3" fmla="*/ 12 h 68"/>
                <a:gd name="T4" fmla="*/ 4 w 81"/>
                <a:gd name="T5" fmla="*/ 24 h 68"/>
                <a:gd name="T6" fmla="*/ 12 w 81"/>
                <a:gd name="T7" fmla="*/ 35 h 68"/>
                <a:gd name="T8" fmla="*/ 22 w 81"/>
                <a:gd name="T9" fmla="*/ 45 h 68"/>
                <a:gd name="T10" fmla="*/ 34 w 81"/>
                <a:gd name="T11" fmla="*/ 54 h 68"/>
                <a:gd name="T12" fmla="*/ 47 w 81"/>
                <a:gd name="T13" fmla="*/ 60 h 68"/>
                <a:gd name="T14" fmla="*/ 64 w 81"/>
                <a:gd name="T15" fmla="*/ 64 h 68"/>
                <a:gd name="T16" fmla="*/ 80 w 81"/>
                <a:gd name="T17" fmla="*/ 67 h 68"/>
                <a:gd name="T18" fmla="*/ 80 w 81"/>
                <a:gd name="T19" fmla="*/ 60 h 68"/>
                <a:gd name="T20" fmla="*/ 65 w 81"/>
                <a:gd name="T21" fmla="*/ 58 h 68"/>
                <a:gd name="T22" fmla="*/ 50 w 81"/>
                <a:gd name="T23" fmla="*/ 54 h 68"/>
                <a:gd name="T24" fmla="*/ 37 w 81"/>
                <a:gd name="T25" fmla="*/ 47 h 68"/>
                <a:gd name="T26" fmla="*/ 26 w 81"/>
                <a:gd name="T27" fmla="*/ 41 h 68"/>
                <a:gd name="T28" fmla="*/ 16 w 81"/>
                <a:gd name="T29" fmla="*/ 32 h 68"/>
                <a:gd name="T30" fmla="*/ 9 w 81"/>
                <a:gd name="T31" fmla="*/ 21 h 68"/>
                <a:gd name="T32" fmla="*/ 5 w 81"/>
                <a:gd name="T33" fmla="*/ 11 h 68"/>
                <a:gd name="T34" fmla="*/ 5 w 81"/>
                <a:gd name="T35" fmla="*/ 0 h 68"/>
                <a:gd name="T36" fmla="*/ 0 w 81"/>
                <a:gd name="T37" fmla="*/ 0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68"/>
                <a:gd name="T59" fmla="*/ 81 w 81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68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2" y="35"/>
                  </a:lnTo>
                  <a:lnTo>
                    <a:pt x="22" y="45"/>
                  </a:lnTo>
                  <a:lnTo>
                    <a:pt x="34" y="54"/>
                  </a:lnTo>
                  <a:lnTo>
                    <a:pt x="47" y="60"/>
                  </a:lnTo>
                  <a:lnTo>
                    <a:pt x="64" y="64"/>
                  </a:lnTo>
                  <a:lnTo>
                    <a:pt x="80" y="67"/>
                  </a:lnTo>
                  <a:lnTo>
                    <a:pt x="80" y="60"/>
                  </a:lnTo>
                  <a:lnTo>
                    <a:pt x="65" y="58"/>
                  </a:lnTo>
                  <a:lnTo>
                    <a:pt x="50" y="54"/>
                  </a:lnTo>
                  <a:lnTo>
                    <a:pt x="37" y="47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9" y="21"/>
                  </a:lnTo>
                  <a:lnTo>
                    <a:pt x="5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0" name="Freeform 164"/>
            <p:cNvSpPr>
              <a:spLocks/>
            </p:cNvSpPr>
            <p:nvPr/>
          </p:nvSpPr>
          <p:spPr bwMode="auto">
            <a:xfrm>
              <a:off x="3907" y="1597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0 w 91"/>
                <a:gd name="T3" fmla="*/ 0 h 58"/>
                <a:gd name="T4" fmla="*/ 72 w 91"/>
                <a:gd name="T5" fmla="*/ 1 h 58"/>
                <a:gd name="T6" fmla="*/ 64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1 w 91"/>
                <a:gd name="T13" fmla="*/ 8 h 58"/>
                <a:gd name="T14" fmla="*/ 34 w 91"/>
                <a:gd name="T15" fmla="*/ 10 h 58"/>
                <a:gd name="T16" fmla="*/ 29 w 91"/>
                <a:gd name="T17" fmla="*/ 14 h 58"/>
                <a:gd name="T18" fmla="*/ 22 w 91"/>
                <a:gd name="T19" fmla="*/ 18 h 58"/>
                <a:gd name="T20" fmla="*/ 18 w 91"/>
                <a:gd name="T21" fmla="*/ 22 h 58"/>
                <a:gd name="T22" fmla="*/ 12 w 91"/>
                <a:gd name="T23" fmla="*/ 27 h 58"/>
                <a:gd name="T24" fmla="*/ 8 w 91"/>
                <a:gd name="T25" fmla="*/ 32 h 58"/>
                <a:gd name="T26" fmla="*/ 4 w 91"/>
                <a:gd name="T27" fmla="*/ 38 h 58"/>
                <a:gd name="T28" fmla="*/ 1 w 91"/>
                <a:gd name="T29" fmla="*/ 44 h 58"/>
                <a:gd name="T30" fmla="*/ 0 w 91"/>
                <a:gd name="T31" fmla="*/ 51 h 58"/>
                <a:gd name="T32" fmla="*/ 0 w 91"/>
                <a:gd name="T33" fmla="*/ 57 h 58"/>
                <a:gd name="T34" fmla="*/ 5 w 91"/>
                <a:gd name="T35" fmla="*/ 57 h 58"/>
                <a:gd name="T36" fmla="*/ 7 w 91"/>
                <a:gd name="T37" fmla="*/ 51 h 58"/>
                <a:gd name="T38" fmla="*/ 8 w 91"/>
                <a:gd name="T39" fmla="*/ 45 h 58"/>
                <a:gd name="T40" fmla="*/ 11 w 91"/>
                <a:gd name="T41" fmla="*/ 41 h 58"/>
                <a:gd name="T42" fmla="*/ 14 w 91"/>
                <a:gd name="T43" fmla="*/ 35 h 58"/>
                <a:gd name="T44" fmla="*/ 18 w 91"/>
                <a:gd name="T45" fmla="*/ 31 h 58"/>
                <a:gd name="T46" fmla="*/ 22 w 91"/>
                <a:gd name="T47" fmla="*/ 27 h 58"/>
                <a:gd name="T48" fmla="*/ 26 w 91"/>
                <a:gd name="T49" fmla="*/ 23 h 58"/>
                <a:gd name="T50" fmla="*/ 31 w 91"/>
                <a:gd name="T51" fmla="*/ 19 h 58"/>
                <a:gd name="T52" fmla="*/ 38 w 91"/>
                <a:gd name="T53" fmla="*/ 17 h 58"/>
                <a:gd name="T54" fmla="*/ 44 w 91"/>
                <a:gd name="T55" fmla="*/ 14 h 58"/>
                <a:gd name="T56" fmla="*/ 50 w 91"/>
                <a:gd name="T57" fmla="*/ 12 h 58"/>
                <a:gd name="T58" fmla="*/ 57 w 91"/>
                <a:gd name="T59" fmla="*/ 9 h 58"/>
                <a:gd name="T60" fmla="*/ 65 w 91"/>
                <a:gd name="T61" fmla="*/ 8 h 58"/>
                <a:gd name="T62" fmla="*/ 72 w 91"/>
                <a:gd name="T63" fmla="*/ 6 h 58"/>
                <a:gd name="T64" fmla="*/ 80 w 91"/>
                <a:gd name="T65" fmla="*/ 6 h 58"/>
                <a:gd name="T66" fmla="*/ 90 w 91"/>
                <a:gd name="T67" fmla="*/ 6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0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4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4" y="38"/>
                  </a:lnTo>
                  <a:lnTo>
                    <a:pt x="1" y="44"/>
                  </a:lnTo>
                  <a:lnTo>
                    <a:pt x="0" y="51"/>
                  </a:lnTo>
                  <a:lnTo>
                    <a:pt x="0" y="57"/>
                  </a:lnTo>
                  <a:lnTo>
                    <a:pt x="5" y="57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8" y="17"/>
                  </a:lnTo>
                  <a:lnTo>
                    <a:pt x="44" y="14"/>
                  </a:lnTo>
                  <a:lnTo>
                    <a:pt x="50" y="12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1" name="Freeform 165"/>
            <p:cNvSpPr>
              <a:spLocks/>
            </p:cNvSpPr>
            <p:nvPr/>
          </p:nvSpPr>
          <p:spPr bwMode="auto">
            <a:xfrm>
              <a:off x="4006" y="1598"/>
              <a:ext cx="81" cy="70"/>
            </a:xfrm>
            <a:custGeom>
              <a:avLst/>
              <a:gdLst>
                <a:gd name="T0" fmla="*/ 80 w 81"/>
                <a:gd name="T1" fmla="*/ 69 h 70"/>
                <a:gd name="T2" fmla="*/ 79 w 81"/>
                <a:gd name="T3" fmla="*/ 56 h 70"/>
                <a:gd name="T4" fmla="*/ 75 w 81"/>
                <a:gd name="T5" fmla="*/ 44 h 70"/>
                <a:gd name="T6" fmla="*/ 68 w 81"/>
                <a:gd name="T7" fmla="*/ 32 h 70"/>
                <a:gd name="T8" fmla="*/ 58 w 81"/>
                <a:gd name="T9" fmla="*/ 23 h 70"/>
                <a:gd name="T10" fmla="*/ 46 w 81"/>
                <a:gd name="T11" fmla="*/ 13 h 70"/>
                <a:gd name="T12" fmla="*/ 31 w 81"/>
                <a:gd name="T13" fmla="*/ 7 h 70"/>
                <a:gd name="T14" fmla="*/ 16 w 81"/>
                <a:gd name="T15" fmla="*/ 3 h 70"/>
                <a:gd name="T16" fmla="*/ 0 w 81"/>
                <a:gd name="T17" fmla="*/ 0 h 70"/>
                <a:gd name="T18" fmla="*/ 0 w 81"/>
                <a:gd name="T19" fmla="*/ 5 h 70"/>
                <a:gd name="T20" fmla="*/ 15 w 81"/>
                <a:gd name="T21" fmla="*/ 8 h 70"/>
                <a:gd name="T22" fmla="*/ 30 w 81"/>
                <a:gd name="T23" fmla="*/ 13 h 70"/>
                <a:gd name="T24" fmla="*/ 43 w 81"/>
                <a:gd name="T25" fmla="*/ 19 h 70"/>
                <a:gd name="T26" fmla="*/ 54 w 81"/>
                <a:gd name="T27" fmla="*/ 27 h 70"/>
                <a:gd name="T28" fmla="*/ 62 w 81"/>
                <a:gd name="T29" fmla="*/ 36 h 70"/>
                <a:gd name="T30" fmla="*/ 69 w 81"/>
                <a:gd name="T31" fmla="*/ 46 h 70"/>
                <a:gd name="T32" fmla="*/ 73 w 81"/>
                <a:gd name="T33" fmla="*/ 57 h 70"/>
                <a:gd name="T34" fmla="*/ 73 w 81"/>
                <a:gd name="T35" fmla="*/ 69 h 70"/>
                <a:gd name="T36" fmla="*/ 80 w 81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9"/>
                  </a:move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5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4" y="27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2" name="Freeform 166"/>
            <p:cNvSpPr>
              <a:spLocks/>
            </p:cNvSpPr>
            <p:nvPr/>
          </p:nvSpPr>
          <p:spPr bwMode="auto">
            <a:xfrm>
              <a:off x="4069" y="1703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1 w 175"/>
                <a:gd name="T3" fmla="*/ 75 h 109"/>
                <a:gd name="T4" fmla="*/ 6 w 175"/>
                <a:gd name="T5" fmla="*/ 82 h 109"/>
                <a:gd name="T6" fmla="*/ 13 w 175"/>
                <a:gd name="T7" fmla="*/ 89 h 109"/>
                <a:gd name="T8" fmla="*/ 23 w 175"/>
                <a:gd name="T9" fmla="*/ 94 h 109"/>
                <a:gd name="T10" fmla="*/ 36 w 175"/>
                <a:gd name="T11" fmla="*/ 100 h 109"/>
                <a:gd name="T12" fmla="*/ 50 w 175"/>
                <a:gd name="T13" fmla="*/ 104 h 109"/>
                <a:gd name="T14" fmla="*/ 66 w 175"/>
                <a:gd name="T15" fmla="*/ 107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7 w 175"/>
                <a:gd name="T25" fmla="*/ 107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5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6 h 109"/>
                <a:gd name="T44" fmla="*/ 171 w 175"/>
                <a:gd name="T45" fmla="*/ 82 h 109"/>
                <a:gd name="T46" fmla="*/ 173 w 175"/>
                <a:gd name="T47" fmla="*/ 78 h 109"/>
                <a:gd name="T48" fmla="*/ 174 w 175"/>
                <a:gd name="T49" fmla="*/ 75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38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1 h 109"/>
                <a:gd name="T74" fmla="*/ 57 w 175"/>
                <a:gd name="T75" fmla="*/ 1 h 109"/>
                <a:gd name="T76" fmla="*/ 50 w 175"/>
                <a:gd name="T77" fmla="*/ 3 h 109"/>
                <a:gd name="T78" fmla="*/ 41 w 175"/>
                <a:gd name="T79" fmla="*/ 4 h 109"/>
                <a:gd name="T80" fmla="*/ 36 w 175"/>
                <a:gd name="T81" fmla="*/ 7 h 109"/>
                <a:gd name="T82" fmla="*/ 29 w 175"/>
                <a:gd name="T83" fmla="*/ 8 h 109"/>
                <a:gd name="T84" fmla="*/ 23 w 175"/>
                <a:gd name="T85" fmla="*/ 11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4 h 109"/>
                <a:gd name="T94" fmla="*/ 3 w 175"/>
                <a:gd name="T95" fmla="*/ 26 h 109"/>
                <a:gd name="T96" fmla="*/ 1 w 175"/>
                <a:gd name="T97" fmla="*/ 30 h 109"/>
                <a:gd name="T98" fmla="*/ 0 w 175"/>
                <a:gd name="T99" fmla="*/ 35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6" y="100"/>
                  </a:lnTo>
                  <a:lnTo>
                    <a:pt x="50" y="104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7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6"/>
                  </a:lnTo>
                  <a:lnTo>
                    <a:pt x="171" y="82"/>
                  </a:lnTo>
                  <a:lnTo>
                    <a:pt x="173" y="78"/>
                  </a:lnTo>
                  <a:lnTo>
                    <a:pt x="174" y="75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1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3" name="Freeform 167"/>
            <p:cNvSpPr>
              <a:spLocks/>
            </p:cNvSpPr>
            <p:nvPr/>
          </p:nvSpPr>
          <p:spPr bwMode="auto">
            <a:xfrm>
              <a:off x="4068" y="1775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2 h 40"/>
                <a:gd name="T4" fmla="*/ 48 w 80"/>
                <a:gd name="T5" fmla="*/ 30 h 40"/>
                <a:gd name="T6" fmla="*/ 35 w 80"/>
                <a:gd name="T7" fmla="*/ 27 h 40"/>
                <a:gd name="T8" fmla="*/ 24 w 80"/>
                <a:gd name="T9" fmla="*/ 22 h 40"/>
                <a:gd name="T10" fmla="*/ 16 w 80"/>
                <a:gd name="T11" fmla="*/ 17 h 40"/>
                <a:gd name="T12" fmla="*/ 9 w 80"/>
                <a:gd name="T13" fmla="*/ 12 h 40"/>
                <a:gd name="T14" fmla="*/ 7 w 80"/>
                <a:gd name="T15" fmla="*/ 6 h 40"/>
                <a:gd name="T16" fmla="*/ 5 w 80"/>
                <a:gd name="T17" fmla="*/ 0 h 40"/>
                <a:gd name="T18" fmla="*/ 0 w 80"/>
                <a:gd name="T19" fmla="*/ 0 h 40"/>
                <a:gd name="T20" fmla="*/ 0 w 80"/>
                <a:gd name="T21" fmla="*/ 9 h 40"/>
                <a:gd name="T22" fmla="*/ 4 w 80"/>
                <a:gd name="T23" fmla="*/ 16 h 40"/>
                <a:gd name="T24" fmla="*/ 12 w 80"/>
                <a:gd name="T25" fmla="*/ 22 h 40"/>
                <a:gd name="T26" fmla="*/ 21 w 80"/>
                <a:gd name="T27" fmla="*/ 27 h 40"/>
                <a:gd name="T28" fmla="*/ 33 w 80"/>
                <a:gd name="T29" fmla="*/ 32 h 40"/>
                <a:gd name="T30" fmla="*/ 47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4" y="16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4" name="Freeform 168"/>
            <p:cNvSpPr>
              <a:spLocks/>
            </p:cNvSpPr>
            <p:nvPr/>
          </p:nvSpPr>
          <p:spPr bwMode="auto">
            <a:xfrm>
              <a:off x="4156" y="1784"/>
              <a:ext cx="91" cy="31"/>
            </a:xfrm>
            <a:custGeom>
              <a:avLst/>
              <a:gdLst>
                <a:gd name="T0" fmla="*/ 83 w 91"/>
                <a:gd name="T1" fmla="*/ 0 h 31"/>
                <a:gd name="T2" fmla="*/ 83 w 91"/>
                <a:gd name="T3" fmla="*/ 2 h 31"/>
                <a:gd name="T4" fmla="*/ 82 w 91"/>
                <a:gd name="T5" fmla="*/ 5 h 31"/>
                <a:gd name="T6" fmla="*/ 79 w 91"/>
                <a:gd name="T7" fmla="*/ 7 h 31"/>
                <a:gd name="T8" fmla="*/ 76 w 91"/>
                <a:gd name="T9" fmla="*/ 9 h 31"/>
                <a:gd name="T10" fmla="*/ 74 w 91"/>
                <a:gd name="T11" fmla="*/ 12 h 31"/>
                <a:gd name="T12" fmla="*/ 68 w 91"/>
                <a:gd name="T13" fmla="*/ 14 h 31"/>
                <a:gd name="T14" fmla="*/ 64 w 91"/>
                <a:gd name="T15" fmla="*/ 16 h 31"/>
                <a:gd name="T16" fmla="*/ 59 w 91"/>
                <a:gd name="T17" fmla="*/ 18 h 31"/>
                <a:gd name="T18" fmla="*/ 52 w 91"/>
                <a:gd name="T19" fmla="*/ 20 h 31"/>
                <a:gd name="T20" fmla="*/ 46 w 91"/>
                <a:gd name="T21" fmla="*/ 22 h 31"/>
                <a:gd name="T22" fmla="*/ 40 w 91"/>
                <a:gd name="T23" fmla="*/ 23 h 31"/>
                <a:gd name="T24" fmla="*/ 33 w 91"/>
                <a:gd name="T25" fmla="*/ 23 h 31"/>
                <a:gd name="T26" fmla="*/ 25 w 91"/>
                <a:gd name="T27" fmla="*/ 24 h 31"/>
                <a:gd name="T28" fmla="*/ 16 w 91"/>
                <a:gd name="T29" fmla="*/ 24 h 31"/>
                <a:gd name="T30" fmla="*/ 8 w 91"/>
                <a:gd name="T31" fmla="*/ 24 h 31"/>
                <a:gd name="T32" fmla="*/ 0 w 91"/>
                <a:gd name="T33" fmla="*/ 25 h 31"/>
                <a:gd name="T34" fmla="*/ 0 w 91"/>
                <a:gd name="T35" fmla="*/ 30 h 31"/>
                <a:gd name="T36" fmla="*/ 8 w 91"/>
                <a:gd name="T37" fmla="*/ 30 h 31"/>
                <a:gd name="T38" fmla="*/ 16 w 91"/>
                <a:gd name="T39" fmla="*/ 30 h 31"/>
                <a:gd name="T40" fmla="*/ 25 w 91"/>
                <a:gd name="T41" fmla="*/ 30 h 31"/>
                <a:gd name="T42" fmla="*/ 33 w 91"/>
                <a:gd name="T43" fmla="*/ 29 h 31"/>
                <a:gd name="T44" fmla="*/ 41 w 91"/>
                <a:gd name="T45" fmla="*/ 28 h 31"/>
                <a:gd name="T46" fmla="*/ 48 w 91"/>
                <a:gd name="T47" fmla="*/ 27 h 31"/>
                <a:gd name="T48" fmla="*/ 55 w 91"/>
                <a:gd name="T49" fmla="*/ 25 h 31"/>
                <a:gd name="T50" fmla="*/ 61 w 91"/>
                <a:gd name="T51" fmla="*/ 23 h 31"/>
                <a:gd name="T52" fmla="*/ 67 w 91"/>
                <a:gd name="T53" fmla="*/ 22 h 31"/>
                <a:gd name="T54" fmla="*/ 71 w 91"/>
                <a:gd name="T55" fmla="*/ 18 h 31"/>
                <a:gd name="T56" fmla="*/ 76 w 91"/>
                <a:gd name="T57" fmla="*/ 16 h 31"/>
                <a:gd name="T58" fmla="*/ 80 w 91"/>
                <a:gd name="T59" fmla="*/ 14 h 31"/>
                <a:gd name="T60" fmla="*/ 85 w 91"/>
                <a:gd name="T61" fmla="*/ 10 h 31"/>
                <a:gd name="T62" fmla="*/ 87 w 91"/>
                <a:gd name="T63" fmla="*/ 7 h 31"/>
                <a:gd name="T64" fmla="*/ 89 w 91"/>
                <a:gd name="T65" fmla="*/ 3 h 31"/>
                <a:gd name="T66" fmla="*/ 90 w 91"/>
                <a:gd name="T67" fmla="*/ 0 h 31"/>
                <a:gd name="T68" fmla="*/ 83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83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4" y="12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2"/>
                  </a:lnTo>
                  <a:lnTo>
                    <a:pt x="71" y="18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5" name="Freeform 169"/>
            <p:cNvSpPr>
              <a:spLocks/>
            </p:cNvSpPr>
            <p:nvPr/>
          </p:nvSpPr>
          <p:spPr bwMode="auto">
            <a:xfrm>
              <a:off x="4246" y="1748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6" name="Freeform 170"/>
            <p:cNvSpPr>
              <a:spLocks/>
            </p:cNvSpPr>
            <p:nvPr/>
          </p:nvSpPr>
          <p:spPr bwMode="auto">
            <a:xfrm>
              <a:off x="4165" y="1700"/>
              <a:ext cx="81" cy="40"/>
            </a:xfrm>
            <a:custGeom>
              <a:avLst/>
              <a:gdLst>
                <a:gd name="T0" fmla="*/ 0 w 81"/>
                <a:gd name="T1" fmla="*/ 5 h 40"/>
                <a:gd name="T2" fmla="*/ 16 w 81"/>
                <a:gd name="T3" fmla="*/ 7 h 40"/>
                <a:gd name="T4" fmla="*/ 31 w 81"/>
                <a:gd name="T5" fmla="*/ 9 h 40"/>
                <a:gd name="T6" fmla="*/ 45 w 81"/>
                <a:gd name="T7" fmla="*/ 12 h 40"/>
                <a:gd name="T8" fmla="*/ 54 w 81"/>
                <a:gd name="T9" fmla="*/ 17 h 40"/>
                <a:gd name="T10" fmla="*/ 64 w 81"/>
                <a:gd name="T11" fmla="*/ 22 h 40"/>
                <a:gd name="T12" fmla="*/ 71 w 81"/>
                <a:gd name="T13" fmla="*/ 27 h 40"/>
                <a:gd name="T14" fmla="*/ 73 w 81"/>
                <a:gd name="T15" fmla="*/ 33 h 40"/>
                <a:gd name="T16" fmla="*/ 75 w 81"/>
                <a:gd name="T17" fmla="*/ 39 h 40"/>
                <a:gd name="T18" fmla="*/ 80 w 81"/>
                <a:gd name="T19" fmla="*/ 39 h 40"/>
                <a:gd name="T20" fmla="*/ 80 w 81"/>
                <a:gd name="T21" fmla="*/ 30 h 40"/>
                <a:gd name="T22" fmla="*/ 75 w 81"/>
                <a:gd name="T23" fmla="*/ 23 h 40"/>
                <a:gd name="T24" fmla="*/ 68 w 81"/>
                <a:gd name="T25" fmla="*/ 17 h 40"/>
                <a:gd name="T26" fmla="*/ 58 w 81"/>
                <a:gd name="T27" fmla="*/ 12 h 40"/>
                <a:gd name="T28" fmla="*/ 46 w 81"/>
                <a:gd name="T29" fmla="*/ 7 h 40"/>
                <a:gd name="T30" fmla="*/ 33 w 81"/>
                <a:gd name="T31" fmla="*/ 4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5"/>
                  </a:moveTo>
                  <a:lnTo>
                    <a:pt x="16" y="7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7"/>
                  </a:lnTo>
                  <a:lnTo>
                    <a:pt x="73" y="33"/>
                  </a:lnTo>
                  <a:lnTo>
                    <a:pt x="75" y="39"/>
                  </a:lnTo>
                  <a:lnTo>
                    <a:pt x="80" y="39"/>
                  </a:lnTo>
                  <a:lnTo>
                    <a:pt x="80" y="30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7" name="Freeform 171"/>
            <p:cNvSpPr>
              <a:spLocks/>
            </p:cNvSpPr>
            <p:nvPr/>
          </p:nvSpPr>
          <p:spPr bwMode="auto">
            <a:xfrm>
              <a:off x="4066" y="1700"/>
              <a:ext cx="91" cy="33"/>
            </a:xfrm>
            <a:custGeom>
              <a:avLst/>
              <a:gdLst>
                <a:gd name="T0" fmla="*/ 5 w 91"/>
                <a:gd name="T1" fmla="*/ 32 h 33"/>
                <a:gd name="T2" fmla="*/ 7 w 91"/>
                <a:gd name="T3" fmla="*/ 30 h 33"/>
                <a:gd name="T4" fmla="*/ 8 w 91"/>
                <a:gd name="T5" fmla="*/ 26 h 33"/>
                <a:gd name="T6" fmla="*/ 11 w 91"/>
                <a:gd name="T7" fmla="*/ 24 h 33"/>
                <a:gd name="T8" fmla="*/ 14 w 91"/>
                <a:gd name="T9" fmla="*/ 21 h 33"/>
                <a:gd name="T10" fmla="*/ 16 w 91"/>
                <a:gd name="T11" fmla="*/ 19 h 33"/>
                <a:gd name="T12" fmla="*/ 22 w 91"/>
                <a:gd name="T13" fmla="*/ 17 h 33"/>
                <a:gd name="T14" fmla="*/ 26 w 91"/>
                <a:gd name="T15" fmla="*/ 14 h 33"/>
                <a:gd name="T16" fmla="*/ 31 w 91"/>
                <a:gd name="T17" fmla="*/ 12 h 33"/>
                <a:gd name="T18" fmla="*/ 38 w 91"/>
                <a:gd name="T19" fmla="*/ 11 h 33"/>
                <a:gd name="T20" fmla="*/ 44 w 91"/>
                <a:gd name="T21" fmla="*/ 8 h 33"/>
                <a:gd name="T22" fmla="*/ 50 w 91"/>
                <a:gd name="T23" fmla="*/ 7 h 33"/>
                <a:gd name="T24" fmla="*/ 57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5 h 33"/>
                <a:gd name="T34" fmla="*/ 90 w 91"/>
                <a:gd name="T35" fmla="*/ 0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0 h 33"/>
                <a:gd name="T42" fmla="*/ 57 w 91"/>
                <a:gd name="T43" fmla="*/ 1 h 33"/>
                <a:gd name="T44" fmla="*/ 49 w 91"/>
                <a:gd name="T45" fmla="*/ 2 h 33"/>
                <a:gd name="T46" fmla="*/ 42 w 91"/>
                <a:gd name="T47" fmla="*/ 4 h 33"/>
                <a:gd name="T48" fmla="*/ 35 w 91"/>
                <a:gd name="T49" fmla="*/ 5 h 33"/>
                <a:gd name="T50" fmla="*/ 30 w 91"/>
                <a:gd name="T51" fmla="*/ 7 h 33"/>
                <a:gd name="T52" fmla="*/ 23 w 91"/>
                <a:gd name="T53" fmla="*/ 9 h 33"/>
                <a:gd name="T54" fmla="*/ 18 w 91"/>
                <a:gd name="T55" fmla="*/ 12 h 33"/>
                <a:gd name="T56" fmla="*/ 14 w 91"/>
                <a:gd name="T57" fmla="*/ 14 h 33"/>
                <a:gd name="T58" fmla="*/ 10 w 91"/>
                <a:gd name="T59" fmla="*/ 17 h 33"/>
                <a:gd name="T60" fmla="*/ 5 w 91"/>
                <a:gd name="T61" fmla="*/ 20 h 33"/>
                <a:gd name="T62" fmla="*/ 3 w 91"/>
                <a:gd name="T63" fmla="*/ 24 h 33"/>
                <a:gd name="T64" fmla="*/ 1 w 91"/>
                <a:gd name="T65" fmla="*/ 27 h 33"/>
                <a:gd name="T66" fmla="*/ 0 w 91"/>
                <a:gd name="T67" fmla="*/ 32 h 33"/>
                <a:gd name="T68" fmla="*/ 5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5" y="32"/>
                  </a:moveTo>
                  <a:lnTo>
                    <a:pt x="7" y="30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2" y="17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1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8" name="Freeform 172"/>
            <p:cNvSpPr>
              <a:spLocks/>
            </p:cNvSpPr>
            <p:nvPr/>
          </p:nvSpPr>
          <p:spPr bwMode="auto">
            <a:xfrm>
              <a:off x="4065" y="1741"/>
              <a:ext cx="2" cy="26"/>
            </a:xfrm>
            <a:custGeom>
              <a:avLst/>
              <a:gdLst>
                <a:gd name="T0" fmla="*/ 0 w 2"/>
                <a:gd name="T1" fmla="*/ 25 h 26"/>
                <a:gd name="T2" fmla="*/ 0 w 2"/>
                <a:gd name="T3" fmla="*/ 0 h 26"/>
                <a:gd name="T4" fmla="*/ 1 w 2"/>
                <a:gd name="T5" fmla="*/ 0 h 26"/>
                <a:gd name="T6" fmla="*/ 1 w 2"/>
                <a:gd name="T7" fmla="*/ 25 h 26"/>
                <a:gd name="T8" fmla="*/ 0 w 2"/>
                <a:gd name="T9" fmla="*/ 25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6"/>
                <a:gd name="T17" fmla="*/ 2 w 2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6">
                  <a:moveTo>
                    <a:pt x="0" y="25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5"/>
                  </a:lnTo>
                  <a:lnTo>
                    <a:pt x="0" y="2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09" name="Freeform 173"/>
            <p:cNvSpPr>
              <a:spLocks/>
            </p:cNvSpPr>
            <p:nvPr/>
          </p:nvSpPr>
          <p:spPr bwMode="auto">
            <a:xfrm>
              <a:off x="4069" y="1703"/>
              <a:ext cx="174" cy="73"/>
            </a:xfrm>
            <a:custGeom>
              <a:avLst/>
              <a:gdLst>
                <a:gd name="T0" fmla="*/ 173 w 174"/>
                <a:gd name="T1" fmla="*/ 40 h 73"/>
                <a:gd name="T2" fmla="*/ 172 w 174"/>
                <a:gd name="T3" fmla="*/ 43 h 73"/>
                <a:gd name="T4" fmla="*/ 170 w 174"/>
                <a:gd name="T5" fmla="*/ 47 h 73"/>
                <a:gd name="T6" fmla="*/ 167 w 174"/>
                <a:gd name="T7" fmla="*/ 51 h 73"/>
                <a:gd name="T8" fmla="*/ 164 w 174"/>
                <a:gd name="T9" fmla="*/ 53 h 73"/>
                <a:gd name="T10" fmla="*/ 160 w 174"/>
                <a:gd name="T11" fmla="*/ 57 h 73"/>
                <a:gd name="T12" fmla="*/ 156 w 174"/>
                <a:gd name="T13" fmla="*/ 59 h 73"/>
                <a:gd name="T14" fmla="*/ 150 w 174"/>
                <a:gd name="T15" fmla="*/ 61 h 73"/>
                <a:gd name="T16" fmla="*/ 144 w 174"/>
                <a:gd name="T17" fmla="*/ 64 h 73"/>
                <a:gd name="T18" fmla="*/ 139 w 174"/>
                <a:gd name="T19" fmla="*/ 67 h 73"/>
                <a:gd name="T20" fmla="*/ 132 w 174"/>
                <a:gd name="T21" fmla="*/ 68 h 73"/>
                <a:gd name="T22" fmla="*/ 123 w 174"/>
                <a:gd name="T23" fmla="*/ 69 h 73"/>
                <a:gd name="T24" fmla="*/ 116 w 174"/>
                <a:gd name="T25" fmla="*/ 71 h 73"/>
                <a:gd name="T26" fmla="*/ 109 w 174"/>
                <a:gd name="T27" fmla="*/ 72 h 73"/>
                <a:gd name="T28" fmla="*/ 100 w 174"/>
                <a:gd name="T29" fmla="*/ 72 h 73"/>
                <a:gd name="T30" fmla="*/ 92 w 174"/>
                <a:gd name="T31" fmla="*/ 72 h 73"/>
                <a:gd name="T32" fmla="*/ 83 w 174"/>
                <a:gd name="T33" fmla="*/ 72 h 73"/>
                <a:gd name="T34" fmla="*/ 66 w 174"/>
                <a:gd name="T35" fmla="*/ 71 h 73"/>
                <a:gd name="T36" fmla="*/ 49 w 174"/>
                <a:gd name="T37" fmla="*/ 68 h 73"/>
                <a:gd name="T38" fmla="*/ 34 w 174"/>
                <a:gd name="T39" fmla="*/ 64 h 73"/>
                <a:gd name="T40" fmla="*/ 23 w 174"/>
                <a:gd name="T41" fmla="*/ 59 h 73"/>
                <a:gd name="T42" fmla="*/ 13 w 174"/>
                <a:gd name="T43" fmla="*/ 53 h 73"/>
                <a:gd name="T44" fmla="*/ 6 w 174"/>
                <a:gd name="T45" fmla="*/ 47 h 73"/>
                <a:gd name="T46" fmla="*/ 1 w 174"/>
                <a:gd name="T47" fmla="*/ 40 h 73"/>
                <a:gd name="T48" fmla="*/ 0 w 174"/>
                <a:gd name="T49" fmla="*/ 33 h 73"/>
                <a:gd name="T50" fmla="*/ 1 w 174"/>
                <a:gd name="T51" fmla="*/ 29 h 73"/>
                <a:gd name="T52" fmla="*/ 3 w 174"/>
                <a:gd name="T53" fmla="*/ 25 h 73"/>
                <a:gd name="T54" fmla="*/ 6 w 174"/>
                <a:gd name="T55" fmla="*/ 23 h 73"/>
                <a:gd name="T56" fmla="*/ 9 w 174"/>
                <a:gd name="T57" fmla="*/ 19 h 73"/>
                <a:gd name="T58" fmla="*/ 13 w 174"/>
                <a:gd name="T59" fmla="*/ 16 h 73"/>
                <a:gd name="T60" fmla="*/ 19 w 174"/>
                <a:gd name="T61" fmla="*/ 13 h 73"/>
                <a:gd name="T62" fmla="*/ 23 w 174"/>
                <a:gd name="T63" fmla="*/ 11 h 73"/>
                <a:gd name="T64" fmla="*/ 29 w 174"/>
                <a:gd name="T65" fmla="*/ 8 h 73"/>
                <a:gd name="T66" fmla="*/ 36 w 174"/>
                <a:gd name="T67" fmla="*/ 7 h 73"/>
                <a:gd name="T68" fmla="*/ 41 w 174"/>
                <a:gd name="T69" fmla="*/ 4 h 73"/>
                <a:gd name="T70" fmla="*/ 50 w 174"/>
                <a:gd name="T71" fmla="*/ 3 h 73"/>
                <a:gd name="T72" fmla="*/ 57 w 174"/>
                <a:gd name="T73" fmla="*/ 1 h 73"/>
                <a:gd name="T74" fmla="*/ 66 w 174"/>
                <a:gd name="T75" fmla="*/ 1 h 73"/>
                <a:gd name="T76" fmla="*/ 74 w 174"/>
                <a:gd name="T77" fmla="*/ 0 h 73"/>
                <a:gd name="T78" fmla="*/ 83 w 174"/>
                <a:gd name="T79" fmla="*/ 0 h 73"/>
                <a:gd name="T80" fmla="*/ 92 w 174"/>
                <a:gd name="T81" fmla="*/ 0 h 73"/>
                <a:gd name="T82" fmla="*/ 109 w 174"/>
                <a:gd name="T83" fmla="*/ 1 h 73"/>
                <a:gd name="T84" fmla="*/ 124 w 174"/>
                <a:gd name="T85" fmla="*/ 4 h 73"/>
                <a:gd name="T86" fmla="*/ 139 w 174"/>
                <a:gd name="T87" fmla="*/ 8 h 73"/>
                <a:gd name="T88" fmla="*/ 152 w 174"/>
                <a:gd name="T89" fmla="*/ 13 h 73"/>
                <a:gd name="T90" fmla="*/ 162 w 174"/>
                <a:gd name="T91" fmla="*/ 19 h 73"/>
                <a:gd name="T92" fmla="*/ 169 w 174"/>
                <a:gd name="T93" fmla="*/ 25 h 73"/>
                <a:gd name="T94" fmla="*/ 173 w 174"/>
                <a:gd name="T95" fmla="*/ 32 h 73"/>
                <a:gd name="T96" fmla="*/ 173 w 174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3"/>
                <a:gd name="T149" fmla="*/ 174 w 174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3">
                  <a:moveTo>
                    <a:pt x="173" y="40"/>
                  </a:moveTo>
                  <a:lnTo>
                    <a:pt x="172" y="43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4" y="53"/>
                  </a:lnTo>
                  <a:lnTo>
                    <a:pt x="160" y="57"/>
                  </a:lnTo>
                  <a:lnTo>
                    <a:pt x="156" y="59"/>
                  </a:lnTo>
                  <a:lnTo>
                    <a:pt x="150" y="61"/>
                  </a:lnTo>
                  <a:lnTo>
                    <a:pt x="144" y="64"/>
                  </a:lnTo>
                  <a:lnTo>
                    <a:pt x="139" y="67"/>
                  </a:lnTo>
                  <a:lnTo>
                    <a:pt x="132" y="68"/>
                  </a:lnTo>
                  <a:lnTo>
                    <a:pt x="123" y="69"/>
                  </a:lnTo>
                  <a:lnTo>
                    <a:pt x="116" y="71"/>
                  </a:lnTo>
                  <a:lnTo>
                    <a:pt x="109" y="72"/>
                  </a:lnTo>
                  <a:lnTo>
                    <a:pt x="100" y="72"/>
                  </a:lnTo>
                  <a:lnTo>
                    <a:pt x="92" y="72"/>
                  </a:lnTo>
                  <a:lnTo>
                    <a:pt x="83" y="72"/>
                  </a:lnTo>
                  <a:lnTo>
                    <a:pt x="66" y="71"/>
                  </a:lnTo>
                  <a:lnTo>
                    <a:pt x="49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9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6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1"/>
                  </a:lnTo>
                  <a:lnTo>
                    <a:pt x="74" y="0"/>
                  </a:lnTo>
                  <a:lnTo>
                    <a:pt x="83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2" y="13"/>
                  </a:lnTo>
                  <a:lnTo>
                    <a:pt x="162" y="19"/>
                  </a:lnTo>
                  <a:lnTo>
                    <a:pt x="169" y="25"/>
                  </a:lnTo>
                  <a:lnTo>
                    <a:pt x="173" y="32"/>
                  </a:lnTo>
                  <a:lnTo>
                    <a:pt x="173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0" name="Freeform 174"/>
            <p:cNvSpPr>
              <a:spLocks/>
            </p:cNvSpPr>
            <p:nvPr/>
          </p:nvSpPr>
          <p:spPr bwMode="auto">
            <a:xfrm>
              <a:off x="4156" y="1748"/>
              <a:ext cx="90" cy="33"/>
            </a:xfrm>
            <a:custGeom>
              <a:avLst/>
              <a:gdLst>
                <a:gd name="T0" fmla="*/ 0 w 90"/>
                <a:gd name="T1" fmla="*/ 31 h 33"/>
                <a:gd name="T2" fmla="*/ 8 w 90"/>
                <a:gd name="T3" fmla="*/ 32 h 33"/>
                <a:gd name="T4" fmla="*/ 16 w 90"/>
                <a:gd name="T5" fmla="*/ 32 h 33"/>
                <a:gd name="T6" fmla="*/ 25 w 90"/>
                <a:gd name="T7" fmla="*/ 31 h 33"/>
                <a:gd name="T8" fmla="*/ 31 w 90"/>
                <a:gd name="T9" fmla="*/ 30 h 33"/>
                <a:gd name="T10" fmla="*/ 40 w 90"/>
                <a:gd name="T11" fmla="*/ 30 h 33"/>
                <a:gd name="T12" fmla="*/ 47 w 90"/>
                <a:gd name="T13" fmla="*/ 27 h 33"/>
                <a:gd name="T14" fmla="*/ 53 w 90"/>
                <a:gd name="T15" fmla="*/ 26 h 33"/>
                <a:gd name="T16" fmla="*/ 60 w 90"/>
                <a:gd name="T17" fmla="*/ 24 h 33"/>
                <a:gd name="T18" fmla="*/ 66 w 90"/>
                <a:gd name="T19" fmla="*/ 23 h 33"/>
                <a:gd name="T20" fmla="*/ 71 w 90"/>
                <a:gd name="T21" fmla="*/ 20 h 33"/>
                <a:gd name="T22" fmla="*/ 75 w 90"/>
                <a:gd name="T23" fmla="*/ 17 h 33"/>
                <a:gd name="T24" fmla="*/ 79 w 90"/>
                <a:gd name="T25" fmla="*/ 14 h 33"/>
                <a:gd name="T26" fmla="*/ 84 w 90"/>
                <a:gd name="T27" fmla="*/ 11 h 33"/>
                <a:gd name="T28" fmla="*/ 86 w 90"/>
                <a:gd name="T29" fmla="*/ 7 h 33"/>
                <a:gd name="T30" fmla="*/ 88 w 90"/>
                <a:gd name="T31" fmla="*/ 4 h 33"/>
                <a:gd name="T32" fmla="*/ 89 w 90"/>
                <a:gd name="T33" fmla="*/ 0 h 33"/>
                <a:gd name="T34" fmla="*/ 84 w 90"/>
                <a:gd name="T35" fmla="*/ 0 h 33"/>
                <a:gd name="T36" fmla="*/ 82 w 90"/>
                <a:gd name="T37" fmla="*/ 2 h 33"/>
                <a:gd name="T38" fmla="*/ 81 w 90"/>
                <a:gd name="T39" fmla="*/ 5 h 33"/>
                <a:gd name="T40" fmla="*/ 78 w 90"/>
                <a:gd name="T41" fmla="*/ 7 h 33"/>
                <a:gd name="T42" fmla="*/ 75 w 90"/>
                <a:gd name="T43" fmla="*/ 11 h 33"/>
                <a:gd name="T44" fmla="*/ 73 w 90"/>
                <a:gd name="T45" fmla="*/ 13 h 33"/>
                <a:gd name="T46" fmla="*/ 68 w 90"/>
                <a:gd name="T47" fmla="*/ 14 h 33"/>
                <a:gd name="T48" fmla="*/ 63 w 90"/>
                <a:gd name="T49" fmla="*/ 17 h 33"/>
                <a:gd name="T50" fmla="*/ 58 w 90"/>
                <a:gd name="T51" fmla="*/ 19 h 33"/>
                <a:gd name="T52" fmla="*/ 52 w 90"/>
                <a:gd name="T53" fmla="*/ 20 h 33"/>
                <a:gd name="T54" fmla="*/ 45 w 90"/>
                <a:gd name="T55" fmla="*/ 23 h 33"/>
                <a:gd name="T56" fmla="*/ 38 w 90"/>
                <a:gd name="T57" fmla="*/ 24 h 33"/>
                <a:gd name="T58" fmla="*/ 31 w 90"/>
                <a:gd name="T59" fmla="*/ 25 h 33"/>
                <a:gd name="T60" fmla="*/ 25 w 90"/>
                <a:gd name="T61" fmla="*/ 26 h 33"/>
                <a:gd name="T62" fmla="*/ 16 w 90"/>
                <a:gd name="T63" fmla="*/ 26 h 33"/>
                <a:gd name="T64" fmla="*/ 8 w 90"/>
                <a:gd name="T65" fmla="*/ 26 h 33"/>
                <a:gd name="T66" fmla="*/ 0 w 90"/>
                <a:gd name="T67" fmla="*/ 26 h 33"/>
                <a:gd name="T68" fmla="*/ 0 w 90"/>
                <a:gd name="T69" fmla="*/ 3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0" y="31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30"/>
                  </a:lnTo>
                  <a:lnTo>
                    <a:pt x="47" y="27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1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4" y="11"/>
                  </a:lnTo>
                  <a:lnTo>
                    <a:pt x="86" y="7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8" y="7"/>
                  </a:lnTo>
                  <a:lnTo>
                    <a:pt x="75" y="11"/>
                  </a:lnTo>
                  <a:lnTo>
                    <a:pt x="73" y="13"/>
                  </a:lnTo>
                  <a:lnTo>
                    <a:pt x="68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0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1" name="Freeform 175"/>
            <p:cNvSpPr>
              <a:spLocks/>
            </p:cNvSpPr>
            <p:nvPr/>
          </p:nvSpPr>
          <p:spPr bwMode="auto">
            <a:xfrm>
              <a:off x="4066" y="1741"/>
              <a:ext cx="82" cy="38"/>
            </a:xfrm>
            <a:custGeom>
              <a:avLst/>
              <a:gdLst>
                <a:gd name="T0" fmla="*/ 0 w 82"/>
                <a:gd name="T1" fmla="*/ 0 h 38"/>
                <a:gd name="T2" fmla="*/ 1 w 82"/>
                <a:gd name="T3" fmla="*/ 7 h 38"/>
                <a:gd name="T4" fmla="*/ 5 w 82"/>
                <a:gd name="T5" fmla="*/ 14 h 38"/>
                <a:gd name="T6" fmla="*/ 12 w 82"/>
                <a:gd name="T7" fmla="*/ 20 h 38"/>
                <a:gd name="T8" fmla="*/ 23 w 82"/>
                <a:gd name="T9" fmla="*/ 26 h 38"/>
                <a:gd name="T10" fmla="*/ 34 w 82"/>
                <a:gd name="T11" fmla="*/ 30 h 38"/>
                <a:gd name="T12" fmla="*/ 49 w 82"/>
                <a:gd name="T13" fmla="*/ 33 h 38"/>
                <a:gd name="T14" fmla="*/ 65 w 82"/>
                <a:gd name="T15" fmla="*/ 36 h 38"/>
                <a:gd name="T16" fmla="*/ 81 w 82"/>
                <a:gd name="T17" fmla="*/ 37 h 38"/>
                <a:gd name="T18" fmla="*/ 81 w 82"/>
                <a:gd name="T19" fmla="*/ 32 h 38"/>
                <a:gd name="T20" fmla="*/ 65 w 82"/>
                <a:gd name="T21" fmla="*/ 31 h 38"/>
                <a:gd name="T22" fmla="*/ 50 w 82"/>
                <a:gd name="T23" fmla="*/ 29 h 38"/>
                <a:gd name="T24" fmla="*/ 36 w 82"/>
                <a:gd name="T25" fmla="*/ 25 h 38"/>
                <a:gd name="T26" fmla="*/ 26 w 82"/>
                <a:gd name="T27" fmla="*/ 20 h 38"/>
                <a:gd name="T28" fmla="*/ 16 w 82"/>
                <a:gd name="T29" fmla="*/ 16 h 38"/>
                <a:gd name="T30" fmla="*/ 11 w 82"/>
                <a:gd name="T31" fmla="*/ 11 h 38"/>
                <a:gd name="T32" fmla="*/ 7 w 82"/>
                <a:gd name="T33" fmla="*/ 5 h 38"/>
                <a:gd name="T34" fmla="*/ 5 w 82"/>
                <a:gd name="T35" fmla="*/ 0 h 38"/>
                <a:gd name="T36" fmla="*/ 0 w 82"/>
                <a:gd name="T37" fmla="*/ 0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38"/>
                <a:gd name="T59" fmla="*/ 82 w 82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38">
                  <a:moveTo>
                    <a:pt x="0" y="0"/>
                  </a:moveTo>
                  <a:lnTo>
                    <a:pt x="1" y="7"/>
                  </a:lnTo>
                  <a:lnTo>
                    <a:pt x="5" y="14"/>
                  </a:lnTo>
                  <a:lnTo>
                    <a:pt x="12" y="20"/>
                  </a:lnTo>
                  <a:lnTo>
                    <a:pt x="23" y="26"/>
                  </a:lnTo>
                  <a:lnTo>
                    <a:pt x="34" y="30"/>
                  </a:lnTo>
                  <a:lnTo>
                    <a:pt x="49" y="33"/>
                  </a:lnTo>
                  <a:lnTo>
                    <a:pt x="65" y="36"/>
                  </a:lnTo>
                  <a:lnTo>
                    <a:pt x="81" y="37"/>
                  </a:lnTo>
                  <a:lnTo>
                    <a:pt x="81" y="32"/>
                  </a:lnTo>
                  <a:lnTo>
                    <a:pt x="65" y="31"/>
                  </a:lnTo>
                  <a:lnTo>
                    <a:pt x="50" y="29"/>
                  </a:lnTo>
                  <a:lnTo>
                    <a:pt x="36" y="25"/>
                  </a:lnTo>
                  <a:lnTo>
                    <a:pt x="26" y="20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2" name="Freeform 176"/>
            <p:cNvSpPr>
              <a:spLocks/>
            </p:cNvSpPr>
            <p:nvPr/>
          </p:nvSpPr>
          <p:spPr bwMode="auto">
            <a:xfrm>
              <a:off x="4066" y="1700"/>
              <a:ext cx="91" cy="33"/>
            </a:xfrm>
            <a:custGeom>
              <a:avLst/>
              <a:gdLst>
                <a:gd name="T0" fmla="*/ 90 w 91"/>
                <a:gd name="T1" fmla="*/ 0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0 h 33"/>
                <a:gd name="T8" fmla="*/ 57 w 91"/>
                <a:gd name="T9" fmla="*/ 1 h 33"/>
                <a:gd name="T10" fmla="*/ 49 w 91"/>
                <a:gd name="T11" fmla="*/ 2 h 33"/>
                <a:gd name="T12" fmla="*/ 42 w 91"/>
                <a:gd name="T13" fmla="*/ 4 h 33"/>
                <a:gd name="T14" fmla="*/ 35 w 91"/>
                <a:gd name="T15" fmla="*/ 5 h 33"/>
                <a:gd name="T16" fmla="*/ 30 w 91"/>
                <a:gd name="T17" fmla="*/ 7 h 33"/>
                <a:gd name="T18" fmla="*/ 23 w 91"/>
                <a:gd name="T19" fmla="*/ 9 h 33"/>
                <a:gd name="T20" fmla="*/ 18 w 91"/>
                <a:gd name="T21" fmla="*/ 12 h 33"/>
                <a:gd name="T22" fmla="*/ 14 w 91"/>
                <a:gd name="T23" fmla="*/ 14 h 33"/>
                <a:gd name="T24" fmla="*/ 10 w 91"/>
                <a:gd name="T25" fmla="*/ 17 h 33"/>
                <a:gd name="T26" fmla="*/ 5 w 91"/>
                <a:gd name="T27" fmla="*/ 20 h 33"/>
                <a:gd name="T28" fmla="*/ 3 w 91"/>
                <a:gd name="T29" fmla="*/ 24 h 33"/>
                <a:gd name="T30" fmla="*/ 1 w 91"/>
                <a:gd name="T31" fmla="*/ 27 h 33"/>
                <a:gd name="T32" fmla="*/ 0 w 91"/>
                <a:gd name="T33" fmla="*/ 32 h 33"/>
                <a:gd name="T34" fmla="*/ 5 w 91"/>
                <a:gd name="T35" fmla="*/ 32 h 33"/>
                <a:gd name="T36" fmla="*/ 7 w 91"/>
                <a:gd name="T37" fmla="*/ 30 h 33"/>
                <a:gd name="T38" fmla="*/ 8 w 91"/>
                <a:gd name="T39" fmla="*/ 26 h 33"/>
                <a:gd name="T40" fmla="*/ 11 w 91"/>
                <a:gd name="T41" fmla="*/ 24 h 33"/>
                <a:gd name="T42" fmla="*/ 14 w 91"/>
                <a:gd name="T43" fmla="*/ 21 h 33"/>
                <a:gd name="T44" fmla="*/ 16 w 91"/>
                <a:gd name="T45" fmla="*/ 19 h 33"/>
                <a:gd name="T46" fmla="*/ 22 w 91"/>
                <a:gd name="T47" fmla="*/ 17 h 33"/>
                <a:gd name="T48" fmla="*/ 26 w 91"/>
                <a:gd name="T49" fmla="*/ 14 h 33"/>
                <a:gd name="T50" fmla="*/ 31 w 91"/>
                <a:gd name="T51" fmla="*/ 12 h 33"/>
                <a:gd name="T52" fmla="*/ 38 w 91"/>
                <a:gd name="T53" fmla="*/ 11 h 33"/>
                <a:gd name="T54" fmla="*/ 44 w 91"/>
                <a:gd name="T55" fmla="*/ 8 h 33"/>
                <a:gd name="T56" fmla="*/ 50 w 91"/>
                <a:gd name="T57" fmla="*/ 7 h 33"/>
                <a:gd name="T58" fmla="*/ 57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5 h 33"/>
                <a:gd name="T68" fmla="*/ 90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  <a:lnTo>
                    <a:pt x="7" y="30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2" y="17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1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3" name="Freeform 177"/>
            <p:cNvSpPr>
              <a:spLocks/>
            </p:cNvSpPr>
            <p:nvPr/>
          </p:nvSpPr>
          <p:spPr bwMode="auto">
            <a:xfrm>
              <a:off x="4165" y="1700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0 h 40"/>
                <a:gd name="T4" fmla="*/ 75 w 81"/>
                <a:gd name="T5" fmla="*/ 23 h 40"/>
                <a:gd name="T6" fmla="*/ 68 w 81"/>
                <a:gd name="T7" fmla="*/ 17 h 40"/>
                <a:gd name="T8" fmla="*/ 58 w 81"/>
                <a:gd name="T9" fmla="*/ 12 h 40"/>
                <a:gd name="T10" fmla="*/ 46 w 81"/>
                <a:gd name="T11" fmla="*/ 7 h 40"/>
                <a:gd name="T12" fmla="*/ 33 w 81"/>
                <a:gd name="T13" fmla="*/ 4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5 h 40"/>
                <a:gd name="T20" fmla="*/ 16 w 81"/>
                <a:gd name="T21" fmla="*/ 7 h 40"/>
                <a:gd name="T22" fmla="*/ 31 w 81"/>
                <a:gd name="T23" fmla="*/ 9 h 40"/>
                <a:gd name="T24" fmla="*/ 45 w 81"/>
                <a:gd name="T25" fmla="*/ 12 h 40"/>
                <a:gd name="T26" fmla="*/ 54 w 81"/>
                <a:gd name="T27" fmla="*/ 17 h 40"/>
                <a:gd name="T28" fmla="*/ 64 w 81"/>
                <a:gd name="T29" fmla="*/ 22 h 40"/>
                <a:gd name="T30" fmla="*/ 71 w 81"/>
                <a:gd name="T31" fmla="*/ 27 h 40"/>
                <a:gd name="T32" fmla="*/ 73 w 81"/>
                <a:gd name="T33" fmla="*/ 33 h 40"/>
                <a:gd name="T34" fmla="*/ 75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0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7"/>
                  </a:lnTo>
                  <a:lnTo>
                    <a:pt x="73" y="33"/>
                  </a:lnTo>
                  <a:lnTo>
                    <a:pt x="75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4" name="Freeform 178"/>
            <p:cNvSpPr>
              <a:spLocks/>
            </p:cNvSpPr>
            <p:nvPr/>
          </p:nvSpPr>
          <p:spPr bwMode="auto">
            <a:xfrm>
              <a:off x="4026" y="1424"/>
              <a:ext cx="173" cy="109"/>
            </a:xfrm>
            <a:custGeom>
              <a:avLst/>
              <a:gdLst>
                <a:gd name="T0" fmla="*/ 0 w 173"/>
                <a:gd name="T1" fmla="*/ 66 h 109"/>
                <a:gd name="T2" fmla="*/ 1 w 173"/>
                <a:gd name="T3" fmla="*/ 75 h 109"/>
                <a:gd name="T4" fmla="*/ 6 w 173"/>
                <a:gd name="T5" fmla="*/ 82 h 109"/>
                <a:gd name="T6" fmla="*/ 13 w 173"/>
                <a:gd name="T7" fmla="*/ 89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4 h 109"/>
                <a:gd name="T14" fmla="*/ 64 w 173"/>
                <a:gd name="T15" fmla="*/ 107 h 109"/>
                <a:gd name="T16" fmla="*/ 81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7 w 173"/>
                <a:gd name="T23" fmla="*/ 108 h 109"/>
                <a:gd name="T24" fmla="*/ 115 w 173"/>
                <a:gd name="T25" fmla="*/ 107 h 109"/>
                <a:gd name="T26" fmla="*/ 124 w 173"/>
                <a:gd name="T27" fmla="*/ 105 h 109"/>
                <a:gd name="T28" fmla="*/ 131 w 173"/>
                <a:gd name="T29" fmla="*/ 104 h 109"/>
                <a:gd name="T30" fmla="*/ 136 w 173"/>
                <a:gd name="T31" fmla="*/ 101 h 109"/>
                <a:gd name="T32" fmla="*/ 144 w 173"/>
                <a:gd name="T33" fmla="*/ 100 h 109"/>
                <a:gd name="T34" fmla="*/ 149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6 w 173"/>
                <a:gd name="T43" fmla="*/ 84 h 109"/>
                <a:gd name="T44" fmla="*/ 169 w 173"/>
                <a:gd name="T45" fmla="*/ 82 h 109"/>
                <a:gd name="T46" fmla="*/ 171 w 173"/>
                <a:gd name="T47" fmla="*/ 78 h 109"/>
                <a:gd name="T48" fmla="*/ 172 w 173"/>
                <a:gd name="T49" fmla="*/ 75 h 109"/>
                <a:gd name="T50" fmla="*/ 171 w 173"/>
                <a:gd name="T51" fmla="*/ 42 h 109"/>
                <a:gd name="T52" fmla="*/ 171 w 173"/>
                <a:gd name="T53" fmla="*/ 33 h 109"/>
                <a:gd name="T54" fmla="*/ 166 w 173"/>
                <a:gd name="T55" fmla="*/ 26 h 109"/>
                <a:gd name="T56" fmla="*/ 159 w 173"/>
                <a:gd name="T57" fmla="*/ 19 h 109"/>
                <a:gd name="T58" fmla="*/ 149 w 173"/>
                <a:gd name="T59" fmla="*/ 14 h 109"/>
                <a:gd name="T60" fmla="*/ 138 w 173"/>
                <a:gd name="T61" fmla="*/ 8 h 109"/>
                <a:gd name="T62" fmla="*/ 124 w 173"/>
                <a:gd name="T63" fmla="*/ 4 h 109"/>
                <a:gd name="T64" fmla="*/ 107 w 173"/>
                <a:gd name="T65" fmla="*/ 3 h 109"/>
                <a:gd name="T66" fmla="*/ 90 w 173"/>
                <a:gd name="T67" fmla="*/ 0 h 109"/>
                <a:gd name="T68" fmla="*/ 81 w 173"/>
                <a:gd name="T69" fmla="*/ 0 h 109"/>
                <a:gd name="T70" fmla="*/ 72 w 173"/>
                <a:gd name="T71" fmla="*/ 0 h 109"/>
                <a:gd name="T72" fmla="*/ 64 w 173"/>
                <a:gd name="T73" fmla="*/ 1 h 109"/>
                <a:gd name="T74" fmla="*/ 57 w 173"/>
                <a:gd name="T75" fmla="*/ 3 h 109"/>
                <a:gd name="T76" fmla="*/ 48 w 173"/>
                <a:gd name="T77" fmla="*/ 3 h 109"/>
                <a:gd name="T78" fmla="*/ 41 w 173"/>
                <a:gd name="T79" fmla="*/ 4 h 109"/>
                <a:gd name="T80" fmla="*/ 34 w 173"/>
                <a:gd name="T81" fmla="*/ 7 h 109"/>
                <a:gd name="T82" fmla="*/ 28 w 173"/>
                <a:gd name="T83" fmla="*/ 8 h 109"/>
                <a:gd name="T84" fmla="*/ 21 w 173"/>
                <a:gd name="T85" fmla="*/ 11 h 109"/>
                <a:gd name="T86" fmla="*/ 17 w 173"/>
                <a:gd name="T87" fmla="*/ 14 h 109"/>
                <a:gd name="T88" fmla="*/ 13 w 173"/>
                <a:gd name="T89" fmla="*/ 17 h 109"/>
                <a:gd name="T90" fmla="*/ 9 w 173"/>
                <a:gd name="T91" fmla="*/ 19 h 109"/>
                <a:gd name="T92" fmla="*/ 4 w 173"/>
                <a:gd name="T93" fmla="*/ 24 h 109"/>
                <a:gd name="T94" fmla="*/ 3 w 173"/>
                <a:gd name="T95" fmla="*/ 26 h 109"/>
                <a:gd name="T96" fmla="*/ 0 w 173"/>
                <a:gd name="T97" fmla="*/ 30 h 109"/>
                <a:gd name="T98" fmla="*/ 0 w 173"/>
                <a:gd name="T99" fmla="*/ 33 h 109"/>
                <a:gd name="T100" fmla="*/ 0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0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7" y="108"/>
                  </a:lnTo>
                  <a:lnTo>
                    <a:pt x="115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6" y="101"/>
                  </a:lnTo>
                  <a:lnTo>
                    <a:pt x="144" y="100"/>
                  </a:lnTo>
                  <a:lnTo>
                    <a:pt x="149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6" y="84"/>
                  </a:lnTo>
                  <a:lnTo>
                    <a:pt x="169" y="82"/>
                  </a:lnTo>
                  <a:lnTo>
                    <a:pt x="171" y="78"/>
                  </a:lnTo>
                  <a:lnTo>
                    <a:pt x="172" y="75"/>
                  </a:lnTo>
                  <a:lnTo>
                    <a:pt x="171" y="42"/>
                  </a:lnTo>
                  <a:lnTo>
                    <a:pt x="171" y="33"/>
                  </a:lnTo>
                  <a:lnTo>
                    <a:pt x="166" y="26"/>
                  </a:lnTo>
                  <a:lnTo>
                    <a:pt x="159" y="19"/>
                  </a:lnTo>
                  <a:lnTo>
                    <a:pt x="149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48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8" y="8"/>
                  </a:lnTo>
                  <a:lnTo>
                    <a:pt x="21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4" y="24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5" name="Freeform 179"/>
            <p:cNvSpPr>
              <a:spLocks/>
            </p:cNvSpPr>
            <p:nvPr/>
          </p:nvSpPr>
          <p:spPr bwMode="auto">
            <a:xfrm>
              <a:off x="4023" y="1496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3 h 40"/>
                <a:gd name="T4" fmla="*/ 48 w 80"/>
                <a:gd name="T5" fmla="*/ 30 h 40"/>
                <a:gd name="T6" fmla="*/ 36 w 80"/>
                <a:gd name="T7" fmla="*/ 27 h 40"/>
                <a:gd name="T8" fmla="*/ 25 w 80"/>
                <a:gd name="T9" fmla="*/ 22 h 40"/>
                <a:gd name="T10" fmla="*/ 16 w 80"/>
                <a:gd name="T11" fmla="*/ 17 h 40"/>
                <a:gd name="T12" fmla="*/ 11 w 80"/>
                <a:gd name="T13" fmla="*/ 12 h 40"/>
                <a:gd name="T14" fmla="*/ 7 w 80"/>
                <a:gd name="T15" fmla="*/ 6 h 40"/>
                <a:gd name="T16" fmla="*/ 7 w 80"/>
                <a:gd name="T17" fmla="*/ 0 h 40"/>
                <a:gd name="T18" fmla="*/ 0 w 80"/>
                <a:gd name="T19" fmla="*/ 0 h 40"/>
                <a:gd name="T20" fmla="*/ 1 w 80"/>
                <a:gd name="T21" fmla="*/ 9 h 40"/>
                <a:gd name="T22" fmla="*/ 5 w 80"/>
                <a:gd name="T23" fmla="*/ 16 h 40"/>
                <a:gd name="T24" fmla="*/ 12 w 80"/>
                <a:gd name="T25" fmla="*/ 22 h 40"/>
                <a:gd name="T26" fmla="*/ 23 w 80"/>
                <a:gd name="T27" fmla="*/ 27 h 40"/>
                <a:gd name="T28" fmla="*/ 33 w 80"/>
                <a:gd name="T29" fmla="*/ 32 h 40"/>
                <a:gd name="T30" fmla="*/ 48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3"/>
                  </a:lnTo>
                  <a:lnTo>
                    <a:pt x="48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6" name="Freeform 180"/>
            <p:cNvSpPr>
              <a:spLocks/>
            </p:cNvSpPr>
            <p:nvPr/>
          </p:nvSpPr>
          <p:spPr bwMode="auto">
            <a:xfrm>
              <a:off x="4111" y="1505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1 h 33"/>
                <a:gd name="T4" fmla="*/ 82 w 91"/>
                <a:gd name="T5" fmla="*/ 5 h 33"/>
                <a:gd name="T6" fmla="*/ 79 w 91"/>
                <a:gd name="T7" fmla="*/ 7 h 33"/>
                <a:gd name="T8" fmla="*/ 78 w 91"/>
                <a:gd name="T9" fmla="*/ 9 h 33"/>
                <a:gd name="T10" fmla="*/ 74 w 91"/>
                <a:gd name="T11" fmla="*/ 12 h 33"/>
                <a:gd name="T12" fmla="*/ 70 w 91"/>
                <a:gd name="T13" fmla="*/ 14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0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5 h 33"/>
                <a:gd name="T28" fmla="*/ 18 w 91"/>
                <a:gd name="T29" fmla="*/ 25 h 33"/>
                <a:gd name="T30" fmla="*/ 10 w 91"/>
                <a:gd name="T31" fmla="*/ 25 h 33"/>
                <a:gd name="T32" fmla="*/ 0 w 91"/>
                <a:gd name="T33" fmla="*/ 26 h 33"/>
                <a:gd name="T34" fmla="*/ 0 w 91"/>
                <a:gd name="T35" fmla="*/ 31 h 33"/>
                <a:gd name="T36" fmla="*/ 10 w 91"/>
                <a:gd name="T37" fmla="*/ 32 h 33"/>
                <a:gd name="T38" fmla="*/ 18 w 91"/>
                <a:gd name="T39" fmla="*/ 32 h 33"/>
                <a:gd name="T40" fmla="*/ 25 w 91"/>
                <a:gd name="T41" fmla="*/ 31 h 33"/>
                <a:gd name="T42" fmla="*/ 33 w 91"/>
                <a:gd name="T43" fmla="*/ 30 h 33"/>
                <a:gd name="T44" fmla="*/ 41 w 91"/>
                <a:gd name="T45" fmla="*/ 28 h 33"/>
                <a:gd name="T46" fmla="*/ 48 w 91"/>
                <a:gd name="T47" fmla="*/ 27 h 33"/>
                <a:gd name="T48" fmla="*/ 55 w 91"/>
                <a:gd name="T49" fmla="*/ 26 h 33"/>
                <a:gd name="T50" fmla="*/ 61 w 91"/>
                <a:gd name="T51" fmla="*/ 24 h 33"/>
                <a:gd name="T52" fmla="*/ 67 w 91"/>
                <a:gd name="T53" fmla="*/ 21 h 33"/>
                <a:gd name="T54" fmla="*/ 72 w 91"/>
                <a:gd name="T55" fmla="*/ 19 h 33"/>
                <a:gd name="T56" fmla="*/ 76 w 91"/>
                <a:gd name="T57" fmla="*/ 17 h 33"/>
                <a:gd name="T58" fmla="*/ 82 w 91"/>
                <a:gd name="T59" fmla="*/ 14 h 33"/>
                <a:gd name="T60" fmla="*/ 85 w 91"/>
                <a:gd name="T61" fmla="*/ 11 h 33"/>
                <a:gd name="T62" fmla="*/ 87 w 91"/>
                <a:gd name="T63" fmla="*/ 7 h 33"/>
                <a:gd name="T64" fmla="*/ 90 w 91"/>
                <a:gd name="T65" fmla="*/ 4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1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0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5"/>
                  </a:lnTo>
                  <a:lnTo>
                    <a:pt x="18" y="25"/>
                  </a:lnTo>
                  <a:lnTo>
                    <a:pt x="10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10" y="32"/>
                  </a:lnTo>
                  <a:lnTo>
                    <a:pt x="18" y="32"/>
                  </a:lnTo>
                  <a:lnTo>
                    <a:pt x="25" y="31"/>
                  </a:lnTo>
                  <a:lnTo>
                    <a:pt x="33" y="30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6"/>
                  </a:lnTo>
                  <a:lnTo>
                    <a:pt x="61" y="24"/>
                  </a:lnTo>
                  <a:lnTo>
                    <a:pt x="67" y="21"/>
                  </a:lnTo>
                  <a:lnTo>
                    <a:pt x="72" y="19"/>
                  </a:lnTo>
                  <a:lnTo>
                    <a:pt x="76" y="17"/>
                  </a:lnTo>
                  <a:lnTo>
                    <a:pt x="82" y="14"/>
                  </a:lnTo>
                  <a:lnTo>
                    <a:pt x="85" y="11"/>
                  </a:lnTo>
                  <a:lnTo>
                    <a:pt x="87" y="7"/>
                  </a:lnTo>
                  <a:lnTo>
                    <a:pt x="90" y="4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7" name="Freeform 181"/>
            <p:cNvSpPr>
              <a:spLocks/>
            </p:cNvSpPr>
            <p:nvPr/>
          </p:nvSpPr>
          <p:spPr bwMode="auto">
            <a:xfrm>
              <a:off x="4201" y="1469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8" name="Freeform 182"/>
            <p:cNvSpPr>
              <a:spLocks/>
            </p:cNvSpPr>
            <p:nvPr/>
          </p:nvSpPr>
          <p:spPr bwMode="auto">
            <a:xfrm>
              <a:off x="4120" y="1421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2 h 40"/>
                <a:gd name="T12" fmla="*/ 70 w 82"/>
                <a:gd name="T13" fmla="*/ 28 h 40"/>
                <a:gd name="T14" fmla="*/ 74 w 82"/>
                <a:gd name="T15" fmla="*/ 33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7 h 40"/>
                <a:gd name="T26" fmla="*/ 58 w 82"/>
                <a:gd name="T27" fmla="*/ 12 h 40"/>
                <a:gd name="T28" fmla="*/ 46 w 82"/>
                <a:gd name="T29" fmla="*/ 7 h 40"/>
                <a:gd name="T30" fmla="*/ 32 w 82"/>
                <a:gd name="T31" fmla="*/ 4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2"/>
                  </a:lnTo>
                  <a:lnTo>
                    <a:pt x="70" y="28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19" name="Freeform 183"/>
            <p:cNvSpPr>
              <a:spLocks/>
            </p:cNvSpPr>
            <p:nvPr/>
          </p:nvSpPr>
          <p:spPr bwMode="auto">
            <a:xfrm>
              <a:off x="4021" y="1421"/>
              <a:ext cx="91" cy="31"/>
            </a:xfrm>
            <a:custGeom>
              <a:avLst/>
              <a:gdLst>
                <a:gd name="T0" fmla="*/ 7 w 91"/>
                <a:gd name="T1" fmla="*/ 30 h 31"/>
                <a:gd name="T2" fmla="*/ 8 w 91"/>
                <a:gd name="T3" fmla="*/ 29 h 31"/>
                <a:gd name="T4" fmla="*/ 10 w 91"/>
                <a:gd name="T5" fmla="*/ 25 h 31"/>
                <a:gd name="T6" fmla="*/ 11 w 91"/>
                <a:gd name="T7" fmla="*/ 23 h 31"/>
                <a:gd name="T8" fmla="*/ 14 w 91"/>
                <a:gd name="T9" fmla="*/ 21 h 31"/>
                <a:gd name="T10" fmla="*/ 18 w 91"/>
                <a:gd name="T11" fmla="*/ 18 h 31"/>
                <a:gd name="T12" fmla="*/ 22 w 91"/>
                <a:gd name="T13" fmla="*/ 16 h 31"/>
                <a:gd name="T14" fmla="*/ 26 w 91"/>
                <a:gd name="T15" fmla="*/ 14 h 31"/>
                <a:gd name="T16" fmla="*/ 33 w 91"/>
                <a:gd name="T17" fmla="*/ 13 h 31"/>
                <a:gd name="T18" fmla="*/ 38 w 91"/>
                <a:gd name="T19" fmla="*/ 10 h 31"/>
                <a:gd name="T20" fmla="*/ 44 w 91"/>
                <a:gd name="T21" fmla="*/ 9 h 31"/>
                <a:gd name="T22" fmla="*/ 50 w 91"/>
                <a:gd name="T23" fmla="*/ 8 h 31"/>
                <a:gd name="T24" fmla="*/ 59 w 91"/>
                <a:gd name="T25" fmla="*/ 7 h 31"/>
                <a:gd name="T26" fmla="*/ 65 w 91"/>
                <a:gd name="T27" fmla="*/ 6 h 31"/>
                <a:gd name="T28" fmla="*/ 74 w 91"/>
                <a:gd name="T29" fmla="*/ 6 h 31"/>
                <a:gd name="T30" fmla="*/ 82 w 91"/>
                <a:gd name="T31" fmla="*/ 6 h 31"/>
                <a:gd name="T32" fmla="*/ 90 w 91"/>
                <a:gd name="T33" fmla="*/ 6 h 31"/>
                <a:gd name="T34" fmla="*/ 90 w 91"/>
                <a:gd name="T35" fmla="*/ 0 h 31"/>
                <a:gd name="T36" fmla="*/ 82 w 91"/>
                <a:gd name="T37" fmla="*/ 0 h 31"/>
                <a:gd name="T38" fmla="*/ 74 w 91"/>
                <a:gd name="T39" fmla="*/ 0 h 31"/>
                <a:gd name="T40" fmla="*/ 65 w 91"/>
                <a:gd name="T41" fmla="*/ 1 h 31"/>
                <a:gd name="T42" fmla="*/ 59 w 91"/>
                <a:gd name="T43" fmla="*/ 1 h 31"/>
                <a:gd name="T44" fmla="*/ 50 w 91"/>
                <a:gd name="T45" fmla="*/ 2 h 31"/>
                <a:gd name="T46" fmla="*/ 42 w 91"/>
                <a:gd name="T47" fmla="*/ 3 h 31"/>
                <a:gd name="T48" fmla="*/ 37 w 91"/>
                <a:gd name="T49" fmla="*/ 6 h 31"/>
                <a:gd name="T50" fmla="*/ 30 w 91"/>
                <a:gd name="T51" fmla="*/ 7 h 31"/>
                <a:gd name="T52" fmla="*/ 23 w 91"/>
                <a:gd name="T53" fmla="*/ 9 h 31"/>
                <a:gd name="T54" fmla="*/ 19 w 91"/>
                <a:gd name="T55" fmla="*/ 12 h 31"/>
                <a:gd name="T56" fmla="*/ 14 w 91"/>
                <a:gd name="T57" fmla="*/ 14 h 31"/>
                <a:gd name="T58" fmla="*/ 10 w 91"/>
                <a:gd name="T59" fmla="*/ 16 h 31"/>
                <a:gd name="T60" fmla="*/ 7 w 91"/>
                <a:gd name="T61" fmla="*/ 20 h 31"/>
                <a:gd name="T62" fmla="*/ 3 w 91"/>
                <a:gd name="T63" fmla="*/ 23 h 31"/>
                <a:gd name="T64" fmla="*/ 1 w 91"/>
                <a:gd name="T65" fmla="*/ 27 h 31"/>
                <a:gd name="T66" fmla="*/ 0 w 91"/>
                <a:gd name="T67" fmla="*/ 30 h 31"/>
                <a:gd name="T68" fmla="*/ 7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7" y="30"/>
                  </a:moveTo>
                  <a:lnTo>
                    <a:pt x="8" y="29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0" name="Freeform 184"/>
            <p:cNvSpPr>
              <a:spLocks/>
            </p:cNvSpPr>
            <p:nvPr/>
          </p:nvSpPr>
          <p:spPr bwMode="auto">
            <a:xfrm>
              <a:off x="4021" y="1460"/>
              <a:ext cx="1" cy="28"/>
            </a:xfrm>
            <a:custGeom>
              <a:avLst/>
              <a:gdLst>
                <a:gd name="T0" fmla="*/ 0 w 1"/>
                <a:gd name="T1" fmla="*/ 27 h 28"/>
                <a:gd name="T2" fmla="*/ 0 w 1"/>
                <a:gd name="T3" fmla="*/ 0 h 28"/>
                <a:gd name="T4" fmla="*/ 0 w 1"/>
                <a:gd name="T5" fmla="*/ 27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27"/>
                  </a:moveTo>
                  <a:lnTo>
                    <a:pt x="0" y="0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1" name="Freeform 185"/>
            <p:cNvSpPr>
              <a:spLocks/>
            </p:cNvSpPr>
            <p:nvPr/>
          </p:nvSpPr>
          <p:spPr bwMode="auto">
            <a:xfrm>
              <a:off x="4026" y="1424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68 w 172"/>
                <a:gd name="T5" fmla="*/ 47 h 73"/>
                <a:gd name="T6" fmla="*/ 167 w 172"/>
                <a:gd name="T7" fmla="*/ 51 h 73"/>
                <a:gd name="T8" fmla="*/ 162 w 172"/>
                <a:gd name="T9" fmla="*/ 53 h 73"/>
                <a:gd name="T10" fmla="*/ 158 w 172"/>
                <a:gd name="T11" fmla="*/ 56 h 73"/>
                <a:gd name="T12" fmla="*/ 154 w 172"/>
                <a:gd name="T13" fmla="*/ 59 h 73"/>
                <a:gd name="T14" fmla="*/ 150 w 172"/>
                <a:gd name="T15" fmla="*/ 63 h 73"/>
                <a:gd name="T16" fmla="*/ 143 w 172"/>
                <a:gd name="T17" fmla="*/ 64 h 73"/>
                <a:gd name="T18" fmla="*/ 137 w 172"/>
                <a:gd name="T19" fmla="*/ 65 h 73"/>
                <a:gd name="T20" fmla="*/ 130 w 172"/>
                <a:gd name="T21" fmla="*/ 68 h 73"/>
                <a:gd name="T22" fmla="*/ 123 w 172"/>
                <a:gd name="T23" fmla="*/ 69 h 73"/>
                <a:gd name="T24" fmla="*/ 114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59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2 h 73"/>
                <a:gd name="T50" fmla="*/ 0 w 172"/>
                <a:gd name="T51" fmla="*/ 29 h 73"/>
                <a:gd name="T52" fmla="*/ 3 w 172"/>
                <a:gd name="T53" fmla="*/ 25 h 73"/>
                <a:gd name="T54" fmla="*/ 4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1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48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4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19 h 73"/>
                <a:gd name="T92" fmla="*/ 167 w 172"/>
                <a:gd name="T93" fmla="*/ 25 h 73"/>
                <a:gd name="T94" fmla="*/ 171 w 172"/>
                <a:gd name="T95" fmla="*/ 32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68" y="47"/>
                  </a:lnTo>
                  <a:lnTo>
                    <a:pt x="167" y="51"/>
                  </a:lnTo>
                  <a:lnTo>
                    <a:pt x="162" y="53"/>
                  </a:lnTo>
                  <a:lnTo>
                    <a:pt x="158" y="56"/>
                  </a:lnTo>
                  <a:lnTo>
                    <a:pt x="154" y="59"/>
                  </a:lnTo>
                  <a:lnTo>
                    <a:pt x="150" y="63"/>
                  </a:lnTo>
                  <a:lnTo>
                    <a:pt x="143" y="64"/>
                  </a:lnTo>
                  <a:lnTo>
                    <a:pt x="137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4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59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9"/>
                  </a:lnTo>
                  <a:lnTo>
                    <a:pt x="3" y="25"/>
                  </a:lnTo>
                  <a:lnTo>
                    <a:pt x="4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48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19"/>
                  </a:lnTo>
                  <a:lnTo>
                    <a:pt x="167" y="25"/>
                  </a:lnTo>
                  <a:lnTo>
                    <a:pt x="171" y="32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2" name="Freeform 186"/>
            <p:cNvSpPr>
              <a:spLocks/>
            </p:cNvSpPr>
            <p:nvPr/>
          </p:nvSpPr>
          <p:spPr bwMode="auto">
            <a:xfrm>
              <a:off x="4111" y="1469"/>
              <a:ext cx="91" cy="33"/>
            </a:xfrm>
            <a:custGeom>
              <a:avLst/>
              <a:gdLst>
                <a:gd name="T0" fmla="*/ 0 w 91"/>
                <a:gd name="T1" fmla="*/ 31 h 33"/>
                <a:gd name="T2" fmla="*/ 8 w 91"/>
                <a:gd name="T3" fmla="*/ 32 h 33"/>
                <a:gd name="T4" fmla="*/ 16 w 91"/>
                <a:gd name="T5" fmla="*/ 32 h 33"/>
                <a:gd name="T6" fmla="*/ 25 w 91"/>
                <a:gd name="T7" fmla="*/ 31 h 33"/>
                <a:gd name="T8" fmla="*/ 31 w 91"/>
                <a:gd name="T9" fmla="*/ 30 h 33"/>
                <a:gd name="T10" fmla="*/ 40 w 91"/>
                <a:gd name="T11" fmla="*/ 28 h 33"/>
                <a:gd name="T12" fmla="*/ 46 w 91"/>
                <a:gd name="T13" fmla="*/ 27 h 33"/>
                <a:gd name="T14" fmla="*/ 53 w 91"/>
                <a:gd name="T15" fmla="*/ 26 h 33"/>
                <a:gd name="T16" fmla="*/ 60 w 91"/>
                <a:gd name="T17" fmla="*/ 24 h 33"/>
                <a:gd name="T18" fmla="*/ 67 w 91"/>
                <a:gd name="T19" fmla="*/ 23 h 33"/>
                <a:gd name="T20" fmla="*/ 71 w 91"/>
                <a:gd name="T21" fmla="*/ 19 h 33"/>
                <a:gd name="T22" fmla="*/ 75 w 91"/>
                <a:gd name="T23" fmla="*/ 17 h 33"/>
                <a:gd name="T24" fmla="*/ 80 w 91"/>
                <a:gd name="T25" fmla="*/ 14 h 33"/>
                <a:gd name="T26" fmla="*/ 83 w 91"/>
                <a:gd name="T27" fmla="*/ 11 h 33"/>
                <a:gd name="T28" fmla="*/ 87 w 91"/>
                <a:gd name="T29" fmla="*/ 7 h 33"/>
                <a:gd name="T30" fmla="*/ 89 w 91"/>
                <a:gd name="T31" fmla="*/ 4 h 33"/>
                <a:gd name="T32" fmla="*/ 90 w 91"/>
                <a:gd name="T33" fmla="*/ 0 h 33"/>
                <a:gd name="T34" fmla="*/ 83 w 91"/>
                <a:gd name="T35" fmla="*/ 0 h 33"/>
                <a:gd name="T36" fmla="*/ 82 w 91"/>
                <a:gd name="T37" fmla="*/ 2 h 33"/>
                <a:gd name="T38" fmla="*/ 80 w 91"/>
                <a:gd name="T39" fmla="*/ 5 h 33"/>
                <a:gd name="T40" fmla="*/ 79 w 91"/>
                <a:gd name="T41" fmla="*/ 7 h 33"/>
                <a:gd name="T42" fmla="*/ 76 w 91"/>
                <a:gd name="T43" fmla="*/ 9 h 33"/>
                <a:gd name="T44" fmla="*/ 72 w 91"/>
                <a:gd name="T45" fmla="*/ 13 h 33"/>
                <a:gd name="T46" fmla="*/ 68 w 91"/>
                <a:gd name="T47" fmla="*/ 14 h 33"/>
                <a:gd name="T48" fmla="*/ 63 w 91"/>
                <a:gd name="T49" fmla="*/ 17 h 33"/>
                <a:gd name="T50" fmla="*/ 59 w 91"/>
                <a:gd name="T51" fmla="*/ 19 h 33"/>
                <a:gd name="T52" fmla="*/ 52 w 91"/>
                <a:gd name="T53" fmla="*/ 20 h 33"/>
                <a:gd name="T54" fmla="*/ 46 w 91"/>
                <a:gd name="T55" fmla="*/ 23 h 33"/>
                <a:gd name="T56" fmla="*/ 38 w 91"/>
                <a:gd name="T57" fmla="*/ 24 h 33"/>
                <a:gd name="T58" fmla="*/ 31 w 91"/>
                <a:gd name="T59" fmla="*/ 25 h 33"/>
                <a:gd name="T60" fmla="*/ 25 w 91"/>
                <a:gd name="T61" fmla="*/ 25 h 33"/>
                <a:gd name="T62" fmla="*/ 16 w 91"/>
                <a:gd name="T63" fmla="*/ 25 h 33"/>
                <a:gd name="T64" fmla="*/ 8 w 91"/>
                <a:gd name="T65" fmla="*/ 25 h 33"/>
                <a:gd name="T66" fmla="*/ 0 w 91"/>
                <a:gd name="T67" fmla="*/ 26 h 33"/>
                <a:gd name="T68" fmla="*/ 0 w 91"/>
                <a:gd name="T69" fmla="*/ 3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0" y="31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28"/>
                  </a:lnTo>
                  <a:lnTo>
                    <a:pt x="46" y="27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7" y="23"/>
                  </a:lnTo>
                  <a:lnTo>
                    <a:pt x="71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3" y="17"/>
                  </a:lnTo>
                  <a:lnTo>
                    <a:pt x="59" y="19"/>
                  </a:lnTo>
                  <a:lnTo>
                    <a:pt x="52" y="20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3" name="Freeform 187"/>
            <p:cNvSpPr>
              <a:spLocks/>
            </p:cNvSpPr>
            <p:nvPr/>
          </p:nvSpPr>
          <p:spPr bwMode="auto">
            <a:xfrm>
              <a:off x="4021" y="1460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9 h 40"/>
                <a:gd name="T4" fmla="*/ 5 w 82"/>
                <a:gd name="T5" fmla="*/ 16 h 40"/>
                <a:gd name="T6" fmla="*/ 12 w 82"/>
                <a:gd name="T7" fmla="*/ 22 h 40"/>
                <a:gd name="T8" fmla="*/ 23 w 82"/>
                <a:gd name="T9" fmla="*/ 28 h 40"/>
                <a:gd name="T10" fmla="*/ 34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4 h 40"/>
                <a:gd name="T20" fmla="*/ 65 w 82"/>
                <a:gd name="T21" fmla="*/ 33 h 40"/>
                <a:gd name="T22" fmla="*/ 50 w 82"/>
                <a:gd name="T23" fmla="*/ 30 h 40"/>
                <a:gd name="T24" fmla="*/ 36 w 82"/>
                <a:gd name="T25" fmla="*/ 27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2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8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4"/>
                  </a:lnTo>
                  <a:lnTo>
                    <a:pt x="65" y="33"/>
                  </a:lnTo>
                  <a:lnTo>
                    <a:pt x="50" y="30"/>
                  </a:lnTo>
                  <a:lnTo>
                    <a:pt x="36" y="27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4" name="Freeform 188"/>
            <p:cNvSpPr>
              <a:spLocks/>
            </p:cNvSpPr>
            <p:nvPr/>
          </p:nvSpPr>
          <p:spPr bwMode="auto">
            <a:xfrm>
              <a:off x="4021" y="1421"/>
              <a:ext cx="91" cy="31"/>
            </a:xfrm>
            <a:custGeom>
              <a:avLst/>
              <a:gdLst>
                <a:gd name="T0" fmla="*/ 90 w 91"/>
                <a:gd name="T1" fmla="*/ 0 h 31"/>
                <a:gd name="T2" fmla="*/ 82 w 91"/>
                <a:gd name="T3" fmla="*/ 0 h 31"/>
                <a:gd name="T4" fmla="*/ 74 w 91"/>
                <a:gd name="T5" fmla="*/ 0 h 31"/>
                <a:gd name="T6" fmla="*/ 65 w 91"/>
                <a:gd name="T7" fmla="*/ 1 h 31"/>
                <a:gd name="T8" fmla="*/ 59 w 91"/>
                <a:gd name="T9" fmla="*/ 1 h 31"/>
                <a:gd name="T10" fmla="*/ 50 w 91"/>
                <a:gd name="T11" fmla="*/ 2 h 31"/>
                <a:gd name="T12" fmla="*/ 42 w 91"/>
                <a:gd name="T13" fmla="*/ 3 h 31"/>
                <a:gd name="T14" fmla="*/ 37 w 91"/>
                <a:gd name="T15" fmla="*/ 6 h 31"/>
                <a:gd name="T16" fmla="*/ 30 w 91"/>
                <a:gd name="T17" fmla="*/ 7 h 31"/>
                <a:gd name="T18" fmla="*/ 23 w 91"/>
                <a:gd name="T19" fmla="*/ 9 h 31"/>
                <a:gd name="T20" fmla="*/ 19 w 91"/>
                <a:gd name="T21" fmla="*/ 12 h 31"/>
                <a:gd name="T22" fmla="*/ 14 w 91"/>
                <a:gd name="T23" fmla="*/ 14 h 31"/>
                <a:gd name="T24" fmla="*/ 10 w 91"/>
                <a:gd name="T25" fmla="*/ 16 h 31"/>
                <a:gd name="T26" fmla="*/ 7 w 91"/>
                <a:gd name="T27" fmla="*/ 20 h 31"/>
                <a:gd name="T28" fmla="*/ 3 w 91"/>
                <a:gd name="T29" fmla="*/ 23 h 31"/>
                <a:gd name="T30" fmla="*/ 1 w 91"/>
                <a:gd name="T31" fmla="*/ 27 h 31"/>
                <a:gd name="T32" fmla="*/ 0 w 91"/>
                <a:gd name="T33" fmla="*/ 30 h 31"/>
                <a:gd name="T34" fmla="*/ 7 w 91"/>
                <a:gd name="T35" fmla="*/ 30 h 31"/>
                <a:gd name="T36" fmla="*/ 8 w 91"/>
                <a:gd name="T37" fmla="*/ 29 h 31"/>
                <a:gd name="T38" fmla="*/ 10 w 91"/>
                <a:gd name="T39" fmla="*/ 25 h 31"/>
                <a:gd name="T40" fmla="*/ 11 w 91"/>
                <a:gd name="T41" fmla="*/ 23 h 31"/>
                <a:gd name="T42" fmla="*/ 14 w 91"/>
                <a:gd name="T43" fmla="*/ 21 h 31"/>
                <a:gd name="T44" fmla="*/ 18 w 91"/>
                <a:gd name="T45" fmla="*/ 18 h 31"/>
                <a:gd name="T46" fmla="*/ 22 w 91"/>
                <a:gd name="T47" fmla="*/ 16 h 31"/>
                <a:gd name="T48" fmla="*/ 26 w 91"/>
                <a:gd name="T49" fmla="*/ 14 h 31"/>
                <a:gd name="T50" fmla="*/ 33 w 91"/>
                <a:gd name="T51" fmla="*/ 13 h 31"/>
                <a:gd name="T52" fmla="*/ 38 w 91"/>
                <a:gd name="T53" fmla="*/ 10 h 31"/>
                <a:gd name="T54" fmla="*/ 44 w 91"/>
                <a:gd name="T55" fmla="*/ 9 h 31"/>
                <a:gd name="T56" fmla="*/ 50 w 91"/>
                <a:gd name="T57" fmla="*/ 8 h 31"/>
                <a:gd name="T58" fmla="*/ 59 w 91"/>
                <a:gd name="T59" fmla="*/ 7 h 31"/>
                <a:gd name="T60" fmla="*/ 65 w 91"/>
                <a:gd name="T61" fmla="*/ 6 h 31"/>
                <a:gd name="T62" fmla="*/ 74 w 91"/>
                <a:gd name="T63" fmla="*/ 6 h 31"/>
                <a:gd name="T64" fmla="*/ 82 w 91"/>
                <a:gd name="T65" fmla="*/ 6 h 31"/>
                <a:gd name="T66" fmla="*/ 90 w 91"/>
                <a:gd name="T67" fmla="*/ 6 h 31"/>
                <a:gd name="T68" fmla="*/ 90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  <a:lnTo>
                    <a:pt x="8" y="29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5" name="Freeform 189"/>
            <p:cNvSpPr>
              <a:spLocks/>
            </p:cNvSpPr>
            <p:nvPr/>
          </p:nvSpPr>
          <p:spPr bwMode="auto">
            <a:xfrm>
              <a:off x="4120" y="1421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7 h 40"/>
                <a:gd name="T8" fmla="*/ 58 w 82"/>
                <a:gd name="T9" fmla="*/ 12 h 40"/>
                <a:gd name="T10" fmla="*/ 46 w 82"/>
                <a:gd name="T11" fmla="*/ 7 h 40"/>
                <a:gd name="T12" fmla="*/ 32 w 82"/>
                <a:gd name="T13" fmla="*/ 4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2 h 40"/>
                <a:gd name="T30" fmla="*/ 70 w 82"/>
                <a:gd name="T31" fmla="*/ 28 h 40"/>
                <a:gd name="T32" fmla="*/ 74 w 82"/>
                <a:gd name="T33" fmla="*/ 33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2"/>
                  </a:lnTo>
                  <a:lnTo>
                    <a:pt x="70" y="28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6" name="Freeform 190"/>
            <p:cNvSpPr>
              <a:spLocks/>
            </p:cNvSpPr>
            <p:nvPr/>
          </p:nvSpPr>
          <p:spPr bwMode="auto">
            <a:xfrm>
              <a:off x="4158" y="1406"/>
              <a:ext cx="176" cy="159"/>
            </a:xfrm>
            <a:custGeom>
              <a:avLst/>
              <a:gdLst>
                <a:gd name="T0" fmla="*/ 0 w 176"/>
                <a:gd name="T1" fmla="*/ 88 h 159"/>
                <a:gd name="T2" fmla="*/ 1 w 176"/>
                <a:gd name="T3" fmla="*/ 101 h 159"/>
                <a:gd name="T4" fmla="*/ 6 w 176"/>
                <a:gd name="T5" fmla="*/ 112 h 159"/>
                <a:gd name="T6" fmla="*/ 13 w 176"/>
                <a:gd name="T7" fmla="*/ 125 h 159"/>
                <a:gd name="T8" fmla="*/ 23 w 176"/>
                <a:gd name="T9" fmla="*/ 135 h 159"/>
                <a:gd name="T10" fmla="*/ 34 w 176"/>
                <a:gd name="T11" fmla="*/ 144 h 159"/>
                <a:gd name="T12" fmla="*/ 48 w 176"/>
                <a:gd name="T13" fmla="*/ 151 h 159"/>
                <a:gd name="T14" fmla="*/ 64 w 176"/>
                <a:gd name="T15" fmla="*/ 155 h 159"/>
                <a:gd name="T16" fmla="*/ 81 w 176"/>
                <a:gd name="T17" fmla="*/ 158 h 159"/>
                <a:gd name="T18" fmla="*/ 91 w 176"/>
                <a:gd name="T19" fmla="*/ 158 h 159"/>
                <a:gd name="T20" fmla="*/ 100 w 176"/>
                <a:gd name="T21" fmla="*/ 158 h 159"/>
                <a:gd name="T22" fmla="*/ 107 w 176"/>
                <a:gd name="T23" fmla="*/ 157 h 159"/>
                <a:gd name="T24" fmla="*/ 115 w 176"/>
                <a:gd name="T25" fmla="*/ 155 h 159"/>
                <a:gd name="T26" fmla="*/ 124 w 176"/>
                <a:gd name="T27" fmla="*/ 154 h 159"/>
                <a:gd name="T28" fmla="*/ 131 w 176"/>
                <a:gd name="T29" fmla="*/ 151 h 159"/>
                <a:gd name="T30" fmla="*/ 137 w 176"/>
                <a:gd name="T31" fmla="*/ 148 h 159"/>
                <a:gd name="T32" fmla="*/ 144 w 176"/>
                <a:gd name="T33" fmla="*/ 144 h 159"/>
                <a:gd name="T34" fmla="*/ 149 w 176"/>
                <a:gd name="T35" fmla="*/ 139 h 159"/>
                <a:gd name="T36" fmla="*/ 155 w 176"/>
                <a:gd name="T37" fmla="*/ 135 h 159"/>
                <a:gd name="T38" fmla="*/ 159 w 176"/>
                <a:gd name="T39" fmla="*/ 130 h 159"/>
                <a:gd name="T40" fmla="*/ 164 w 176"/>
                <a:gd name="T41" fmla="*/ 125 h 159"/>
                <a:gd name="T42" fmla="*/ 166 w 176"/>
                <a:gd name="T43" fmla="*/ 120 h 159"/>
                <a:gd name="T44" fmla="*/ 169 w 176"/>
                <a:gd name="T45" fmla="*/ 112 h 159"/>
                <a:gd name="T46" fmla="*/ 171 w 176"/>
                <a:gd name="T47" fmla="*/ 107 h 159"/>
                <a:gd name="T48" fmla="*/ 172 w 176"/>
                <a:gd name="T49" fmla="*/ 100 h 159"/>
                <a:gd name="T50" fmla="*/ 175 w 176"/>
                <a:gd name="T51" fmla="*/ 71 h 159"/>
                <a:gd name="T52" fmla="*/ 174 w 176"/>
                <a:gd name="T53" fmla="*/ 58 h 159"/>
                <a:gd name="T54" fmla="*/ 169 w 176"/>
                <a:gd name="T55" fmla="*/ 46 h 159"/>
                <a:gd name="T56" fmla="*/ 162 w 176"/>
                <a:gd name="T57" fmla="*/ 34 h 159"/>
                <a:gd name="T58" fmla="*/ 152 w 176"/>
                <a:gd name="T59" fmla="*/ 24 h 159"/>
                <a:gd name="T60" fmla="*/ 141 w 176"/>
                <a:gd name="T61" fmla="*/ 16 h 159"/>
                <a:gd name="T62" fmla="*/ 127 w 176"/>
                <a:gd name="T63" fmla="*/ 9 h 159"/>
                <a:gd name="T64" fmla="*/ 111 w 176"/>
                <a:gd name="T65" fmla="*/ 4 h 159"/>
                <a:gd name="T66" fmla="*/ 94 w 176"/>
                <a:gd name="T67" fmla="*/ 1 h 159"/>
                <a:gd name="T68" fmla="*/ 84 w 176"/>
                <a:gd name="T69" fmla="*/ 0 h 159"/>
                <a:gd name="T70" fmla="*/ 75 w 176"/>
                <a:gd name="T71" fmla="*/ 1 h 159"/>
                <a:gd name="T72" fmla="*/ 68 w 176"/>
                <a:gd name="T73" fmla="*/ 3 h 159"/>
                <a:gd name="T74" fmla="*/ 60 w 176"/>
                <a:gd name="T75" fmla="*/ 3 h 159"/>
                <a:gd name="T76" fmla="*/ 51 w 176"/>
                <a:gd name="T77" fmla="*/ 6 h 159"/>
                <a:gd name="T78" fmla="*/ 44 w 176"/>
                <a:gd name="T79" fmla="*/ 9 h 159"/>
                <a:gd name="T80" fmla="*/ 38 w 176"/>
                <a:gd name="T81" fmla="*/ 11 h 159"/>
                <a:gd name="T82" fmla="*/ 31 w 176"/>
                <a:gd name="T83" fmla="*/ 16 h 159"/>
                <a:gd name="T84" fmla="*/ 26 w 176"/>
                <a:gd name="T85" fmla="*/ 20 h 159"/>
                <a:gd name="T86" fmla="*/ 20 w 176"/>
                <a:gd name="T87" fmla="*/ 24 h 159"/>
                <a:gd name="T88" fmla="*/ 16 w 176"/>
                <a:gd name="T89" fmla="*/ 28 h 159"/>
                <a:gd name="T90" fmla="*/ 11 w 176"/>
                <a:gd name="T91" fmla="*/ 34 h 159"/>
                <a:gd name="T92" fmla="*/ 9 w 176"/>
                <a:gd name="T93" fmla="*/ 40 h 159"/>
                <a:gd name="T94" fmla="*/ 6 w 176"/>
                <a:gd name="T95" fmla="*/ 46 h 159"/>
                <a:gd name="T96" fmla="*/ 4 w 176"/>
                <a:gd name="T97" fmla="*/ 51 h 159"/>
                <a:gd name="T98" fmla="*/ 3 w 176"/>
                <a:gd name="T99" fmla="*/ 58 h 159"/>
                <a:gd name="T100" fmla="*/ 0 w 176"/>
                <a:gd name="T101" fmla="*/ 88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6"/>
                <a:gd name="T154" fmla="*/ 0 h 159"/>
                <a:gd name="T155" fmla="*/ 176 w 176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6" h="159">
                  <a:moveTo>
                    <a:pt x="0" y="88"/>
                  </a:moveTo>
                  <a:lnTo>
                    <a:pt x="1" y="101"/>
                  </a:lnTo>
                  <a:lnTo>
                    <a:pt x="6" y="112"/>
                  </a:lnTo>
                  <a:lnTo>
                    <a:pt x="13" y="125"/>
                  </a:lnTo>
                  <a:lnTo>
                    <a:pt x="23" y="135"/>
                  </a:lnTo>
                  <a:lnTo>
                    <a:pt x="34" y="144"/>
                  </a:lnTo>
                  <a:lnTo>
                    <a:pt x="48" y="151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1" y="158"/>
                  </a:lnTo>
                  <a:lnTo>
                    <a:pt x="100" y="158"/>
                  </a:lnTo>
                  <a:lnTo>
                    <a:pt x="107" y="157"/>
                  </a:lnTo>
                  <a:lnTo>
                    <a:pt x="115" y="155"/>
                  </a:lnTo>
                  <a:lnTo>
                    <a:pt x="124" y="154"/>
                  </a:lnTo>
                  <a:lnTo>
                    <a:pt x="131" y="151"/>
                  </a:lnTo>
                  <a:lnTo>
                    <a:pt x="137" y="148"/>
                  </a:lnTo>
                  <a:lnTo>
                    <a:pt x="144" y="144"/>
                  </a:lnTo>
                  <a:lnTo>
                    <a:pt x="149" y="139"/>
                  </a:lnTo>
                  <a:lnTo>
                    <a:pt x="155" y="135"/>
                  </a:lnTo>
                  <a:lnTo>
                    <a:pt x="159" y="130"/>
                  </a:lnTo>
                  <a:lnTo>
                    <a:pt x="164" y="125"/>
                  </a:lnTo>
                  <a:lnTo>
                    <a:pt x="166" y="120"/>
                  </a:lnTo>
                  <a:lnTo>
                    <a:pt x="169" y="112"/>
                  </a:lnTo>
                  <a:lnTo>
                    <a:pt x="171" y="107"/>
                  </a:lnTo>
                  <a:lnTo>
                    <a:pt x="172" y="100"/>
                  </a:lnTo>
                  <a:lnTo>
                    <a:pt x="175" y="71"/>
                  </a:lnTo>
                  <a:lnTo>
                    <a:pt x="174" y="58"/>
                  </a:lnTo>
                  <a:lnTo>
                    <a:pt x="169" y="46"/>
                  </a:lnTo>
                  <a:lnTo>
                    <a:pt x="162" y="34"/>
                  </a:lnTo>
                  <a:lnTo>
                    <a:pt x="152" y="24"/>
                  </a:lnTo>
                  <a:lnTo>
                    <a:pt x="141" y="16"/>
                  </a:lnTo>
                  <a:lnTo>
                    <a:pt x="127" y="9"/>
                  </a:lnTo>
                  <a:lnTo>
                    <a:pt x="111" y="4"/>
                  </a:lnTo>
                  <a:lnTo>
                    <a:pt x="94" y="1"/>
                  </a:lnTo>
                  <a:lnTo>
                    <a:pt x="84" y="0"/>
                  </a:lnTo>
                  <a:lnTo>
                    <a:pt x="75" y="1"/>
                  </a:lnTo>
                  <a:lnTo>
                    <a:pt x="68" y="3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9"/>
                  </a:lnTo>
                  <a:lnTo>
                    <a:pt x="38" y="11"/>
                  </a:lnTo>
                  <a:lnTo>
                    <a:pt x="31" y="16"/>
                  </a:lnTo>
                  <a:lnTo>
                    <a:pt x="26" y="20"/>
                  </a:lnTo>
                  <a:lnTo>
                    <a:pt x="20" y="24"/>
                  </a:lnTo>
                  <a:lnTo>
                    <a:pt x="16" y="28"/>
                  </a:lnTo>
                  <a:lnTo>
                    <a:pt x="11" y="34"/>
                  </a:lnTo>
                  <a:lnTo>
                    <a:pt x="9" y="40"/>
                  </a:lnTo>
                  <a:lnTo>
                    <a:pt x="6" y="46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7" name="Freeform 191"/>
            <p:cNvSpPr>
              <a:spLocks/>
            </p:cNvSpPr>
            <p:nvPr/>
          </p:nvSpPr>
          <p:spPr bwMode="auto">
            <a:xfrm>
              <a:off x="4155" y="1499"/>
              <a:ext cx="80" cy="69"/>
            </a:xfrm>
            <a:custGeom>
              <a:avLst/>
              <a:gdLst>
                <a:gd name="T0" fmla="*/ 79 w 80"/>
                <a:gd name="T1" fmla="*/ 63 h 69"/>
                <a:gd name="T2" fmla="*/ 64 w 80"/>
                <a:gd name="T3" fmla="*/ 60 h 69"/>
                <a:gd name="T4" fmla="*/ 50 w 80"/>
                <a:gd name="T5" fmla="*/ 55 h 69"/>
                <a:gd name="T6" fmla="*/ 36 w 80"/>
                <a:gd name="T7" fmla="*/ 49 h 69"/>
                <a:gd name="T8" fmla="*/ 25 w 80"/>
                <a:gd name="T9" fmla="*/ 41 h 69"/>
                <a:gd name="T10" fmla="*/ 17 w 80"/>
                <a:gd name="T11" fmla="*/ 32 h 69"/>
                <a:gd name="T12" fmla="*/ 11 w 80"/>
                <a:gd name="T13" fmla="*/ 23 h 69"/>
                <a:gd name="T14" fmla="*/ 7 w 80"/>
                <a:gd name="T15" fmla="*/ 11 h 69"/>
                <a:gd name="T16" fmla="*/ 7 w 80"/>
                <a:gd name="T17" fmla="*/ 0 h 69"/>
                <a:gd name="T18" fmla="*/ 0 w 80"/>
                <a:gd name="T19" fmla="*/ 0 h 69"/>
                <a:gd name="T20" fmla="*/ 1 w 80"/>
                <a:gd name="T21" fmla="*/ 12 h 69"/>
                <a:gd name="T22" fmla="*/ 5 w 80"/>
                <a:gd name="T23" fmla="*/ 24 h 69"/>
                <a:gd name="T24" fmla="*/ 12 w 80"/>
                <a:gd name="T25" fmla="*/ 36 h 69"/>
                <a:gd name="T26" fmla="*/ 21 w 80"/>
                <a:gd name="T27" fmla="*/ 47 h 69"/>
                <a:gd name="T28" fmla="*/ 33 w 80"/>
                <a:gd name="T29" fmla="*/ 55 h 69"/>
                <a:gd name="T30" fmla="*/ 47 w 80"/>
                <a:gd name="T31" fmla="*/ 61 h 69"/>
                <a:gd name="T32" fmla="*/ 63 w 80"/>
                <a:gd name="T33" fmla="*/ 65 h 69"/>
                <a:gd name="T34" fmla="*/ 79 w 80"/>
                <a:gd name="T35" fmla="*/ 68 h 69"/>
                <a:gd name="T36" fmla="*/ 79 w 80"/>
                <a:gd name="T37" fmla="*/ 63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9"/>
                <a:gd name="T59" fmla="*/ 80 w 80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9">
                  <a:moveTo>
                    <a:pt x="79" y="63"/>
                  </a:moveTo>
                  <a:lnTo>
                    <a:pt x="64" y="60"/>
                  </a:lnTo>
                  <a:lnTo>
                    <a:pt x="50" y="55"/>
                  </a:lnTo>
                  <a:lnTo>
                    <a:pt x="36" y="49"/>
                  </a:lnTo>
                  <a:lnTo>
                    <a:pt x="25" y="41"/>
                  </a:lnTo>
                  <a:lnTo>
                    <a:pt x="17" y="32"/>
                  </a:lnTo>
                  <a:lnTo>
                    <a:pt x="11" y="23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7"/>
                  </a:lnTo>
                  <a:lnTo>
                    <a:pt x="33" y="55"/>
                  </a:lnTo>
                  <a:lnTo>
                    <a:pt x="47" y="61"/>
                  </a:lnTo>
                  <a:lnTo>
                    <a:pt x="63" y="65"/>
                  </a:lnTo>
                  <a:lnTo>
                    <a:pt x="79" y="68"/>
                  </a:lnTo>
                  <a:lnTo>
                    <a:pt x="79" y="6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8" name="Freeform 192"/>
            <p:cNvSpPr>
              <a:spLocks/>
            </p:cNvSpPr>
            <p:nvPr/>
          </p:nvSpPr>
          <p:spPr bwMode="auto">
            <a:xfrm>
              <a:off x="4243" y="1511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6 h 58"/>
                <a:gd name="T4" fmla="*/ 82 w 91"/>
                <a:gd name="T5" fmla="*/ 12 h 58"/>
                <a:gd name="T6" fmla="*/ 79 w 91"/>
                <a:gd name="T7" fmla="*/ 16 h 58"/>
                <a:gd name="T8" fmla="*/ 76 w 91"/>
                <a:gd name="T9" fmla="*/ 22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1 h 58"/>
                <a:gd name="T20" fmla="*/ 46 w 91"/>
                <a:gd name="T21" fmla="*/ 44 h 58"/>
                <a:gd name="T22" fmla="*/ 40 w 91"/>
                <a:gd name="T23" fmla="*/ 47 h 58"/>
                <a:gd name="T24" fmla="*/ 33 w 91"/>
                <a:gd name="T25" fmla="*/ 48 h 58"/>
                <a:gd name="T26" fmla="*/ 25 w 91"/>
                <a:gd name="T27" fmla="*/ 49 h 58"/>
                <a:gd name="T28" fmla="*/ 18 w 91"/>
                <a:gd name="T29" fmla="*/ 51 h 58"/>
                <a:gd name="T30" fmla="*/ 10 w 91"/>
                <a:gd name="T31" fmla="*/ 51 h 58"/>
                <a:gd name="T32" fmla="*/ 0 w 91"/>
                <a:gd name="T33" fmla="*/ 51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9 w 91"/>
                <a:gd name="T47" fmla="*/ 49 h 58"/>
                <a:gd name="T48" fmla="*/ 55 w 91"/>
                <a:gd name="T49" fmla="*/ 47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5 h 58"/>
                <a:gd name="T60" fmla="*/ 86 w 91"/>
                <a:gd name="T61" fmla="*/ 19 h 58"/>
                <a:gd name="T62" fmla="*/ 87 w 91"/>
                <a:gd name="T63" fmla="*/ 13 h 58"/>
                <a:gd name="T64" fmla="*/ 90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6"/>
                  </a:lnTo>
                  <a:lnTo>
                    <a:pt x="82" y="12"/>
                  </a:lnTo>
                  <a:lnTo>
                    <a:pt x="79" y="16"/>
                  </a:lnTo>
                  <a:lnTo>
                    <a:pt x="76" y="22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1"/>
                  </a:lnTo>
                  <a:lnTo>
                    <a:pt x="46" y="44"/>
                  </a:lnTo>
                  <a:lnTo>
                    <a:pt x="40" y="47"/>
                  </a:lnTo>
                  <a:lnTo>
                    <a:pt x="33" y="48"/>
                  </a:lnTo>
                  <a:lnTo>
                    <a:pt x="25" y="49"/>
                  </a:lnTo>
                  <a:lnTo>
                    <a:pt x="18" y="51"/>
                  </a:lnTo>
                  <a:lnTo>
                    <a:pt x="10" y="51"/>
                  </a:lnTo>
                  <a:lnTo>
                    <a:pt x="0" y="51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9" y="49"/>
                  </a:lnTo>
                  <a:lnTo>
                    <a:pt x="55" y="47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6" y="19"/>
                  </a:lnTo>
                  <a:lnTo>
                    <a:pt x="87" y="13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29" name="Freeform 193"/>
            <p:cNvSpPr>
              <a:spLocks/>
            </p:cNvSpPr>
            <p:nvPr/>
          </p:nvSpPr>
          <p:spPr bwMode="auto">
            <a:xfrm>
              <a:off x="4336" y="1481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0" name="Freeform 194"/>
            <p:cNvSpPr>
              <a:spLocks/>
            </p:cNvSpPr>
            <p:nvPr/>
          </p:nvSpPr>
          <p:spPr bwMode="auto">
            <a:xfrm>
              <a:off x="4257" y="1405"/>
              <a:ext cx="80" cy="68"/>
            </a:xfrm>
            <a:custGeom>
              <a:avLst/>
              <a:gdLst>
                <a:gd name="T0" fmla="*/ 0 w 80"/>
                <a:gd name="T1" fmla="*/ 5 h 68"/>
                <a:gd name="T2" fmla="*/ 15 w 80"/>
                <a:gd name="T3" fmla="*/ 8 h 68"/>
                <a:gd name="T4" fmla="*/ 29 w 80"/>
                <a:gd name="T5" fmla="*/ 12 h 68"/>
                <a:gd name="T6" fmla="*/ 43 w 80"/>
                <a:gd name="T7" fmla="*/ 18 h 68"/>
                <a:gd name="T8" fmla="*/ 54 w 80"/>
                <a:gd name="T9" fmla="*/ 26 h 68"/>
                <a:gd name="T10" fmla="*/ 62 w 80"/>
                <a:gd name="T11" fmla="*/ 35 h 68"/>
                <a:gd name="T12" fmla="*/ 68 w 80"/>
                <a:gd name="T13" fmla="*/ 45 h 68"/>
                <a:gd name="T14" fmla="*/ 72 w 80"/>
                <a:gd name="T15" fmla="*/ 55 h 68"/>
                <a:gd name="T16" fmla="*/ 72 w 80"/>
                <a:gd name="T17" fmla="*/ 67 h 68"/>
                <a:gd name="T18" fmla="*/ 79 w 80"/>
                <a:gd name="T19" fmla="*/ 67 h 68"/>
                <a:gd name="T20" fmla="*/ 78 w 80"/>
                <a:gd name="T21" fmla="*/ 55 h 68"/>
                <a:gd name="T22" fmla="*/ 74 w 80"/>
                <a:gd name="T23" fmla="*/ 43 h 68"/>
                <a:gd name="T24" fmla="*/ 67 w 80"/>
                <a:gd name="T25" fmla="*/ 32 h 68"/>
                <a:gd name="T26" fmla="*/ 58 w 80"/>
                <a:gd name="T27" fmla="*/ 21 h 68"/>
                <a:gd name="T28" fmla="*/ 46 w 80"/>
                <a:gd name="T29" fmla="*/ 13 h 68"/>
                <a:gd name="T30" fmla="*/ 32 w 80"/>
                <a:gd name="T31" fmla="*/ 7 h 68"/>
                <a:gd name="T32" fmla="*/ 16 w 80"/>
                <a:gd name="T33" fmla="*/ 1 h 68"/>
                <a:gd name="T34" fmla="*/ 0 w 80"/>
                <a:gd name="T35" fmla="*/ 0 h 68"/>
                <a:gd name="T36" fmla="*/ 0 w 80"/>
                <a:gd name="T37" fmla="*/ 5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8"/>
                <a:gd name="T59" fmla="*/ 80 w 80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8">
                  <a:moveTo>
                    <a:pt x="0" y="5"/>
                  </a:moveTo>
                  <a:lnTo>
                    <a:pt x="15" y="8"/>
                  </a:lnTo>
                  <a:lnTo>
                    <a:pt x="29" y="12"/>
                  </a:lnTo>
                  <a:lnTo>
                    <a:pt x="43" y="18"/>
                  </a:lnTo>
                  <a:lnTo>
                    <a:pt x="54" y="26"/>
                  </a:lnTo>
                  <a:lnTo>
                    <a:pt x="62" y="35"/>
                  </a:lnTo>
                  <a:lnTo>
                    <a:pt x="68" y="45"/>
                  </a:lnTo>
                  <a:lnTo>
                    <a:pt x="72" y="55"/>
                  </a:lnTo>
                  <a:lnTo>
                    <a:pt x="72" y="67"/>
                  </a:lnTo>
                  <a:lnTo>
                    <a:pt x="79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2"/>
                  </a:lnTo>
                  <a:lnTo>
                    <a:pt x="58" y="21"/>
                  </a:lnTo>
                  <a:lnTo>
                    <a:pt x="46" y="13"/>
                  </a:lnTo>
                  <a:lnTo>
                    <a:pt x="32" y="7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1" name="Freeform 195"/>
            <p:cNvSpPr>
              <a:spLocks/>
            </p:cNvSpPr>
            <p:nvPr/>
          </p:nvSpPr>
          <p:spPr bwMode="auto">
            <a:xfrm>
              <a:off x="4158" y="1403"/>
              <a:ext cx="91" cy="57"/>
            </a:xfrm>
            <a:custGeom>
              <a:avLst/>
              <a:gdLst>
                <a:gd name="T0" fmla="*/ 5 w 91"/>
                <a:gd name="T1" fmla="*/ 56 h 57"/>
                <a:gd name="T2" fmla="*/ 7 w 91"/>
                <a:gd name="T3" fmla="*/ 51 h 57"/>
                <a:gd name="T4" fmla="*/ 8 w 91"/>
                <a:gd name="T5" fmla="*/ 46 h 57"/>
                <a:gd name="T6" fmla="*/ 11 w 91"/>
                <a:gd name="T7" fmla="*/ 40 h 57"/>
                <a:gd name="T8" fmla="*/ 14 w 91"/>
                <a:gd name="T9" fmla="*/ 35 h 57"/>
                <a:gd name="T10" fmla="*/ 18 w 91"/>
                <a:gd name="T11" fmla="*/ 31 h 57"/>
                <a:gd name="T12" fmla="*/ 22 w 91"/>
                <a:gd name="T13" fmla="*/ 26 h 57"/>
                <a:gd name="T14" fmla="*/ 26 w 91"/>
                <a:gd name="T15" fmla="*/ 22 h 57"/>
                <a:gd name="T16" fmla="*/ 31 w 91"/>
                <a:gd name="T17" fmla="*/ 18 h 57"/>
                <a:gd name="T18" fmla="*/ 38 w 91"/>
                <a:gd name="T19" fmla="*/ 16 h 57"/>
                <a:gd name="T20" fmla="*/ 44 w 91"/>
                <a:gd name="T21" fmla="*/ 13 h 57"/>
                <a:gd name="T22" fmla="*/ 50 w 91"/>
                <a:gd name="T23" fmla="*/ 10 h 57"/>
                <a:gd name="T24" fmla="*/ 57 w 91"/>
                <a:gd name="T25" fmla="*/ 9 h 57"/>
                <a:gd name="T26" fmla="*/ 65 w 91"/>
                <a:gd name="T27" fmla="*/ 8 h 57"/>
                <a:gd name="T28" fmla="*/ 72 w 91"/>
                <a:gd name="T29" fmla="*/ 7 h 57"/>
                <a:gd name="T30" fmla="*/ 80 w 91"/>
                <a:gd name="T31" fmla="*/ 7 h 57"/>
                <a:gd name="T32" fmla="*/ 90 w 91"/>
                <a:gd name="T33" fmla="*/ 7 h 57"/>
                <a:gd name="T34" fmla="*/ 90 w 91"/>
                <a:gd name="T35" fmla="*/ 1 h 57"/>
                <a:gd name="T36" fmla="*/ 80 w 91"/>
                <a:gd name="T37" fmla="*/ 0 h 57"/>
                <a:gd name="T38" fmla="*/ 72 w 91"/>
                <a:gd name="T39" fmla="*/ 1 h 57"/>
                <a:gd name="T40" fmla="*/ 65 w 91"/>
                <a:gd name="T41" fmla="*/ 1 h 57"/>
                <a:gd name="T42" fmla="*/ 57 w 91"/>
                <a:gd name="T43" fmla="*/ 3 h 57"/>
                <a:gd name="T44" fmla="*/ 49 w 91"/>
                <a:gd name="T45" fmla="*/ 5 h 57"/>
                <a:gd name="T46" fmla="*/ 41 w 91"/>
                <a:gd name="T47" fmla="*/ 7 h 57"/>
                <a:gd name="T48" fmla="*/ 35 w 91"/>
                <a:gd name="T49" fmla="*/ 10 h 57"/>
                <a:gd name="T50" fmla="*/ 29 w 91"/>
                <a:gd name="T51" fmla="*/ 14 h 57"/>
                <a:gd name="T52" fmla="*/ 22 w 91"/>
                <a:gd name="T53" fmla="*/ 18 h 57"/>
                <a:gd name="T54" fmla="*/ 18 w 91"/>
                <a:gd name="T55" fmla="*/ 22 h 57"/>
                <a:gd name="T56" fmla="*/ 12 w 91"/>
                <a:gd name="T57" fmla="*/ 27 h 57"/>
                <a:gd name="T58" fmla="*/ 8 w 91"/>
                <a:gd name="T59" fmla="*/ 33 h 57"/>
                <a:gd name="T60" fmla="*/ 4 w 91"/>
                <a:gd name="T61" fmla="*/ 38 h 57"/>
                <a:gd name="T62" fmla="*/ 3 w 91"/>
                <a:gd name="T63" fmla="*/ 43 h 57"/>
                <a:gd name="T64" fmla="*/ 0 w 91"/>
                <a:gd name="T65" fmla="*/ 49 h 57"/>
                <a:gd name="T66" fmla="*/ 0 w 91"/>
                <a:gd name="T67" fmla="*/ 56 h 57"/>
                <a:gd name="T68" fmla="*/ 5 w 91"/>
                <a:gd name="T69" fmla="*/ 56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5" y="56"/>
                  </a:moveTo>
                  <a:lnTo>
                    <a:pt x="7" y="51"/>
                  </a:lnTo>
                  <a:lnTo>
                    <a:pt x="8" y="46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6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90" y="7"/>
                  </a:lnTo>
                  <a:lnTo>
                    <a:pt x="90" y="1"/>
                  </a:lnTo>
                  <a:lnTo>
                    <a:pt x="80" y="0"/>
                  </a:lnTo>
                  <a:lnTo>
                    <a:pt x="72" y="1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4" y="38"/>
                  </a:lnTo>
                  <a:lnTo>
                    <a:pt x="3" y="43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5" y="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2" name="Freeform 196"/>
            <p:cNvSpPr>
              <a:spLocks/>
            </p:cNvSpPr>
            <p:nvPr/>
          </p:nvSpPr>
          <p:spPr bwMode="auto">
            <a:xfrm>
              <a:off x="4155" y="1468"/>
              <a:ext cx="1" cy="23"/>
            </a:xfrm>
            <a:custGeom>
              <a:avLst/>
              <a:gdLst>
                <a:gd name="T0" fmla="*/ 0 w 1"/>
                <a:gd name="T1" fmla="*/ 22 h 23"/>
                <a:gd name="T2" fmla="*/ 0 w 1"/>
                <a:gd name="T3" fmla="*/ 0 h 23"/>
                <a:gd name="T4" fmla="*/ 0 w 1"/>
                <a:gd name="T5" fmla="*/ 22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22"/>
                  </a:moveTo>
                  <a:lnTo>
                    <a:pt x="0" y="0"/>
                  </a:lnTo>
                  <a:lnTo>
                    <a:pt x="0" y="2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3" name="Freeform 197"/>
            <p:cNvSpPr>
              <a:spLocks/>
            </p:cNvSpPr>
            <p:nvPr/>
          </p:nvSpPr>
          <p:spPr bwMode="auto">
            <a:xfrm>
              <a:off x="4161" y="1406"/>
              <a:ext cx="173" cy="129"/>
            </a:xfrm>
            <a:custGeom>
              <a:avLst/>
              <a:gdLst>
                <a:gd name="T0" fmla="*/ 172 w 173"/>
                <a:gd name="T1" fmla="*/ 70 h 129"/>
                <a:gd name="T2" fmla="*/ 171 w 173"/>
                <a:gd name="T3" fmla="*/ 76 h 129"/>
                <a:gd name="T4" fmla="*/ 169 w 173"/>
                <a:gd name="T5" fmla="*/ 83 h 129"/>
                <a:gd name="T6" fmla="*/ 166 w 173"/>
                <a:gd name="T7" fmla="*/ 89 h 129"/>
                <a:gd name="T8" fmla="*/ 163 w 173"/>
                <a:gd name="T9" fmla="*/ 94 h 129"/>
                <a:gd name="T10" fmla="*/ 159 w 173"/>
                <a:gd name="T11" fmla="*/ 100 h 129"/>
                <a:gd name="T12" fmla="*/ 154 w 173"/>
                <a:gd name="T13" fmla="*/ 104 h 129"/>
                <a:gd name="T14" fmla="*/ 149 w 173"/>
                <a:gd name="T15" fmla="*/ 110 h 129"/>
                <a:gd name="T16" fmla="*/ 144 w 173"/>
                <a:gd name="T17" fmla="*/ 113 h 129"/>
                <a:gd name="T18" fmla="*/ 136 w 173"/>
                <a:gd name="T19" fmla="*/ 117 h 129"/>
                <a:gd name="T20" fmla="*/ 129 w 173"/>
                <a:gd name="T21" fmla="*/ 120 h 129"/>
                <a:gd name="T22" fmla="*/ 122 w 173"/>
                <a:gd name="T23" fmla="*/ 122 h 129"/>
                <a:gd name="T24" fmla="*/ 115 w 173"/>
                <a:gd name="T25" fmla="*/ 124 h 129"/>
                <a:gd name="T26" fmla="*/ 107 w 173"/>
                <a:gd name="T27" fmla="*/ 127 h 129"/>
                <a:gd name="T28" fmla="*/ 98 w 173"/>
                <a:gd name="T29" fmla="*/ 127 h 129"/>
                <a:gd name="T30" fmla="*/ 90 w 173"/>
                <a:gd name="T31" fmla="*/ 128 h 129"/>
                <a:gd name="T32" fmla="*/ 81 w 173"/>
                <a:gd name="T33" fmla="*/ 127 h 129"/>
                <a:gd name="T34" fmla="*/ 64 w 173"/>
                <a:gd name="T35" fmla="*/ 124 h 129"/>
                <a:gd name="T36" fmla="*/ 48 w 173"/>
                <a:gd name="T37" fmla="*/ 120 h 129"/>
                <a:gd name="T38" fmla="*/ 34 w 173"/>
                <a:gd name="T39" fmla="*/ 113 h 129"/>
                <a:gd name="T40" fmla="*/ 21 w 173"/>
                <a:gd name="T41" fmla="*/ 104 h 129"/>
                <a:gd name="T42" fmla="*/ 11 w 173"/>
                <a:gd name="T43" fmla="*/ 94 h 129"/>
                <a:gd name="T44" fmla="*/ 4 w 173"/>
                <a:gd name="T45" fmla="*/ 83 h 129"/>
                <a:gd name="T46" fmla="*/ 0 w 173"/>
                <a:gd name="T47" fmla="*/ 70 h 129"/>
                <a:gd name="T48" fmla="*/ 0 w 173"/>
                <a:gd name="T49" fmla="*/ 58 h 129"/>
                <a:gd name="T50" fmla="*/ 1 w 173"/>
                <a:gd name="T51" fmla="*/ 51 h 129"/>
                <a:gd name="T52" fmla="*/ 3 w 173"/>
                <a:gd name="T53" fmla="*/ 45 h 129"/>
                <a:gd name="T54" fmla="*/ 6 w 173"/>
                <a:gd name="T55" fmla="*/ 39 h 129"/>
                <a:gd name="T56" fmla="*/ 9 w 173"/>
                <a:gd name="T57" fmla="*/ 34 h 129"/>
                <a:gd name="T58" fmla="*/ 13 w 173"/>
                <a:gd name="T59" fmla="*/ 28 h 129"/>
                <a:gd name="T60" fmla="*/ 17 w 173"/>
                <a:gd name="T61" fmla="*/ 24 h 129"/>
                <a:gd name="T62" fmla="*/ 23 w 173"/>
                <a:gd name="T63" fmla="*/ 20 h 129"/>
                <a:gd name="T64" fmla="*/ 28 w 173"/>
                <a:gd name="T65" fmla="*/ 15 h 129"/>
                <a:gd name="T66" fmla="*/ 36 w 173"/>
                <a:gd name="T67" fmla="*/ 11 h 129"/>
                <a:gd name="T68" fmla="*/ 41 w 173"/>
                <a:gd name="T69" fmla="*/ 8 h 129"/>
                <a:gd name="T70" fmla="*/ 48 w 173"/>
                <a:gd name="T71" fmla="*/ 6 h 129"/>
                <a:gd name="T72" fmla="*/ 57 w 173"/>
                <a:gd name="T73" fmla="*/ 3 h 129"/>
                <a:gd name="T74" fmla="*/ 65 w 173"/>
                <a:gd name="T75" fmla="*/ 3 h 129"/>
                <a:gd name="T76" fmla="*/ 72 w 173"/>
                <a:gd name="T77" fmla="*/ 1 h 129"/>
                <a:gd name="T78" fmla="*/ 81 w 173"/>
                <a:gd name="T79" fmla="*/ 0 h 129"/>
                <a:gd name="T80" fmla="*/ 91 w 173"/>
                <a:gd name="T81" fmla="*/ 1 h 129"/>
                <a:gd name="T82" fmla="*/ 108 w 173"/>
                <a:gd name="T83" fmla="*/ 4 h 129"/>
                <a:gd name="T84" fmla="*/ 124 w 173"/>
                <a:gd name="T85" fmla="*/ 8 h 129"/>
                <a:gd name="T86" fmla="*/ 138 w 173"/>
                <a:gd name="T87" fmla="*/ 15 h 129"/>
                <a:gd name="T88" fmla="*/ 149 w 173"/>
                <a:gd name="T89" fmla="*/ 24 h 129"/>
                <a:gd name="T90" fmla="*/ 159 w 173"/>
                <a:gd name="T91" fmla="*/ 34 h 129"/>
                <a:gd name="T92" fmla="*/ 166 w 173"/>
                <a:gd name="T93" fmla="*/ 45 h 129"/>
                <a:gd name="T94" fmla="*/ 171 w 173"/>
                <a:gd name="T95" fmla="*/ 58 h 129"/>
                <a:gd name="T96" fmla="*/ 172 w 173"/>
                <a:gd name="T97" fmla="*/ 70 h 1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129"/>
                <a:gd name="T149" fmla="*/ 173 w 173"/>
                <a:gd name="T150" fmla="*/ 129 h 12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129">
                  <a:moveTo>
                    <a:pt x="172" y="70"/>
                  </a:moveTo>
                  <a:lnTo>
                    <a:pt x="171" y="76"/>
                  </a:lnTo>
                  <a:lnTo>
                    <a:pt x="169" y="83"/>
                  </a:lnTo>
                  <a:lnTo>
                    <a:pt x="166" y="89"/>
                  </a:lnTo>
                  <a:lnTo>
                    <a:pt x="163" y="94"/>
                  </a:lnTo>
                  <a:lnTo>
                    <a:pt x="159" y="100"/>
                  </a:lnTo>
                  <a:lnTo>
                    <a:pt x="154" y="104"/>
                  </a:lnTo>
                  <a:lnTo>
                    <a:pt x="149" y="110"/>
                  </a:lnTo>
                  <a:lnTo>
                    <a:pt x="144" y="113"/>
                  </a:lnTo>
                  <a:lnTo>
                    <a:pt x="136" y="117"/>
                  </a:lnTo>
                  <a:lnTo>
                    <a:pt x="129" y="120"/>
                  </a:lnTo>
                  <a:lnTo>
                    <a:pt x="122" y="122"/>
                  </a:lnTo>
                  <a:lnTo>
                    <a:pt x="115" y="124"/>
                  </a:lnTo>
                  <a:lnTo>
                    <a:pt x="107" y="127"/>
                  </a:lnTo>
                  <a:lnTo>
                    <a:pt x="98" y="127"/>
                  </a:lnTo>
                  <a:lnTo>
                    <a:pt x="90" y="128"/>
                  </a:lnTo>
                  <a:lnTo>
                    <a:pt x="81" y="127"/>
                  </a:lnTo>
                  <a:lnTo>
                    <a:pt x="64" y="124"/>
                  </a:lnTo>
                  <a:lnTo>
                    <a:pt x="48" y="120"/>
                  </a:lnTo>
                  <a:lnTo>
                    <a:pt x="34" y="113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3"/>
                  </a:lnTo>
                  <a:lnTo>
                    <a:pt x="0" y="70"/>
                  </a:lnTo>
                  <a:lnTo>
                    <a:pt x="0" y="58"/>
                  </a:lnTo>
                  <a:lnTo>
                    <a:pt x="1" y="51"/>
                  </a:lnTo>
                  <a:lnTo>
                    <a:pt x="3" y="45"/>
                  </a:lnTo>
                  <a:lnTo>
                    <a:pt x="6" y="39"/>
                  </a:lnTo>
                  <a:lnTo>
                    <a:pt x="9" y="34"/>
                  </a:lnTo>
                  <a:lnTo>
                    <a:pt x="13" y="28"/>
                  </a:lnTo>
                  <a:lnTo>
                    <a:pt x="17" y="24"/>
                  </a:lnTo>
                  <a:lnTo>
                    <a:pt x="23" y="20"/>
                  </a:lnTo>
                  <a:lnTo>
                    <a:pt x="28" y="15"/>
                  </a:lnTo>
                  <a:lnTo>
                    <a:pt x="36" y="11"/>
                  </a:lnTo>
                  <a:lnTo>
                    <a:pt x="41" y="8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5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1"/>
                  </a:lnTo>
                  <a:lnTo>
                    <a:pt x="108" y="4"/>
                  </a:lnTo>
                  <a:lnTo>
                    <a:pt x="124" y="8"/>
                  </a:lnTo>
                  <a:lnTo>
                    <a:pt x="138" y="15"/>
                  </a:lnTo>
                  <a:lnTo>
                    <a:pt x="149" y="24"/>
                  </a:lnTo>
                  <a:lnTo>
                    <a:pt x="159" y="34"/>
                  </a:lnTo>
                  <a:lnTo>
                    <a:pt x="166" y="45"/>
                  </a:lnTo>
                  <a:lnTo>
                    <a:pt x="171" y="58"/>
                  </a:lnTo>
                  <a:lnTo>
                    <a:pt x="172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4" name="Freeform 198"/>
            <p:cNvSpPr>
              <a:spLocks/>
            </p:cNvSpPr>
            <p:nvPr/>
          </p:nvSpPr>
          <p:spPr bwMode="auto">
            <a:xfrm>
              <a:off x="4246" y="1481"/>
              <a:ext cx="91" cy="57"/>
            </a:xfrm>
            <a:custGeom>
              <a:avLst/>
              <a:gdLst>
                <a:gd name="T0" fmla="*/ 0 w 91"/>
                <a:gd name="T1" fmla="*/ 56 h 57"/>
                <a:gd name="T2" fmla="*/ 8 w 91"/>
                <a:gd name="T3" fmla="*/ 56 h 57"/>
                <a:gd name="T4" fmla="*/ 16 w 91"/>
                <a:gd name="T5" fmla="*/ 56 h 57"/>
                <a:gd name="T6" fmla="*/ 25 w 91"/>
                <a:gd name="T7" fmla="*/ 55 h 57"/>
                <a:gd name="T8" fmla="*/ 33 w 91"/>
                <a:gd name="T9" fmla="*/ 53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2 w 91"/>
                <a:gd name="T21" fmla="*/ 34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3 h 57"/>
                <a:gd name="T30" fmla="*/ 89 w 91"/>
                <a:gd name="T31" fmla="*/ 7 h 57"/>
                <a:gd name="T32" fmla="*/ 90 w 91"/>
                <a:gd name="T33" fmla="*/ 0 h 57"/>
                <a:gd name="T34" fmla="*/ 83 w 91"/>
                <a:gd name="T35" fmla="*/ 0 h 57"/>
                <a:gd name="T36" fmla="*/ 83 w 91"/>
                <a:gd name="T37" fmla="*/ 5 h 57"/>
                <a:gd name="T38" fmla="*/ 80 w 91"/>
                <a:gd name="T39" fmla="*/ 10 h 57"/>
                <a:gd name="T40" fmla="*/ 79 w 91"/>
                <a:gd name="T41" fmla="*/ 16 h 57"/>
                <a:gd name="T42" fmla="*/ 76 w 91"/>
                <a:gd name="T43" fmla="*/ 21 h 57"/>
                <a:gd name="T44" fmla="*/ 72 w 91"/>
                <a:gd name="T45" fmla="*/ 25 h 57"/>
                <a:gd name="T46" fmla="*/ 68 w 91"/>
                <a:gd name="T47" fmla="*/ 30 h 57"/>
                <a:gd name="T48" fmla="*/ 63 w 91"/>
                <a:gd name="T49" fmla="*/ 34 h 57"/>
                <a:gd name="T50" fmla="*/ 59 w 91"/>
                <a:gd name="T51" fmla="*/ 36 h 57"/>
                <a:gd name="T52" fmla="*/ 52 w 91"/>
                <a:gd name="T53" fmla="*/ 40 h 57"/>
                <a:gd name="T54" fmla="*/ 46 w 91"/>
                <a:gd name="T55" fmla="*/ 43 h 57"/>
                <a:gd name="T56" fmla="*/ 38 w 91"/>
                <a:gd name="T57" fmla="*/ 46 h 57"/>
                <a:gd name="T58" fmla="*/ 31 w 91"/>
                <a:gd name="T59" fmla="*/ 47 h 57"/>
                <a:gd name="T60" fmla="*/ 25 w 91"/>
                <a:gd name="T61" fmla="*/ 48 h 57"/>
                <a:gd name="T62" fmla="*/ 16 w 91"/>
                <a:gd name="T63" fmla="*/ 49 h 57"/>
                <a:gd name="T64" fmla="*/ 8 w 91"/>
                <a:gd name="T65" fmla="*/ 49 h 57"/>
                <a:gd name="T66" fmla="*/ 0 w 91"/>
                <a:gd name="T67" fmla="*/ 49 h 57"/>
                <a:gd name="T68" fmla="*/ 0 w 91"/>
                <a:gd name="T69" fmla="*/ 56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6"/>
                  </a:moveTo>
                  <a:lnTo>
                    <a:pt x="8" y="56"/>
                  </a:lnTo>
                  <a:lnTo>
                    <a:pt x="16" y="56"/>
                  </a:lnTo>
                  <a:lnTo>
                    <a:pt x="25" y="55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2" y="34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7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3" y="5"/>
                  </a:lnTo>
                  <a:lnTo>
                    <a:pt x="80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5"/>
                  </a:lnTo>
                  <a:lnTo>
                    <a:pt x="68" y="30"/>
                  </a:lnTo>
                  <a:lnTo>
                    <a:pt x="63" y="34"/>
                  </a:lnTo>
                  <a:lnTo>
                    <a:pt x="59" y="36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38" y="46"/>
                  </a:lnTo>
                  <a:lnTo>
                    <a:pt x="31" y="47"/>
                  </a:lnTo>
                  <a:lnTo>
                    <a:pt x="25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5" name="Freeform 199"/>
            <p:cNvSpPr>
              <a:spLocks/>
            </p:cNvSpPr>
            <p:nvPr/>
          </p:nvSpPr>
          <p:spPr bwMode="auto">
            <a:xfrm>
              <a:off x="4158" y="1468"/>
              <a:ext cx="80" cy="70"/>
            </a:xfrm>
            <a:custGeom>
              <a:avLst/>
              <a:gdLst>
                <a:gd name="T0" fmla="*/ 0 w 80"/>
                <a:gd name="T1" fmla="*/ 0 h 70"/>
                <a:gd name="T2" fmla="*/ 0 w 80"/>
                <a:gd name="T3" fmla="*/ 12 h 70"/>
                <a:gd name="T4" fmla="*/ 4 w 80"/>
                <a:gd name="T5" fmla="*/ 24 h 70"/>
                <a:gd name="T6" fmla="*/ 11 w 80"/>
                <a:gd name="T7" fmla="*/ 36 h 70"/>
                <a:gd name="T8" fmla="*/ 21 w 80"/>
                <a:gd name="T9" fmla="*/ 46 h 70"/>
                <a:gd name="T10" fmla="*/ 32 w 80"/>
                <a:gd name="T11" fmla="*/ 54 h 70"/>
                <a:gd name="T12" fmla="*/ 47 w 80"/>
                <a:gd name="T13" fmla="*/ 61 h 70"/>
                <a:gd name="T14" fmla="*/ 63 w 80"/>
                <a:gd name="T15" fmla="*/ 66 h 70"/>
                <a:gd name="T16" fmla="*/ 79 w 80"/>
                <a:gd name="T17" fmla="*/ 69 h 70"/>
                <a:gd name="T18" fmla="*/ 79 w 80"/>
                <a:gd name="T19" fmla="*/ 62 h 70"/>
                <a:gd name="T20" fmla="*/ 63 w 80"/>
                <a:gd name="T21" fmla="*/ 60 h 70"/>
                <a:gd name="T22" fmla="*/ 48 w 80"/>
                <a:gd name="T23" fmla="*/ 56 h 70"/>
                <a:gd name="T24" fmla="*/ 36 w 80"/>
                <a:gd name="T25" fmla="*/ 49 h 70"/>
                <a:gd name="T26" fmla="*/ 25 w 80"/>
                <a:gd name="T27" fmla="*/ 41 h 70"/>
                <a:gd name="T28" fmla="*/ 16 w 80"/>
                <a:gd name="T29" fmla="*/ 32 h 70"/>
                <a:gd name="T30" fmla="*/ 11 w 80"/>
                <a:gd name="T31" fmla="*/ 23 h 70"/>
                <a:gd name="T32" fmla="*/ 7 w 80"/>
                <a:gd name="T33" fmla="*/ 12 h 70"/>
                <a:gd name="T34" fmla="*/ 5 w 80"/>
                <a:gd name="T35" fmla="*/ 0 h 70"/>
                <a:gd name="T36" fmla="*/ 0 w 80"/>
                <a:gd name="T37" fmla="*/ 0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70"/>
                <a:gd name="T59" fmla="*/ 80 w 80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70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2" y="54"/>
                  </a:lnTo>
                  <a:lnTo>
                    <a:pt x="47" y="61"/>
                  </a:lnTo>
                  <a:lnTo>
                    <a:pt x="63" y="66"/>
                  </a:lnTo>
                  <a:lnTo>
                    <a:pt x="79" y="69"/>
                  </a:lnTo>
                  <a:lnTo>
                    <a:pt x="79" y="62"/>
                  </a:lnTo>
                  <a:lnTo>
                    <a:pt x="63" y="60"/>
                  </a:lnTo>
                  <a:lnTo>
                    <a:pt x="48" y="56"/>
                  </a:lnTo>
                  <a:lnTo>
                    <a:pt x="36" y="49"/>
                  </a:lnTo>
                  <a:lnTo>
                    <a:pt x="25" y="41"/>
                  </a:lnTo>
                  <a:lnTo>
                    <a:pt x="16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6" name="Freeform 200"/>
            <p:cNvSpPr>
              <a:spLocks/>
            </p:cNvSpPr>
            <p:nvPr/>
          </p:nvSpPr>
          <p:spPr bwMode="auto">
            <a:xfrm>
              <a:off x="4158" y="1403"/>
              <a:ext cx="91" cy="57"/>
            </a:xfrm>
            <a:custGeom>
              <a:avLst/>
              <a:gdLst>
                <a:gd name="T0" fmla="*/ 90 w 91"/>
                <a:gd name="T1" fmla="*/ 1 h 57"/>
                <a:gd name="T2" fmla="*/ 80 w 91"/>
                <a:gd name="T3" fmla="*/ 0 h 57"/>
                <a:gd name="T4" fmla="*/ 72 w 91"/>
                <a:gd name="T5" fmla="*/ 1 h 57"/>
                <a:gd name="T6" fmla="*/ 65 w 91"/>
                <a:gd name="T7" fmla="*/ 1 h 57"/>
                <a:gd name="T8" fmla="*/ 57 w 91"/>
                <a:gd name="T9" fmla="*/ 3 h 57"/>
                <a:gd name="T10" fmla="*/ 49 w 91"/>
                <a:gd name="T11" fmla="*/ 5 h 57"/>
                <a:gd name="T12" fmla="*/ 41 w 91"/>
                <a:gd name="T13" fmla="*/ 7 h 57"/>
                <a:gd name="T14" fmla="*/ 35 w 91"/>
                <a:gd name="T15" fmla="*/ 10 h 57"/>
                <a:gd name="T16" fmla="*/ 29 w 91"/>
                <a:gd name="T17" fmla="*/ 14 h 57"/>
                <a:gd name="T18" fmla="*/ 22 w 91"/>
                <a:gd name="T19" fmla="*/ 18 h 57"/>
                <a:gd name="T20" fmla="*/ 18 w 91"/>
                <a:gd name="T21" fmla="*/ 22 h 57"/>
                <a:gd name="T22" fmla="*/ 12 w 91"/>
                <a:gd name="T23" fmla="*/ 27 h 57"/>
                <a:gd name="T24" fmla="*/ 8 w 91"/>
                <a:gd name="T25" fmla="*/ 33 h 57"/>
                <a:gd name="T26" fmla="*/ 4 w 91"/>
                <a:gd name="T27" fmla="*/ 38 h 57"/>
                <a:gd name="T28" fmla="*/ 3 w 91"/>
                <a:gd name="T29" fmla="*/ 43 h 57"/>
                <a:gd name="T30" fmla="*/ 0 w 91"/>
                <a:gd name="T31" fmla="*/ 49 h 57"/>
                <a:gd name="T32" fmla="*/ 0 w 91"/>
                <a:gd name="T33" fmla="*/ 56 h 57"/>
                <a:gd name="T34" fmla="*/ 5 w 91"/>
                <a:gd name="T35" fmla="*/ 56 h 57"/>
                <a:gd name="T36" fmla="*/ 7 w 91"/>
                <a:gd name="T37" fmla="*/ 51 h 57"/>
                <a:gd name="T38" fmla="*/ 8 w 91"/>
                <a:gd name="T39" fmla="*/ 46 h 57"/>
                <a:gd name="T40" fmla="*/ 11 w 91"/>
                <a:gd name="T41" fmla="*/ 40 h 57"/>
                <a:gd name="T42" fmla="*/ 14 w 91"/>
                <a:gd name="T43" fmla="*/ 35 h 57"/>
                <a:gd name="T44" fmla="*/ 18 w 91"/>
                <a:gd name="T45" fmla="*/ 31 h 57"/>
                <a:gd name="T46" fmla="*/ 22 w 91"/>
                <a:gd name="T47" fmla="*/ 26 h 57"/>
                <a:gd name="T48" fmla="*/ 26 w 91"/>
                <a:gd name="T49" fmla="*/ 22 h 57"/>
                <a:gd name="T50" fmla="*/ 31 w 91"/>
                <a:gd name="T51" fmla="*/ 18 h 57"/>
                <a:gd name="T52" fmla="*/ 38 w 91"/>
                <a:gd name="T53" fmla="*/ 16 h 57"/>
                <a:gd name="T54" fmla="*/ 44 w 91"/>
                <a:gd name="T55" fmla="*/ 13 h 57"/>
                <a:gd name="T56" fmla="*/ 50 w 91"/>
                <a:gd name="T57" fmla="*/ 10 h 57"/>
                <a:gd name="T58" fmla="*/ 57 w 91"/>
                <a:gd name="T59" fmla="*/ 9 h 57"/>
                <a:gd name="T60" fmla="*/ 65 w 91"/>
                <a:gd name="T61" fmla="*/ 8 h 57"/>
                <a:gd name="T62" fmla="*/ 72 w 91"/>
                <a:gd name="T63" fmla="*/ 7 h 57"/>
                <a:gd name="T64" fmla="*/ 80 w 91"/>
                <a:gd name="T65" fmla="*/ 7 h 57"/>
                <a:gd name="T66" fmla="*/ 90 w 91"/>
                <a:gd name="T67" fmla="*/ 7 h 57"/>
                <a:gd name="T68" fmla="*/ 90 w 91"/>
                <a:gd name="T69" fmla="*/ 1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90" y="1"/>
                  </a:moveTo>
                  <a:lnTo>
                    <a:pt x="80" y="0"/>
                  </a:lnTo>
                  <a:lnTo>
                    <a:pt x="72" y="1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4" y="38"/>
                  </a:lnTo>
                  <a:lnTo>
                    <a:pt x="3" y="43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5" y="56"/>
                  </a:lnTo>
                  <a:lnTo>
                    <a:pt x="7" y="51"/>
                  </a:lnTo>
                  <a:lnTo>
                    <a:pt x="8" y="46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6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90" y="7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7" name="Freeform 201"/>
            <p:cNvSpPr>
              <a:spLocks/>
            </p:cNvSpPr>
            <p:nvPr/>
          </p:nvSpPr>
          <p:spPr bwMode="auto">
            <a:xfrm>
              <a:off x="4257" y="1405"/>
              <a:ext cx="80" cy="68"/>
            </a:xfrm>
            <a:custGeom>
              <a:avLst/>
              <a:gdLst>
                <a:gd name="T0" fmla="*/ 79 w 80"/>
                <a:gd name="T1" fmla="*/ 67 h 68"/>
                <a:gd name="T2" fmla="*/ 78 w 80"/>
                <a:gd name="T3" fmla="*/ 55 h 68"/>
                <a:gd name="T4" fmla="*/ 74 w 80"/>
                <a:gd name="T5" fmla="*/ 43 h 68"/>
                <a:gd name="T6" fmla="*/ 67 w 80"/>
                <a:gd name="T7" fmla="*/ 32 h 68"/>
                <a:gd name="T8" fmla="*/ 58 w 80"/>
                <a:gd name="T9" fmla="*/ 21 h 68"/>
                <a:gd name="T10" fmla="*/ 46 w 80"/>
                <a:gd name="T11" fmla="*/ 13 h 68"/>
                <a:gd name="T12" fmla="*/ 32 w 80"/>
                <a:gd name="T13" fmla="*/ 7 h 68"/>
                <a:gd name="T14" fmla="*/ 16 w 80"/>
                <a:gd name="T15" fmla="*/ 1 h 68"/>
                <a:gd name="T16" fmla="*/ 0 w 80"/>
                <a:gd name="T17" fmla="*/ 0 h 68"/>
                <a:gd name="T18" fmla="*/ 0 w 80"/>
                <a:gd name="T19" fmla="*/ 5 h 68"/>
                <a:gd name="T20" fmla="*/ 15 w 80"/>
                <a:gd name="T21" fmla="*/ 8 h 68"/>
                <a:gd name="T22" fmla="*/ 29 w 80"/>
                <a:gd name="T23" fmla="*/ 12 h 68"/>
                <a:gd name="T24" fmla="*/ 43 w 80"/>
                <a:gd name="T25" fmla="*/ 18 h 68"/>
                <a:gd name="T26" fmla="*/ 54 w 80"/>
                <a:gd name="T27" fmla="*/ 26 h 68"/>
                <a:gd name="T28" fmla="*/ 62 w 80"/>
                <a:gd name="T29" fmla="*/ 35 h 68"/>
                <a:gd name="T30" fmla="*/ 68 w 80"/>
                <a:gd name="T31" fmla="*/ 45 h 68"/>
                <a:gd name="T32" fmla="*/ 72 w 80"/>
                <a:gd name="T33" fmla="*/ 55 h 68"/>
                <a:gd name="T34" fmla="*/ 72 w 80"/>
                <a:gd name="T35" fmla="*/ 67 h 68"/>
                <a:gd name="T36" fmla="*/ 79 w 80"/>
                <a:gd name="T37" fmla="*/ 67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8"/>
                <a:gd name="T59" fmla="*/ 80 w 80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8">
                  <a:moveTo>
                    <a:pt x="79" y="67"/>
                  </a:moveTo>
                  <a:lnTo>
                    <a:pt x="78" y="55"/>
                  </a:lnTo>
                  <a:lnTo>
                    <a:pt x="74" y="43"/>
                  </a:lnTo>
                  <a:lnTo>
                    <a:pt x="67" y="32"/>
                  </a:lnTo>
                  <a:lnTo>
                    <a:pt x="58" y="21"/>
                  </a:lnTo>
                  <a:lnTo>
                    <a:pt x="46" y="13"/>
                  </a:lnTo>
                  <a:lnTo>
                    <a:pt x="32" y="7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5" y="8"/>
                  </a:lnTo>
                  <a:lnTo>
                    <a:pt x="29" y="12"/>
                  </a:lnTo>
                  <a:lnTo>
                    <a:pt x="43" y="18"/>
                  </a:lnTo>
                  <a:lnTo>
                    <a:pt x="54" y="26"/>
                  </a:lnTo>
                  <a:lnTo>
                    <a:pt x="62" y="35"/>
                  </a:lnTo>
                  <a:lnTo>
                    <a:pt x="68" y="45"/>
                  </a:lnTo>
                  <a:lnTo>
                    <a:pt x="72" y="55"/>
                  </a:lnTo>
                  <a:lnTo>
                    <a:pt x="72" y="67"/>
                  </a:lnTo>
                  <a:lnTo>
                    <a:pt x="79" y="6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8" name="Freeform 202"/>
            <p:cNvSpPr>
              <a:spLocks/>
            </p:cNvSpPr>
            <p:nvPr/>
          </p:nvSpPr>
          <p:spPr bwMode="auto">
            <a:xfrm>
              <a:off x="4045" y="1534"/>
              <a:ext cx="174" cy="109"/>
            </a:xfrm>
            <a:custGeom>
              <a:avLst/>
              <a:gdLst>
                <a:gd name="T0" fmla="*/ 0 w 174"/>
                <a:gd name="T1" fmla="*/ 68 h 109"/>
                <a:gd name="T2" fmla="*/ 0 w 174"/>
                <a:gd name="T3" fmla="*/ 75 h 109"/>
                <a:gd name="T4" fmla="*/ 4 w 174"/>
                <a:gd name="T5" fmla="*/ 82 h 109"/>
                <a:gd name="T6" fmla="*/ 11 w 174"/>
                <a:gd name="T7" fmla="*/ 89 h 109"/>
                <a:gd name="T8" fmla="*/ 21 w 174"/>
                <a:gd name="T9" fmla="*/ 94 h 109"/>
                <a:gd name="T10" fmla="*/ 34 w 174"/>
                <a:gd name="T11" fmla="*/ 100 h 109"/>
                <a:gd name="T12" fmla="*/ 49 w 174"/>
                <a:gd name="T13" fmla="*/ 104 h 109"/>
                <a:gd name="T14" fmla="*/ 64 w 174"/>
                <a:gd name="T15" fmla="*/ 107 h 109"/>
                <a:gd name="T16" fmla="*/ 81 w 174"/>
                <a:gd name="T17" fmla="*/ 108 h 109"/>
                <a:gd name="T18" fmla="*/ 90 w 174"/>
                <a:gd name="T19" fmla="*/ 108 h 109"/>
                <a:gd name="T20" fmla="*/ 99 w 174"/>
                <a:gd name="T21" fmla="*/ 108 h 109"/>
                <a:gd name="T22" fmla="*/ 107 w 174"/>
                <a:gd name="T23" fmla="*/ 108 h 109"/>
                <a:gd name="T24" fmla="*/ 116 w 174"/>
                <a:gd name="T25" fmla="*/ 107 h 109"/>
                <a:gd name="T26" fmla="*/ 123 w 174"/>
                <a:gd name="T27" fmla="*/ 105 h 109"/>
                <a:gd name="T28" fmla="*/ 132 w 174"/>
                <a:gd name="T29" fmla="*/ 104 h 109"/>
                <a:gd name="T30" fmla="*/ 137 w 174"/>
                <a:gd name="T31" fmla="*/ 102 h 109"/>
                <a:gd name="T32" fmla="*/ 144 w 174"/>
                <a:gd name="T33" fmla="*/ 100 h 109"/>
                <a:gd name="T34" fmla="*/ 150 w 174"/>
                <a:gd name="T35" fmla="*/ 98 h 109"/>
                <a:gd name="T36" fmla="*/ 154 w 174"/>
                <a:gd name="T37" fmla="*/ 96 h 109"/>
                <a:gd name="T38" fmla="*/ 160 w 174"/>
                <a:gd name="T39" fmla="*/ 91 h 109"/>
                <a:gd name="T40" fmla="*/ 164 w 174"/>
                <a:gd name="T41" fmla="*/ 89 h 109"/>
                <a:gd name="T42" fmla="*/ 167 w 174"/>
                <a:gd name="T43" fmla="*/ 86 h 109"/>
                <a:gd name="T44" fmla="*/ 170 w 174"/>
                <a:gd name="T45" fmla="*/ 82 h 109"/>
                <a:gd name="T46" fmla="*/ 172 w 174"/>
                <a:gd name="T47" fmla="*/ 79 h 109"/>
                <a:gd name="T48" fmla="*/ 173 w 174"/>
                <a:gd name="T49" fmla="*/ 75 h 109"/>
                <a:gd name="T50" fmla="*/ 172 w 174"/>
                <a:gd name="T51" fmla="*/ 42 h 109"/>
                <a:gd name="T52" fmla="*/ 172 w 174"/>
                <a:gd name="T53" fmla="*/ 35 h 109"/>
                <a:gd name="T54" fmla="*/ 167 w 174"/>
                <a:gd name="T55" fmla="*/ 28 h 109"/>
                <a:gd name="T56" fmla="*/ 160 w 174"/>
                <a:gd name="T57" fmla="*/ 21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6 h 109"/>
                <a:gd name="T64" fmla="*/ 107 w 174"/>
                <a:gd name="T65" fmla="*/ 3 h 109"/>
                <a:gd name="T66" fmla="*/ 90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4 w 174"/>
                <a:gd name="T73" fmla="*/ 1 h 109"/>
                <a:gd name="T74" fmla="*/ 57 w 174"/>
                <a:gd name="T75" fmla="*/ 3 h 109"/>
                <a:gd name="T76" fmla="*/ 49 w 174"/>
                <a:gd name="T77" fmla="*/ 3 h 109"/>
                <a:gd name="T78" fmla="*/ 41 w 174"/>
                <a:gd name="T79" fmla="*/ 4 h 109"/>
                <a:gd name="T80" fmla="*/ 34 w 174"/>
                <a:gd name="T81" fmla="*/ 7 h 109"/>
                <a:gd name="T82" fmla="*/ 29 w 174"/>
                <a:gd name="T83" fmla="*/ 8 h 109"/>
                <a:gd name="T84" fmla="*/ 21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4 w 174"/>
                <a:gd name="T93" fmla="*/ 24 h 109"/>
                <a:gd name="T94" fmla="*/ 3 w 174"/>
                <a:gd name="T95" fmla="*/ 28 h 109"/>
                <a:gd name="T96" fmla="*/ 0 w 174"/>
                <a:gd name="T97" fmla="*/ 30 h 109"/>
                <a:gd name="T98" fmla="*/ 0 w 174"/>
                <a:gd name="T99" fmla="*/ 35 h 109"/>
                <a:gd name="T100" fmla="*/ 0 w 174"/>
                <a:gd name="T101" fmla="*/ 68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0" y="68"/>
                  </a:moveTo>
                  <a:lnTo>
                    <a:pt x="0" y="75"/>
                  </a:lnTo>
                  <a:lnTo>
                    <a:pt x="4" y="82"/>
                  </a:lnTo>
                  <a:lnTo>
                    <a:pt x="11" y="89"/>
                  </a:lnTo>
                  <a:lnTo>
                    <a:pt x="21" y="94"/>
                  </a:lnTo>
                  <a:lnTo>
                    <a:pt x="34" y="100"/>
                  </a:lnTo>
                  <a:lnTo>
                    <a:pt x="49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0" y="108"/>
                  </a:lnTo>
                  <a:lnTo>
                    <a:pt x="99" y="108"/>
                  </a:lnTo>
                  <a:lnTo>
                    <a:pt x="107" y="108"/>
                  </a:lnTo>
                  <a:lnTo>
                    <a:pt x="116" y="107"/>
                  </a:lnTo>
                  <a:lnTo>
                    <a:pt x="123" y="105"/>
                  </a:lnTo>
                  <a:lnTo>
                    <a:pt x="132" y="104"/>
                  </a:lnTo>
                  <a:lnTo>
                    <a:pt x="137" y="102"/>
                  </a:lnTo>
                  <a:lnTo>
                    <a:pt x="144" y="100"/>
                  </a:lnTo>
                  <a:lnTo>
                    <a:pt x="150" y="98"/>
                  </a:lnTo>
                  <a:lnTo>
                    <a:pt x="154" y="96"/>
                  </a:lnTo>
                  <a:lnTo>
                    <a:pt x="160" y="91"/>
                  </a:lnTo>
                  <a:lnTo>
                    <a:pt x="164" y="89"/>
                  </a:lnTo>
                  <a:lnTo>
                    <a:pt x="167" y="86"/>
                  </a:lnTo>
                  <a:lnTo>
                    <a:pt x="170" y="82"/>
                  </a:lnTo>
                  <a:lnTo>
                    <a:pt x="172" y="79"/>
                  </a:lnTo>
                  <a:lnTo>
                    <a:pt x="173" y="75"/>
                  </a:lnTo>
                  <a:lnTo>
                    <a:pt x="172" y="42"/>
                  </a:lnTo>
                  <a:lnTo>
                    <a:pt x="172" y="35"/>
                  </a:lnTo>
                  <a:lnTo>
                    <a:pt x="167" y="28"/>
                  </a:lnTo>
                  <a:lnTo>
                    <a:pt x="160" y="21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6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9" y="8"/>
                  </a:lnTo>
                  <a:lnTo>
                    <a:pt x="21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4" y="24"/>
                  </a:lnTo>
                  <a:lnTo>
                    <a:pt x="3" y="28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0" y="6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39" name="Freeform 203"/>
            <p:cNvSpPr>
              <a:spLocks/>
            </p:cNvSpPr>
            <p:nvPr/>
          </p:nvSpPr>
          <p:spPr bwMode="auto">
            <a:xfrm>
              <a:off x="4042" y="1607"/>
              <a:ext cx="81" cy="39"/>
            </a:xfrm>
            <a:custGeom>
              <a:avLst/>
              <a:gdLst>
                <a:gd name="T0" fmla="*/ 80 w 81"/>
                <a:gd name="T1" fmla="*/ 33 h 39"/>
                <a:gd name="T2" fmla="*/ 64 w 81"/>
                <a:gd name="T3" fmla="*/ 32 h 39"/>
                <a:gd name="T4" fmla="*/ 49 w 81"/>
                <a:gd name="T5" fmla="*/ 29 h 39"/>
                <a:gd name="T6" fmla="*/ 35 w 81"/>
                <a:gd name="T7" fmla="*/ 26 h 39"/>
                <a:gd name="T8" fmla="*/ 26 w 81"/>
                <a:gd name="T9" fmla="*/ 21 h 39"/>
                <a:gd name="T10" fmla="*/ 16 w 81"/>
                <a:gd name="T11" fmla="*/ 16 h 39"/>
                <a:gd name="T12" fmla="*/ 9 w 81"/>
                <a:gd name="T13" fmla="*/ 11 h 39"/>
                <a:gd name="T14" fmla="*/ 7 w 81"/>
                <a:gd name="T15" fmla="*/ 5 h 39"/>
                <a:gd name="T16" fmla="*/ 5 w 81"/>
                <a:gd name="T17" fmla="*/ 0 h 39"/>
                <a:gd name="T18" fmla="*/ 0 w 81"/>
                <a:gd name="T19" fmla="*/ 0 h 39"/>
                <a:gd name="T20" fmla="*/ 0 w 81"/>
                <a:gd name="T21" fmla="*/ 7 h 39"/>
                <a:gd name="T22" fmla="*/ 5 w 81"/>
                <a:gd name="T23" fmla="*/ 15 h 39"/>
                <a:gd name="T24" fmla="*/ 12 w 81"/>
                <a:gd name="T25" fmla="*/ 21 h 39"/>
                <a:gd name="T26" fmla="*/ 22 w 81"/>
                <a:gd name="T27" fmla="*/ 27 h 39"/>
                <a:gd name="T28" fmla="*/ 34 w 81"/>
                <a:gd name="T29" fmla="*/ 31 h 39"/>
                <a:gd name="T30" fmla="*/ 47 w 81"/>
                <a:gd name="T31" fmla="*/ 34 h 39"/>
                <a:gd name="T32" fmla="*/ 64 w 81"/>
                <a:gd name="T33" fmla="*/ 37 h 39"/>
                <a:gd name="T34" fmla="*/ 80 w 81"/>
                <a:gd name="T35" fmla="*/ 38 h 39"/>
                <a:gd name="T36" fmla="*/ 80 w 81"/>
                <a:gd name="T37" fmla="*/ 33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1"/>
                  </a:lnTo>
                  <a:lnTo>
                    <a:pt x="47" y="34"/>
                  </a:lnTo>
                  <a:lnTo>
                    <a:pt x="64" y="37"/>
                  </a:lnTo>
                  <a:lnTo>
                    <a:pt x="80" y="38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0" name="Freeform 204"/>
            <p:cNvSpPr>
              <a:spLocks/>
            </p:cNvSpPr>
            <p:nvPr/>
          </p:nvSpPr>
          <p:spPr bwMode="auto">
            <a:xfrm>
              <a:off x="4131" y="1615"/>
              <a:ext cx="91" cy="32"/>
            </a:xfrm>
            <a:custGeom>
              <a:avLst/>
              <a:gdLst>
                <a:gd name="T0" fmla="*/ 85 w 91"/>
                <a:gd name="T1" fmla="*/ 0 h 32"/>
                <a:gd name="T2" fmla="*/ 83 w 91"/>
                <a:gd name="T3" fmla="*/ 2 h 32"/>
                <a:gd name="T4" fmla="*/ 82 w 91"/>
                <a:gd name="T5" fmla="*/ 5 h 32"/>
                <a:gd name="T6" fmla="*/ 79 w 91"/>
                <a:gd name="T7" fmla="*/ 7 h 32"/>
                <a:gd name="T8" fmla="*/ 76 w 91"/>
                <a:gd name="T9" fmla="*/ 9 h 32"/>
                <a:gd name="T10" fmla="*/ 72 w 91"/>
                <a:gd name="T11" fmla="*/ 13 h 32"/>
                <a:gd name="T12" fmla="*/ 68 w 91"/>
                <a:gd name="T13" fmla="*/ 15 h 32"/>
                <a:gd name="T14" fmla="*/ 64 w 91"/>
                <a:gd name="T15" fmla="*/ 16 h 32"/>
                <a:gd name="T16" fmla="*/ 59 w 91"/>
                <a:gd name="T17" fmla="*/ 18 h 32"/>
                <a:gd name="T18" fmla="*/ 52 w 91"/>
                <a:gd name="T19" fmla="*/ 21 h 32"/>
                <a:gd name="T20" fmla="*/ 46 w 91"/>
                <a:gd name="T21" fmla="*/ 22 h 32"/>
                <a:gd name="T22" fmla="*/ 40 w 91"/>
                <a:gd name="T23" fmla="*/ 23 h 32"/>
                <a:gd name="T24" fmla="*/ 33 w 91"/>
                <a:gd name="T25" fmla="*/ 24 h 32"/>
                <a:gd name="T26" fmla="*/ 25 w 91"/>
                <a:gd name="T27" fmla="*/ 24 h 32"/>
                <a:gd name="T28" fmla="*/ 16 w 91"/>
                <a:gd name="T29" fmla="*/ 24 h 32"/>
                <a:gd name="T30" fmla="*/ 8 w 91"/>
                <a:gd name="T31" fmla="*/ 24 h 32"/>
                <a:gd name="T32" fmla="*/ 0 w 91"/>
                <a:gd name="T33" fmla="*/ 25 h 32"/>
                <a:gd name="T34" fmla="*/ 0 w 91"/>
                <a:gd name="T35" fmla="*/ 30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3 w 91"/>
                <a:gd name="T43" fmla="*/ 29 h 32"/>
                <a:gd name="T44" fmla="*/ 41 w 91"/>
                <a:gd name="T45" fmla="*/ 28 h 32"/>
                <a:gd name="T46" fmla="*/ 48 w 91"/>
                <a:gd name="T47" fmla="*/ 26 h 32"/>
                <a:gd name="T48" fmla="*/ 55 w 91"/>
                <a:gd name="T49" fmla="*/ 25 h 32"/>
                <a:gd name="T50" fmla="*/ 61 w 91"/>
                <a:gd name="T51" fmla="*/ 23 h 32"/>
                <a:gd name="T52" fmla="*/ 67 w 91"/>
                <a:gd name="T53" fmla="*/ 22 h 32"/>
                <a:gd name="T54" fmla="*/ 72 w 91"/>
                <a:gd name="T55" fmla="*/ 20 h 32"/>
                <a:gd name="T56" fmla="*/ 76 w 91"/>
                <a:gd name="T57" fmla="*/ 16 h 32"/>
                <a:gd name="T58" fmla="*/ 80 w 91"/>
                <a:gd name="T59" fmla="*/ 14 h 32"/>
                <a:gd name="T60" fmla="*/ 85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5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6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2"/>
                  </a:lnTo>
                  <a:lnTo>
                    <a:pt x="72" y="20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1" name="Freeform 205"/>
            <p:cNvSpPr>
              <a:spLocks/>
            </p:cNvSpPr>
            <p:nvPr/>
          </p:nvSpPr>
          <p:spPr bwMode="auto">
            <a:xfrm>
              <a:off x="4221" y="1579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2" name="Freeform 206"/>
            <p:cNvSpPr>
              <a:spLocks/>
            </p:cNvSpPr>
            <p:nvPr/>
          </p:nvSpPr>
          <p:spPr bwMode="auto">
            <a:xfrm>
              <a:off x="4140" y="1531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3 h 40"/>
                <a:gd name="T12" fmla="*/ 70 w 82"/>
                <a:gd name="T13" fmla="*/ 28 h 40"/>
                <a:gd name="T14" fmla="*/ 74 w 82"/>
                <a:gd name="T15" fmla="*/ 34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8 h 40"/>
                <a:gd name="T26" fmla="*/ 58 w 82"/>
                <a:gd name="T27" fmla="*/ 12 h 40"/>
                <a:gd name="T28" fmla="*/ 47 w 82"/>
                <a:gd name="T29" fmla="*/ 7 h 40"/>
                <a:gd name="T30" fmla="*/ 32 w 82"/>
                <a:gd name="T31" fmla="*/ 5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3" name="Freeform 207"/>
            <p:cNvSpPr>
              <a:spLocks/>
            </p:cNvSpPr>
            <p:nvPr/>
          </p:nvSpPr>
          <p:spPr bwMode="auto">
            <a:xfrm>
              <a:off x="4041" y="1531"/>
              <a:ext cx="91" cy="32"/>
            </a:xfrm>
            <a:custGeom>
              <a:avLst/>
              <a:gdLst>
                <a:gd name="T0" fmla="*/ 7 w 91"/>
                <a:gd name="T1" fmla="*/ 31 h 32"/>
                <a:gd name="T2" fmla="*/ 8 w 91"/>
                <a:gd name="T3" fmla="*/ 29 h 32"/>
                <a:gd name="T4" fmla="*/ 10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8 w 91"/>
                <a:gd name="T11" fmla="*/ 18 h 32"/>
                <a:gd name="T12" fmla="*/ 22 w 91"/>
                <a:gd name="T13" fmla="*/ 16 h 32"/>
                <a:gd name="T14" fmla="*/ 27 w 91"/>
                <a:gd name="T15" fmla="*/ 15 h 32"/>
                <a:gd name="T16" fmla="*/ 33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2 w 91"/>
                <a:gd name="T23" fmla="*/ 8 h 32"/>
                <a:gd name="T24" fmla="*/ 59 w 91"/>
                <a:gd name="T25" fmla="*/ 7 h 32"/>
                <a:gd name="T26" fmla="*/ 65 w 91"/>
                <a:gd name="T27" fmla="*/ 6 h 32"/>
                <a:gd name="T28" fmla="*/ 74 w 91"/>
                <a:gd name="T29" fmla="*/ 6 h 32"/>
                <a:gd name="T30" fmla="*/ 82 w 91"/>
                <a:gd name="T31" fmla="*/ 6 h 32"/>
                <a:gd name="T32" fmla="*/ 90 w 91"/>
                <a:gd name="T33" fmla="*/ 6 h 32"/>
                <a:gd name="T34" fmla="*/ 90 w 91"/>
                <a:gd name="T35" fmla="*/ 0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9 w 91"/>
                <a:gd name="T43" fmla="*/ 1 h 32"/>
                <a:gd name="T44" fmla="*/ 50 w 91"/>
                <a:gd name="T45" fmla="*/ 2 h 32"/>
                <a:gd name="T46" fmla="*/ 44 w 91"/>
                <a:gd name="T47" fmla="*/ 3 h 32"/>
                <a:gd name="T48" fmla="*/ 37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9 w 91"/>
                <a:gd name="T55" fmla="*/ 11 h 32"/>
                <a:gd name="T56" fmla="*/ 15 w 91"/>
                <a:gd name="T57" fmla="*/ 14 h 32"/>
                <a:gd name="T58" fmla="*/ 10 w 91"/>
                <a:gd name="T59" fmla="*/ 16 h 32"/>
                <a:gd name="T60" fmla="*/ 7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7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7" y="31"/>
                  </a:moveTo>
                  <a:lnTo>
                    <a:pt x="8" y="29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7" y="15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2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4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1"/>
                  </a:lnTo>
                  <a:lnTo>
                    <a:pt x="15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7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4" name="Freeform 208"/>
            <p:cNvSpPr>
              <a:spLocks/>
            </p:cNvSpPr>
            <p:nvPr/>
          </p:nvSpPr>
          <p:spPr bwMode="auto">
            <a:xfrm>
              <a:off x="4039" y="1571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5" name="Freeform 209"/>
            <p:cNvSpPr>
              <a:spLocks/>
            </p:cNvSpPr>
            <p:nvPr/>
          </p:nvSpPr>
          <p:spPr bwMode="auto">
            <a:xfrm>
              <a:off x="4045" y="1534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70 w 172"/>
                <a:gd name="T5" fmla="*/ 47 h 73"/>
                <a:gd name="T6" fmla="*/ 167 w 172"/>
                <a:gd name="T7" fmla="*/ 51 h 73"/>
                <a:gd name="T8" fmla="*/ 162 w 172"/>
                <a:gd name="T9" fmla="*/ 55 h 73"/>
                <a:gd name="T10" fmla="*/ 158 w 172"/>
                <a:gd name="T11" fmla="*/ 57 h 73"/>
                <a:gd name="T12" fmla="*/ 154 w 172"/>
                <a:gd name="T13" fmla="*/ 60 h 73"/>
                <a:gd name="T14" fmla="*/ 150 w 172"/>
                <a:gd name="T15" fmla="*/ 63 h 73"/>
                <a:gd name="T16" fmla="*/ 144 w 172"/>
                <a:gd name="T17" fmla="*/ 64 h 73"/>
                <a:gd name="T18" fmla="*/ 137 w 172"/>
                <a:gd name="T19" fmla="*/ 67 h 73"/>
                <a:gd name="T20" fmla="*/ 130 w 172"/>
                <a:gd name="T21" fmla="*/ 68 h 73"/>
                <a:gd name="T22" fmla="*/ 123 w 172"/>
                <a:gd name="T23" fmla="*/ 71 h 73"/>
                <a:gd name="T24" fmla="*/ 114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60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3 h 73"/>
                <a:gd name="T50" fmla="*/ 0 w 172"/>
                <a:gd name="T51" fmla="*/ 29 h 73"/>
                <a:gd name="T52" fmla="*/ 3 w 172"/>
                <a:gd name="T53" fmla="*/ 27 h 73"/>
                <a:gd name="T54" fmla="*/ 4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1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48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5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20 h 73"/>
                <a:gd name="T92" fmla="*/ 167 w 172"/>
                <a:gd name="T93" fmla="*/ 27 h 73"/>
                <a:gd name="T94" fmla="*/ 171 w 172"/>
                <a:gd name="T95" fmla="*/ 33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2" y="55"/>
                  </a:lnTo>
                  <a:lnTo>
                    <a:pt x="158" y="57"/>
                  </a:lnTo>
                  <a:lnTo>
                    <a:pt x="154" y="60"/>
                  </a:lnTo>
                  <a:lnTo>
                    <a:pt x="150" y="63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4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60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0" y="29"/>
                  </a:lnTo>
                  <a:lnTo>
                    <a:pt x="3" y="27"/>
                  </a:lnTo>
                  <a:lnTo>
                    <a:pt x="4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48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5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20"/>
                  </a:lnTo>
                  <a:lnTo>
                    <a:pt x="167" y="27"/>
                  </a:lnTo>
                  <a:lnTo>
                    <a:pt x="171" y="33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6" name="Freeform 210"/>
            <p:cNvSpPr>
              <a:spLocks/>
            </p:cNvSpPr>
            <p:nvPr/>
          </p:nvSpPr>
          <p:spPr bwMode="auto">
            <a:xfrm>
              <a:off x="4131" y="1579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8 w 91"/>
                <a:gd name="T3" fmla="*/ 31 h 32"/>
                <a:gd name="T4" fmla="*/ 16 w 91"/>
                <a:gd name="T5" fmla="*/ 31 h 32"/>
                <a:gd name="T6" fmla="*/ 25 w 91"/>
                <a:gd name="T7" fmla="*/ 30 h 32"/>
                <a:gd name="T8" fmla="*/ 31 w 91"/>
                <a:gd name="T9" fmla="*/ 30 h 32"/>
                <a:gd name="T10" fmla="*/ 40 w 91"/>
                <a:gd name="T11" fmla="*/ 29 h 32"/>
                <a:gd name="T12" fmla="*/ 48 w 91"/>
                <a:gd name="T13" fmla="*/ 28 h 32"/>
                <a:gd name="T14" fmla="*/ 53 w 91"/>
                <a:gd name="T15" fmla="*/ 25 h 32"/>
                <a:gd name="T16" fmla="*/ 60 w 91"/>
                <a:gd name="T17" fmla="*/ 24 h 32"/>
                <a:gd name="T18" fmla="*/ 67 w 91"/>
                <a:gd name="T19" fmla="*/ 22 h 32"/>
                <a:gd name="T20" fmla="*/ 71 w 91"/>
                <a:gd name="T21" fmla="*/ 20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0 h 32"/>
                <a:gd name="T28" fmla="*/ 87 w 91"/>
                <a:gd name="T29" fmla="*/ 7 h 32"/>
                <a:gd name="T30" fmla="*/ 89 w 91"/>
                <a:gd name="T31" fmla="*/ 3 h 32"/>
                <a:gd name="T32" fmla="*/ 90 w 91"/>
                <a:gd name="T33" fmla="*/ 0 h 32"/>
                <a:gd name="T34" fmla="*/ 83 w 91"/>
                <a:gd name="T35" fmla="*/ 0 h 32"/>
                <a:gd name="T36" fmla="*/ 82 w 91"/>
                <a:gd name="T37" fmla="*/ 2 h 32"/>
                <a:gd name="T38" fmla="*/ 80 w 91"/>
                <a:gd name="T39" fmla="*/ 5 h 32"/>
                <a:gd name="T40" fmla="*/ 79 w 91"/>
                <a:gd name="T41" fmla="*/ 7 h 32"/>
                <a:gd name="T42" fmla="*/ 76 w 91"/>
                <a:gd name="T43" fmla="*/ 10 h 32"/>
                <a:gd name="T44" fmla="*/ 72 w 91"/>
                <a:gd name="T45" fmla="*/ 13 h 32"/>
                <a:gd name="T46" fmla="*/ 68 w 91"/>
                <a:gd name="T47" fmla="*/ 14 h 32"/>
                <a:gd name="T48" fmla="*/ 64 w 91"/>
                <a:gd name="T49" fmla="*/ 16 h 32"/>
                <a:gd name="T50" fmla="*/ 59 w 91"/>
                <a:gd name="T51" fmla="*/ 18 h 32"/>
                <a:gd name="T52" fmla="*/ 52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1 w 91"/>
                <a:gd name="T59" fmla="*/ 24 h 32"/>
                <a:gd name="T60" fmla="*/ 25 w 91"/>
                <a:gd name="T61" fmla="*/ 25 h 32"/>
                <a:gd name="T62" fmla="*/ 16 w 91"/>
                <a:gd name="T63" fmla="*/ 25 h 32"/>
                <a:gd name="T64" fmla="*/ 8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30"/>
                  </a:lnTo>
                  <a:lnTo>
                    <a:pt x="40" y="29"/>
                  </a:lnTo>
                  <a:lnTo>
                    <a:pt x="48" y="28"/>
                  </a:lnTo>
                  <a:lnTo>
                    <a:pt x="53" y="25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7" name="Freeform 211"/>
            <p:cNvSpPr>
              <a:spLocks/>
            </p:cNvSpPr>
            <p:nvPr/>
          </p:nvSpPr>
          <p:spPr bwMode="auto">
            <a:xfrm>
              <a:off x="4041" y="1571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1 h 40"/>
                <a:gd name="T8" fmla="*/ 23 w 82"/>
                <a:gd name="T9" fmla="*/ 27 h 40"/>
                <a:gd name="T10" fmla="*/ 35 w 82"/>
                <a:gd name="T11" fmla="*/ 32 h 40"/>
                <a:gd name="T12" fmla="*/ 49 w 82"/>
                <a:gd name="T13" fmla="*/ 34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1 h 40"/>
                <a:gd name="T28" fmla="*/ 16 w 82"/>
                <a:gd name="T29" fmla="*/ 16 h 40"/>
                <a:gd name="T30" fmla="*/ 11 w 82"/>
                <a:gd name="T31" fmla="*/ 11 h 40"/>
                <a:gd name="T32" fmla="*/ 7 w 82"/>
                <a:gd name="T33" fmla="*/ 5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4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8" name="Freeform 212"/>
            <p:cNvSpPr>
              <a:spLocks/>
            </p:cNvSpPr>
            <p:nvPr/>
          </p:nvSpPr>
          <p:spPr bwMode="auto">
            <a:xfrm>
              <a:off x="4041" y="1531"/>
              <a:ext cx="91" cy="32"/>
            </a:xfrm>
            <a:custGeom>
              <a:avLst/>
              <a:gdLst>
                <a:gd name="T0" fmla="*/ 90 w 91"/>
                <a:gd name="T1" fmla="*/ 0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9 w 91"/>
                <a:gd name="T9" fmla="*/ 1 h 32"/>
                <a:gd name="T10" fmla="*/ 50 w 91"/>
                <a:gd name="T11" fmla="*/ 2 h 32"/>
                <a:gd name="T12" fmla="*/ 44 w 91"/>
                <a:gd name="T13" fmla="*/ 3 h 32"/>
                <a:gd name="T14" fmla="*/ 37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9 w 91"/>
                <a:gd name="T21" fmla="*/ 11 h 32"/>
                <a:gd name="T22" fmla="*/ 15 w 91"/>
                <a:gd name="T23" fmla="*/ 14 h 32"/>
                <a:gd name="T24" fmla="*/ 10 w 91"/>
                <a:gd name="T25" fmla="*/ 16 h 32"/>
                <a:gd name="T26" fmla="*/ 7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7 w 91"/>
                <a:gd name="T35" fmla="*/ 31 h 32"/>
                <a:gd name="T36" fmla="*/ 8 w 91"/>
                <a:gd name="T37" fmla="*/ 29 h 32"/>
                <a:gd name="T38" fmla="*/ 10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8 w 91"/>
                <a:gd name="T45" fmla="*/ 18 h 32"/>
                <a:gd name="T46" fmla="*/ 22 w 91"/>
                <a:gd name="T47" fmla="*/ 16 h 32"/>
                <a:gd name="T48" fmla="*/ 27 w 91"/>
                <a:gd name="T49" fmla="*/ 15 h 32"/>
                <a:gd name="T50" fmla="*/ 33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2 w 91"/>
                <a:gd name="T57" fmla="*/ 8 h 32"/>
                <a:gd name="T58" fmla="*/ 59 w 91"/>
                <a:gd name="T59" fmla="*/ 7 h 32"/>
                <a:gd name="T60" fmla="*/ 65 w 91"/>
                <a:gd name="T61" fmla="*/ 6 h 32"/>
                <a:gd name="T62" fmla="*/ 74 w 91"/>
                <a:gd name="T63" fmla="*/ 6 h 32"/>
                <a:gd name="T64" fmla="*/ 82 w 91"/>
                <a:gd name="T65" fmla="*/ 6 h 32"/>
                <a:gd name="T66" fmla="*/ 90 w 91"/>
                <a:gd name="T67" fmla="*/ 6 h 32"/>
                <a:gd name="T68" fmla="*/ 90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4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1"/>
                  </a:lnTo>
                  <a:lnTo>
                    <a:pt x="15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7" y="31"/>
                  </a:lnTo>
                  <a:lnTo>
                    <a:pt x="8" y="29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7" y="15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2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49" name="Freeform 213"/>
            <p:cNvSpPr>
              <a:spLocks/>
            </p:cNvSpPr>
            <p:nvPr/>
          </p:nvSpPr>
          <p:spPr bwMode="auto">
            <a:xfrm>
              <a:off x="4140" y="1531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8 h 40"/>
                <a:gd name="T8" fmla="*/ 58 w 82"/>
                <a:gd name="T9" fmla="*/ 12 h 40"/>
                <a:gd name="T10" fmla="*/ 47 w 82"/>
                <a:gd name="T11" fmla="*/ 7 h 40"/>
                <a:gd name="T12" fmla="*/ 32 w 82"/>
                <a:gd name="T13" fmla="*/ 5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3 h 40"/>
                <a:gd name="T30" fmla="*/ 70 w 82"/>
                <a:gd name="T31" fmla="*/ 28 h 40"/>
                <a:gd name="T32" fmla="*/ 74 w 82"/>
                <a:gd name="T33" fmla="*/ 34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0" name="Freeform 214"/>
            <p:cNvSpPr>
              <a:spLocks/>
            </p:cNvSpPr>
            <p:nvPr/>
          </p:nvSpPr>
          <p:spPr bwMode="auto">
            <a:xfrm>
              <a:off x="4614" y="1631"/>
              <a:ext cx="173" cy="109"/>
            </a:xfrm>
            <a:custGeom>
              <a:avLst/>
              <a:gdLst>
                <a:gd name="T0" fmla="*/ 1 w 173"/>
                <a:gd name="T1" fmla="*/ 66 h 109"/>
                <a:gd name="T2" fmla="*/ 1 w 173"/>
                <a:gd name="T3" fmla="*/ 73 h 109"/>
                <a:gd name="T4" fmla="*/ 6 w 173"/>
                <a:gd name="T5" fmla="*/ 82 h 109"/>
                <a:gd name="T6" fmla="*/ 13 w 173"/>
                <a:gd name="T7" fmla="*/ 89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2 h 109"/>
                <a:gd name="T14" fmla="*/ 65 w 173"/>
                <a:gd name="T15" fmla="*/ 107 h 109"/>
                <a:gd name="T16" fmla="*/ 82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8 w 173"/>
                <a:gd name="T23" fmla="*/ 107 h 109"/>
                <a:gd name="T24" fmla="*/ 115 w 173"/>
                <a:gd name="T25" fmla="*/ 107 h 109"/>
                <a:gd name="T26" fmla="*/ 124 w 173"/>
                <a:gd name="T27" fmla="*/ 105 h 109"/>
                <a:gd name="T28" fmla="*/ 131 w 173"/>
                <a:gd name="T29" fmla="*/ 104 h 109"/>
                <a:gd name="T30" fmla="*/ 138 w 173"/>
                <a:gd name="T31" fmla="*/ 101 h 109"/>
                <a:gd name="T32" fmla="*/ 145 w 173"/>
                <a:gd name="T33" fmla="*/ 100 h 109"/>
                <a:gd name="T34" fmla="*/ 151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8 w 173"/>
                <a:gd name="T43" fmla="*/ 84 h 109"/>
                <a:gd name="T44" fmla="*/ 171 w 173"/>
                <a:gd name="T45" fmla="*/ 82 h 109"/>
                <a:gd name="T46" fmla="*/ 172 w 173"/>
                <a:gd name="T47" fmla="*/ 78 h 109"/>
                <a:gd name="T48" fmla="*/ 172 w 173"/>
                <a:gd name="T49" fmla="*/ 73 h 109"/>
                <a:gd name="T50" fmla="*/ 172 w 173"/>
                <a:gd name="T51" fmla="*/ 42 h 109"/>
                <a:gd name="T52" fmla="*/ 172 w 173"/>
                <a:gd name="T53" fmla="*/ 33 h 109"/>
                <a:gd name="T54" fmla="*/ 168 w 173"/>
                <a:gd name="T55" fmla="*/ 26 h 109"/>
                <a:gd name="T56" fmla="*/ 161 w 173"/>
                <a:gd name="T57" fmla="*/ 19 h 109"/>
                <a:gd name="T58" fmla="*/ 151 w 173"/>
                <a:gd name="T59" fmla="*/ 14 h 109"/>
                <a:gd name="T60" fmla="*/ 138 w 173"/>
                <a:gd name="T61" fmla="*/ 8 h 109"/>
                <a:gd name="T62" fmla="*/ 124 w 173"/>
                <a:gd name="T63" fmla="*/ 4 h 109"/>
                <a:gd name="T64" fmla="*/ 108 w 173"/>
                <a:gd name="T65" fmla="*/ 1 h 109"/>
                <a:gd name="T66" fmla="*/ 91 w 173"/>
                <a:gd name="T67" fmla="*/ 0 h 109"/>
                <a:gd name="T68" fmla="*/ 82 w 173"/>
                <a:gd name="T69" fmla="*/ 0 h 109"/>
                <a:gd name="T70" fmla="*/ 74 w 173"/>
                <a:gd name="T71" fmla="*/ 0 h 109"/>
                <a:gd name="T72" fmla="*/ 65 w 173"/>
                <a:gd name="T73" fmla="*/ 0 h 109"/>
                <a:gd name="T74" fmla="*/ 57 w 173"/>
                <a:gd name="T75" fmla="*/ 1 h 109"/>
                <a:gd name="T76" fmla="*/ 50 w 173"/>
                <a:gd name="T77" fmla="*/ 3 h 109"/>
                <a:gd name="T78" fmla="*/ 43 w 173"/>
                <a:gd name="T79" fmla="*/ 4 h 109"/>
                <a:gd name="T80" fmla="*/ 36 w 173"/>
                <a:gd name="T81" fmla="*/ 6 h 109"/>
                <a:gd name="T82" fmla="*/ 30 w 173"/>
                <a:gd name="T83" fmla="*/ 8 h 109"/>
                <a:gd name="T84" fmla="*/ 23 w 173"/>
                <a:gd name="T85" fmla="*/ 11 h 109"/>
                <a:gd name="T86" fmla="*/ 18 w 173"/>
                <a:gd name="T87" fmla="*/ 14 h 109"/>
                <a:gd name="T88" fmla="*/ 13 w 173"/>
                <a:gd name="T89" fmla="*/ 17 h 109"/>
                <a:gd name="T90" fmla="*/ 9 w 173"/>
                <a:gd name="T91" fmla="*/ 19 h 109"/>
                <a:gd name="T92" fmla="*/ 6 w 173"/>
                <a:gd name="T93" fmla="*/ 22 h 109"/>
                <a:gd name="T94" fmla="*/ 3 w 173"/>
                <a:gd name="T95" fmla="*/ 26 h 109"/>
                <a:gd name="T96" fmla="*/ 1 w 173"/>
                <a:gd name="T97" fmla="*/ 30 h 109"/>
                <a:gd name="T98" fmla="*/ 0 w 173"/>
                <a:gd name="T99" fmla="*/ 33 h 109"/>
                <a:gd name="T100" fmla="*/ 1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1" y="66"/>
                  </a:moveTo>
                  <a:lnTo>
                    <a:pt x="1" y="73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2"/>
                  </a:lnTo>
                  <a:lnTo>
                    <a:pt x="65" y="107"/>
                  </a:lnTo>
                  <a:lnTo>
                    <a:pt x="82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5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8" y="84"/>
                  </a:lnTo>
                  <a:lnTo>
                    <a:pt x="171" y="82"/>
                  </a:lnTo>
                  <a:lnTo>
                    <a:pt x="172" y="78"/>
                  </a:lnTo>
                  <a:lnTo>
                    <a:pt x="172" y="73"/>
                  </a:lnTo>
                  <a:lnTo>
                    <a:pt x="172" y="42"/>
                  </a:lnTo>
                  <a:lnTo>
                    <a:pt x="172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8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1" name="Freeform 215"/>
            <p:cNvSpPr>
              <a:spLocks/>
            </p:cNvSpPr>
            <p:nvPr/>
          </p:nvSpPr>
          <p:spPr bwMode="auto">
            <a:xfrm>
              <a:off x="4611" y="1703"/>
              <a:ext cx="82" cy="40"/>
            </a:xfrm>
            <a:custGeom>
              <a:avLst/>
              <a:gdLst>
                <a:gd name="T0" fmla="*/ 81 w 82"/>
                <a:gd name="T1" fmla="*/ 34 h 40"/>
                <a:gd name="T2" fmla="*/ 65 w 82"/>
                <a:gd name="T3" fmla="*/ 32 h 40"/>
                <a:gd name="T4" fmla="*/ 50 w 82"/>
                <a:gd name="T5" fmla="*/ 29 h 40"/>
                <a:gd name="T6" fmla="*/ 36 w 82"/>
                <a:gd name="T7" fmla="*/ 27 h 40"/>
                <a:gd name="T8" fmla="*/ 26 w 82"/>
                <a:gd name="T9" fmla="*/ 22 h 40"/>
                <a:gd name="T10" fmla="*/ 16 w 82"/>
                <a:gd name="T11" fmla="*/ 17 h 40"/>
                <a:gd name="T12" fmla="*/ 11 w 82"/>
                <a:gd name="T13" fmla="*/ 11 h 40"/>
                <a:gd name="T14" fmla="*/ 7 w 82"/>
                <a:gd name="T15" fmla="*/ 6 h 40"/>
                <a:gd name="T16" fmla="*/ 7 w 82"/>
                <a:gd name="T17" fmla="*/ 0 h 40"/>
                <a:gd name="T18" fmla="*/ 0 w 82"/>
                <a:gd name="T19" fmla="*/ 0 h 40"/>
                <a:gd name="T20" fmla="*/ 1 w 82"/>
                <a:gd name="T21" fmla="*/ 7 h 40"/>
                <a:gd name="T22" fmla="*/ 5 w 82"/>
                <a:gd name="T23" fmla="*/ 15 h 40"/>
                <a:gd name="T24" fmla="*/ 12 w 82"/>
                <a:gd name="T25" fmla="*/ 21 h 40"/>
                <a:gd name="T26" fmla="*/ 23 w 82"/>
                <a:gd name="T27" fmla="*/ 27 h 40"/>
                <a:gd name="T28" fmla="*/ 35 w 82"/>
                <a:gd name="T29" fmla="*/ 32 h 40"/>
                <a:gd name="T30" fmla="*/ 49 w 82"/>
                <a:gd name="T31" fmla="*/ 35 h 40"/>
                <a:gd name="T32" fmla="*/ 65 w 82"/>
                <a:gd name="T33" fmla="*/ 38 h 40"/>
                <a:gd name="T34" fmla="*/ 81 w 82"/>
                <a:gd name="T35" fmla="*/ 39 h 40"/>
                <a:gd name="T36" fmla="*/ 81 w 82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4"/>
                  </a:moveTo>
                  <a:lnTo>
                    <a:pt x="65" y="32"/>
                  </a:lnTo>
                  <a:lnTo>
                    <a:pt x="50" y="29"/>
                  </a:lnTo>
                  <a:lnTo>
                    <a:pt x="36" y="27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2" name="Freeform 216"/>
            <p:cNvSpPr>
              <a:spLocks/>
            </p:cNvSpPr>
            <p:nvPr/>
          </p:nvSpPr>
          <p:spPr bwMode="auto">
            <a:xfrm>
              <a:off x="4701" y="1711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6 h 32"/>
                <a:gd name="T6" fmla="*/ 79 w 91"/>
                <a:gd name="T7" fmla="*/ 8 h 32"/>
                <a:gd name="T8" fmla="*/ 76 w 91"/>
                <a:gd name="T9" fmla="*/ 10 h 32"/>
                <a:gd name="T10" fmla="*/ 72 w 91"/>
                <a:gd name="T11" fmla="*/ 13 h 32"/>
                <a:gd name="T12" fmla="*/ 68 w 91"/>
                <a:gd name="T13" fmla="*/ 15 h 32"/>
                <a:gd name="T14" fmla="*/ 64 w 91"/>
                <a:gd name="T15" fmla="*/ 17 h 32"/>
                <a:gd name="T16" fmla="*/ 59 w 91"/>
                <a:gd name="T17" fmla="*/ 20 h 32"/>
                <a:gd name="T18" fmla="*/ 52 w 91"/>
                <a:gd name="T19" fmla="*/ 21 h 32"/>
                <a:gd name="T20" fmla="*/ 46 w 91"/>
                <a:gd name="T21" fmla="*/ 23 h 32"/>
                <a:gd name="T22" fmla="*/ 40 w 91"/>
                <a:gd name="T23" fmla="*/ 24 h 32"/>
                <a:gd name="T24" fmla="*/ 31 w 91"/>
                <a:gd name="T25" fmla="*/ 24 h 32"/>
                <a:gd name="T26" fmla="*/ 25 w 91"/>
                <a:gd name="T27" fmla="*/ 25 h 32"/>
                <a:gd name="T28" fmla="*/ 16 w 91"/>
                <a:gd name="T29" fmla="*/ 25 h 32"/>
                <a:gd name="T30" fmla="*/ 8 w 91"/>
                <a:gd name="T31" fmla="*/ 25 h 32"/>
                <a:gd name="T32" fmla="*/ 0 w 91"/>
                <a:gd name="T33" fmla="*/ 26 h 32"/>
                <a:gd name="T34" fmla="*/ 0 w 91"/>
                <a:gd name="T35" fmla="*/ 31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1 h 32"/>
                <a:gd name="T42" fmla="*/ 31 w 91"/>
                <a:gd name="T43" fmla="*/ 30 h 32"/>
                <a:gd name="T44" fmla="*/ 40 w 91"/>
                <a:gd name="T45" fmla="*/ 29 h 32"/>
                <a:gd name="T46" fmla="*/ 48 w 91"/>
                <a:gd name="T47" fmla="*/ 28 h 32"/>
                <a:gd name="T48" fmla="*/ 53 w 91"/>
                <a:gd name="T49" fmla="*/ 26 h 32"/>
                <a:gd name="T50" fmla="*/ 60 w 91"/>
                <a:gd name="T51" fmla="*/ 24 h 32"/>
                <a:gd name="T52" fmla="*/ 67 w 91"/>
                <a:gd name="T53" fmla="*/ 22 h 32"/>
                <a:gd name="T54" fmla="*/ 71 w 91"/>
                <a:gd name="T55" fmla="*/ 20 h 32"/>
                <a:gd name="T56" fmla="*/ 76 w 91"/>
                <a:gd name="T57" fmla="*/ 17 h 32"/>
                <a:gd name="T58" fmla="*/ 80 w 91"/>
                <a:gd name="T59" fmla="*/ 15 h 32"/>
                <a:gd name="T60" fmla="*/ 85 w 91"/>
                <a:gd name="T61" fmla="*/ 11 h 32"/>
                <a:gd name="T62" fmla="*/ 87 w 91"/>
                <a:gd name="T63" fmla="*/ 8 h 32"/>
                <a:gd name="T64" fmla="*/ 89 w 91"/>
                <a:gd name="T65" fmla="*/ 5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6"/>
                  </a:lnTo>
                  <a:lnTo>
                    <a:pt x="79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20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29"/>
                  </a:lnTo>
                  <a:lnTo>
                    <a:pt x="48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6" y="17"/>
                  </a:lnTo>
                  <a:lnTo>
                    <a:pt x="80" y="15"/>
                  </a:lnTo>
                  <a:lnTo>
                    <a:pt x="85" y="11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3" name="Freeform 217"/>
            <p:cNvSpPr>
              <a:spLocks/>
            </p:cNvSpPr>
            <p:nvPr/>
          </p:nvSpPr>
          <p:spPr bwMode="auto">
            <a:xfrm>
              <a:off x="4791" y="1676"/>
              <a:ext cx="2" cy="27"/>
            </a:xfrm>
            <a:custGeom>
              <a:avLst/>
              <a:gdLst>
                <a:gd name="T0" fmla="*/ 1 w 2"/>
                <a:gd name="T1" fmla="*/ 0 h 27"/>
                <a:gd name="T2" fmla="*/ 1 w 2"/>
                <a:gd name="T3" fmla="*/ 26 h 27"/>
                <a:gd name="T4" fmla="*/ 0 w 2"/>
                <a:gd name="T5" fmla="*/ 26 h 27"/>
                <a:gd name="T6" fmla="*/ 0 w 2"/>
                <a:gd name="T7" fmla="*/ 0 h 27"/>
                <a:gd name="T8" fmla="*/ 1 w 2"/>
                <a:gd name="T9" fmla="*/ 0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7"/>
                <a:gd name="T17" fmla="*/ 2 w 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7">
                  <a:moveTo>
                    <a:pt x="1" y="0"/>
                  </a:moveTo>
                  <a:lnTo>
                    <a:pt x="1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4" name="Freeform 218"/>
            <p:cNvSpPr>
              <a:spLocks/>
            </p:cNvSpPr>
            <p:nvPr/>
          </p:nvSpPr>
          <p:spPr bwMode="auto">
            <a:xfrm>
              <a:off x="4710" y="1628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6 h 40"/>
                <a:gd name="T4" fmla="*/ 31 w 80"/>
                <a:gd name="T5" fmla="*/ 10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8 h 40"/>
                <a:gd name="T14" fmla="*/ 72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2 h 40"/>
                <a:gd name="T22" fmla="*/ 75 w 80"/>
                <a:gd name="T23" fmla="*/ 24 h 40"/>
                <a:gd name="T24" fmla="*/ 67 w 80"/>
                <a:gd name="T25" fmla="*/ 17 h 40"/>
                <a:gd name="T26" fmla="*/ 58 w 80"/>
                <a:gd name="T27" fmla="*/ 11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6"/>
                  </a:lnTo>
                  <a:lnTo>
                    <a:pt x="31" y="10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8"/>
                  </a:lnTo>
                  <a:lnTo>
                    <a:pt x="72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5" y="24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5" name="Freeform 219"/>
            <p:cNvSpPr>
              <a:spLocks/>
            </p:cNvSpPr>
            <p:nvPr/>
          </p:nvSpPr>
          <p:spPr bwMode="auto">
            <a:xfrm>
              <a:off x="4611" y="1627"/>
              <a:ext cx="91" cy="32"/>
            </a:xfrm>
            <a:custGeom>
              <a:avLst/>
              <a:gdLst>
                <a:gd name="T0" fmla="*/ 7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4 h 32"/>
                <a:gd name="T8" fmla="*/ 14 w 91"/>
                <a:gd name="T9" fmla="*/ 22 h 32"/>
                <a:gd name="T10" fmla="*/ 16 w 91"/>
                <a:gd name="T11" fmla="*/ 18 h 32"/>
                <a:gd name="T12" fmla="*/ 22 w 91"/>
                <a:gd name="T13" fmla="*/ 17 h 32"/>
                <a:gd name="T14" fmla="*/ 26 w 91"/>
                <a:gd name="T15" fmla="*/ 15 h 32"/>
                <a:gd name="T16" fmla="*/ 31 w 91"/>
                <a:gd name="T17" fmla="*/ 13 h 32"/>
                <a:gd name="T18" fmla="*/ 38 w 91"/>
                <a:gd name="T19" fmla="*/ 11 h 32"/>
                <a:gd name="T20" fmla="*/ 44 w 91"/>
                <a:gd name="T21" fmla="*/ 9 h 32"/>
                <a:gd name="T22" fmla="*/ 50 w 91"/>
                <a:gd name="T23" fmla="*/ 8 h 32"/>
                <a:gd name="T24" fmla="*/ 57 w 91"/>
                <a:gd name="T25" fmla="*/ 7 h 32"/>
                <a:gd name="T26" fmla="*/ 65 w 91"/>
                <a:gd name="T27" fmla="*/ 7 h 32"/>
                <a:gd name="T28" fmla="*/ 74 w 91"/>
                <a:gd name="T29" fmla="*/ 7 h 32"/>
                <a:gd name="T30" fmla="*/ 82 w 91"/>
                <a:gd name="T31" fmla="*/ 7 h 32"/>
                <a:gd name="T32" fmla="*/ 90 w 91"/>
                <a:gd name="T33" fmla="*/ 6 h 32"/>
                <a:gd name="T34" fmla="*/ 90 w 91"/>
                <a:gd name="T35" fmla="*/ 1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7 w 91"/>
                <a:gd name="T43" fmla="*/ 2 h 32"/>
                <a:gd name="T44" fmla="*/ 49 w 91"/>
                <a:gd name="T45" fmla="*/ 3 h 32"/>
                <a:gd name="T46" fmla="*/ 42 w 91"/>
                <a:gd name="T47" fmla="*/ 5 h 32"/>
                <a:gd name="T48" fmla="*/ 35 w 91"/>
                <a:gd name="T49" fmla="*/ 6 h 32"/>
                <a:gd name="T50" fmla="*/ 30 w 91"/>
                <a:gd name="T51" fmla="*/ 8 h 32"/>
                <a:gd name="T52" fmla="*/ 23 w 91"/>
                <a:gd name="T53" fmla="*/ 10 h 32"/>
                <a:gd name="T54" fmla="*/ 19 w 91"/>
                <a:gd name="T55" fmla="*/ 11 h 32"/>
                <a:gd name="T56" fmla="*/ 14 w 91"/>
                <a:gd name="T57" fmla="*/ 15 h 32"/>
                <a:gd name="T58" fmla="*/ 10 w 91"/>
                <a:gd name="T59" fmla="*/ 17 h 32"/>
                <a:gd name="T60" fmla="*/ 5 w 91"/>
                <a:gd name="T61" fmla="*/ 21 h 32"/>
                <a:gd name="T62" fmla="*/ 3 w 91"/>
                <a:gd name="T63" fmla="*/ 24 h 32"/>
                <a:gd name="T64" fmla="*/ 1 w 91"/>
                <a:gd name="T65" fmla="*/ 28 h 32"/>
                <a:gd name="T66" fmla="*/ 0 w 91"/>
                <a:gd name="T67" fmla="*/ 31 h 32"/>
                <a:gd name="T68" fmla="*/ 7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7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1"/>
                  </a:lnTo>
                  <a:lnTo>
                    <a:pt x="14" y="15"/>
                  </a:lnTo>
                  <a:lnTo>
                    <a:pt x="10" y="17"/>
                  </a:lnTo>
                  <a:lnTo>
                    <a:pt x="5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1"/>
                  </a:lnTo>
                  <a:lnTo>
                    <a:pt x="7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6" name="Freeform 220"/>
            <p:cNvSpPr>
              <a:spLocks/>
            </p:cNvSpPr>
            <p:nvPr/>
          </p:nvSpPr>
          <p:spPr bwMode="auto">
            <a:xfrm>
              <a:off x="4609" y="1667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7" name="Freeform 221"/>
            <p:cNvSpPr>
              <a:spLocks/>
            </p:cNvSpPr>
            <p:nvPr/>
          </p:nvSpPr>
          <p:spPr bwMode="auto">
            <a:xfrm>
              <a:off x="4614" y="1631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71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71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9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7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8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71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8" name="Freeform 222"/>
            <p:cNvSpPr>
              <a:spLocks/>
            </p:cNvSpPr>
            <p:nvPr/>
          </p:nvSpPr>
          <p:spPr bwMode="auto">
            <a:xfrm>
              <a:off x="4699" y="1676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30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5 h 31"/>
                <a:gd name="T16" fmla="*/ 61 w 91"/>
                <a:gd name="T17" fmla="*/ 23 h 31"/>
                <a:gd name="T18" fmla="*/ 67 w 91"/>
                <a:gd name="T19" fmla="*/ 21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7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1 h 31"/>
                <a:gd name="T38" fmla="*/ 82 w 91"/>
                <a:gd name="T39" fmla="*/ 5 h 31"/>
                <a:gd name="T40" fmla="*/ 79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59 w 91"/>
                <a:gd name="T51" fmla="*/ 18 h 31"/>
                <a:gd name="T52" fmla="*/ 53 w 91"/>
                <a:gd name="T53" fmla="*/ 20 h 31"/>
                <a:gd name="T54" fmla="*/ 46 w 91"/>
                <a:gd name="T55" fmla="*/ 22 h 31"/>
                <a:gd name="T56" fmla="*/ 40 w 91"/>
                <a:gd name="T57" fmla="*/ 23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5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1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3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5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59" name="Freeform 223"/>
            <p:cNvSpPr>
              <a:spLocks/>
            </p:cNvSpPr>
            <p:nvPr/>
          </p:nvSpPr>
          <p:spPr bwMode="auto">
            <a:xfrm>
              <a:off x="4611" y="1667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9 h 40"/>
                <a:gd name="T4" fmla="*/ 5 w 80"/>
                <a:gd name="T5" fmla="*/ 16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4 h 40"/>
                <a:gd name="T20" fmla="*/ 63 w 80"/>
                <a:gd name="T21" fmla="*/ 32 h 40"/>
                <a:gd name="T22" fmla="*/ 48 w 80"/>
                <a:gd name="T23" fmla="*/ 30 h 40"/>
                <a:gd name="T24" fmla="*/ 36 w 80"/>
                <a:gd name="T25" fmla="*/ 27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2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0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0" name="Freeform 224"/>
            <p:cNvSpPr>
              <a:spLocks/>
            </p:cNvSpPr>
            <p:nvPr/>
          </p:nvSpPr>
          <p:spPr bwMode="auto">
            <a:xfrm>
              <a:off x="4611" y="1627"/>
              <a:ext cx="91" cy="32"/>
            </a:xfrm>
            <a:custGeom>
              <a:avLst/>
              <a:gdLst>
                <a:gd name="T0" fmla="*/ 90 w 91"/>
                <a:gd name="T1" fmla="*/ 1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7 w 91"/>
                <a:gd name="T9" fmla="*/ 2 h 32"/>
                <a:gd name="T10" fmla="*/ 49 w 91"/>
                <a:gd name="T11" fmla="*/ 3 h 32"/>
                <a:gd name="T12" fmla="*/ 42 w 91"/>
                <a:gd name="T13" fmla="*/ 5 h 32"/>
                <a:gd name="T14" fmla="*/ 35 w 91"/>
                <a:gd name="T15" fmla="*/ 6 h 32"/>
                <a:gd name="T16" fmla="*/ 30 w 91"/>
                <a:gd name="T17" fmla="*/ 8 h 32"/>
                <a:gd name="T18" fmla="*/ 23 w 91"/>
                <a:gd name="T19" fmla="*/ 10 h 32"/>
                <a:gd name="T20" fmla="*/ 19 w 91"/>
                <a:gd name="T21" fmla="*/ 11 h 32"/>
                <a:gd name="T22" fmla="*/ 14 w 91"/>
                <a:gd name="T23" fmla="*/ 15 h 32"/>
                <a:gd name="T24" fmla="*/ 10 w 91"/>
                <a:gd name="T25" fmla="*/ 17 h 32"/>
                <a:gd name="T26" fmla="*/ 5 w 91"/>
                <a:gd name="T27" fmla="*/ 21 h 32"/>
                <a:gd name="T28" fmla="*/ 3 w 91"/>
                <a:gd name="T29" fmla="*/ 24 h 32"/>
                <a:gd name="T30" fmla="*/ 1 w 91"/>
                <a:gd name="T31" fmla="*/ 28 h 32"/>
                <a:gd name="T32" fmla="*/ 0 w 91"/>
                <a:gd name="T33" fmla="*/ 31 h 32"/>
                <a:gd name="T34" fmla="*/ 7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4 h 32"/>
                <a:gd name="T42" fmla="*/ 14 w 91"/>
                <a:gd name="T43" fmla="*/ 22 h 32"/>
                <a:gd name="T44" fmla="*/ 16 w 91"/>
                <a:gd name="T45" fmla="*/ 18 h 32"/>
                <a:gd name="T46" fmla="*/ 22 w 91"/>
                <a:gd name="T47" fmla="*/ 17 h 32"/>
                <a:gd name="T48" fmla="*/ 26 w 91"/>
                <a:gd name="T49" fmla="*/ 15 h 32"/>
                <a:gd name="T50" fmla="*/ 31 w 91"/>
                <a:gd name="T51" fmla="*/ 13 h 32"/>
                <a:gd name="T52" fmla="*/ 38 w 91"/>
                <a:gd name="T53" fmla="*/ 11 h 32"/>
                <a:gd name="T54" fmla="*/ 44 w 91"/>
                <a:gd name="T55" fmla="*/ 9 h 32"/>
                <a:gd name="T56" fmla="*/ 50 w 91"/>
                <a:gd name="T57" fmla="*/ 8 h 32"/>
                <a:gd name="T58" fmla="*/ 57 w 91"/>
                <a:gd name="T59" fmla="*/ 7 h 32"/>
                <a:gd name="T60" fmla="*/ 65 w 91"/>
                <a:gd name="T61" fmla="*/ 7 h 32"/>
                <a:gd name="T62" fmla="*/ 74 w 91"/>
                <a:gd name="T63" fmla="*/ 7 h 32"/>
                <a:gd name="T64" fmla="*/ 82 w 91"/>
                <a:gd name="T65" fmla="*/ 7 h 32"/>
                <a:gd name="T66" fmla="*/ 90 w 91"/>
                <a:gd name="T67" fmla="*/ 6 h 32"/>
                <a:gd name="T68" fmla="*/ 90 w 91"/>
                <a:gd name="T69" fmla="*/ 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1"/>
                  </a:lnTo>
                  <a:lnTo>
                    <a:pt x="14" y="15"/>
                  </a:lnTo>
                  <a:lnTo>
                    <a:pt x="10" y="17"/>
                  </a:lnTo>
                  <a:lnTo>
                    <a:pt x="5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1"/>
                  </a:lnTo>
                  <a:lnTo>
                    <a:pt x="7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1" name="Freeform 225"/>
            <p:cNvSpPr>
              <a:spLocks/>
            </p:cNvSpPr>
            <p:nvPr/>
          </p:nvSpPr>
          <p:spPr bwMode="auto">
            <a:xfrm>
              <a:off x="4710" y="1628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2 h 40"/>
                <a:gd name="T4" fmla="*/ 75 w 80"/>
                <a:gd name="T5" fmla="*/ 24 h 40"/>
                <a:gd name="T6" fmla="*/ 67 w 80"/>
                <a:gd name="T7" fmla="*/ 17 h 40"/>
                <a:gd name="T8" fmla="*/ 58 w 80"/>
                <a:gd name="T9" fmla="*/ 11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6 h 40"/>
                <a:gd name="T22" fmla="*/ 31 w 80"/>
                <a:gd name="T23" fmla="*/ 10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8 h 40"/>
                <a:gd name="T32" fmla="*/ 72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2"/>
                  </a:lnTo>
                  <a:lnTo>
                    <a:pt x="75" y="24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10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8"/>
                  </a:lnTo>
                  <a:lnTo>
                    <a:pt x="72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2" name="Freeform 226"/>
            <p:cNvSpPr>
              <a:spLocks/>
            </p:cNvSpPr>
            <p:nvPr/>
          </p:nvSpPr>
          <p:spPr bwMode="auto">
            <a:xfrm>
              <a:off x="4747" y="1613"/>
              <a:ext cx="175" cy="159"/>
            </a:xfrm>
            <a:custGeom>
              <a:avLst/>
              <a:gdLst>
                <a:gd name="T0" fmla="*/ 0 w 175"/>
                <a:gd name="T1" fmla="*/ 87 h 159"/>
                <a:gd name="T2" fmla="*/ 1 w 175"/>
                <a:gd name="T3" fmla="*/ 100 h 159"/>
                <a:gd name="T4" fmla="*/ 6 w 175"/>
                <a:gd name="T5" fmla="*/ 112 h 159"/>
                <a:gd name="T6" fmla="*/ 11 w 175"/>
                <a:gd name="T7" fmla="*/ 124 h 159"/>
                <a:gd name="T8" fmla="*/ 23 w 175"/>
                <a:gd name="T9" fmla="*/ 134 h 159"/>
                <a:gd name="T10" fmla="*/ 34 w 175"/>
                <a:gd name="T11" fmla="*/ 144 h 159"/>
                <a:gd name="T12" fmla="*/ 48 w 175"/>
                <a:gd name="T13" fmla="*/ 151 h 159"/>
                <a:gd name="T14" fmla="*/ 64 w 175"/>
                <a:gd name="T15" fmla="*/ 155 h 159"/>
                <a:gd name="T16" fmla="*/ 81 w 175"/>
                <a:gd name="T17" fmla="*/ 158 h 159"/>
                <a:gd name="T18" fmla="*/ 90 w 175"/>
                <a:gd name="T19" fmla="*/ 158 h 159"/>
                <a:gd name="T20" fmla="*/ 98 w 175"/>
                <a:gd name="T21" fmla="*/ 158 h 159"/>
                <a:gd name="T22" fmla="*/ 107 w 175"/>
                <a:gd name="T23" fmla="*/ 157 h 159"/>
                <a:gd name="T24" fmla="*/ 116 w 175"/>
                <a:gd name="T25" fmla="*/ 155 h 159"/>
                <a:gd name="T26" fmla="*/ 123 w 175"/>
                <a:gd name="T27" fmla="*/ 152 h 159"/>
                <a:gd name="T28" fmla="*/ 131 w 175"/>
                <a:gd name="T29" fmla="*/ 151 h 159"/>
                <a:gd name="T30" fmla="*/ 137 w 175"/>
                <a:gd name="T31" fmla="*/ 147 h 159"/>
                <a:gd name="T32" fmla="*/ 144 w 175"/>
                <a:gd name="T33" fmla="*/ 144 h 159"/>
                <a:gd name="T34" fmla="*/ 150 w 175"/>
                <a:gd name="T35" fmla="*/ 139 h 159"/>
                <a:gd name="T36" fmla="*/ 154 w 175"/>
                <a:gd name="T37" fmla="*/ 135 h 159"/>
                <a:gd name="T38" fmla="*/ 160 w 175"/>
                <a:gd name="T39" fmla="*/ 130 h 159"/>
                <a:gd name="T40" fmla="*/ 164 w 175"/>
                <a:gd name="T41" fmla="*/ 125 h 159"/>
                <a:gd name="T42" fmla="*/ 167 w 175"/>
                <a:gd name="T43" fmla="*/ 118 h 159"/>
                <a:gd name="T44" fmla="*/ 170 w 175"/>
                <a:gd name="T45" fmla="*/ 112 h 159"/>
                <a:gd name="T46" fmla="*/ 171 w 175"/>
                <a:gd name="T47" fmla="*/ 107 h 159"/>
                <a:gd name="T48" fmla="*/ 173 w 175"/>
                <a:gd name="T49" fmla="*/ 100 h 159"/>
                <a:gd name="T50" fmla="*/ 174 w 175"/>
                <a:gd name="T51" fmla="*/ 71 h 159"/>
                <a:gd name="T52" fmla="*/ 174 w 175"/>
                <a:gd name="T53" fmla="*/ 58 h 159"/>
                <a:gd name="T54" fmla="*/ 170 w 175"/>
                <a:gd name="T55" fmla="*/ 46 h 159"/>
                <a:gd name="T56" fmla="*/ 163 w 175"/>
                <a:gd name="T57" fmla="*/ 34 h 159"/>
                <a:gd name="T58" fmla="*/ 153 w 175"/>
                <a:gd name="T59" fmla="*/ 24 h 159"/>
                <a:gd name="T60" fmla="*/ 141 w 175"/>
                <a:gd name="T61" fmla="*/ 14 h 159"/>
                <a:gd name="T62" fmla="*/ 127 w 175"/>
                <a:gd name="T63" fmla="*/ 9 h 159"/>
                <a:gd name="T64" fmla="*/ 110 w 175"/>
                <a:gd name="T65" fmla="*/ 3 h 159"/>
                <a:gd name="T66" fmla="*/ 93 w 175"/>
                <a:gd name="T67" fmla="*/ 0 h 159"/>
                <a:gd name="T68" fmla="*/ 84 w 175"/>
                <a:gd name="T69" fmla="*/ 0 h 159"/>
                <a:gd name="T70" fmla="*/ 76 w 175"/>
                <a:gd name="T71" fmla="*/ 0 h 159"/>
                <a:gd name="T72" fmla="*/ 67 w 175"/>
                <a:gd name="T73" fmla="*/ 1 h 159"/>
                <a:gd name="T74" fmla="*/ 60 w 175"/>
                <a:gd name="T75" fmla="*/ 3 h 159"/>
                <a:gd name="T76" fmla="*/ 51 w 175"/>
                <a:gd name="T77" fmla="*/ 6 h 159"/>
                <a:gd name="T78" fmla="*/ 44 w 175"/>
                <a:gd name="T79" fmla="*/ 9 h 159"/>
                <a:gd name="T80" fmla="*/ 37 w 175"/>
                <a:gd name="T81" fmla="*/ 11 h 159"/>
                <a:gd name="T82" fmla="*/ 31 w 175"/>
                <a:gd name="T83" fmla="*/ 14 h 159"/>
                <a:gd name="T84" fmla="*/ 24 w 175"/>
                <a:gd name="T85" fmla="*/ 19 h 159"/>
                <a:gd name="T86" fmla="*/ 20 w 175"/>
                <a:gd name="T87" fmla="*/ 23 h 159"/>
                <a:gd name="T88" fmla="*/ 16 w 175"/>
                <a:gd name="T89" fmla="*/ 28 h 159"/>
                <a:gd name="T90" fmla="*/ 11 w 175"/>
                <a:gd name="T91" fmla="*/ 34 h 159"/>
                <a:gd name="T92" fmla="*/ 7 w 175"/>
                <a:gd name="T93" fmla="*/ 40 h 159"/>
                <a:gd name="T94" fmla="*/ 6 w 175"/>
                <a:gd name="T95" fmla="*/ 46 h 159"/>
                <a:gd name="T96" fmla="*/ 3 w 175"/>
                <a:gd name="T97" fmla="*/ 51 h 159"/>
                <a:gd name="T98" fmla="*/ 3 w 175"/>
                <a:gd name="T99" fmla="*/ 58 h 159"/>
                <a:gd name="T100" fmla="*/ 0 w 175"/>
                <a:gd name="T101" fmla="*/ 87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9"/>
                <a:gd name="T155" fmla="*/ 175 w 175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9">
                  <a:moveTo>
                    <a:pt x="0" y="87"/>
                  </a:moveTo>
                  <a:lnTo>
                    <a:pt x="1" y="100"/>
                  </a:lnTo>
                  <a:lnTo>
                    <a:pt x="6" y="112"/>
                  </a:lnTo>
                  <a:lnTo>
                    <a:pt x="11" y="124"/>
                  </a:lnTo>
                  <a:lnTo>
                    <a:pt x="23" y="134"/>
                  </a:lnTo>
                  <a:lnTo>
                    <a:pt x="34" y="144"/>
                  </a:lnTo>
                  <a:lnTo>
                    <a:pt x="48" y="151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0" y="158"/>
                  </a:lnTo>
                  <a:lnTo>
                    <a:pt x="98" y="158"/>
                  </a:lnTo>
                  <a:lnTo>
                    <a:pt x="107" y="157"/>
                  </a:lnTo>
                  <a:lnTo>
                    <a:pt x="116" y="155"/>
                  </a:lnTo>
                  <a:lnTo>
                    <a:pt x="123" y="152"/>
                  </a:lnTo>
                  <a:lnTo>
                    <a:pt x="131" y="151"/>
                  </a:lnTo>
                  <a:lnTo>
                    <a:pt x="137" y="147"/>
                  </a:lnTo>
                  <a:lnTo>
                    <a:pt x="144" y="144"/>
                  </a:lnTo>
                  <a:lnTo>
                    <a:pt x="150" y="139"/>
                  </a:lnTo>
                  <a:lnTo>
                    <a:pt x="154" y="135"/>
                  </a:lnTo>
                  <a:lnTo>
                    <a:pt x="160" y="130"/>
                  </a:lnTo>
                  <a:lnTo>
                    <a:pt x="164" y="125"/>
                  </a:lnTo>
                  <a:lnTo>
                    <a:pt x="167" y="118"/>
                  </a:lnTo>
                  <a:lnTo>
                    <a:pt x="170" y="112"/>
                  </a:lnTo>
                  <a:lnTo>
                    <a:pt x="171" y="107"/>
                  </a:lnTo>
                  <a:lnTo>
                    <a:pt x="173" y="100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6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9"/>
                  </a:lnTo>
                  <a:lnTo>
                    <a:pt x="110" y="3"/>
                  </a:lnTo>
                  <a:lnTo>
                    <a:pt x="93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7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9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9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4"/>
                  </a:lnTo>
                  <a:lnTo>
                    <a:pt x="7" y="40"/>
                  </a:lnTo>
                  <a:lnTo>
                    <a:pt x="6" y="46"/>
                  </a:lnTo>
                  <a:lnTo>
                    <a:pt x="3" y="51"/>
                  </a:lnTo>
                  <a:lnTo>
                    <a:pt x="3" y="58"/>
                  </a:lnTo>
                  <a:lnTo>
                    <a:pt x="0" y="8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3" name="Freeform 227"/>
            <p:cNvSpPr>
              <a:spLocks/>
            </p:cNvSpPr>
            <p:nvPr/>
          </p:nvSpPr>
          <p:spPr bwMode="auto">
            <a:xfrm>
              <a:off x="4744" y="1705"/>
              <a:ext cx="81" cy="70"/>
            </a:xfrm>
            <a:custGeom>
              <a:avLst/>
              <a:gdLst>
                <a:gd name="T0" fmla="*/ 80 w 81"/>
                <a:gd name="T1" fmla="*/ 64 h 70"/>
                <a:gd name="T2" fmla="*/ 64 w 81"/>
                <a:gd name="T3" fmla="*/ 61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5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6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4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4"/>
                  </a:moveTo>
                  <a:lnTo>
                    <a:pt x="64" y="61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6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4" name="Freeform 228"/>
            <p:cNvSpPr>
              <a:spLocks/>
            </p:cNvSpPr>
            <p:nvPr/>
          </p:nvSpPr>
          <p:spPr bwMode="auto">
            <a:xfrm>
              <a:off x="4833" y="1718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2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1 w 91"/>
                <a:gd name="T25" fmla="*/ 48 h 58"/>
                <a:gd name="T26" fmla="*/ 25 w 91"/>
                <a:gd name="T27" fmla="*/ 49 h 58"/>
                <a:gd name="T28" fmla="*/ 16 w 91"/>
                <a:gd name="T29" fmla="*/ 51 h 58"/>
                <a:gd name="T30" fmla="*/ 8 w 91"/>
                <a:gd name="T31" fmla="*/ 51 h 58"/>
                <a:gd name="T32" fmla="*/ 0 w 91"/>
                <a:gd name="T33" fmla="*/ 51 h 58"/>
                <a:gd name="T34" fmla="*/ 0 w 91"/>
                <a:gd name="T35" fmla="*/ 56 h 58"/>
                <a:gd name="T36" fmla="*/ 8 w 91"/>
                <a:gd name="T37" fmla="*/ 57 h 58"/>
                <a:gd name="T38" fmla="*/ 16 w 91"/>
                <a:gd name="T39" fmla="*/ 56 h 58"/>
                <a:gd name="T40" fmla="*/ 25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8 w 91"/>
                <a:gd name="T47" fmla="*/ 49 h 58"/>
                <a:gd name="T48" fmla="*/ 55 w 91"/>
                <a:gd name="T49" fmla="*/ 47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5 h 58"/>
                <a:gd name="T56" fmla="*/ 78 w 91"/>
                <a:gd name="T57" fmla="*/ 30 h 58"/>
                <a:gd name="T58" fmla="*/ 82 w 91"/>
                <a:gd name="T59" fmla="*/ 25 h 58"/>
                <a:gd name="T60" fmla="*/ 85 w 91"/>
                <a:gd name="T61" fmla="*/ 19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2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1" y="48"/>
                  </a:lnTo>
                  <a:lnTo>
                    <a:pt x="25" y="49"/>
                  </a:lnTo>
                  <a:lnTo>
                    <a:pt x="16" y="51"/>
                  </a:lnTo>
                  <a:lnTo>
                    <a:pt x="8" y="51"/>
                  </a:lnTo>
                  <a:lnTo>
                    <a:pt x="0" y="51"/>
                  </a:lnTo>
                  <a:lnTo>
                    <a:pt x="0" y="56"/>
                  </a:lnTo>
                  <a:lnTo>
                    <a:pt x="8" y="57"/>
                  </a:lnTo>
                  <a:lnTo>
                    <a:pt x="16" y="56"/>
                  </a:lnTo>
                  <a:lnTo>
                    <a:pt x="25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8" y="49"/>
                  </a:lnTo>
                  <a:lnTo>
                    <a:pt x="55" y="47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5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5" y="19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5" name="Freeform 229"/>
            <p:cNvSpPr>
              <a:spLocks/>
            </p:cNvSpPr>
            <p:nvPr/>
          </p:nvSpPr>
          <p:spPr bwMode="auto">
            <a:xfrm>
              <a:off x="4926" y="1688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6" name="Freeform 230"/>
            <p:cNvSpPr>
              <a:spLocks/>
            </p:cNvSpPr>
            <p:nvPr/>
          </p:nvSpPr>
          <p:spPr bwMode="auto">
            <a:xfrm>
              <a:off x="4845" y="1610"/>
              <a:ext cx="82" cy="70"/>
            </a:xfrm>
            <a:custGeom>
              <a:avLst/>
              <a:gdLst>
                <a:gd name="T0" fmla="*/ 0 w 82"/>
                <a:gd name="T1" fmla="*/ 7 h 70"/>
                <a:gd name="T2" fmla="*/ 16 w 82"/>
                <a:gd name="T3" fmla="*/ 8 h 70"/>
                <a:gd name="T4" fmla="*/ 31 w 82"/>
                <a:gd name="T5" fmla="*/ 13 h 70"/>
                <a:gd name="T6" fmla="*/ 45 w 82"/>
                <a:gd name="T7" fmla="*/ 19 h 70"/>
                <a:gd name="T8" fmla="*/ 54 w 82"/>
                <a:gd name="T9" fmla="*/ 28 h 70"/>
                <a:gd name="T10" fmla="*/ 63 w 82"/>
                <a:gd name="T11" fmla="*/ 36 h 70"/>
                <a:gd name="T12" fmla="*/ 70 w 82"/>
                <a:gd name="T13" fmla="*/ 46 h 70"/>
                <a:gd name="T14" fmla="*/ 74 w 82"/>
                <a:gd name="T15" fmla="*/ 57 h 70"/>
                <a:gd name="T16" fmla="*/ 74 w 82"/>
                <a:gd name="T17" fmla="*/ 69 h 70"/>
                <a:gd name="T18" fmla="*/ 81 w 82"/>
                <a:gd name="T19" fmla="*/ 69 h 70"/>
                <a:gd name="T20" fmla="*/ 80 w 82"/>
                <a:gd name="T21" fmla="*/ 56 h 70"/>
                <a:gd name="T22" fmla="*/ 76 w 82"/>
                <a:gd name="T23" fmla="*/ 44 h 70"/>
                <a:gd name="T24" fmla="*/ 69 w 82"/>
                <a:gd name="T25" fmla="*/ 32 h 70"/>
                <a:gd name="T26" fmla="*/ 58 w 82"/>
                <a:gd name="T27" fmla="*/ 23 h 70"/>
                <a:gd name="T28" fmla="*/ 47 w 82"/>
                <a:gd name="T29" fmla="*/ 15 h 70"/>
                <a:gd name="T30" fmla="*/ 32 w 82"/>
                <a:gd name="T31" fmla="*/ 7 h 70"/>
                <a:gd name="T32" fmla="*/ 18 w 82"/>
                <a:gd name="T33" fmla="*/ 3 h 70"/>
                <a:gd name="T34" fmla="*/ 0 w 82"/>
                <a:gd name="T35" fmla="*/ 0 h 70"/>
                <a:gd name="T36" fmla="*/ 0 w 82"/>
                <a:gd name="T37" fmla="*/ 7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0" y="7"/>
                  </a:move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5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7" name="Freeform 231"/>
            <p:cNvSpPr>
              <a:spLocks/>
            </p:cNvSpPr>
            <p:nvPr/>
          </p:nvSpPr>
          <p:spPr bwMode="auto">
            <a:xfrm>
              <a:off x="4746" y="1609"/>
              <a:ext cx="91" cy="58"/>
            </a:xfrm>
            <a:custGeom>
              <a:avLst/>
              <a:gdLst>
                <a:gd name="T0" fmla="*/ 7 w 91"/>
                <a:gd name="T1" fmla="*/ 57 h 58"/>
                <a:gd name="T2" fmla="*/ 8 w 91"/>
                <a:gd name="T3" fmla="*/ 52 h 58"/>
                <a:gd name="T4" fmla="*/ 10 w 91"/>
                <a:gd name="T5" fmla="*/ 47 h 58"/>
                <a:gd name="T6" fmla="*/ 12 w 91"/>
                <a:gd name="T7" fmla="*/ 41 h 58"/>
                <a:gd name="T8" fmla="*/ 15 w 91"/>
                <a:gd name="T9" fmla="*/ 36 h 58"/>
                <a:gd name="T10" fmla="*/ 19 w 91"/>
                <a:gd name="T11" fmla="*/ 31 h 58"/>
                <a:gd name="T12" fmla="*/ 23 w 91"/>
                <a:gd name="T13" fmla="*/ 27 h 58"/>
                <a:gd name="T14" fmla="*/ 27 w 91"/>
                <a:gd name="T15" fmla="*/ 23 h 58"/>
                <a:gd name="T16" fmla="*/ 33 w 91"/>
                <a:gd name="T17" fmla="*/ 19 h 58"/>
                <a:gd name="T18" fmla="*/ 40 w 91"/>
                <a:gd name="T19" fmla="*/ 17 h 58"/>
                <a:gd name="T20" fmla="*/ 45 w 91"/>
                <a:gd name="T21" fmla="*/ 14 h 58"/>
                <a:gd name="T22" fmla="*/ 52 w 91"/>
                <a:gd name="T23" fmla="*/ 12 h 58"/>
                <a:gd name="T24" fmla="*/ 59 w 91"/>
                <a:gd name="T25" fmla="*/ 9 h 58"/>
                <a:gd name="T26" fmla="*/ 67 w 91"/>
                <a:gd name="T27" fmla="*/ 8 h 58"/>
                <a:gd name="T28" fmla="*/ 74 w 91"/>
                <a:gd name="T29" fmla="*/ 8 h 58"/>
                <a:gd name="T30" fmla="*/ 82 w 91"/>
                <a:gd name="T31" fmla="*/ 8 h 58"/>
                <a:gd name="T32" fmla="*/ 90 w 91"/>
                <a:gd name="T33" fmla="*/ 8 h 58"/>
                <a:gd name="T34" fmla="*/ 90 w 91"/>
                <a:gd name="T35" fmla="*/ 1 h 58"/>
                <a:gd name="T36" fmla="*/ 82 w 91"/>
                <a:gd name="T37" fmla="*/ 0 h 58"/>
                <a:gd name="T38" fmla="*/ 74 w 91"/>
                <a:gd name="T39" fmla="*/ 1 h 58"/>
                <a:gd name="T40" fmla="*/ 65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2 w 91"/>
                <a:gd name="T47" fmla="*/ 8 h 58"/>
                <a:gd name="T48" fmla="*/ 35 w 91"/>
                <a:gd name="T49" fmla="*/ 12 h 58"/>
                <a:gd name="T50" fmla="*/ 30 w 91"/>
                <a:gd name="T51" fmla="*/ 16 h 58"/>
                <a:gd name="T52" fmla="*/ 23 w 91"/>
                <a:gd name="T53" fmla="*/ 19 h 58"/>
                <a:gd name="T54" fmla="*/ 19 w 91"/>
                <a:gd name="T55" fmla="*/ 23 h 58"/>
                <a:gd name="T56" fmla="*/ 14 w 91"/>
                <a:gd name="T57" fmla="*/ 27 h 58"/>
                <a:gd name="T58" fmla="*/ 10 w 91"/>
                <a:gd name="T59" fmla="*/ 32 h 58"/>
                <a:gd name="T60" fmla="*/ 5 w 91"/>
                <a:gd name="T61" fmla="*/ 39 h 58"/>
                <a:gd name="T62" fmla="*/ 3 w 91"/>
                <a:gd name="T63" fmla="*/ 44 h 58"/>
                <a:gd name="T64" fmla="*/ 1 w 91"/>
                <a:gd name="T65" fmla="*/ 51 h 58"/>
                <a:gd name="T66" fmla="*/ 0 w 91"/>
                <a:gd name="T67" fmla="*/ 57 h 58"/>
                <a:gd name="T68" fmla="*/ 7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7" y="57"/>
                  </a:moveTo>
                  <a:lnTo>
                    <a:pt x="8" y="52"/>
                  </a:lnTo>
                  <a:lnTo>
                    <a:pt x="10" y="47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19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8"/>
                  </a:lnTo>
                  <a:lnTo>
                    <a:pt x="82" y="8"/>
                  </a:lnTo>
                  <a:lnTo>
                    <a:pt x="90" y="8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2"/>
                  </a:lnTo>
                  <a:lnTo>
                    <a:pt x="30" y="16"/>
                  </a:lnTo>
                  <a:lnTo>
                    <a:pt x="23" y="19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9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8" name="Freeform 232"/>
            <p:cNvSpPr>
              <a:spLocks/>
            </p:cNvSpPr>
            <p:nvPr/>
          </p:nvSpPr>
          <p:spPr bwMode="auto">
            <a:xfrm>
              <a:off x="4744" y="1675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69" name="Freeform 233"/>
            <p:cNvSpPr>
              <a:spLocks/>
            </p:cNvSpPr>
            <p:nvPr/>
          </p:nvSpPr>
          <p:spPr bwMode="auto">
            <a:xfrm>
              <a:off x="4750" y="1613"/>
              <a:ext cx="172" cy="129"/>
            </a:xfrm>
            <a:custGeom>
              <a:avLst/>
              <a:gdLst>
                <a:gd name="T0" fmla="*/ 171 w 172"/>
                <a:gd name="T1" fmla="*/ 70 h 129"/>
                <a:gd name="T2" fmla="*/ 171 w 172"/>
                <a:gd name="T3" fmla="*/ 76 h 129"/>
                <a:gd name="T4" fmla="*/ 168 w 172"/>
                <a:gd name="T5" fmla="*/ 83 h 129"/>
                <a:gd name="T6" fmla="*/ 167 w 172"/>
                <a:gd name="T7" fmla="*/ 89 h 129"/>
                <a:gd name="T8" fmla="*/ 162 w 172"/>
                <a:gd name="T9" fmla="*/ 94 h 129"/>
                <a:gd name="T10" fmla="*/ 158 w 172"/>
                <a:gd name="T11" fmla="*/ 100 h 129"/>
                <a:gd name="T12" fmla="*/ 154 w 172"/>
                <a:gd name="T13" fmla="*/ 104 h 129"/>
                <a:gd name="T14" fmla="*/ 150 w 172"/>
                <a:gd name="T15" fmla="*/ 108 h 129"/>
                <a:gd name="T16" fmla="*/ 143 w 172"/>
                <a:gd name="T17" fmla="*/ 113 h 129"/>
                <a:gd name="T18" fmla="*/ 137 w 172"/>
                <a:gd name="T19" fmla="*/ 117 h 129"/>
                <a:gd name="T20" fmla="*/ 130 w 172"/>
                <a:gd name="T21" fmla="*/ 120 h 129"/>
                <a:gd name="T22" fmla="*/ 123 w 172"/>
                <a:gd name="T23" fmla="*/ 122 h 129"/>
                <a:gd name="T24" fmla="*/ 114 w 172"/>
                <a:gd name="T25" fmla="*/ 124 h 129"/>
                <a:gd name="T26" fmla="*/ 107 w 172"/>
                <a:gd name="T27" fmla="*/ 125 h 129"/>
                <a:gd name="T28" fmla="*/ 98 w 172"/>
                <a:gd name="T29" fmla="*/ 127 h 129"/>
                <a:gd name="T30" fmla="*/ 90 w 172"/>
                <a:gd name="T31" fmla="*/ 128 h 129"/>
                <a:gd name="T32" fmla="*/ 81 w 172"/>
                <a:gd name="T33" fmla="*/ 127 h 129"/>
                <a:gd name="T34" fmla="*/ 64 w 172"/>
                <a:gd name="T35" fmla="*/ 124 h 129"/>
                <a:gd name="T36" fmla="*/ 47 w 172"/>
                <a:gd name="T37" fmla="*/ 120 h 129"/>
                <a:gd name="T38" fmla="*/ 33 w 172"/>
                <a:gd name="T39" fmla="*/ 113 h 129"/>
                <a:gd name="T40" fmla="*/ 21 w 172"/>
                <a:gd name="T41" fmla="*/ 104 h 129"/>
                <a:gd name="T42" fmla="*/ 11 w 172"/>
                <a:gd name="T43" fmla="*/ 94 h 129"/>
                <a:gd name="T44" fmla="*/ 4 w 172"/>
                <a:gd name="T45" fmla="*/ 82 h 129"/>
                <a:gd name="T46" fmla="*/ 0 w 172"/>
                <a:gd name="T47" fmla="*/ 70 h 129"/>
                <a:gd name="T48" fmla="*/ 0 w 172"/>
                <a:gd name="T49" fmla="*/ 58 h 129"/>
                <a:gd name="T50" fmla="*/ 0 w 172"/>
                <a:gd name="T51" fmla="*/ 51 h 129"/>
                <a:gd name="T52" fmla="*/ 3 w 172"/>
                <a:gd name="T53" fmla="*/ 45 h 129"/>
                <a:gd name="T54" fmla="*/ 4 w 172"/>
                <a:gd name="T55" fmla="*/ 39 h 129"/>
                <a:gd name="T56" fmla="*/ 9 w 172"/>
                <a:gd name="T57" fmla="*/ 34 h 129"/>
                <a:gd name="T58" fmla="*/ 13 w 172"/>
                <a:gd name="T59" fmla="*/ 28 h 129"/>
                <a:gd name="T60" fmla="*/ 17 w 172"/>
                <a:gd name="T61" fmla="*/ 23 h 129"/>
                <a:gd name="T62" fmla="*/ 21 w 172"/>
                <a:gd name="T63" fmla="*/ 18 h 129"/>
                <a:gd name="T64" fmla="*/ 29 w 172"/>
                <a:gd name="T65" fmla="*/ 14 h 129"/>
                <a:gd name="T66" fmla="*/ 34 w 172"/>
                <a:gd name="T67" fmla="*/ 11 h 129"/>
                <a:gd name="T68" fmla="*/ 41 w 172"/>
                <a:gd name="T69" fmla="*/ 8 h 129"/>
                <a:gd name="T70" fmla="*/ 48 w 172"/>
                <a:gd name="T71" fmla="*/ 6 h 129"/>
                <a:gd name="T72" fmla="*/ 57 w 172"/>
                <a:gd name="T73" fmla="*/ 3 h 129"/>
                <a:gd name="T74" fmla="*/ 64 w 172"/>
                <a:gd name="T75" fmla="*/ 1 h 129"/>
                <a:gd name="T76" fmla="*/ 73 w 172"/>
                <a:gd name="T77" fmla="*/ 0 h 129"/>
                <a:gd name="T78" fmla="*/ 81 w 172"/>
                <a:gd name="T79" fmla="*/ 0 h 129"/>
                <a:gd name="T80" fmla="*/ 90 w 172"/>
                <a:gd name="T81" fmla="*/ 0 h 129"/>
                <a:gd name="T82" fmla="*/ 107 w 172"/>
                <a:gd name="T83" fmla="*/ 3 h 129"/>
                <a:gd name="T84" fmla="*/ 124 w 172"/>
                <a:gd name="T85" fmla="*/ 8 h 129"/>
                <a:gd name="T86" fmla="*/ 138 w 172"/>
                <a:gd name="T87" fmla="*/ 14 h 129"/>
                <a:gd name="T88" fmla="*/ 150 w 172"/>
                <a:gd name="T89" fmla="*/ 24 h 129"/>
                <a:gd name="T90" fmla="*/ 160 w 172"/>
                <a:gd name="T91" fmla="*/ 34 h 129"/>
                <a:gd name="T92" fmla="*/ 167 w 172"/>
                <a:gd name="T93" fmla="*/ 45 h 129"/>
                <a:gd name="T94" fmla="*/ 171 w 172"/>
                <a:gd name="T95" fmla="*/ 58 h 129"/>
                <a:gd name="T96" fmla="*/ 171 w 172"/>
                <a:gd name="T97" fmla="*/ 70 h 1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9"/>
                <a:gd name="T149" fmla="*/ 172 w 172"/>
                <a:gd name="T150" fmla="*/ 129 h 12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9">
                  <a:moveTo>
                    <a:pt x="171" y="70"/>
                  </a:moveTo>
                  <a:lnTo>
                    <a:pt x="171" y="76"/>
                  </a:lnTo>
                  <a:lnTo>
                    <a:pt x="168" y="83"/>
                  </a:lnTo>
                  <a:lnTo>
                    <a:pt x="167" y="89"/>
                  </a:lnTo>
                  <a:lnTo>
                    <a:pt x="162" y="94"/>
                  </a:lnTo>
                  <a:lnTo>
                    <a:pt x="158" y="100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3" y="113"/>
                  </a:lnTo>
                  <a:lnTo>
                    <a:pt x="137" y="117"/>
                  </a:lnTo>
                  <a:lnTo>
                    <a:pt x="130" y="120"/>
                  </a:lnTo>
                  <a:lnTo>
                    <a:pt x="123" y="122"/>
                  </a:lnTo>
                  <a:lnTo>
                    <a:pt x="114" y="124"/>
                  </a:lnTo>
                  <a:lnTo>
                    <a:pt x="107" y="125"/>
                  </a:lnTo>
                  <a:lnTo>
                    <a:pt x="98" y="127"/>
                  </a:lnTo>
                  <a:lnTo>
                    <a:pt x="90" y="128"/>
                  </a:lnTo>
                  <a:lnTo>
                    <a:pt x="81" y="127"/>
                  </a:lnTo>
                  <a:lnTo>
                    <a:pt x="64" y="124"/>
                  </a:lnTo>
                  <a:lnTo>
                    <a:pt x="47" y="120"/>
                  </a:lnTo>
                  <a:lnTo>
                    <a:pt x="33" y="113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2"/>
                  </a:lnTo>
                  <a:lnTo>
                    <a:pt x="0" y="70"/>
                  </a:lnTo>
                  <a:lnTo>
                    <a:pt x="0" y="58"/>
                  </a:lnTo>
                  <a:lnTo>
                    <a:pt x="0" y="51"/>
                  </a:lnTo>
                  <a:lnTo>
                    <a:pt x="3" y="45"/>
                  </a:lnTo>
                  <a:lnTo>
                    <a:pt x="4" y="39"/>
                  </a:lnTo>
                  <a:lnTo>
                    <a:pt x="9" y="34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1" y="18"/>
                  </a:lnTo>
                  <a:lnTo>
                    <a:pt x="29" y="14"/>
                  </a:lnTo>
                  <a:lnTo>
                    <a:pt x="34" y="11"/>
                  </a:lnTo>
                  <a:lnTo>
                    <a:pt x="41" y="8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8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8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0" name="Freeform 234"/>
            <p:cNvSpPr>
              <a:spLocks/>
            </p:cNvSpPr>
            <p:nvPr/>
          </p:nvSpPr>
          <p:spPr bwMode="auto">
            <a:xfrm>
              <a:off x="4836" y="1688"/>
              <a:ext cx="91" cy="57"/>
            </a:xfrm>
            <a:custGeom>
              <a:avLst/>
              <a:gdLst>
                <a:gd name="T0" fmla="*/ 0 w 91"/>
                <a:gd name="T1" fmla="*/ 55 h 57"/>
                <a:gd name="T2" fmla="*/ 8 w 91"/>
                <a:gd name="T3" fmla="*/ 56 h 57"/>
                <a:gd name="T4" fmla="*/ 16 w 91"/>
                <a:gd name="T5" fmla="*/ 55 h 57"/>
                <a:gd name="T6" fmla="*/ 25 w 91"/>
                <a:gd name="T7" fmla="*/ 55 h 57"/>
                <a:gd name="T8" fmla="*/ 33 w 91"/>
                <a:gd name="T9" fmla="*/ 53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1 w 91"/>
                <a:gd name="T21" fmla="*/ 34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2 h 57"/>
                <a:gd name="T30" fmla="*/ 89 w 91"/>
                <a:gd name="T31" fmla="*/ 7 h 57"/>
                <a:gd name="T32" fmla="*/ 90 w 91"/>
                <a:gd name="T33" fmla="*/ 0 h 57"/>
                <a:gd name="T34" fmla="*/ 83 w 91"/>
                <a:gd name="T35" fmla="*/ 0 h 57"/>
                <a:gd name="T36" fmla="*/ 82 w 91"/>
                <a:gd name="T37" fmla="*/ 5 h 57"/>
                <a:gd name="T38" fmla="*/ 80 w 91"/>
                <a:gd name="T39" fmla="*/ 10 h 57"/>
                <a:gd name="T40" fmla="*/ 78 w 91"/>
                <a:gd name="T41" fmla="*/ 16 h 57"/>
                <a:gd name="T42" fmla="*/ 75 w 91"/>
                <a:gd name="T43" fmla="*/ 21 h 57"/>
                <a:gd name="T44" fmla="*/ 71 w 91"/>
                <a:gd name="T45" fmla="*/ 25 h 57"/>
                <a:gd name="T46" fmla="*/ 67 w 91"/>
                <a:gd name="T47" fmla="*/ 29 h 57"/>
                <a:gd name="T48" fmla="*/ 63 w 91"/>
                <a:gd name="T49" fmla="*/ 33 h 57"/>
                <a:gd name="T50" fmla="*/ 57 w 91"/>
                <a:gd name="T51" fmla="*/ 36 h 57"/>
                <a:gd name="T52" fmla="*/ 50 w 91"/>
                <a:gd name="T53" fmla="*/ 39 h 57"/>
                <a:gd name="T54" fmla="*/ 45 w 91"/>
                <a:gd name="T55" fmla="*/ 43 h 57"/>
                <a:gd name="T56" fmla="*/ 38 w 91"/>
                <a:gd name="T57" fmla="*/ 46 h 57"/>
                <a:gd name="T58" fmla="*/ 31 w 91"/>
                <a:gd name="T59" fmla="*/ 47 h 57"/>
                <a:gd name="T60" fmla="*/ 23 w 91"/>
                <a:gd name="T61" fmla="*/ 48 h 57"/>
                <a:gd name="T62" fmla="*/ 16 w 91"/>
                <a:gd name="T63" fmla="*/ 49 h 57"/>
                <a:gd name="T64" fmla="*/ 8 w 91"/>
                <a:gd name="T65" fmla="*/ 49 h 57"/>
                <a:gd name="T66" fmla="*/ 0 w 91"/>
                <a:gd name="T67" fmla="*/ 49 h 57"/>
                <a:gd name="T68" fmla="*/ 0 w 91"/>
                <a:gd name="T69" fmla="*/ 55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5"/>
                  </a:moveTo>
                  <a:lnTo>
                    <a:pt x="8" y="56"/>
                  </a:lnTo>
                  <a:lnTo>
                    <a:pt x="16" y="55"/>
                  </a:lnTo>
                  <a:lnTo>
                    <a:pt x="25" y="55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1" y="34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7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6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7" y="29"/>
                  </a:lnTo>
                  <a:lnTo>
                    <a:pt x="63" y="33"/>
                  </a:lnTo>
                  <a:lnTo>
                    <a:pt x="57" y="36"/>
                  </a:lnTo>
                  <a:lnTo>
                    <a:pt x="50" y="39"/>
                  </a:lnTo>
                  <a:lnTo>
                    <a:pt x="45" y="43"/>
                  </a:lnTo>
                  <a:lnTo>
                    <a:pt x="38" y="46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1" name="Freeform 235"/>
            <p:cNvSpPr>
              <a:spLocks/>
            </p:cNvSpPr>
            <p:nvPr/>
          </p:nvSpPr>
          <p:spPr bwMode="auto">
            <a:xfrm>
              <a:off x="4746" y="1675"/>
              <a:ext cx="82" cy="68"/>
            </a:xfrm>
            <a:custGeom>
              <a:avLst/>
              <a:gdLst>
                <a:gd name="T0" fmla="*/ 0 w 82"/>
                <a:gd name="T1" fmla="*/ 0 h 68"/>
                <a:gd name="T2" fmla="*/ 1 w 82"/>
                <a:gd name="T3" fmla="*/ 12 h 68"/>
                <a:gd name="T4" fmla="*/ 5 w 82"/>
                <a:gd name="T5" fmla="*/ 24 h 68"/>
                <a:gd name="T6" fmla="*/ 12 w 82"/>
                <a:gd name="T7" fmla="*/ 35 h 68"/>
                <a:gd name="T8" fmla="*/ 23 w 82"/>
                <a:gd name="T9" fmla="*/ 46 h 68"/>
                <a:gd name="T10" fmla="*/ 34 w 82"/>
                <a:gd name="T11" fmla="*/ 54 h 68"/>
                <a:gd name="T12" fmla="*/ 49 w 82"/>
                <a:gd name="T13" fmla="*/ 60 h 68"/>
                <a:gd name="T14" fmla="*/ 63 w 82"/>
                <a:gd name="T15" fmla="*/ 66 h 68"/>
                <a:gd name="T16" fmla="*/ 81 w 82"/>
                <a:gd name="T17" fmla="*/ 67 h 68"/>
                <a:gd name="T18" fmla="*/ 81 w 82"/>
                <a:gd name="T19" fmla="*/ 62 h 68"/>
                <a:gd name="T20" fmla="*/ 65 w 82"/>
                <a:gd name="T21" fmla="*/ 59 h 68"/>
                <a:gd name="T22" fmla="*/ 50 w 82"/>
                <a:gd name="T23" fmla="*/ 55 h 68"/>
                <a:gd name="T24" fmla="*/ 36 w 82"/>
                <a:gd name="T25" fmla="*/ 49 h 68"/>
                <a:gd name="T26" fmla="*/ 27 w 82"/>
                <a:gd name="T27" fmla="*/ 41 h 68"/>
                <a:gd name="T28" fmla="*/ 18 w 82"/>
                <a:gd name="T29" fmla="*/ 32 h 68"/>
                <a:gd name="T30" fmla="*/ 11 w 82"/>
                <a:gd name="T31" fmla="*/ 22 h 68"/>
                <a:gd name="T32" fmla="*/ 7 w 82"/>
                <a:gd name="T33" fmla="*/ 11 h 68"/>
                <a:gd name="T34" fmla="*/ 7 w 82"/>
                <a:gd name="T35" fmla="*/ 0 h 68"/>
                <a:gd name="T36" fmla="*/ 0 w 82"/>
                <a:gd name="T37" fmla="*/ 0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68"/>
                <a:gd name="T59" fmla="*/ 82 w 82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68">
                  <a:moveTo>
                    <a:pt x="0" y="0"/>
                  </a:moveTo>
                  <a:lnTo>
                    <a:pt x="1" y="12"/>
                  </a:lnTo>
                  <a:lnTo>
                    <a:pt x="5" y="24"/>
                  </a:lnTo>
                  <a:lnTo>
                    <a:pt x="12" y="35"/>
                  </a:lnTo>
                  <a:lnTo>
                    <a:pt x="23" y="46"/>
                  </a:lnTo>
                  <a:lnTo>
                    <a:pt x="34" y="54"/>
                  </a:lnTo>
                  <a:lnTo>
                    <a:pt x="49" y="60"/>
                  </a:lnTo>
                  <a:lnTo>
                    <a:pt x="63" y="66"/>
                  </a:lnTo>
                  <a:lnTo>
                    <a:pt x="81" y="67"/>
                  </a:lnTo>
                  <a:lnTo>
                    <a:pt x="81" y="62"/>
                  </a:lnTo>
                  <a:lnTo>
                    <a:pt x="65" y="59"/>
                  </a:lnTo>
                  <a:lnTo>
                    <a:pt x="50" y="55"/>
                  </a:lnTo>
                  <a:lnTo>
                    <a:pt x="36" y="49"/>
                  </a:lnTo>
                  <a:lnTo>
                    <a:pt x="27" y="41"/>
                  </a:lnTo>
                  <a:lnTo>
                    <a:pt x="18" y="32"/>
                  </a:lnTo>
                  <a:lnTo>
                    <a:pt x="11" y="22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2" name="Freeform 236"/>
            <p:cNvSpPr>
              <a:spLocks/>
            </p:cNvSpPr>
            <p:nvPr/>
          </p:nvSpPr>
          <p:spPr bwMode="auto">
            <a:xfrm>
              <a:off x="4746" y="1609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2 w 91"/>
                <a:gd name="T3" fmla="*/ 0 h 58"/>
                <a:gd name="T4" fmla="*/ 74 w 91"/>
                <a:gd name="T5" fmla="*/ 1 h 58"/>
                <a:gd name="T6" fmla="*/ 65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2 w 91"/>
                <a:gd name="T13" fmla="*/ 8 h 58"/>
                <a:gd name="T14" fmla="*/ 35 w 91"/>
                <a:gd name="T15" fmla="*/ 12 h 58"/>
                <a:gd name="T16" fmla="*/ 30 w 91"/>
                <a:gd name="T17" fmla="*/ 16 h 58"/>
                <a:gd name="T18" fmla="*/ 23 w 91"/>
                <a:gd name="T19" fmla="*/ 19 h 58"/>
                <a:gd name="T20" fmla="*/ 19 w 91"/>
                <a:gd name="T21" fmla="*/ 23 h 58"/>
                <a:gd name="T22" fmla="*/ 14 w 91"/>
                <a:gd name="T23" fmla="*/ 27 h 58"/>
                <a:gd name="T24" fmla="*/ 10 w 91"/>
                <a:gd name="T25" fmla="*/ 32 h 58"/>
                <a:gd name="T26" fmla="*/ 5 w 91"/>
                <a:gd name="T27" fmla="*/ 39 h 58"/>
                <a:gd name="T28" fmla="*/ 3 w 91"/>
                <a:gd name="T29" fmla="*/ 44 h 58"/>
                <a:gd name="T30" fmla="*/ 1 w 91"/>
                <a:gd name="T31" fmla="*/ 51 h 58"/>
                <a:gd name="T32" fmla="*/ 0 w 91"/>
                <a:gd name="T33" fmla="*/ 57 h 58"/>
                <a:gd name="T34" fmla="*/ 7 w 91"/>
                <a:gd name="T35" fmla="*/ 57 h 58"/>
                <a:gd name="T36" fmla="*/ 8 w 91"/>
                <a:gd name="T37" fmla="*/ 52 h 58"/>
                <a:gd name="T38" fmla="*/ 10 w 91"/>
                <a:gd name="T39" fmla="*/ 47 h 58"/>
                <a:gd name="T40" fmla="*/ 12 w 91"/>
                <a:gd name="T41" fmla="*/ 41 h 58"/>
                <a:gd name="T42" fmla="*/ 15 w 91"/>
                <a:gd name="T43" fmla="*/ 36 h 58"/>
                <a:gd name="T44" fmla="*/ 19 w 91"/>
                <a:gd name="T45" fmla="*/ 31 h 58"/>
                <a:gd name="T46" fmla="*/ 23 w 91"/>
                <a:gd name="T47" fmla="*/ 27 h 58"/>
                <a:gd name="T48" fmla="*/ 27 w 91"/>
                <a:gd name="T49" fmla="*/ 23 h 58"/>
                <a:gd name="T50" fmla="*/ 33 w 91"/>
                <a:gd name="T51" fmla="*/ 19 h 58"/>
                <a:gd name="T52" fmla="*/ 40 w 91"/>
                <a:gd name="T53" fmla="*/ 17 h 58"/>
                <a:gd name="T54" fmla="*/ 45 w 91"/>
                <a:gd name="T55" fmla="*/ 14 h 58"/>
                <a:gd name="T56" fmla="*/ 52 w 91"/>
                <a:gd name="T57" fmla="*/ 12 h 58"/>
                <a:gd name="T58" fmla="*/ 59 w 91"/>
                <a:gd name="T59" fmla="*/ 9 h 58"/>
                <a:gd name="T60" fmla="*/ 67 w 91"/>
                <a:gd name="T61" fmla="*/ 8 h 58"/>
                <a:gd name="T62" fmla="*/ 74 w 91"/>
                <a:gd name="T63" fmla="*/ 8 h 58"/>
                <a:gd name="T64" fmla="*/ 82 w 91"/>
                <a:gd name="T65" fmla="*/ 8 h 58"/>
                <a:gd name="T66" fmla="*/ 90 w 91"/>
                <a:gd name="T67" fmla="*/ 8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2"/>
                  </a:lnTo>
                  <a:lnTo>
                    <a:pt x="30" y="16"/>
                  </a:lnTo>
                  <a:lnTo>
                    <a:pt x="23" y="19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9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  <a:lnTo>
                    <a:pt x="8" y="52"/>
                  </a:lnTo>
                  <a:lnTo>
                    <a:pt x="10" y="47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19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8"/>
                  </a:lnTo>
                  <a:lnTo>
                    <a:pt x="82" y="8"/>
                  </a:lnTo>
                  <a:lnTo>
                    <a:pt x="90" y="8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3" name="Freeform 237"/>
            <p:cNvSpPr>
              <a:spLocks/>
            </p:cNvSpPr>
            <p:nvPr/>
          </p:nvSpPr>
          <p:spPr bwMode="auto">
            <a:xfrm>
              <a:off x="4845" y="1610"/>
              <a:ext cx="82" cy="70"/>
            </a:xfrm>
            <a:custGeom>
              <a:avLst/>
              <a:gdLst>
                <a:gd name="T0" fmla="*/ 81 w 82"/>
                <a:gd name="T1" fmla="*/ 69 h 70"/>
                <a:gd name="T2" fmla="*/ 80 w 82"/>
                <a:gd name="T3" fmla="*/ 56 h 70"/>
                <a:gd name="T4" fmla="*/ 76 w 82"/>
                <a:gd name="T5" fmla="*/ 44 h 70"/>
                <a:gd name="T6" fmla="*/ 69 w 82"/>
                <a:gd name="T7" fmla="*/ 32 h 70"/>
                <a:gd name="T8" fmla="*/ 58 w 82"/>
                <a:gd name="T9" fmla="*/ 23 h 70"/>
                <a:gd name="T10" fmla="*/ 47 w 82"/>
                <a:gd name="T11" fmla="*/ 15 h 70"/>
                <a:gd name="T12" fmla="*/ 32 w 82"/>
                <a:gd name="T13" fmla="*/ 7 h 70"/>
                <a:gd name="T14" fmla="*/ 18 w 82"/>
                <a:gd name="T15" fmla="*/ 3 h 70"/>
                <a:gd name="T16" fmla="*/ 0 w 82"/>
                <a:gd name="T17" fmla="*/ 0 h 70"/>
                <a:gd name="T18" fmla="*/ 0 w 82"/>
                <a:gd name="T19" fmla="*/ 7 h 70"/>
                <a:gd name="T20" fmla="*/ 16 w 82"/>
                <a:gd name="T21" fmla="*/ 8 h 70"/>
                <a:gd name="T22" fmla="*/ 31 w 82"/>
                <a:gd name="T23" fmla="*/ 13 h 70"/>
                <a:gd name="T24" fmla="*/ 45 w 82"/>
                <a:gd name="T25" fmla="*/ 19 h 70"/>
                <a:gd name="T26" fmla="*/ 54 w 82"/>
                <a:gd name="T27" fmla="*/ 28 h 70"/>
                <a:gd name="T28" fmla="*/ 63 w 82"/>
                <a:gd name="T29" fmla="*/ 36 h 70"/>
                <a:gd name="T30" fmla="*/ 70 w 82"/>
                <a:gd name="T31" fmla="*/ 46 h 70"/>
                <a:gd name="T32" fmla="*/ 74 w 82"/>
                <a:gd name="T33" fmla="*/ 57 h 70"/>
                <a:gd name="T34" fmla="*/ 74 w 82"/>
                <a:gd name="T35" fmla="*/ 69 h 70"/>
                <a:gd name="T36" fmla="*/ 81 w 82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81" y="69"/>
                  </a:move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5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4" name="Freeform 238"/>
            <p:cNvSpPr>
              <a:spLocks/>
            </p:cNvSpPr>
            <p:nvPr/>
          </p:nvSpPr>
          <p:spPr bwMode="auto">
            <a:xfrm>
              <a:off x="4909" y="1715"/>
              <a:ext cx="174" cy="109"/>
            </a:xfrm>
            <a:custGeom>
              <a:avLst/>
              <a:gdLst>
                <a:gd name="T0" fmla="*/ 0 w 174"/>
                <a:gd name="T1" fmla="*/ 68 h 109"/>
                <a:gd name="T2" fmla="*/ 1 w 174"/>
                <a:gd name="T3" fmla="*/ 75 h 109"/>
                <a:gd name="T4" fmla="*/ 6 w 174"/>
                <a:gd name="T5" fmla="*/ 82 h 109"/>
                <a:gd name="T6" fmla="*/ 13 w 174"/>
                <a:gd name="T7" fmla="*/ 89 h 109"/>
                <a:gd name="T8" fmla="*/ 23 w 174"/>
                <a:gd name="T9" fmla="*/ 96 h 109"/>
                <a:gd name="T10" fmla="*/ 34 w 174"/>
                <a:gd name="T11" fmla="*/ 100 h 109"/>
                <a:gd name="T12" fmla="*/ 49 w 174"/>
                <a:gd name="T13" fmla="*/ 104 h 109"/>
                <a:gd name="T14" fmla="*/ 64 w 174"/>
                <a:gd name="T15" fmla="*/ 107 h 109"/>
                <a:gd name="T16" fmla="*/ 81 w 174"/>
                <a:gd name="T17" fmla="*/ 108 h 109"/>
                <a:gd name="T18" fmla="*/ 90 w 174"/>
                <a:gd name="T19" fmla="*/ 108 h 109"/>
                <a:gd name="T20" fmla="*/ 99 w 174"/>
                <a:gd name="T21" fmla="*/ 108 h 109"/>
                <a:gd name="T22" fmla="*/ 107 w 174"/>
                <a:gd name="T23" fmla="*/ 108 h 109"/>
                <a:gd name="T24" fmla="*/ 116 w 174"/>
                <a:gd name="T25" fmla="*/ 107 h 109"/>
                <a:gd name="T26" fmla="*/ 123 w 174"/>
                <a:gd name="T27" fmla="*/ 107 h 109"/>
                <a:gd name="T28" fmla="*/ 132 w 174"/>
                <a:gd name="T29" fmla="*/ 104 h 109"/>
                <a:gd name="T30" fmla="*/ 137 w 174"/>
                <a:gd name="T31" fmla="*/ 102 h 109"/>
                <a:gd name="T32" fmla="*/ 144 w 174"/>
                <a:gd name="T33" fmla="*/ 100 h 109"/>
                <a:gd name="T34" fmla="*/ 150 w 174"/>
                <a:gd name="T35" fmla="*/ 98 h 109"/>
                <a:gd name="T36" fmla="*/ 156 w 174"/>
                <a:gd name="T37" fmla="*/ 96 h 109"/>
                <a:gd name="T38" fmla="*/ 160 w 174"/>
                <a:gd name="T39" fmla="*/ 93 h 109"/>
                <a:gd name="T40" fmla="*/ 164 w 174"/>
                <a:gd name="T41" fmla="*/ 90 h 109"/>
                <a:gd name="T42" fmla="*/ 167 w 174"/>
                <a:gd name="T43" fmla="*/ 86 h 109"/>
                <a:gd name="T44" fmla="*/ 170 w 174"/>
                <a:gd name="T45" fmla="*/ 82 h 109"/>
                <a:gd name="T46" fmla="*/ 172 w 174"/>
                <a:gd name="T47" fmla="*/ 79 h 109"/>
                <a:gd name="T48" fmla="*/ 173 w 174"/>
                <a:gd name="T49" fmla="*/ 75 h 109"/>
                <a:gd name="T50" fmla="*/ 172 w 174"/>
                <a:gd name="T51" fmla="*/ 42 h 109"/>
                <a:gd name="T52" fmla="*/ 172 w 174"/>
                <a:gd name="T53" fmla="*/ 35 h 109"/>
                <a:gd name="T54" fmla="*/ 167 w 174"/>
                <a:gd name="T55" fmla="*/ 28 h 109"/>
                <a:gd name="T56" fmla="*/ 160 w 174"/>
                <a:gd name="T57" fmla="*/ 21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6 h 109"/>
                <a:gd name="T64" fmla="*/ 107 w 174"/>
                <a:gd name="T65" fmla="*/ 3 h 109"/>
                <a:gd name="T66" fmla="*/ 90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4 w 174"/>
                <a:gd name="T73" fmla="*/ 1 h 109"/>
                <a:gd name="T74" fmla="*/ 57 w 174"/>
                <a:gd name="T75" fmla="*/ 3 h 109"/>
                <a:gd name="T76" fmla="*/ 50 w 174"/>
                <a:gd name="T77" fmla="*/ 3 h 109"/>
                <a:gd name="T78" fmla="*/ 41 w 174"/>
                <a:gd name="T79" fmla="*/ 4 h 109"/>
                <a:gd name="T80" fmla="*/ 34 w 174"/>
                <a:gd name="T81" fmla="*/ 7 h 109"/>
                <a:gd name="T82" fmla="*/ 29 w 174"/>
                <a:gd name="T83" fmla="*/ 8 h 109"/>
                <a:gd name="T84" fmla="*/ 23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6 w 174"/>
                <a:gd name="T93" fmla="*/ 24 h 109"/>
                <a:gd name="T94" fmla="*/ 3 w 174"/>
                <a:gd name="T95" fmla="*/ 28 h 109"/>
                <a:gd name="T96" fmla="*/ 1 w 174"/>
                <a:gd name="T97" fmla="*/ 30 h 109"/>
                <a:gd name="T98" fmla="*/ 0 w 174"/>
                <a:gd name="T99" fmla="*/ 35 h 109"/>
                <a:gd name="T100" fmla="*/ 0 w 174"/>
                <a:gd name="T101" fmla="*/ 68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0" y="68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6"/>
                  </a:lnTo>
                  <a:lnTo>
                    <a:pt x="34" y="100"/>
                  </a:lnTo>
                  <a:lnTo>
                    <a:pt x="49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0" y="108"/>
                  </a:lnTo>
                  <a:lnTo>
                    <a:pt x="99" y="108"/>
                  </a:lnTo>
                  <a:lnTo>
                    <a:pt x="107" y="108"/>
                  </a:lnTo>
                  <a:lnTo>
                    <a:pt x="116" y="107"/>
                  </a:lnTo>
                  <a:lnTo>
                    <a:pt x="123" y="107"/>
                  </a:lnTo>
                  <a:lnTo>
                    <a:pt x="132" y="104"/>
                  </a:lnTo>
                  <a:lnTo>
                    <a:pt x="137" y="102"/>
                  </a:lnTo>
                  <a:lnTo>
                    <a:pt x="144" y="100"/>
                  </a:lnTo>
                  <a:lnTo>
                    <a:pt x="150" y="98"/>
                  </a:lnTo>
                  <a:lnTo>
                    <a:pt x="156" y="96"/>
                  </a:lnTo>
                  <a:lnTo>
                    <a:pt x="160" y="93"/>
                  </a:lnTo>
                  <a:lnTo>
                    <a:pt x="164" y="90"/>
                  </a:lnTo>
                  <a:lnTo>
                    <a:pt x="167" y="86"/>
                  </a:lnTo>
                  <a:lnTo>
                    <a:pt x="170" y="82"/>
                  </a:lnTo>
                  <a:lnTo>
                    <a:pt x="172" y="79"/>
                  </a:lnTo>
                  <a:lnTo>
                    <a:pt x="173" y="75"/>
                  </a:lnTo>
                  <a:lnTo>
                    <a:pt x="172" y="42"/>
                  </a:lnTo>
                  <a:lnTo>
                    <a:pt x="172" y="35"/>
                  </a:lnTo>
                  <a:lnTo>
                    <a:pt x="167" y="28"/>
                  </a:lnTo>
                  <a:lnTo>
                    <a:pt x="160" y="21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6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8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0" y="6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5" name="Freeform 239"/>
            <p:cNvSpPr>
              <a:spLocks/>
            </p:cNvSpPr>
            <p:nvPr/>
          </p:nvSpPr>
          <p:spPr bwMode="auto">
            <a:xfrm>
              <a:off x="4906" y="1789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50 w 81"/>
                <a:gd name="T5" fmla="*/ 29 h 40"/>
                <a:gd name="T6" fmla="*/ 37 w 81"/>
                <a:gd name="T7" fmla="*/ 26 h 40"/>
                <a:gd name="T8" fmla="*/ 26 w 81"/>
                <a:gd name="T9" fmla="*/ 21 h 40"/>
                <a:gd name="T10" fmla="*/ 16 w 81"/>
                <a:gd name="T11" fmla="*/ 16 h 40"/>
                <a:gd name="T12" fmla="*/ 11 w 81"/>
                <a:gd name="T13" fmla="*/ 11 h 40"/>
                <a:gd name="T14" fmla="*/ 7 w 81"/>
                <a:gd name="T15" fmla="*/ 5 h 40"/>
                <a:gd name="T16" fmla="*/ 7 w 81"/>
                <a:gd name="T17" fmla="*/ 0 h 40"/>
                <a:gd name="T18" fmla="*/ 0 w 81"/>
                <a:gd name="T19" fmla="*/ 0 h 40"/>
                <a:gd name="T20" fmla="*/ 1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3 w 81"/>
                <a:gd name="T27" fmla="*/ 27 h 40"/>
                <a:gd name="T28" fmla="*/ 34 w 81"/>
                <a:gd name="T29" fmla="*/ 32 h 40"/>
                <a:gd name="T30" fmla="*/ 49 w 81"/>
                <a:gd name="T31" fmla="*/ 34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50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6" name="Freeform 240"/>
            <p:cNvSpPr>
              <a:spLocks/>
            </p:cNvSpPr>
            <p:nvPr/>
          </p:nvSpPr>
          <p:spPr bwMode="auto">
            <a:xfrm>
              <a:off x="4995" y="1796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7 h 33"/>
                <a:gd name="T8" fmla="*/ 76 w 91"/>
                <a:gd name="T9" fmla="*/ 11 h 33"/>
                <a:gd name="T10" fmla="*/ 74 w 91"/>
                <a:gd name="T11" fmla="*/ 13 h 33"/>
                <a:gd name="T12" fmla="*/ 70 w 91"/>
                <a:gd name="T13" fmla="*/ 14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1 h 33"/>
                <a:gd name="T62" fmla="*/ 87 w 91"/>
                <a:gd name="T63" fmla="*/ 7 h 33"/>
                <a:gd name="T64" fmla="*/ 89 w 91"/>
                <a:gd name="T65" fmla="*/ 4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70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7" name="Freeform 241"/>
            <p:cNvSpPr>
              <a:spLocks/>
            </p:cNvSpPr>
            <p:nvPr/>
          </p:nvSpPr>
          <p:spPr bwMode="auto">
            <a:xfrm>
              <a:off x="5085" y="1760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8" name="Freeform 242"/>
            <p:cNvSpPr>
              <a:spLocks/>
            </p:cNvSpPr>
            <p:nvPr/>
          </p:nvSpPr>
          <p:spPr bwMode="auto">
            <a:xfrm>
              <a:off x="5004" y="1712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3 h 40"/>
                <a:gd name="T12" fmla="*/ 70 w 82"/>
                <a:gd name="T13" fmla="*/ 28 h 40"/>
                <a:gd name="T14" fmla="*/ 74 w 82"/>
                <a:gd name="T15" fmla="*/ 34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8 h 40"/>
                <a:gd name="T26" fmla="*/ 58 w 82"/>
                <a:gd name="T27" fmla="*/ 12 h 40"/>
                <a:gd name="T28" fmla="*/ 47 w 82"/>
                <a:gd name="T29" fmla="*/ 7 h 40"/>
                <a:gd name="T30" fmla="*/ 32 w 82"/>
                <a:gd name="T31" fmla="*/ 5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79" name="Freeform 243"/>
            <p:cNvSpPr>
              <a:spLocks/>
            </p:cNvSpPr>
            <p:nvPr/>
          </p:nvSpPr>
          <p:spPr bwMode="auto">
            <a:xfrm>
              <a:off x="4906" y="1712"/>
              <a:ext cx="90" cy="33"/>
            </a:xfrm>
            <a:custGeom>
              <a:avLst/>
              <a:gdLst>
                <a:gd name="T0" fmla="*/ 5 w 90"/>
                <a:gd name="T1" fmla="*/ 32 h 33"/>
                <a:gd name="T2" fmla="*/ 7 w 90"/>
                <a:gd name="T3" fmla="*/ 30 h 33"/>
                <a:gd name="T4" fmla="*/ 8 w 90"/>
                <a:gd name="T5" fmla="*/ 27 h 33"/>
                <a:gd name="T6" fmla="*/ 11 w 90"/>
                <a:gd name="T7" fmla="*/ 24 h 33"/>
                <a:gd name="T8" fmla="*/ 14 w 90"/>
                <a:gd name="T9" fmla="*/ 21 h 33"/>
                <a:gd name="T10" fmla="*/ 16 w 90"/>
                <a:gd name="T11" fmla="*/ 19 h 33"/>
                <a:gd name="T12" fmla="*/ 21 w 90"/>
                <a:gd name="T13" fmla="*/ 17 h 33"/>
                <a:gd name="T14" fmla="*/ 26 w 90"/>
                <a:gd name="T15" fmla="*/ 15 h 33"/>
                <a:gd name="T16" fmla="*/ 31 w 90"/>
                <a:gd name="T17" fmla="*/ 13 h 33"/>
                <a:gd name="T18" fmla="*/ 37 w 90"/>
                <a:gd name="T19" fmla="*/ 11 h 33"/>
                <a:gd name="T20" fmla="*/ 44 w 90"/>
                <a:gd name="T21" fmla="*/ 9 h 33"/>
                <a:gd name="T22" fmla="*/ 51 w 90"/>
                <a:gd name="T23" fmla="*/ 8 h 33"/>
                <a:gd name="T24" fmla="*/ 58 w 90"/>
                <a:gd name="T25" fmla="*/ 7 h 33"/>
                <a:gd name="T26" fmla="*/ 64 w 90"/>
                <a:gd name="T27" fmla="*/ 6 h 33"/>
                <a:gd name="T28" fmla="*/ 73 w 90"/>
                <a:gd name="T29" fmla="*/ 6 h 33"/>
                <a:gd name="T30" fmla="*/ 81 w 90"/>
                <a:gd name="T31" fmla="*/ 6 h 33"/>
                <a:gd name="T32" fmla="*/ 89 w 90"/>
                <a:gd name="T33" fmla="*/ 6 h 33"/>
                <a:gd name="T34" fmla="*/ 89 w 90"/>
                <a:gd name="T35" fmla="*/ 0 h 33"/>
                <a:gd name="T36" fmla="*/ 81 w 90"/>
                <a:gd name="T37" fmla="*/ 0 h 33"/>
                <a:gd name="T38" fmla="*/ 73 w 90"/>
                <a:gd name="T39" fmla="*/ 0 h 33"/>
                <a:gd name="T40" fmla="*/ 64 w 90"/>
                <a:gd name="T41" fmla="*/ 1 h 33"/>
                <a:gd name="T42" fmla="*/ 58 w 90"/>
                <a:gd name="T43" fmla="*/ 1 h 33"/>
                <a:gd name="T44" fmla="*/ 49 w 90"/>
                <a:gd name="T45" fmla="*/ 2 h 33"/>
                <a:gd name="T46" fmla="*/ 42 w 90"/>
                <a:gd name="T47" fmla="*/ 4 h 33"/>
                <a:gd name="T48" fmla="*/ 36 w 90"/>
                <a:gd name="T49" fmla="*/ 6 h 33"/>
                <a:gd name="T50" fmla="*/ 29 w 90"/>
                <a:gd name="T51" fmla="*/ 7 h 33"/>
                <a:gd name="T52" fmla="*/ 23 w 90"/>
                <a:gd name="T53" fmla="*/ 9 h 33"/>
                <a:gd name="T54" fmla="*/ 18 w 90"/>
                <a:gd name="T55" fmla="*/ 12 h 33"/>
                <a:gd name="T56" fmla="*/ 14 w 90"/>
                <a:gd name="T57" fmla="*/ 14 h 33"/>
                <a:gd name="T58" fmla="*/ 10 w 90"/>
                <a:gd name="T59" fmla="*/ 17 h 33"/>
                <a:gd name="T60" fmla="*/ 5 w 90"/>
                <a:gd name="T61" fmla="*/ 20 h 33"/>
                <a:gd name="T62" fmla="*/ 3 w 90"/>
                <a:gd name="T63" fmla="*/ 24 h 33"/>
                <a:gd name="T64" fmla="*/ 1 w 90"/>
                <a:gd name="T65" fmla="*/ 27 h 33"/>
                <a:gd name="T66" fmla="*/ 0 w 90"/>
                <a:gd name="T67" fmla="*/ 32 h 33"/>
                <a:gd name="T68" fmla="*/ 5 w 90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5" y="32"/>
                  </a:moveTo>
                  <a:lnTo>
                    <a:pt x="7" y="30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4" y="9"/>
                  </a:lnTo>
                  <a:lnTo>
                    <a:pt x="51" y="8"/>
                  </a:lnTo>
                  <a:lnTo>
                    <a:pt x="58" y="7"/>
                  </a:lnTo>
                  <a:lnTo>
                    <a:pt x="64" y="6"/>
                  </a:lnTo>
                  <a:lnTo>
                    <a:pt x="73" y="6"/>
                  </a:lnTo>
                  <a:lnTo>
                    <a:pt x="81" y="6"/>
                  </a:lnTo>
                  <a:lnTo>
                    <a:pt x="89" y="6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8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29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0" name="Freeform 244"/>
            <p:cNvSpPr>
              <a:spLocks/>
            </p:cNvSpPr>
            <p:nvPr/>
          </p:nvSpPr>
          <p:spPr bwMode="auto">
            <a:xfrm>
              <a:off x="4905" y="1753"/>
              <a:ext cx="2" cy="28"/>
            </a:xfrm>
            <a:custGeom>
              <a:avLst/>
              <a:gdLst>
                <a:gd name="T0" fmla="*/ 0 w 2"/>
                <a:gd name="T1" fmla="*/ 27 h 28"/>
                <a:gd name="T2" fmla="*/ 0 w 2"/>
                <a:gd name="T3" fmla="*/ 0 h 28"/>
                <a:gd name="T4" fmla="*/ 1 w 2"/>
                <a:gd name="T5" fmla="*/ 0 h 28"/>
                <a:gd name="T6" fmla="*/ 1 w 2"/>
                <a:gd name="T7" fmla="*/ 27 h 28"/>
                <a:gd name="T8" fmla="*/ 0 w 2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0" y="27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1" name="Freeform 245"/>
            <p:cNvSpPr>
              <a:spLocks/>
            </p:cNvSpPr>
            <p:nvPr/>
          </p:nvSpPr>
          <p:spPr bwMode="auto">
            <a:xfrm>
              <a:off x="4909" y="1715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68 w 172"/>
                <a:gd name="T5" fmla="*/ 47 h 73"/>
                <a:gd name="T6" fmla="*/ 167 w 172"/>
                <a:gd name="T7" fmla="*/ 51 h 73"/>
                <a:gd name="T8" fmla="*/ 162 w 172"/>
                <a:gd name="T9" fmla="*/ 55 h 73"/>
                <a:gd name="T10" fmla="*/ 158 w 172"/>
                <a:gd name="T11" fmla="*/ 57 h 73"/>
                <a:gd name="T12" fmla="*/ 154 w 172"/>
                <a:gd name="T13" fmla="*/ 60 h 73"/>
                <a:gd name="T14" fmla="*/ 150 w 172"/>
                <a:gd name="T15" fmla="*/ 63 h 73"/>
                <a:gd name="T16" fmla="*/ 144 w 172"/>
                <a:gd name="T17" fmla="*/ 64 h 73"/>
                <a:gd name="T18" fmla="*/ 137 w 172"/>
                <a:gd name="T19" fmla="*/ 67 h 73"/>
                <a:gd name="T20" fmla="*/ 130 w 172"/>
                <a:gd name="T21" fmla="*/ 68 h 73"/>
                <a:gd name="T22" fmla="*/ 123 w 172"/>
                <a:gd name="T23" fmla="*/ 71 h 73"/>
                <a:gd name="T24" fmla="*/ 115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8 w 172"/>
                <a:gd name="T37" fmla="*/ 68 h 73"/>
                <a:gd name="T38" fmla="*/ 34 w 172"/>
                <a:gd name="T39" fmla="*/ 64 h 73"/>
                <a:gd name="T40" fmla="*/ 21 w 172"/>
                <a:gd name="T41" fmla="*/ 60 h 73"/>
                <a:gd name="T42" fmla="*/ 11 w 172"/>
                <a:gd name="T43" fmla="*/ 55 h 73"/>
                <a:gd name="T44" fmla="*/ 4 w 172"/>
                <a:gd name="T45" fmla="*/ 48 h 73"/>
                <a:gd name="T46" fmla="*/ 0 w 172"/>
                <a:gd name="T47" fmla="*/ 40 h 73"/>
                <a:gd name="T48" fmla="*/ 0 w 172"/>
                <a:gd name="T49" fmla="*/ 33 h 73"/>
                <a:gd name="T50" fmla="*/ 1 w 172"/>
                <a:gd name="T51" fmla="*/ 29 h 73"/>
                <a:gd name="T52" fmla="*/ 3 w 172"/>
                <a:gd name="T53" fmla="*/ 27 h 73"/>
                <a:gd name="T54" fmla="*/ 6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3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50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5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20 h 73"/>
                <a:gd name="T92" fmla="*/ 167 w 172"/>
                <a:gd name="T93" fmla="*/ 27 h 73"/>
                <a:gd name="T94" fmla="*/ 171 w 172"/>
                <a:gd name="T95" fmla="*/ 33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68" y="47"/>
                  </a:lnTo>
                  <a:lnTo>
                    <a:pt x="167" y="51"/>
                  </a:lnTo>
                  <a:lnTo>
                    <a:pt x="162" y="55"/>
                  </a:lnTo>
                  <a:lnTo>
                    <a:pt x="158" y="57"/>
                  </a:lnTo>
                  <a:lnTo>
                    <a:pt x="154" y="60"/>
                  </a:lnTo>
                  <a:lnTo>
                    <a:pt x="150" y="63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5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1" y="60"/>
                  </a:lnTo>
                  <a:lnTo>
                    <a:pt x="11" y="55"/>
                  </a:lnTo>
                  <a:lnTo>
                    <a:pt x="4" y="48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7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5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20"/>
                  </a:lnTo>
                  <a:lnTo>
                    <a:pt x="167" y="27"/>
                  </a:lnTo>
                  <a:lnTo>
                    <a:pt x="171" y="33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2" name="Freeform 246"/>
            <p:cNvSpPr>
              <a:spLocks/>
            </p:cNvSpPr>
            <p:nvPr/>
          </p:nvSpPr>
          <p:spPr bwMode="auto">
            <a:xfrm>
              <a:off x="4995" y="1760"/>
              <a:ext cx="91" cy="33"/>
            </a:xfrm>
            <a:custGeom>
              <a:avLst/>
              <a:gdLst>
                <a:gd name="T0" fmla="*/ 0 w 91"/>
                <a:gd name="T1" fmla="*/ 32 h 33"/>
                <a:gd name="T2" fmla="*/ 8 w 91"/>
                <a:gd name="T3" fmla="*/ 32 h 33"/>
                <a:gd name="T4" fmla="*/ 16 w 91"/>
                <a:gd name="T5" fmla="*/ 32 h 33"/>
                <a:gd name="T6" fmla="*/ 25 w 91"/>
                <a:gd name="T7" fmla="*/ 31 h 33"/>
                <a:gd name="T8" fmla="*/ 33 w 91"/>
                <a:gd name="T9" fmla="*/ 31 h 33"/>
                <a:gd name="T10" fmla="*/ 40 w 91"/>
                <a:gd name="T11" fmla="*/ 30 h 33"/>
                <a:gd name="T12" fmla="*/ 48 w 91"/>
                <a:gd name="T13" fmla="*/ 28 h 33"/>
                <a:gd name="T14" fmla="*/ 55 w 91"/>
                <a:gd name="T15" fmla="*/ 26 h 33"/>
                <a:gd name="T16" fmla="*/ 60 w 91"/>
                <a:gd name="T17" fmla="*/ 25 h 33"/>
                <a:gd name="T18" fmla="*/ 67 w 91"/>
                <a:gd name="T19" fmla="*/ 23 h 33"/>
                <a:gd name="T20" fmla="*/ 71 w 91"/>
                <a:gd name="T21" fmla="*/ 20 h 33"/>
                <a:gd name="T22" fmla="*/ 75 w 91"/>
                <a:gd name="T23" fmla="*/ 18 h 33"/>
                <a:gd name="T24" fmla="*/ 80 w 91"/>
                <a:gd name="T25" fmla="*/ 14 h 33"/>
                <a:gd name="T26" fmla="*/ 83 w 91"/>
                <a:gd name="T27" fmla="*/ 11 h 33"/>
                <a:gd name="T28" fmla="*/ 87 w 91"/>
                <a:gd name="T29" fmla="*/ 7 h 33"/>
                <a:gd name="T30" fmla="*/ 89 w 91"/>
                <a:gd name="T31" fmla="*/ 4 h 33"/>
                <a:gd name="T32" fmla="*/ 90 w 91"/>
                <a:gd name="T33" fmla="*/ 0 h 33"/>
                <a:gd name="T34" fmla="*/ 83 w 91"/>
                <a:gd name="T35" fmla="*/ 0 h 33"/>
                <a:gd name="T36" fmla="*/ 82 w 91"/>
                <a:gd name="T37" fmla="*/ 2 h 33"/>
                <a:gd name="T38" fmla="*/ 80 w 91"/>
                <a:gd name="T39" fmla="*/ 5 h 33"/>
                <a:gd name="T40" fmla="*/ 79 w 91"/>
                <a:gd name="T41" fmla="*/ 7 h 33"/>
                <a:gd name="T42" fmla="*/ 76 w 91"/>
                <a:gd name="T43" fmla="*/ 11 h 33"/>
                <a:gd name="T44" fmla="*/ 72 w 91"/>
                <a:gd name="T45" fmla="*/ 13 h 33"/>
                <a:gd name="T46" fmla="*/ 68 w 91"/>
                <a:gd name="T47" fmla="*/ 14 h 33"/>
                <a:gd name="T48" fmla="*/ 64 w 91"/>
                <a:gd name="T49" fmla="*/ 17 h 33"/>
                <a:gd name="T50" fmla="*/ 59 w 91"/>
                <a:gd name="T51" fmla="*/ 19 h 33"/>
                <a:gd name="T52" fmla="*/ 52 w 91"/>
                <a:gd name="T53" fmla="*/ 21 h 33"/>
                <a:gd name="T54" fmla="*/ 46 w 91"/>
                <a:gd name="T55" fmla="*/ 23 h 33"/>
                <a:gd name="T56" fmla="*/ 40 w 91"/>
                <a:gd name="T57" fmla="*/ 24 h 33"/>
                <a:gd name="T58" fmla="*/ 33 w 91"/>
                <a:gd name="T59" fmla="*/ 25 h 33"/>
                <a:gd name="T60" fmla="*/ 25 w 91"/>
                <a:gd name="T61" fmla="*/ 26 h 33"/>
                <a:gd name="T62" fmla="*/ 16 w 91"/>
                <a:gd name="T63" fmla="*/ 26 h 33"/>
                <a:gd name="T64" fmla="*/ 8 w 91"/>
                <a:gd name="T65" fmla="*/ 26 h 33"/>
                <a:gd name="T66" fmla="*/ 0 w 91"/>
                <a:gd name="T67" fmla="*/ 26 h 33"/>
                <a:gd name="T68" fmla="*/ 0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3" name="Freeform 247"/>
            <p:cNvSpPr>
              <a:spLocks/>
            </p:cNvSpPr>
            <p:nvPr/>
          </p:nvSpPr>
          <p:spPr bwMode="auto">
            <a:xfrm>
              <a:off x="4906" y="1753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7 w 81"/>
                <a:gd name="T13" fmla="*/ 35 h 40"/>
                <a:gd name="T14" fmla="*/ 64 w 81"/>
                <a:gd name="T15" fmla="*/ 38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49 w 81"/>
                <a:gd name="T23" fmla="*/ 29 h 40"/>
                <a:gd name="T24" fmla="*/ 35 w 81"/>
                <a:gd name="T25" fmla="*/ 26 h 40"/>
                <a:gd name="T26" fmla="*/ 26 w 81"/>
                <a:gd name="T27" fmla="*/ 21 h 40"/>
                <a:gd name="T28" fmla="*/ 16 w 81"/>
                <a:gd name="T29" fmla="*/ 17 h 40"/>
                <a:gd name="T30" fmla="*/ 9 w 81"/>
                <a:gd name="T31" fmla="*/ 11 h 40"/>
                <a:gd name="T32" fmla="*/ 7 w 81"/>
                <a:gd name="T33" fmla="*/ 6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4" name="Freeform 248"/>
            <p:cNvSpPr>
              <a:spLocks/>
            </p:cNvSpPr>
            <p:nvPr/>
          </p:nvSpPr>
          <p:spPr bwMode="auto">
            <a:xfrm>
              <a:off x="4906" y="1712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1 w 90"/>
                <a:gd name="T3" fmla="*/ 0 h 33"/>
                <a:gd name="T4" fmla="*/ 73 w 90"/>
                <a:gd name="T5" fmla="*/ 0 h 33"/>
                <a:gd name="T6" fmla="*/ 64 w 90"/>
                <a:gd name="T7" fmla="*/ 1 h 33"/>
                <a:gd name="T8" fmla="*/ 58 w 90"/>
                <a:gd name="T9" fmla="*/ 1 h 33"/>
                <a:gd name="T10" fmla="*/ 49 w 90"/>
                <a:gd name="T11" fmla="*/ 2 h 33"/>
                <a:gd name="T12" fmla="*/ 42 w 90"/>
                <a:gd name="T13" fmla="*/ 4 h 33"/>
                <a:gd name="T14" fmla="*/ 36 w 90"/>
                <a:gd name="T15" fmla="*/ 6 h 33"/>
                <a:gd name="T16" fmla="*/ 29 w 90"/>
                <a:gd name="T17" fmla="*/ 7 h 33"/>
                <a:gd name="T18" fmla="*/ 23 w 90"/>
                <a:gd name="T19" fmla="*/ 9 h 33"/>
                <a:gd name="T20" fmla="*/ 18 w 90"/>
                <a:gd name="T21" fmla="*/ 12 h 33"/>
                <a:gd name="T22" fmla="*/ 14 w 90"/>
                <a:gd name="T23" fmla="*/ 14 h 33"/>
                <a:gd name="T24" fmla="*/ 10 w 90"/>
                <a:gd name="T25" fmla="*/ 17 h 33"/>
                <a:gd name="T26" fmla="*/ 5 w 90"/>
                <a:gd name="T27" fmla="*/ 20 h 33"/>
                <a:gd name="T28" fmla="*/ 3 w 90"/>
                <a:gd name="T29" fmla="*/ 24 h 33"/>
                <a:gd name="T30" fmla="*/ 1 w 90"/>
                <a:gd name="T31" fmla="*/ 27 h 33"/>
                <a:gd name="T32" fmla="*/ 0 w 90"/>
                <a:gd name="T33" fmla="*/ 32 h 33"/>
                <a:gd name="T34" fmla="*/ 5 w 90"/>
                <a:gd name="T35" fmla="*/ 32 h 33"/>
                <a:gd name="T36" fmla="*/ 7 w 90"/>
                <a:gd name="T37" fmla="*/ 30 h 33"/>
                <a:gd name="T38" fmla="*/ 8 w 90"/>
                <a:gd name="T39" fmla="*/ 27 h 33"/>
                <a:gd name="T40" fmla="*/ 11 w 90"/>
                <a:gd name="T41" fmla="*/ 24 h 33"/>
                <a:gd name="T42" fmla="*/ 14 w 90"/>
                <a:gd name="T43" fmla="*/ 21 h 33"/>
                <a:gd name="T44" fmla="*/ 16 w 90"/>
                <a:gd name="T45" fmla="*/ 19 h 33"/>
                <a:gd name="T46" fmla="*/ 21 w 90"/>
                <a:gd name="T47" fmla="*/ 17 h 33"/>
                <a:gd name="T48" fmla="*/ 26 w 90"/>
                <a:gd name="T49" fmla="*/ 15 h 33"/>
                <a:gd name="T50" fmla="*/ 31 w 90"/>
                <a:gd name="T51" fmla="*/ 13 h 33"/>
                <a:gd name="T52" fmla="*/ 37 w 90"/>
                <a:gd name="T53" fmla="*/ 11 h 33"/>
                <a:gd name="T54" fmla="*/ 44 w 90"/>
                <a:gd name="T55" fmla="*/ 9 h 33"/>
                <a:gd name="T56" fmla="*/ 51 w 90"/>
                <a:gd name="T57" fmla="*/ 8 h 33"/>
                <a:gd name="T58" fmla="*/ 58 w 90"/>
                <a:gd name="T59" fmla="*/ 7 h 33"/>
                <a:gd name="T60" fmla="*/ 64 w 90"/>
                <a:gd name="T61" fmla="*/ 6 h 33"/>
                <a:gd name="T62" fmla="*/ 73 w 90"/>
                <a:gd name="T63" fmla="*/ 6 h 33"/>
                <a:gd name="T64" fmla="*/ 81 w 90"/>
                <a:gd name="T65" fmla="*/ 6 h 33"/>
                <a:gd name="T66" fmla="*/ 89 w 90"/>
                <a:gd name="T67" fmla="*/ 6 h 33"/>
                <a:gd name="T68" fmla="*/ 89 w 90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89" y="0"/>
                  </a:move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8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29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4" y="9"/>
                  </a:lnTo>
                  <a:lnTo>
                    <a:pt x="51" y="8"/>
                  </a:lnTo>
                  <a:lnTo>
                    <a:pt x="58" y="7"/>
                  </a:lnTo>
                  <a:lnTo>
                    <a:pt x="64" y="6"/>
                  </a:lnTo>
                  <a:lnTo>
                    <a:pt x="73" y="6"/>
                  </a:lnTo>
                  <a:lnTo>
                    <a:pt x="81" y="6"/>
                  </a:lnTo>
                  <a:lnTo>
                    <a:pt x="89" y="6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5" name="Freeform 249"/>
            <p:cNvSpPr>
              <a:spLocks/>
            </p:cNvSpPr>
            <p:nvPr/>
          </p:nvSpPr>
          <p:spPr bwMode="auto">
            <a:xfrm>
              <a:off x="5004" y="1712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8 h 40"/>
                <a:gd name="T8" fmla="*/ 58 w 82"/>
                <a:gd name="T9" fmla="*/ 12 h 40"/>
                <a:gd name="T10" fmla="*/ 47 w 82"/>
                <a:gd name="T11" fmla="*/ 7 h 40"/>
                <a:gd name="T12" fmla="*/ 32 w 82"/>
                <a:gd name="T13" fmla="*/ 5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3 h 40"/>
                <a:gd name="T30" fmla="*/ 70 w 82"/>
                <a:gd name="T31" fmla="*/ 28 h 40"/>
                <a:gd name="T32" fmla="*/ 74 w 82"/>
                <a:gd name="T33" fmla="*/ 34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6" name="Freeform 250"/>
            <p:cNvSpPr>
              <a:spLocks/>
            </p:cNvSpPr>
            <p:nvPr/>
          </p:nvSpPr>
          <p:spPr bwMode="auto">
            <a:xfrm>
              <a:off x="4338" y="1657"/>
              <a:ext cx="175" cy="107"/>
            </a:xfrm>
            <a:custGeom>
              <a:avLst/>
              <a:gdLst>
                <a:gd name="T0" fmla="*/ 1 w 175"/>
                <a:gd name="T1" fmla="*/ 66 h 107"/>
                <a:gd name="T2" fmla="*/ 1 w 175"/>
                <a:gd name="T3" fmla="*/ 73 h 107"/>
                <a:gd name="T4" fmla="*/ 6 w 175"/>
                <a:gd name="T5" fmla="*/ 81 h 107"/>
                <a:gd name="T6" fmla="*/ 13 w 175"/>
                <a:gd name="T7" fmla="*/ 87 h 107"/>
                <a:gd name="T8" fmla="*/ 23 w 175"/>
                <a:gd name="T9" fmla="*/ 94 h 107"/>
                <a:gd name="T10" fmla="*/ 36 w 175"/>
                <a:gd name="T11" fmla="*/ 98 h 107"/>
                <a:gd name="T12" fmla="*/ 50 w 175"/>
                <a:gd name="T13" fmla="*/ 102 h 107"/>
                <a:gd name="T14" fmla="*/ 66 w 175"/>
                <a:gd name="T15" fmla="*/ 105 h 107"/>
                <a:gd name="T16" fmla="*/ 83 w 175"/>
                <a:gd name="T17" fmla="*/ 106 h 107"/>
                <a:gd name="T18" fmla="*/ 91 w 175"/>
                <a:gd name="T19" fmla="*/ 106 h 107"/>
                <a:gd name="T20" fmla="*/ 100 w 175"/>
                <a:gd name="T21" fmla="*/ 106 h 107"/>
                <a:gd name="T22" fmla="*/ 108 w 175"/>
                <a:gd name="T23" fmla="*/ 106 h 107"/>
                <a:gd name="T24" fmla="*/ 117 w 175"/>
                <a:gd name="T25" fmla="*/ 105 h 107"/>
                <a:gd name="T26" fmla="*/ 124 w 175"/>
                <a:gd name="T27" fmla="*/ 103 h 107"/>
                <a:gd name="T28" fmla="*/ 133 w 175"/>
                <a:gd name="T29" fmla="*/ 102 h 107"/>
                <a:gd name="T30" fmla="*/ 138 w 175"/>
                <a:gd name="T31" fmla="*/ 100 h 107"/>
                <a:gd name="T32" fmla="*/ 145 w 175"/>
                <a:gd name="T33" fmla="*/ 98 h 107"/>
                <a:gd name="T34" fmla="*/ 151 w 175"/>
                <a:gd name="T35" fmla="*/ 96 h 107"/>
                <a:gd name="T36" fmla="*/ 155 w 175"/>
                <a:gd name="T37" fmla="*/ 94 h 107"/>
                <a:gd name="T38" fmla="*/ 161 w 175"/>
                <a:gd name="T39" fmla="*/ 91 h 107"/>
                <a:gd name="T40" fmla="*/ 165 w 175"/>
                <a:gd name="T41" fmla="*/ 87 h 107"/>
                <a:gd name="T42" fmla="*/ 168 w 175"/>
                <a:gd name="T43" fmla="*/ 84 h 107"/>
                <a:gd name="T44" fmla="*/ 171 w 175"/>
                <a:gd name="T45" fmla="*/ 81 h 107"/>
                <a:gd name="T46" fmla="*/ 173 w 175"/>
                <a:gd name="T47" fmla="*/ 77 h 107"/>
                <a:gd name="T48" fmla="*/ 174 w 175"/>
                <a:gd name="T49" fmla="*/ 73 h 107"/>
                <a:gd name="T50" fmla="*/ 173 w 175"/>
                <a:gd name="T51" fmla="*/ 40 h 107"/>
                <a:gd name="T52" fmla="*/ 173 w 175"/>
                <a:gd name="T53" fmla="*/ 33 h 107"/>
                <a:gd name="T54" fmla="*/ 168 w 175"/>
                <a:gd name="T55" fmla="*/ 25 h 107"/>
                <a:gd name="T56" fmla="*/ 161 w 175"/>
                <a:gd name="T57" fmla="*/ 19 h 107"/>
                <a:gd name="T58" fmla="*/ 151 w 175"/>
                <a:gd name="T59" fmla="*/ 14 h 107"/>
                <a:gd name="T60" fmla="*/ 138 w 175"/>
                <a:gd name="T61" fmla="*/ 8 h 107"/>
                <a:gd name="T62" fmla="*/ 124 w 175"/>
                <a:gd name="T63" fmla="*/ 4 h 107"/>
                <a:gd name="T64" fmla="*/ 108 w 175"/>
                <a:gd name="T65" fmla="*/ 1 h 107"/>
                <a:gd name="T66" fmla="*/ 91 w 175"/>
                <a:gd name="T67" fmla="*/ 0 h 107"/>
                <a:gd name="T68" fmla="*/ 83 w 175"/>
                <a:gd name="T69" fmla="*/ 0 h 107"/>
                <a:gd name="T70" fmla="*/ 74 w 175"/>
                <a:gd name="T71" fmla="*/ 0 h 107"/>
                <a:gd name="T72" fmla="*/ 66 w 175"/>
                <a:gd name="T73" fmla="*/ 0 h 107"/>
                <a:gd name="T74" fmla="*/ 57 w 175"/>
                <a:gd name="T75" fmla="*/ 1 h 107"/>
                <a:gd name="T76" fmla="*/ 50 w 175"/>
                <a:gd name="T77" fmla="*/ 3 h 107"/>
                <a:gd name="T78" fmla="*/ 43 w 175"/>
                <a:gd name="T79" fmla="*/ 4 h 107"/>
                <a:gd name="T80" fmla="*/ 36 w 175"/>
                <a:gd name="T81" fmla="*/ 6 h 107"/>
                <a:gd name="T82" fmla="*/ 30 w 175"/>
                <a:gd name="T83" fmla="*/ 8 h 107"/>
                <a:gd name="T84" fmla="*/ 23 w 175"/>
                <a:gd name="T85" fmla="*/ 11 h 107"/>
                <a:gd name="T86" fmla="*/ 19 w 175"/>
                <a:gd name="T87" fmla="*/ 14 h 107"/>
                <a:gd name="T88" fmla="*/ 13 w 175"/>
                <a:gd name="T89" fmla="*/ 15 h 107"/>
                <a:gd name="T90" fmla="*/ 9 w 175"/>
                <a:gd name="T91" fmla="*/ 19 h 107"/>
                <a:gd name="T92" fmla="*/ 6 w 175"/>
                <a:gd name="T93" fmla="*/ 22 h 107"/>
                <a:gd name="T94" fmla="*/ 3 w 175"/>
                <a:gd name="T95" fmla="*/ 26 h 107"/>
                <a:gd name="T96" fmla="*/ 1 w 175"/>
                <a:gd name="T97" fmla="*/ 29 h 107"/>
                <a:gd name="T98" fmla="*/ 0 w 175"/>
                <a:gd name="T99" fmla="*/ 33 h 107"/>
                <a:gd name="T100" fmla="*/ 1 w 175"/>
                <a:gd name="T101" fmla="*/ 66 h 10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7"/>
                <a:gd name="T155" fmla="*/ 175 w 175"/>
                <a:gd name="T156" fmla="*/ 107 h 10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7">
                  <a:moveTo>
                    <a:pt x="1" y="66"/>
                  </a:moveTo>
                  <a:lnTo>
                    <a:pt x="1" y="73"/>
                  </a:lnTo>
                  <a:lnTo>
                    <a:pt x="6" y="81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6" y="98"/>
                  </a:lnTo>
                  <a:lnTo>
                    <a:pt x="50" y="102"/>
                  </a:lnTo>
                  <a:lnTo>
                    <a:pt x="66" y="105"/>
                  </a:lnTo>
                  <a:lnTo>
                    <a:pt x="83" y="106"/>
                  </a:lnTo>
                  <a:lnTo>
                    <a:pt x="91" y="106"/>
                  </a:lnTo>
                  <a:lnTo>
                    <a:pt x="100" y="106"/>
                  </a:lnTo>
                  <a:lnTo>
                    <a:pt x="108" y="106"/>
                  </a:lnTo>
                  <a:lnTo>
                    <a:pt x="117" y="105"/>
                  </a:lnTo>
                  <a:lnTo>
                    <a:pt x="124" y="103"/>
                  </a:lnTo>
                  <a:lnTo>
                    <a:pt x="133" y="102"/>
                  </a:lnTo>
                  <a:lnTo>
                    <a:pt x="138" y="100"/>
                  </a:lnTo>
                  <a:lnTo>
                    <a:pt x="145" y="98"/>
                  </a:lnTo>
                  <a:lnTo>
                    <a:pt x="151" y="96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7"/>
                  </a:lnTo>
                  <a:lnTo>
                    <a:pt x="168" y="84"/>
                  </a:lnTo>
                  <a:lnTo>
                    <a:pt x="171" y="81"/>
                  </a:lnTo>
                  <a:lnTo>
                    <a:pt x="173" y="77"/>
                  </a:lnTo>
                  <a:lnTo>
                    <a:pt x="174" y="73"/>
                  </a:lnTo>
                  <a:lnTo>
                    <a:pt x="173" y="40"/>
                  </a:lnTo>
                  <a:lnTo>
                    <a:pt x="173" y="33"/>
                  </a:lnTo>
                  <a:lnTo>
                    <a:pt x="168" y="25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5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7" name="Freeform 251"/>
            <p:cNvSpPr>
              <a:spLocks/>
            </p:cNvSpPr>
            <p:nvPr/>
          </p:nvSpPr>
          <p:spPr bwMode="auto">
            <a:xfrm>
              <a:off x="4336" y="1729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5 w 81"/>
                <a:gd name="T7" fmla="*/ 26 h 40"/>
                <a:gd name="T8" fmla="*/ 26 w 81"/>
                <a:gd name="T9" fmla="*/ 21 h 40"/>
                <a:gd name="T10" fmla="*/ 16 w 81"/>
                <a:gd name="T11" fmla="*/ 17 h 40"/>
                <a:gd name="T12" fmla="*/ 9 w 81"/>
                <a:gd name="T13" fmla="*/ 11 h 40"/>
                <a:gd name="T14" fmla="*/ 7 w 81"/>
                <a:gd name="T15" fmla="*/ 6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7 w 81"/>
                <a:gd name="T31" fmla="*/ 35 h 40"/>
                <a:gd name="T32" fmla="*/ 64 w 81"/>
                <a:gd name="T33" fmla="*/ 37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8" name="Freeform 252"/>
            <p:cNvSpPr>
              <a:spLocks/>
            </p:cNvSpPr>
            <p:nvPr/>
          </p:nvSpPr>
          <p:spPr bwMode="auto">
            <a:xfrm>
              <a:off x="4425" y="1736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68 w 91"/>
                <a:gd name="T13" fmla="*/ 15 h 33"/>
                <a:gd name="T14" fmla="*/ 64 w 91"/>
                <a:gd name="T15" fmla="*/ 18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0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19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8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0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19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89" name="Freeform 253"/>
            <p:cNvSpPr>
              <a:spLocks/>
            </p:cNvSpPr>
            <p:nvPr/>
          </p:nvSpPr>
          <p:spPr bwMode="auto">
            <a:xfrm>
              <a:off x="4515" y="1700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0" name="Freeform 254"/>
            <p:cNvSpPr>
              <a:spLocks/>
            </p:cNvSpPr>
            <p:nvPr/>
          </p:nvSpPr>
          <p:spPr bwMode="auto">
            <a:xfrm>
              <a:off x="4434" y="1654"/>
              <a:ext cx="80" cy="38"/>
            </a:xfrm>
            <a:custGeom>
              <a:avLst/>
              <a:gdLst>
                <a:gd name="T0" fmla="*/ 0 w 80"/>
                <a:gd name="T1" fmla="*/ 5 h 38"/>
                <a:gd name="T2" fmla="*/ 16 w 80"/>
                <a:gd name="T3" fmla="*/ 6 h 38"/>
                <a:gd name="T4" fmla="*/ 31 w 80"/>
                <a:gd name="T5" fmla="*/ 8 h 38"/>
                <a:gd name="T6" fmla="*/ 44 w 80"/>
                <a:gd name="T7" fmla="*/ 12 h 38"/>
                <a:gd name="T8" fmla="*/ 55 w 80"/>
                <a:gd name="T9" fmla="*/ 17 h 38"/>
                <a:gd name="T10" fmla="*/ 63 w 80"/>
                <a:gd name="T11" fmla="*/ 21 h 38"/>
                <a:gd name="T12" fmla="*/ 70 w 80"/>
                <a:gd name="T13" fmla="*/ 26 h 38"/>
                <a:gd name="T14" fmla="*/ 72 w 80"/>
                <a:gd name="T15" fmla="*/ 31 h 38"/>
                <a:gd name="T16" fmla="*/ 74 w 80"/>
                <a:gd name="T17" fmla="*/ 37 h 38"/>
                <a:gd name="T18" fmla="*/ 79 w 80"/>
                <a:gd name="T19" fmla="*/ 37 h 38"/>
                <a:gd name="T20" fmla="*/ 79 w 80"/>
                <a:gd name="T21" fmla="*/ 30 h 38"/>
                <a:gd name="T22" fmla="*/ 75 w 80"/>
                <a:gd name="T23" fmla="*/ 23 h 38"/>
                <a:gd name="T24" fmla="*/ 67 w 80"/>
                <a:gd name="T25" fmla="*/ 17 h 38"/>
                <a:gd name="T26" fmla="*/ 58 w 80"/>
                <a:gd name="T27" fmla="*/ 11 h 38"/>
                <a:gd name="T28" fmla="*/ 46 w 80"/>
                <a:gd name="T29" fmla="*/ 7 h 38"/>
                <a:gd name="T30" fmla="*/ 32 w 80"/>
                <a:gd name="T31" fmla="*/ 4 h 38"/>
                <a:gd name="T32" fmla="*/ 16 w 80"/>
                <a:gd name="T33" fmla="*/ 1 h 38"/>
                <a:gd name="T34" fmla="*/ 0 w 80"/>
                <a:gd name="T35" fmla="*/ 0 h 38"/>
                <a:gd name="T36" fmla="*/ 0 w 80"/>
                <a:gd name="T37" fmla="*/ 5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38"/>
                <a:gd name="T59" fmla="*/ 80 w 80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38">
                  <a:moveTo>
                    <a:pt x="0" y="5"/>
                  </a:moveTo>
                  <a:lnTo>
                    <a:pt x="16" y="6"/>
                  </a:lnTo>
                  <a:lnTo>
                    <a:pt x="31" y="8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1"/>
                  </a:lnTo>
                  <a:lnTo>
                    <a:pt x="70" y="26"/>
                  </a:lnTo>
                  <a:lnTo>
                    <a:pt x="72" y="31"/>
                  </a:lnTo>
                  <a:lnTo>
                    <a:pt x="74" y="37"/>
                  </a:lnTo>
                  <a:lnTo>
                    <a:pt x="79" y="37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1" name="Freeform 255"/>
            <p:cNvSpPr>
              <a:spLocks/>
            </p:cNvSpPr>
            <p:nvPr/>
          </p:nvSpPr>
          <p:spPr bwMode="auto">
            <a:xfrm>
              <a:off x="4335" y="1652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7 w 91"/>
                <a:gd name="T3" fmla="*/ 30 h 33"/>
                <a:gd name="T4" fmla="*/ 8 w 91"/>
                <a:gd name="T5" fmla="*/ 27 h 33"/>
                <a:gd name="T6" fmla="*/ 11 w 91"/>
                <a:gd name="T7" fmla="*/ 25 h 33"/>
                <a:gd name="T8" fmla="*/ 14 w 91"/>
                <a:gd name="T9" fmla="*/ 23 h 33"/>
                <a:gd name="T10" fmla="*/ 16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1 w 91"/>
                <a:gd name="T17" fmla="*/ 13 h 33"/>
                <a:gd name="T18" fmla="*/ 38 w 91"/>
                <a:gd name="T19" fmla="*/ 12 h 33"/>
                <a:gd name="T20" fmla="*/ 44 w 91"/>
                <a:gd name="T21" fmla="*/ 9 h 33"/>
                <a:gd name="T22" fmla="*/ 50 w 91"/>
                <a:gd name="T23" fmla="*/ 8 h 33"/>
                <a:gd name="T24" fmla="*/ 57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6 h 33"/>
                <a:gd name="T34" fmla="*/ 90 w 91"/>
                <a:gd name="T35" fmla="*/ 1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7 w 91"/>
                <a:gd name="T43" fmla="*/ 2 h 33"/>
                <a:gd name="T44" fmla="*/ 49 w 91"/>
                <a:gd name="T45" fmla="*/ 2 h 33"/>
                <a:gd name="T46" fmla="*/ 42 w 91"/>
                <a:gd name="T47" fmla="*/ 5 h 33"/>
                <a:gd name="T48" fmla="*/ 35 w 91"/>
                <a:gd name="T49" fmla="*/ 6 h 33"/>
                <a:gd name="T50" fmla="*/ 30 w 91"/>
                <a:gd name="T51" fmla="*/ 8 h 33"/>
                <a:gd name="T52" fmla="*/ 23 w 91"/>
                <a:gd name="T53" fmla="*/ 9 h 33"/>
                <a:gd name="T54" fmla="*/ 19 w 91"/>
                <a:gd name="T55" fmla="*/ 12 h 33"/>
                <a:gd name="T56" fmla="*/ 14 w 91"/>
                <a:gd name="T57" fmla="*/ 15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7" y="30"/>
                  </a:lnTo>
                  <a:lnTo>
                    <a:pt x="8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6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2" name="Freeform 256"/>
            <p:cNvSpPr>
              <a:spLocks/>
            </p:cNvSpPr>
            <p:nvPr/>
          </p:nvSpPr>
          <p:spPr bwMode="auto">
            <a:xfrm>
              <a:off x="4333" y="1693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3" name="Freeform 257"/>
            <p:cNvSpPr>
              <a:spLocks/>
            </p:cNvSpPr>
            <p:nvPr/>
          </p:nvSpPr>
          <p:spPr bwMode="auto">
            <a:xfrm>
              <a:off x="4338" y="1657"/>
              <a:ext cx="173" cy="73"/>
            </a:xfrm>
            <a:custGeom>
              <a:avLst/>
              <a:gdLst>
                <a:gd name="T0" fmla="*/ 172 w 173"/>
                <a:gd name="T1" fmla="*/ 39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2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8 w 173"/>
                <a:gd name="T19" fmla="*/ 65 h 73"/>
                <a:gd name="T20" fmla="*/ 131 w 173"/>
                <a:gd name="T21" fmla="*/ 67 h 73"/>
                <a:gd name="T22" fmla="*/ 124 w 173"/>
                <a:gd name="T23" fmla="*/ 68 h 73"/>
                <a:gd name="T24" fmla="*/ 115 w 173"/>
                <a:gd name="T25" fmla="*/ 71 h 73"/>
                <a:gd name="T26" fmla="*/ 108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2 w 173"/>
                <a:gd name="T33" fmla="*/ 72 h 73"/>
                <a:gd name="T34" fmla="*/ 65 w 173"/>
                <a:gd name="T35" fmla="*/ 71 h 73"/>
                <a:gd name="T36" fmla="*/ 48 w 173"/>
                <a:gd name="T37" fmla="*/ 67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2 h 73"/>
                <a:gd name="T44" fmla="*/ 6 w 173"/>
                <a:gd name="T45" fmla="*/ 47 h 73"/>
                <a:gd name="T46" fmla="*/ 1 w 173"/>
                <a:gd name="T47" fmla="*/ 39 h 73"/>
                <a:gd name="T48" fmla="*/ 0 w 173"/>
                <a:gd name="T49" fmla="*/ 32 h 73"/>
                <a:gd name="T50" fmla="*/ 1 w 173"/>
                <a:gd name="T51" fmla="*/ 28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5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7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8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4 h 73"/>
                <a:gd name="T94" fmla="*/ 172 w 173"/>
                <a:gd name="T95" fmla="*/ 32 h 73"/>
                <a:gd name="T96" fmla="*/ 172 w 173"/>
                <a:gd name="T97" fmla="*/ 39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39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2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8" y="65"/>
                  </a:lnTo>
                  <a:lnTo>
                    <a:pt x="131" y="67"/>
                  </a:lnTo>
                  <a:lnTo>
                    <a:pt x="124" y="68"/>
                  </a:lnTo>
                  <a:lnTo>
                    <a:pt x="115" y="71"/>
                  </a:lnTo>
                  <a:lnTo>
                    <a:pt x="108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2" y="72"/>
                  </a:lnTo>
                  <a:lnTo>
                    <a:pt x="65" y="71"/>
                  </a:lnTo>
                  <a:lnTo>
                    <a:pt x="48" y="67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2"/>
                  </a:lnTo>
                  <a:lnTo>
                    <a:pt x="6" y="47"/>
                  </a:lnTo>
                  <a:lnTo>
                    <a:pt x="1" y="39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5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4"/>
                  </a:lnTo>
                  <a:lnTo>
                    <a:pt x="172" y="32"/>
                  </a:lnTo>
                  <a:lnTo>
                    <a:pt x="172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4" name="Freeform 258"/>
            <p:cNvSpPr>
              <a:spLocks/>
            </p:cNvSpPr>
            <p:nvPr/>
          </p:nvSpPr>
          <p:spPr bwMode="auto">
            <a:xfrm>
              <a:off x="4425" y="1700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8 w 89"/>
                <a:gd name="T3" fmla="*/ 32 h 33"/>
                <a:gd name="T4" fmla="*/ 16 w 89"/>
                <a:gd name="T5" fmla="*/ 32 h 33"/>
                <a:gd name="T6" fmla="*/ 24 w 89"/>
                <a:gd name="T7" fmla="*/ 32 h 33"/>
                <a:gd name="T8" fmla="*/ 32 w 89"/>
                <a:gd name="T9" fmla="*/ 31 h 33"/>
                <a:gd name="T10" fmla="*/ 39 w 89"/>
                <a:gd name="T11" fmla="*/ 30 h 33"/>
                <a:gd name="T12" fmla="*/ 46 w 89"/>
                <a:gd name="T13" fmla="*/ 28 h 33"/>
                <a:gd name="T14" fmla="*/ 53 w 89"/>
                <a:gd name="T15" fmla="*/ 26 h 33"/>
                <a:gd name="T16" fmla="*/ 60 w 89"/>
                <a:gd name="T17" fmla="*/ 25 h 33"/>
                <a:gd name="T18" fmla="*/ 65 w 89"/>
                <a:gd name="T19" fmla="*/ 23 h 33"/>
                <a:gd name="T20" fmla="*/ 70 w 89"/>
                <a:gd name="T21" fmla="*/ 20 h 33"/>
                <a:gd name="T22" fmla="*/ 76 w 89"/>
                <a:gd name="T23" fmla="*/ 18 h 33"/>
                <a:gd name="T24" fmla="*/ 80 w 89"/>
                <a:gd name="T25" fmla="*/ 14 h 33"/>
                <a:gd name="T26" fmla="*/ 83 w 89"/>
                <a:gd name="T27" fmla="*/ 12 h 33"/>
                <a:gd name="T28" fmla="*/ 85 w 89"/>
                <a:gd name="T29" fmla="*/ 8 h 33"/>
                <a:gd name="T30" fmla="*/ 88 w 89"/>
                <a:gd name="T31" fmla="*/ 5 h 33"/>
                <a:gd name="T32" fmla="*/ 88 w 89"/>
                <a:gd name="T33" fmla="*/ 0 h 33"/>
                <a:gd name="T34" fmla="*/ 83 w 89"/>
                <a:gd name="T35" fmla="*/ 0 h 33"/>
                <a:gd name="T36" fmla="*/ 81 w 89"/>
                <a:gd name="T37" fmla="*/ 2 h 33"/>
                <a:gd name="T38" fmla="*/ 80 w 89"/>
                <a:gd name="T39" fmla="*/ 5 h 33"/>
                <a:gd name="T40" fmla="*/ 77 w 89"/>
                <a:gd name="T41" fmla="*/ 8 h 33"/>
                <a:gd name="T42" fmla="*/ 76 w 89"/>
                <a:gd name="T43" fmla="*/ 11 h 33"/>
                <a:gd name="T44" fmla="*/ 72 w 89"/>
                <a:gd name="T45" fmla="*/ 13 h 33"/>
                <a:gd name="T46" fmla="*/ 68 w 89"/>
                <a:gd name="T47" fmla="*/ 15 h 33"/>
                <a:gd name="T48" fmla="*/ 62 w 89"/>
                <a:gd name="T49" fmla="*/ 18 h 33"/>
                <a:gd name="T50" fmla="*/ 57 w 89"/>
                <a:gd name="T51" fmla="*/ 19 h 33"/>
                <a:gd name="T52" fmla="*/ 51 w 89"/>
                <a:gd name="T53" fmla="*/ 21 h 33"/>
                <a:gd name="T54" fmla="*/ 45 w 89"/>
                <a:gd name="T55" fmla="*/ 23 h 33"/>
                <a:gd name="T56" fmla="*/ 38 w 89"/>
                <a:gd name="T57" fmla="*/ 24 h 33"/>
                <a:gd name="T58" fmla="*/ 31 w 89"/>
                <a:gd name="T59" fmla="*/ 25 h 33"/>
                <a:gd name="T60" fmla="*/ 24 w 89"/>
                <a:gd name="T61" fmla="*/ 26 h 33"/>
                <a:gd name="T62" fmla="*/ 16 w 89"/>
                <a:gd name="T63" fmla="*/ 26 h 33"/>
                <a:gd name="T64" fmla="*/ 8 w 89"/>
                <a:gd name="T65" fmla="*/ 26 h 33"/>
                <a:gd name="T66" fmla="*/ 0 w 89"/>
                <a:gd name="T67" fmla="*/ 26 h 33"/>
                <a:gd name="T68" fmla="*/ 0 w 89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9"/>
                <a:gd name="T106" fmla="*/ 0 h 33"/>
                <a:gd name="T107" fmla="*/ 89 w 89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9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6" y="28"/>
                  </a:lnTo>
                  <a:lnTo>
                    <a:pt x="53" y="26"/>
                  </a:lnTo>
                  <a:lnTo>
                    <a:pt x="60" y="25"/>
                  </a:lnTo>
                  <a:lnTo>
                    <a:pt x="65" y="23"/>
                  </a:lnTo>
                  <a:lnTo>
                    <a:pt x="70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3" y="12"/>
                  </a:lnTo>
                  <a:lnTo>
                    <a:pt x="85" y="8"/>
                  </a:lnTo>
                  <a:lnTo>
                    <a:pt x="88" y="5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5" name="Freeform 259"/>
            <p:cNvSpPr>
              <a:spLocks/>
            </p:cNvSpPr>
            <p:nvPr/>
          </p:nvSpPr>
          <p:spPr bwMode="auto">
            <a:xfrm>
              <a:off x="4335" y="1693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1 h 40"/>
                <a:gd name="T8" fmla="*/ 23 w 82"/>
                <a:gd name="T9" fmla="*/ 27 h 40"/>
                <a:gd name="T10" fmla="*/ 35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1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6" name="Freeform 260"/>
            <p:cNvSpPr>
              <a:spLocks/>
            </p:cNvSpPr>
            <p:nvPr/>
          </p:nvSpPr>
          <p:spPr bwMode="auto">
            <a:xfrm>
              <a:off x="4335" y="1652"/>
              <a:ext cx="91" cy="33"/>
            </a:xfrm>
            <a:custGeom>
              <a:avLst/>
              <a:gdLst>
                <a:gd name="T0" fmla="*/ 90 w 91"/>
                <a:gd name="T1" fmla="*/ 1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7 w 91"/>
                <a:gd name="T9" fmla="*/ 2 h 33"/>
                <a:gd name="T10" fmla="*/ 49 w 91"/>
                <a:gd name="T11" fmla="*/ 2 h 33"/>
                <a:gd name="T12" fmla="*/ 42 w 91"/>
                <a:gd name="T13" fmla="*/ 5 h 33"/>
                <a:gd name="T14" fmla="*/ 35 w 91"/>
                <a:gd name="T15" fmla="*/ 6 h 33"/>
                <a:gd name="T16" fmla="*/ 30 w 91"/>
                <a:gd name="T17" fmla="*/ 8 h 33"/>
                <a:gd name="T18" fmla="*/ 23 w 91"/>
                <a:gd name="T19" fmla="*/ 9 h 33"/>
                <a:gd name="T20" fmla="*/ 19 w 91"/>
                <a:gd name="T21" fmla="*/ 12 h 33"/>
                <a:gd name="T22" fmla="*/ 14 w 91"/>
                <a:gd name="T23" fmla="*/ 15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7 w 91"/>
                <a:gd name="T37" fmla="*/ 30 h 33"/>
                <a:gd name="T38" fmla="*/ 8 w 91"/>
                <a:gd name="T39" fmla="*/ 27 h 33"/>
                <a:gd name="T40" fmla="*/ 11 w 91"/>
                <a:gd name="T41" fmla="*/ 25 h 33"/>
                <a:gd name="T42" fmla="*/ 14 w 91"/>
                <a:gd name="T43" fmla="*/ 23 h 33"/>
                <a:gd name="T44" fmla="*/ 16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1 w 91"/>
                <a:gd name="T51" fmla="*/ 13 h 33"/>
                <a:gd name="T52" fmla="*/ 38 w 91"/>
                <a:gd name="T53" fmla="*/ 12 h 33"/>
                <a:gd name="T54" fmla="*/ 44 w 91"/>
                <a:gd name="T55" fmla="*/ 9 h 33"/>
                <a:gd name="T56" fmla="*/ 50 w 91"/>
                <a:gd name="T57" fmla="*/ 8 h 33"/>
                <a:gd name="T58" fmla="*/ 57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6 h 33"/>
                <a:gd name="T68" fmla="*/ 90 w 91"/>
                <a:gd name="T69" fmla="*/ 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6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7" name="Freeform 261"/>
            <p:cNvSpPr>
              <a:spLocks/>
            </p:cNvSpPr>
            <p:nvPr/>
          </p:nvSpPr>
          <p:spPr bwMode="auto">
            <a:xfrm>
              <a:off x="4434" y="1654"/>
              <a:ext cx="80" cy="38"/>
            </a:xfrm>
            <a:custGeom>
              <a:avLst/>
              <a:gdLst>
                <a:gd name="T0" fmla="*/ 79 w 80"/>
                <a:gd name="T1" fmla="*/ 37 h 38"/>
                <a:gd name="T2" fmla="*/ 79 w 80"/>
                <a:gd name="T3" fmla="*/ 30 h 38"/>
                <a:gd name="T4" fmla="*/ 75 w 80"/>
                <a:gd name="T5" fmla="*/ 23 h 38"/>
                <a:gd name="T6" fmla="*/ 67 w 80"/>
                <a:gd name="T7" fmla="*/ 17 h 38"/>
                <a:gd name="T8" fmla="*/ 58 w 80"/>
                <a:gd name="T9" fmla="*/ 11 h 38"/>
                <a:gd name="T10" fmla="*/ 46 w 80"/>
                <a:gd name="T11" fmla="*/ 7 h 38"/>
                <a:gd name="T12" fmla="*/ 32 w 80"/>
                <a:gd name="T13" fmla="*/ 4 h 38"/>
                <a:gd name="T14" fmla="*/ 16 w 80"/>
                <a:gd name="T15" fmla="*/ 1 h 38"/>
                <a:gd name="T16" fmla="*/ 0 w 80"/>
                <a:gd name="T17" fmla="*/ 0 h 38"/>
                <a:gd name="T18" fmla="*/ 0 w 80"/>
                <a:gd name="T19" fmla="*/ 5 h 38"/>
                <a:gd name="T20" fmla="*/ 16 w 80"/>
                <a:gd name="T21" fmla="*/ 6 h 38"/>
                <a:gd name="T22" fmla="*/ 31 w 80"/>
                <a:gd name="T23" fmla="*/ 8 h 38"/>
                <a:gd name="T24" fmla="*/ 44 w 80"/>
                <a:gd name="T25" fmla="*/ 12 h 38"/>
                <a:gd name="T26" fmla="*/ 55 w 80"/>
                <a:gd name="T27" fmla="*/ 17 h 38"/>
                <a:gd name="T28" fmla="*/ 63 w 80"/>
                <a:gd name="T29" fmla="*/ 21 h 38"/>
                <a:gd name="T30" fmla="*/ 70 w 80"/>
                <a:gd name="T31" fmla="*/ 26 h 38"/>
                <a:gd name="T32" fmla="*/ 72 w 80"/>
                <a:gd name="T33" fmla="*/ 31 h 38"/>
                <a:gd name="T34" fmla="*/ 74 w 80"/>
                <a:gd name="T35" fmla="*/ 37 h 38"/>
                <a:gd name="T36" fmla="*/ 79 w 80"/>
                <a:gd name="T37" fmla="*/ 37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38"/>
                <a:gd name="T59" fmla="*/ 80 w 80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38">
                  <a:moveTo>
                    <a:pt x="79" y="37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8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1"/>
                  </a:lnTo>
                  <a:lnTo>
                    <a:pt x="70" y="26"/>
                  </a:lnTo>
                  <a:lnTo>
                    <a:pt x="72" y="31"/>
                  </a:lnTo>
                  <a:lnTo>
                    <a:pt x="74" y="37"/>
                  </a:lnTo>
                  <a:lnTo>
                    <a:pt x="79" y="3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8" name="Freeform 262"/>
            <p:cNvSpPr>
              <a:spLocks/>
            </p:cNvSpPr>
            <p:nvPr/>
          </p:nvSpPr>
          <p:spPr bwMode="auto">
            <a:xfrm>
              <a:off x="4471" y="1639"/>
              <a:ext cx="175" cy="158"/>
            </a:xfrm>
            <a:custGeom>
              <a:avLst/>
              <a:gdLst>
                <a:gd name="T0" fmla="*/ 0 w 175"/>
                <a:gd name="T1" fmla="*/ 86 h 158"/>
                <a:gd name="T2" fmla="*/ 1 w 175"/>
                <a:gd name="T3" fmla="*/ 99 h 158"/>
                <a:gd name="T4" fmla="*/ 6 w 175"/>
                <a:gd name="T5" fmla="*/ 112 h 158"/>
                <a:gd name="T6" fmla="*/ 11 w 175"/>
                <a:gd name="T7" fmla="*/ 123 h 158"/>
                <a:gd name="T8" fmla="*/ 23 w 175"/>
                <a:gd name="T9" fmla="*/ 133 h 158"/>
                <a:gd name="T10" fmla="*/ 34 w 175"/>
                <a:gd name="T11" fmla="*/ 141 h 158"/>
                <a:gd name="T12" fmla="*/ 48 w 175"/>
                <a:gd name="T13" fmla="*/ 149 h 158"/>
                <a:gd name="T14" fmla="*/ 64 w 175"/>
                <a:gd name="T15" fmla="*/ 153 h 158"/>
                <a:gd name="T16" fmla="*/ 81 w 175"/>
                <a:gd name="T17" fmla="*/ 156 h 158"/>
                <a:gd name="T18" fmla="*/ 90 w 175"/>
                <a:gd name="T19" fmla="*/ 157 h 158"/>
                <a:gd name="T20" fmla="*/ 98 w 175"/>
                <a:gd name="T21" fmla="*/ 156 h 158"/>
                <a:gd name="T22" fmla="*/ 107 w 175"/>
                <a:gd name="T23" fmla="*/ 156 h 158"/>
                <a:gd name="T24" fmla="*/ 116 w 175"/>
                <a:gd name="T25" fmla="*/ 154 h 158"/>
                <a:gd name="T26" fmla="*/ 123 w 175"/>
                <a:gd name="T27" fmla="*/ 151 h 158"/>
                <a:gd name="T28" fmla="*/ 131 w 175"/>
                <a:gd name="T29" fmla="*/ 149 h 158"/>
                <a:gd name="T30" fmla="*/ 137 w 175"/>
                <a:gd name="T31" fmla="*/ 146 h 158"/>
                <a:gd name="T32" fmla="*/ 144 w 175"/>
                <a:gd name="T33" fmla="*/ 143 h 158"/>
                <a:gd name="T34" fmla="*/ 150 w 175"/>
                <a:gd name="T35" fmla="*/ 139 h 158"/>
                <a:gd name="T36" fmla="*/ 154 w 175"/>
                <a:gd name="T37" fmla="*/ 134 h 158"/>
                <a:gd name="T38" fmla="*/ 160 w 175"/>
                <a:gd name="T39" fmla="*/ 129 h 158"/>
                <a:gd name="T40" fmla="*/ 164 w 175"/>
                <a:gd name="T41" fmla="*/ 123 h 158"/>
                <a:gd name="T42" fmla="*/ 167 w 175"/>
                <a:gd name="T43" fmla="*/ 117 h 158"/>
                <a:gd name="T44" fmla="*/ 170 w 175"/>
                <a:gd name="T45" fmla="*/ 112 h 158"/>
                <a:gd name="T46" fmla="*/ 171 w 175"/>
                <a:gd name="T47" fmla="*/ 106 h 158"/>
                <a:gd name="T48" fmla="*/ 173 w 175"/>
                <a:gd name="T49" fmla="*/ 99 h 158"/>
                <a:gd name="T50" fmla="*/ 174 w 175"/>
                <a:gd name="T51" fmla="*/ 71 h 158"/>
                <a:gd name="T52" fmla="*/ 174 w 175"/>
                <a:gd name="T53" fmla="*/ 58 h 158"/>
                <a:gd name="T54" fmla="*/ 170 w 175"/>
                <a:gd name="T55" fmla="*/ 45 h 158"/>
                <a:gd name="T56" fmla="*/ 163 w 175"/>
                <a:gd name="T57" fmla="*/ 34 h 158"/>
                <a:gd name="T58" fmla="*/ 153 w 175"/>
                <a:gd name="T59" fmla="*/ 24 h 158"/>
                <a:gd name="T60" fmla="*/ 141 w 175"/>
                <a:gd name="T61" fmla="*/ 14 h 158"/>
                <a:gd name="T62" fmla="*/ 127 w 175"/>
                <a:gd name="T63" fmla="*/ 7 h 158"/>
                <a:gd name="T64" fmla="*/ 110 w 175"/>
                <a:gd name="T65" fmla="*/ 3 h 158"/>
                <a:gd name="T66" fmla="*/ 93 w 175"/>
                <a:gd name="T67" fmla="*/ 0 h 158"/>
                <a:gd name="T68" fmla="*/ 84 w 175"/>
                <a:gd name="T69" fmla="*/ 0 h 158"/>
                <a:gd name="T70" fmla="*/ 76 w 175"/>
                <a:gd name="T71" fmla="*/ 0 h 158"/>
                <a:gd name="T72" fmla="*/ 67 w 175"/>
                <a:gd name="T73" fmla="*/ 1 h 158"/>
                <a:gd name="T74" fmla="*/ 60 w 175"/>
                <a:gd name="T75" fmla="*/ 3 h 158"/>
                <a:gd name="T76" fmla="*/ 51 w 175"/>
                <a:gd name="T77" fmla="*/ 6 h 158"/>
                <a:gd name="T78" fmla="*/ 44 w 175"/>
                <a:gd name="T79" fmla="*/ 7 h 158"/>
                <a:gd name="T80" fmla="*/ 37 w 175"/>
                <a:gd name="T81" fmla="*/ 11 h 158"/>
                <a:gd name="T82" fmla="*/ 31 w 175"/>
                <a:gd name="T83" fmla="*/ 14 h 158"/>
                <a:gd name="T84" fmla="*/ 24 w 175"/>
                <a:gd name="T85" fmla="*/ 18 h 158"/>
                <a:gd name="T86" fmla="*/ 20 w 175"/>
                <a:gd name="T87" fmla="*/ 23 h 158"/>
                <a:gd name="T88" fmla="*/ 16 w 175"/>
                <a:gd name="T89" fmla="*/ 28 h 158"/>
                <a:gd name="T90" fmla="*/ 11 w 175"/>
                <a:gd name="T91" fmla="*/ 33 h 158"/>
                <a:gd name="T92" fmla="*/ 7 w 175"/>
                <a:gd name="T93" fmla="*/ 40 h 158"/>
                <a:gd name="T94" fmla="*/ 6 w 175"/>
                <a:gd name="T95" fmla="*/ 45 h 158"/>
                <a:gd name="T96" fmla="*/ 3 w 175"/>
                <a:gd name="T97" fmla="*/ 51 h 158"/>
                <a:gd name="T98" fmla="*/ 3 w 175"/>
                <a:gd name="T99" fmla="*/ 58 h 158"/>
                <a:gd name="T100" fmla="*/ 0 w 175"/>
                <a:gd name="T101" fmla="*/ 86 h 1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8"/>
                <a:gd name="T155" fmla="*/ 175 w 175"/>
                <a:gd name="T156" fmla="*/ 158 h 1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8">
                  <a:moveTo>
                    <a:pt x="0" y="86"/>
                  </a:moveTo>
                  <a:lnTo>
                    <a:pt x="1" y="99"/>
                  </a:lnTo>
                  <a:lnTo>
                    <a:pt x="6" y="112"/>
                  </a:lnTo>
                  <a:lnTo>
                    <a:pt x="11" y="123"/>
                  </a:lnTo>
                  <a:lnTo>
                    <a:pt x="23" y="133"/>
                  </a:lnTo>
                  <a:lnTo>
                    <a:pt x="34" y="141"/>
                  </a:lnTo>
                  <a:lnTo>
                    <a:pt x="48" y="149"/>
                  </a:lnTo>
                  <a:lnTo>
                    <a:pt x="64" y="153"/>
                  </a:lnTo>
                  <a:lnTo>
                    <a:pt x="81" y="156"/>
                  </a:lnTo>
                  <a:lnTo>
                    <a:pt x="90" y="157"/>
                  </a:lnTo>
                  <a:lnTo>
                    <a:pt x="98" y="156"/>
                  </a:lnTo>
                  <a:lnTo>
                    <a:pt x="107" y="156"/>
                  </a:lnTo>
                  <a:lnTo>
                    <a:pt x="116" y="154"/>
                  </a:lnTo>
                  <a:lnTo>
                    <a:pt x="123" y="151"/>
                  </a:lnTo>
                  <a:lnTo>
                    <a:pt x="131" y="149"/>
                  </a:lnTo>
                  <a:lnTo>
                    <a:pt x="137" y="146"/>
                  </a:lnTo>
                  <a:lnTo>
                    <a:pt x="144" y="143"/>
                  </a:lnTo>
                  <a:lnTo>
                    <a:pt x="150" y="139"/>
                  </a:lnTo>
                  <a:lnTo>
                    <a:pt x="154" y="134"/>
                  </a:lnTo>
                  <a:lnTo>
                    <a:pt x="160" y="129"/>
                  </a:lnTo>
                  <a:lnTo>
                    <a:pt x="164" y="123"/>
                  </a:lnTo>
                  <a:lnTo>
                    <a:pt x="167" y="117"/>
                  </a:lnTo>
                  <a:lnTo>
                    <a:pt x="170" y="112"/>
                  </a:lnTo>
                  <a:lnTo>
                    <a:pt x="171" y="106"/>
                  </a:lnTo>
                  <a:lnTo>
                    <a:pt x="173" y="99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5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7"/>
                  </a:lnTo>
                  <a:lnTo>
                    <a:pt x="110" y="3"/>
                  </a:lnTo>
                  <a:lnTo>
                    <a:pt x="93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7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7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8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7" y="40"/>
                  </a:lnTo>
                  <a:lnTo>
                    <a:pt x="6" y="45"/>
                  </a:lnTo>
                  <a:lnTo>
                    <a:pt x="3" y="51"/>
                  </a:lnTo>
                  <a:lnTo>
                    <a:pt x="3" y="58"/>
                  </a:lnTo>
                  <a:lnTo>
                    <a:pt x="0" y="8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399" name="Freeform 263"/>
            <p:cNvSpPr>
              <a:spLocks/>
            </p:cNvSpPr>
            <p:nvPr/>
          </p:nvSpPr>
          <p:spPr bwMode="auto">
            <a:xfrm>
              <a:off x="4468" y="1730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0 h 70"/>
                <a:gd name="T4" fmla="*/ 50 w 81"/>
                <a:gd name="T5" fmla="*/ 56 h 70"/>
                <a:gd name="T6" fmla="*/ 37 w 81"/>
                <a:gd name="T7" fmla="*/ 49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5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1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0"/>
                  </a:lnTo>
                  <a:lnTo>
                    <a:pt x="50" y="56"/>
                  </a:lnTo>
                  <a:lnTo>
                    <a:pt x="37" y="49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1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0" name="Freeform 264"/>
            <p:cNvSpPr>
              <a:spLocks/>
            </p:cNvSpPr>
            <p:nvPr/>
          </p:nvSpPr>
          <p:spPr bwMode="auto">
            <a:xfrm>
              <a:off x="4557" y="1744"/>
              <a:ext cx="91" cy="56"/>
            </a:xfrm>
            <a:custGeom>
              <a:avLst/>
              <a:gdLst>
                <a:gd name="T0" fmla="*/ 85 w 91"/>
                <a:gd name="T1" fmla="*/ 0 h 56"/>
                <a:gd name="T2" fmla="*/ 83 w 91"/>
                <a:gd name="T3" fmla="*/ 5 h 56"/>
                <a:gd name="T4" fmla="*/ 82 w 91"/>
                <a:gd name="T5" fmla="*/ 10 h 56"/>
                <a:gd name="T6" fmla="*/ 79 w 91"/>
                <a:gd name="T7" fmla="*/ 15 h 56"/>
                <a:gd name="T8" fmla="*/ 76 w 91"/>
                <a:gd name="T9" fmla="*/ 20 h 56"/>
                <a:gd name="T10" fmla="*/ 72 w 91"/>
                <a:gd name="T11" fmla="*/ 24 h 56"/>
                <a:gd name="T12" fmla="*/ 68 w 91"/>
                <a:gd name="T13" fmla="*/ 29 h 56"/>
                <a:gd name="T14" fmla="*/ 64 w 91"/>
                <a:gd name="T15" fmla="*/ 33 h 56"/>
                <a:gd name="T16" fmla="*/ 59 w 91"/>
                <a:gd name="T17" fmla="*/ 37 h 56"/>
                <a:gd name="T18" fmla="*/ 52 w 91"/>
                <a:gd name="T19" fmla="*/ 40 h 56"/>
                <a:gd name="T20" fmla="*/ 46 w 91"/>
                <a:gd name="T21" fmla="*/ 42 h 56"/>
                <a:gd name="T22" fmla="*/ 40 w 91"/>
                <a:gd name="T23" fmla="*/ 45 h 56"/>
                <a:gd name="T24" fmla="*/ 31 w 91"/>
                <a:gd name="T25" fmla="*/ 47 h 56"/>
                <a:gd name="T26" fmla="*/ 25 w 91"/>
                <a:gd name="T27" fmla="*/ 47 h 56"/>
                <a:gd name="T28" fmla="*/ 16 w 91"/>
                <a:gd name="T29" fmla="*/ 49 h 56"/>
                <a:gd name="T30" fmla="*/ 8 w 91"/>
                <a:gd name="T31" fmla="*/ 49 h 56"/>
                <a:gd name="T32" fmla="*/ 0 w 91"/>
                <a:gd name="T33" fmla="*/ 49 h 56"/>
                <a:gd name="T34" fmla="*/ 0 w 91"/>
                <a:gd name="T35" fmla="*/ 55 h 56"/>
                <a:gd name="T36" fmla="*/ 8 w 91"/>
                <a:gd name="T37" fmla="*/ 55 h 56"/>
                <a:gd name="T38" fmla="*/ 16 w 91"/>
                <a:gd name="T39" fmla="*/ 55 h 56"/>
                <a:gd name="T40" fmla="*/ 25 w 91"/>
                <a:gd name="T41" fmla="*/ 54 h 56"/>
                <a:gd name="T42" fmla="*/ 33 w 91"/>
                <a:gd name="T43" fmla="*/ 52 h 56"/>
                <a:gd name="T44" fmla="*/ 41 w 91"/>
                <a:gd name="T45" fmla="*/ 51 h 56"/>
                <a:gd name="T46" fmla="*/ 48 w 91"/>
                <a:gd name="T47" fmla="*/ 49 h 56"/>
                <a:gd name="T48" fmla="*/ 55 w 91"/>
                <a:gd name="T49" fmla="*/ 45 h 56"/>
                <a:gd name="T50" fmla="*/ 61 w 91"/>
                <a:gd name="T51" fmla="*/ 41 h 56"/>
                <a:gd name="T52" fmla="*/ 68 w 91"/>
                <a:gd name="T53" fmla="*/ 37 h 56"/>
                <a:gd name="T54" fmla="*/ 72 w 91"/>
                <a:gd name="T55" fmla="*/ 33 h 56"/>
                <a:gd name="T56" fmla="*/ 78 w 91"/>
                <a:gd name="T57" fmla="*/ 28 h 56"/>
                <a:gd name="T58" fmla="*/ 82 w 91"/>
                <a:gd name="T59" fmla="*/ 24 h 56"/>
                <a:gd name="T60" fmla="*/ 85 w 91"/>
                <a:gd name="T61" fmla="*/ 18 h 56"/>
                <a:gd name="T62" fmla="*/ 87 w 91"/>
                <a:gd name="T63" fmla="*/ 13 h 56"/>
                <a:gd name="T64" fmla="*/ 89 w 91"/>
                <a:gd name="T65" fmla="*/ 6 h 56"/>
                <a:gd name="T66" fmla="*/ 90 w 91"/>
                <a:gd name="T67" fmla="*/ 0 h 56"/>
                <a:gd name="T68" fmla="*/ 85 w 91"/>
                <a:gd name="T69" fmla="*/ 0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5"/>
                  </a:lnTo>
                  <a:lnTo>
                    <a:pt x="76" y="20"/>
                  </a:lnTo>
                  <a:lnTo>
                    <a:pt x="72" y="24"/>
                  </a:lnTo>
                  <a:lnTo>
                    <a:pt x="68" y="29"/>
                  </a:lnTo>
                  <a:lnTo>
                    <a:pt x="64" y="33"/>
                  </a:lnTo>
                  <a:lnTo>
                    <a:pt x="59" y="37"/>
                  </a:lnTo>
                  <a:lnTo>
                    <a:pt x="52" y="40"/>
                  </a:lnTo>
                  <a:lnTo>
                    <a:pt x="46" y="42"/>
                  </a:lnTo>
                  <a:lnTo>
                    <a:pt x="40" y="45"/>
                  </a:lnTo>
                  <a:lnTo>
                    <a:pt x="31" y="47"/>
                  </a:lnTo>
                  <a:lnTo>
                    <a:pt x="25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5"/>
                  </a:lnTo>
                  <a:lnTo>
                    <a:pt x="16" y="55"/>
                  </a:lnTo>
                  <a:lnTo>
                    <a:pt x="25" y="54"/>
                  </a:lnTo>
                  <a:lnTo>
                    <a:pt x="33" y="52"/>
                  </a:lnTo>
                  <a:lnTo>
                    <a:pt x="41" y="51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8" y="37"/>
                  </a:lnTo>
                  <a:lnTo>
                    <a:pt x="72" y="33"/>
                  </a:lnTo>
                  <a:lnTo>
                    <a:pt x="78" y="28"/>
                  </a:lnTo>
                  <a:lnTo>
                    <a:pt x="82" y="24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1" name="Freeform 265"/>
            <p:cNvSpPr>
              <a:spLocks/>
            </p:cNvSpPr>
            <p:nvPr/>
          </p:nvSpPr>
          <p:spPr bwMode="auto">
            <a:xfrm>
              <a:off x="4650" y="1714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2" name="Freeform 266"/>
            <p:cNvSpPr>
              <a:spLocks/>
            </p:cNvSpPr>
            <p:nvPr/>
          </p:nvSpPr>
          <p:spPr bwMode="auto">
            <a:xfrm>
              <a:off x="4569" y="1636"/>
              <a:ext cx="82" cy="70"/>
            </a:xfrm>
            <a:custGeom>
              <a:avLst/>
              <a:gdLst>
                <a:gd name="T0" fmla="*/ 0 w 82"/>
                <a:gd name="T1" fmla="*/ 5 h 70"/>
                <a:gd name="T2" fmla="*/ 16 w 82"/>
                <a:gd name="T3" fmla="*/ 8 h 70"/>
                <a:gd name="T4" fmla="*/ 31 w 82"/>
                <a:gd name="T5" fmla="*/ 13 h 70"/>
                <a:gd name="T6" fmla="*/ 45 w 82"/>
                <a:gd name="T7" fmla="*/ 19 h 70"/>
                <a:gd name="T8" fmla="*/ 54 w 82"/>
                <a:gd name="T9" fmla="*/ 28 h 70"/>
                <a:gd name="T10" fmla="*/ 63 w 82"/>
                <a:gd name="T11" fmla="*/ 36 h 70"/>
                <a:gd name="T12" fmla="*/ 70 w 82"/>
                <a:gd name="T13" fmla="*/ 46 h 70"/>
                <a:gd name="T14" fmla="*/ 74 w 82"/>
                <a:gd name="T15" fmla="*/ 57 h 70"/>
                <a:gd name="T16" fmla="*/ 74 w 82"/>
                <a:gd name="T17" fmla="*/ 69 h 70"/>
                <a:gd name="T18" fmla="*/ 81 w 82"/>
                <a:gd name="T19" fmla="*/ 69 h 70"/>
                <a:gd name="T20" fmla="*/ 80 w 82"/>
                <a:gd name="T21" fmla="*/ 56 h 70"/>
                <a:gd name="T22" fmla="*/ 76 w 82"/>
                <a:gd name="T23" fmla="*/ 44 h 70"/>
                <a:gd name="T24" fmla="*/ 69 w 82"/>
                <a:gd name="T25" fmla="*/ 32 h 70"/>
                <a:gd name="T26" fmla="*/ 58 w 82"/>
                <a:gd name="T27" fmla="*/ 23 h 70"/>
                <a:gd name="T28" fmla="*/ 47 w 82"/>
                <a:gd name="T29" fmla="*/ 13 h 70"/>
                <a:gd name="T30" fmla="*/ 32 w 82"/>
                <a:gd name="T31" fmla="*/ 7 h 70"/>
                <a:gd name="T32" fmla="*/ 18 w 82"/>
                <a:gd name="T33" fmla="*/ 3 h 70"/>
                <a:gd name="T34" fmla="*/ 0 w 82"/>
                <a:gd name="T35" fmla="*/ 0 h 70"/>
                <a:gd name="T36" fmla="*/ 0 w 82"/>
                <a:gd name="T37" fmla="*/ 5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0" y="5"/>
                  </a:move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3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3" name="Freeform 267"/>
            <p:cNvSpPr>
              <a:spLocks/>
            </p:cNvSpPr>
            <p:nvPr/>
          </p:nvSpPr>
          <p:spPr bwMode="auto">
            <a:xfrm>
              <a:off x="4470" y="1634"/>
              <a:ext cx="91" cy="58"/>
            </a:xfrm>
            <a:custGeom>
              <a:avLst/>
              <a:gdLst>
                <a:gd name="T0" fmla="*/ 7 w 91"/>
                <a:gd name="T1" fmla="*/ 57 h 58"/>
                <a:gd name="T2" fmla="*/ 8 w 91"/>
                <a:gd name="T3" fmla="*/ 51 h 58"/>
                <a:gd name="T4" fmla="*/ 10 w 91"/>
                <a:gd name="T5" fmla="*/ 45 h 58"/>
                <a:gd name="T6" fmla="*/ 12 w 91"/>
                <a:gd name="T7" fmla="*/ 41 h 58"/>
                <a:gd name="T8" fmla="*/ 15 w 91"/>
                <a:gd name="T9" fmla="*/ 36 h 58"/>
                <a:gd name="T10" fmla="*/ 19 w 91"/>
                <a:gd name="T11" fmla="*/ 31 h 58"/>
                <a:gd name="T12" fmla="*/ 23 w 91"/>
                <a:gd name="T13" fmla="*/ 27 h 58"/>
                <a:gd name="T14" fmla="*/ 27 w 91"/>
                <a:gd name="T15" fmla="*/ 23 h 58"/>
                <a:gd name="T16" fmla="*/ 33 w 91"/>
                <a:gd name="T17" fmla="*/ 21 h 58"/>
                <a:gd name="T18" fmla="*/ 40 w 91"/>
                <a:gd name="T19" fmla="*/ 17 h 58"/>
                <a:gd name="T20" fmla="*/ 45 w 91"/>
                <a:gd name="T21" fmla="*/ 14 h 58"/>
                <a:gd name="T22" fmla="*/ 52 w 91"/>
                <a:gd name="T23" fmla="*/ 12 h 58"/>
                <a:gd name="T24" fmla="*/ 59 w 91"/>
                <a:gd name="T25" fmla="*/ 9 h 58"/>
                <a:gd name="T26" fmla="*/ 67 w 91"/>
                <a:gd name="T27" fmla="*/ 8 h 58"/>
                <a:gd name="T28" fmla="*/ 74 w 91"/>
                <a:gd name="T29" fmla="*/ 6 h 58"/>
                <a:gd name="T30" fmla="*/ 82 w 91"/>
                <a:gd name="T31" fmla="*/ 6 h 58"/>
                <a:gd name="T32" fmla="*/ 90 w 91"/>
                <a:gd name="T33" fmla="*/ 6 h 58"/>
                <a:gd name="T34" fmla="*/ 90 w 91"/>
                <a:gd name="T35" fmla="*/ 1 h 58"/>
                <a:gd name="T36" fmla="*/ 82 w 91"/>
                <a:gd name="T37" fmla="*/ 0 h 58"/>
                <a:gd name="T38" fmla="*/ 74 w 91"/>
                <a:gd name="T39" fmla="*/ 1 h 58"/>
                <a:gd name="T40" fmla="*/ 65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2 w 91"/>
                <a:gd name="T47" fmla="*/ 8 h 58"/>
                <a:gd name="T48" fmla="*/ 35 w 91"/>
                <a:gd name="T49" fmla="*/ 10 h 58"/>
                <a:gd name="T50" fmla="*/ 30 w 91"/>
                <a:gd name="T51" fmla="*/ 14 h 58"/>
                <a:gd name="T52" fmla="*/ 23 w 91"/>
                <a:gd name="T53" fmla="*/ 18 h 58"/>
                <a:gd name="T54" fmla="*/ 19 w 91"/>
                <a:gd name="T55" fmla="*/ 23 h 58"/>
                <a:gd name="T56" fmla="*/ 14 w 91"/>
                <a:gd name="T57" fmla="*/ 27 h 58"/>
                <a:gd name="T58" fmla="*/ 10 w 91"/>
                <a:gd name="T59" fmla="*/ 32 h 58"/>
                <a:gd name="T60" fmla="*/ 5 w 91"/>
                <a:gd name="T61" fmla="*/ 38 h 58"/>
                <a:gd name="T62" fmla="*/ 3 w 91"/>
                <a:gd name="T63" fmla="*/ 44 h 58"/>
                <a:gd name="T64" fmla="*/ 1 w 91"/>
                <a:gd name="T65" fmla="*/ 51 h 58"/>
                <a:gd name="T66" fmla="*/ 0 w 91"/>
                <a:gd name="T67" fmla="*/ 57 h 58"/>
                <a:gd name="T68" fmla="*/ 7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7" y="57"/>
                  </a:moveTo>
                  <a:lnTo>
                    <a:pt x="8" y="51"/>
                  </a:lnTo>
                  <a:lnTo>
                    <a:pt x="10" y="45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21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0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4" name="Freeform 268"/>
            <p:cNvSpPr>
              <a:spLocks/>
            </p:cNvSpPr>
            <p:nvPr/>
          </p:nvSpPr>
          <p:spPr bwMode="auto">
            <a:xfrm>
              <a:off x="4468" y="1700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5" name="Freeform 269"/>
            <p:cNvSpPr>
              <a:spLocks/>
            </p:cNvSpPr>
            <p:nvPr/>
          </p:nvSpPr>
          <p:spPr bwMode="auto">
            <a:xfrm>
              <a:off x="4474" y="1639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68 w 172"/>
                <a:gd name="T5" fmla="*/ 83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8 h 127"/>
                <a:gd name="T12" fmla="*/ 154 w 172"/>
                <a:gd name="T13" fmla="*/ 104 h 127"/>
                <a:gd name="T14" fmla="*/ 150 w 172"/>
                <a:gd name="T15" fmla="*/ 108 h 127"/>
                <a:gd name="T16" fmla="*/ 143 w 172"/>
                <a:gd name="T17" fmla="*/ 112 h 127"/>
                <a:gd name="T18" fmla="*/ 137 w 172"/>
                <a:gd name="T19" fmla="*/ 116 h 127"/>
                <a:gd name="T20" fmla="*/ 130 w 172"/>
                <a:gd name="T21" fmla="*/ 119 h 127"/>
                <a:gd name="T22" fmla="*/ 123 w 172"/>
                <a:gd name="T23" fmla="*/ 122 h 127"/>
                <a:gd name="T24" fmla="*/ 114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7 w 172"/>
                <a:gd name="T37" fmla="*/ 118 h 127"/>
                <a:gd name="T38" fmla="*/ 34 w 172"/>
                <a:gd name="T39" fmla="*/ 112 h 127"/>
                <a:gd name="T40" fmla="*/ 21 w 172"/>
                <a:gd name="T41" fmla="*/ 104 h 127"/>
                <a:gd name="T42" fmla="*/ 11 w 172"/>
                <a:gd name="T43" fmla="*/ 92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0 w 172"/>
                <a:gd name="T51" fmla="*/ 50 h 127"/>
                <a:gd name="T52" fmla="*/ 3 w 172"/>
                <a:gd name="T53" fmla="*/ 45 h 127"/>
                <a:gd name="T54" fmla="*/ 4 w 172"/>
                <a:gd name="T55" fmla="*/ 39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1 w 172"/>
                <a:gd name="T63" fmla="*/ 18 h 127"/>
                <a:gd name="T64" fmla="*/ 29 w 172"/>
                <a:gd name="T65" fmla="*/ 14 h 127"/>
                <a:gd name="T66" fmla="*/ 34 w 172"/>
                <a:gd name="T67" fmla="*/ 11 h 127"/>
                <a:gd name="T68" fmla="*/ 41 w 172"/>
                <a:gd name="T69" fmla="*/ 7 h 127"/>
                <a:gd name="T70" fmla="*/ 48 w 172"/>
                <a:gd name="T71" fmla="*/ 6 h 127"/>
                <a:gd name="T72" fmla="*/ 57 w 172"/>
                <a:gd name="T73" fmla="*/ 3 h 127"/>
                <a:gd name="T74" fmla="*/ 64 w 172"/>
                <a:gd name="T75" fmla="*/ 1 h 127"/>
                <a:gd name="T76" fmla="*/ 73 w 172"/>
                <a:gd name="T77" fmla="*/ 0 h 127"/>
                <a:gd name="T78" fmla="*/ 81 w 172"/>
                <a:gd name="T79" fmla="*/ 0 h 127"/>
                <a:gd name="T80" fmla="*/ 90 w 172"/>
                <a:gd name="T81" fmla="*/ 0 h 127"/>
                <a:gd name="T82" fmla="*/ 107 w 172"/>
                <a:gd name="T83" fmla="*/ 3 h 127"/>
                <a:gd name="T84" fmla="*/ 124 w 172"/>
                <a:gd name="T85" fmla="*/ 7 h 127"/>
                <a:gd name="T86" fmla="*/ 138 w 172"/>
                <a:gd name="T87" fmla="*/ 14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68" y="83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8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3" y="112"/>
                  </a:lnTo>
                  <a:lnTo>
                    <a:pt x="137" y="116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4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7" y="118"/>
                  </a:lnTo>
                  <a:lnTo>
                    <a:pt x="34" y="112"/>
                  </a:lnTo>
                  <a:lnTo>
                    <a:pt x="21" y="104"/>
                  </a:lnTo>
                  <a:lnTo>
                    <a:pt x="11" y="92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0" y="50"/>
                  </a:lnTo>
                  <a:lnTo>
                    <a:pt x="3" y="45"/>
                  </a:lnTo>
                  <a:lnTo>
                    <a:pt x="4" y="39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1" y="18"/>
                  </a:lnTo>
                  <a:lnTo>
                    <a:pt x="29" y="14"/>
                  </a:lnTo>
                  <a:lnTo>
                    <a:pt x="34" y="11"/>
                  </a:lnTo>
                  <a:lnTo>
                    <a:pt x="41" y="7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7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6" name="Freeform 270"/>
            <p:cNvSpPr>
              <a:spLocks/>
            </p:cNvSpPr>
            <p:nvPr/>
          </p:nvSpPr>
          <p:spPr bwMode="auto">
            <a:xfrm>
              <a:off x="4560" y="1714"/>
              <a:ext cx="91" cy="56"/>
            </a:xfrm>
            <a:custGeom>
              <a:avLst/>
              <a:gdLst>
                <a:gd name="T0" fmla="*/ 0 w 91"/>
                <a:gd name="T1" fmla="*/ 54 h 56"/>
                <a:gd name="T2" fmla="*/ 8 w 91"/>
                <a:gd name="T3" fmla="*/ 55 h 56"/>
                <a:gd name="T4" fmla="*/ 16 w 91"/>
                <a:gd name="T5" fmla="*/ 54 h 56"/>
                <a:gd name="T6" fmla="*/ 25 w 91"/>
                <a:gd name="T7" fmla="*/ 52 h 56"/>
                <a:gd name="T8" fmla="*/ 33 w 91"/>
                <a:gd name="T9" fmla="*/ 51 h 56"/>
                <a:gd name="T10" fmla="*/ 41 w 91"/>
                <a:gd name="T11" fmla="*/ 50 h 56"/>
                <a:gd name="T12" fmla="*/ 48 w 91"/>
                <a:gd name="T13" fmla="*/ 47 h 56"/>
                <a:gd name="T14" fmla="*/ 55 w 91"/>
                <a:gd name="T15" fmla="*/ 45 h 56"/>
                <a:gd name="T16" fmla="*/ 61 w 91"/>
                <a:gd name="T17" fmla="*/ 41 h 56"/>
                <a:gd name="T18" fmla="*/ 67 w 91"/>
                <a:gd name="T19" fmla="*/ 37 h 56"/>
                <a:gd name="T20" fmla="*/ 71 w 91"/>
                <a:gd name="T21" fmla="*/ 32 h 56"/>
                <a:gd name="T22" fmla="*/ 76 w 91"/>
                <a:gd name="T23" fmla="*/ 28 h 56"/>
                <a:gd name="T24" fmla="*/ 80 w 91"/>
                <a:gd name="T25" fmla="*/ 23 h 56"/>
                <a:gd name="T26" fmla="*/ 85 w 91"/>
                <a:gd name="T27" fmla="*/ 18 h 56"/>
                <a:gd name="T28" fmla="*/ 87 w 91"/>
                <a:gd name="T29" fmla="*/ 12 h 56"/>
                <a:gd name="T30" fmla="*/ 89 w 91"/>
                <a:gd name="T31" fmla="*/ 5 h 56"/>
                <a:gd name="T32" fmla="*/ 90 w 91"/>
                <a:gd name="T33" fmla="*/ 0 h 56"/>
                <a:gd name="T34" fmla="*/ 83 w 91"/>
                <a:gd name="T35" fmla="*/ 0 h 56"/>
                <a:gd name="T36" fmla="*/ 82 w 91"/>
                <a:gd name="T37" fmla="*/ 5 h 56"/>
                <a:gd name="T38" fmla="*/ 80 w 91"/>
                <a:gd name="T39" fmla="*/ 10 h 56"/>
                <a:gd name="T40" fmla="*/ 78 w 91"/>
                <a:gd name="T41" fmla="*/ 15 h 56"/>
                <a:gd name="T42" fmla="*/ 75 w 91"/>
                <a:gd name="T43" fmla="*/ 20 h 56"/>
                <a:gd name="T44" fmla="*/ 71 w 91"/>
                <a:gd name="T45" fmla="*/ 24 h 56"/>
                <a:gd name="T46" fmla="*/ 67 w 91"/>
                <a:gd name="T47" fmla="*/ 28 h 56"/>
                <a:gd name="T48" fmla="*/ 63 w 91"/>
                <a:gd name="T49" fmla="*/ 32 h 56"/>
                <a:gd name="T50" fmla="*/ 57 w 91"/>
                <a:gd name="T51" fmla="*/ 36 h 56"/>
                <a:gd name="T52" fmla="*/ 50 w 91"/>
                <a:gd name="T53" fmla="*/ 38 h 56"/>
                <a:gd name="T54" fmla="*/ 45 w 91"/>
                <a:gd name="T55" fmla="*/ 42 h 56"/>
                <a:gd name="T56" fmla="*/ 38 w 91"/>
                <a:gd name="T57" fmla="*/ 43 h 56"/>
                <a:gd name="T58" fmla="*/ 31 w 91"/>
                <a:gd name="T59" fmla="*/ 46 h 56"/>
                <a:gd name="T60" fmla="*/ 25 w 91"/>
                <a:gd name="T61" fmla="*/ 47 h 56"/>
                <a:gd name="T62" fmla="*/ 16 w 91"/>
                <a:gd name="T63" fmla="*/ 47 h 56"/>
                <a:gd name="T64" fmla="*/ 8 w 91"/>
                <a:gd name="T65" fmla="*/ 47 h 56"/>
                <a:gd name="T66" fmla="*/ 0 w 91"/>
                <a:gd name="T67" fmla="*/ 47 h 56"/>
                <a:gd name="T68" fmla="*/ 0 w 91"/>
                <a:gd name="T69" fmla="*/ 54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0" y="54"/>
                  </a:moveTo>
                  <a:lnTo>
                    <a:pt x="8" y="55"/>
                  </a:lnTo>
                  <a:lnTo>
                    <a:pt x="16" y="54"/>
                  </a:lnTo>
                  <a:lnTo>
                    <a:pt x="25" y="52"/>
                  </a:lnTo>
                  <a:lnTo>
                    <a:pt x="33" y="51"/>
                  </a:lnTo>
                  <a:lnTo>
                    <a:pt x="41" y="50"/>
                  </a:lnTo>
                  <a:lnTo>
                    <a:pt x="48" y="47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7" y="37"/>
                  </a:lnTo>
                  <a:lnTo>
                    <a:pt x="71" y="32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5"/>
                  </a:lnTo>
                  <a:lnTo>
                    <a:pt x="75" y="20"/>
                  </a:lnTo>
                  <a:lnTo>
                    <a:pt x="71" y="24"/>
                  </a:lnTo>
                  <a:lnTo>
                    <a:pt x="67" y="28"/>
                  </a:lnTo>
                  <a:lnTo>
                    <a:pt x="63" y="32"/>
                  </a:lnTo>
                  <a:lnTo>
                    <a:pt x="57" y="36"/>
                  </a:lnTo>
                  <a:lnTo>
                    <a:pt x="50" y="38"/>
                  </a:lnTo>
                  <a:lnTo>
                    <a:pt x="45" y="42"/>
                  </a:lnTo>
                  <a:lnTo>
                    <a:pt x="38" y="43"/>
                  </a:lnTo>
                  <a:lnTo>
                    <a:pt x="31" y="46"/>
                  </a:lnTo>
                  <a:lnTo>
                    <a:pt x="25" y="47"/>
                  </a:lnTo>
                  <a:lnTo>
                    <a:pt x="16" y="47"/>
                  </a:lnTo>
                  <a:lnTo>
                    <a:pt x="8" y="47"/>
                  </a:lnTo>
                  <a:lnTo>
                    <a:pt x="0" y="47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7" name="Freeform 271"/>
            <p:cNvSpPr>
              <a:spLocks/>
            </p:cNvSpPr>
            <p:nvPr/>
          </p:nvSpPr>
          <p:spPr bwMode="auto">
            <a:xfrm>
              <a:off x="4470" y="1700"/>
              <a:ext cx="82" cy="69"/>
            </a:xfrm>
            <a:custGeom>
              <a:avLst/>
              <a:gdLst>
                <a:gd name="T0" fmla="*/ 0 w 82"/>
                <a:gd name="T1" fmla="*/ 0 h 69"/>
                <a:gd name="T2" fmla="*/ 1 w 82"/>
                <a:gd name="T3" fmla="*/ 12 h 69"/>
                <a:gd name="T4" fmla="*/ 5 w 82"/>
                <a:gd name="T5" fmla="*/ 24 h 69"/>
                <a:gd name="T6" fmla="*/ 12 w 82"/>
                <a:gd name="T7" fmla="*/ 36 h 69"/>
                <a:gd name="T8" fmla="*/ 23 w 82"/>
                <a:gd name="T9" fmla="*/ 45 h 69"/>
                <a:gd name="T10" fmla="*/ 35 w 82"/>
                <a:gd name="T11" fmla="*/ 55 h 69"/>
                <a:gd name="T12" fmla="*/ 49 w 82"/>
                <a:gd name="T13" fmla="*/ 61 h 69"/>
                <a:gd name="T14" fmla="*/ 63 w 82"/>
                <a:gd name="T15" fmla="*/ 65 h 69"/>
                <a:gd name="T16" fmla="*/ 81 w 82"/>
                <a:gd name="T17" fmla="*/ 68 h 69"/>
                <a:gd name="T18" fmla="*/ 81 w 82"/>
                <a:gd name="T19" fmla="*/ 61 h 69"/>
                <a:gd name="T20" fmla="*/ 65 w 82"/>
                <a:gd name="T21" fmla="*/ 60 h 69"/>
                <a:gd name="T22" fmla="*/ 50 w 82"/>
                <a:gd name="T23" fmla="*/ 55 h 69"/>
                <a:gd name="T24" fmla="*/ 38 w 82"/>
                <a:gd name="T25" fmla="*/ 48 h 69"/>
                <a:gd name="T26" fmla="*/ 27 w 82"/>
                <a:gd name="T27" fmla="*/ 41 h 69"/>
                <a:gd name="T28" fmla="*/ 18 w 82"/>
                <a:gd name="T29" fmla="*/ 32 h 69"/>
                <a:gd name="T30" fmla="*/ 11 w 82"/>
                <a:gd name="T31" fmla="*/ 21 h 69"/>
                <a:gd name="T32" fmla="*/ 7 w 82"/>
                <a:gd name="T33" fmla="*/ 11 h 69"/>
                <a:gd name="T34" fmla="*/ 7 w 82"/>
                <a:gd name="T35" fmla="*/ 0 h 69"/>
                <a:gd name="T36" fmla="*/ 0 w 82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69"/>
                <a:gd name="T59" fmla="*/ 82 w 82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69">
                  <a:moveTo>
                    <a:pt x="0" y="0"/>
                  </a:move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3" y="45"/>
                  </a:lnTo>
                  <a:lnTo>
                    <a:pt x="35" y="55"/>
                  </a:lnTo>
                  <a:lnTo>
                    <a:pt x="49" y="61"/>
                  </a:lnTo>
                  <a:lnTo>
                    <a:pt x="63" y="65"/>
                  </a:lnTo>
                  <a:lnTo>
                    <a:pt x="81" y="68"/>
                  </a:lnTo>
                  <a:lnTo>
                    <a:pt x="81" y="61"/>
                  </a:lnTo>
                  <a:lnTo>
                    <a:pt x="65" y="60"/>
                  </a:lnTo>
                  <a:lnTo>
                    <a:pt x="50" y="55"/>
                  </a:lnTo>
                  <a:lnTo>
                    <a:pt x="38" y="48"/>
                  </a:lnTo>
                  <a:lnTo>
                    <a:pt x="27" y="41"/>
                  </a:lnTo>
                  <a:lnTo>
                    <a:pt x="18" y="32"/>
                  </a:lnTo>
                  <a:lnTo>
                    <a:pt x="11" y="21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8" name="Freeform 272"/>
            <p:cNvSpPr>
              <a:spLocks/>
            </p:cNvSpPr>
            <p:nvPr/>
          </p:nvSpPr>
          <p:spPr bwMode="auto">
            <a:xfrm>
              <a:off x="4470" y="1634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2 w 91"/>
                <a:gd name="T3" fmla="*/ 0 h 58"/>
                <a:gd name="T4" fmla="*/ 74 w 91"/>
                <a:gd name="T5" fmla="*/ 1 h 58"/>
                <a:gd name="T6" fmla="*/ 65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2 w 91"/>
                <a:gd name="T13" fmla="*/ 8 h 58"/>
                <a:gd name="T14" fmla="*/ 35 w 91"/>
                <a:gd name="T15" fmla="*/ 10 h 58"/>
                <a:gd name="T16" fmla="*/ 30 w 91"/>
                <a:gd name="T17" fmla="*/ 14 h 58"/>
                <a:gd name="T18" fmla="*/ 23 w 91"/>
                <a:gd name="T19" fmla="*/ 18 h 58"/>
                <a:gd name="T20" fmla="*/ 19 w 91"/>
                <a:gd name="T21" fmla="*/ 23 h 58"/>
                <a:gd name="T22" fmla="*/ 14 w 91"/>
                <a:gd name="T23" fmla="*/ 27 h 58"/>
                <a:gd name="T24" fmla="*/ 10 w 91"/>
                <a:gd name="T25" fmla="*/ 32 h 58"/>
                <a:gd name="T26" fmla="*/ 5 w 91"/>
                <a:gd name="T27" fmla="*/ 38 h 58"/>
                <a:gd name="T28" fmla="*/ 3 w 91"/>
                <a:gd name="T29" fmla="*/ 44 h 58"/>
                <a:gd name="T30" fmla="*/ 1 w 91"/>
                <a:gd name="T31" fmla="*/ 51 h 58"/>
                <a:gd name="T32" fmla="*/ 0 w 91"/>
                <a:gd name="T33" fmla="*/ 57 h 58"/>
                <a:gd name="T34" fmla="*/ 7 w 91"/>
                <a:gd name="T35" fmla="*/ 57 h 58"/>
                <a:gd name="T36" fmla="*/ 8 w 91"/>
                <a:gd name="T37" fmla="*/ 51 h 58"/>
                <a:gd name="T38" fmla="*/ 10 w 91"/>
                <a:gd name="T39" fmla="*/ 45 h 58"/>
                <a:gd name="T40" fmla="*/ 12 w 91"/>
                <a:gd name="T41" fmla="*/ 41 h 58"/>
                <a:gd name="T42" fmla="*/ 15 w 91"/>
                <a:gd name="T43" fmla="*/ 36 h 58"/>
                <a:gd name="T44" fmla="*/ 19 w 91"/>
                <a:gd name="T45" fmla="*/ 31 h 58"/>
                <a:gd name="T46" fmla="*/ 23 w 91"/>
                <a:gd name="T47" fmla="*/ 27 h 58"/>
                <a:gd name="T48" fmla="*/ 27 w 91"/>
                <a:gd name="T49" fmla="*/ 23 h 58"/>
                <a:gd name="T50" fmla="*/ 33 w 91"/>
                <a:gd name="T51" fmla="*/ 21 h 58"/>
                <a:gd name="T52" fmla="*/ 40 w 91"/>
                <a:gd name="T53" fmla="*/ 17 h 58"/>
                <a:gd name="T54" fmla="*/ 45 w 91"/>
                <a:gd name="T55" fmla="*/ 14 h 58"/>
                <a:gd name="T56" fmla="*/ 52 w 91"/>
                <a:gd name="T57" fmla="*/ 12 h 58"/>
                <a:gd name="T58" fmla="*/ 59 w 91"/>
                <a:gd name="T59" fmla="*/ 9 h 58"/>
                <a:gd name="T60" fmla="*/ 67 w 91"/>
                <a:gd name="T61" fmla="*/ 8 h 58"/>
                <a:gd name="T62" fmla="*/ 74 w 91"/>
                <a:gd name="T63" fmla="*/ 6 h 58"/>
                <a:gd name="T64" fmla="*/ 82 w 91"/>
                <a:gd name="T65" fmla="*/ 6 h 58"/>
                <a:gd name="T66" fmla="*/ 90 w 91"/>
                <a:gd name="T67" fmla="*/ 6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0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  <a:lnTo>
                    <a:pt x="8" y="51"/>
                  </a:lnTo>
                  <a:lnTo>
                    <a:pt x="10" y="45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21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09" name="Freeform 273"/>
            <p:cNvSpPr>
              <a:spLocks/>
            </p:cNvSpPr>
            <p:nvPr/>
          </p:nvSpPr>
          <p:spPr bwMode="auto">
            <a:xfrm>
              <a:off x="4569" y="1636"/>
              <a:ext cx="82" cy="70"/>
            </a:xfrm>
            <a:custGeom>
              <a:avLst/>
              <a:gdLst>
                <a:gd name="T0" fmla="*/ 81 w 82"/>
                <a:gd name="T1" fmla="*/ 69 h 70"/>
                <a:gd name="T2" fmla="*/ 80 w 82"/>
                <a:gd name="T3" fmla="*/ 56 h 70"/>
                <a:gd name="T4" fmla="*/ 76 w 82"/>
                <a:gd name="T5" fmla="*/ 44 h 70"/>
                <a:gd name="T6" fmla="*/ 69 w 82"/>
                <a:gd name="T7" fmla="*/ 32 h 70"/>
                <a:gd name="T8" fmla="*/ 58 w 82"/>
                <a:gd name="T9" fmla="*/ 23 h 70"/>
                <a:gd name="T10" fmla="*/ 47 w 82"/>
                <a:gd name="T11" fmla="*/ 13 h 70"/>
                <a:gd name="T12" fmla="*/ 32 w 82"/>
                <a:gd name="T13" fmla="*/ 7 h 70"/>
                <a:gd name="T14" fmla="*/ 18 w 82"/>
                <a:gd name="T15" fmla="*/ 3 h 70"/>
                <a:gd name="T16" fmla="*/ 0 w 82"/>
                <a:gd name="T17" fmla="*/ 0 h 70"/>
                <a:gd name="T18" fmla="*/ 0 w 82"/>
                <a:gd name="T19" fmla="*/ 5 h 70"/>
                <a:gd name="T20" fmla="*/ 16 w 82"/>
                <a:gd name="T21" fmla="*/ 8 h 70"/>
                <a:gd name="T22" fmla="*/ 31 w 82"/>
                <a:gd name="T23" fmla="*/ 13 h 70"/>
                <a:gd name="T24" fmla="*/ 45 w 82"/>
                <a:gd name="T25" fmla="*/ 19 h 70"/>
                <a:gd name="T26" fmla="*/ 54 w 82"/>
                <a:gd name="T27" fmla="*/ 28 h 70"/>
                <a:gd name="T28" fmla="*/ 63 w 82"/>
                <a:gd name="T29" fmla="*/ 36 h 70"/>
                <a:gd name="T30" fmla="*/ 70 w 82"/>
                <a:gd name="T31" fmla="*/ 46 h 70"/>
                <a:gd name="T32" fmla="*/ 74 w 82"/>
                <a:gd name="T33" fmla="*/ 57 h 70"/>
                <a:gd name="T34" fmla="*/ 74 w 82"/>
                <a:gd name="T35" fmla="*/ 69 h 70"/>
                <a:gd name="T36" fmla="*/ 81 w 82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81" y="69"/>
                  </a:move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3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0" name="Freeform 274"/>
            <p:cNvSpPr>
              <a:spLocks/>
            </p:cNvSpPr>
            <p:nvPr/>
          </p:nvSpPr>
          <p:spPr bwMode="auto">
            <a:xfrm>
              <a:off x="4125" y="1750"/>
              <a:ext cx="173" cy="109"/>
            </a:xfrm>
            <a:custGeom>
              <a:avLst/>
              <a:gdLst>
                <a:gd name="T0" fmla="*/ 0 w 173"/>
                <a:gd name="T1" fmla="*/ 66 h 109"/>
                <a:gd name="T2" fmla="*/ 1 w 173"/>
                <a:gd name="T3" fmla="*/ 73 h 109"/>
                <a:gd name="T4" fmla="*/ 6 w 173"/>
                <a:gd name="T5" fmla="*/ 80 h 109"/>
                <a:gd name="T6" fmla="*/ 13 w 173"/>
                <a:gd name="T7" fmla="*/ 87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2 h 109"/>
                <a:gd name="T14" fmla="*/ 64 w 173"/>
                <a:gd name="T15" fmla="*/ 105 h 109"/>
                <a:gd name="T16" fmla="*/ 81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7 w 173"/>
                <a:gd name="T23" fmla="*/ 107 h 109"/>
                <a:gd name="T24" fmla="*/ 115 w 173"/>
                <a:gd name="T25" fmla="*/ 105 h 109"/>
                <a:gd name="T26" fmla="*/ 124 w 173"/>
                <a:gd name="T27" fmla="*/ 105 h 109"/>
                <a:gd name="T28" fmla="*/ 131 w 173"/>
                <a:gd name="T29" fmla="*/ 104 h 109"/>
                <a:gd name="T30" fmla="*/ 136 w 173"/>
                <a:gd name="T31" fmla="*/ 101 h 109"/>
                <a:gd name="T32" fmla="*/ 144 w 173"/>
                <a:gd name="T33" fmla="*/ 100 h 109"/>
                <a:gd name="T34" fmla="*/ 149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6 w 173"/>
                <a:gd name="T43" fmla="*/ 84 h 109"/>
                <a:gd name="T44" fmla="*/ 169 w 173"/>
                <a:gd name="T45" fmla="*/ 80 h 109"/>
                <a:gd name="T46" fmla="*/ 171 w 173"/>
                <a:gd name="T47" fmla="*/ 78 h 109"/>
                <a:gd name="T48" fmla="*/ 172 w 173"/>
                <a:gd name="T49" fmla="*/ 73 h 109"/>
                <a:gd name="T50" fmla="*/ 171 w 173"/>
                <a:gd name="T51" fmla="*/ 40 h 109"/>
                <a:gd name="T52" fmla="*/ 171 w 173"/>
                <a:gd name="T53" fmla="*/ 33 h 109"/>
                <a:gd name="T54" fmla="*/ 166 w 173"/>
                <a:gd name="T55" fmla="*/ 26 h 109"/>
                <a:gd name="T56" fmla="*/ 159 w 173"/>
                <a:gd name="T57" fmla="*/ 19 h 109"/>
                <a:gd name="T58" fmla="*/ 149 w 173"/>
                <a:gd name="T59" fmla="*/ 12 h 109"/>
                <a:gd name="T60" fmla="*/ 138 w 173"/>
                <a:gd name="T61" fmla="*/ 8 h 109"/>
                <a:gd name="T62" fmla="*/ 124 w 173"/>
                <a:gd name="T63" fmla="*/ 4 h 109"/>
                <a:gd name="T64" fmla="*/ 107 w 173"/>
                <a:gd name="T65" fmla="*/ 1 h 109"/>
                <a:gd name="T66" fmla="*/ 90 w 173"/>
                <a:gd name="T67" fmla="*/ 0 h 109"/>
                <a:gd name="T68" fmla="*/ 81 w 173"/>
                <a:gd name="T69" fmla="*/ 0 h 109"/>
                <a:gd name="T70" fmla="*/ 72 w 173"/>
                <a:gd name="T71" fmla="*/ 0 h 109"/>
                <a:gd name="T72" fmla="*/ 64 w 173"/>
                <a:gd name="T73" fmla="*/ 0 h 109"/>
                <a:gd name="T74" fmla="*/ 57 w 173"/>
                <a:gd name="T75" fmla="*/ 1 h 109"/>
                <a:gd name="T76" fmla="*/ 48 w 173"/>
                <a:gd name="T77" fmla="*/ 1 h 109"/>
                <a:gd name="T78" fmla="*/ 41 w 173"/>
                <a:gd name="T79" fmla="*/ 4 h 109"/>
                <a:gd name="T80" fmla="*/ 34 w 173"/>
                <a:gd name="T81" fmla="*/ 6 h 109"/>
                <a:gd name="T82" fmla="*/ 28 w 173"/>
                <a:gd name="T83" fmla="*/ 8 h 109"/>
                <a:gd name="T84" fmla="*/ 21 w 173"/>
                <a:gd name="T85" fmla="*/ 10 h 109"/>
                <a:gd name="T86" fmla="*/ 17 w 173"/>
                <a:gd name="T87" fmla="*/ 12 h 109"/>
                <a:gd name="T88" fmla="*/ 13 w 173"/>
                <a:gd name="T89" fmla="*/ 15 h 109"/>
                <a:gd name="T90" fmla="*/ 9 w 173"/>
                <a:gd name="T91" fmla="*/ 18 h 109"/>
                <a:gd name="T92" fmla="*/ 4 w 173"/>
                <a:gd name="T93" fmla="*/ 22 h 109"/>
                <a:gd name="T94" fmla="*/ 1 w 173"/>
                <a:gd name="T95" fmla="*/ 26 h 109"/>
                <a:gd name="T96" fmla="*/ 0 w 173"/>
                <a:gd name="T97" fmla="*/ 29 h 109"/>
                <a:gd name="T98" fmla="*/ 0 w 173"/>
                <a:gd name="T99" fmla="*/ 33 h 109"/>
                <a:gd name="T100" fmla="*/ 0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0" y="66"/>
                  </a:moveTo>
                  <a:lnTo>
                    <a:pt x="1" y="73"/>
                  </a:lnTo>
                  <a:lnTo>
                    <a:pt x="6" y="80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2"/>
                  </a:lnTo>
                  <a:lnTo>
                    <a:pt x="64" y="105"/>
                  </a:lnTo>
                  <a:lnTo>
                    <a:pt x="81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7" y="107"/>
                  </a:lnTo>
                  <a:lnTo>
                    <a:pt x="115" y="105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6" y="101"/>
                  </a:lnTo>
                  <a:lnTo>
                    <a:pt x="144" y="100"/>
                  </a:lnTo>
                  <a:lnTo>
                    <a:pt x="149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6" y="84"/>
                  </a:lnTo>
                  <a:lnTo>
                    <a:pt x="169" y="80"/>
                  </a:lnTo>
                  <a:lnTo>
                    <a:pt x="171" y="78"/>
                  </a:lnTo>
                  <a:lnTo>
                    <a:pt x="172" y="73"/>
                  </a:lnTo>
                  <a:lnTo>
                    <a:pt x="171" y="40"/>
                  </a:lnTo>
                  <a:lnTo>
                    <a:pt x="171" y="33"/>
                  </a:lnTo>
                  <a:lnTo>
                    <a:pt x="166" y="26"/>
                  </a:lnTo>
                  <a:lnTo>
                    <a:pt x="159" y="19"/>
                  </a:lnTo>
                  <a:lnTo>
                    <a:pt x="149" y="12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7" y="1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57" y="1"/>
                  </a:lnTo>
                  <a:lnTo>
                    <a:pt x="48" y="1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10"/>
                  </a:lnTo>
                  <a:lnTo>
                    <a:pt x="17" y="12"/>
                  </a:lnTo>
                  <a:lnTo>
                    <a:pt x="13" y="15"/>
                  </a:lnTo>
                  <a:lnTo>
                    <a:pt x="9" y="18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1" name="Freeform 275"/>
            <p:cNvSpPr>
              <a:spLocks/>
            </p:cNvSpPr>
            <p:nvPr/>
          </p:nvSpPr>
          <p:spPr bwMode="auto">
            <a:xfrm>
              <a:off x="4122" y="1822"/>
              <a:ext cx="80" cy="40"/>
            </a:xfrm>
            <a:custGeom>
              <a:avLst/>
              <a:gdLst>
                <a:gd name="T0" fmla="*/ 79 w 80"/>
                <a:gd name="T1" fmla="*/ 33 h 40"/>
                <a:gd name="T2" fmla="*/ 63 w 80"/>
                <a:gd name="T3" fmla="*/ 32 h 40"/>
                <a:gd name="T4" fmla="*/ 48 w 80"/>
                <a:gd name="T5" fmla="*/ 29 h 40"/>
                <a:gd name="T6" fmla="*/ 36 w 80"/>
                <a:gd name="T7" fmla="*/ 26 h 40"/>
                <a:gd name="T8" fmla="*/ 25 w 80"/>
                <a:gd name="T9" fmla="*/ 22 h 40"/>
                <a:gd name="T10" fmla="*/ 16 w 80"/>
                <a:gd name="T11" fmla="*/ 16 h 40"/>
                <a:gd name="T12" fmla="*/ 11 w 80"/>
                <a:gd name="T13" fmla="*/ 11 h 40"/>
                <a:gd name="T14" fmla="*/ 7 w 80"/>
                <a:gd name="T15" fmla="*/ 5 h 40"/>
                <a:gd name="T16" fmla="*/ 7 w 80"/>
                <a:gd name="T17" fmla="*/ 0 h 40"/>
                <a:gd name="T18" fmla="*/ 0 w 80"/>
                <a:gd name="T19" fmla="*/ 0 h 40"/>
                <a:gd name="T20" fmla="*/ 0 w 80"/>
                <a:gd name="T21" fmla="*/ 7 h 40"/>
                <a:gd name="T22" fmla="*/ 5 w 80"/>
                <a:gd name="T23" fmla="*/ 15 h 40"/>
                <a:gd name="T24" fmla="*/ 12 w 80"/>
                <a:gd name="T25" fmla="*/ 21 h 40"/>
                <a:gd name="T26" fmla="*/ 23 w 80"/>
                <a:gd name="T27" fmla="*/ 27 h 40"/>
                <a:gd name="T28" fmla="*/ 33 w 80"/>
                <a:gd name="T29" fmla="*/ 32 h 40"/>
                <a:gd name="T30" fmla="*/ 48 w 80"/>
                <a:gd name="T31" fmla="*/ 34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3"/>
                  </a:moveTo>
                  <a:lnTo>
                    <a:pt x="63" y="32"/>
                  </a:lnTo>
                  <a:lnTo>
                    <a:pt x="48" y="29"/>
                  </a:lnTo>
                  <a:lnTo>
                    <a:pt x="36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4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2" name="Freeform 276"/>
            <p:cNvSpPr>
              <a:spLocks/>
            </p:cNvSpPr>
            <p:nvPr/>
          </p:nvSpPr>
          <p:spPr bwMode="auto">
            <a:xfrm>
              <a:off x="4210" y="1829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70 w 91"/>
                <a:gd name="T13" fmla="*/ 15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8 w 91"/>
                <a:gd name="T29" fmla="*/ 26 h 33"/>
                <a:gd name="T30" fmla="*/ 10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10 w 91"/>
                <a:gd name="T37" fmla="*/ 32 h 33"/>
                <a:gd name="T38" fmla="*/ 18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5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70" y="15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8" y="26"/>
                  </a:lnTo>
                  <a:lnTo>
                    <a:pt x="10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10" y="32"/>
                  </a:lnTo>
                  <a:lnTo>
                    <a:pt x="18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5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3" name="Freeform 277"/>
            <p:cNvSpPr>
              <a:spLocks/>
            </p:cNvSpPr>
            <p:nvPr/>
          </p:nvSpPr>
          <p:spPr bwMode="auto">
            <a:xfrm>
              <a:off x="4300" y="1793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4" name="Freeform 278"/>
            <p:cNvSpPr>
              <a:spLocks/>
            </p:cNvSpPr>
            <p:nvPr/>
          </p:nvSpPr>
          <p:spPr bwMode="auto">
            <a:xfrm>
              <a:off x="4219" y="1745"/>
              <a:ext cx="81" cy="40"/>
            </a:xfrm>
            <a:custGeom>
              <a:avLst/>
              <a:gdLst>
                <a:gd name="T0" fmla="*/ 0 w 81"/>
                <a:gd name="T1" fmla="*/ 6 h 40"/>
                <a:gd name="T2" fmla="*/ 16 w 81"/>
                <a:gd name="T3" fmla="*/ 7 h 40"/>
                <a:gd name="T4" fmla="*/ 31 w 81"/>
                <a:gd name="T5" fmla="*/ 10 h 40"/>
                <a:gd name="T6" fmla="*/ 45 w 81"/>
                <a:gd name="T7" fmla="*/ 13 h 40"/>
                <a:gd name="T8" fmla="*/ 56 w 81"/>
                <a:gd name="T9" fmla="*/ 18 h 40"/>
                <a:gd name="T10" fmla="*/ 65 w 81"/>
                <a:gd name="T11" fmla="*/ 23 h 40"/>
                <a:gd name="T12" fmla="*/ 71 w 81"/>
                <a:gd name="T13" fmla="*/ 28 h 40"/>
                <a:gd name="T14" fmla="*/ 75 w 81"/>
                <a:gd name="T15" fmla="*/ 34 h 40"/>
                <a:gd name="T16" fmla="*/ 75 w 81"/>
                <a:gd name="T17" fmla="*/ 39 h 40"/>
                <a:gd name="T18" fmla="*/ 80 w 81"/>
                <a:gd name="T19" fmla="*/ 39 h 40"/>
                <a:gd name="T20" fmla="*/ 80 w 81"/>
                <a:gd name="T21" fmla="*/ 32 h 40"/>
                <a:gd name="T22" fmla="*/ 76 w 81"/>
                <a:gd name="T23" fmla="*/ 24 h 40"/>
                <a:gd name="T24" fmla="*/ 68 w 81"/>
                <a:gd name="T25" fmla="*/ 18 h 40"/>
                <a:gd name="T26" fmla="*/ 58 w 81"/>
                <a:gd name="T27" fmla="*/ 12 h 40"/>
                <a:gd name="T28" fmla="*/ 46 w 81"/>
                <a:gd name="T29" fmla="*/ 7 h 40"/>
                <a:gd name="T30" fmla="*/ 33 w 81"/>
                <a:gd name="T31" fmla="*/ 5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6" y="18"/>
                  </a:lnTo>
                  <a:lnTo>
                    <a:pt x="65" y="23"/>
                  </a:lnTo>
                  <a:lnTo>
                    <a:pt x="71" y="28"/>
                  </a:lnTo>
                  <a:lnTo>
                    <a:pt x="75" y="34"/>
                  </a:lnTo>
                  <a:lnTo>
                    <a:pt x="75" y="39"/>
                  </a:lnTo>
                  <a:lnTo>
                    <a:pt x="80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8" y="18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5" name="Freeform 279"/>
            <p:cNvSpPr>
              <a:spLocks/>
            </p:cNvSpPr>
            <p:nvPr/>
          </p:nvSpPr>
          <p:spPr bwMode="auto">
            <a:xfrm>
              <a:off x="4120" y="1745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8 w 91"/>
                <a:gd name="T3" fmla="*/ 30 h 33"/>
                <a:gd name="T4" fmla="*/ 10 w 91"/>
                <a:gd name="T5" fmla="*/ 27 h 33"/>
                <a:gd name="T6" fmla="*/ 11 w 91"/>
                <a:gd name="T7" fmla="*/ 25 h 33"/>
                <a:gd name="T8" fmla="*/ 14 w 91"/>
                <a:gd name="T9" fmla="*/ 21 h 33"/>
                <a:gd name="T10" fmla="*/ 18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3 w 91"/>
                <a:gd name="T17" fmla="*/ 13 h 33"/>
                <a:gd name="T18" fmla="*/ 38 w 91"/>
                <a:gd name="T19" fmla="*/ 11 h 33"/>
                <a:gd name="T20" fmla="*/ 44 w 91"/>
                <a:gd name="T21" fmla="*/ 9 h 33"/>
                <a:gd name="T22" fmla="*/ 50 w 91"/>
                <a:gd name="T23" fmla="*/ 8 h 33"/>
                <a:gd name="T24" fmla="*/ 59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6 h 33"/>
                <a:gd name="T34" fmla="*/ 90 w 91"/>
                <a:gd name="T35" fmla="*/ 0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9 w 91"/>
                <a:gd name="T43" fmla="*/ 1 h 33"/>
                <a:gd name="T44" fmla="*/ 50 w 91"/>
                <a:gd name="T45" fmla="*/ 2 h 33"/>
                <a:gd name="T46" fmla="*/ 42 w 91"/>
                <a:gd name="T47" fmla="*/ 4 h 33"/>
                <a:gd name="T48" fmla="*/ 37 w 91"/>
                <a:gd name="T49" fmla="*/ 6 h 33"/>
                <a:gd name="T50" fmla="*/ 30 w 91"/>
                <a:gd name="T51" fmla="*/ 7 h 33"/>
                <a:gd name="T52" fmla="*/ 23 w 91"/>
                <a:gd name="T53" fmla="*/ 9 h 33"/>
                <a:gd name="T54" fmla="*/ 19 w 91"/>
                <a:gd name="T55" fmla="*/ 12 h 33"/>
                <a:gd name="T56" fmla="*/ 14 w 91"/>
                <a:gd name="T57" fmla="*/ 14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8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1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3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4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6" name="Freeform 280"/>
            <p:cNvSpPr>
              <a:spLocks/>
            </p:cNvSpPr>
            <p:nvPr/>
          </p:nvSpPr>
          <p:spPr bwMode="auto">
            <a:xfrm>
              <a:off x="4120" y="1786"/>
              <a:ext cx="1" cy="28"/>
            </a:xfrm>
            <a:custGeom>
              <a:avLst/>
              <a:gdLst>
                <a:gd name="T0" fmla="*/ 0 w 1"/>
                <a:gd name="T1" fmla="*/ 27 h 28"/>
                <a:gd name="T2" fmla="*/ 0 w 1"/>
                <a:gd name="T3" fmla="*/ 0 h 28"/>
                <a:gd name="T4" fmla="*/ 0 w 1"/>
                <a:gd name="T5" fmla="*/ 27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27"/>
                  </a:moveTo>
                  <a:lnTo>
                    <a:pt x="0" y="0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7" name="Freeform 281"/>
            <p:cNvSpPr>
              <a:spLocks/>
            </p:cNvSpPr>
            <p:nvPr/>
          </p:nvSpPr>
          <p:spPr bwMode="auto">
            <a:xfrm>
              <a:off x="4125" y="1750"/>
              <a:ext cx="172" cy="73"/>
            </a:xfrm>
            <a:custGeom>
              <a:avLst/>
              <a:gdLst>
                <a:gd name="T0" fmla="*/ 171 w 172"/>
                <a:gd name="T1" fmla="*/ 39 h 73"/>
                <a:gd name="T2" fmla="*/ 170 w 172"/>
                <a:gd name="T3" fmla="*/ 43 h 73"/>
                <a:gd name="T4" fmla="*/ 168 w 172"/>
                <a:gd name="T5" fmla="*/ 45 h 73"/>
                <a:gd name="T6" fmla="*/ 165 w 172"/>
                <a:gd name="T7" fmla="*/ 49 h 73"/>
                <a:gd name="T8" fmla="*/ 162 w 172"/>
                <a:gd name="T9" fmla="*/ 53 h 73"/>
                <a:gd name="T10" fmla="*/ 158 w 172"/>
                <a:gd name="T11" fmla="*/ 56 h 73"/>
                <a:gd name="T12" fmla="*/ 154 w 172"/>
                <a:gd name="T13" fmla="*/ 59 h 73"/>
                <a:gd name="T14" fmla="*/ 150 w 172"/>
                <a:gd name="T15" fmla="*/ 61 h 73"/>
                <a:gd name="T16" fmla="*/ 143 w 172"/>
                <a:gd name="T17" fmla="*/ 64 h 73"/>
                <a:gd name="T18" fmla="*/ 137 w 172"/>
                <a:gd name="T19" fmla="*/ 65 h 73"/>
                <a:gd name="T20" fmla="*/ 130 w 172"/>
                <a:gd name="T21" fmla="*/ 68 h 73"/>
                <a:gd name="T22" fmla="*/ 123 w 172"/>
                <a:gd name="T23" fmla="*/ 69 h 73"/>
                <a:gd name="T24" fmla="*/ 114 w 172"/>
                <a:gd name="T25" fmla="*/ 69 h 73"/>
                <a:gd name="T26" fmla="*/ 107 w 172"/>
                <a:gd name="T27" fmla="*/ 71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69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59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2 h 73"/>
                <a:gd name="T50" fmla="*/ 0 w 172"/>
                <a:gd name="T51" fmla="*/ 28 h 73"/>
                <a:gd name="T52" fmla="*/ 1 w 172"/>
                <a:gd name="T53" fmla="*/ 25 h 73"/>
                <a:gd name="T54" fmla="*/ 4 w 172"/>
                <a:gd name="T55" fmla="*/ 21 h 73"/>
                <a:gd name="T56" fmla="*/ 9 w 172"/>
                <a:gd name="T57" fmla="*/ 17 h 73"/>
                <a:gd name="T58" fmla="*/ 13 w 172"/>
                <a:gd name="T59" fmla="*/ 15 h 73"/>
                <a:gd name="T60" fmla="*/ 17 w 172"/>
                <a:gd name="T61" fmla="*/ 12 h 73"/>
                <a:gd name="T62" fmla="*/ 21 w 172"/>
                <a:gd name="T63" fmla="*/ 9 h 73"/>
                <a:gd name="T64" fmla="*/ 29 w 172"/>
                <a:gd name="T65" fmla="*/ 8 h 73"/>
                <a:gd name="T66" fmla="*/ 34 w 172"/>
                <a:gd name="T67" fmla="*/ 5 h 73"/>
                <a:gd name="T68" fmla="*/ 41 w 172"/>
                <a:gd name="T69" fmla="*/ 4 h 73"/>
                <a:gd name="T70" fmla="*/ 48 w 172"/>
                <a:gd name="T71" fmla="*/ 1 h 73"/>
                <a:gd name="T72" fmla="*/ 57 w 172"/>
                <a:gd name="T73" fmla="*/ 1 h 73"/>
                <a:gd name="T74" fmla="*/ 64 w 172"/>
                <a:gd name="T75" fmla="*/ 0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1 h 73"/>
                <a:gd name="T84" fmla="*/ 124 w 172"/>
                <a:gd name="T85" fmla="*/ 4 h 73"/>
                <a:gd name="T86" fmla="*/ 138 w 172"/>
                <a:gd name="T87" fmla="*/ 8 h 73"/>
                <a:gd name="T88" fmla="*/ 150 w 172"/>
                <a:gd name="T89" fmla="*/ 12 h 73"/>
                <a:gd name="T90" fmla="*/ 160 w 172"/>
                <a:gd name="T91" fmla="*/ 19 h 73"/>
                <a:gd name="T92" fmla="*/ 167 w 172"/>
                <a:gd name="T93" fmla="*/ 25 h 73"/>
                <a:gd name="T94" fmla="*/ 171 w 172"/>
                <a:gd name="T95" fmla="*/ 32 h 73"/>
                <a:gd name="T96" fmla="*/ 171 w 172"/>
                <a:gd name="T97" fmla="*/ 39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39"/>
                  </a:moveTo>
                  <a:lnTo>
                    <a:pt x="170" y="43"/>
                  </a:lnTo>
                  <a:lnTo>
                    <a:pt x="168" y="45"/>
                  </a:lnTo>
                  <a:lnTo>
                    <a:pt x="165" y="49"/>
                  </a:lnTo>
                  <a:lnTo>
                    <a:pt x="162" y="53"/>
                  </a:lnTo>
                  <a:lnTo>
                    <a:pt x="158" y="56"/>
                  </a:lnTo>
                  <a:lnTo>
                    <a:pt x="154" y="59"/>
                  </a:lnTo>
                  <a:lnTo>
                    <a:pt x="150" y="61"/>
                  </a:lnTo>
                  <a:lnTo>
                    <a:pt x="143" y="64"/>
                  </a:lnTo>
                  <a:lnTo>
                    <a:pt x="137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4" y="69"/>
                  </a:lnTo>
                  <a:lnTo>
                    <a:pt x="107" y="71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69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59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8"/>
                  </a:lnTo>
                  <a:lnTo>
                    <a:pt x="1" y="25"/>
                  </a:lnTo>
                  <a:lnTo>
                    <a:pt x="4" y="21"/>
                  </a:lnTo>
                  <a:lnTo>
                    <a:pt x="9" y="17"/>
                  </a:lnTo>
                  <a:lnTo>
                    <a:pt x="13" y="15"/>
                  </a:lnTo>
                  <a:lnTo>
                    <a:pt x="17" y="12"/>
                  </a:lnTo>
                  <a:lnTo>
                    <a:pt x="21" y="9"/>
                  </a:lnTo>
                  <a:lnTo>
                    <a:pt x="29" y="8"/>
                  </a:lnTo>
                  <a:lnTo>
                    <a:pt x="34" y="5"/>
                  </a:lnTo>
                  <a:lnTo>
                    <a:pt x="41" y="4"/>
                  </a:lnTo>
                  <a:lnTo>
                    <a:pt x="48" y="1"/>
                  </a:lnTo>
                  <a:lnTo>
                    <a:pt x="57" y="1"/>
                  </a:lnTo>
                  <a:lnTo>
                    <a:pt x="64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0" y="12"/>
                  </a:lnTo>
                  <a:lnTo>
                    <a:pt x="160" y="19"/>
                  </a:lnTo>
                  <a:lnTo>
                    <a:pt x="167" y="25"/>
                  </a:lnTo>
                  <a:lnTo>
                    <a:pt x="171" y="32"/>
                  </a:lnTo>
                  <a:lnTo>
                    <a:pt x="171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8" name="Freeform 282"/>
            <p:cNvSpPr>
              <a:spLocks/>
            </p:cNvSpPr>
            <p:nvPr/>
          </p:nvSpPr>
          <p:spPr bwMode="auto">
            <a:xfrm>
              <a:off x="4210" y="1793"/>
              <a:ext cx="90" cy="33"/>
            </a:xfrm>
            <a:custGeom>
              <a:avLst/>
              <a:gdLst>
                <a:gd name="T0" fmla="*/ 0 w 90"/>
                <a:gd name="T1" fmla="*/ 32 h 33"/>
                <a:gd name="T2" fmla="*/ 8 w 90"/>
                <a:gd name="T3" fmla="*/ 32 h 33"/>
                <a:gd name="T4" fmla="*/ 16 w 90"/>
                <a:gd name="T5" fmla="*/ 32 h 33"/>
                <a:gd name="T6" fmla="*/ 25 w 90"/>
                <a:gd name="T7" fmla="*/ 31 h 33"/>
                <a:gd name="T8" fmla="*/ 31 w 90"/>
                <a:gd name="T9" fmla="*/ 31 h 33"/>
                <a:gd name="T10" fmla="*/ 40 w 90"/>
                <a:gd name="T11" fmla="*/ 30 h 33"/>
                <a:gd name="T12" fmla="*/ 47 w 90"/>
                <a:gd name="T13" fmla="*/ 28 h 33"/>
                <a:gd name="T14" fmla="*/ 53 w 90"/>
                <a:gd name="T15" fmla="*/ 26 h 33"/>
                <a:gd name="T16" fmla="*/ 60 w 90"/>
                <a:gd name="T17" fmla="*/ 25 h 33"/>
                <a:gd name="T18" fmla="*/ 67 w 90"/>
                <a:gd name="T19" fmla="*/ 23 h 33"/>
                <a:gd name="T20" fmla="*/ 71 w 90"/>
                <a:gd name="T21" fmla="*/ 20 h 33"/>
                <a:gd name="T22" fmla="*/ 75 w 90"/>
                <a:gd name="T23" fmla="*/ 18 h 33"/>
                <a:gd name="T24" fmla="*/ 81 w 90"/>
                <a:gd name="T25" fmla="*/ 15 h 33"/>
                <a:gd name="T26" fmla="*/ 84 w 90"/>
                <a:gd name="T27" fmla="*/ 12 h 33"/>
                <a:gd name="T28" fmla="*/ 88 w 90"/>
                <a:gd name="T29" fmla="*/ 8 h 33"/>
                <a:gd name="T30" fmla="*/ 89 w 90"/>
                <a:gd name="T31" fmla="*/ 5 h 33"/>
                <a:gd name="T32" fmla="*/ 89 w 90"/>
                <a:gd name="T33" fmla="*/ 0 h 33"/>
                <a:gd name="T34" fmla="*/ 84 w 90"/>
                <a:gd name="T35" fmla="*/ 0 h 33"/>
                <a:gd name="T36" fmla="*/ 82 w 90"/>
                <a:gd name="T37" fmla="*/ 2 h 33"/>
                <a:gd name="T38" fmla="*/ 81 w 90"/>
                <a:gd name="T39" fmla="*/ 5 h 33"/>
                <a:gd name="T40" fmla="*/ 79 w 90"/>
                <a:gd name="T41" fmla="*/ 8 h 33"/>
                <a:gd name="T42" fmla="*/ 77 w 90"/>
                <a:gd name="T43" fmla="*/ 11 h 33"/>
                <a:gd name="T44" fmla="*/ 73 w 90"/>
                <a:gd name="T45" fmla="*/ 13 h 33"/>
                <a:gd name="T46" fmla="*/ 68 w 90"/>
                <a:gd name="T47" fmla="*/ 15 h 33"/>
                <a:gd name="T48" fmla="*/ 63 w 90"/>
                <a:gd name="T49" fmla="*/ 17 h 33"/>
                <a:gd name="T50" fmla="*/ 59 w 90"/>
                <a:gd name="T51" fmla="*/ 19 h 33"/>
                <a:gd name="T52" fmla="*/ 52 w 90"/>
                <a:gd name="T53" fmla="*/ 21 h 33"/>
                <a:gd name="T54" fmla="*/ 47 w 90"/>
                <a:gd name="T55" fmla="*/ 23 h 33"/>
                <a:gd name="T56" fmla="*/ 38 w 90"/>
                <a:gd name="T57" fmla="*/ 24 h 33"/>
                <a:gd name="T58" fmla="*/ 31 w 90"/>
                <a:gd name="T59" fmla="*/ 25 h 33"/>
                <a:gd name="T60" fmla="*/ 25 w 90"/>
                <a:gd name="T61" fmla="*/ 26 h 33"/>
                <a:gd name="T62" fmla="*/ 16 w 90"/>
                <a:gd name="T63" fmla="*/ 26 h 33"/>
                <a:gd name="T64" fmla="*/ 8 w 90"/>
                <a:gd name="T65" fmla="*/ 26 h 33"/>
                <a:gd name="T66" fmla="*/ 0 w 90"/>
                <a:gd name="T67" fmla="*/ 26 h 33"/>
                <a:gd name="T68" fmla="*/ 0 w 90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1"/>
                  </a:lnTo>
                  <a:lnTo>
                    <a:pt x="40" y="30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5" y="18"/>
                  </a:lnTo>
                  <a:lnTo>
                    <a:pt x="81" y="15"/>
                  </a:lnTo>
                  <a:lnTo>
                    <a:pt x="84" y="12"/>
                  </a:lnTo>
                  <a:lnTo>
                    <a:pt x="88" y="8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9" y="8"/>
                  </a:lnTo>
                  <a:lnTo>
                    <a:pt x="77" y="11"/>
                  </a:lnTo>
                  <a:lnTo>
                    <a:pt x="73" y="13"/>
                  </a:lnTo>
                  <a:lnTo>
                    <a:pt x="68" y="15"/>
                  </a:lnTo>
                  <a:lnTo>
                    <a:pt x="63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7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19" name="Freeform 283"/>
            <p:cNvSpPr>
              <a:spLocks/>
            </p:cNvSpPr>
            <p:nvPr/>
          </p:nvSpPr>
          <p:spPr bwMode="auto">
            <a:xfrm>
              <a:off x="4120" y="1786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2 h 40"/>
                <a:gd name="T8" fmla="*/ 23 w 82"/>
                <a:gd name="T9" fmla="*/ 27 h 40"/>
                <a:gd name="T10" fmla="*/ 34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1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0" name="Freeform 284"/>
            <p:cNvSpPr>
              <a:spLocks/>
            </p:cNvSpPr>
            <p:nvPr/>
          </p:nvSpPr>
          <p:spPr bwMode="auto">
            <a:xfrm>
              <a:off x="4120" y="1745"/>
              <a:ext cx="91" cy="33"/>
            </a:xfrm>
            <a:custGeom>
              <a:avLst/>
              <a:gdLst>
                <a:gd name="T0" fmla="*/ 90 w 91"/>
                <a:gd name="T1" fmla="*/ 0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9 w 91"/>
                <a:gd name="T9" fmla="*/ 1 h 33"/>
                <a:gd name="T10" fmla="*/ 50 w 91"/>
                <a:gd name="T11" fmla="*/ 2 h 33"/>
                <a:gd name="T12" fmla="*/ 42 w 91"/>
                <a:gd name="T13" fmla="*/ 4 h 33"/>
                <a:gd name="T14" fmla="*/ 37 w 91"/>
                <a:gd name="T15" fmla="*/ 6 h 33"/>
                <a:gd name="T16" fmla="*/ 30 w 91"/>
                <a:gd name="T17" fmla="*/ 7 h 33"/>
                <a:gd name="T18" fmla="*/ 23 w 91"/>
                <a:gd name="T19" fmla="*/ 9 h 33"/>
                <a:gd name="T20" fmla="*/ 19 w 91"/>
                <a:gd name="T21" fmla="*/ 12 h 33"/>
                <a:gd name="T22" fmla="*/ 14 w 91"/>
                <a:gd name="T23" fmla="*/ 14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8 w 91"/>
                <a:gd name="T37" fmla="*/ 30 h 33"/>
                <a:gd name="T38" fmla="*/ 10 w 91"/>
                <a:gd name="T39" fmla="*/ 27 h 33"/>
                <a:gd name="T40" fmla="*/ 11 w 91"/>
                <a:gd name="T41" fmla="*/ 25 h 33"/>
                <a:gd name="T42" fmla="*/ 14 w 91"/>
                <a:gd name="T43" fmla="*/ 21 h 33"/>
                <a:gd name="T44" fmla="*/ 18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3 w 91"/>
                <a:gd name="T51" fmla="*/ 13 h 33"/>
                <a:gd name="T52" fmla="*/ 38 w 91"/>
                <a:gd name="T53" fmla="*/ 11 h 33"/>
                <a:gd name="T54" fmla="*/ 44 w 91"/>
                <a:gd name="T55" fmla="*/ 9 h 33"/>
                <a:gd name="T56" fmla="*/ 50 w 91"/>
                <a:gd name="T57" fmla="*/ 8 h 33"/>
                <a:gd name="T58" fmla="*/ 59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6 h 33"/>
                <a:gd name="T68" fmla="*/ 90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4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8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1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3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1" name="Freeform 285"/>
            <p:cNvSpPr>
              <a:spLocks/>
            </p:cNvSpPr>
            <p:nvPr/>
          </p:nvSpPr>
          <p:spPr bwMode="auto">
            <a:xfrm>
              <a:off x="4219" y="1745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2 h 40"/>
                <a:gd name="T4" fmla="*/ 76 w 81"/>
                <a:gd name="T5" fmla="*/ 24 h 40"/>
                <a:gd name="T6" fmla="*/ 68 w 81"/>
                <a:gd name="T7" fmla="*/ 18 h 40"/>
                <a:gd name="T8" fmla="*/ 58 w 81"/>
                <a:gd name="T9" fmla="*/ 12 h 40"/>
                <a:gd name="T10" fmla="*/ 46 w 81"/>
                <a:gd name="T11" fmla="*/ 7 h 40"/>
                <a:gd name="T12" fmla="*/ 33 w 81"/>
                <a:gd name="T13" fmla="*/ 5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6 h 40"/>
                <a:gd name="T20" fmla="*/ 16 w 81"/>
                <a:gd name="T21" fmla="*/ 7 h 40"/>
                <a:gd name="T22" fmla="*/ 31 w 81"/>
                <a:gd name="T23" fmla="*/ 10 h 40"/>
                <a:gd name="T24" fmla="*/ 45 w 81"/>
                <a:gd name="T25" fmla="*/ 13 h 40"/>
                <a:gd name="T26" fmla="*/ 56 w 81"/>
                <a:gd name="T27" fmla="*/ 18 h 40"/>
                <a:gd name="T28" fmla="*/ 65 w 81"/>
                <a:gd name="T29" fmla="*/ 23 h 40"/>
                <a:gd name="T30" fmla="*/ 71 w 81"/>
                <a:gd name="T31" fmla="*/ 28 h 40"/>
                <a:gd name="T32" fmla="*/ 75 w 81"/>
                <a:gd name="T33" fmla="*/ 34 h 40"/>
                <a:gd name="T34" fmla="*/ 75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8" y="18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6" y="18"/>
                  </a:lnTo>
                  <a:lnTo>
                    <a:pt x="65" y="23"/>
                  </a:lnTo>
                  <a:lnTo>
                    <a:pt x="71" y="28"/>
                  </a:lnTo>
                  <a:lnTo>
                    <a:pt x="75" y="34"/>
                  </a:lnTo>
                  <a:lnTo>
                    <a:pt x="75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2" name="Freeform 286"/>
            <p:cNvSpPr>
              <a:spLocks/>
            </p:cNvSpPr>
            <p:nvPr/>
          </p:nvSpPr>
          <p:spPr bwMode="auto">
            <a:xfrm>
              <a:off x="4633" y="1741"/>
              <a:ext cx="174" cy="109"/>
            </a:xfrm>
            <a:custGeom>
              <a:avLst/>
              <a:gdLst>
                <a:gd name="T0" fmla="*/ 1 w 174"/>
                <a:gd name="T1" fmla="*/ 66 h 109"/>
                <a:gd name="T2" fmla="*/ 1 w 174"/>
                <a:gd name="T3" fmla="*/ 75 h 109"/>
                <a:gd name="T4" fmla="*/ 6 w 174"/>
                <a:gd name="T5" fmla="*/ 82 h 109"/>
                <a:gd name="T6" fmla="*/ 13 w 174"/>
                <a:gd name="T7" fmla="*/ 89 h 109"/>
                <a:gd name="T8" fmla="*/ 23 w 174"/>
                <a:gd name="T9" fmla="*/ 94 h 109"/>
                <a:gd name="T10" fmla="*/ 34 w 174"/>
                <a:gd name="T11" fmla="*/ 100 h 109"/>
                <a:gd name="T12" fmla="*/ 50 w 174"/>
                <a:gd name="T13" fmla="*/ 104 h 109"/>
                <a:gd name="T14" fmla="*/ 66 w 174"/>
                <a:gd name="T15" fmla="*/ 107 h 109"/>
                <a:gd name="T16" fmla="*/ 83 w 174"/>
                <a:gd name="T17" fmla="*/ 108 h 109"/>
                <a:gd name="T18" fmla="*/ 92 w 174"/>
                <a:gd name="T19" fmla="*/ 108 h 109"/>
                <a:gd name="T20" fmla="*/ 100 w 174"/>
                <a:gd name="T21" fmla="*/ 108 h 109"/>
                <a:gd name="T22" fmla="*/ 109 w 174"/>
                <a:gd name="T23" fmla="*/ 108 h 109"/>
                <a:gd name="T24" fmla="*/ 116 w 174"/>
                <a:gd name="T25" fmla="*/ 107 h 109"/>
                <a:gd name="T26" fmla="*/ 124 w 174"/>
                <a:gd name="T27" fmla="*/ 105 h 109"/>
                <a:gd name="T28" fmla="*/ 132 w 174"/>
                <a:gd name="T29" fmla="*/ 104 h 109"/>
                <a:gd name="T30" fmla="*/ 139 w 174"/>
                <a:gd name="T31" fmla="*/ 101 h 109"/>
                <a:gd name="T32" fmla="*/ 146 w 174"/>
                <a:gd name="T33" fmla="*/ 100 h 109"/>
                <a:gd name="T34" fmla="*/ 152 w 174"/>
                <a:gd name="T35" fmla="*/ 97 h 109"/>
                <a:gd name="T36" fmla="*/ 156 w 174"/>
                <a:gd name="T37" fmla="*/ 94 h 109"/>
                <a:gd name="T38" fmla="*/ 162 w 174"/>
                <a:gd name="T39" fmla="*/ 91 h 109"/>
                <a:gd name="T40" fmla="*/ 166 w 174"/>
                <a:gd name="T41" fmla="*/ 89 h 109"/>
                <a:gd name="T42" fmla="*/ 169 w 174"/>
                <a:gd name="T43" fmla="*/ 86 h 109"/>
                <a:gd name="T44" fmla="*/ 172 w 174"/>
                <a:gd name="T45" fmla="*/ 82 h 109"/>
                <a:gd name="T46" fmla="*/ 173 w 174"/>
                <a:gd name="T47" fmla="*/ 79 h 109"/>
                <a:gd name="T48" fmla="*/ 173 w 174"/>
                <a:gd name="T49" fmla="*/ 75 h 109"/>
                <a:gd name="T50" fmla="*/ 173 w 174"/>
                <a:gd name="T51" fmla="*/ 42 h 109"/>
                <a:gd name="T52" fmla="*/ 172 w 174"/>
                <a:gd name="T53" fmla="*/ 33 h 109"/>
                <a:gd name="T54" fmla="*/ 167 w 174"/>
                <a:gd name="T55" fmla="*/ 26 h 109"/>
                <a:gd name="T56" fmla="*/ 162 w 174"/>
                <a:gd name="T57" fmla="*/ 19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4 h 109"/>
                <a:gd name="T64" fmla="*/ 109 w 174"/>
                <a:gd name="T65" fmla="*/ 1 h 109"/>
                <a:gd name="T66" fmla="*/ 92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6 w 174"/>
                <a:gd name="T73" fmla="*/ 1 h 109"/>
                <a:gd name="T74" fmla="*/ 57 w 174"/>
                <a:gd name="T75" fmla="*/ 1 h 109"/>
                <a:gd name="T76" fmla="*/ 50 w 174"/>
                <a:gd name="T77" fmla="*/ 3 h 109"/>
                <a:gd name="T78" fmla="*/ 41 w 174"/>
                <a:gd name="T79" fmla="*/ 4 h 109"/>
                <a:gd name="T80" fmla="*/ 36 w 174"/>
                <a:gd name="T81" fmla="*/ 7 h 109"/>
                <a:gd name="T82" fmla="*/ 29 w 174"/>
                <a:gd name="T83" fmla="*/ 8 h 109"/>
                <a:gd name="T84" fmla="*/ 23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6 w 174"/>
                <a:gd name="T93" fmla="*/ 24 h 109"/>
                <a:gd name="T94" fmla="*/ 3 w 174"/>
                <a:gd name="T95" fmla="*/ 26 h 109"/>
                <a:gd name="T96" fmla="*/ 1 w 174"/>
                <a:gd name="T97" fmla="*/ 30 h 109"/>
                <a:gd name="T98" fmla="*/ 0 w 174"/>
                <a:gd name="T99" fmla="*/ 35 h 109"/>
                <a:gd name="T100" fmla="*/ 1 w 174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1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50" y="104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2" y="108"/>
                  </a:lnTo>
                  <a:lnTo>
                    <a:pt x="100" y="108"/>
                  </a:lnTo>
                  <a:lnTo>
                    <a:pt x="109" y="108"/>
                  </a:lnTo>
                  <a:lnTo>
                    <a:pt x="116" y="107"/>
                  </a:lnTo>
                  <a:lnTo>
                    <a:pt x="124" y="105"/>
                  </a:lnTo>
                  <a:lnTo>
                    <a:pt x="132" y="104"/>
                  </a:lnTo>
                  <a:lnTo>
                    <a:pt x="139" y="101"/>
                  </a:lnTo>
                  <a:lnTo>
                    <a:pt x="146" y="100"/>
                  </a:lnTo>
                  <a:lnTo>
                    <a:pt x="152" y="97"/>
                  </a:lnTo>
                  <a:lnTo>
                    <a:pt x="156" y="94"/>
                  </a:lnTo>
                  <a:lnTo>
                    <a:pt x="162" y="91"/>
                  </a:lnTo>
                  <a:lnTo>
                    <a:pt x="166" y="89"/>
                  </a:lnTo>
                  <a:lnTo>
                    <a:pt x="169" y="86"/>
                  </a:lnTo>
                  <a:lnTo>
                    <a:pt x="172" y="82"/>
                  </a:lnTo>
                  <a:lnTo>
                    <a:pt x="173" y="79"/>
                  </a:lnTo>
                  <a:lnTo>
                    <a:pt x="173" y="75"/>
                  </a:lnTo>
                  <a:lnTo>
                    <a:pt x="173" y="42"/>
                  </a:lnTo>
                  <a:lnTo>
                    <a:pt x="172" y="33"/>
                  </a:lnTo>
                  <a:lnTo>
                    <a:pt x="167" y="26"/>
                  </a:lnTo>
                  <a:lnTo>
                    <a:pt x="162" y="19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4"/>
                  </a:lnTo>
                  <a:lnTo>
                    <a:pt x="109" y="1"/>
                  </a:lnTo>
                  <a:lnTo>
                    <a:pt x="92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6" y="1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3" name="Freeform 287"/>
            <p:cNvSpPr>
              <a:spLocks/>
            </p:cNvSpPr>
            <p:nvPr/>
          </p:nvSpPr>
          <p:spPr bwMode="auto">
            <a:xfrm>
              <a:off x="4632" y="1813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3 h 40"/>
                <a:gd name="T4" fmla="*/ 48 w 80"/>
                <a:gd name="T5" fmla="*/ 30 h 40"/>
                <a:gd name="T6" fmla="*/ 35 w 80"/>
                <a:gd name="T7" fmla="*/ 27 h 40"/>
                <a:gd name="T8" fmla="*/ 24 w 80"/>
                <a:gd name="T9" fmla="*/ 22 h 40"/>
                <a:gd name="T10" fmla="*/ 16 w 80"/>
                <a:gd name="T11" fmla="*/ 17 h 40"/>
                <a:gd name="T12" fmla="*/ 9 w 80"/>
                <a:gd name="T13" fmla="*/ 12 h 40"/>
                <a:gd name="T14" fmla="*/ 5 w 80"/>
                <a:gd name="T15" fmla="*/ 6 h 40"/>
                <a:gd name="T16" fmla="*/ 5 w 80"/>
                <a:gd name="T17" fmla="*/ 0 h 40"/>
                <a:gd name="T18" fmla="*/ 0 w 80"/>
                <a:gd name="T19" fmla="*/ 0 h 40"/>
                <a:gd name="T20" fmla="*/ 0 w 80"/>
                <a:gd name="T21" fmla="*/ 9 h 40"/>
                <a:gd name="T22" fmla="*/ 4 w 80"/>
                <a:gd name="T23" fmla="*/ 16 h 40"/>
                <a:gd name="T24" fmla="*/ 12 w 80"/>
                <a:gd name="T25" fmla="*/ 22 h 40"/>
                <a:gd name="T26" fmla="*/ 21 w 80"/>
                <a:gd name="T27" fmla="*/ 27 h 40"/>
                <a:gd name="T28" fmla="*/ 33 w 80"/>
                <a:gd name="T29" fmla="*/ 32 h 40"/>
                <a:gd name="T30" fmla="*/ 47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5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4" y="16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4" name="Freeform 288"/>
            <p:cNvSpPr>
              <a:spLocks/>
            </p:cNvSpPr>
            <p:nvPr/>
          </p:nvSpPr>
          <p:spPr bwMode="auto">
            <a:xfrm>
              <a:off x="4720" y="1822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5 h 32"/>
                <a:gd name="T6" fmla="*/ 79 w 91"/>
                <a:gd name="T7" fmla="*/ 7 h 32"/>
                <a:gd name="T8" fmla="*/ 76 w 91"/>
                <a:gd name="T9" fmla="*/ 9 h 32"/>
                <a:gd name="T10" fmla="*/ 72 w 91"/>
                <a:gd name="T11" fmla="*/ 11 h 32"/>
                <a:gd name="T12" fmla="*/ 68 w 91"/>
                <a:gd name="T13" fmla="*/ 14 h 32"/>
                <a:gd name="T14" fmla="*/ 64 w 91"/>
                <a:gd name="T15" fmla="*/ 16 h 32"/>
                <a:gd name="T16" fmla="*/ 59 w 91"/>
                <a:gd name="T17" fmla="*/ 18 h 32"/>
                <a:gd name="T18" fmla="*/ 52 w 91"/>
                <a:gd name="T19" fmla="*/ 20 h 32"/>
                <a:gd name="T20" fmla="*/ 46 w 91"/>
                <a:gd name="T21" fmla="*/ 22 h 32"/>
                <a:gd name="T22" fmla="*/ 40 w 91"/>
                <a:gd name="T23" fmla="*/ 23 h 32"/>
                <a:gd name="T24" fmla="*/ 31 w 91"/>
                <a:gd name="T25" fmla="*/ 24 h 32"/>
                <a:gd name="T26" fmla="*/ 25 w 91"/>
                <a:gd name="T27" fmla="*/ 24 h 32"/>
                <a:gd name="T28" fmla="*/ 16 w 91"/>
                <a:gd name="T29" fmla="*/ 24 h 32"/>
                <a:gd name="T30" fmla="*/ 8 w 91"/>
                <a:gd name="T31" fmla="*/ 24 h 32"/>
                <a:gd name="T32" fmla="*/ 0 w 91"/>
                <a:gd name="T33" fmla="*/ 25 h 32"/>
                <a:gd name="T34" fmla="*/ 0 w 91"/>
                <a:gd name="T35" fmla="*/ 30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1 w 91"/>
                <a:gd name="T43" fmla="*/ 29 h 32"/>
                <a:gd name="T44" fmla="*/ 40 w 91"/>
                <a:gd name="T45" fmla="*/ 28 h 32"/>
                <a:gd name="T46" fmla="*/ 48 w 91"/>
                <a:gd name="T47" fmla="*/ 26 h 32"/>
                <a:gd name="T48" fmla="*/ 55 w 91"/>
                <a:gd name="T49" fmla="*/ 25 h 32"/>
                <a:gd name="T50" fmla="*/ 60 w 91"/>
                <a:gd name="T51" fmla="*/ 23 h 32"/>
                <a:gd name="T52" fmla="*/ 67 w 91"/>
                <a:gd name="T53" fmla="*/ 22 h 32"/>
                <a:gd name="T54" fmla="*/ 71 w 91"/>
                <a:gd name="T55" fmla="*/ 18 h 32"/>
                <a:gd name="T56" fmla="*/ 76 w 91"/>
                <a:gd name="T57" fmla="*/ 16 h 32"/>
                <a:gd name="T58" fmla="*/ 80 w 91"/>
                <a:gd name="T59" fmla="*/ 14 h 32"/>
                <a:gd name="T60" fmla="*/ 85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1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1" y="24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29"/>
                  </a:lnTo>
                  <a:lnTo>
                    <a:pt x="40" y="28"/>
                  </a:lnTo>
                  <a:lnTo>
                    <a:pt x="48" y="26"/>
                  </a:lnTo>
                  <a:lnTo>
                    <a:pt x="55" y="25"/>
                  </a:lnTo>
                  <a:lnTo>
                    <a:pt x="60" y="23"/>
                  </a:lnTo>
                  <a:lnTo>
                    <a:pt x="67" y="22"/>
                  </a:lnTo>
                  <a:lnTo>
                    <a:pt x="71" y="18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5" name="Freeform 289"/>
            <p:cNvSpPr>
              <a:spLocks/>
            </p:cNvSpPr>
            <p:nvPr/>
          </p:nvSpPr>
          <p:spPr bwMode="auto">
            <a:xfrm>
              <a:off x="4810" y="1786"/>
              <a:ext cx="1" cy="28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27 h 28"/>
                <a:gd name="T4" fmla="*/ 0 w 1"/>
                <a:gd name="T5" fmla="*/ 0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0"/>
                  </a:moveTo>
                  <a:lnTo>
                    <a:pt x="0" y="27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6" name="Freeform 290"/>
            <p:cNvSpPr>
              <a:spLocks/>
            </p:cNvSpPr>
            <p:nvPr/>
          </p:nvSpPr>
          <p:spPr bwMode="auto">
            <a:xfrm>
              <a:off x="4729" y="1738"/>
              <a:ext cx="81" cy="40"/>
            </a:xfrm>
            <a:custGeom>
              <a:avLst/>
              <a:gdLst>
                <a:gd name="T0" fmla="*/ 0 w 81"/>
                <a:gd name="T1" fmla="*/ 6 h 40"/>
                <a:gd name="T2" fmla="*/ 16 w 81"/>
                <a:gd name="T3" fmla="*/ 7 h 40"/>
                <a:gd name="T4" fmla="*/ 31 w 81"/>
                <a:gd name="T5" fmla="*/ 10 h 40"/>
                <a:gd name="T6" fmla="*/ 43 w 81"/>
                <a:gd name="T7" fmla="*/ 13 h 40"/>
                <a:gd name="T8" fmla="*/ 54 w 81"/>
                <a:gd name="T9" fmla="*/ 17 h 40"/>
                <a:gd name="T10" fmla="*/ 64 w 81"/>
                <a:gd name="T11" fmla="*/ 22 h 40"/>
                <a:gd name="T12" fmla="*/ 71 w 81"/>
                <a:gd name="T13" fmla="*/ 28 h 40"/>
                <a:gd name="T14" fmla="*/ 73 w 81"/>
                <a:gd name="T15" fmla="*/ 33 h 40"/>
                <a:gd name="T16" fmla="*/ 73 w 81"/>
                <a:gd name="T17" fmla="*/ 39 h 40"/>
                <a:gd name="T18" fmla="*/ 80 w 81"/>
                <a:gd name="T19" fmla="*/ 39 h 40"/>
                <a:gd name="T20" fmla="*/ 80 w 81"/>
                <a:gd name="T21" fmla="*/ 32 h 40"/>
                <a:gd name="T22" fmla="*/ 75 w 81"/>
                <a:gd name="T23" fmla="*/ 24 h 40"/>
                <a:gd name="T24" fmla="*/ 68 w 81"/>
                <a:gd name="T25" fmla="*/ 17 h 40"/>
                <a:gd name="T26" fmla="*/ 58 w 81"/>
                <a:gd name="T27" fmla="*/ 12 h 40"/>
                <a:gd name="T28" fmla="*/ 46 w 81"/>
                <a:gd name="T29" fmla="*/ 7 h 40"/>
                <a:gd name="T30" fmla="*/ 31 w 81"/>
                <a:gd name="T31" fmla="*/ 4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8"/>
                  </a:lnTo>
                  <a:lnTo>
                    <a:pt x="73" y="33"/>
                  </a:lnTo>
                  <a:lnTo>
                    <a:pt x="73" y="39"/>
                  </a:lnTo>
                  <a:lnTo>
                    <a:pt x="80" y="39"/>
                  </a:lnTo>
                  <a:lnTo>
                    <a:pt x="80" y="32"/>
                  </a:lnTo>
                  <a:lnTo>
                    <a:pt x="75" y="24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1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7" name="Freeform 291"/>
            <p:cNvSpPr>
              <a:spLocks/>
            </p:cNvSpPr>
            <p:nvPr/>
          </p:nvSpPr>
          <p:spPr bwMode="auto">
            <a:xfrm>
              <a:off x="4630" y="1738"/>
              <a:ext cx="91" cy="32"/>
            </a:xfrm>
            <a:custGeom>
              <a:avLst/>
              <a:gdLst>
                <a:gd name="T0" fmla="*/ 5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6 w 91"/>
                <a:gd name="T11" fmla="*/ 18 h 32"/>
                <a:gd name="T12" fmla="*/ 22 w 91"/>
                <a:gd name="T13" fmla="*/ 16 h 32"/>
                <a:gd name="T14" fmla="*/ 26 w 91"/>
                <a:gd name="T15" fmla="*/ 14 h 32"/>
                <a:gd name="T16" fmla="*/ 31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0 w 91"/>
                <a:gd name="T23" fmla="*/ 7 h 32"/>
                <a:gd name="T24" fmla="*/ 57 w 91"/>
                <a:gd name="T25" fmla="*/ 7 h 32"/>
                <a:gd name="T26" fmla="*/ 65 w 91"/>
                <a:gd name="T27" fmla="*/ 6 h 32"/>
                <a:gd name="T28" fmla="*/ 72 w 91"/>
                <a:gd name="T29" fmla="*/ 6 h 32"/>
                <a:gd name="T30" fmla="*/ 80 w 91"/>
                <a:gd name="T31" fmla="*/ 6 h 32"/>
                <a:gd name="T32" fmla="*/ 90 w 91"/>
                <a:gd name="T33" fmla="*/ 6 h 32"/>
                <a:gd name="T34" fmla="*/ 90 w 91"/>
                <a:gd name="T35" fmla="*/ 0 h 32"/>
                <a:gd name="T36" fmla="*/ 80 w 91"/>
                <a:gd name="T37" fmla="*/ 0 h 32"/>
                <a:gd name="T38" fmla="*/ 72 w 91"/>
                <a:gd name="T39" fmla="*/ 0 h 32"/>
                <a:gd name="T40" fmla="*/ 65 w 91"/>
                <a:gd name="T41" fmla="*/ 0 h 32"/>
                <a:gd name="T42" fmla="*/ 57 w 91"/>
                <a:gd name="T43" fmla="*/ 1 h 32"/>
                <a:gd name="T44" fmla="*/ 49 w 91"/>
                <a:gd name="T45" fmla="*/ 2 h 32"/>
                <a:gd name="T46" fmla="*/ 42 w 91"/>
                <a:gd name="T47" fmla="*/ 3 h 32"/>
                <a:gd name="T48" fmla="*/ 35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8 w 91"/>
                <a:gd name="T55" fmla="*/ 11 h 32"/>
                <a:gd name="T56" fmla="*/ 14 w 91"/>
                <a:gd name="T57" fmla="*/ 14 h 32"/>
                <a:gd name="T58" fmla="*/ 10 w 91"/>
                <a:gd name="T59" fmla="*/ 16 h 32"/>
                <a:gd name="T60" fmla="*/ 5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5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5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3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1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8" name="Freeform 292"/>
            <p:cNvSpPr>
              <a:spLocks/>
            </p:cNvSpPr>
            <p:nvPr/>
          </p:nvSpPr>
          <p:spPr bwMode="auto">
            <a:xfrm>
              <a:off x="4629" y="1778"/>
              <a:ext cx="2" cy="27"/>
            </a:xfrm>
            <a:custGeom>
              <a:avLst/>
              <a:gdLst>
                <a:gd name="T0" fmla="*/ 0 w 2"/>
                <a:gd name="T1" fmla="*/ 26 h 27"/>
                <a:gd name="T2" fmla="*/ 0 w 2"/>
                <a:gd name="T3" fmla="*/ 0 h 27"/>
                <a:gd name="T4" fmla="*/ 1 w 2"/>
                <a:gd name="T5" fmla="*/ 0 h 27"/>
                <a:gd name="T6" fmla="*/ 1 w 2"/>
                <a:gd name="T7" fmla="*/ 26 h 27"/>
                <a:gd name="T8" fmla="*/ 0 w 2"/>
                <a:gd name="T9" fmla="*/ 2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7"/>
                <a:gd name="T17" fmla="*/ 2 w 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7">
                  <a:moveTo>
                    <a:pt x="0" y="26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6"/>
                  </a:lnTo>
                  <a:lnTo>
                    <a:pt x="0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29" name="Freeform 293"/>
            <p:cNvSpPr>
              <a:spLocks/>
            </p:cNvSpPr>
            <p:nvPr/>
          </p:nvSpPr>
          <p:spPr bwMode="auto">
            <a:xfrm>
              <a:off x="4633" y="1741"/>
              <a:ext cx="174" cy="73"/>
            </a:xfrm>
            <a:custGeom>
              <a:avLst/>
              <a:gdLst>
                <a:gd name="T0" fmla="*/ 173 w 174"/>
                <a:gd name="T1" fmla="*/ 40 h 73"/>
                <a:gd name="T2" fmla="*/ 172 w 174"/>
                <a:gd name="T3" fmla="*/ 44 h 73"/>
                <a:gd name="T4" fmla="*/ 170 w 174"/>
                <a:gd name="T5" fmla="*/ 47 h 73"/>
                <a:gd name="T6" fmla="*/ 167 w 174"/>
                <a:gd name="T7" fmla="*/ 51 h 73"/>
                <a:gd name="T8" fmla="*/ 164 w 174"/>
                <a:gd name="T9" fmla="*/ 53 h 73"/>
                <a:gd name="T10" fmla="*/ 160 w 174"/>
                <a:gd name="T11" fmla="*/ 57 h 73"/>
                <a:gd name="T12" fmla="*/ 156 w 174"/>
                <a:gd name="T13" fmla="*/ 60 h 73"/>
                <a:gd name="T14" fmla="*/ 150 w 174"/>
                <a:gd name="T15" fmla="*/ 61 h 73"/>
                <a:gd name="T16" fmla="*/ 144 w 174"/>
                <a:gd name="T17" fmla="*/ 64 h 73"/>
                <a:gd name="T18" fmla="*/ 137 w 174"/>
                <a:gd name="T19" fmla="*/ 67 h 73"/>
                <a:gd name="T20" fmla="*/ 132 w 174"/>
                <a:gd name="T21" fmla="*/ 68 h 73"/>
                <a:gd name="T22" fmla="*/ 123 w 174"/>
                <a:gd name="T23" fmla="*/ 69 h 73"/>
                <a:gd name="T24" fmla="*/ 116 w 174"/>
                <a:gd name="T25" fmla="*/ 71 h 73"/>
                <a:gd name="T26" fmla="*/ 107 w 174"/>
                <a:gd name="T27" fmla="*/ 72 h 73"/>
                <a:gd name="T28" fmla="*/ 99 w 174"/>
                <a:gd name="T29" fmla="*/ 72 h 73"/>
                <a:gd name="T30" fmla="*/ 90 w 174"/>
                <a:gd name="T31" fmla="*/ 72 h 73"/>
                <a:gd name="T32" fmla="*/ 81 w 174"/>
                <a:gd name="T33" fmla="*/ 72 h 73"/>
                <a:gd name="T34" fmla="*/ 64 w 174"/>
                <a:gd name="T35" fmla="*/ 71 h 73"/>
                <a:gd name="T36" fmla="*/ 49 w 174"/>
                <a:gd name="T37" fmla="*/ 68 h 73"/>
                <a:gd name="T38" fmla="*/ 34 w 174"/>
                <a:gd name="T39" fmla="*/ 64 h 73"/>
                <a:gd name="T40" fmla="*/ 21 w 174"/>
                <a:gd name="T41" fmla="*/ 60 h 73"/>
                <a:gd name="T42" fmla="*/ 13 w 174"/>
                <a:gd name="T43" fmla="*/ 53 h 73"/>
                <a:gd name="T44" fmla="*/ 4 w 174"/>
                <a:gd name="T45" fmla="*/ 47 h 73"/>
                <a:gd name="T46" fmla="*/ 0 w 174"/>
                <a:gd name="T47" fmla="*/ 40 h 73"/>
                <a:gd name="T48" fmla="*/ 0 w 174"/>
                <a:gd name="T49" fmla="*/ 33 h 73"/>
                <a:gd name="T50" fmla="*/ 1 w 174"/>
                <a:gd name="T51" fmla="*/ 29 h 73"/>
                <a:gd name="T52" fmla="*/ 3 w 174"/>
                <a:gd name="T53" fmla="*/ 25 h 73"/>
                <a:gd name="T54" fmla="*/ 6 w 174"/>
                <a:gd name="T55" fmla="*/ 23 h 73"/>
                <a:gd name="T56" fmla="*/ 9 w 174"/>
                <a:gd name="T57" fmla="*/ 19 h 73"/>
                <a:gd name="T58" fmla="*/ 13 w 174"/>
                <a:gd name="T59" fmla="*/ 16 h 73"/>
                <a:gd name="T60" fmla="*/ 17 w 174"/>
                <a:gd name="T61" fmla="*/ 13 h 73"/>
                <a:gd name="T62" fmla="*/ 23 w 174"/>
                <a:gd name="T63" fmla="*/ 11 h 73"/>
                <a:gd name="T64" fmla="*/ 29 w 174"/>
                <a:gd name="T65" fmla="*/ 8 h 73"/>
                <a:gd name="T66" fmla="*/ 36 w 174"/>
                <a:gd name="T67" fmla="*/ 7 h 73"/>
                <a:gd name="T68" fmla="*/ 41 w 174"/>
                <a:gd name="T69" fmla="*/ 4 h 73"/>
                <a:gd name="T70" fmla="*/ 50 w 174"/>
                <a:gd name="T71" fmla="*/ 3 h 73"/>
                <a:gd name="T72" fmla="*/ 57 w 174"/>
                <a:gd name="T73" fmla="*/ 1 h 73"/>
                <a:gd name="T74" fmla="*/ 66 w 174"/>
                <a:gd name="T75" fmla="*/ 1 h 73"/>
                <a:gd name="T76" fmla="*/ 73 w 174"/>
                <a:gd name="T77" fmla="*/ 0 h 73"/>
                <a:gd name="T78" fmla="*/ 81 w 174"/>
                <a:gd name="T79" fmla="*/ 0 h 73"/>
                <a:gd name="T80" fmla="*/ 92 w 174"/>
                <a:gd name="T81" fmla="*/ 0 h 73"/>
                <a:gd name="T82" fmla="*/ 109 w 174"/>
                <a:gd name="T83" fmla="*/ 1 h 73"/>
                <a:gd name="T84" fmla="*/ 124 w 174"/>
                <a:gd name="T85" fmla="*/ 4 h 73"/>
                <a:gd name="T86" fmla="*/ 139 w 174"/>
                <a:gd name="T87" fmla="*/ 8 h 73"/>
                <a:gd name="T88" fmla="*/ 150 w 174"/>
                <a:gd name="T89" fmla="*/ 13 h 73"/>
                <a:gd name="T90" fmla="*/ 162 w 174"/>
                <a:gd name="T91" fmla="*/ 19 h 73"/>
                <a:gd name="T92" fmla="*/ 167 w 174"/>
                <a:gd name="T93" fmla="*/ 25 h 73"/>
                <a:gd name="T94" fmla="*/ 172 w 174"/>
                <a:gd name="T95" fmla="*/ 32 h 73"/>
                <a:gd name="T96" fmla="*/ 173 w 174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3"/>
                <a:gd name="T149" fmla="*/ 174 w 174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3">
                  <a:moveTo>
                    <a:pt x="173" y="40"/>
                  </a:moveTo>
                  <a:lnTo>
                    <a:pt x="172" y="44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4" y="53"/>
                  </a:lnTo>
                  <a:lnTo>
                    <a:pt x="160" y="57"/>
                  </a:lnTo>
                  <a:lnTo>
                    <a:pt x="156" y="60"/>
                  </a:lnTo>
                  <a:lnTo>
                    <a:pt x="150" y="61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2" y="68"/>
                  </a:lnTo>
                  <a:lnTo>
                    <a:pt x="123" y="69"/>
                  </a:lnTo>
                  <a:lnTo>
                    <a:pt x="116" y="71"/>
                  </a:lnTo>
                  <a:lnTo>
                    <a:pt x="107" y="72"/>
                  </a:lnTo>
                  <a:lnTo>
                    <a:pt x="99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9" y="68"/>
                  </a:lnTo>
                  <a:lnTo>
                    <a:pt x="34" y="64"/>
                  </a:lnTo>
                  <a:lnTo>
                    <a:pt x="21" y="60"/>
                  </a:lnTo>
                  <a:lnTo>
                    <a:pt x="13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6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0" y="13"/>
                  </a:lnTo>
                  <a:lnTo>
                    <a:pt x="162" y="19"/>
                  </a:lnTo>
                  <a:lnTo>
                    <a:pt x="167" y="25"/>
                  </a:lnTo>
                  <a:lnTo>
                    <a:pt x="172" y="32"/>
                  </a:lnTo>
                  <a:lnTo>
                    <a:pt x="173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0" name="Freeform 294"/>
            <p:cNvSpPr>
              <a:spLocks/>
            </p:cNvSpPr>
            <p:nvPr/>
          </p:nvSpPr>
          <p:spPr bwMode="auto">
            <a:xfrm>
              <a:off x="4719" y="1786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8 w 91"/>
                <a:gd name="T3" fmla="*/ 31 h 32"/>
                <a:gd name="T4" fmla="*/ 16 w 91"/>
                <a:gd name="T5" fmla="*/ 31 h 32"/>
                <a:gd name="T6" fmla="*/ 25 w 91"/>
                <a:gd name="T7" fmla="*/ 30 h 32"/>
                <a:gd name="T8" fmla="*/ 33 w 91"/>
                <a:gd name="T9" fmla="*/ 29 h 32"/>
                <a:gd name="T10" fmla="*/ 41 w 91"/>
                <a:gd name="T11" fmla="*/ 29 h 32"/>
                <a:gd name="T12" fmla="*/ 48 w 91"/>
                <a:gd name="T13" fmla="*/ 28 h 32"/>
                <a:gd name="T14" fmla="*/ 55 w 91"/>
                <a:gd name="T15" fmla="*/ 25 h 32"/>
                <a:gd name="T16" fmla="*/ 61 w 91"/>
                <a:gd name="T17" fmla="*/ 24 h 32"/>
                <a:gd name="T18" fmla="*/ 67 w 91"/>
                <a:gd name="T19" fmla="*/ 22 h 32"/>
                <a:gd name="T20" fmla="*/ 72 w 91"/>
                <a:gd name="T21" fmla="*/ 20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0 h 32"/>
                <a:gd name="T28" fmla="*/ 87 w 91"/>
                <a:gd name="T29" fmla="*/ 7 h 32"/>
                <a:gd name="T30" fmla="*/ 89 w 91"/>
                <a:gd name="T31" fmla="*/ 3 h 32"/>
                <a:gd name="T32" fmla="*/ 90 w 91"/>
                <a:gd name="T33" fmla="*/ 0 h 32"/>
                <a:gd name="T34" fmla="*/ 83 w 91"/>
                <a:gd name="T35" fmla="*/ 0 h 32"/>
                <a:gd name="T36" fmla="*/ 83 w 91"/>
                <a:gd name="T37" fmla="*/ 2 h 32"/>
                <a:gd name="T38" fmla="*/ 82 w 91"/>
                <a:gd name="T39" fmla="*/ 5 h 32"/>
                <a:gd name="T40" fmla="*/ 79 w 91"/>
                <a:gd name="T41" fmla="*/ 7 h 32"/>
                <a:gd name="T42" fmla="*/ 76 w 91"/>
                <a:gd name="T43" fmla="*/ 10 h 32"/>
                <a:gd name="T44" fmla="*/ 74 w 91"/>
                <a:gd name="T45" fmla="*/ 13 h 32"/>
                <a:gd name="T46" fmla="*/ 70 w 91"/>
                <a:gd name="T47" fmla="*/ 14 h 32"/>
                <a:gd name="T48" fmla="*/ 64 w 91"/>
                <a:gd name="T49" fmla="*/ 16 h 32"/>
                <a:gd name="T50" fmla="*/ 59 w 91"/>
                <a:gd name="T51" fmla="*/ 18 h 32"/>
                <a:gd name="T52" fmla="*/ 53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3 w 91"/>
                <a:gd name="T59" fmla="*/ 24 h 32"/>
                <a:gd name="T60" fmla="*/ 25 w 91"/>
                <a:gd name="T61" fmla="*/ 25 h 32"/>
                <a:gd name="T62" fmla="*/ 16 w 91"/>
                <a:gd name="T63" fmla="*/ 25 h 32"/>
                <a:gd name="T64" fmla="*/ 8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9"/>
                  </a:lnTo>
                  <a:lnTo>
                    <a:pt x="48" y="28"/>
                  </a:lnTo>
                  <a:lnTo>
                    <a:pt x="55" y="25"/>
                  </a:lnTo>
                  <a:lnTo>
                    <a:pt x="61" y="24"/>
                  </a:lnTo>
                  <a:lnTo>
                    <a:pt x="67" y="22"/>
                  </a:lnTo>
                  <a:lnTo>
                    <a:pt x="72" y="20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4" y="13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3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1" name="Freeform 295"/>
            <p:cNvSpPr>
              <a:spLocks/>
            </p:cNvSpPr>
            <p:nvPr/>
          </p:nvSpPr>
          <p:spPr bwMode="auto">
            <a:xfrm>
              <a:off x="4630" y="1778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9 w 81"/>
                <a:gd name="T13" fmla="*/ 34 h 40"/>
                <a:gd name="T14" fmla="*/ 64 w 81"/>
                <a:gd name="T15" fmla="*/ 37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50 w 81"/>
                <a:gd name="T23" fmla="*/ 29 h 40"/>
                <a:gd name="T24" fmla="*/ 37 w 81"/>
                <a:gd name="T25" fmla="*/ 26 h 40"/>
                <a:gd name="T26" fmla="*/ 26 w 81"/>
                <a:gd name="T27" fmla="*/ 21 h 40"/>
                <a:gd name="T28" fmla="*/ 16 w 81"/>
                <a:gd name="T29" fmla="*/ 16 h 40"/>
                <a:gd name="T30" fmla="*/ 9 w 81"/>
                <a:gd name="T31" fmla="*/ 11 h 40"/>
                <a:gd name="T32" fmla="*/ 7 w 81"/>
                <a:gd name="T33" fmla="*/ 5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50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2" name="Freeform 296"/>
            <p:cNvSpPr>
              <a:spLocks/>
            </p:cNvSpPr>
            <p:nvPr/>
          </p:nvSpPr>
          <p:spPr bwMode="auto">
            <a:xfrm>
              <a:off x="4630" y="1738"/>
              <a:ext cx="91" cy="32"/>
            </a:xfrm>
            <a:custGeom>
              <a:avLst/>
              <a:gdLst>
                <a:gd name="T0" fmla="*/ 90 w 91"/>
                <a:gd name="T1" fmla="*/ 0 h 32"/>
                <a:gd name="T2" fmla="*/ 80 w 91"/>
                <a:gd name="T3" fmla="*/ 0 h 32"/>
                <a:gd name="T4" fmla="*/ 72 w 91"/>
                <a:gd name="T5" fmla="*/ 0 h 32"/>
                <a:gd name="T6" fmla="*/ 65 w 91"/>
                <a:gd name="T7" fmla="*/ 0 h 32"/>
                <a:gd name="T8" fmla="*/ 57 w 91"/>
                <a:gd name="T9" fmla="*/ 1 h 32"/>
                <a:gd name="T10" fmla="*/ 49 w 91"/>
                <a:gd name="T11" fmla="*/ 2 h 32"/>
                <a:gd name="T12" fmla="*/ 42 w 91"/>
                <a:gd name="T13" fmla="*/ 3 h 32"/>
                <a:gd name="T14" fmla="*/ 35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8 w 91"/>
                <a:gd name="T21" fmla="*/ 11 h 32"/>
                <a:gd name="T22" fmla="*/ 14 w 91"/>
                <a:gd name="T23" fmla="*/ 14 h 32"/>
                <a:gd name="T24" fmla="*/ 10 w 91"/>
                <a:gd name="T25" fmla="*/ 16 h 32"/>
                <a:gd name="T26" fmla="*/ 5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5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6 w 91"/>
                <a:gd name="T45" fmla="*/ 18 h 32"/>
                <a:gd name="T46" fmla="*/ 22 w 91"/>
                <a:gd name="T47" fmla="*/ 16 h 32"/>
                <a:gd name="T48" fmla="*/ 26 w 91"/>
                <a:gd name="T49" fmla="*/ 14 h 32"/>
                <a:gd name="T50" fmla="*/ 31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0 w 91"/>
                <a:gd name="T57" fmla="*/ 7 h 32"/>
                <a:gd name="T58" fmla="*/ 57 w 91"/>
                <a:gd name="T59" fmla="*/ 7 h 32"/>
                <a:gd name="T60" fmla="*/ 65 w 91"/>
                <a:gd name="T61" fmla="*/ 6 h 32"/>
                <a:gd name="T62" fmla="*/ 72 w 91"/>
                <a:gd name="T63" fmla="*/ 6 h 32"/>
                <a:gd name="T64" fmla="*/ 80 w 91"/>
                <a:gd name="T65" fmla="*/ 6 h 32"/>
                <a:gd name="T66" fmla="*/ 90 w 91"/>
                <a:gd name="T67" fmla="*/ 6 h 32"/>
                <a:gd name="T68" fmla="*/ 90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0"/>
                  </a:moveTo>
                  <a:lnTo>
                    <a:pt x="80" y="0"/>
                  </a:lnTo>
                  <a:lnTo>
                    <a:pt x="72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3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1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3" name="Freeform 297"/>
            <p:cNvSpPr>
              <a:spLocks/>
            </p:cNvSpPr>
            <p:nvPr/>
          </p:nvSpPr>
          <p:spPr bwMode="auto">
            <a:xfrm>
              <a:off x="4729" y="1738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2 h 40"/>
                <a:gd name="T4" fmla="*/ 75 w 81"/>
                <a:gd name="T5" fmla="*/ 24 h 40"/>
                <a:gd name="T6" fmla="*/ 68 w 81"/>
                <a:gd name="T7" fmla="*/ 17 h 40"/>
                <a:gd name="T8" fmla="*/ 58 w 81"/>
                <a:gd name="T9" fmla="*/ 12 h 40"/>
                <a:gd name="T10" fmla="*/ 46 w 81"/>
                <a:gd name="T11" fmla="*/ 7 h 40"/>
                <a:gd name="T12" fmla="*/ 31 w 81"/>
                <a:gd name="T13" fmla="*/ 4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6 h 40"/>
                <a:gd name="T20" fmla="*/ 16 w 81"/>
                <a:gd name="T21" fmla="*/ 7 h 40"/>
                <a:gd name="T22" fmla="*/ 31 w 81"/>
                <a:gd name="T23" fmla="*/ 10 h 40"/>
                <a:gd name="T24" fmla="*/ 43 w 81"/>
                <a:gd name="T25" fmla="*/ 13 h 40"/>
                <a:gd name="T26" fmla="*/ 54 w 81"/>
                <a:gd name="T27" fmla="*/ 17 h 40"/>
                <a:gd name="T28" fmla="*/ 64 w 81"/>
                <a:gd name="T29" fmla="*/ 22 h 40"/>
                <a:gd name="T30" fmla="*/ 71 w 81"/>
                <a:gd name="T31" fmla="*/ 28 h 40"/>
                <a:gd name="T32" fmla="*/ 73 w 81"/>
                <a:gd name="T33" fmla="*/ 33 h 40"/>
                <a:gd name="T34" fmla="*/ 73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2"/>
                  </a:lnTo>
                  <a:lnTo>
                    <a:pt x="75" y="24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1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8"/>
                  </a:lnTo>
                  <a:lnTo>
                    <a:pt x="73" y="33"/>
                  </a:lnTo>
                  <a:lnTo>
                    <a:pt x="73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4" name="Freeform 298"/>
            <p:cNvSpPr>
              <a:spLocks/>
            </p:cNvSpPr>
            <p:nvPr/>
          </p:nvSpPr>
          <p:spPr bwMode="auto">
            <a:xfrm>
              <a:off x="5403" y="1723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3 w 175"/>
                <a:gd name="T3" fmla="*/ 73 h 109"/>
                <a:gd name="T4" fmla="*/ 7 w 175"/>
                <a:gd name="T5" fmla="*/ 80 h 109"/>
                <a:gd name="T6" fmla="*/ 13 w 175"/>
                <a:gd name="T7" fmla="*/ 87 h 109"/>
                <a:gd name="T8" fmla="*/ 24 w 175"/>
                <a:gd name="T9" fmla="*/ 94 h 109"/>
                <a:gd name="T10" fmla="*/ 36 w 175"/>
                <a:gd name="T11" fmla="*/ 100 h 109"/>
                <a:gd name="T12" fmla="*/ 50 w 175"/>
                <a:gd name="T13" fmla="*/ 102 h 109"/>
                <a:gd name="T14" fmla="*/ 66 w 175"/>
                <a:gd name="T15" fmla="*/ 105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7 w 175"/>
                <a:gd name="T25" fmla="*/ 105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7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4 h 109"/>
                <a:gd name="T44" fmla="*/ 171 w 175"/>
                <a:gd name="T45" fmla="*/ 80 h 109"/>
                <a:gd name="T46" fmla="*/ 173 w 175"/>
                <a:gd name="T47" fmla="*/ 78 h 109"/>
                <a:gd name="T48" fmla="*/ 174 w 175"/>
                <a:gd name="T49" fmla="*/ 73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40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0 h 109"/>
                <a:gd name="T74" fmla="*/ 58 w 175"/>
                <a:gd name="T75" fmla="*/ 1 h 109"/>
                <a:gd name="T76" fmla="*/ 50 w 175"/>
                <a:gd name="T77" fmla="*/ 3 h 109"/>
                <a:gd name="T78" fmla="*/ 43 w 175"/>
                <a:gd name="T79" fmla="*/ 4 h 109"/>
                <a:gd name="T80" fmla="*/ 36 w 175"/>
                <a:gd name="T81" fmla="*/ 6 h 109"/>
                <a:gd name="T82" fmla="*/ 30 w 175"/>
                <a:gd name="T83" fmla="*/ 8 h 109"/>
                <a:gd name="T84" fmla="*/ 23 w 175"/>
                <a:gd name="T85" fmla="*/ 10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2 h 109"/>
                <a:gd name="T94" fmla="*/ 3 w 175"/>
                <a:gd name="T95" fmla="*/ 26 h 109"/>
                <a:gd name="T96" fmla="*/ 1 w 175"/>
                <a:gd name="T97" fmla="*/ 29 h 109"/>
                <a:gd name="T98" fmla="*/ 0 w 175"/>
                <a:gd name="T99" fmla="*/ 33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3" y="73"/>
                  </a:lnTo>
                  <a:lnTo>
                    <a:pt x="7" y="80"/>
                  </a:lnTo>
                  <a:lnTo>
                    <a:pt x="13" y="87"/>
                  </a:lnTo>
                  <a:lnTo>
                    <a:pt x="24" y="94"/>
                  </a:lnTo>
                  <a:lnTo>
                    <a:pt x="36" y="100"/>
                  </a:lnTo>
                  <a:lnTo>
                    <a:pt x="50" y="102"/>
                  </a:lnTo>
                  <a:lnTo>
                    <a:pt x="66" y="105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7" y="105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7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4"/>
                  </a:lnTo>
                  <a:lnTo>
                    <a:pt x="171" y="80"/>
                  </a:lnTo>
                  <a:lnTo>
                    <a:pt x="173" y="78"/>
                  </a:lnTo>
                  <a:lnTo>
                    <a:pt x="174" y="73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0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8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5" name="Freeform 299"/>
            <p:cNvSpPr>
              <a:spLocks/>
            </p:cNvSpPr>
            <p:nvPr/>
          </p:nvSpPr>
          <p:spPr bwMode="auto">
            <a:xfrm>
              <a:off x="5401" y="1795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7 w 81"/>
                <a:gd name="T7" fmla="*/ 26 h 40"/>
                <a:gd name="T8" fmla="*/ 26 w 81"/>
                <a:gd name="T9" fmla="*/ 22 h 40"/>
                <a:gd name="T10" fmla="*/ 16 w 81"/>
                <a:gd name="T11" fmla="*/ 16 h 40"/>
                <a:gd name="T12" fmla="*/ 9 w 81"/>
                <a:gd name="T13" fmla="*/ 11 h 40"/>
                <a:gd name="T14" fmla="*/ 7 w 81"/>
                <a:gd name="T15" fmla="*/ 5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9 w 81"/>
                <a:gd name="T31" fmla="*/ 34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7" y="26"/>
                  </a:lnTo>
                  <a:lnTo>
                    <a:pt x="26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6" name="Freeform 300"/>
            <p:cNvSpPr>
              <a:spLocks/>
            </p:cNvSpPr>
            <p:nvPr/>
          </p:nvSpPr>
          <p:spPr bwMode="auto">
            <a:xfrm>
              <a:off x="5490" y="1802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0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68 w 91"/>
                <a:gd name="T13" fmla="*/ 15 h 33"/>
                <a:gd name="T14" fmla="*/ 64 w 91"/>
                <a:gd name="T15" fmla="*/ 17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0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0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0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7" name="Freeform 301"/>
            <p:cNvSpPr>
              <a:spLocks/>
            </p:cNvSpPr>
            <p:nvPr/>
          </p:nvSpPr>
          <p:spPr bwMode="auto">
            <a:xfrm>
              <a:off x="5580" y="1768"/>
              <a:ext cx="3" cy="26"/>
            </a:xfrm>
            <a:custGeom>
              <a:avLst/>
              <a:gdLst>
                <a:gd name="T0" fmla="*/ 2 w 3"/>
                <a:gd name="T1" fmla="*/ 0 h 26"/>
                <a:gd name="T2" fmla="*/ 2 w 3"/>
                <a:gd name="T3" fmla="*/ 25 h 26"/>
                <a:gd name="T4" fmla="*/ 0 w 3"/>
                <a:gd name="T5" fmla="*/ 25 h 26"/>
                <a:gd name="T6" fmla="*/ 0 w 3"/>
                <a:gd name="T7" fmla="*/ 0 h 26"/>
                <a:gd name="T8" fmla="*/ 2 w 3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6"/>
                <a:gd name="T17" fmla="*/ 3 w 3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6">
                  <a:moveTo>
                    <a:pt x="2" y="0"/>
                  </a:moveTo>
                  <a:lnTo>
                    <a:pt x="2" y="25"/>
                  </a:lnTo>
                  <a:lnTo>
                    <a:pt x="0" y="25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8" name="Freeform 302"/>
            <p:cNvSpPr>
              <a:spLocks/>
            </p:cNvSpPr>
            <p:nvPr/>
          </p:nvSpPr>
          <p:spPr bwMode="auto">
            <a:xfrm>
              <a:off x="5499" y="1720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6 h 40"/>
                <a:gd name="T4" fmla="*/ 31 w 80"/>
                <a:gd name="T5" fmla="*/ 9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7 h 40"/>
                <a:gd name="T14" fmla="*/ 74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0 h 40"/>
                <a:gd name="T22" fmla="*/ 75 w 80"/>
                <a:gd name="T23" fmla="*/ 23 h 40"/>
                <a:gd name="T24" fmla="*/ 67 w 80"/>
                <a:gd name="T25" fmla="*/ 17 h 40"/>
                <a:gd name="T26" fmla="*/ 58 w 80"/>
                <a:gd name="T27" fmla="*/ 11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6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39" name="Freeform 303"/>
            <p:cNvSpPr>
              <a:spLocks/>
            </p:cNvSpPr>
            <p:nvPr/>
          </p:nvSpPr>
          <p:spPr bwMode="auto">
            <a:xfrm>
              <a:off x="5400" y="1718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7 w 91"/>
                <a:gd name="T3" fmla="*/ 30 h 33"/>
                <a:gd name="T4" fmla="*/ 10 w 91"/>
                <a:gd name="T5" fmla="*/ 27 h 33"/>
                <a:gd name="T6" fmla="*/ 11 w 91"/>
                <a:gd name="T7" fmla="*/ 25 h 33"/>
                <a:gd name="T8" fmla="*/ 14 w 91"/>
                <a:gd name="T9" fmla="*/ 23 h 33"/>
                <a:gd name="T10" fmla="*/ 18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1 w 91"/>
                <a:gd name="T17" fmla="*/ 13 h 33"/>
                <a:gd name="T18" fmla="*/ 38 w 91"/>
                <a:gd name="T19" fmla="*/ 12 h 33"/>
                <a:gd name="T20" fmla="*/ 44 w 91"/>
                <a:gd name="T21" fmla="*/ 9 h 33"/>
                <a:gd name="T22" fmla="*/ 50 w 91"/>
                <a:gd name="T23" fmla="*/ 8 h 33"/>
                <a:gd name="T24" fmla="*/ 59 w 91"/>
                <a:gd name="T25" fmla="*/ 7 h 33"/>
                <a:gd name="T26" fmla="*/ 65 w 91"/>
                <a:gd name="T27" fmla="*/ 7 h 33"/>
                <a:gd name="T28" fmla="*/ 74 w 91"/>
                <a:gd name="T29" fmla="*/ 7 h 33"/>
                <a:gd name="T30" fmla="*/ 82 w 91"/>
                <a:gd name="T31" fmla="*/ 7 h 33"/>
                <a:gd name="T32" fmla="*/ 90 w 91"/>
                <a:gd name="T33" fmla="*/ 6 h 33"/>
                <a:gd name="T34" fmla="*/ 90 w 91"/>
                <a:gd name="T35" fmla="*/ 1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9 w 91"/>
                <a:gd name="T43" fmla="*/ 2 h 33"/>
                <a:gd name="T44" fmla="*/ 50 w 91"/>
                <a:gd name="T45" fmla="*/ 4 h 33"/>
                <a:gd name="T46" fmla="*/ 42 w 91"/>
                <a:gd name="T47" fmla="*/ 5 h 33"/>
                <a:gd name="T48" fmla="*/ 35 w 91"/>
                <a:gd name="T49" fmla="*/ 6 h 33"/>
                <a:gd name="T50" fmla="*/ 30 w 91"/>
                <a:gd name="T51" fmla="*/ 8 h 33"/>
                <a:gd name="T52" fmla="*/ 23 w 91"/>
                <a:gd name="T53" fmla="*/ 9 h 33"/>
                <a:gd name="T54" fmla="*/ 19 w 91"/>
                <a:gd name="T55" fmla="*/ 13 h 33"/>
                <a:gd name="T56" fmla="*/ 14 w 91"/>
                <a:gd name="T57" fmla="*/ 15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7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2"/>
                  </a:lnTo>
                  <a:lnTo>
                    <a:pt x="50" y="4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3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0" name="Freeform 304"/>
            <p:cNvSpPr>
              <a:spLocks/>
            </p:cNvSpPr>
            <p:nvPr/>
          </p:nvSpPr>
          <p:spPr bwMode="auto">
            <a:xfrm>
              <a:off x="5398" y="1759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1" name="Freeform 305"/>
            <p:cNvSpPr>
              <a:spLocks/>
            </p:cNvSpPr>
            <p:nvPr/>
          </p:nvSpPr>
          <p:spPr bwMode="auto">
            <a:xfrm>
              <a:off x="5403" y="1723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69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69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8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9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8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9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69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69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9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8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2" name="Freeform 306"/>
            <p:cNvSpPr>
              <a:spLocks/>
            </p:cNvSpPr>
            <p:nvPr/>
          </p:nvSpPr>
          <p:spPr bwMode="auto">
            <a:xfrm>
              <a:off x="5488" y="1768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29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4 h 31"/>
                <a:gd name="T16" fmla="*/ 61 w 91"/>
                <a:gd name="T17" fmla="*/ 23 h 31"/>
                <a:gd name="T18" fmla="*/ 68 w 91"/>
                <a:gd name="T19" fmla="*/ 21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9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1 h 31"/>
                <a:gd name="T38" fmla="*/ 82 w 91"/>
                <a:gd name="T39" fmla="*/ 5 h 31"/>
                <a:gd name="T40" fmla="*/ 80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60 w 91"/>
                <a:gd name="T51" fmla="*/ 17 h 31"/>
                <a:gd name="T52" fmla="*/ 53 w 91"/>
                <a:gd name="T53" fmla="*/ 20 h 31"/>
                <a:gd name="T54" fmla="*/ 48 w 91"/>
                <a:gd name="T55" fmla="*/ 21 h 31"/>
                <a:gd name="T56" fmla="*/ 40 w 91"/>
                <a:gd name="T57" fmla="*/ 22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4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29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4"/>
                  </a:lnTo>
                  <a:lnTo>
                    <a:pt x="61" y="23"/>
                  </a:lnTo>
                  <a:lnTo>
                    <a:pt x="68" y="21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9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5"/>
                  </a:lnTo>
                  <a:lnTo>
                    <a:pt x="80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17"/>
                  </a:lnTo>
                  <a:lnTo>
                    <a:pt x="53" y="20"/>
                  </a:lnTo>
                  <a:lnTo>
                    <a:pt x="48" y="21"/>
                  </a:lnTo>
                  <a:lnTo>
                    <a:pt x="40" y="22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4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3" name="Freeform 307"/>
            <p:cNvSpPr>
              <a:spLocks/>
            </p:cNvSpPr>
            <p:nvPr/>
          </p:nvSpPr>
          <p:spPr bwMode="auto">
            <a:xfrm>
              <a:off x="5400" y="1759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1 w 80"/>
                <a:gd name="T3" fmla="*/ 7 h 40"/>
                <a:gd name="T4" fmla="*/ 5 w 80"/>
                <a:gd name="T5" fmla="*/ 15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3 h 40"/>
                <a:gd name="T20" fmla="*/ 63 w 80"/>
                <a:gd name="T21" fmla="*/ 32 h 40"/>
                <a:gd name="T22" fmla="*/ 50 w 80"/>
                <a:gd name="T23" fmla="*/ 29 h 40"/>
                <a:gd name="T24" fmla="*/ 36 w 80"/>
                <a:gd name="T25" fmla="*/ 26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1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3"/>
                  </a:lnTo>
                  <a:lnTo>
                    <a:pt x="63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4" name="Freeform 308"/>
            <p:cNvSpPr>
              <a:spLocks/>
            </p:cNvSpPr>
            <p:nvPr/>
          </p:nvSpPr>
          <p:spPr bwMode="auto">
            <a:xfrm>
              <a:off x="5400" y="1718"/>
              <a:ext cx="91" cy="33"/>
            </a:xfrm>
            <a:custGeom>
              <a:avLst/>
              <a:gdLst>
                <a:gd name="T0" fmla="*/ 90 w 91"/>
                <a:gd name="T1" fmla="*/ 1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9 w 91"/>
                <a:gd name="T9" fmla="*/ 2 h 33"/>
                <a:gd name="T10" fmla="*/ 50 w 91"/>
                <a:gd name="T11" fmla="*/ 4 h 33"/>
                <a:gd name="T12" fmla="*/ 42 w 91"/>
                <a:gd name="T13" fmla="*/ 5 h 33"/>
                <a:gd name="T14" fmla="*/ 35 w 91"/>
                <a:gd name="T15" fmla="*/ 6 h 33"/>
                <a:gd name="T16" fmla="*/ 30 w 91"/>
                <a:gd name="T17" fmla="*/ 8 h 33"/>
                <a:gd name="T18" fmla="*/ 23 w 91"/>
                <a:gd name="T19" fmla="*/ 9 h 33"/>
                <a:gd name="T20" fmla="*/ 19 w 91"/>
                <a:gd name="T21" fmla="*/ 13 h 33"/>
                <a:gd name="T22" fmla="*/ 14 w 91"/>
                <a:gd name="T23" fmla="*/ 15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7 w 91"/>
                <a:gd name="T37" fmla="*/ 30 h 33"/>
                <a:gd name="T38" fmla="*/ 10 w 91"/>
                <a:gd name="T39" fmla="*/ 27 h 33"/>
                <a:gd name="T40" fmla="*/ 11 w 91"/>
                <a:gd name="T41" fmla="*/ 25 h 33"/>
                <a:gd name="T42" fmla="*/ 14 w 91"/>
                <a:gd name="T43" fmla="*/ 23 h 33"/>
                <a:gd name="T44" fmla="*/ 18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1 w 91"/>
                <a:gd name="T51" fmla="*/ 13 h 33"/>
                <a:gd name="T52" fmla="*/ 38 w 91"/>
                <a:gd name="T53" fmla="*/ 12 h 33"/>
                <a:gd name="T54" fmla="*/ 44 w 91"/>
                <a:gd name="T55" fmla="*/ 9 h 33"/>
                <a:gd name="T56" fmla="*/ 50 w 91"/>
                <a:gd name="T57" fmla="*/ 8 h 33"/>
                <a:gd name="T58" fmla="*/ 59 w 91"/>
                <a:gd name="T59" fmla="*/ 7 h 33"/>
                <a:gd name="T60" fmla="*/ 65 w 91"/>
                <a:gd name="T61" fmla="*/ 7 h 33"/>
                <a:gd name="T62" fmla="*/ 74 w 91"/>
                <a:gd name="T63" fmla="*/ 7 h 33"/>
                <a:gd name="T64" fmla="*/ 82 w 91"/>
                <a:gd name="T65" fmla="*/ 7 h 33"/>
                <a:gd name="T66" fmla="*/ 90 w 91"/>
                <a:gd name="T67" fmla="*/ 6 h 33"/>
                <a:gd name="T68" fmla="*/ 90 w 91"/>
                <a:gd name="T69" fmla="*/ 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2"/>
                  </a:lnTo>
                  <a:lnTo>
                    <a:pt x="50" y="4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3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5" name="Freeform 309"/>
            <p:cNvSpPr>
              <a:spLocks/>
            </p:cNvSpPr>
            <p:nvPr/>
          </p:nvSpPr>
          <p:spPr bwMode="auto">
            <a:xfrm>
              <a:off x="5499" y="1720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0 h 40"/>
                <a:gd name="T4" fmla="*/ 75 w 80"/>
                <a:gd name="T5" fmla="*/ 23 h 40"/>
                <a:gd name="T6" fmla="*/ 67 w 80"/>
                <a:gd name="T7" fmla="*/ 17 h 40"/>
                <a:gd name="T8" fmla="*/ 58 w 80"/>
                <a:gd name="T9" fmla="*/ 11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6 h 40"/>
                <a:gd name="T22" fmla="*/ 31 w 80"/>
                <a:gd name="T23" fmla="*/ 9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7 h 40"/>
                <a:gd name="T32" fmla="*/ 74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6" name="Freeform 310"/>
            <p:cNvSpPr>
              <a:spLocks/>
            </p:cNvSpPr>
            <p:nvPr/>
          </p:nvSpPr>
          <p:spPr bwMode="auto">
            <a:xfrm>
              <a:off x="4387" y="1285"/>
              <a:ext cx="114" cy="173"/>
            </a:xfrm>
            <a:custGeom>
              <a:avLst/>
              <a:gdLst>
                <a:gd name="T0" fmla="*/ 13 w 114"/>
                <a:gd name="T1" fmla="*/ 0 h 173"/>
                <a:gd name="T2" fmla="*/ 22 w 114"/>
                <a:gd name="T3" fmla="*/ 16 h 173"/>
                <a:gd name="T4" fmla="*/ 33 w 114"/>
                <a:gd name="T5" fmla="*/ 11 h 173"/>
                <a:gd name="T6" fmla="*/ 45 w 114"/>
                <a:gd name="T7" fmla="*/ 10 h 173"/>
                <a:gd name="T8" fmla="*/ 56 w 114"/>
                <a:gd name="T9" fmla="*/ 13 h 173"/>
                <a:gd name="T10" fmla="*/ 68 w 114"/>
                <a:gd name="T11" fmla="*/ 21 h 173"/>
                <a:gd name="T12" fmla="*/ 52 w 114"/>
                <a:gd name="T13" fmla="*/ 47 h 173"/>
                <a:gd name="T14" fmla="*/ 46 w 114"/>
                <a:gd name="T15" fmla="*/ 44 h 173"/>
                <a:gd name="T16" fmla="*/ 40 w 114"/>
                <a:gd name="T17" fmla="*/ 45 h 173"/>
                <a:gd name="T18" fmla="*/ 36 w 114"/>
                <a:gd name="T19" fmla="*/ 47 h 173"/>
                <a:gd name="T20" fmla="*/ 31 w 114"/>
                <a:gd name="T21" fmla="*/ 51 h 173"/>
                <a:gd name="T22" fmla="*/ 29 w 114"/>
                <a:gd name="T23" fmla="*/ 60 h 173"/>
                <a:gd name="T24" fmla="*/ 33 w 114"/>
                <a:gd name="T25" fmla="*/ 67 h 173"/>
                <a:gd name="T26" fmla="*/ 42 w 114"/>
                <a:gd name="T27" fmla="*/ 67 h 173"/>
                <a:gd name="T28" fmla="*/ 47 w 114"/>
                <a:gd name="T29" fmla="*/ 63 h 173"/>
                <a:gd name="T30" fmla="*/ 56 w 114"/>
                <a:gd name="T31" fmla="*/ 60 h 173"/>
                <a:gd name="T32" fmla="*/ 63 w 114"/>
                <a:gd name="T33" fmla="*/ 55 h 173"/>
                <a:gd name="T34" fmla="*/ 71 w 114"/>
                <a:gd name="T35" fmla="*/ 54 h 173"/>
                <a:gd name="T36" fmla="*/ 78 w 114"/>
                <a:gd name="T37" fmla="*/ 54 h 173"/>
                <a:gd name="T38" fmla="*/ 86 w 114"/>
                <a:gd name="T39" fmla="*/ 55 h 173"/>
                <a:gd name="T40" fmla="*/ 95 w 114"/>
                <a:gd name="T41" fmla="*/ 61 h 173"/>
                <a:gd name="T42" fmla="*/ 102 w 114"/>
                <a:gd name="T43" fmla="*/ 70 h 173"/>
                <a:gd name="T44" fmla="*/ 109 w 114"/>
                <a:gd name="T45" fmla="*/ 84 h 173"/>
                <a:gd name="T46" fmla="*/ 113 w 114"/>
                <a:gd name="T47" fmla="*/ 102 h 173"/>
                <a:gd name="T48" fmla="*/ 112 w 114"/>
                <a:gd name="T49" fmla="*/ 119 h 173"/>
                <a:gd name="T50" fmla="*/ 105 w 114"/>
                <a:gd name="T51" fmla="*/ 135 h 173"/>
                <a:gd name="T52" fmla="*/ 100 w 114"/>
                <a:gd name="T53" fmla="*/ 144 h 173"/>
                <a:gd name="T54" fmla="*/ 98 w 114"/>
                <a:gd name="T55" fmla="*/ 172 h 173"/>
                <a:gd name="T56" fmla="*/ 81 w 114"/>
                <a:gd name="T57" fmla="*/ 158 h 173"/>
                <a:gd name="T58" fmla="*/ 68 w 114"/>
                <a:gd name="T59" fmla="*/ 162 h 173"/>
                <a:gd name="T60" fmla="*/ 54 w 114"/>
                <a:gd name="T61" fmla="*/ 159 h 173"/>
                <a:gd name="T62" fmla="*/ 42 w 114"/>
                <a:gd name="T63" fmla="*/ 152 h 173"/>
                <a:gd name="T64" fmla="*/ 54 w 114"/>
                <a:gd name="T65" fmla="*/ 118 h 173"/>
                <a:gd name="T66" fmla="*/ 60 w 114"/>
                <a:gd name="T67" fmla="*/ 122 h 173"/>
                <a:gd name="T68" fmla="*/ 67 w 114"/>
                <a:gd name="T69" fmla="*/ 124 h 173"/>
                <a:gd name="T70" fmla="*/ 73 w 114"/>
                <a:gd name="T71" fmla="*/ 122 h 173"/>
                <a:gd name="T72" fmla="*/ 77 w 114"/>
                <a:gd name="T73" fmla="*/ 119 h 173"/>
                <a:gd name="T74" fmla="*/ 84 w 114"/>
                <a:gd name="T75" fmla="*/ 112 h 173"/>
                <a:gd name="T76" fmla="*/ 82 w 114"/>
                <a:gd name="T77" fmla="*/ 102 h 173"/>
                <a:gd name="T78" fmla="*/ 80 w 114"/>
                <a:gd name="T79" fmla="*/ 98 h 173"/>
                <a:gd name="T80" fmla="*/ 75 w 114"/>
                <a:gd name="T81" fmla="*/ 98 h 173"/>
                <a:gd name="T82" fmla="*/ 70 w 114"/>
                <a:gd name="T83" fmla="*/ 100 h 173"/>
                <a:gd name="T84" fmla="*/ 67 w 114"/>
                <a:gd name="T85" fmla="*/ 101 h 173"/>
                <a:gd name="T86" fmla="*/ 52 w 114"/>
                <a:gd name="T87" fmla="*/ 108 h 173"/>
                <a:gd name="T88" fmla="*/ 38 w 114"/>
                <a:gd name="T89" fmla="*/ 111 h 173"/>
                <a:gd name="T90" fmla="*/ 22 w 114"/>
                <a:gd name="T91" fmla="*/ 107 h 173"/>
                <a:gd name="T92" fmla="*/ 8 w 114"/>
                <a:gd name="T93" fmla="*/ 92 h 173"/>
                <a:gd name="T94" fmla="*/ 0 w 114"/>
                <a:gd name="T95" fmla="*/ 58 h 173"/>
                <a:gd name="T96" fmla="*/ 10 w 114"/>
                <a:gd name="T97" fmla="*/ 28 h 1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4"/>
                <a:gd name="T148" fmla="*/ 0 h 173"/>
                <a:gd name="T149" fmla="*/ 114 w 114"/>
                <a:gd name="T150" fmla="*/ 173 h 1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4" h="173">
                  <a:moveTo>
                    <a:pt x="0" y="11"/>
                  </a:moveTo>
                  <a:lnTo>
                    <a:pt x="13" y="0"/>
                  </a:lnTo>
                  <a:lnTo>
                    <a:pt x="22" y="17"/>
                  </a:lnTo>
                  <a:lnTo>
                    <a:pt x="22" y="16"/>
                  </a:lnTo>
                  <a:lnTo>
                    <a:pt x="28" y="13"/>
                  </a:lnTo>
                  <a:lnTo>
                    <a:pt x="33" y="11"/>
                  </a:lnTo>
                  <a:lnTo>
                    <a:pt x="39" y="10"/>
                  </a:lnTo>
                  <a:lnTo>
                    <a:pt x="45" y="10"/>
                  </a:lnTo>
                  <a:lnTo>
                    <a:pt x="50" y="10"/>
                  </a:lnTo>
                  <a:lnTo>
                    <a:pt x="56" y="13"/>
                  </a:lnTo>
                  <a:lnTo>
                    <a:pt x="63" y="16"/>
                  </a:lnTo>
                  <a:lnTo>
                    <a:pt x="68" y="21"/>
                  </a:lnTo>
                  <a:lnTo>
                    <a:pt x="54" y="50"/>
                  </a:lnTo>
                  <a:lnTo>
                    <a:pt x="52" y="47"/>
                  </a:lnTo>
                  <a:lnTo>
                    <a:pt x="49" y="45"/>
                  </a:lnTo>
                  <a:lnTo>
                    <a:pt x="46" y="44"/>
                  </a:lnTo>
                  <a:lnTo>
                    <a:pt x="43" y="44"/>
                  </a:lnTo>
                  <a:lnTo>
                    <a:pt x="40" y="45"/>
                  </a:lnTo>
                  <a:lnTo>
                    <a:pt x="38" y="45"/>
                  </a:lnTo>
                  <a:lnTo>
                    <a:pt x="36" y="47"/>
                  </a:lnTo>
                  <a:lnTo>
                    <a:pt x="33" y="50"/>
                  </a:lnTo>
                  <a:lnTo>
                    <a:pt x="31" y="51"/>
                  </a:lnTo>
                  <a:lnTo>
                    <a:pt x="29" y="55"/>
                  </a:lnTo>
                  <a:lnTo>
                    <a:pt x="29" y="60"/>
                  </a:lnTo>
                  <a:lnTo>
                    <a:pt x="31" y="64"/>
                  </a:lnTo>
                  <a:lnTo>
                    <a:pt x="33" y="67"/>
                  </a:lnTo>
                  <a:lnTo>
                    <a:pt x="38" y="68"/>
                  </a:lnTo>
                  <a:lnTo>
                    <a:pt x="42" y="67"/>
                  </a:lnTo>
                  <a:lnTo>
                    <a:pt x="45" y="64"/>
                  </a:lnTo>
                  <a:lnTo>
                    <a:pt x="47" y="63"/>
                  </a:lnTo>
                  <a:lnTo>
                    <a:pt x="52" y="61"/>
                  </a:lnTo>
                  <a:lnTo>
                    <a:pt x="56" y="60"/>
                  </a:lnTo>
                  <a:lnTo>
                    <a:pt x="59" y="57"/>
                  </a:lnTo>
                  <a:lnTo>
                    <a:pt x="63" y="55"/>
                  </a:lnTo>
                  <a:lnTo>
                    <a:pt x="67" y="54"/>
                  </a:lnTo>
                  <a:lnTo>
                    <a:pt x="71" y="54"/>
                  </a:lnTo>
                  <a:lnTo>
                    <a:pt x="74" y="54"/>
                  </a:lnTo>
                  <a:lnTo>
                    <a:pt x="78" y="54"/>
                  </a:lnTo>
                  <a:lnTo>
                    <a:pt x="82" y="54"/>
                  </a:lnTo>
                  <a:lnTo>
                    <a:pt x="86" y="55"/>
                  </a:lnTo>
                  <a:lnTo>
                    <a:pt x="91" y="58"/>
                  </a:lnTo>
                  <a:lnTo>
                    <a:pt x="95" y="61"/>
                  </a:lnTo>
                  <a:lnTo>
                    <a:pt x="98" y="65"/>
                  </a:lnTo>
                  <a:lnTo>
                    <a:pt x="102" y="70"/>
                  </a:lnTo>
                  <a:lnTo>
                    <a:pt x="105" y="74"/>
                  </a:lnTo>
                  <a:lnTo>
                    <a:pt x="109" y="84"/>
                  </a:lnTo>
                  <a:lnTo>
                    <a:pt x="113" y="92"/>
                  </a:lnTo>
                  <a:lnTo>
                    <a:pt x="113" y="102"/>
                  </a:lnTo>
                  <a:lnTo>
                    <a:pt x="113" y="111"/>
                  </a:lnTo>
                  <a:lnTo>
                    <a:pt x="112" y="119"/>
                  </a:lnTo>
                  <a:lnTo>
                    <a:pt x="109" y="128"/>
                  </a:lnTo>
                  <a:lnTo>
                    <a:pt x="105" y="135"/>
                  </a:lnTo>
                  <a:lnTo>
                    <a:pt x="100" y="142"/>
                  </a:lnTo>
                  <a:lnTo>
                    <a:pt x="100" y="144"/>
                  </a:lnTo>
                  <a:lnTo>
                    <a:pt x="110" y="161"/>
                  </a:lnTo>
                  <a:lnTo>
                    <a:pt x="98" y="172"/>
                  </a:lnTo>
                  <a:lnTo>
                    <a:pt x="88" y="155"/>
                  </a:lnTo>
                  <a:lnTo>
                    <a:pt x="81" y="158"/>
                  </a:lnTo>
                  <a:lnTo>
                    <a:pt x="75" y="161"/>
                  </a:lnTo>
                  <a:lnTo>
                    <a:pt x="68" y="162"/>
                  </a:lnTo>
                  <a:lnTo>
                    <a:pt x="61" y="161"/>
                  </a:lnTo>
                  <a:lnTo>
                    <a:pt x="54" y="159"/>
                  </a:lnTo>
                  <a:lnTo>
                    <a:pt x="47" y="156"/>
                  </a:lnTo>
                  <a:lnTo>
                    <a:pt x="42" y="152"/>
                  </a:lnTo>
                  <a:lnTo>
                    <a:pt x="35" y="145"/>
                  </a:lnTo>
                  <a:lnTo>
                    <a:pt x="54" y="118"/>
                  </a:lnTo>
                  <a:lnTo>
                    <a:pt x="57" y="121"/>
                  </a:lnTo>
                  <a:lnTo>
                    <a:pt x="60" y="122"/>
                  </a:lnTo>
                  <a:lnTo>
                    <a:pt x="63" y="124"/>
                  </a:lnTo>
                  <a:lnTo>
                    <a:pt x="67" y="124"/>
                  </a:lnTo>
                  <a:lnTo>
                    <a:pt x="70" y="124"/>
                  </a:lnTo>
                  <a:lnTo>
                    <a:pt x="73" y="122"/>
                  </a:lnTo>
                  <a:lnTo>
                    <a:pt x="75" y="121"/>
                  </a:lnTo>
                  <a:lnTo>
                    <a:pt x="77" y="119"/>
                  </a:lnTo>
                  <a:lnTo>
                    <a:pt x="81" y="115"/>
                  </a:lnTo>
                  <a:lnTo>
                    <a:pt x="84" y="112"/>
                  </a:lnTo>
                  <a:lnTo>
                    <a:pt x="84" y="107"/>
                  </a:lnTo>
                  <a:lnTo>
                    <a:pt x="82" y="102"/>
                  </a:lnTo>
                  <a:lnTo>
                    <a:pt x="81" y="101"/>
                  </a:lnTo>
                  <a:lnTo>
                    <a:pt x="80" y="98"/>
                  </a:lnTo>
                  <a:lnTo>
                    <a:pt x="77" y="98"/>
                  </a:lnTo>
                  <a:lnTo>
                    <a:pt x="75" y="98"/>
                  </a:lnTo>
                  <a:lnTo>
                    <a:pt x="73" y="98"/>
                  </a:lnTo>
                  <a:lnTo>
                    <a:pt x="70" y="100"/>
                  </a:lnTo>
                  <a:lnTo>
                    <a:pt x="68" y="101"/>
                  </a:lnTo>
                  <a:lnTo>
                    <a:pt x="67" y="101"/>
                  </a:lnTo>
                  <a:lnTo>
                    <a:pt x="60" y="105"/>
                  </a:lnTo>
                  <a:lnTo>
                    <a:pt x="52" y="108"/>
                  </a:lnTo>
                  <a:lnTo>
                    <a:pt x="45" y="111"/>
                  </a:lnTo>
                  <a:lnTo>
                    <a:pt x="38" y="111"/>
                  </a:lnTo>
                  <a:lnTo>
                    <a:pt x="31" y="111"/>
                  </a:lnTo>
                  <a:lnTo>
                    <a:pt x="22" y="107"/>
                  </a:lnTo>
                  <a:lnTo>
                    <a:pt x="15" y="101"/>
                  </a:lnTo>
                  <a:lnTo>
                    <a:pt x="8" y="92"/>
                  </a:lnTo>
                  <a:lnTo>
                    <a:pt x="1" y="75"/>
                  </a:lnTo>
                  <a:lnTo>
                    <a:pt x="0" y="58"/>
                  </a:lnTo>
                  <a:lnTo>
                    <a:pt x="3" y="41"/>
                  </a:lnTo>
                  <a:lnTo>
                    <a:pt x="10" y="28"/>
                  </a:lnTo>
                  <a:lnTo>
                    <a:pt x="0" y="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447" name="Freeform 311"/>
            <p:cNvSpPr>
              <a:spLocks/>
            </p:cNvSpPr>
            <p:nvPr/>
          </p:nvSpPr>
          <p:spPr bwMode="auto">
            <a:xfrm>
              <a:off x="4869" y="1168"/>
              <a:ext cx="125" cy="176"/>
            </a:xfrm>
            <a:custGeom>
              <a:avLst/>
              <a:gdLst>
                <a:gd name="T0" fmla="*/ 21 w 125"/>
                <a:gd name="T1" fmla="*/ 0 h 176"/>
                <a:gd name="T2" fmla="*/ 38 w 125"/>
                <a:gd name="T3" fmla="*/ 13 h 176"/>
                <a:gd name="T4" fmla="*/ 50 w 125"/>
                <a:gd name="T5" fmla="*/ 10 h 176"/>
                <a:gd name="T6" fmla="*/ 63 w 125"/>
                <a:gd name="T7" fmla="*/ 11 h 176"/>
                <a:gd name="T8" fmla="*/ 75 w 125"/>
                <a:gd name="T9" fmla="*/ 18 h 176"/>
                <a:gd name="T10" fmla="*/ 63 w 125"/>
                <a:gd name="T11" fmla="*/ 51 h 176"/>
                <a:gd name="T12" fmla="*/ 57 w 125"/>
                <a:gd name="T13" fmla="*/ 47 h 176"/>
                <a:gd name="T14" fmla="*/ 50 w 125"/>
                <a:gd name="T15" fmla="*/ 46 h 176"/>
                <a:gd name="T16" fmla="*/ 46 w 125"/>
                <a:gd name="T17" fmla="*/ 46 h 176"/>
                <a:gd name="T18" fmla="*/ 40 w 125"/>
                <a:gd name="T19" fmla="*/ 48 h 176"/>
                <a:gd name="T20" fmla="*/ 33 w 125"/>
                <a:gd name="T21" fmla="*/ 54 h 176"/>
                <a:gd name="T22" fmla="*/ 35 w 125"/>
                <a:gd name="T23" fmla="*/ 64 h 176"/>
                <a:gd name="T24" fmla="*/ 38 w 125"/>
                <a:gd name="T25" fmla="*/ 67 h 176"/>
                <a:gd name="T26" fmla="*/ 42 w 125"/>
                <a:gd name="T27" fmla="*/ 67 h 176"/>
                <a:gd name="T28" fmla="*/ 46 w 125"/>
                <a:gd name="T29" fmla="*/ 67 h 176"/>
                <a:gd name="T30" fmla="*/ 50 w 125"/>
                <a:gd name="T31" fmla="*/ 65 h 176"/>
                <a:gd name="T32" fmla="*/ 59 w 125"/>
                <a:gd name="T33" fmla="*/ 63 h 176"/>
                <a:gd name="T34" fmla="*/ 67 w 125"/>
                <a:gd name="T35" fmla="*/ 58 h 176"/>
                <a:gd name="T36" fmla="*/ 77 w 125"/>
                <a:gd name="T37" fmla="*/ 57 h 176"/>
                <a:gd name="T38" fmla="*/ 85 w 125"/>
                <a:gd name="T39" fmla="*/ 57 h 176"/>
                <a:gd name="T40" fmla="*/ 95 w 125"/>
                <a:gd name="T41" fmla="*/ 58 h 176"/>
                <a:gd name="T42" fmla="*/ 103 w 125"/>
                <a:gd name="T43" fmla="*/ 63 h 176"/>
                <a:gd name="T44" fmla="*/ 111 w 125"/>
                <a:gd name="T45" fmla="*/ 70 h 176"/>
                <a:gd name="T46" fmla="*/ 117 w 125"/>
                <a:gd name="T47" fmla="*/ 80 h 176"/>
                <a:gd name="T48" fmla="*/ 124 w 125"/>
                <a:gd name="T49" fmla="*/ 98 h 176"/>
                <a:gd name="T50" fmla="*/ 124 w 125"/>
                <a:gd name="T51" fmla="*/ 117 h 176"/>
                <a:gd name="T52" fmla="*/ 117 w 125"/>
                <a:gd name="T53" fmla="*/ 132 h 176"/>
                <a:gd name="T54" fmla="*/ 106 w 125"/>
                <a:gd name="T55" fmla="*/ 147 h 176"/>
                <a:gd name="T56" fmla="*/ 100 w 125"/>
                <a:gd name="T57" fmla="*/ 175 h 176"/>
                <a:gd name="T58" fmla="*/ 84 w 125"/>
                <a:gd name="T59" fmla="*/ 161 h 176"/>
                <a:gd name="T60" fmla="*/ 68 w 125"/>
                <a:gd name="T61" fmla="*/ 162 h 176"/>
                <a:gd name="T62" fmla="*/ 54 w 125"/>
                <a:gd name="T63" fmla="*/ 159 h 176"/>
                <a:gd name="T64" fmla="*/ 39 w 125"/>
                <a:gd name="T65" fmla="*/ 151 h 176"/>
                <a:gd name="T66" fmla="*/ 57 w 125"/>
                <a:gd name="T67" fmla="*/ 118 h 176"/>
                <a:gd name="T68" fmla="*/ 63 w 125"/>
                <a:gd name="T69" fmla="*/ 124 h 176"/>
                <a:gd name="T70" fmla="*/ 70 w 125"/>
                <a:gd name="T71" fmla="*/ 125 h 176"/>
                <a:gd name="T72" fmla="*/ 77 w 125"/>
                <a:gd name="T73" fmla="*/ 125 h 176"/>
                <a:gd name="T74" fmla="*/ 84 w 125"/>
                <a:gd name="T75" fmla="*/ 121 h 176"/>
                <a:gd name="T76" fmla="*/ 91 w 125"/>
                <a:gd name="T77" fmla="*/ 115 h 176"/>
                <a:gd name="T78" fmla="*/ 91 w 125"/>
                <a:gd name="T79" fmla="*/ 105 h 176"/>
                <a:gd name="T80" fmla="*/ 86 w 125"/>
                <a:gd name="T81" fmla="*/ 101 h 176"/>
                <a:gd name="T82" fmla="*/ 82 w 125"/>
                <a:gd name="T83" fmla="*/ 101 h 176"/>
                <a:gd name="T84" fmla="*/ 77 w 125"/>
                <a:gd name="T85" fmla="*/ 101 h 176"/>
                <a:gd name="T86" fmla="*/ 72 w 125"/>
                <a:gd name="T87" fmla="*/ 104 h 176"/>
                <a:gd name="T88" fmla="*/ 56 w 125"/>
                <a:gd name="T89" fmla="*/ 110 h 176"/>
                <a:gd name="T90" fmla="*/ 39 w 125"/>
                <a:gd name="T91" fmla="*/ 111 h 176"/>
                <a:gd name="T92" fmla="*/ 22 w 125"/>
                <a:gd name="T93" fmla="*/ 105 h 176"/>
                <a:gd name="T94" fmla="*/ 8 w 125"/>
                <a:gd name="T95" fmla="*/ 90 h 176"/>
                <a:gd name="T96" fmla="*/ 1 w 125"/>
                <a:gd name="T97" fmla="*/ 71 h 176"/>
                <a:gd name="T98" fmla="*/ 1 w 125"/>
                <a:gd name="T99" fmla="*/ 54 h 176"/>
                <a:gd name="T100" fmla="*/ 7 w 125"/>
                <a:gd name="T101" fmla="*/ 40 h 176"/>
                <a:gd name="T102" fmla="*/ 15 w 125"/>
                <a:gd name="T103" fmla="*/ 27 h 1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25"/>
                <a:gd name="T157" fmla="*/ 0 h 176"/>
                <a:gd name="T158" fmla="*/ 125 w 125"/>
                <a:gd name="T159" fmla="*/ 176 h 17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25" h="176">
                  <a:moveTo>
                    <a:pt x="6" y="10"/>
                  </a:moveTo>
                  <a:lnTo>
                    <a:pt x="21" y="0"/>
                  </a:lnTo>
                  <a:lnTo>
                    <a:pt x="31" y="16"/>
                  </a:lnTo>
                  <a:lnTo>
                    <a:pt x="38" y="13"/>
                  </a:lnTo>
                  <a:lnTo>
                    <a:pt x="43" y="11"/>
                  </a:lnTo>
                  <a:lnTo>
                    <a:pt x="50" y="10"/>
                  </a:lnTo>
                  <a:lnTo>
                    <a:pt x="57" y="10"/>
                  </a:lnTo>
                  <a:lnTo>
                    <a:pt x="63" y="11"/>
                  </a:lnTo>
                  <a:lnTo>
                    <a:pt x="70" y="14"/>
                  </a:lnTo>
                  <a:lnTo>
                    <a:pt x="75" y="18"/>
                  </a:lnTo>
                  <a:lnTo>
                    <a:pt x="82" y="24"/>
                  </a:lnTo>
                  <a:lnTo>
                    <a:pt x="63" y="51"/>
                  </a:lnTo>
                  <a:lnTo>
                    <a:pt x="60" y="48"/>
                  </a:lnTo>
                  <a:lnTo>
                    <a:pt x="57" y="47"/>
                  </a:lnTo>
                  <a:lnTo>
                    <a:pt x="54" y="46"/>
                  </a:lnTo>
                  <a:lnTo>
                    <a:pt x="50" y="46"/>
                  </a:lnTo>
                  <a:lnTo>
                    <a:pt x="49" y="46"/>
                  </a:lnTo>
                  <a:lnTo>
                    <a:pt x="46" y="46"/>
                  </a:lnTo>
                  <a:lnTo>
                    <a:pt x="42" y="47"/>
                  </a:lnTo>
                  <a:lnTo>
                    <a:pt x="40" y="48"/>
                  </a:lnTo>
                  <a:lnTo>
                    <a:pt x="36" y="51"/>
                  </a:lnTo>
                  <a:lnTo>
                    <a:pt x="33" y="54"/>
                  </a:lnTo>
                  <a:lnTo>
                    <a:pt x="33" y="58"/>
                  </a:lnTo>
                  <a:lnTo>
                    <a:pt x="35" y="64"/>
                  </a:lnTo>
                  <a:lnTo>
                    <a:pt x="36" y="65"/>
                  </a:lnTo>
                  <a:lnTo>
                    <a:pt x="38" y="67"/>
                  </a:lnTo>
                  <a:lnTo>
                    <a:pt x="40" y="67"/>
                  </a:lnTo>
                  <a:lnTo>
                    <a:pt x="42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9" y="65"/>
                  </a:lnTo>
                  <a:lnTo>
                    <a:pt x="50" y="65"/>
                  </a:lnTo>
                  <a:lnTo>
                    <a:pt x="54" y="64"/>
                  </a:lnTo>
                  <a:lnTo>
                    <a:pt x="59" y="63"/>
                  </a:lnTo>
                  <a:lnTo>
                    <a:pt x="63" y="61"/>
                  </a:lnTo>
                  <a:lnTo>
                    <a:pt x="67" y="58"/>
                  </a:lnTo>
                  <a:lnTo>
                    <a:pt x="72" y="58"/>
                  </a:lnTo>
                  <a:lnTo>
                    <a:pt x="77" y="57"/>
                  </a:lnTo>
                  <a:lnTo>
                    <a:pt x="81" y="57"/>
                  </a:lnTo>
                  <a:lnTo>
                    <a:pt x="85" y="57"/>
                  </a:lnTo>
                  <a:lnTo>
                    <a:pt x="91" y="57"/>
                  </a:lnTo>
                  <a:lnTo>
                    <a:pt x="95" y="58"/>
                  </a:lnTo>
                  <a:lnTo>
                    <a:pt x="99" y="60"/>
                  </a:lnTo>
                  <a:lnTo>
                    <a:pt x="103" y="63"/>
                  </a:lnTo>
                  <a:lnTo>
                    <a:pt x="107" y="67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7" y="80"/>
                  </a:lnTo>
                  <a:lnTo>
                    <a:pt x="121" y="88"/>
                  </a:lnTo>
                  <a:lnTo>
                    <a:pt x="124" y="98"/>
                  </a:lnTo>
                  <a:lnTo>
                    <a:pt x="124" y="108"/>
                  </a:lnTo>
                  <a:lnTo>
                    <a:pt x="124" y="117"/>
                  </a:lnTo>
                  <a:lnTo>
                    <a:pt x="121" y="125"/>
                  </a:lnTo>
                  <a:lnTo>
                    <a:pt x="117" y="132"/>
                  </a:lnTo>
                  <a:lnTo>
                    <a:pt x="111" y="141"/>
                  </a:lnTo>
                  <a:lnTo>
                    <a:pt x="106" y="147"/>
                  </a:lnTo>
                  <a:lnTo>
                    <a:pt x="116" y="165"/>
                  </a:lnTo>
                  <a:lnTo>
                    <a:pt x="100" y="175"/>
                  </a:lnTo>
                  <a:lnTo>
                    <a:pt x="91" y="158"/>
                  </a:lnTo>
                  <a:lnTo>
                    <a:pt x="84" y="161"/>
                  </a:lnTo>
                  <a:lnTo>
                    <a:pt x="77" y="162"/>
                  </a:lnTo>
                  <a:lnTo>
                    <a:pt x="68" y="162"/>
                  </a:lnTo>
                  <a:lnTo>
                    <a:pt x="61" y="162"/>
                  </a:lnTo>
                  <a:lnTo>
                    <a:pt x="54" y="159"/>
                  </a:lnTo>
                  <a:lnTo>
                    <a:pt x="46" y="157"/>
                  </a:lnTo>
                  <a:lnTo>
                    <a:pt x="39" y="151"/>
                  </a:lnTo>
                  <a:lnTo>
                    <a:pt x="33" y="144"/>
                  </a:lnTo>
                  <a:lnTo>
                    <a:pt x="57" y="118"/>
                  </a:lnTo>
                  <a:lnTo>
                    <a:pt x="60" y="121"/>
                  </a:lnTo>
                  <a:lnTo>
                    <a:pt x="63" y="124"/>
                  </a:lnTo>
                  <a:lnTo>
                    <a:pt x="67" y="125"/>
                  </a:lnTo>
                  <a:lnTo>
                    <a:pt x="70" y="125"/>
                  </a:lnTo>
                  <a:lnTo>
                    <a:pt x="74" y="125"/>
                  </a:lnTo>
                  <a:lnTo>
                    <a:pt x="77" y="125"/>
                  </a:lnTo>
                  <a:lnTo>
                    <a:pt x="79" y="124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91" y="115"/>
                  </a:lnTo>
                  <a:lnTo>
                    <a:pt x="91" y="111"/>
                  </a:lnTo>
                  <a:lnTo>
                    <a:pt x="91" y="105"/>
                  </a:lnTo>
                  <a:lnTo>
                    <a:pt x="88" y="104"/>
                  </a:lnTo>
                  <a:lnTo>
                    <a:pt x="86" y="101"/>
                  </a:lnTo>
                  <a:lnTo>
                    <a:pt x="84" y="101"/>
                  </a:lnTo>
                  <a:lnTo>
                    <a:pt x="82" y="101"/>
                  </a:lnTo>
                  <a:lnTo>
                    <a:pt x="79" y="101"/>
                  </a:lnTo>
                  <a:lnTo>
                    <a:pt x="77" y="101"/>
                  </a:lnTo>
                  <a:lnTo>
                    <a:pt x="74" y="102"/>
                  </a:lnTo>
                  <a:lnTo>
                    <a:pt x="72" y="104"/>
                  </a:lnTo>
                  <a:lnTo>
                    <a:pt x="64" y="107"/>
                  </a:lnTo>
                  <a:lnTo>
                    <a:pt x="56" y="110"/>
                  </a:lnTo>
                  <a:lnTo>
                    <a:pt x="47" y="111"/>
                  </a:lnTo>
                  <a:lnTo>
                    <a:pt x="39" y="111"/>
                  </a:lnTo>
                  <a:lnTo>
                    <a:pt x="31" y="110"/>
                  </a:lnTo>
                  <a:lnTo>
                    <a:pt x="22" y="105"/>
                  </a:lnTo>
                  <a:lnTo>
                    <a:pt x="15" y="100"/>
                  </a:lnTo>
                  <a:lnTo>
                    <a:pt x="8" y="90"/>
                  </a:lnTo>
                  <a:lnTo>
                    <a:pt x="4" y="80"/>
                  </a:lnTo>
                  <a:lnTo>
                    <a:pt x="1" y="71"/>
                  </a:lnTo>
                  <a:lnTo>
                    <a:pt x="0" y="63"/>
                  </a:lnTo>
                  <a:lnTo>
                    <a:pt x="1" y="54"/>
                  </a:lnTo>
                  <a:lnTo>
                    <a:pt x="3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5" y="27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4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48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762000" y="228600"/>
            <a:ext cx="7848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8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a Single Amount Example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685800" y="1600200"/>
            <a:ext cx="77724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/>
              <a:t>If you invest $10,000 today @ 10% </a:t>
            </a:r>
            <a:r>
              <a:rPr lang="en-US" sz="2600" u="sng"/>
              <a:t>compound interest</a:t>
            </a:r>
            <a:r>
              <a:rPr lang="en-US" sz="2600"/>
              <a:t>, what will it be worth 3 years from now?</a:t>
            </a:r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/>
              <a:t>  </a:t>
            </a:r>
            <a:endParaRPr lang="en-US" sz="2600"/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800100" y="3429000"/>
            <a:ext cx="2379663" cy="1173163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lIns="82550" tIns="41275" rIns="82550" bIns="41275" anchor="ctr"/>
          <a:lstStyle/>
          <a:p>
            <a:pPr algn="ctr" defTabSz="739775" eaLnBrk="0" hangingPunct="0"/>
            <a:r>
              <a:rPr lang="en-US" sz="3200" b="1">
                <a:latin typeface="Times New Roman" pitchFamily="18" charset="0"/>
              </a:rPr>
              <a:t>invest</a:t>
            </a:r>
          </a:p>
          <a:p>
            <a:pPr algn="ctr" defTabSz="739775" eaLnBrk="0" hangingPunct="0"/>
            <a:r>
              <a:rPr lang="en-US" sz="3200" b="1">
                <a:latin typeface="Times New Roman" pitchFamily="18" charset="0"/>
              </a:rPr>
              <a:t>$10,000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691188" y="3932238"/>
            <a:ext cx="2732087" cy="620712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3200" b="1">
                <a:latin typeface="Times New Roman" pitchFamily="18" charset="0"/>
              </a:rPr>
              <a:t>Future Value?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743200" y="5862638"/>
            <a:ext cx="4221163" cy="50958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2800" b="1">
                <a:solidFill>
                  <a:schemeClr val="tx2"/>
                </a:solidFill>
                <a:latin typeface="Times New Roman" pitchFamily="18" charset="0"/>
              </a:rPr>
              <a:t>+ Interest @ 10% per year</a:t>
            </a:r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2590800" y="4649788"/>
            <a:ext cx="0" cy="98901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 flipV="1">
            <a:off x="6977063" y="4578350"/>
            <a:ext cx="0" cy="10588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>
            <a:off x="2592388" y="5638800"/>
            <a:ext cx="4418012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>
            <a:off x="4038600" y="5349875"/>
            <a:ext cx="0" cy="581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7" name="Line 11"/>
          <p:cNvSpPr>
            <a:spLocks noChangeShapeType="1"/>
          </p:cNvSpPr>
          <p:nvPr/>
        </p:nvSpPr>
        <p:spPr bwMode="auto">
          <a:xfrm>
            <a:off x="5410200" y="5349875"/>
            <a:ext cx="0" cy="581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28194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1</a:t>
            </a: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41910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2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56388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3</a:t>
            </a: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762000" y="228600"/>
            <a:ext cx="7848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8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a Single Amount Example - </a:t>
            </a:r>
            <a:r>
              <a:rPr lang="en-US" sz="4200">
                <a:latin typeface="Garamond" pitchFamily="18" charset="0"/>
              </a:rPr>
              <a:t>Using Formulas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292350" y="2063750"/>
            <a:ext cx="4787900" cy="2578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 anchorCtr="1"/>
          <a:lstStyle/>
          <a:p>
            <a:pPr eaLnBrk="0" hangingPunct="0">
              <a:lnSpc>
                <a:spcPct val="75000"/>
              </a:lnSpc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	   n</a:t>
            </a:r>
          </a:p>
          <a:p>
            <a:pPr eaLnBrk="0" hangingPunct="0">
              <a:lnSpc>
                <a:spcPct val="50000"/>
              </a:lnSpc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FV  =   PV (1 + i)</a:t>
            </a:r>
          </a:p>
          <a:p>
            <a:pPr eaLnBrk="0" hangingPunct="0"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		3</a:t>
            </a:r>
          </a:p>
          <a:p>
            <a:pPr eaLnBrk="0" hangingPunct="0">
              <a:lnSpc>
                <a:spcPct val="50000"/>
              </a:lnSpc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       =   $10,000 (1.10)</a:t>
            </a:r>
          </a:p>
          <a:p>
            <a:pPr eaLnBrk="0" hangingPunct="0">
              <a:spcBef>
                <a:spcPct val="50000"/>
              </a:spcBef>
              <a:tabLst>
                <a:tab pos="26812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       =   $13,310</a:t>
            </a:r>
          </a:p>
        </p:txBody>
      </p:sp>
      <p:pic>
        <p:nvPicPr>
          <p:cNvPr id="10244" name="Picture 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4079875"/>
            <a:ext cx="186055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Future value of $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4" t="17644" r="46475" b="68428"/>
          <a:stretch>
            <a:fillRect/>
          </a:stretch>
        </p:blipFill>
        <p:spPr bwMode="auto">
          <a:xfrm>
            <a:off x="5943600" y="4343400"/>
            <a:ext cx="32004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Oval 6"/>
          <p:cNvSpPr>
            <a:spLocks noChangeArrowheads="1"/>
          </p:cNvSpPr>
          <p:nvPr/>
        </p:nvSpPr>
        <p:spPr bwMode="auto">
          <a:xfrm>
            <a:off x="8001000" y="5410200"/>
            <a:ext cx="304800" cy="228600"/>
          </a:xfrm>
          <a:prstGeom prst="ellipse">
            <a:avLst/>
          </a:prstGeom>
          <a:solidFill>
            <a:schemeClr val="accent1">
              <a:alpha val="4117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r" eaLnBrk="0" hangingPunct="0"/>
            <a:r>
              <a:rPr lang="en-US" sz="1400">
                <a:latin typeface="Times New Roman" pitchFamily="18" charset="0"/>
              </a:rPr>
              <a:t>34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57200" y="76200"/>
            <a:ext cx="86741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eaLnBrk="0" hangingPunct="0"/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Single Amount </a:t>
            </a:r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2362200" y="3913188"/>
            <a:ext cx="4876800" cy="1165225"/>
            <a:chOff x="1488" y="2465"/>
            <a:chExt cx="3072" cy="734"/>
          </a:xfrm>
        </p:grpSpPr>
        <p:sp>
          <p:nvSpPr>
            <p:cNvPr id="11574" name="Line 5"/>
            <p:cNvSpPr>
              <a:spLocks noChangeShapeType="1"/>
            </p:cNvSpPr>
            <p:nvPr/>
          </p:nvSpPr>
          <p:spPr bwMode="auto">
            <a:xfrm>
              <a:off x="1488" y="2530"/>
              <a:ext cx="0" cy="638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575" name="Line 6"/>
            <p:cNvSpPr>
              <a:spLocks noChangeShapeType="1"/>
            </p:cNvSpPr>
            <p:nvPr/>
          </p:nvSpPr>
          <p:spPr bwMode="auto">
            <a:xfrm flipV="1">
              <a:off x="4560" y="2465"/>
              <a:ext cx="0" cy="734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1576" name="Line 7"/>
            <p:cNvSpPr>
              <a:spLocks noChangeShapeType="1"/>
            </p:cNvSpPr>
            <p:nvPr/>
          </p:nvSpPr>
          <p:spPr bwMode="auto">
            <a:xfrm>
              <a:off x="1489" y="3168"/>
              <a:ext cx="3071" cy="0"/>
            </a:xfrm>
            <a:prstGeom prst="line">
              <a:avLst/>
            </a:prstGeom>
            <a:noFill/>
            <a:ln w="50800">
              <a:solidFill>
                <a:schemeClr val="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1269" name="Rectangle 8"/>
          <p:cNvSpPr>
            <a:spLocks noChangeArrowheads="1"/>
          </p:cNvSpPr>
          <p:nvPr/>
        </p:nvSpPr>
        <p:spPr bwMode="auto">
          <a:xfrm>
            <a:off x="3300413" y="5230813"/>
            <a:ext cx="2035175" cy="650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solidFill>
                  <a:srgbClr val="414141"/>
                </a:solidFill>
                <a:latin typeface="Times New Roman" pitchFamily="18" charset="0"/>
              </a:rPr>
              <a:t>Discount </a:t>
            </a:r>
          </a:p>
        </p:txBody>
      </p:sp>
      <p:sp>
        <p:nvSpPr>
          <p:cNvPr id="11270" name="Rectangle 9"/>
          <p:cNvSpPr>
            <a:spLocks noChangeArrowheads="1"/>
          </p:cNvSpPr>
          <p:nvPr/>
        </p:nvSpPr>
        <p:spPr bwMode="auto">
          <a:xfrm>
            <a:off x="5148263" y="1687513"/>
            <a:ext cx="3267075" cy="2336800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hlink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solidFill>
                  <a:srgbClr val="414141"/>
                </a:solidFill>
                <a:latin typeface="Times New Roman" pitchFamily="18" charset="0"/>
              </a:rPr>
              <a:t>Known amount of single payment</a:t>
            </a:r>
          </a:p>
          <a:p>
            <a:pPr eaLnBrk="0" hangingPunct="0"/>
            <a:r>
              <a:rPr lang="en-US" sz="3600" b="1">
                <a:solidFill>
                  <a:srgbClr val="414141"/>
                </a:solidFill>
                <a:latin typeface="Times New Roman" pitchFamily="18" charset="0"/>
              </a:rPr>
              <a:t>in future</a:t>
            </a:r>
          </a:p>
        </p:txBody>
      </p:sp>
      <p:sp>
        <p:nvSpPr>
          <p:cNvPr id="11271" name="Rectangle 10"/>
          <p:cNvSpPr>
            <a:spLocks noChangeArrowheads="1"/>
          </p:cNvSpPr>
          <p:nvPr/>
        </p:nvSpPr>
        <p:spPr bwMode="auto">
          <a:xfrm>
            <a:off x="798513" y="3111500"/>
            <a:ext cx="2962275" cy="688975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hlink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600" b="1">
                <a:solidFill>
                  <a:srgbClr val="414141"/>
                </a:solidFill>
                <a:latin typeface="Times New Roman" pitchFamily="18" charset="0"/>
              </a:rPr>
              <a:t>Present Value</a:t>
            </a:r>
          </a:p>
        </p:txBody>
      </p:sp>
      <p:grpSp>
        <p:nvGrpSpPr>
          <p:cNvPr id="11272" name="Group 11"/>
          <p:cNvGrpSpPr>
            <a:grpSpLocks/>
          </p:cNvGrpSpPr>
          <p:nvPr/>
        </p:nvGrpSpPr>
        <p:grpSpPr bwMode="auto">
          <a:xfrm>
            <a:off x="942975" y="1473200"/>
            <a:ext cx="2006600" cy="1263650"/>
            <a:chOff x="594" y="928"/>
            <a:chExt cx="1264" cy="796"/>
          </a:xfrm>
        </p:grpSpPr>
        <p:sp>
          <p:nvSpPr>
            <p:cNvPr id="11518" name="Freeform 12"/>
            <p:cNvSpPr>
              <a:spLocks/>
            </p:cNvSpPr>
            <p:nvPr/>
          </p:nvSpPr>
          <p:spPr bwMode="auto">
            <a:xfrm>
              <a:off x="627" y="1061"/>
              <a:ext cx="1204" cy="657"/>
            </a:xfrm>
            <a:custGeom>
              <a:avLst/>
              <a:gdLst>
                <a:gd name="T0" fmla="*/ 883 w 1204"/>
                <a:gd name="T1" fmla="*/ 13 h 657"/>
                <a:gd name="T2" fmla="*/ 830 w 1204"/>
                <a:gd name="T3" fmla="*/ 37 h 657"/>
                <a:gd name="T4" fmla="*/ 775 w 1204"/>
                <a:gd name="T5" fmla="*/ 61 h 657"/>
                <a:gd name="T6" fmla="*/ 720 w 1204"/>
                <a:gd name="T7" fmla="*/ 83 h 657"/>
                <a:gd name="T8" fmla="*/ 665 w 1204"/>
                <a:gd name="T9" fmla="*/ 106 h 657"/>
                <a:gd name="T10" fmla="*/ 610 w 1204"/>
                <a:gd name="T11" fmla="*/ 125 h 657"/>
                <a:gd name="T12" fmla="*/ 554 w 1204"/>
                <a:gd name="T13" fmla="*/ 143 h 657"/>
                <a:gd name="T14" fmla="*/ 496 w 1204"/>
                <a:gd name="T15" fmla="*/ 159 h 657"/>
                <a:gd name="T16" fmla="*/ 439 w 1204"/>
                <a:gd name="T17" fmla="*/ 173 h 657"/>
                <a:gd name="T18" fmla="*/ 381 w 1204"/>
                <a:gd name="T19" fmla="*/ 184 h 657"/>
                <a:gd name="T20" fmla="*/ 323 w 1204"/>
                <a:gd name="T21" fmla="*/ 194 h 657"/>
                <a:gd name="T22" fmla="*/ 265 w 1204"/>
                <a:gd name="T23" fmla="*/ 202 h 657"/>
                <a:gd name="T24" fmla="*/ 207 w 1204"/>
                <a:gd name="T25" fmla="*/ 205 h 657"/>
                <a:gd name="T26" fmla="*/ 149 w 1204"/>
                <a:gd name="T27" fmla="*/ 209 h 657"/>
                <a:gd name="T28" fmla="*/ 89 w 1204"/>
                <a:gd name="T29" fmla="*/ 205 h 657"/>
                <a:gd name="T30" fmla="*/ 31 w 1204"/>
                <a:gd name="T31" fmla="*/ 202 h 657"/>
                <a:gd name="T32" fmla="*/ 23 w 1204"/>
                <a:gd name="T33" fmla="*/ 220 h 657"/>
                <a:gd name="T34" fmla="*/ 65 w 1204"/>
                <a:gd name="T35" fmla="*/ 268 h 657"/>
                <a:gd name="T36" fmla="*/ 100 w 1204"/>
                <a:gd name="T37" fmla="*/ 321 h 657"/>
                <a:gd name="T38" fmla="*/ 129 w 1204"/>
                <a:gd name="T39" fmla="*/ 377 h 657"/>
                <a:gd name="T40" fmla="*/ 153 w 1204"/>
                <a:gd name="T41" fmla="*/ 436 h 657"/>
                <a:gd name="T42" fmla="*/ 171 w 1204"/>
                <a:gd name="T43" fmla="*/ 497 h 657"/>
                <a:gd name="T44" fmla="*/ 182 w 1204"/>
                <a:gd name="T45" fmla="*/ 560 h 657"/>
                <a:gd name="T46" fmla="*/ 189 w 1204"/>
                <a:gd name="T47" fmla="*/ 624 h 657"/>
                <a:gd name="T48" fmla="*/ 216 w 1204"/>
                <a:gd name="T49" fmla="*/ 640 h 657"/>
                <a:gd name="T50" fmla="*/ 275 w 1204"/>
                <a:gd name="T51" fmla="*/ 611 h 657"/>
                <a:gd name="T52" fmla="*/ 334 w 1204"/>
                <a:gd name="T53" fmla="*/ 585 h 657"/>
                <a:gd name="T54" fmla="*/ 394 w 1204"/>
                <a:gd name="T55" fmla="*/ 561 h 657"/>
                <a:gd name="T56" fmla="*/ 455 w 1204"/>
                <a:gd name="T57" fmla="*/ 542 h 657"/>
                <a:gd name="T58" fmla="*/ 518 w 1204"/>
                <a:gd name="T59" fmla="*/ 523 h 657"/>
                <a:gd name="T60" fmla="*/ 583 w 1204"/>
                <a:gd name="T61" fmla="*/ 507 h 657"/>
                <a:gd name="T62" fmla="*/ 648 w 1204"/>
                <a:gd name="T63" fmla="*/ 492 h 657"/>
                <a:gd name="T64" fmla="*/ 712 w 1204"/>
                <a:gd name="T65" fmla="*/ 481 h 657"/>
                <a:gd name="T66" fmla="*/ 778 w 1204"/>
                <a:gd name="T67" fmla="*/ 470 h 657"/>
                <a:gd name="T68" fmla="*/ 845 w 1204"/>
                <a:gd name="T69" fmla="*/ 462 h 657"/>
                <a:gd name="T70" fmla="*/ 909 w 1204"/>
                <a:gd name="T71" fmla="*/ 454 h 657"/>
                <a:gd name="T72" fmla="*/ 975 w 1204"/>
                <a:gd name="T73" fmla="*/ 447 h 657"/>
                <a:gd name="T74" fmla="*/ 1042 w 1204"/>
                <a:gd name="T75" fmla="*/ 443 h 657"/>
                <a:gd name="T76" fmla="*/ 1106 w 1204"/>
                <a:gd name="T77" fmla="*/ 438 h 657"/>
                <a:gd name="T78" fmla="*/ 1171 w 1204"/>
                <a:gd name="T79" fmla="*/ 435 h 657"/>
                <a:gd name="T80" fmla="*/ 1187 w 1204"/>
                <a:gd name="T81" fmla="*/ 419 h 657"/>
                <a:gd name="T82" fmla="*/ 1151 w 1204"/>
                <a:gd name="T83" fmla="*/ 390 h 657"/>
                <a:gd name="T84" fmla="*/ 1111 w 1204"/>
                <a:gd name="T85" fmla="*/ 358 h 657"/>
                <a:gd name="T86" fmla="*/ 1071 w 1204"/>
                <a:gd name="T87" fmla="*/ 319 h 657"/>
                <a:gd name="T88" fmla="*/ 1030 w 1204"/>
                <a:gd name="T89" fmla="*/ 271 h 657"/>
                <a:gd name="T90" fmla="*/ 990 w 1204"/>
                <a:gd name="T91" fmla="*/ 212 h 657"/>
                <a:gd name="T92" fmla="*/ 953 w 1204"/>
                <a:gd name="T93" fmla="*/ 140 h 657"/>
                <a:gd name="T94" fmla="*/ 922 w 1204"/>
                <a:gd name="T95" fmla="*/ 51 h 6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4"/>
                <a:gd name="T145" fmla="*/ 0 h 657"/>
                <a:gd name="T146" fmla="*/ 1204 w 1204"/>
                <a:gd name="T147" fmla="*/ 657 h 6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4" h="657">
                  <a:moveTo>
                    <a:pt x="909" y="0"/>
                  </a:moveTo>
                  <a:lnTo>
                    <a:pt x="883" y="13"/>
                  </a:lnTo>
                  <a:lnTo>
                    <a:pt x="856" y="26"/>
                  </a:lnTo>
                  <a:lnTo>
                    <a:pt x="830" y="37"/>
                  </a:lnTo>
                  <a:lnTo>
                    <a:pt x="803" y="50"/>
                  </a:lnTo>
                  <a:lnTo>
                    <a:pt x="775" y="61"/>
                  </a:lnTo>
                  <a:lnTo>
                    <a:pt x="748" y="72"/>
                  </a:lnTo>
                  <a:lnTo>
                    <a:pt x="720" y="83"/>
                  </a:lnTo>
                  <a:lnTo>
                    <a:pt x="693" y="95"/>
                  </a:lnTo>
                  <a:lnTo>
                    <a:pt x="665" y="106"/>
                  </a:lnTo>
                  <a:lnTo>
                    <a:pt x="638" y="115"/>
                  </a:lnTo>
                  <a:lnTo>
                    <a:pt x="610" y="125"/>
                  </a:lnTo>
                  <a:lnTo>
                    <a:pt x="581" y="135"/>
                  </a:lnTo>
                  <a:lnTo>
                    <a:pt x="554" y="143"/>
                  </a:lnTo>
                  <a:lnTo>
                    <a:pt x="525" y="151"/>
                  </a:lnTo>
                  <a:lnTo>
                    <a:pt x="496" y="159"/>
                  </a:lnTo>
                  <a:lnTo>
                    <a:pt x="468" y="165"/>
                  </a:lnTo>
                  <a:lnTo>
                    <a:pt x="439" y="173"/>
                  </a:lnTo>
                  <a:lnTo>
                    <a:pt x="410" y="180"/>
                  </a:lnTo>
                  <a:lnTo>
                    <a:pt x="381" y="184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9"/>
                  </a:lnTo>
                  <a:lnTo>
                    <a:pt x="265" y="202"/>
                  </a:lnTo>
                  <a:lnTo>
                    <a:pt x="236" y="204"/>
                  </a:lnTo>
                  <a:lnTo>
                    <a:pt x="207" y="205"/>
                  </a:lnTo>
                  <a:lnTo>
                    <a:pt x="178" y="207"/>
                  </a:lnTo>
                  <a:lnTo>
                    <a:pt x="149" y="209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0"/>
                  </a:lnTo>
                  <a:lnTo>
                    <a:pt x="45" y="244"/>
                  </a:lnTo>
                  <a:lnTo>
                    <a:pt x="65" y="268"/>
                  </a:lnTo>
                  <a:lnTo>
                    <a:pt x="82" y="295"/>
                  </a:lnTo>
                  <a:lnTo>
                    <a:pt x="100" y="321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6"/>
                  </a:lnTo>
                  <a:lnTo>
                    <a:pt x="163" y="467"/>
                  </a:lnTo>
                  <a:lnTo>
                    <a:pt x="171" y="497"/>
                  </a:lnTo>
                  <a:lnTo>
                    <a:pt x="178" y="528"/>
                  </a:lnTo>
                  <a:lnTo>
                    <a:pt x="182" y="560"/>
                  </a:lnTo>
                  <a:lnTo>
                    <a:pt x="187" y="592"/>
                  </a:lnTo>
                  <a:lnTo>
                    <a:pt x="189" y="624"/>
                  </a:lnTo>
                  <a:lnTo>
                    <a:pt x="189" y="656"/>
                  </a:lnTo>
                  <a:lnTo>
                    <a:pt x="216" y="640"/>
                  </a:lnTo>
                  <a:lnTo>
                    <a:pt x="245" y="626"/>
                  </a:lnTo>
                  <a:lnTo>
                    <a:pt x="275" y="611"/>
                  </a:lnTo>
                  <a:lnTo>
                    <a:pt x="304" y="598"/>
                  </a:lnTo>
                  <a:lnTo>
                    <a:pt x="334" y="585"/>
                  </a:lnTo>
                  <a:lnTo>
                    <a:pt x="363" y="573"/>
                  </a:lnTo>
                  <a:lnTo>
                    <a:pt x="394" y="561"/>
                  </a:lnTo>
                  <a:lnTo>
                    <a:pt x="425" y="552"/>
                  </a:lnTo>
                  <a:lnTo>
                    <a:pt x="455" y="542"/>
                  </a:lnTo>
                  <a:lnTo>
                    <a:pt x="488" y="532"/>
                  </a:lnTo>
                  <a:lnTo>
                    <a:pt x="518" y="523"/>
                  </a:lnTo>
                  <a:lnTo>
                    <a:pt x="551" y="515"/>
                  </a:lnTo>
                  <a:lnTo>
                    <a:pt x="583" y="507"/>
                  </a:lnTo>
                  <a:lnTo>
                    <a:pt x="615" y="499"/>
                  </a:lnTo>
                  <a:lnTo>
                    <a:pt x="648" y="492"/>
                  </a:lnTo>
                  <a:lnTo>
                    <a:pt x="680" y="486"/>
                  </a:lnTo>
                  <a:lnTo>
                    <a:pt x="712" y="481"/>
                  </a:lnTo>
                  <a:lnTo>
                    <a:pt x="744" y="475"/>
                  </a:lnTo>
                  <a:lnTo>
                    <a:pt x="778" y="470"/>
                  </a:lnTo>
                  <a:lnTo>
                    <a:pt x="811" y="465"/>
                  </a:lnTo>
                  <a:lnTo>
                    <a:pt x="845" y="462"/>
                  </a:lnTo>
                  <a:lnTo>
                    <a:pt x="877" y="457"/>
                  </a:lnTo>
                  <a:lnTo>
                    <a:pt x="909" y="454"/>
                  </a:lnTo>
                  <a:lnTo>
                    <a:pt x="943" y="451"/>
                  </a:lnTo>
                  <a:lnTo>
                    <a:pt x="975" y="447"/>
                  </a:lnTo>
                  <a:lnTo>
                    <a:pt x="1008" y="444"/>
                  </a:lnTo>
                  <a:lnTo>
                    <a:pt x="1042" y="443"/>
                  </a:lnTo>
                  <a:lnTo>
                    <a:pt x="1074" y="439"/>
                  </a:lnTo>
                  <a:lnTo>
                    <a:pt x="1106" y="438"/>
                  </a:lnTo>
                  <a:lnTo>
                    <a:pt x="1138" y="436"/>
                  </a:lnTo>
                  <a:lnTo>
                    <a:pt x="1171" y="435"/>
                  </a:lnTo>
                  <a:lnTo>
                    <a:pt x="1203" y="433"/>
                  </a:lnTo>
                  <a:lnTo>
                    <a:pt x="1187" y="419"/>
                  </a:lnTo>
                  <a:lnTo>
                    <a:pt x="1169" y="404"/>
                  </a:lnTo>
                  <a:lnTo>
                    <a:pt x="1151" y="390"/>
                  </a:lnTo>
                  <a:lnTo>
                    <a:pt x="1132" y="374"/>
                  </a:lnTo>
                  <a:lnTo>
                    <a:pt x="1111" y="358"/>
                  </a:lnTo>
                  <a:lnTo>
                    <a:pt x="1092" y="338"/>
                  </a:lnTo>
                  <a:lnTo>
                    <a:pt x="1071" y="319"/>
                  </a:lnTo>
                  <a:lnTo>
                    <a:pt x="1050" y="295"/>
                  </a:lnTo>
                  <a:lnTo>
                    <a:pt x="1030" y="271"/>
                  </a:lnTo>
                  <a:lnTo>
                    <a:pt x="1009" y="242"/>
                  </a:lnTo>
                  <a:lnTo>
                    <a:pt x="990" y="212"/>
                  </a:lnTo>
                  <a:lnTo>
                    <a:pt x="972" y="178"/>
                  </a:lnTo>
                  <a:lnTo>
                    <a:pt x="953" y="140"/>
                  </a:lnTo>
                  <a:lnTo>
                    <a:pt x="937" y="98"/>
                  </a:lnTo>
                  <a:lnTo>
                    <a:pt x="922" y="51"/>
                  </a:lnTo>
                  <a:lnTo>
                    <a:pt x="909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9" name="Freeform 13"/>
            <p:cNvSpPr>
              <a:spLocks/>
            </p:cNvSpPr>
            <p:nvPr/>
          </p:nvSpPr>
          <p:spPr bwMode="auto">
            <a:xfrm>
              <a:off x="615" y="1057"/>
              <a:ext cx="921" cy="210"/>
            </a:xfrm>
            <a:custGeom>
              <a:avLst/>
              <a:gdLst>
                <a:gd name="T0" fmla="*/ 11 w 921"/>
                <a:gd name="T1" fmla="*/ 200 h 210"/>
                <a:gd name="T2" fmla="*/ 71 w 921"/>
                <a:gd name="T3" fmla="*/ 206 h 210"/>
                <a:gd name="T4" fmla="*/ 129 w 921"/>
                <a:gd name="T5" fmla="*/ 207 h 210"/>
                <a:gd name="T6" fmla="*/ 189 w 921"/>
                <a:gd name="T7" fmla="*/ 207 h 210"/>
                <a:gd name="T8" fmla="*/ 247 w 921"/>
                <a:gd name="T9" fmla="*/ 206 h 210"/>
                <a:gd name="T10" fmla="*/ 305 w 921"/>
                <a:gd name="T11" fmla="*/ 200 h 210"/>
                <a:gd name="T12" fmla="*/ 364 w 921"/>
                <a:gd name="T13" fmla="*/ 192 h 210"/>
                <a:gd name="T14" fmla="*/ 422 w 921"/>
                <a:gd name="T15" fmla="*/ 181 h 210"/>
                <a:gd name="T16" fmla="*/ 479 w 921"/>
                <a:gd name="T17" fmla="*/ 168 h 210"/>
                <a:gd name="T18" fmla="*/ 535 w 921"/>
                <a:gd name="T19" fmla="*/ 153 h 210"/>
                <a:gd name="T20" fmla="*/ 593 w 921"/>
                <a:gd name="T21" fmla="*/ 137 h 210"/>
                <a:gd name="T22" fmla="*/ 649 w 921"/>
                <a:gd name="T23" fmla="*/ 119 h 210"/>
                <a:gd name="T24" fmla="*/ 704 w 921"/>
                <a:gd name="T25" fmla="*/ 98 h 210"/>
                <a:gd name="T26" fmla="*/ 759 w 921"/>
                <a:gd name="T27" fmla="*/ 78 h 210"/>
                <a:gd name="T28" fmla="*/ 812 w 921"/>
                <a:gd name="T29" fmla="*/ 55 h 210"/>
                <a:gd name="T30" fmla="*/ 867 w 921"/>
                <a:gd name="T31" fmla="*/ 31 h 210"/>
                <a:gd name="T32" fmla="*/ 920 w 921"/>
                <a:gd name="T33" fmla="*/ 6 h 210"/>
                <a:gd name="T34" fmla="*/ 889 w 921"/>
                <a:gd name="T35" fmla="*/ 12 h 210"/>
                <a:gd name="T36" fmla="*/ 838 w 921"/>
                <a:gd name="T37" fmla="*/ 36 h 210"/>
                <a:gd name="T38" fmla="*/ 783 w 921"/>
                <a:gd name="T39" fmla="*/ 59 h 210"/>
                <a:gd name="T40" fmla="*/ 728 w 921"/>
                <a:gd name="T41" fmla="*/ 81 h 210"/>
                <a:gd name="T42" fmla="*/ 673 w 921"/>
                <a:gd name="T43" fmla="*/ 101 h 210"/>
                <a:gd name="T44" fmla="*/ 619 w 921"/>
                <a:gd name="T45" fmla="*/ 120 h 210"/>
                <a:gd name="T46" fmla="*/ 562 w 921"/>
                <a:gd name="T47" fmla="*/ 139 h 210"/>
                <a:gd name="T48" fmla="*/ 506 w 921"/>
                <a:gd name="T49" fmla="*/ 154 h 210"/>
                <a:gd name="T50" fmla="*/ 448 w 921"/>
                <a:gd name="T51" fmla="*/ 168 h 210"/>
                <a:gd name="T52" fmla="*/ 392 w 921"/>
                <a:gd name="T53" fmla="*/ 179 h 210"/>
                <a:gd name="T54" fmla="*/ 334 w 921"/>
                <a:gd name="T55" fmla="*/ 189 h 210"/>
                <a:gd name="T56" fmla="*/ 276 w 921"/>
                <a:gd name="T57" fmla="*/ 197 h 210"/>
                <a:gd name="T58" fmla="*/ 218 w 921"/>
                <a:gd name="T59" fmla="*/ 200 h 210"/>
                <a:gd name="T60" fmla="*/ 160 w 921"/>
                <a:gd name="T61" fmla="*/ 201 h 210"/>
                <a:gd name="T62" fmla="*/ 100 w 921"/>
                <a:gd name="T63" fmla="*/ 200 h 210"/>
                <a:gd name="T64" fmla="*/ 42 w 921"/>
                <a:gd name="T65" fmla="*/ 197 h 210"/>
                <a:gd name="T66" fmla="*/ 10 w 921"/>
                <a:gd name="T67" fmla="*/ 198 h 210"/>
                <a:gd name="T68" fmla="*/ 0 w 921"/>
                <a:gd name="T69" fmla="*/ 190 h 210"/>
                <a:gd name="T70" fmla="*/ 15 w 921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1"/>
                <a:gd name="T109" fmla="*/ 0 h 210"/>
                <a:gd name="T110" fmla="*/ 921 w 921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1" h="210">
                  <a:moveTo>
                    <a:pt x="15" y="193"/>
                  </a:moveTo>
                  <a:lnTo>
                    <a:pt x="11" y="200"/>
                  </a:lnTo>
                  <a:lnTo>
                    <a:pt x="42" y="203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29" y="207"/>
                  </a:lnTo>
                  <a:lnTo>
                    <a:pt x="160" y="209"/>
                  </a:lnTo>
                  <a:lnTo>
                    <a:pt x="189" y="207"/>
                  </a:lnTo>
                  <a:lnTo>
                    <a:pt x="218" y="207"/>
                  </a:lnTo>
                  <a:lnTo>
                    <a:pt x="247" y="206"/>
                  </a:lnTo>
                  <a:lnTo>
                    <a:pt x="276" y="203"/>
                  </a:lnTo>
                  <a:lnTo>
                    <a:pt x="305" y="200"/>
                  </a:lnTo>
                  <a:lnTo>
                    <a:pt x="334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2" y="181"/>
                  </a:lnTo>
                  <a:lnTo>
                    <a:pt x="450" y="175"/>
                  </a:lnTo>
                  <a:lnTo>
                    <a:pt x="479" y="168"/>
                  </a:lnTo>
                  <a:lnTo>
                    <a:pt x="508" y="161"/>
                  </a:lnTo>
                  <a:lnTo>
                    <a:pt x="535" y="153"/>
                  </a:lnTo>
                  <a:lnTo>
                    <a:pt x="564" y="145"/>
                  </a:lnTo>
                  <a:lnTo>
                    <a:pt x="593" y="137"/>
                  </a:lnTo>
                  <a:lnTo>
                    <a:pt x="620" y="128"/>
                  </a:lnTo>
                  <a:lnTo>
                    <a:pt x="649" y="119"/>
                  </a:lnTo>
                  <a:lnTo>
                    <a:pt x="677" y="109"/>
                  </a:lnTo>
                  <a:lnTo>
                    <a:pt x="704" y="98"/>
                  </a:lnTo>
                  <a:lnTo>
                    <a:pt x="731" y="87"/>
                  </a:lnTo>
                  <a:lnTo>
                    <a:pt x="759" y="78"/>
                  </a:lnTo>
                  <a:lnTo>
                    <a:pt x="786" y="66"/>
                  </a:lnTo>
                  <a:lnTo>
                    <a:pt x="812" y="55"/>
                  </a:lnTo>
                  <a:lnTo>
                    <a:pt x="839" y="42"/>
                  </a:lnTo>
                  <a:lnTo>
                    <a:pt x="867" y="31"/>
                  </a:lnTo>
                  <a:lnTo>
                    <a:pt x="894" y="19"/>
                  </a:lnTo>
                  <a:lnTo>
                    <a:pt x="920" y="6"/>
                  </a:lnTo>
                  <a:lnTo>
                    <a:pt x="917" y="0"/>
                  </a:lnTo>
                  <a:lnTo>
                    <a:pt x="889" y="12"/>
                  </a:lnTo>
                  <a:lnTo>
                    <a:pt x="864" y="23"/>
                  </a:lnTo>
                  <a:lnTo>
                    <a:pt x="838" y="36"/>
                  </a:lnTo>
                  <a:lnTo>
                    <a:pt x="810" y="47"/>
                  </a:lnTo>
                  <a:lnTo>
                    <a:pt x="783" y="59"/>
                  </a:lnTo>
                  <a:lnTo>
                    <a:pt x="757" y="70"/>
                  </a:lnTo>
                  <a:lnTo>
                    <a:pt x="728" y="81"/>
                  </a:lnTo>
                  <a:lnTo>
                    <a:pt x="702" y="92"/>
                  </a:lnTo>
                  <a:lnTo>
                    <a:pt x="673" y="101"/>
                  </a:lnTo>
                  <a:lnTo>
                    <a:pt x="646" y="111"/>
                  </a:lnTo>
                  <a:lnTo>
                    <a:pt x="619" y="120"/>
                  </a:lnTo>
                  <a:lnTo>
                    <a:pt x="590" y="129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4"/>
                  </a:lnTo>
                  <a:lnTo>
                    <a:pt x="477" y="161"/>
                  </a:lnTo>
                  <a:lnTo>
                    <a:pt x="448" y="168"/>
                  </a:lnTo>
                  <a:lnTo>
                    <a:pt x="421" y="173"/>
                  </a:lnTo>
                  <a:lnTo>
                    <a:pt x="392" y="179"/>
                  </a:lnTo>
                  <a:lnTo>
                    <a:pt x="363" y="184"/>
                  </a:lnTo>
                  <a:lnTo>
                    <a:pt x="334" y="189"/>
                  </a:lnTo>
                  <a:lnTo>
                    <a:pt x="305" y="192"/>
                  </a:lnTo>
                  <a:lnTo>
                    <a:pt x="276" y="197"/>
                  </a:lnTo>
                  <a:lnTo>
                    <a:pt x="247" y="198"/>
                  </a:lnTo>
                  <a:lnTo>
                    <a:pt x="218" y="200"/>
                  </a:lnTo>
                  <a:lnTo>
                    <a:pt x="189" y="201"/>
                  </a:lnTo>
                  <a:lnTo>
                    <a:pt x="160" y="201"/>
                  </a:lnTo>
                  <a:lnTo>
                    <a:pt x="129" y="201"/>
                  </a:lnTo>
                  <a:lnTo>
                    <a:pt x="100" y="200"/>
                  </a:lnTo>
                  <a:lnTo>
                    <a:pt x="71" y="198"/>
                  </a:lnTo>
                  <a:lnTo>
                    <a:pt x="42" y="197"/>
                  </a:lnTo>
                  <a:lnTo>
                    <a:pt x="11" y="192"/>
                  </a:lnTo>
                  <a:lnTo>
                    <a:pt x="10" y="198"/>
                  </a:lnTo>
                  <a:lnTo>
                    <a:pt x="11" y="192"/>
                  </a:lnTo>
                  <a:lnTo>
                    <a:pt x="0" y="190"/>
                  </a:lnTo>
                  <a:lnTo>
                    <a:pt x="10" y="198"/>
                  </a:lnTo>
                  <a:lnTo>
                    <a:pt x="15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0" name="Freeform 14"/>
            <p:cNvSpPr>
              <a:spLocks/>
            </p:cNvSpPr>
            <p:nvPr/>
          </p:nvSpPr>
          <p:spPr bwMode="auto">
            <a:xfrm>
              <a:off x="626" y="1260"/>
              <a:ext cx="186" cy="464"/>
            </a:xfrm>
            <a:custGeom>
              <a:avLst/>
              <a:gdLst>
                <a:gd name="T0" fmla="*/ 180 w 186"/>
                <a:gd name="T1" fmla="*/ 452 h 464"/>
                <a:gd name="T2" fmla="*/ 185 w 186"/>
                <a:gd name="T3" fmla="*/ 457 h 464"/>
                <a:gd name="T4" fmla="*/ 185 w 186"/>
                <a:gd name="T5" fmla="*/ 425 h 464"/>
                <a:gd name="T6" fmla="*/ 183 w 186"/>
                <a:gd name="T7" fmla="*/ 393 h 464"/>
                <a:gd name="T8" fmla="*/ 180 w 186"/>
                <a:gd name="T9" fmla="*/ 361 h 464"/>
                <a:gd name="T10" fmla="*/ 176 w 186"/>
                <a:gd name="T11" fmla="*/ 329 h 464"/>
                <a:gd name="T12" fmla="*/ 168 w 186"/>
                <a:gd name="T13" fmla="*/ 298 h 464"/>
                <a:gd name="T14" fmla="*/ 162 w 186"/>
                <a:gd name="T15" fmla="*/ 267 h 464"/>
                <a:gd name="T16" fmla="*/ 153 w 186"/>
                <a:gd name="T17" fmla="*/ 237 h 464"/>
                <a:gd name="T18" fmla="*/ 142 w 186"/>
                <a:gd name="T19" fmla="*/ 207 h 464"/>
                <a:gd name="T20" fmla="*/ 130 w 186"/>
                <a:gd name="T21" fmla="*/ 180 h 464"/>
                <a:gd name="T22" fmla="*/ 116 w 186"/>
                <a:gd name="T23" fmla="*/ 150 h 464"/>
                <a:gd name="T24" fmla="*/ 100 w 186"/>
                <a:gd name="T25" fmla="*/ 123 h 464"/>
                <a:gd name="T26" fmla="*/ 83 w 186"/>
                <a:gd name="T27" fmla="*/ 95 h 464"/>
                <a:gd name="T28" fmla="*/ 65 w 186"/>
                <a:gd name="T29" fmla="*/ 70 h 464"/>
                <a:gd name="T30" fmla="*/ 46 w 186"/>
                <a:gd name="T31" fmla="*/ 46 h 464"/>
                <a:gd name="T32" fmla="*/ 26 w 186"/>
                <a:gd name="T33" fmla="*/ 22 h 464"/>
                <a:gd name="T34" fmla="*/ 5 w 186"/>
                <a:gd name="T35" fmla="*/ 0 h 464"/>
                <a:gd name="T36" fmla="*/ 0 w 186"/>
                <a:gd name="T37" fmla="*/ 5 h 464"/>
                <a:gd name="T38" fmla="*/ 20 w 186"/>
                <a:gd name="T39" fmla="*/ 27 h 464"/>
                <a:gd name="T40" fmla="*/ 42 w 186"/>
                <a:gd name="T41" fmla="*/ 51 h 464"/>
                <a:gd name="T42" fmla="*/ 60 w 186"/>
                <a:gd name="T43" fmla="*/ 75 h 464"/>
                <a:gd name="T44" fmla="*/ 77 w 186"/>
                <a:gd name="T45" fmla="*/ 100 h 464"/>
                <a:gd name="T46" fmla="*/ 94 w 186"/>
                <a:gd name="T47" fmla="*/ 127 h 464"/>
                <a:gd name="T48" fmla="*/ 108 w 186"/>
                <a:gd name="T49" fmla="*/ 153 h 464"/>
                <a:gd name="T50" fmla="*/ 122 w 186"/>
                <a:gd name="T51" fmla="*/ 181 h 464"/>
                <a:gd name="T52" fmla="*/ 134 w 186"/>
                <a:gd name="T53" fmla="*/ 210 h 464"/>
                <a:gd name="T54" fmla="*/ 145 w 186"/>
                <a:gd name="T55" fmla="*/ 239 h 464"/>
                <a:gd name="T56" fmla="*/ 154 w 186"/>
                <a:gd name="T57" fmla="*/ 269 h 464"/>
                <a:gd name="T58" fmla="*/ 162 w 186"/>
                <a:gd name="T59" fmla="*/ 299 h 464"/>
                <a:gd name="T60" fmla="*/ 168 w 186"/>
                <a:gd name="T61" fmla="*/ 331 h 464"/>
                <a:gd name="T62" fmla="*/ 173 w 186"/>
                <a:gd name="T63" fmla="*/ 361 h 464"/>
                <a:gd name="T64" fmla="*/ 176 w 186"/>
                <a:gd name="T65" fmla="*/ 393 h 464"/>
                <a:gd name="T66" fmla="*/ 177 w 186"/>
                <a:gd name="T67" fmla="*/ 425 h 464"/>
                <a:gd name="T68" fmla="*/ 177 w 186"/>
                <a:gd name="T69" fmla="*/ 457 h 464"/>
                <a:gd name="T70" fmla="*/ 183 w 186"/>
                <a:gd name="T71" fmla="*/ 460 h 464"/>
                <a:gd name="T72" fmla="*/ 177 w 186"/>
                <a:gd name="T73" fmla="*/ 457 h 464"/>
                <a:gd name="T74" fmla="*/ 177 w 186"/>
                <a:gd name="T75" fmla="*/ 463 h 464"/>
                <a:gd name="T76" fmla="*/ 183 w 186"/>
                <a:gd name="T77" fmla="*/ 460 h 464"/>
                <a:gd name="T78" fmla="*/ 180 w 186"/>
                <a:gd name="T79" fmla="*/ 452 h 4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6"/>
                <a:gd name="T121" fmla="*/ 0 h 464"/>
                <a:gd name="T122" fmla="*/ 186 w 186"/>
                <a:gd name="T123" fmla="*/ 464 h 4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6" h="464">
                  <a:moveTo>
                    <a:pt x="180" y="452"/>
                  </a:moveTo>
                  <a:lnTo>
                    <a:pt x="185" y="457"/>
                  </a:lnTo>
                  <a:lnTo>
                    <a:pt x="185" y="425"/>
                  </a:lnTo>
                  <a:lnTo>
                    <a:pt x="183" y="393"/>
                  </a:lnTo>
                  <a:lnTo>
                    <a:pt x="180" y="361"/>
                  </a:lnTo>
                  <a:lnTo>
                    <a:pt x="176" y="329"/>
                  </a:lnTo>
                  <a:lnTo>
                    <a:pt x="168" y="298"/>
                  </a:lnTo>
                  <a:lnTo>
                    <a:pt x="162" y="267"/>
                  </a:lnTo>
                  <a:lnTo>
                    <a:pt x="153" y="237"/>
                  </a:lnTo>
                  <a:lnTo>
                    <a:pt x="142" y="207"/>
                  </a:lnTo>
                  <a:lnTo>
                    <a:pt x="130" y="180"/>
                  </a:lnTo>
                  <a:lnTo>
                    <a:pt x="116" y="150"/>
                  </a:lnTo>
                  <a:lnTo>
                    <a:pt x="100" y="123"/>
                  </a:lnTo>
                  <a:lnTo>
                    <a:pt x="83" y="95"/>
                  </a:lnTo>
                  <a:lnTo>
                    <a:pt x="65" y="70"/>
                  </a:lnTo>
                  <a:lnTo>
                    <a:pt x="46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5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0" y="75"/>
                  </a:lnTo>
                  <a:lnTo>
                    <a:pt x="77" y="100"/>
                  </a:lnTo>
                  <a:lnTo>
                    <a:pt x="94" y="127"/>
                  </a:lnTo>
                  <a:lnTo>
                    <a:pt x="108" y="153"/>
                  </a:lnTo>
                  <a:lnTo>
                    <a:pt x="122" y="181"/>
                  </a:lnTo>
                  <a:lnTo>
                    <a:pt x="134" y="210"/>
                  </a:lnTo>
                  <a:lnTo>
                    <a:pt x="145" y="239"/>
                  </a:lnTo>
                  <a:lnTo>
                    <a:pt x="154" y="269"/>
                  </a:lnTo>
                  <a:lnTo>
                    <a:pt x="162" y="299"/>
                  </a:lnTo>
                  <a:lnTo>
                    <a:pt x="168" y="331"/>
                  </a:lnTo>
                  <a:lnTo>
                    <a:pt x="173" y="361"/>
                  </a:lnTo>
                  <a:lnTo>
                    <a:pt x="176" y="393"/>
                  </a:lnTo>
                  <a:lnTo>
                    <a:pt x="177" y="425"/>
                  </a:lnTo>
                  <a:lnTo>
                    <a:pt x="177" y="457"/>
                  </a:lnTo>
                  <a:lnTo>
                    <a:pt x="183" y="460"/>
                  </a:lnTo>
                  <a:lnTo>
                    <a:pt x="177" y="457"/>
                  </a:lnTo>
                  <a:lnTo>
                    <a:pt x="177" y="463"/>
                  </a:lnTo>
                  <a:lnTo>
                    <a:pt x="183" y="460"/>
                  </a:lnTo>
                  <a:lnTo>
                    <a:pt x="180" y="45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1" name="Freeform 15"/>
            <p:cNvSpPr>
              <a:spLocks/>
            </p:cNvSpPr>
            <p:nvPr/>
          </p:nvSpPr>
          <p:spPr bwMode="auto">
            <a:xfrm>
              <a:off x="816" y="1495"/>
              <a:ext cx="1025" cy="226"/>
            </a:xfrm>
            <a:custGeom>
              <a:avLst/>
              <a:gdLst>
                <a:gd name="T0" fmla="*/ 1014 w 1025"/>
                <a:gd name="T1" fmla="*/ 0 h 226"/>
                <a:gd name="T2" fmla="*/ 950 w 1025"/>
                <a:gd name="T3" fmla="*/ 5 h 226"/>
                <a:gd name="T4" fmla="*/ 885 w 1025"/>
                <a:gd name="T5" fmla="*/ 8 h 226"/>
                <a:gd name="T6" fmla="*/ 819 w 1025"/>
                <a:gd name="T7" fmla="*/ 13 h 226"/>
                <a:gd name="T8" fmla="*/ 755 w 1025"/>
                <a:gd name="T9" fmla="*/ 19 h 226"/>
                <a:gd name="T10" fmla="*/ 689 w 1025"/>
                <a:gd name="T11" fmla="*/ 25 h 226"/>
                <a:gd name="T12" fmla="*/ 622 w 1025"/>
                <a:gd name="T13" fmla="*/ 33 h 226"/>
                <a:gd name="T14" fmla="*/ 556 w 1025"/>
                <a:gd name="T15" fmla="*/ 42 h 226"/>
                <a:gd name="T16" fmla="*/ 492 w 1025"/>
                <a:gd name="T17" fmla="*/ 53 h 226"/>
                <a:gd name="T18" fmla="*/ 427 w 1025"/>
                <a:gd name="T19" fmla="*/ 66 h 226"/>
                <a:gd name="T20" fmla="*/ 363 w 1025"/>
                <a:gd name="T21" fmla="*/ 80 h 226"/>
                <a:gd name="T22" fmla="*/ 298 w 1025"/>
                <a:gd name="T23" fmla="*/ 97 h 226"/>
                <a:gd name="T24" fmla="*/ 237 w 1025"/>
                <a:gd name="T25" fmla="*/ 116 h 226"/>
                <a:gd name="T26" fmla="*/ 174 w 1025"/>
                <a:gd name="T27" fmla="*/ 138 h 226"/>
                <a:gd name="T28" fmla="*/ 114 w 1025"/>
                <a:gd name="T29" fmla="*/ 161 h 226"/>
                <a:gd name="T30" fmla="*/ 56 w 1025"/>
                <a:gd name="T31" fmla="*/ 188 h 226"/>
                <a:gd name="T32" fmla="*/ 0 w 1025"/>
                <a:gd name="T33" fmla="*/ 217 h 226"/>
                <a:gd name="T34" fmla="*/ 31 w 1025"/>
                <a:gd name="T35" fmla="*/ 209 h 226"/>
                <a:gd name="T36" fmla="*/ 89 w 1025"/>
                <a:gd name="T37" fmla="*/ 181 h 226"/>
                <a:gd name="T38" fmla="*/ 147 w 1025"/>
                <a:gd name="T39" fmla="*/ 156 h 226"/>
                <a:gd name="T40" fmla="*/ 208 w 1025"/>
                <a:gd name="T41" fmla="*/ 134 h 226"/>
                <a:gd name="T42" fmla="*/ 269 w 1025"/>
                <a:gd name="T43" fmla="*/ 114 h 226"/>
                <a:gd name="T44" fmla="*/ 332 w 1025"/>
                <a:gd name="T45" fmla="*/ 95 h 226"/>
                <a:gd name="T46" fmla="*/ 395 w 1025"/>
                <a:gd name="T47" fmla="*/ 80 h 226"/>
                <a:gd name="T48" fmla="*/ 460 w 1025"/>
                <a:gd name="T49" fmla="*/ 66 h 226"/>
                <a:gd name="T50" fmla="*/ 526 w 1025"/>
                <a:gd name="T51" fmla="*/ 55 h 226"/>
                <a:gd name="T52" fmla="*/ 590 w 1025"/>
                <a:gd name="T53" fmla="*/ 44 h 226"/>
                <a:gd name="T54" fmla="*/ 656 w 1025"/>
                <a:gd name="T55" fmla="*/ 36 h 226"/>
                <a:gd name="T56" fmla="*/ 721 w 1025"/>
                <a:gd name="T57" fmla="*/ 28 h 226"/>
                <a:gd name="T58" fmla="*/ 787 w 1025"/>
                <a:gd name="T59" fmla="*/ 22 h 226"/>
                <a:gd name="T60" fmla="*/ 853 w 1025"/>
                <a:gd name="T61" fmla="*/ 17 h 226"/>
                <a:gd name="T62" fmla="*/ 918 w 1025"/>
                <a:gd name="T63" fmla="*/ 13 h 226"/>
                <a:gd name="T64" fmla="*/ 982 w 1025"/>
                <a:gd name="T65" fmla="*/ 9 h 226"/>
                <a:gd name="T66" fmla="*/ 1016 w 1025"/>
                <a:gd name="T67" fmla="*/ 2 h 226"/>
                <a:gd name="T68" fmla="*/ 1024 w 1025"/>
                <a:gd name="T69" fmla="*/ 8 h 226"/>
                <a:gd name="T70" fmla="*/ 1011 w 1025"/>
                <a:gd name="T71" fmla="*/ 8 h 22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6"/>
                <a:gd name="T110" fmla="*/ 1025 w 1025"/>
                <a:gd name="T111" fmla="*/ 226 h 22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6">
                  <a:moveTo>
                    <a:pt x="1011" y="8"/>
                  </a:moveTo>
                  <a:lnTo>
                    <a:pt x="1014" y="0"/>
                  </a:lnTo>
                  <a:lnTo>
                    <a:pt x="982" y="3"/>
                  </a:lnTo>
                  <a:lnTo>
                    <a:pt x="950" y="5"/>
                  </a:lnTo>
                  <a:lnTo>
                    <a:pt x="918" y="6"/>
                  </a:lnTo>
                  <a:lnTo>
                    <a:pt x="885" y="8"/>
                  </a:lnTo>
                  <a:lnTo>
                    <a:pt x="853" y="9"/>
                  </a:lnTo>
                  <a:lnTo>
                    <a:pt x="819" y="13"/>
                  </a:lnTo>
                  <a:lnTo>
                    <a:pt x="787" y="16"/>
                  </a:lnTo>
                  <a:lnTo>
                    <a:pt x="755" y="19"/>
                  </a:lnTo>
                  <a:lnTo>
                    <a:pt x="721" y="22"/>
                  </a:lnTo>
                  <a:lnTo>
                    <a:pt x="689" y="25"/>
                  </a:lnTo>
                  <a:lnTo>
                    <a:pt x="656" y="28"/>
                  </a:lnTo>
                  <a:lnTo>
                    <a:pt x="622" y="33"/>
                  </a:lnTo>
                  <a:lnTo>
                    <a:pt x="589" y="38"/>
                  </a:lnTo>
                  <a:lnTo>
                    <a:pt x="556" y="42"/>
                  </a:lnTo>
                  <a:lnTo>
                    <a:pt x="524" y="47"/>
                  </a:lnTo>
                  <a:lnTo>
                    <a:pt x="492" y="53"/>
                  </a:lnTo>
                  <a:lnTo>
                    <a:pt x="458" y="59"/>
                  </a:lnTo>
                  <a:lnTo>
                    <a:pt x="427" y="66"/>
                  </a:lnTo>
                  <a:lnTo>
                    <a:pt x="393" y="73"/>
                  </a:lnTo>
                  <a:lnTo>
                    <a:pt x="363" y="80"/>
                  </a:lnTo>
                  <a:lnTo>
                    <a:pt x="331" y="89"/>
                  </a:lnTo>
                  <a:lnTo>
                    <a:pt x="298" y="97"/>
                  </a:lnTo>
                  <a:lnTo>
                    <a:pt x="268" y="106"/>
                  </a:lnTo>
                  <a:lnTo>
                    <a:pt x="237" y="116"/>
                  </a:lnTo>
                  <a:lnTo>
                    <a:pt x="205" y="127"/>
                  </a:lnTo>
                  <a:lnTo>
                    <a:pt x="174" y="138"/>
                  </a:lnTo>
                  <a:lnTo>
                    <a:pt x="145" y="150"/>
                  </a:lnTo>
                  <a:lnTo>
                    <a:pt x="114" y="161"/>
                  </a:lnTo>
                  <a:lnTo>
                    <a:pt x="85" y="175"/>
                  </a:lnTo>
                  <a:lnTo>
                    <a:pt x="56" y="188"/>
                  </a:lnTo>
                  <a:lnTo>
                    <a:pt x="27" y="203"/>
                  </a:lnTo>
                  <a:lnTo>
                    <a:pt x="0" y="217"/>
                  </a:lnTo>
                  <a:lnTo>
                    <a:pt x="3" y="225"/>
                  </a:lnTo>
                  <a:lnTo>
                    <a:pt x="31" y="209"/>
                  </a:lnTo>
                  <a:lnTo>
                    <a:pt x="60" y="195"/>
                  </a:lnTo>
                  <a:lnTo>
                    <a:pt x="89" y="181"/>
                  </a:lnTo>
                  <a:lnTo>
                    <a:pt x="118" y="169"/>
                  </a:lnTo>
                  <a:lnTo>
                    <a:pt x="147" y="156"/>
                  </a:lnTo>
                  <a:lnTo>
                    <a:pt x="177" y="145"/>
                  </a:lnTo>
                  <a:lnTo>
                    <a:pt x="208" y="134"/>
                  </a:lnTo>
                  <a:lnTo>
                    <a:pt x="239" y="123"/>
                  </a:lnTo>
                  <a:lnTo>
                    <a:pt x="269" y="114"/>
                  </a:lnTo>
                  <a:lnTo>
                    <a:pt x="300" y="105"/>
                  </a:lnTo>
                  <a:lnTo>
                    <a:pt x="332" y="95"/>
                  </a:lnTo>
                  <a:lnTo>
                    <a:pt x="364" y="88"/>
                  </a:lnTo>
                  <a:lnTo>
                    <a:pt x="395" y="80"/>
                  </a:lnTo>
                  <a:lnTo>
                    <a:pt x="427" y="73"/>
                  </a:lnTo>
                  <a:lnTo>
                    <a:pt x="460" y="66"/>
                  </a:lnTo>
                  <a:lnTo>
                    <a:pt x="492" y="59"/>
                  </a:lnTo>
                  <a:lnTo>
                    <a:pt x="526" y="55"/>
                  </a:lnTo>
                  <a:lnTo>
                    <a:pt x="558" y="50"/>
                  </a:lnTo>
                  <a:lnTo>
                    <a:pt x="590" y="44"/>
                  </a:lnTo>
                  <a:lnTo>
                    <a:pt x="622" y="41"/>
                  </a:lnTo>
                  <a:lnTo>
                    <a:pt x="656" y="36"/>
                  </a:lnTo>
                  <a:lnTo>
                    <a:pt x="689" y="31"/>
                  </a:lnTo>
                  <a:lnTo>
                    <a:pt x="721" y="28"/>
                  </a:lnTo>
                  <a:lnTo>
                    <a:pt x="755" y="25"/>
                  </a:lnTo>
                  <a:lnTo>
                    <a:pt x="787" y="22"/>
                  </a:lnTo>
                  <a:lnTo>
                    <a:pt x="819" y="19"/>
                  </a:lnTo>
                  <a:lnTo>
                    <a:pt x="853" y="17"/>
                  </a:lnTo>
                  <a:lnTo>
                    <a:pt x="885" y="14"/>
                  </a:lnTo>
                  <a:lnTo>
                    <a:pt x="918" y="13"/>
                  </a:lnTo>
                  <a:lnTo>
                    <a:pt x="950" y="11"/>
                  </a:lnTo>
                  <a:lnTo>
                    <a:pt x="982" y="9"/>
                  </a:lnTo>
                  <a:lnTo>
                    <a:pt x="1014" y="8"/>
                  </a:lnTo>
                  <a:lnTo>
                    <a:pt x="1016" y="2"/>
                  </a:lnTo>
                  <a:lnTo>
                    <a:pt x="1014" y="8"/>
                  </a:lnTo>
                  <a:lnTo>
                    <a:pt x="1024" y="8"/>
                  </a:lnTo>
                  <a:lnTo>
                    <a:pt x="1016" y="2"/>
                  </a:lnTo>
                  <a:lnTo>
                    <a:pt x="1011" y="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2" name="Freeform 16"/>
            <p:cNvSpPr>
              <a:spLocks/>
            </p:cNvSpPr>
            <p:nvPr/>
          </p:nvSpPr>
          <p:spPr bwMode="auto">
            <a:xfrm>
              <a:off x="1538" y="1054"/>
              <a:ext cx="293" cy="441"/>
            </a:xfrm>
            <a:custGeom>
              <a:avLst/>
              <a:gdLst>
                <a:gd name="T0" fmla="*/ 6 w 293"/>
                <a:gd name="T1" fmla="*/ 10 h 441"/>
                <a:gd name="T2" fmla="*/ 0 w 293"/>
                <a:gd name="T3" fmla="*/ 6 h 441"/>
                <a:gd name="T4" fmla="*/ 14 w 293"/>
                <a:gd name="T5" fmla="*/ 57 h 441"/>
                <a:gd name="T6" fmla="*/ 28 w 293"/>
                <a:gd name="T7" fmla="*/ 104 h 441"/>
                <a:gd name="T8" fmla="*/ 44 w 293"/>
                <a:gd name="T9" fmla="*/ 145 h 441"/>
                <a:gd name="T10" fmla="*/ 61 w 293"/>
                <a:gd name="T11" fmla="*/ 185 h 441"/>
                <a:gd name="T12" fmla="*/ 80 w 293"/>
                <a:gd name="T13" fmla="*/ 218 h 441"/>
                <a:gd name="T14" fmla="*/ 99 w 293"/>
                <a:gd name="T15" fmla="*/ 249 h 441"/>
                <a:gd name="T16" fmla="*/ 119 w 293"/>
                <a:gd name="T17" fmla="*/ 277 h 441"/>
                <a:gd name="T18" fmla="*/ 138 w 293"/>
                <a:gd name="T19" fmla="*/ 303 h 441"/>
                <a:gd name="T20" fmla="*/ 159 w 293"/>
                <a:gd name="T21" fmla="*/ 325 h 441"/>
                <a:gd name="T22" fmla="*/ 179 w 293"/>
                <a:gd name="T23" fmla="*/ 346 h 441"/>
                <a:gd name="T24" fmla="*/ 199 w 293"/>
                <a:gd name="T25" fmla="*/ 365 h 441"/>
                <a:gd name="T26" fmla="*/ 218 w 293"/>
                <a:gd name="T27" fmla="*/ 381 h 441"/>
                <a:gd name="T28" fmla="*/ 237 w 293"/>
                <a:gd name="T29" fmla="*/ 397 h 441"/>
                <a:gd name="T30" fmla="*/ 256 w 293"/>
                <a:gd name="T31" fmla="*/ 411 h 441"/>
                <a:gd name="T32" fmla="*/ 272 w 293"/>
                <a:gd name="T33" fmla="*/ 426 h 441"/>
                <a:gd name="T34" fmla="*/ 287 w 293"/>
                <a:gd name="T35" fmla="*/ 440 h 441"/>
                <a:gd name="T36" fmla="*/ 292 w 293"/>
                <a:gd name="T37" fmla="*/ 434 h 441"/>
                <a:gd name="T38" fmla="*/ 276 w 293"/>
                <a:gd name="T39" fmla="*/ 419 h 441"/>
                <a:gd name="T40" fmla="*/ 261 w 293"/>
                <a:gd name="T41" fmla="*/ 407 h 441"/>
                <a:gd name="T42" fmla="*/ 242 w 293"/>
                <a:gd name="T43" fmla="*/ 391 h 441"/>
                <a:gd name="T44" fmla="*/ 223 w 293"/>
                <a:gd name="T45" fmla="*/ 376 h 441"/>
                <a:gd name="T46" fmla="*/ 204 w 293"/>
                <a:gd name="T47" fmla="*/ 359 h 441"/>
                <a:gd name="T48" fmla="*/ 184 w 293"/>
                <a:gd name="T49" fmla="*/ 340 h 441"/>
                <a:gd name="T50" fmla="*/ 165 w 293"/>
                <a:gd name="T51" fmla="*/ 320 h 441"/>
                <a:gd name="T52" fmla="*/ 144 w 293"/>
                <a:gd name="T53" fmla="*/ 298 h 441"/>
                <a:gd name="T54" fmla="*/ 124 w 293"/>
                <a:gd name="T55" fmla="*/ 273 h 441"/>
                <a:gd name="T56" fmla="*/ 105 w 293"/>
                <a:gd name="T57" fmla="*/ 246 h 441"/>
                <a:gd name="T58" fmla="*/ 86 w 293"/>
                <a:gd name="T59" fmla="*/ 215 h 441"/>
                <a:gd name="T60" fmla="*/ 69 w 293"/>
                <a:gd name="T61" fmla="*/ 180 h 441"/>
                <a:gd name="T62" fmla="*/ 52 w 293"/>
                <a:gd name="T63" fmla="*/ 143 h 441"/>
                <a:gd name="T64" fmla="*/ 36 w 293"/>
                <a:gd name="T65" fmla="*/ 102 h 441"/>
                <a:gd name="T66" fmla="*/ 20 w 293"/>
                <a:gd name="T67" fmla="*/ 56 h 441"/>
                <a:gd name="T68" fmla="*/ 8 w 293"/>
                <a:gd name="T69" fmla="*/ 6 h 441"/>
                <a:gd name="T70" fmla="*/ 3 w 293"/>
                <a:gd name="T71" fmla="*/ 3 h 441"/>
                <a:gd name="T72" fmla="*/ 8 w 293"/>
                <a:gd name="T73" fmla="*/ 6 h 441"/>
                <a:gd name="T74" fmla="*/ 6 w 293"/>
                <a:gd name="T75" fmla="*/ 0 h 441"/>
                <a:gd name="T76" fmla="*/ 3 w 293"/>
                <a:gd name="T77" fmla="*/ 3 h 441"/>
                <a:gd name="T78" fmla="*/ 6 w 293"/>
                <a:gd name="T79" fmla="*/ 10 h 44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3"/>
                <a:gd name="T121" fmla="*/ 0 h 441"/>
                <a:gd name="T122" fmla="*/ 293 w 293"/>
                <a:gd name="T123" fmla="*/ 441 h 44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3" h="441">
                  <a:moveTo>
                    <a:pt x="6" y="10"/>
                  </a:moveTo>
                  <a:lnTo>
                    <a:pt x="0" y="6"/>
                  </a:lnTo>
                  <a:lnTo>
                    <a:pt x="14" y="57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1" y="185"/>
                  </a:lnTo>
                  <a:lnTo>
                    <a:pt x="80" y="218"/>
                  </a:lnTo>
                  <a:lnTo>
                    <a:pt x="99" y="249"/>
                  </a:lnTo>
                  <a:lnTo>
                    <a:pt x="119" y="277"/>
                  </a:lnTo>
                  <a:lnTo>
                    <a:pt x="138" y="303"/>
                  </a:lnTo>
                  <a:lnTo>
                    <a:pt x="159" y="325"/>
                  </a:lnTo>
                  <a:lnTo>
                    <a:pt x="179" y="346"/>
                  </a:lnTo>
                  <a:lnTo>
                    <a:pt x="199" y="365"/>
                  </a:lnTo>
                  <a:lnTo>
                    <a:pt x="218" y="381"/>
                  </a:lnTo>
                  <a:lnTo>
                    <a:pt x="237" y="397"/>
                  </a:lnTo>
                  <a:lnTo>
                    <a:pt x="256" y="411"/>
                  </a:lnTo>
                  <a:lnTo>
                    <a:pt x="272" y="426"/>
                  </a:lnTo>
                  <a:lnTo>
                    <a:pt x="287" y="440"/>
                  </a:lnTo>
                  <a:lnTo>
                    <a:pt x="292" y="434"/>
                  </a:lnTo>
                  <a:lnTo>
                    <a:pt x="276" y="419"/>
                  </a:lnTo>
                  <a:lnTo>
                    <a:pt x="261" y="407"/>
                  </a:lnTo>
                  <a:lnTo>
                    <a:pt x="242" y="391"/>
                  </a:lnTo>
                  <a:lnTo>
                    <a:pt x="223" y="376"/>
                  </a:lnTo>
                  <a:lnTo>
                    <a:pt x="204" y="359"/>
                  </a:lnTo>
                  <a:lnTo>
                    <a:pt x="184" y="340"/>
                  </a:lnTo>
                  <a:lnTo>
                    <a:pt x="165" y="320"/>
                  </a:lnTo>
                  <a:lnTo>
                    <a:pt x="144" y="298"/>
                  </a:lnTo>
                  <a:lnTo>
                    <a:pt x="124" y="273"/>
                  </a:lnTo>
                  <a:lnTo>
                    <a:pt x="105" y="246"/>
                  </a:lnTo>
                  <a:lnTo>
                    <a:pt x="86" y="215"/>
                  </a:lnTo>
                  <a:lnTo>
                    <a:pt x="69" y="180"/>
                  </a:lnTo>
                  <a:lnTo>
                    <a:pt x="52" y="143"/>
                  </a:lnTo>
                  <a:lnTo>
                    <a:pt x="36" y="102"/>
                  </a:lnTo>
                  <a:lnTo>
                    <a:pt x="20" y="56"/>
                  </a:lnTo>
                  <a:lnTo>
                    <a:pt x="8" y="6"/>
                  </a:lnTo>
                  <a:lnTo>
                    <a:pt x="3" y="3"/>
                  </a:lnTo>
                  <a:lnTo>
                    <a:pt x="8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3" name="Freeform 17"/>
            <p:cNvSpPr>
              <a:spLocks/>
            </p:cNvSpPr>
            <p:nvPr/>
          </p:nvSpPr>
          <p:spPr bwMode="auto">
            <a:xfrm>
              <a:off x="620" y="1042"/>
              <a:ext cx="1201" cy="655"/>
            </a:xfrm>
            <a:custGeom>
              <a:avLst/>
              <a:gdLst>
                <a:gd name="T0" fmla="*/ 881 w 1201"/>
                <a:gd name="T1" fmla="*/ 13 h 655"/>
                <a:gd name="T2" fmla="*/ 827 w 1201"/>
                <a:gd name="T3" fmla="*/ 37 h 655"/>
                <a:gd name="T4" fmla="*/ 774 w 1201"/>
                <a:gd name="T5" fmla="*/ 61 h 655"/>
                <a:gd name="T6" fmla="*/ 719 w 1201"/>
                <a:gd name="T7" fmla="*/ 83 h 655"/>
                <a:gd name="T8" fmla="*/ 665 w 1201"/>
                <a:gd name="T9" fmla="*/ 104 h 655"/>
                <a:gd name="T10" fmla="*/ 608 w 1201"/>
                <a:gd name="T11" fmla="*/ 125 h 655"/>
                <a:gd name="T12" fmla="*/ 552 w 1201"/>
                <a:gd name="T13" fmla="*/ 143 h 655"/>
                <a:gd name="T14" fmla="*/ 495 w 1201"/>
                <a:gd name="T15" fmla="*/ 159 h 655"/>
                <a:gd name="T16" fmla="*/ 439 w 1201"/>
                <a:gd name="T17" fmla="*/ 173 h 655"/>
                <a:gd name="T18" fmla="*/ 381 w 1201"/>
                <a:gd name="T19" fmla="*/ 184 h 655"/>
                <a:gd name="T20" fmla="*/ 323 w 1201"/>
                <a:gd name="T21" fmla="*/ 194 h 655"/>
                <a:gd name="T22" fmla="*/ 265 w 1201"/>
                <a:gd name="T23" fmla="*/ 202 h 655"/>
                <a:gd name="T24" fmla="*/ 205 w 1201"/>
                <a:gd name="T25" fmla="*/ 207 h 655"/>
                <a:gd name="T26" fmla="*/ 147 w 1201"/>
                <a:gd name="T27" fmla="*/ 207 h 655"/>
                <a:gd name="T28" fmla="*/ 87 w 1201"/>
                <a:gd name="T29" fmla="*/ 207 h 655"/>
                <a:gd name="T30" fmla="*/ 29 w 1201"/>
                <a:gd name="T31" fmla="*/ 202 h 655"/>
                <a:gd name="T32" fmla="*/ 21 w 1201"/>
                <a:gd name="T33" fmla="*/ 221 h 655"/>
                <a:gd name="T34" fmla="*/ 63 w 1201"/>
                <a:gd name="T35" fmla="*/ 269 h 655"/>
                <a:gd name="T36" fmla="*/ 98 w 1201"/>
                <a:gd name="T37" fmla="*/ 322 h 655"/>
                <a:gd name="T38" fmla="*/ 129 w 1201"/>
                <a:gd name="T39" fmla="*/ 377 h 655"/>
                <a:gd name="T40" fmla="*/ 153 w 1201"/>
                <a:gd name="T41" fmla="*/ 436 h 655"/>
                <a:gd name="T42" fmla="*/ 171 w 1201"/>
                <a:gd name="T43" fmla="*/ 497 h 655"/>
                <a:gd name="T44" fmla="*/ 182 w 1201"/>
                <a:gd name="T45" fmla="*/ 559 h 655"/>
                <a:gd name="T46" fmla="*/ 187 w 1201"/>
                <a:gd name="T47" fmla="*/ 624 h 655"/>
                <a:gd name="T48" fmla="*/ 216 w 1201"/>
                <a:gd name="T49" fmla="*/ 640 h 655"/>
                <a:gd name="T50" fmla="*/ 274 w 1201"/>
                <a:gd name="T51" fmla="*/ 611 h 655"/>
                <a:gd name="T52" fmla="*/ 332 w 1201"/>
                <a:gd name="T53" fmla="*/ 585 h 655"/>
                <a:gd name="T54" fmla="*/ 394 w 1201"/>
                <a:gd name="T55" fmla="*/ 561 h 655"/>
                <a:gd name="T56" fmla="*/ 455 w 1201"/>
                <a:gd name="T57" fmla="*/ 540 h 655"/>
                <a:gd name="T58" fmla="*/ 518 w 1201"/>
                <a:gd name="T59" fmla="*/ 523 h 655"/>
                <a:gd name="T60" fmla="*/ 581 w 1201"/>
                <a:gd name="T61" fmla="*/ 507 h 655"/>
                <a:gd name="T62" fmla="*/ 645 w 1201"/>
                <a:gd name="T63" fmla="*/ 492 h 655"/>
                <a:gd name="T64" fmla="*/ 711 w 1201"/>
                <a:gd name="T65" fmla="*/ 479 h 655"/>
                <a:gd name="T66" fmla="*/ 776 w 1201"/>
                <a:gd name="T67" fmla="*/ 470 h 655"/>
                <a:gd name="T68" fmla="*/ 842 w 1201"/>
                <a:gd name="T69" fmla="*/ 460 h 655"/>
                <a:gd name="T70" fmla="*/ 908 w 1201"/>
                <a:gd name="T71" fmla="*/ 454 h 655"/>
                <a:gd name="T72" fmla="*/ 973 w 1201"/>
                <a:gd name="T73" fmla="*/ 447 h 655"/>
                <a:gd name="T74" fmla="*/ 1039 w 1201"/>
                <a:gd name="T75" fmla="*/ 442 h 655"/>
                <a:gd name="T76" fmla="*/ 1103 w 1201"/>
                <a:gd name="T77" fmla="*/ 438 h 655"/>
                <a:gd name="T78" fmla="*/ 1168 w 1201"/>
                <a:gd name="T79" fmla="*/ 434 h 655"/>
                <a:gd name="T80" fmla="*/ 1184 w 1201"/>
                <a:gd name="T81" fmla="*/ 418 h 655"/>
                <a:gd name="T82" fmla="*/ 1148 w 1201"/>
                <a:gd name="T83" fmla="*/ 390 h 655"/>
                <a:gd name="T84" fmla="*/ 1110 w 1201"/>
                <a:gd name="T85" fmla="*/ 357 h 655"/>
                <a:gd name="T86" fmla="*/ 1068 w 1201"/>
                <a:gd name="T87" fmla="*/ 317 h 655"/>
                <a:gd name="T88" fmla="*/ 1027 w 1201"/>
                <a:gd name="T89" fmla="*/ 271 h 655"/>
                <a:gd name="T90" fmla="*/ 989 w 1201"/>
                <a:gd name="T91" fmla="*/ 212 h 655"/>
                <a:gd name="T92" fmla="*/ 952 w 1201"/>
                <a:gd name="T93" fmla="*/ 139 h 655"/>
                <a:gd name="T94" fmla="*/ 919 w 1201"/>
                <a:gd name="T95" fmla="*/ 51 h 65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5"/>
                <a:gd name="T146" fmla="*/ 1201 w 1201"/>
                <a:gd name="T147" fmla="*/ 655 h 65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5">
                  <a:moveTo>
                    <a:pt x="906" y="0"/>
                  </a:moveTo>
                  <a:lnTo>
                    <a:pt x="881" y="13"/>
                  </a:lnTo>
                  <a:lnTo>
                    <a:pt x="853" y="26"/>
                  </a:lnTo>
                  <a:lnTo>
                    <a:pt x="827" y="37"/>
                  </a:lnTo>
                  <a:lnTo>
                    <a:pt x="800" y="50"/>
                  </a:lnTo>
                  <a:lnTo>
                    <a:pt x="774" y="61"/>
                  </a:lnTo>
                  <a:lnTo>
                    <a:pt x="747" y="72"/>
                  </a:lnTo>
                  <a:lnTo>
                    <a:pt x="719" y="83"/>
                  </a:lnTo>
                  <a:lnTo>
                    <a:pt x="692" y="95"/>
                  </a:lnTo>
                  <a:lnTo>
                    <a:pt x="665" y="104"/>
                  </a:lnTo>
                  <a:lnTo>
                    <a:pt x="637" y="115"/>
                  </a:lnTo>
                  <a:lnTo>
                    <a:pt x="608" y="125"/>
                  </a:lnTo>
                  <a:lnTo>
                    <a:pt x="581" y="133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5" y="159"/>
                  </a:lnTo>
                  <a:lnTo>
                    <a:pt x="466" y="167"/>
                  </a:lnTo>
                  <a:lnTo>
                    <a:pt x="439" y="173"/>
                  </a:lnTo>
                  <a:lnTo>
                    <a:pt x="410" y="178"/>
                  </a:lnTo>
                  <a:lnTo>
                    <a:pt x="381" y="184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9"/>
                  </a:lnTo>
                  <a:lnTo>
                    <a:pt x="265" y="202"/>
                  </a:lnTo>
                  <a:lnTo>
                    <a:pt x="235" y="204"/>
                  </a:lnTo>
                  <a:lnTo>
                    <a:pt x="205" y="207"/>
                  </a:lnTo>
                  <a:lnTo>
                    <a:pt x="176" y="207"/>
                  </a:lnTo>
                  <a:lnTo>
                    <a:pt x="147" y="207"/>
                  </a:lnTo>
                  <a:lnTo>
                    <a:pt x="118" y="207"/>
                  </a:lnTo>
                  <a:lnTo>
                    <a:pt x="87" y="207"/>
                  </a:lnTo>
                  <a:lnTo>
                    <a:pt x="58" y="204"/>
                  </a:lnTo>
                  <a:lnTo>
                    <a:pt x="29" y="202"/>
                  </a:lnTo>
                  <a:lnTo>
                    <a:pt x="0" y="199"/>
                  </a:lnTo>
                  <a:lnTo>
                    <a:pt x="21" y="221"/>
                  </a:lnTo>
                  <a:lnTo>
                    <a:pt x="44" y="244"/>
                  </a:lnTo>
                  <a:lnTo>
                    <a:pt x="63" y="269"/>
                  </a:lnTo>
                  <a:lnTo>
                    <a:pt x="82" y="295"/>
                  </a:lnTo>
                  <a:lnTo>
                    <a:pt x="98" y="322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6"/>
                  </a:lnTo>
                  <a:lnTo>
                    <a:pt x="163" y="466"/>
                  </a:lnTo>
                  <a:lnTo>
                    <a:pt x="171" y="497"/>
                  </a:lnTo>
                  <a:lnTo>
                    <a:pt x="177" y="527"/>
                  </a:lnTo>
                  <a:lnTo>
                    <a:pt x="182" y="559"/>
                  </a:lnTo>
                  <a:lnTo>
                    <a:pt x="185" y="591"/>
                  </a:lnTo>
                  <a:lnTo>
                    <a:pt x="187" y="624"/>
                  </a:lnTo>
                  <a:lnTo>
                    <a:pt x="187" y="654"/>
                  </a:lnTo>
                  <a:lnTo>
                    <a:pt x="216" y="640"/>
                  </a:lnTo>
                  <a:lnTo>
                    <a:pt x="245" y="625"/>
                  </a:lnTo>
                  <a:lnTo>
                    <a:pt x="274" y="611"/>
                  </a:lnTo>
                  <a:lnTo>
                    <a:pt x="303" y="598"/>
                  </a:lnTo>
                  <a:lnTo>
                    <a:pt x="332" y="585"/>
                  </a:lnTo>
                  <a:lnTo>
                    <a:pt x="363" y="572"/>
                  </a:lnTo>
                  <a:lnTo>
                    <a:pt x="394" y="561"/>
                  </a:lnTo>
                  <a:lnTo>
                    <a:pt x="424" y="551"/>
                  </a:lnTo>
                  <a:lnTo>
                    <a:pt x="455" y="540"/>
                  </a:lnTo>
                  <a:lnTo>
                    <a:pt x="485" y="531"/>
                  </a:lnTo>
                  <a:lnTo>
                    <a:pt x="518" y="523"/>
                  </a:lnTo>
                  <a:lnTo>
                    <a:pt x="550" y="515"/>
                  </a:lnTo>
                  <a:lnTo>
                    <a:pt x="581" y="507"/>
                  </a:lnTo>
                  <a:lnTo>
                    <a:pt x="613" y="499"/>
                  </a:lnTo>
                  <a:lnTo>
                    <a:pt x="645" y="492"/>
                  </a:lnTo>
                  <a:lnTo>
                    <a:pt x="677" y="486"/>
                  </a:lnTo>
                  <a:lnTo>
                    <a:pt x="711" y="479"/>
                  </a:lnTo>
                  <a:lnTo>
                    <a:pt x="744" y="474"/>
                  </a:lnTo>
                  <a:lnTo>
                    <a:pt x="776" y="470"/>
                  </a:lnTo>
                  <a:lnTo>
                    <a:pt x="808" y="465"/>
                  </a:lnTo>
                  <a:lnTo>
                    <a:pt x="842" y="460"/>
                  </a:lnTo>
                  <a:lnTo>
                    <a:pt x="874" y="457"/>
                  </a:lnTo>
                  <a:lnTo>
                    <a:pt x="908" y="454"/>
                  </a:lnTo>
                  <a:lnTo>
                    <a:pt x="940" y="450"/>
                  </a:lnTo>
                  <a:lnTo>
                    <a:pt x="973" y="447"/>
                  </a:lnTo>
                  <a:lnTo>
                    <a:pt x="1006" y="444"/>
                  </a:lnTo>
                  <a:lnTo>
                    <a:pt x="1039" y="442"/>
                  </a:lnTo>
                  <a:lnTo>
                    <a:pt x="1071" y="439"/>
                  </a:lnTo>
                  <a:lnTo>
                    <a:pt x="1103" y="438"/>
                  </a:lnTo>
                  <a:lnTo>
                    <a:pt x="1135" y="436"/>
                  </a:lnTo>
                  <a:lnTo>
                    <a:pt x="1168" y="434"/>
                  </a:lnTo>
                  <a:lnTo>
                    <a:pt x="1200" y="433"/>
                  </a:lnTo>
                  <a:lnTo>
                    <a:pt x="1184" y="418"/>
                  </a:lnTo>
                  <a:lnTo>
                    <a:pt x="1168" y="406"/>
                  </a:lnTo>
                  <a:lnTo>
                    <a:pt x="1148" y="390"/>
                  </a:lnTo>
                  <a:lnTo>
                    <a:pt x="1129" y="375"/>
                  </a:lnTo>
                  <a:lnTo>
                    <a:pt x="1110" y="357"/>
                  </a:lnTo>
                  <a:lnTo>
                    <a:pt x="1089" y="338"/>
                  </a:lnTo>
                  <a:lnTo>
                    <a:pt x="1068" y="317"/>
                  </a:lnTo>
                  <a:lnTo>
                    <a:pt x="1048" y="295"/>
                  </a:lnTo>
                  <a:lnTo>
                    <a:pt x="1027" y="271"/>
                  </a:lnTo>
                  <a:lnTo>
                    <a:pt x="1008" y="242"/>
                  </a:lnTo>
                  <a:lnTo>
                    <a:pt x="989" y="212"/>
                  </a:lnTo>
                  <a:lnTo>
                    <a:pt x="969" y="176"/>
                  </a:lnTo>
                  <a:lnTo>
                    <a:pt x="952" y="139"/>
                  </a:lnTo>
                  <a:lnTo>
                    <a:pt x="935" y="96"/>
                  </a:lnTo>
                  <a:lnTo>
                    <a:pt x="919" y="51"/>
                  </a:lnTo>
                  <a:lnTo>
                    <a:pt x="906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4" name="Freeform 18"/>
            <p:cNvSpPr>
              <a:spLocks/>
            </p:cNvSpPr>
            <p:nvPr/>
          </p:nvSpPr>
          <p:spPr bwMode="auto">
            <a:xfrm>
              <a:off x="607" y="1038"/>
              <a:ext cx="919" cy="210"/>
            </a:xfrm>
            <a:custGeom>
              <a:avLst/>
              <a:gdLst>
                <a:gd name="T0" fmla="*/ 13 w 919"/>
                <a:gd name="T1" fmla="*/ 200 h 210"/>
                <a:gd name="T2" fmla="*/ 71 w 919"/>
                <a:gd name="T3" fmla="*/ 206 h 210"/>
                <a:gd name="T4" fmla="*/ 130 w 919"/>
                <a:gd name="T5" fmla="*/ 209 h 210"/>
                <a:gd name="T6" fmla="*/ 188 w 919"/>
                <a:gd name="T7" fmla="*/ 209 h 210"/>
                <a:gd name="T8" fmla="*/ 248 w 919"/>
                <a:gd name="T9" fmla="*/ 204 h 210"/>
                <a:gd name="T10" fmla="*/ 305 w 919"/>
                <a:gd name="T11" fmla="*/ 200 h 210"/>
                <a:gd name="T12" fmla="*/ 363 w 919"/>
                <a:gd name="T13" fmla="*/ 190 h 210"/>
                <a:gd name="T14" fmla="*/ 421 w 919"/>
                <a:gd name="T15" fmla="*/ 181 h 210"/>
                <a:gd name="T16" fmla="*/ 479 w 919"/>
                <a:gd name="T17" fmla="*/ 168 h 210"/>
                <a:gd name="T18" fmla="*/ 535 w 919"/>
                <a:gd name="T19" fmla="*/ 153 h 210"/>
                <a:gd name="T20" fmla="*/ 592 w 919"/>
                <a:gd name="T21" fmla="*/ 137 h 210"/>
                <a:gd name="T22" fmla="*/ 648 w 919"/>
                <a:gd name="T23" fmla="*/ 119 h 210"/>
                <a:gd name="T24" fmla="*/ 703 w 919"/>
                <a:gd name="T25" fmla="*/ 98 h 210"/>
                <a:gd name="T26" fmla="*/ 757 w 919"/>
                <a:gd name="T27" fmla="*/ 76 h 210"/>
                <a:gd name="T28" fmla="*/ 812 w 919"/>
                <a:gd name="T29" fmla="*/ 55 h 210"/>
                <a:gd name="T30" fmla="*/ 865 w 919"/>
                <a:gd name="T31" fmla="*/ 31 h 210"/>
                <a:gd name="T32" fmla="*/ 918 w 919"/>
                <a:gd name="T33" fmla="*/ 6 h 210"/>
                <a:gd name="T34" fmla="*/ 889 w 919"/>
                <a:gd name="T35" fmla="*/ 12 h 210"/>
                <a:gd name="T36" fmla="*/ 836 w 919"/>
                <a:gd name="T37" fmla="*/ 36 h 210"/>
                <a:gd name="T38" fmla="*/ 783 w 919"/>
                <a:gd name="T39" fmla="*/ 59 h 210"/>
                <a:gd name="T40" fmla="*/ 728 w 919"/>
                <a:gd name="T41" fmla="*/ 81 h 210"/>
                <a:gd name="T42" fmla="*/ 674 w 919"/>
                <a:gd name="T43" fmla="*/ 101 h 210"/>
                <a:gd name="T44" fmla="*/ 617 w 919"/>
                <a:gd name="T45" fmla="*/ 120 h 210"/>
                <a:gd name="T46" fmla="*/ 563 w 919"/>
                <a:gd name="T47" fmla="*/ 139 h 210"/>
                <a:gd name="T48" fmla="*/ 505 w 919"/>
                <a:gd name="T49" fmla="*/ 153 h 210"/>
                <a:gd name="T50" fmla="*/ 449 w 919"/>
                <a:gd name="T51" fmla="*/ 167 h 210"/>
                <a:gd name="T52" fmla="*/ 391 w 919"/>
                <a:gd name="T53" fmla="*/ 179 h 210"/>
                <a:gd name="T54" fmla="*/ 333 w 919"/>
                <a:gd name="T55" fmla="*/ 189 h 210"/>
                <a:gd name="T56" fmla="*/ 277 w 919"/>
                <a:gd name="T57" fmla="*/ 195 h 210"/>
                <a:gd name="T58" fmla="*/ 217 w 919"/>
                <a:gd name="T59" fmla="*/ 200 h 210"/>
                <a:gd name="T60" fmla="*/ 159 w 919"/>
                <a:gd name="T61" fmla="*/ 201 h 210"/>
                <a:gd name="T62" fmla="*/ 100 w 919"/>
                <a:gd name="T63" fmla="*/ 200 h 210"/>
                <a:gd name="T64" fmla="*/ 42 w 919"/>
                <a:gd name="T65" fmla="*/ 197 h 210"/>
                <a:gd name="T66" fmla="*/ 10 w 919"/>
                <a:gd name="T67" fmla="*/ 200 h 210"/>
                <a:gd name="T68" fmla="*/ 0 w 919"/>
                <a:gd name="T69" fmla="*/ 190 h 210"/>
                <a:gd name="T70" fmla="*/ 14 w 919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10"/>
                <a:gd name="T110" fmla="*/ 919 w 919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10">
                  <a:moveTo>
                    <a:pt x="14" y="193"/>
                  </a:moveTo>
                  <a:lnTo>
                    <a:pt x="13" y="200"/>
                  </a:lnTo>
                  <a:lnTo>
                    <a:pt x="42" y="203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30" y="209"/>
                  </a:lnTo>
                  <a:lnTo>
                    <a:pt x="159" y="209"/>
                  </a:lnTo>
                  <a:lnTo>
                    <a:pt x="188" y="209"/>
                  </a:lnTo>
                  <a:lnTo>
                    <a:pt x="217" y="207"/>
                  </a:lnTo>
                  <a:lnTo>
                    <a:pt x="248" y="204"/>
                  </a:lnTo>
                  <a:lnTo>
                    <a:pt x="277" y="203"/>
                  </a:lnTo>
                  <a:lnTo>
                    <a:pt x="305" y="200"/>
                  </a:lnTo>
                  <a:lnTo>
                    <a:pt x="334" y="195"/>
                  </a:lnTo>
                  <a:lnTo>
                    <a:pt x="363" y="190"/>
                  </a:lnTo>
                  <a:lnTo>
                    <a:pt x="392" y="186"/>
                  </a:lnTo>
                  <a:lnTo>
                    <a:pt x="421" y="181"/>
                  </a:lnTo>
                  <a:lnTo>
                    <a:pt x="450" y="175"/>
                  </a:lnTo>
                  <a:lnTo>
                    <a:pt x="479" y="168"/>
                  </a:lnTo>
                  <a:lnTo>
                    <a:pt x="506" y="161"/>
                  </a:lnTo>
                  <a:lnTo>
                    <a:pt x="535" y="153"/>
                  </a:lnTo>
                  <a:lnTo>
                    <a:pt x="563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8" y="119"/>
                  </a:lnTo>
                  <a:lnTo>
                    <a:pt x="677" y="109"/>
                  </a:lnTo>
                  <a:lnTo>
                    <a:pt x="703" y="98"/>
                  </a:lnTo>
                  <a:lnTo>
                    <a:pt x="732" y="87"/>
                  </a:lnTo>
                  <a:lnTo>
                    <a:pt x="757" y="76"/>
                  </a:lnTo>
                  <a:lnTo>
                    <a:pt x="785" y="66"/>
                  </a:lnTo>
                  <a:lnTo>
                    <a:pt x="812" y="55"/>
                  </a:lnTo>
                  <a:lnTo>
                    <a:pt x="839" y="44"/>
                  </a:lnTo>
                  <a:lnTo>
                    <a:pt x="865" y="31"/>
                  </a:lnTo>
                  <a:lnTo>
                    <a:pt x="892" y="19"/>
                  </a:lnTo>
                  <a:lnTo>
                    <a:pt x="918" y="6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6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4" y="101"/>
                  </a:lnTo>
                  <a:lnTo>
                    <a:pt x="646" y="111"/>
                  </a:lnTo>
                  <a:lnTo>
                    <a:pt x="617" y="120"/>
                  </a:lnTo>
                  <a:lnTo>
                    <a:pt x="590" y="129"/>
                  </a:lnTo>
                  <a:lnTo>
                    <a:pt x="563" y="139"/>
                  </a:lnTo>
                  <a:lnTo>
                    <a:pt x="534" y="147"/>
                  </a:lnTo>
                  <a:lnTo>
                    <a:pt x="505" y="153"/>
                  </a:lnTo>
                  <a:lnTo>
                    <a:pt x="477" y="161"/>
                  </a:lnTo>
                  <a:lnTo>
                    <a:pt x="449" y="167"/>
                  </a:lnTo>
                  <a:lnTo>
                    <a:pt x="420" y="173"/>
                  </a:lnTo>
                  <a:lnTo>
                    <a:pt x="391" y="179"/>
                  </a:lnTo>
                  <a:lnTo>
                    <a:pt x="362" y="184"/>
                  </a:lnTo>
                  <a:lnTo>
                    <a:pt x="333" y="189"/>
                  </a:lnTo>
                  <a:lnTo>
                    <a:pt x="305" y="193"/>
                  </a:lnTo>
                  <a:lnTo>
                    <a:pt x="277" y="195"/>
                  </a:lnTo>
                  <a:lnTo>
                    <a:pt x="248" y="198"/>
                  </a:lnTo>
                  <a:lnTo>
                    <a:pt x="217" y="200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0" y="200"/>
                  </a:lnTo>
                  <a:lnTo>
                    <a:pt x="71" y="198"/>
                  </a:lnTo>
                  <a:lnTo>
                    <a:pt x="42" y="197"/>
                  </a:lnTo>
                  <a:lnTo>
                    <a:pt x="13" y="193"/>
                  </a:lnTo>
                  <a:lnTo>
                    <a:pt x="10" y="200"/>
                  </a:lnTo>
                  <a:lnTo>
                    <a:pt x="13" y="193"/>
                  </a:lnTo>
                  <a:lnTo>
                    <a:pt x="0" y="190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5" name="Freeform 19"/>
            <p:cNvSpPr>
              <a:spLocks/>
            </p:cNvSpPr>
            <p:nvPr/>
          </p:nvSpPr>
          <p:spPr bwMode="auto">
            <a:xfrm>
              <a:off x="615" y="1241"/>
              <a:ext cx="189" cy="465"/>
            </a:xfrm>
            <a:custGeom>
              <a:avLst/>
              <a:gdLst>
                <a:gd name="T0" fmla="*/ 182 w 189"/>
                <a:gd name="T1" fmla="*/ 453 h 465"/>
                <a:gd name="T2" fmla="*/ 188 w 189"/>
                <a:gd name="T3" fmla="*/ 456 h 465"/>
                <a:gd name="T4" fmla="*/ 188 w 189"/>
                <a:gd name="T5" fmla="*/ 426 h 465"/>
                <a:gd name="T6" fmla="*/ 186 w 189"/>
                <a:gd name="T7" fmla="*/ 394 h 465"/>
                <a:gd name="T8" fmla="*/ 182 w 189"/>
                <a:gd name="T9" fmla="*/ 362 h 465"/>
                <a:gd name="T10" fmla="*/ 177 w 189"/>
                <a:gd name="T11" fmla="*/ 330 h 465"/>
                <a:gd name="T12" fmla="*/ 171 w 189"/>
                <a:gd name="T13" fmla="*/ 300 h 465"/>
                <a:gd name="T14" fmla="*/ 163 w 189"/>
                <a:gd name="T15" fmla="*/ 268 h 465"/>
                <a:gd name="T16" fmla="*/ 154 w 189"/>
                <a:gd name="T17" fmla="*/ 238 h 465"/>
                <a:gd name="T18" fmla="*/ 143 w 189"/>
                <a:gd name="T19" fmla="*/ 209 h 465"/>
                <a:gd name="T20" fmla="*/ 131 w 189"/>
                <a:gd name="T21" fmla="*/ 180 h 465"/>
                <a:gd name="T22" fmla="*/ 117 w 189"/>
                <a:gd name="T23" fmla="*/ 150 h 465"/>
                <a:gd name="T24" fmla="*/ 101 w 189"/>
                <a:gd name="T25" fmla="*/ 123 h 465"/>
                <a:gd name="T26" fmla="*/ 84 w 189"/>
                <a:gd name="T27" fmla="*/ 97 h 465"/>
                <a:gd name="T28" fmla="*/ 67 w 189"/>
                <a:gd name="T29" fmla="*/ 70 h 465"/>
                <a:gd name="T30" fmla="*/ 48 w 189"/>
                <a:gd name="T31" fmla="*/ 46 h 465"/>
                <a:gd name="T32" fmla="*/ 26 w 189"/>
                <a:gd name="T33" fmla="*/ 22 h 465"/>
                <a:gd name="T34" fmla="*/ 5 w 189"/>
                <a:gd name="T35" fmla="*/ 0 h 465"/>
                <a:gd name="T36" fmla="*/ 0 w 189"/>
                <a:gd name="T37" fmla="*/ 6 h 465"/>
                <a:gd name="T38" fmla="*/ 22 w 189"/>
                <a:gd name="T39" fmla="*/ 27 h 465"/>
                <a:gd name="T40" fmla="*/ 42 w 189"/>
                <a:gd name="T41" fmla="*/ 51 h 465"/>
                <a:gd name="T42" fmla="*/ 61 w 189"/>
                <a:gd name="T43" fmla="*/ 75 h 465"/>
                <a:gd name="T44" fmla="*/ 79 w 189"/>
                <a:gd name="T45" fmla="*/ 100 h 465"/>
                <a:gd name="T46" fmla="*/ 95 w 189"/>
                <a:gd name="T47" fmla="*/ 128 h 465"/>
                <a:gd name="T48" fmla="*/ 110 w 189"/>
                <a:gd name="T49" fmla="*/ 155 h 465"/>
                <a:gd name="T50" fmla="*/ 124 w 189"/>
                <a:gd name="T51" fmla="*/ 182 h 465"/>
                <a:gd name="T52" fmla="*/ 135 w 189"/>
                <a:gd name="T53" fmla="*/ 210 h 465"/>
                <a:gd name="T54" fmla="*/ 148 w 189"/>
                <a:gd name="T55" fmla="*/ 239 h 465"/>
                <a:gd name="T56" fmla="*/ 155 w 189"/>
                <a:gd name="T57" fmla="*/ 269 h 465"/>
                <a:gd name="T58" fmla="*/ 165 w 189"/>
                <a:gd name="T59" fmla="*/ 300 h 465"/>
                <a:gd name="T60" fmla="*/ 171 w 189"/>
                <a:gd name="T61" fmla="*/ 332 h 465"/>
                <a:gd name="T62" fmla="*/ 176 w 189"/>
                <a:gd name="T63" fmla="*/ 362 h 465"/>
                <a:gd name="T64" fmla="*/ 179 w 189"/>
                <a:gd name="T65" fmla="*/ 394 h 465"/>
                <a:gd name="T66" fmla="*/ 180 w 189"/>
                <a:gd name="T67" fmla="*/ 426 h 465"/>
                <a:gd name="T68" fmla="*/ 180 w 189"/>
                <a:gd name="T69" fmla="*/ 456 h 465"/>
                <a:gd name="T70" fmla="*/ 186 w 189"/>
                <a:gd name="T71" fmla="*/ 461 h 465"/>
                <a:gd name="T72" fmla="*/ 180 w 189"/>
                <a:gd name="T73" fmla="*/ 456 h 465"/>
                <a:gd name="T74" fmla="*/ 180 w 189"/>
                <a:gd name="T75" fmla="*/ 464 h 465"/>
                <a:gd name="T76" fmla="*/ 186 w 189"/>
                <a:gd name="T77" fmla="*/ 461 h 465"/>
                <a:gd name="T78" fmla="*/ 182 w 189"/>
                <a:gd name="T79" fmla="*/ 453 h 46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5"/>
                <a:gd name="T122" fmla="*/ 189 w 189"/>
                <a:gd name="T123" fmla="*/ 465 h 46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5">
                  <a:moveTo>
                    <a:pt x="182" y="453"/>
                  </a:moveTo>
                  <a:lnTo>
                    <a:pt x="188" y="456"/>
                  </a:lnTo>
                  <a:lnTo>
                    <a:pt x="188" y="426"/>
                  </a:lnTo>
                  <a:lnTo>
                    <a:pt x="186" y="394"/>
                  </a:lnTo>
                  <a:lnTo>
                    <a:pt x="182" y="362"/>
                  </a:lnTo>
                  <a:lnTo>
                    <a:pt x="177" y="330"/>
                  </a:lnTo>
                  <a:lnTo>
                    <a:pt x="171" y="300"/>
                  </a:lnTo>
                  <a:lnTo>
                    <a:pt x="163" y="268"/>
                  </a:lnTo>
                  <a:lnTo>
                    <a:pt x="154" y="238"/>
                  </a:lnTo>
                  <a:lnTo>
                    <a:pt x="143" y="209"/>
                  </a:lnTo>
                  <a:lnTo>
                    <a:pt x="131" y="180"/>
                  </a:lnTo>
                  <a:lnTo>
                    <a:pt x="117" y="150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2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0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4" y="182"/>
                  </a:lnTo>
                  <a:lnTo>
                    <a:pt x="135" y="210"/>
                  </a:lnTo>
                  <a:lnTo>
                    <a:pt x="148" y="239"/>
                  </a:lnTo>
                  <a:lnTo>
                    <a:pt x="155" y="269"/>
                  </a:lnTo>
                  <a:lnTo>
                    <a:pt x="165" y="300"/>
                  </a:lnTo>
                  <a:lnTo>
                    <a:pt x="171" y="332"/>
                  </a:lnTo>
                  <a:lnTo>
                    <a:pt x="176" y="362"/>
                  </a:lnTo>
                  <a:lnTo>
                    <a:pt x="179" y="394"/>
                  </a:lnTo>
                  <a:lnTo>
                    <a:pt x="180" y="426"/>
                  </a:lnTo>
                  <a:lnTo>
                    <a:pt x="180" y="456"/>
                  </a:lnTo>
                  <a:lnTo>
                    <a:pt x="186" y="461"/>
                  </a:lnTo>
                  <a:lnTo>
                    <a:pt x="180" y="456"/>
                  </a:lnTo>
                  <a:lnTo>
                    <a:pt x="180" y="464"/>
                  </a:lnTo>
                  <a:lnTo>
                    <a:pt x="186" y="461"/>
                  </a:lnTo>
                  <a:lnTo>
                    <a:pt x="182" y="4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6" name="Freeform 20"/>
            <p:cNvSpPr>
              <a:spLocks/>
            </p:cNvSpPr>
            <p:nvPr/>
          </p:nvSpPr>
          <p:spPr bwMode="auto">
            <a:xfrm>
              <a:off x="805" y="1479"/>
              <a:ext cx="1026" cy="224"/>
            </a:xfrm>
            <a:custGeom>
              <a:avLst/>
              <a:gdLst>
                <a:gd name="T0" fmla="*/ 1014 w 1026"/>
                <a:gd name="T1" fmla="*/ 0 h 224"/>
                <a:gd name="T2" fmla="*/ 949 w 1026"/>
                <a:gd name="T3" fmla="*/ 2 h 224"/>
                <a:gd name="T4" fmla="*/ 885 w 1026"/>
                <a:gd name="T5" fmla="*/ 6 h 224"/>
                <a:gd name="T6" fmla="*/ 820 w 1026"/>
                <a:gd name="T7" fmla="*/ 11 h 224"/>
                <a:gd name="T8" fmla="*/ 754 w 1026"/>
                <a:gd name="T9" fmla="*/ 16 h 224"/>
                <a:gd name="T10" fmla="*/ 688 w 1026"/>
                <a:gd name="T11" fmla="*/ 23 h 224"/>
                <a:gd name="T12" fmla="*/ 622 w 1026"/>
                <a:gd name="T13" fmla="*/ 31 h 224"/>
                <a:gd name="T14" fmla="*/ 556 w 1026"/>
                <a:gd name="T15" fmla="*/ 41 h 224"/>
                <a:gd name="T16" fmla="*/ 492 w 1026"/>
                <a:gd name="T17" fmla="*/ 51 h 224"/>
                <a:gd name="T18" fmla="*/ 427 w 1026"/>
                <a:gd name="T19" fmla="*/ 64 h 224"/>
                <a:gd name="T20" fmla="*/ 363 w 1026"/>
                <a:gd name="T21" fmla="*/ 80 h 224"/>
                <a:gd name="T22" fmla="*/ 300 w 1026"/>
                <a:gd name="T23" fmla="*/ 95 h 224"/>
                <a:gd name="T24" fmla="*/ 237 w 1026"/>
                <a:gd name="T25" fmla="*/ 114 h 224"/>
                <a:gd name="T26" fmla="*/ 176 w 1026"/>
                <a:gd name="T27" fmla="*/ 136 h 224"/>
                <a:gd name="T28" fmla="*/ 116 w 1026"/>
                <a:gd name="T29" fmla="*/ 159 h 224"/>
                <a:gd name="T30" fmla="*/ 58 w 1026"/>
                <a:gd name="T31" fmla="*/ 186 h 224"/>
                <a:gd name="T32" fmla="*/ 0 w 1026"/>
                <a:gd name="T33" fmla="*/ 215 h 224"/>
                <a:gd name="T34" fmla="*/ 32 w 1026"/>
                <a:gd name="T35" fmla="*/ 207 h 224"/>
                <a:gd name="T36" fmla="*/ 90 w 1026"/>
                <a:gd name="T37" fmla="*/ 179 h 224"/>
                <a:gd name="T38" fmla="*/ 148 w 1026"/>
                <a:gd name="T39" fmla="*/ 154 h 224"/>
                <a:gd name="T40" fmla="*/ 208 w 1026"/>
                <a:gd name="T41" fmla="*/ 133 h 224"/>
                <a:gd name="T42" fmla="*/ 269 w 1026"/>
                <a:gd name="T43" fmla="*/ 112 h 224"/>
                <a:gd name="T44" fmla="*/ 332 w 1026"/>
                <a:gd name="T45" fmla="*/ 94 h 224"/>
                <a:gd name="T46" fmla="*/ 396 w 1026"/>
                <a:gd name="T47" fmla="*/ 78 h 224"/>
                <a:gd name="T48" fmla="*/ 461 w 1026"/>
                <a:gd name="T49" fmla="*/ 65 h 224"/>
                <a:gd name="T50" fmla="*/ 525 w 1026"/>
                <a:gd name="T51" fmla="*/ 53 h 224"/>
                <a:gd name="T52" fmla="*/ 590 w 1026"/>
                <a:gd name="T53" fmla="*/ 42 h 224"/>
                <a:gd name="T54" fmla="*/ 656 w 1026"/>
                <a:gd name="T55" fmla="*/ 34 h 224"/>
                <a:gd name="T56" fmla="*/ 722 w 1026"/>
                <a:gd name="T57" fmla="*/ 27 h 224"/>
                <a:gd name="T58" fmla="*/ 786 w 1026"/>
                <a:gd name="T59" fmla="*/ 20 h 224"/>
                <a:gd name="T60" fmla="*/ 853 w 1026"/>
                <a:gd name="T61" fmla="*/ 16 h 224"/>
                <a:gd name="T62" fmla="*/ 917 w 1026"/>
                <a:gd name="T63" fmla="*/ 11 h 224"/>
                <a:gd name="T64" fmla="*/ 981 w 1026"/>
                <a:gd name="T65" fmla="*/ 8 h 224"/>
                <a:gd name="T66" fmla="*/ 1017 w 1026"/>
                <a:gd name="T67" fmla="*/ 0 h 224"/>
                <a:gd name="T68" fmla="*/ 1025 w 1026"/>
                <a:gd name="T69" fmla="*/ 6 h 224"/>
                <a:gd name="T70" fmla="*/ 1012 w 1026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6"/>
                <a:gd name="T109" fmla="*/ 0 h 224"/>
                <a:gd name="T110" fmla="*/ 1026 w 1026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6" h="224">
                  <a:moveTo>
                    <a:pt x="1012" y="6"/>
                  </a:moveTo>
                  <a:lnTo>
                    <a:pt x="1014" y="0"/>
                  </a:lnTo>
                  <a:lnTo>
                    <a:pt x="981" y="2"/>
                  </a:lnTo>
                  <a:lnTo>
                    <a:pt x="949" y="2"/>
                  </a:lnTo>
                  <a:lnTo>
                    <a:pt x="917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0" y="11"/>
                  </a:lnTo>
                  <a:lnTo>
                    <a:pt x="786" y="14"/>
                  </a:lnTo>
                  <a:lnTo>
                    <a:pt x="754" y="16"/>
                  </a:lnTo>
                  <a:lnTo>
                    <a:pt x="722" y="20"/>
                  </a:lnTo>
                  <a:lnTo>
                    <a:pt x="688" y="23"/>
                  </a:lnTo>
                  <a:lnTo>
                    <a:pt x="656" y="27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1"/>
                  </a:lnTo>
                  <a:lnTo>
                    <a:pt x="524" y="45"/>
                  </a:lnTo>
                  <a:lnTo>
                    <a:pt x="492" y="51"/>
                  </a:lnTo>
                  <a:lnTo>
                    <a:pt x="459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3" y="80"/>
                  </a:lnTo>
                  <a:lnTo>
                    <a:pt x="330" y="87"/>
                  </a:lnTo>
                  <a:lnTo>
                    <a:pt x="300" y="95"/>
                  </a:lnTo>
                  <a:lnTo>
                    <a:pt x="268" y="104"/>
                  </a:lnTo>
                  <a:lnTo>
                    <a:pt x="237" y="114"/>
                  </a:lnTo>
                  <a:lnTo>
                    <a:pt x="206" y="125"/>
                  </a:lnTo>
                  <a:lnTo>
                    <a:pt x="176" y="136"/>
                  </a:lnTo>
                  <a:lnTo>
                    <a:pt x="145" y="147"/>
                  </a:lnTo>
                  <a:lnTo>
                    <a:pt x="116" y="159"/>
                  </a:lnTo>
                  <a:lnTo>
                    <a:pt x="87" y="172"/>
                  </a:lnTo>
                  <a:lnTo>
                    <a:pt x="58" y="186"/>
                  </a:lnTo>
                  <a:lnTo>
                    <a:pt x="29" y="200"/>
                  </a:lnTo>
                  <a:lnTo>
                    <a:pt x="0" y="215"/>
                  </a:lnTo>
                  <a:lnTo>
                    <a:pt x="5" y="223"/>
                  </a:lnTo>
                  <a:lnTo>
                    <a:pt x="32" y="207"/>
                  </a:lnTo>
                  <a:lnTo>
                    <a:pt x="61" y="193"/>
                  </a:lnTo>
                  <a:lnTo>
                    <a:pt x="90" y="179"/>
                  </a:lnTo>
                  <a:lnTo>
                    <a:pt x="118" y="167"/>
                  </a:lnTo>
                  <a:lnTo>
                    <a:pt x="148" y="154"/>
                  </a:lnTo>
                  <a:lnTo>
                    <a:pt x="179" y="142"/>
                  </a:lnTo>
                  <a:lnTo>
                    <a:pt x="208" y="133"/>
                  </a:lnTo>
                  <a:lnTo>
                    <a:pt x="239" y="122"/>
                  </a:lnTo>
                  <a:lnTo>
                    <a:pt x="269" y="112"/>
                  </a:lnTo>
                  <a:lnTo>
                    <a:pt x="301" y="103"/>
                  </a:lnTo>
                  <a:lnTo>
                    <a:pt x="332" y="94"/>
                  </a:lnTo>
                  <a:lnTo>
                    <a:pt x="364" y="86"/>
                  </a:lnTo>
                  <a:lnTo>
                    <a:pt x="396" y="78"/>
                  </a:lnTo>
                  <a:lnTo>
                    <a:pt x="429" y="72"/>
                  </a:lnTo>
                  <a:lnTo>
                    <a:pt x="461" y="65"/>
                  </a:lnTo>
                  <a:lnTo>
                    <a:pt x="493" y="58"/>
                  </a:lnTo>
                  <a:lnTo>
                    <a:pt x="525" y="53"/>
                  </a:lnTo>
                  <a:lnTo>
                    <a:pt x="558" y="47"/>
                  </a:lnTo>
                  <a:lnTo>
                    <a:pt x="590" y="42"/>
                  </a:lnTo>
                  <a:lnTo>
                    <a:pt x="622" y="37"/>
                  </a:lnTo>
                  <a:lnTo>
                    <a:pt x="656" y="34"/>
                  </a:lnTo>
                  <a:lnTo>
                    <a:pt x="688" y="30"/>
                  </a:lnTo>
                  <a:lnTo>
                    <a:pt x="722" y="27"/>
                  </a:lnTo>
                  <a:lnTo>
                    <a:pt x="754" y="23"/>
                  </a:lnTo>
                  <a:lnTo>
                    <a:pt x="786" y="20"/>
                  </a:lnTo>
                  <a:lnTo>
                    <a:pt x="820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7" y="11"/>
                  </a:lnTo>
                  <a:lnTo>
                    <a:pt x="949" y="9"/>
                  </a:lnTo>
                  <a:lnTo>
                    <a:pt x="981" y="8"/>
                  </a:lnTo>
                  <a:lnTo>
                    <a:pt x="1014" y="6"/>
                  </a:lnTo>
                  <a:lnTo>
                    <a:pt x="1017" y="0"/>
                  </a:lnTo>
                  <a:lnTo>
                    <a:pt x="1014" y="6"/>
                  </a:lnTo>
                  <a:lnTo>
                    <a:pt x="1025" y="6"/>
                  </a:lnTo>
                  <a:lnTo>
                    <a:pt x="1017" y="0"/>
                  </a:lnTo>
                  <a:lnTo>
                    <a:pt x="101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7" name="Freeform 21"/>
            <p:cNvSpPr>
              <a:spLocks/>
            </p:cNvSpPr>
            <p:nvPr/>
          </p:nvSpPr>
          <p:spPr bwMode="auto">
            <a:xfrm>
              <a:off x="1531" y="1036"/>
              <a:ext cx="294" cy="440"/>
            </a:xfrm>
            <a:custGeom>
              <a:avLst/>
              <a:gdLst>
                <a:gd name="T0" fmla="*/ 5 w 294"/>
                <a:gd name="T1" fmla="*/ 10 h 440"/>
                <a:gd name="T2" fmla="*/ 0 w 294"/>
                <a:gd name="T3" fmla="*/ 6 h 440"/>
                <a:gd name="T4" fmla="*/ 13 w 294"/>
                <a:gd name="T5" fmla="*/ 57 h 440"/>
                <a:gd name="T6" fmla="*/ 27 w 294"/>
                <a:gd name="T7" fmla="*/ 103 h 440"/>
                <a:gd name="T8" fmla="*/ 44 w 294"/>
                <a:gd name="T9" fmla="*/ 145 h 440"/>
                <a:gd name="T10" fmla="*/ 61 w 294"/>
                <a:gd name="T11" fmla="*/ 183 h 440"/>
                <a:gd name="T12" fmla="*/ 79 w 294"/>
                <a:gd name="T13" fmla="*/ 218 h 440"/>
                <a:gd name="T14" fmla="*/ 99 w 294"/>
                <a:gd name="T15" fmla="*/ 248 h 440"/>
                <a:gd name="T16" fmla="*/ 118 w 294"/>
                <a:gd name="T17" fmla="*/ 277 h 440"/>
                <a:gd name="T18" fmla="*/ 139 w 294"/>
                <a:gd name="T19" fmla="*/ 302 h 440"/>
                <a:gd name="T20" fmla="*/ 159 w 294"/>
                <a:gd name="T21" fmla="*/ 324 h 440"/>
                <a:gd name="T22" fmla="*/ 180 w 294"/>
                <a:gd name="T23" fmla="*/ 345 h 440"/>
                <a:gd name="T24" fmla="*/ 198 w 294"/>
                <a:gd name="T25" fmla="*/ 364 h 440"/>
                <a:gd name="T26" fmla="*/ 219 w 294"/>
                <a:gd name="T27" fmla="*/ 380 h 440"/>
                <a:gd name="T28" fmla="*/ 238 w 294"/>
                <a:gd name="T29" fmla="*/ 396 h 440"/>
                <a:gd name="T30" fmla="*/ 255 w 294"/>
                <a:gd name="T31" fmla="*/ 410 h 440"/>
                <a:gd name="T32" fmla="*/ 273 w 294"/>
                <a:gd name="T33" fmla="*/ 425 h 440"/>
                <a:gd name="T34" fmla="*/ 288 w 294"/>
                <a:gd name="T35" fmla="*/ 439 h 440"/>
                <a:gd name="T36" fmla="*/ 293 w 294"/>
                <a:gd name="T37" fmla="*/ 433 h 440"/>
                <a:gd name="T38" fmla="*/ 277 w 294"/>
                <a:gd name="T39" fmla="*/ 418 h 440"/>
                <a:gd name="T40" fmla="*/ 260 w 294"/>
                <a:gd name="T41" fmla="*/ 406 h 440"/>
                <a:gd name="T42" fmla="*/ 243 w 294"/>
                <a:gd name="T43" fmla="*/ 390 h 440"/>
                <a:gd name="T44" fmla="*/ 224 w 294"/>
                <a:gd name="T45" fmla="*/ 375 h 440"/>
                <a:gd name="T46" fmla="*/ 203 w 294"/>
                <a:gd name="T47" fmla="*/ 358 h 440"/>
                <a:gd name="T48" fmla="*/ 184 w 294"/>
                <a:gd name="T49" fmla="*/ 340 h 440"/>
                <a:gd name="T50" fmla="*/ 164 w 294"/>
                <a:gd name="T51" fmla="*/ 320 h 440"/>
                <a:gd name="T52" fmla="*/ 145 w 294"/>
                <a:gd name="T53" fmla="*/ 297 h 440"/>
                <a:gd name="T54" fmla="*/ 124 w 294"/>
                <a:gd name="T55" fmla="*/ 272 h 440"/>
                <a:gd name="T56" fmla="*/ 104 w 294"/>
                <a:gd name="T57" fmla="*/ 245 h 440"/>
                <a:gd name="T58" fmla="*/ 87 w 294"/>
                <a:gd name="T59" fmla="*/ 215 h 440"/>
                <a:gd name="T60" fmla="*/ 68 w 294"/>
                <a:gd name="T61" fmla="*/ 180 h 440"/>
                <a:gd name="T62" fmla="*/ 50 w 294"/>
                <a:gd name="T63" fmla="*/ 143 h 440"/>
                <a:gd name="T64" fmla="*/ 35 w 294"/>
                <a:gd name="T65" fmla="*/ 102 h 440"/>
                <a:gd name="T66" fmla="*/ 20 w 294"/>
                <a:gd name="T67" fmla="*/ 56 h 440"/>
                <a:gd name="T68" fmla="*/ 6 w 294"/>
                <a:gd name="T69" fmla="*/ 6 h 440"/>
                <a:gd name="T70" fmla="*/ 2 w 294"/>
                <a:gd name="T71" fmla="*/ 3 h 440"/>
                <a:gd name="T72" fmla="*/ 6 w 294"/>
                <a:gd name="T73" fmla="*/ 6 h 440"/>
                <a:gd name="T74" fmla="*/ 6 w 294"/>
                <a:gd name="T75" fmla="*/ 0 h 440"/>
                <a:gd name="T76" fmla="*/ 2 w 294"/>
                <a:gd name="T77" fmla="*/ 3 h 440"/>
                <a:gd name="T78" fmla="*/ 5 w 294"/>
                <a:gd name="T79" fmla="*/ 10 h 4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4"/>
                <a:gd name="T121" fmla="*/ 0 h 440"/>
                <a:gd name="T122" fmla="*/ 294 w 294"/>
                <a:gd name="T123" fmla="*/ 440 h 44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4" h="440">
                  <a:moveTo>
                    <a:pt x="5" y="10"/>
                  </a:moveTo>
                  <a:lnTo>
                    <a:pt x="0" y="6"/>
                  </a:lnTo>
                  <a:lnTo>
                    <a:pt x="13" y="57"/>
                  </a:lnTo>
                  <a:lnTo>
                    <a:pt x="27" y="103"/>
                  </a:lnTo>
                  <a:lnTo>
                    <a:pt x="44" y="145"/>
                  </a:lnTo>
                  <a:lnTo>
                    <a:pt x="61" y="183"/>
                  </a:lnTo>
                  <a:lnTo>
                    <a:pt x="79" y="218"/>
                  </a:lnTo>
                  <a:lnTo>
                    <a:pt x="99" y="248"/>
                  </a:lnTo>
                  <a:lnTo>
                    <a:pt x="118" y="277"/>
                  </a:lnTo>
                  <a:lnTo>
                    <a:pt x="139" y="302"/>
                  </a:lnTo>
                  <a:lnTo>
                    <a:pt x="159" y="324"/>
                  </a:lnTo>
                  <a:lnTo>
                    <a:pt x="180" y="345"/>
                  </a:lnTo>
                  <a:lnTo>
                    <a:pt x="198" y="364"/>
                  </a:lnTo>
                  <a:lnTo>
                    <a:pt x="219" y="380"/>
                  </a:lnTo>
                  <a:lnTo>
                    <a:pt x="238" y="396"/>
                  </a:lnTo>
                  <a:lnTo>
                    <a:pt x="255" y="410"/>
                  </a:lnTo>
                  <a:lnTo>
                    <a:pt x="273" y="425"/>
                  </a:lnTo>
                  <a:lnTo>
                    <a:pt x="288" y="439"/>
                  </a:lnTo>
                  <a:lnTo>
                    <a:pt x="293" y="433"/>
                  </a:lnTo>
                  <a:lnTo>
                    <a:pt x="277" y="418"/>
                  </a:lnTo>
                  <a:lnTo>
                    <a:pt x="260" y="406"/>
                  </a:lnTo>
                  <a:lnTo>
                    <a:pt x="243" y="390"/>
                  </a:lnTo>
                  <a:lnTo>
                    <a:pt x="224" y="375"/>
                  </a:lnTo>
                  <a:lnTo>
                    <a:pt x="203" y="358"/>
                  </a:lnTo>
                  <a:lnTo>
                    <a:pt x="184" y="340"/>
                  </a:lnTo>
                  <a:lnTo>
                    <a:pt x="164" y="320"/>
                  </a:lnTo>
                  <a:lnTo>
                    <a:pt x="145" y="297"/>
                  </a:lnTo>
                  <a:lnTo>
                    <a:pt x="124" y="272"/>
                  </a:lnTo>
                  <a:lnTo>
                    <a:pt x="104" y="245"/>
                  </a:lnTo>
                  <a:lnTo>
                    <a:pt x="87" y="215"/>
                  </a:lnTo>
                  <a:lnTo>
                    <a:pt x="68" y="180"/>
                  </a:lnTo>
                  <a:lnTo>
                    <a:pt x="50" y="143"/>
                  </a:lnTo>
                  <a:lnTo>
                    <a:pt x="35" y="102"/>
                  </a:lnTo>
                  <a:lnTo>
                    <a:pt x="20" y="56"/>
                  </a:lnTo>
                  <a:lnTo>
                    <a:pt x="6" y="6"/>
                  </a:lnTo>
                  <a:lnTo>
                    <a:pt x="2" y="3"/>
                  </a:lnTo>
                  <a:lnTo>
                    <a:pt x="6" y="6"/>
                  </a:lnTo>
                  <a:lnTo>
                    <a:pt x="6" y="0"/>
                  </a:lnTo>
                  <a:lnTo>
                    <a:pt x="2" y="3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8" name="Freeform 22"/>
            <p:cNvSpPr>
              <a:spLocks/>
            </p:cNvSpPr>
            <p:nvPr/>
          </p:nvSpPr>
          <p:spPr bwMode="auto">
            <a:xfrm>
              <a:off x="645" y="1019"/>
              <a:ext cx="1204" cy="656"/>
            </a:xfrm>
            <a:custGeom>
              <a:avLst/>
              <a:gdLst>
                <a:gd name="T0" fmla="*/ 882 w 1204"/>
                <a:gd name="T1" fmla="*/ 11 h 656"/>
                <a:gd name="T2" fmla="*/ 828 w 1204"/>
                <a:gd name="T3" fmla="*/ 37 h 656"/>
                <a:gd name="T4" fmla="*/ 775 w 1204"/>
                <a:gd name="T5" fmla="*/ 59 h 656"/>
                <a:gd name="T6" fmla="*/ 720 w 1204"/>
                <a:gd name="T7" fmla="*/ 83 h 656"/>
                <a:gd name="T8" fmla="*/ 665 w 1204"/>
                <a:gd name="T9" fmla="*/ 104 h 656"/>
                <a:gd name="T10" fmla="*/ 609 w 1204"/>
                <a:gd name="T11" fmla="*/ 124 h 656"/>
                <a:gd name="T12" fmla="*/ 554 w 1204"/>
                <a:gd name="T13" fmla="*/ 141 h 656"/>
                <a:gd name="T14" fmla="*/ 496 w 1204"/>
                <a:gd name="T15" fmla="*/ 157 h 656"/>
                <a:gd name="T16" fmla="*/ 439 w 1204"/>
                <a:gd name="T17" fmla="*/ 172 h 656"/>
                <a:gd name="T18" fmla="*/ 381 w 1204"/>
                <a:gd name="T19" fmla="*/ 185 h 656"/>
                <a:gd name="T20" fmla="*/ 323 w 1204"/>
                <a:gd name="T21" fmla="*/ 194 h 656"/>
                <a:gd name="T22" fmla="*/ 265 w 1204"/>
                <a:gd name="T23" fmla="*/ 201 h 656"/>
                <a:gd name="T24" fmla="*/ 207 w 1204"/>
                <a:gd name="T25" fmla="*/ 205 h 656"/>
                <a:gd name="T26" fmla="*/ 147 w 1204"/>
                <a:gd name="T27" fmla="*/ 207 h 656"/>
                <a:gd name="T28" fmla="*/ 89 w 1204"/>
                <a:gd name="T29" fmla="*/ 205 h 656"/>
                <a:gd name="T30" fmla="*/ 29 w 1204"/>
                <a:gd name="T31" fmla="*/ 201 h 656"/>
                <a:gd name="T32" fmla="*/ 23 w 1204"/>
                <a:gd name="T33" fmla="*/ 220 h 656"/>
                <a:gd name="T34" fmla="*/ 63 w 1204"/>
                <a:gd name="T35" fmla="*/ 268 h 656"/>
                <a:gd name="T36" fmla="*/ 100 w 1204"/>
                <a:gd name="T37" fmla="*/ 321 h 656"/>
                <a:gd name="T38" fmla="*/ 129 w 1204"/>
                <a:gd name="T39" fmla="*/ 377 h 656"/>
                <a:gd name="T40" fmla="*/ 153 w 1204"/>
                <a:gd name="T41" fmla="*/ 435 h 656"/>
                <a:gd name="T42" fmla="*/ 171 w 1204"/>
                <a:gd name="T43" fmla="*/ 496 h 656"/>
                <a:gd name="T44" fmla="*/ 184 w 1204"/>
                <a:gd name="T45" fmla="*/ 559 h 656"/>
                <a:gd name="T46" fmla="*/ 189 w 1204"/>
                <a:gd name="T47" fmla="*/ 623 h 656"/>
                <a:gd name="T48" fmla="*/ 216 w 1204"/>
                <a:gd name="T49" fmla="*/ 639 h 656"/>
                <a:gd name="T50" fmla="*/ 275 w 1204"/>
                <a:gd name="T51" fmla="*/ 610 h 656"/>
                <a:gd name="T52" fmla="*/ 334 w 1204"/>
                <a:gd name="T53" fmla="*/ 584 h 656"/>
                <a:gd name="T54" fmla="*/ 394 w 1204"/>
                <a:gd name="T55" fmla="*/ 562 h 656"/>
                <a:gd name="T56" fmla="*/ 455 w 1204"/>
                <a:gd name="T57" fmla="*/ 541 h 656"/>
                <a:gd name="T58" fmla="*/ 518 w 1204"/>
                <a:gd name="T59" fmla="*/ 522 h 656"/>
                <a:gd name="T60" fmla="*/ 583 w 1204"/>
                <a:gd name="T61" fmla="*/ 506 h 656"/>
                <a:gd name="T62" fmla="*/ 648 w 1204"/>
                <a:gd name="T63" fmla="*/ 493 h 656"/>
                <a:gd name="T64" fmla="*/ 712 w 1204"/>
                <a:gd name="T65" fmla="*/ 480 h 656"/>
                <a:gd name="T66" fmla="*/ 778 w 1204"/>
                <a:gd name="T67" fmla="*/ 469 h 656"/>
                <a:gd name="T68" fmla="*/ 843 w 1204"/>
                <a:gd name="T69" fmla="*/ 461 h 656"/>
                <a:gd name="T70" fmla="*/ 909 w 1204"/>
                <a:gd name="T71" fmla="*/ 453 h 656"/>
                <a:gd name="T72" fmla="*/ 975 w 1204"/>
                <a:gd name="T73" fmla="*/ 446 h 656"/>
                <a:gd name="T74" fmla="*/ 1042 w 1204"/>
                <a:gd name="T75" fmla="*/ 441 h 656"/>
                <a:gd name="T76" fmla="*/ 1106 w 1204"/>
                <a:gd name="T77" fmla="*/ 437 h 656"/>
                <a:gd name="T78" fmla="*/ 1171 w 1204"/>
                <a:gd name="T79" fmla="*/ 433 h 656"/>
                <a:gd name="T80" fmla="*/ 1187 w 1204"/>
                <a:gd name="T81" fmla="*/ 419 h 656"/>
                <a:gd name="T82" fmla="*/ 1150 w 1204"/>
                <a:gd name="T83" fmla="*/ 390 h 656"/>
                <a:gd name="T84" fmla="*/ 1111 w 1204"/>
                <a:gd name="T85" fmla="*/ 356 h 656"/>
                <a:gd name="T86" fmla="*/ 1071 w 1204"/>
                <a:gd name="T87" fmla="*/ 318 h 656"/>
                <a:gd name="T88" fmla="*/ 1029 w 1204"/>
                <a:gd name="T89" fmla="*/ 270 h 656"/>
                <a:gd name="T90" fmla="*/ 990 w 1204"/>
                <a:gd name="T91" fmla="*/ 210 h 656"/>
                <a:gd name="T92" fmla="*/ 953 w 1204"/>
                <a:gd name="T93" fmla="*/ 138 h 656"/>
                <a:gd name="T94" fmla="*/ 920 w 1204"/>
                <a:gd name="T95" fmla="*/ 50 h 65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4"/>
                <a:gd name="T145" fmla="*/ 0 h 656"/>
                <a:gd name="T146" fmla="*/ 1204 w 1204"/>
                <a:gd name="T147" fmla="*/ 656 h 65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4" h="656">
                  <a:moveTo>
                    <a:pt x="907" y="0"/>
                  </a:moveTo>
                  <a:lnTo>
                    <a:pt x="882" y="11"/>
                  </a:lnTo>
                  <a:lnTo>
                    <a:pt x="856" y="24"/>
                  </a:lnTo>
                  <a:lnTo>
                    <a:pt x="828" y="37"/>
                  </a:lnTo>
                  <a:lnTo>
                    <a:pt x="803" y="48"/>
                  </a:lnTo>
                  <a:lnTo>
                    <a:pt x="775" y="59"/>
                  </a:lnTo>
                  <a:lnTo>
                    <a:pt x="748" y="71"/>
                  </a:lnTo>
                  <a:lnTo>
                    <a:pt x="720" y="83"/>
                  </a:lnTo>
                  <a:lnTo>
                    <a:pt x="693" y="93"/>
                  </a:lnTo>
                  <a:lnTo>
                    <a:pt x="665" y="104"/>
                  </a:lnTo>
                  <a:lnTo>
                    <a:pt x="638" y="114"/>
                  </a:lnTo>
                  <a:lnTo>
                    <a:pt x="609" y="124"/>
                  </a:lnTo>
                  <a:lnTo>
                    <a:pt x="581" y="133"/>
                  </a:lnTo>
                  <a:lnTo>
                    <a:pt x="554" y="141"/>
                  </a:lnTo>
                  <a:lnTo>
                    <a:pt x="525" y="149"/>
                  </a:lnTo>
                  <a:lnTo>
                    <a:pt x="496" y="157"/>
                  </a:lnTo>
                  <a:lnTo>
                    <a:pt x="468" y="165"/>
                  </a:lnTo>
                  <a:lnTo>
                    <a:pt x="439" y="172"/>
                  </a:lnTo>
                  <a:lnTo>
                    <a:pt x="410" y="178"/>
                  </a:lnTo>
                  <a:lnTo>
                    <a:pt x="381" y="185"/>
                  </a:lnTo>
                  <a:lnTo>
                    <a:pt x="352" y="189"/>
                  </a:lnTo>
                  <a:lnTo>
                    <a:pt x="323" y="194"/>
                  </a:lnTo>
                  <a:lnTo>
                    <a:pt x="294" y="197"/>
                  </a:lnTo>
                  <a:lnTo>
                    <a:pt x="265" y="201"/>
                  </a:lnTo>
                  <a:lnTo>
                    <a:pt x="236" y="204"/>
                  </a:lnTo>
                  <a:lnTo>
                    <a:pt x="207" y="205"/>
                  </a:lnTo>
                  <a:lnTo>
                    <a:pt x="176" y="207"/>
                  </a:lnTo>
                  <a:lnTo>
                    <a:pt x="147" y="207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29" y="201"/>
                  </a:lnTo>
                  <a:lnTo>
                    <a:pt x="0" y="197"/>
                  </a:lnTo>
                  <a:lnTo>
                    <a:pt x="23" y="220"/>
                  </a:lnTo>
                  <a:lnTo>
                    <a:pt x="44" y="244"/>
                  </a:lnTo>
                  <a:lnTo>
                    <a:pt x="63" y="268"/>
                  </a:lnTo>
                  <a:lnTo>
                    <a:pt x="82" y="294"/>
                  </a:lnTo>
                  <a:lnTo>
                    <a:pt x="100" y="321"/>
                  </a:lnTo>
                  <a:lnTo>
                    <a:pt x="115" y="348"/>
                  </a:lnTo>
                  <a:lnTo>
                    <a:pt x="129" y="377"/>
                  </a:lnTo>
                  <a:lnTo>
                    <a:pt x="142" y="406"/>
                  </a:lnTo>
                  <a:lnTo>
                    <a:pt x="153" y="435"/>
                  </a:lnTo>
                  <a:lnTo>
                    <a:pt x="163" y="466"/>
                  </a:lnTo>
                  <a:lnTo>
                    <a:pt x="171" y="496"/>
                  </a:lnTo>
                  <a:lnTo>
                    <a:pt x="179" y="528"/>
                  </a:lnTo>
                  <a:lnTo>
                    <a:pt x="184" y="559"/>
                  </a:lnTo>
                  <a:lnTo>
                    <a:pt x="187" y="591"/>
                  </a:lnTo>
                  <a:lnTo>
                    <a:pt x="189" y="623"/>
                  </a:lnTo>
                  <a:lnTo>
                    <a:pt x="189" y="655"/>
                  </a:lnTo>
                  <a:lnTo>
                    <a:pt x="216" y="639"/>
                  </a:lnTo>
                  <a:lnTo>
                    <a:pt x="245" y="624"/>
                  </a:lnTo>
                  <a:lnTo>
                    <a:pt x="275" y="610"/>
                  </a:lnTo>
                  <a:lnTo>
                    <a:pt x="304" y="597"/>
                  </a:lnTo>
                  <a:lnTo>
                    <a:pt x="334" y="584"/>
                  </a:lnTo>
                  <a:lnTo>
                    <a:pt x="363" y="573"/>
                  </a:lnTo>
                  <a:lnTo>
                    <a:pt x="394" y="562"/>
                  </a:lnTo>
                  <a:lnTo>
                    <a:pt x="425" y="551"/>
                  </a:lnTo>
                  <a:lnTo>
                    <a:pt x="455" y="541"/>
                  </a:lnTo>
                  <a:lnTo>
                    <a:pt x="488" y="531"/>
                  </a:lnTo>
                  <a:lnTo>
                    <a:pt x="518" y="522"/>
                  </a:lnTo>
                  <a:lnTo>
                    <a:pt x="551" y="514"/>
                  </a:lnTo>
                  <a:lnTo>
                    <a:pt x="583" y="506"/>
                  </a:lnTo>
                  <a:lnTo>
                    <a:pt x="615" y="499"/>
                  </a:lnTo>
                  <a:lnTo>
                    <a:pt x="648" y="493"/>
                  </a:lnTo>
                  <a:lnTo>
                    <a:pt x="680" y="486"/>
                  </a:lnTo>
                  <a:lnTo>
                    <a:pt x="712" y="480"/>
                  </a:lnTo>
                  <a:lnTo>
                    <a:pt x="744" y="474"/>
                  </a:lnTo>
                  <a:lnTo>
                    <a:pt x="778" y="469"/>
                  </a:lnTo>
                  <a:lnTo>
                    <a:pt x="811" y="464"/>
                  </a:lnTo>
                  <a:lnTo>
                    <a:pt x="843" y="461"/>
                  </a:lnTo>
                  <a:lnTo>
                    <a:pt x="877" y="458"/>
                  </a:lnTo>
                  <a:lnTo>
                    <a:pt x="909" y="453"/>
                  </a:lnTo>
                  <a:lnTo>
                    <a:pt x="943" y="450"/>
                  </a:lnTo>
                  <a:lnTo>
                    <a:pt x="975" y="446"/>
                  </a:lnTo>
                  <a:lnTo>
                    <a:pt x="1008" y="445"/>
                  </a:lnTo>
                  <a:lnTo>
                    <a:pt x="1042" y="441"/>
                  </a:lnTo>
                  <a:lnTo>
                    <a:pt x="1074" y="440"/>
                  </a:lnTo>
                  <a:lnTo>
                    <a:pt x="1106" y="437"/>
                  </a:lnTo>
                  <a:lnTo>
                    <a:pt x="1138" y="435"/>
                  </a:lnTo>
                  <a:lnTo>
                    <a:pt x="1171" y="433"/>
                  </a:lnTo>
                  <a:lnTo>
                    <a:pt x="1203" y="432"/>
                  </a:lnTo>
                  <a:lnTo>
                    <a:pt x="1187" y="419"/>
                  </a:lnTo>
                  <a:lnTo>
                    <a:pt x="1169" y="405"/>
                  </a:lnTo>
                  <a:lnTo>
                    <a:pt x="1150" y="390"/>
                  </a:lnTo>
                  <a:lnTo>
                    <a:pt x="1130" y="374"/>
                  </a:lnTo>
                  <a:lnTo>
                    <a:pt x="1111" y="356"/>
                  </a:lnTo>
                  <a:lnTo>
                    <a:pt x="1092" y="339"/>
                  </a:lnTo>
                  <a:lnTo>
                    <a:pt x="1071" y="318"/>
                  </a:lnTo>
                  <a:lnTo>
                    <a:pt x="1050" y="295"/>
                  </a:lnTo>
                  <a:lnTo>
                    <a:pt x="1029" y="270"/>
                  </a:lnTo>
                  <a:lnTo>
                    <a:pt x="1009" y="241"/>
                  </a:lnTo>
                  <a:lnTo>
                    <a:pt x="990" y="210"/>
                  </a:lnTo>
                  <a:lnTo>
                    <a:pt x="970" y="177"/>
                  </a:lnTo>
                  <a:lnTo>
                    <a:pt x="953" y="138"/>
                  </a:lnTo>
                  <a:lnTo>
                    <a:pt x="937" y="96"/>
                  </a:lnTo>
                  <a:lnTo>
                    <a:pt x="920" y="50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29" name="Freeform 23"/>
            <p:cNvSpPr>
              <a:spLocks/>
            </p:cNvSpPr>
            <p:nvPr/>
          </p:nvSpPr>
          <p:spPr bwMode="auto">
            <a:xfrm>
              <a:off x="633" y="1014"/>
              <a:ext cx="919" cy="210"/>
            </a:xfrm>
            <a:custGeom>
              <a:avLst/>
              <a:gdLst>
                <a:gd name="T0" fmla="*/ 11 w 919"/>
                <a:gd name="T1" fmla="*/ 200 h 210"/>
                <a:gd name="T2" fmla="*/ 71 w 919"/>
                <a:gd name="T3" fmla="*/ 206 h 210"/>
                <a:gd name="T4" fmla="*/ 129 w 919"/>
                <a:gd name="T5" fmla="*/ 209 h 210"/>
                <a:gd name="T6" fmla="*/ 187 w 919"/>
                <a:gd name="T7" fmla="*/ 209 h 210"/>
                <a:gd name="T8" fmla="*/ 246 w 919"/>
                <a:gd name="T9" fmla="*/ 206 h 210"/>
                <a:gd name="T10" fmla="*/ 304 w 919"/>
                <a:gd name="T11" fmla="*/ 200 h 210"/>
                <a:gd name="T12" fmla="*/ 364 w 919"/>
                <a:gd name="T13" fmla="*/ 192 h 210"/>
                <a:gd name="T14" fmla="*/ 420 w 919"/>
                <a:gd name="T15" fmla="*/ 181 h 210"/>
                <a:gd name="T16" fmla="*/ 478 w 919"/>
                <a:gd name="T17" fmla="*/ 168 h 210"/>
                <a:gd name="T18" fmla="*/ 535 w 919"/>
                <a:gd name="T19" fmla="*/ 153 h 210"/>
                <a:gd name="T20" fmla="*/ 593 w 919"/>
                <a:gd name="T21" fmla="*/ 137 h 210"/>
                <a:gd name="T22" fmla="*/ 647 w 919"/>
                <a:gd name="T23" fmla="*/ 119 h 210"/>
                <a:gd name="T24" fmla="*/ 702 w 919"/>
                <a:gd name="T25" fmla="*/ 100 h 210"/>
                <a:gd name="T26" fmla="*/ 759 w 919"/>
                <a:gd name="T27" fmla="*/ 78 h 210"/>
                <a:gd name="T28" fmla="*/ 812 w 919"/>
                <a:gd name="T29" fmla="*/ 55 h 210"/>
                <a:gd name="T30" fmla="*/ 865 w 919"/>
                <a:gd name="T31" fmla="*/ 31 h 210"/>
                <a:gd name="T32" fmla="*/ 918 w 919"/>
                <a:gd name="T33" fmla="*/ 8 h 210"/>
                <a:gd name="T34" fmla="*/ 889 w 919"/>
                <a:gd name="T35" fmla="*/ 12 h 210"/>
                <a:gd name="T36" fmla="*/ 836 w 919"/>
                <a:gd name="T37" fmla="*/ 36 h 210"/>
                <a:gd name="T38" fmla="*/ 783 w 919"/>
                <a:gd name="T39" fmla="*/ 59 h 210"/>
                <a:gd name="T40" fmla="*/ 728 w 919"/>
                <a:gd name="T41" fmla="*/ 81 h 210"/>
                <a:gd name="T42" fmla="*/ 673 w 919"/>
                <a:gd name="T43" fmla="*/ 101 h 210"/>
                <a:gd name="T44" fmla="*/ 618 w 919"/>
                <a:gd name="T45" fmla="*/ 122 h 210"/>
                <a:gd name="T46" fmla="*/ 562 w 919"/>
                <a:gd name="T47" fmla="*/ 139 h 210"/>
                <a:gd name="T48" fmla="*/ 506 w 919"/>
                <a:gd name="T49" fmla="*/ 154 h 210"/>
                <a:gd name="T50" fmla="*/ 448 w 919"/>
                <a:gd name="T51" fmla="*/ 168 h 210"/>
                <a:gd name="T52" fmla="*/ 391 w 919"/>
                <a:gd name="T53" fmla="*/ 179 h 210"/>
                <a:gd name="T54" fmla="*/ 333 w 919"/>
                <a:gd name="T55" fmla="*/ 189 h 210"/>
                <a:gd name="T56" fmla="*/ 275 w 919"/>
                <a:gd name="T57" fmla="*/ 197 h 210"/>
                <a:gd name="T58" fmla="*/ 217 w 919"/>
                <a:gd name="T59" fmla="*/ 201 h 210"/>
                <a:gd name="T60" fmla="*/ 158 w 919"/>
                <a:gd name="T61" fmla="*/ 201 h 210"/>
                <a:gd name="T62" fmla="*/ 100 w 919"/>
                <a:gd name="T63" fmla="*/ 201 h 210"/>
                <a:gd name="T64" fmla="*/ 40 w 919"/>
                <a:gd name="T65" fmla="*/ 197 h 210"/>
                <a:gd name="T66" fmla="*/ 10 w 919"/>
                <a:gd name="T67" fmla="*/ 200 h 210"/>
                <a:gd name="T68" fmla="*/ 0 w 919"/>
                <a:gd name="T69" fmla="*/ 192 h 210"/>
                <a:gd name="T70" fmla="*/ 14 w 919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10"/>
                <a:gd name="T110" fmla="*/ 919 w 919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10">
                  <a:moveTo>
                    <a:pt x="14" y="193"/>
                  </a:moveTo>
                  <a:lnTo>
                    <a:pt x="11" y="200"/>
                  </a:lnTo>
                  <a:lnTo>
                    <a:pt x="40" y="204"/>
                  </a:lnTo>
                  <a:lnTo>
                    <a:pt x="71" y="206"/>
                  </a:lnTo>
                  <a:lnTo>
                    <a:pt x="100" y="207"/>
                  </a:lnTo>
                  <a:lnTo>
                    <a:pt x="129" y="209"/>
                  </a:lnTo>
                  <a:lnTo>
                    <a:pt x="158" y="209"/>
                  </a:lnTo>
                  <a:lnTo>
                    <a:pt x="187" y="209"/>
                  </a:lnTo>
                  <a:lnTo>
                    <a:pt x="217" y="207"/>
                  </a:lnTo>
                  <a:lnTo>
                    <a:pt x="246" y="206"/>
                  </a:lnTo>
                  <a:lnTo>
                    <a:pt x="275" y="203"/>
                  </a:lnTo>
                  <a:lnTo>
                    <a:pt x="304" y="200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0" y="181"/>
                  </a:lnTo>
                  <a:lnTo>
                    <a:pt x="449" y="175"/>
                  </a:lnTo>
                  <a:lnTo>
                    <a:pt x="478" y="168"/>
                  </a:lnTo>
                  <a:lnTo>
                    <a:pt x="507" y="161"/>
                  </a:lnTo>
                  <a:lnTo>
                    <a:pt x="535" y="153"/>
                  </a:lnTo>
                  <a:lnTo>
                    <a:pt x="564" y="147"/>
                  </a:lnTo>
                  <a:lnTo>
                    <a:pt x="593" y="137"/>
                  </a:lnTo>
                  <a:lnTo>
                    <a:pt x="620" y="128"/>
                  </a:lnTo>
                  <a:lnTo>
                    <a:pt x="647" y="119"/>
                  </a:lnTo>
                  <a:lnTo>
                    <a:pt x="676" y="109"/>
                  </a:lnTo>
                  <a:lnTo>
                    <a:pt x="702" y="100"/>
                  </a:lnTo>
                  <a:lnTo>
                    <a:pt x="731" y="89"/>
                  </a:lnTo>
                  <a:lnTo>
                    <a:pt x="759" y="78"/>
                  </a:lnTo>
                  <a:lnTo>
                    <a:pt x="784" y="67"/>
                  </a:lnTo>
                  <a:lnTo>
                    <a:pt x="812" y="55"/>
                  </a:lnTo>
                  <a:lnTo>
                    <a:pt x="839" y="44"/>
                  </a:lnTo>
                  <a:lnTo>
                    <a:pt x="865" y="31"/>
                  </a:lnTo>
                  <a:lnTo>
                    <a:pt x="892" y="20"/>
                  </a:lnTo>
                  <a:lnTo>
                    <a:pt x="918" y="8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5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3" y="101"/>
                  </a:lnTo>
                  <a:lnTo>
                    <a:pt x="646" y="112"/>
                  </a:lnTo>
                  <a:lnTo>
                    <a:pt x="618" y="122"/>
                  </a:lnTo>
                  <a:lnTo>
                    <a:pt x="589" y="129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4"/>
                  </a:lnTo>
                  <a:lnTo>
                    <a:pt x="477" y="162"/>
                  </a:lnTo>
                  <a:lnTo>
                    <a:pt x="448" y="168"/>
                  </a:lnTo>
                  <a:lnTo>
                    <a:pt x="420" y="175"/>
                  </a:lnTo>
                  <a:lnTo>
                    <a:pt x="391" y="179"/>
                  </a:lnTo>
                  <a:lnTo>
                    <a:pt x="362" y="184"/>
                  </a:lnTo>
                  <a:lnTo>
                    <a:pt x="333" y="189"/>
                  </a:lnTo>
                  <a:lnTo>
                    <a:pt x="304" y="193"/>
                  </a:lnTo>
                  <a:lnTo>
                    <a:pt x="275" y="197"/>
                  </a:lnTo>
                  <a:lnTo>
                    <a:pt x="246" y="198"/>
                  </a:lnTo>
                  <a:lnTo>
                    <a:pt x="217" y="201"/>
                  </a:lnTo>
                  <a:lnTo>
                    <a:pt x="187" y="201"/>
                  </a:lnTo>
                  <a:lnTo>
                    <a:pt x="158" y="201"/>
                  </a:lnTo>
                  <a:lnTo>
                    <a:pt x="129" y="201"/>
                  </a:lnTo>
                  <a:lnTo>
                    <a:pt x="100" y="201"/>
                  </a:lnTo>
                  <a:lnTo>
                    <a:pt x="71" y="200"/>
                  </a:lnTo>
                  <a:lnTo>
                    <a:pt x="40" y="197"/>
                  </a:lnTo>
                  <a:lnTo>
                    <a:pt x="11" y="193"/>
                  </a:lnTo>
                  <a:lnTo>
                    <a:pt x="10" y="200"/>
                  </a:lnTo>
                  <a:lnTo>
                    <a:pt x="11" y="193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0" name="Freeform 24"/>
            <p:cNvSpPr>
              <a:spLocks/>
            </p:cNvSpPr>
            <p:nvPr/>
          </p:nvSpPr>
          <p:spPr bwMode="auto">
            <a:xfrm>
              <a:off x="644" y="1217"/>
              <a:ext cx="185" cy="464"/>
            </a:xfrm>
            <a:custGeom>
              <a:avLst/>
              <a:gdLst>
                <a:gd name="T0" fmla="*/ 179 w 185"/>
                <a:gd name="T1" fmla="*/ 453 h 464"/>
                <a:gd name="T2" fmla="*/ 184 w 185"/>
                <a:gd name="T3" fmla="*/ 457 h 464"/>
                <a:gd name="T4" fmla="*/ 184 w 185"/>
                <a:gd name="T5" fmla="*/ 425 h 464"/>
                <a:gd name="T6" fmla="*/ 182 w 185"/>
                <a:gd name="T7" fmla="*/ 393 h 464"/>
                <a:gd name="T8" fmla="*/ 179 w 185"/>
                <a:gd name="T9" fmla="*/ 361 h 464"/>
                <a:gd name="T10" fmla="*/ 175 w 185"/>
                <a:gd name="T11" fmla="*/ 329 h 464"/>
                <a:gd name="T12" fmla="*/ 169 w 185"/>
                <a:gd name="T13" fmla="*/ 299 h 464"/>
                <a:gd name="T14" fmla="*/ 159 w 185"/>
                <a:gd name="T15" fmla="*/ 269 h 464"/>
                <a:gd name="T16" fmla="*/ 150 w 185"/>
                <a:gd name="T17" fmla="*/ 237 h 464"/>
                <a:gd name="T18" fmla="*/ 140 w 185"/>
                <a:gd name="T19" fmla="*/ 208 h 464"/>
                <a:gd name="T20" fmla="*/ 127 w 185"/>
                <a:gd name="T21" fmla="*/ 180 h 464"/>
                <a:gd name="T22" fmla="*/ 115 w 185"/>
                <a:gd name="T23" fmla="*/ 151 h 464"/>
                <a:gd name="T24" fmla="*/ 98 w 185"/>
                <a:gd name="T25" fmla="*/ 124 h 464"/>
                <a:gd name="T26" fmla="*/ 83 w 185"/>
                <a:gd name="T27" fmla="*/ 97 h 464"/>
                <a:gd name="T28" fmla="*/ 64 w 185"/>
                <a:gd name="T29" fmla="*/ 70 h 464"/>
                <a:gd name="T30" fmla="*/ 46 w 185"/>
                <a:gd name="T31" fmla="*/ 46 h 464"/>
                <a:gd name="T32" fmla="*/ 26 w 185"/>
                <a:gd name="T33" fmla="*/ 24 h 464"/>
                <a:gd name="T34" fmla="*/ 5 w 185"/>
                <a:gd name="T35" fmla="*/ 0 h 464"/>
                <a:gd name="T36" fmla="*/ 0 w 185"/>
                <a:gd name="T37" fmla="*/ 6 h 464"/>
                <a:gd name="T38" fmla="*/ 20 w 185"/>
                <a:gd name="T39" fmla="*/ 27 h 464"/>
                <a:gd name="T40" fmla="*/ 41 w 185"/>
                <a:gd name="T41" fmla="*/ 51 h 464"/>
                <a:gd name="T42" fmla="*/ 60 w 185"/>
                <a:gd name="T43" fmla="*/ 75 h 464"/>
                <a:gd name="T44" fmla="*/ 77 w 185"/>
                <a:gd name="T45" fmla="*/ 100 h 464"/>
                <a:gd name="T46" fmla="*/ 94 w 185"/>
                <a:gd name="T47" fmla="*/ 127 h 464"/>
                <a:gd name="T48" fmla="*/ 107 w 185"/>
                <a:gd name="T49" fmla="*/ 154 h 464"/>
                <a:gd name="T50" fmla="*/ 121 w 185"/>
                <a:gd name="T51" fmla="*/ 183 h 464"/>
                <a:gd name="T52" fmla="*/ 133 w 185"/>
                <a:gd name="T53" fmla="*/ 212 h 464"/>
                <a:gd name="T54" fmla="*/ 144 w 185"/>
                <a:gd name="T55" fmla="*/ 240 h 464"/>
                <a:gd name="T56" fmla="*/ 153 w 185"/>
                <a:gd name="T57" fmla="*/ 270 h 464"/>
                <a:gd name="T58" fmla="*/ 161 w 185"/>
                <a:gd name="T59" fmla="*/ 301 h 464"/>
                <a:gd name="T60" fmla="*/ 167 w 185"/>
                <a:gd name="T61" fmla="*/ 331 h 464"/>
                <a:gd name="T62" fmla="*/ 172 w 185"/>
                <a:gd name="T63" fmla="*/ 361 h 464"/>
                <a:gd name="T64" fmla="*/ 176 w 185"/>
                <a:gd name="T65" fmla="*/ 393 h 464"/>
                <a:gd name="T66" fmla="*/ 178 w 185"/>
                <a:gd name="T67" fmla="*/ 425 h 464"/>
                <a:gd name="T68" fmla="*/ 178 w 185"/>
                <a:gd name="T69" fmla="*/ 457 h 464"/>
                <a:gd name="T70" fmla="*/ 182 w 185"/>
                <a:gd name="T71" fmla="*/ 460 h 464"/>
                <a:gd name="T72" fmla="*/ 178 w 185"/>
                <a:gd name="T73" fmla="*/ 457 h 464"/>
                <a:gd name="T74" fmla="*/ 176 w 185"/>
                <a:gd name="T75" fmla="*/ 463 h 464"/>
                <a:gd name="T76" fmla="*/ 182 w 185"/>
                <a:gd name="T77" fmla="*/ 460 h 464"/>
                <a:gd name="T78" fmla="*/ 179 w 185"/>
                <a:gd name="T79" fmla="*/ 453 h 4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5"/>
                <a:gd name="T121" fmla="*/ 0 h 464"/>
                <a:gd name="T122" fmla="*/ 185 w 185"/>
                <a:gd name="T123" fmla="*/ 464 h 4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5" h="464">
                  <a:moveTo>
                    <a:pt x="179" y="453"/>
                  </a:moveTo>
                  <a:lnTo>
                    <a:pt x="184" y="457"/>
                  </a:lnTo>
                  <a:lnTo>
                    <a:pt x="184" y="425"/>
                  </a:lnTo>
                  <a:lnTo>
                    <a:pt x="182" y="393"/>
                  </a:lnTo>
                  <a:lnTo>
                    <a:pt x="179" y="361"/>
                  </a:lnTo>
                  <a:lnTo>
                    <a:pt x="175" y="329"/>
                  </a:lnTo>
                  <a:lnTo>
                    <a:pt x="169" y="299"/>
                  </a:lnTo>
                  <a:lnTo>
                    <a:pt x="159" y="269"/>
                  </a:lnTo>
                  <a:lnTo>
                    <a:pt x="150" y="237"/>
                  </a:lnTo>
                  <a:lnTo>
                    <a:pt x="140" y="208"/>
                  </a:lnTo>
                  <a:lnTo>
                    <a:pt x="127" y="180"/>
                  </a:lnTo>
                  <a:lnTo>
                    <a:pt x="115" y="151"/>
                  </a:lnTo>
                  <a:lnTo>
                    <a:pt x="98" y="124"/>
                  </a:lnTo>
                  <a:lnTo>
                    <a:pt x="83" y="97"/>
                  </a:lnTo>
                  <a:lnTo>
                    <a:pt x="64" y="70"/>
                  </a:lnTo>
                  <a:lnTo>
                    <a:pt x="46" y="46"/>
                  </a:lnTo>
                  <a:lnTo>
                    <a:pt x="26" y="24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1" y="51"/>
                  </a:lnTo>
                  <a:lnTo>
                    <a:pt x="60" y="75"/>
                  </a:lnTo>
                  <a:lnTo>
                    <a:pt x="77" y="100"/>
                  </a:lnTo>
                  <a:lnTo>
                    <a:pt x="94" y="127"/>
                  </a:lnTo>
                  <a:lnTo>
                    <a:pt x="107" y="154"/>
                  </a:lnTo>
                  <a:lnTo>
                    <a:pt x="121" y="183"/>
                  </a:lnTo>
                  <a:lnTo>
                    <a:pt x="133" y="212"/>
                  </a:lnTo>
                  <a:lnTo>
                    <a:pt x="144" y="240"/>
                  </a:lnTo>
                  <a:lnTo>
                    <a:pt x="153" y="270"/>
                  </a:lnTo>
                  <a:lnTo>
                    <a:pt x="161" y="301"/>
                  </a:lnTo>
                  <a:lnTo>
                    <a:pt x="167" y="331"/>
                  </a:lnTo>
                  <a:lnTo>
                    <a:pt x="172" y="361"/>
                  </a:lnTo>
                  <a:lnTo>
                    <a:pt x="176" y="393"/>
                  </a:lnTo>
                  <a:lnTo>
                    <a:pt x="178" y="425"/>
                  </a:lnTo>
                  <a:lnTo>
                    <a:pt x="178" y="457"/>
                  </a:lnTo>
                  <a:lnTo>
                    <a:pt x="182" y="460"/>
                  </a:lnTo>
                  <a:lnTo>
                    <a:pt x="178" y="457"/>
                  </a:lnTo>
                  <a:lnTo>
                    <a:pt x="176" y="463"/>
                  </a:lnTo>
                  <a:lnTo>
                    <a:pt x="182" y="460"/>
                  </a:lnTo>
                  <a:lnTo>
                    <a:pt x="179" y="4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1" name="Freeform 25"/>
            <p:cNvSpPr>
              <a:spLocks/>
            </p:cNvSpPr>
            <p:nvPr/>
          </p:nvSpPr>
          <p:spPr bwMode="auto">
            <a:xfrm>
              <a:off x="834" y="1455"/>
              <a:ext cx="1024" cy="224"/>
            </a:xfrm>
            <a:custGeom>
              <a:avLst/>
              <a:gdLst>
                <a:gd name="T0" fmla="*/ 1013 w 1024"/>
                <a:gd name="T1" fmla="*/ 0 h 224"/>
                <a:gd name="T2" fmla="*/ 949 w 1024"/>
                <a:gd name="T3" fmla="*/ 3 h 224"/>
                <a:gd name="T4" fmla="*/ 884 w 1024"/>
                <a:gd name="T5" fmla="*/ 6 h 224"/>
                <a:gd name="T6" fmla="*/ 818 w 1024"/>
                <a:gd name="T7" fmla="*/ 11 h 224"/>
                <a:gd name="T8" fmla="*/ 754 w 1024"/>
                <a:gd name="T9" fmla="*/ 17 h 224"/>
                <a:gd name="T10" fmla="*/ 688 w 1024"/>
                <a:gd name="T11" fmla="*/ 23 h 224"/>
                <a:gd name="T12" fmla="*/ 622 w 1024"/>
                <a:gd name="T13" fmla="*/ 31 h 224"/>
                <a:gd name="T14" fmla="*/ 556 w 1024"/>
                <a:gd name="T15" fmla="*/ 41 h 224"/>
                <a:gd name="T16" fmla="*/ 491 w 1024"/>
                <a:gd name="T17" fmla="*/ 51 h 224"/>
                <a:gd name="T18" fmla="*/ 425 w 1024"/>
                <a:gd name="T19" fmla="*/ 65 h 224"/>
                <a:gd name="T20" fmla="*/ 362 w 1024"/>
                <a:gd name="T21" fmla="*/ 80 h 224"/>
                <a:gd name="T22" fmla="*/ 298 w 1024"/>
                <a:gd name="T23" fmla="*/ 95 h 224"/>
                <a:gd name="T24" fmla="*/ 235 w 1024"/>
                <a:gd name="T25" fmla="*/ 115 h 224"/>
                <a:gd name="T26" fmla="*/ 176 w 1024"/>
                <a:gd name="T27" fmla="*/ 136 h 224"/>
                <a:gd name="T28" fmla="*/ 114 w 1024"/>
                <a:gd name="T29" fmla="*/ 161 h 224"/>
                <a:gd name="T30" fmla="*/ 56 w 1024"/>
                <a:gd name="T31" fmla="*/ 187 h 224"/>
                <a:gd name="T32" fmla="*/ 0 w 1024"/>
                <a:gd name="T33" fmla="*/ 217 h 224"/>
                <a:gd name="T34" fmla="*/ 31 w 1024"/>
                <a:gd name="T35" fmla="*/ 207 h 224"/>
                <a:gd name="T36" fmla="*/ 89 w 1024"/>
                <a:gd name="T37" fmla="*/ 179 h 224"/>
                <a:gd name="T38" fmla="*/ 147 w 1024"/>
                <a:gd name="T39" fmla="*/ 154 h 224"/>
                <a:gd name="T40" fmla="*/ 208 w 1024"/>
                <a:gd name="T41" fmla="*/ 133 h 224"/>
                <a:gd name="T42" fmla="*/ 269 w 1024"/>
                <a:gd name="T43" fmla="*/ 112 h 224"/>
                <a:gd name="T44" fmla="*/ 332 w 1024"/>
                <a:gd name="T45" fmla="*/ 95 h 224"/>
                <a:gd name="T46" fmla="*/ 395 w 1024"/>
                <a:gd name="T47" fmla="*/ 80 h 224"/>
                <a:gd name="T48" fmla="*/ 459 w 1024"/>
                <a:gd name="T49" fmla="*/ 65 h 224"/>
                <a:gd name="T50" fmla="*/ 524 w 1024"/>
                <a:gd name="T51" fmla="*/ 53 h 224"/>
                <a:gd name="T52" fmla="*/ 590 w 1024"/>
                <a:gd name="T53" fmla="*/ 44 h 224"/>
                <a:gd name="T54" fmla="*/ 654 w 1024"/>
                <a:gd name="T55" fmla="*/ 34 h 224"/>
                <a:gd name="T56" fmla="*/ 720 w 1024"/>
                <a:gd name="T57" fmla="*/ 28 h 224"/>
                <a:gd name="T58" fmla="*/ 786 w 1024"/>
                <a:gd name="T59" fmla="*/ 20 h 224"/>
                <a:gd name="T60" fmla="*/ 852 w 1024"/>
                <a:gd name="T61" fmla="*/ 16 h 224"/>
                <a:gd name="T62" fmla="*/ 917 w 1024"/>
                <a:gd name="T63" fmla="*/ 11 h 224"/>
                <a:gd name="T64" fmla="*/ 981 w 1024"/>
                <a:gd name="T65" fmla="*/ 9 h 224"/>
                <a:gd name="T66" fmla="*/ 1015 w 1024"/>
                <a:gd name="T67" fmla="*/ 0 h 224"/>
                <a:gd name="T68" fmla="*/ 1023 w 1024"/>
                <a:gd name="T69" fmla="*/ 6 h 224"/>
                <a:gd name="T70" fmla="*/ 1010 w 1024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4"/>
                <a:gd name="T109" fmla="*/ 0 h 224"/>
                <a:gd name="T110" fmla="*/ 1024 w 1024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4" h="224">
                  <a:moveTo>
                    <a:pt x="1010" y="6"/>
                  </a:moveTo>
                  <a:lnTo>
                    <a:pt x="1013" y="0"/>
                  </a:lnTo>
                  <a:lnTo>
                    <a:pt x="981" y="2"/>
                  </a:lnTo>
                  <a:lnTo>
                    <a:pt x="949" y="3"/>
                  </a:lnTo>
                  <a:lnTo>
                    <a:pt x="917" y="5"/>
                  </a:lnTo>
                  <a:lnTo>
                    <a:pt x="884" y="6"/>
                  </a:lnTo>
                  <a:lnTo>
                    <a:pt x="852" y="9"/>
                  </a:lnTo>
                  <a:lnTo>
                    <a:pt x="818" y="11"/>
                  </a:lnTo>
                  <a:lnTo>
                    <a:pt x="786" y="14"/>
                  </a:lnTo>
                  <a:lnTo>
                    <a:pt x="754" y="17"/>
                  </a:lnTo>
                  <a:lnTo>
                    <a:pt x="720" y="20"/>
                  </a:lnTo>
                  <a:lnTo>
                    <a:pt x="688" y="23"/>
                  </a:lnTo>
                  <a:lnTo>
                    <a:pt x="654" y="28"/>
                  </a:lnTo>
                  <a:lnTo>
                    <a:pt x="622" y="31"/>
                  </a:lnTo>
                  <a:lnTo>
                    <a:pt x="588" y="36"/>
                  </a:lnTo>
                  <a:lnTo>
                    <a:pt x="556" y="41"/>
                  </a:lnTo>
                  <a:lnTo>
                    <a:pt x="524" y="47"/>
                  </a:lnTo>
                  <a:lnTo>
                    <a:pt x="491" y="51"/>
                  </a:lnTo>
                  <a:lnTo>
                    <a:pt x="458" y="58"/>
                  </a:lnTo>
                  <a:lnTo>
                    <a:pt x="425" y="65"/>
                  </a:lnTo>
                  <a:lnTo>
                    <a:pt x="395" y="72"/>
                  </a:lnTo>
                  <a:lnTo>
                    <a:pt x="362" y="80"/>
                  </a:lnTo>
                  <a:lnTo>
                    <a:pt x="330" y="87"/>
                  </a:lnTo>
                  <a:lnTo>
                    <a:pt x="298" y="95"/>
                  </a:lnTo>
                  <a:lnTo>
                    <a:pt x="266" y="104"/>
                  </a:lnTo>
                  <a:lnTo>
                    <a:pt x="235" y="115"/>
                  </a:lnTo>
                  <a:lnTo>
                    <a:pt x="205" y="126"/>
                  </a:lnTo>
                  <a:lnTo>
                    <a:pt x="176" y="136"/>
                  </a:lnTo>
                  <a:lnTo>
                    <a:pt x="145" y="148"/>
                  </a:lnTo>
                  <a:lnTo>
                    <a:pt x="114" y="161"/>
                  </a:lnTo>
                  <a:lnTo>
                    <a:pt x="85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1" y="207"/>
                  </a:lnTo>
                  <a:lnTo>
                    <a:pt x="60" y="193"/>
                  </a:lnTo>
                  <a:lnTo>
                    <a:pt x="89" y="179"/>
                  </a:lnTo>
                  <a:lnTo>
                    <a:pt x="118" y="167"/>
                  </a:lnTo>
                  <a:lnTo>
                    <a:pt x="147" y="154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8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5"/>
                  </a:lnTo>
                  <a:lnTo>
                    <a:pt x="362" y="86"/>
                  </a:lnTo>
                  <a:lnTo>
                    <a:pt x="395" y="80"/>
                  </a:lnTo>
                  <a:lnTo>
                    <a:pt x="427" y="72"/>
                  </a:lnTo>
                  <a:lnTo>
                    <a:pt x="459" y="65"/>
                  </a:lnTo>
                  <a:lnTo>
                    <a:pt x="491" y="59"/>
                  </a:lnTo>
                  <a:lnTo>
                    <a:pt x="524" y="53"/>
                  </a:lnTo>
                  <a:lnTo>
                    <a:pt x="557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4" y="34"/>
                  </a:lnTo>
                  <a:lnTo>
                    <a:pt x="688" y="31"/>
                  </a:lnTo>
                  <a:lnTo>
                    <a:pt x="720" y="28"/>
                  </a:lnTo>
                  <a:lnTo>
                    <a:pt x="754" y="23"/>
                  </a:lnTo>
                  <a:lnTo>
                    <a:pt x="786" y="20"/>
                  </a:lnTo>
                  <a:lnTo>
                    <a:pt x="818" y="19"/>
                  </a:lnTo>
                  <a:lnTo>
                    <a:pt x="852" y="16"/>
                  </a:lnTo>
                  <a:lnTo>
                    <a:pt x="884" y="14"/>
                  </a:lnTo>
                  <a:lnTo>
                    <a:pt x="917" y="11"/>
                  </a:lnTo>
                  <a:lnTo>
                    <a:pt x="949" y="9"/>
                  </a:lnTo>
                  <a:lnTo>
                    <a:pt x="981" y="9"/>
                  </a:lnTo>
                  <a:lnTo>
                    <a:pt x="1013" y="6"/>
                  </a:lnTo>
                  <a:lnTo>
                    <a:pt x="1015" y="0"/>
                  </a:lnTo>
                  <a:lnTo>
                    <a:pt x="1013" y="6"/>
                  </a:lnTo>
                  <a:lnTo>
                    <a:pt x="1023" y="6"/>
                  </a:lnTo>
                  <a:lnTo>
                    <a:pt x="1015" y="0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2" name="Freeform 26"/>
            <p:cNvSpPr>
              <a:spLocks/>
            </p:cNvSpPr>
            <p:nvPr/>
          </p:nvSpPr>
          <p:spPr bwMode="auto">
            <a:xfrm>
              <a:off x="1556" y="1013"/>
              <a:ext cx="295" cy="439"/>
            </a:xfrm>
            <a:custGeom>
              <a:avLst/>
              <a:gdLst>
                <a:gd name="T0" fmla="*/ 5 w 295"/>
                <a:gd name="T1" fmla="*/ 10 h 439"/>
                <a:gd name="T2" fmla="*/ 0 w 295"/>
                <a:gd name="T3" fmla="*/ 6 h 439"/>
                <a:gd name="T4" fmla="*/ 13 w 295"/>
                <a:gd name="T5" fmla="*/ 56 h 439"/>
                <a:gd name="T6" fmla="*/ 28 w 295"/>
                <a:gd name="T7" fmla="*/ 104 h 439"/>
                <a:gd name="T8" fmla="*/ 44 w 295"/>
                <a:gd name="T9" fmla="*/ 145 h 439"/>
                <a:gd name="T10" fmla="*/ 62 w 295"/>
                <a:gd name="T11" fmla="*/ 183 h 439"/>
                <a:gd name="T12" fmla="*/ 79 w 295"/>
                <a:gd name="T13" fmla="*/ 218 h 439"/>
                <a:gd name="T14" fmla="*/ 100 w 295"/>
                <a:gd name="T15" fmla="*/ 248 h 439"/>
                <a:gd name="T16" fmla="*/ 120 w 295"/>
                <a:gd name="T17" fmla="*/ 277 h 439"/>
                <a:gd name="T18" fmla="*/ 139 w 295"/>
                <a:gd name="T19" fmla="*/ 301 h 439"/>
                <a:gd name="T20" fmla="*/ 160 w 295"/>
                <a:gd name="T21" fmla="*/ 323 h 439"/>
                <a:gd name="T22" fmla="*/ 180 w 295"/>
                <a:gd name="T23" fmla="*/ 344 h 439"/>
                <a:gd name="T24" fmla="*/ 201 w 295"/>
                <a:gd name="T25" fmla="*/ 363 h 439"/>
                <a:gd name="T26" fmla="*/ 220 w 295"/>
                <a:gd name="T27" fmla="*/ 381 h 439"/>
                <a:gd name="T28" fmla="*/ 239 w 295"/>
                <a:gd name="T29" fmla="*/ 397 h 439"/>
                <a:gd name="T30" fmla="*/ 258 w 295"/>
                <a:gd name="T31" fmla="*/ 411 h 439"/>
                <a:gd name="T32" fmla="*/ 273 w 295"/>
                <a:gd name="T33" fmla="*/ 425 h 439"/>
                <a:gd name="T34" fmla="*/ 289 w 295"/>
                <a:gd name="T35" fmla="*/ 438 h 439"/>
                <a:gd name="T36" fmla="*/ 294 w 295"/>
                <a:gd name="T37" fmla="*/ 432 h 439"/>
                <a:gd name="T38" fmla="*/ 278 w 295"/>
                <a:gd name="T39" fmla="*/ 419 h 439"/>
                <a:gd name="T40" fmla="*/ 262 w 295"/>
                <a:gd name="T41" fmla="*/ 405 h 439"/>
                <a:gd name="T42" fmla="*/ 243 w 295"/>
                <a:gd name="T43" fmla="*/ 390 h 439"/>
                <a:gd name="T44" fmla="*/ 224 w 295"/>
                <a:gd name="T45" fmla="*/ 374 h 439"/>
                <a:gd name="T46" fmla="*/ 205 w 295"/>
                <a:gd name="T47" fmla="*/ 358 h 439"/>
                <a:gd name="T48" fmla="*/ 185 w 295"/>
                <a:gd name="T49" fmla="*/ 339 h 439"/>
                <a:gd name="T50" fmla="*/ 166 w 295"/>
                <a:gd name="T51" fmla="*/ 319 h 439"/>
                <a:gd name="T52" fmla="*/ 145 w 295"/>
                <a:gd name="T53" fmla="*/ 296 h 439"/>
                <a:gd name="T54" fmla="*/ 125 w 295"/>
                <a:gd name="T55" fmla="*/ 272 h 439"/>
                <a:gd name="T56" fmla="*/ 106 w 295"/>
                <a:gd name="T57" fmla="*/ 244 h 439"/>
                <a:gd name="T58" fmla="*/ 87 w 295"/>
                <a:gd name="T59" fmla="*/ 213 h 439"/>
                <a:gd name="T60" fmla="*/ 68 w 295"/>
                <a:gd name="T61" fmla="*/ 180 h 439"/>
                <a:gd name="T62" fmla="*/ 52 w 295"/>
                <a:gd name="T63" fmla="*/ 142 h 439"/>
                <a:gd name="T64" fmla="*/ 35 w 295"/>
                <a:gd name="T65" fmla="*/ 100 h 439"/>
                <a:gd name="T66" fmla="*/ 21 w 295"/>
                <a:gd name="T67" fmla="*/ 56 h 439"/>
                <a:gd name="T68" fmla="*/ 6 w 295"/>
                <a:gd name="T69" fmla="*/ 5 h 439"/>
                <a:gd name="T70" fmla="*/ 2 w 295"/>
                <a:gd name="T71" fmla="*/ 2 h 439"/>
                <a:gd name="T72" fmla="*/ 6 w 295"/>
                <a:gd name="T73" fmla="*/ 5 h 439"/>
                <a:gd name="T74" fmla="*/ 6 w 295"/>
                <a:gd name="T75" fmla="*/ 0 h 439"/>
                <a:gd name="T76" fmla="*/ 2 w 295"/>
                <a:gd name="T77" fmla="*/ 2 h 439"/>
                <a:gd name="T78" fmla="*/ 5 w 295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5"/>
                <a:gd name="T121" fmla="*/ 0 h 439"/>
                <a:gd name="T122" fmla="*/ 295 w 295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5" h="439">
                  <a:moveTo>
                    <a:pt x="5" y="10"/>
                  </a:moveTo>
                  <a:lnTo>
                    <a:pt x="0" y="6"/>
                  </a:lnTo>
                  <a:lnTo>
                    <a:pt x="13" y="56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79" y="218"/>
                  </a:lnTo>
                  <a:lnTo>
                    <a:pt x="100" y="248"/>
                  </a:lnTo>
                  <a:lnTo>
                    <a:pt x="120" y="277"/>
                  </a:lnTo>
                  <a:lnTo>
                    <a:pt x="139" y="301"/>
                  </a:lnTo>
                  <a:lnTo>
                    <a:pt x="160" y="323"/>
                  </a:lnTo>
                  <a:lnTo>
                    <a:pt x="180" y="344"/>
                  </a:lnTo>
                  <a:lnTo>
                    <a:pt x="201" y="363"/>
                  </a:lnTo>
                  <a:lnTo>
                    <a:pt x="220" y="381"/>
                  </a:lnTo>
                  <a:lnTo>
                    <a:pt x="239" y="397"/>
                  </a:lnTo>
                  <a:lnTo>
                    <a:pt x="258" y="411"/>
                  </a:lnTo>
                  <a:lnTo>
                    <a:pt x="273" y="425"/>
                  </a:lnTo>
                  <a:lnTo>
                    <a:pt x="289" y="438"/>
                  </a:lnTo>
                  <a:lnTo>
                    <a:pt x="294" y="432"/>
                  </a:lnTo>
                  <a:lnTo>
                    <a:pt x="278" y="419"/>
                  </a:lnTo>
                  <a:lnTo>
                    <a:pt x="262" y="405"/>
                  </a:lnTo>
                  <a:lnTo>
                    <a:pt x="243" y="390"/>
                  </a:lnTo>
                  <a:lnTo>
                    <a:pt x="224" y="374"/>
                  </a:lnTo>
                  <a:lnTo>
                    <a:pt x="205" y="358"/>
                  </a:lnTo>
                  <a:lnTo>
                    <a:pt x="185" y="339"/>
                  </a:lnTo>
                  <a:lnTo>
                    <a:pt x="166" y="319"/>
                  </a:lnTo>
                  <a:lnTo>
                    <a:pt x="145" y="296"/>
                  </a:lnTo>
                  <a:lnTo>
                    <a:pt x="125" y="272"/>
                  </a:lnTo>
                  <a:lnTo>
                    <a:pt x="106" y="244"/>
                  </a:lnTo>
                  <a:lnTo>
                    <a:pt x="87" y="213"/>
                  </a:lnTo>
                  <a:lnTo>
                    <a:pt x="68" y="180"/>
                  </a:lnTo>
                  <a:lnTo>
                    <a:pt x="52" y="142"/>
                  </a:lnTo>
                  <a:lnTo>
                    <a:pt x="35" y="100"/>
                  </a:lnTo>
                  <a:lnTo>
                    <a:pt x="21" y="56"/>
                  </a:lnTo>
                  <a:lnTo>
                    <a:pt x="6" y="5"/>
                  </a:lnTo>
                  <a:lnTo>
                    <a:pt x="2" y="2"/>
                  </a:lnTo>
                  <a:lnTo>
                    <a:pt x="6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3" name="Freeform 27"/>
            <p:cNvSpPr>
              <a:spLocks/>
            </p:cNvSpPr>
            <p:nvPr/>
          </p:nvSpPr>
          <p:spPr bwMode="auto">
            <a:xfrm>
              <a:off x="607" y="1003"/>
              <a:ext cx="1202" cy="655"/>
            </a:xfrm>
            <a:custGeom>
              <a:avLst/>
              <a:gdLst>
                <a:gd name="T0" fmla="*/ 880 w 1202"/>
                <a:gd name="T1" fmla="*/ 13 h 655"/>
                <a:gd name="T2" fmla="*/ 827 w 1202"/>
                <a:gd name="T3" fmla="*/ 37 h 655"/>
                <a:gd name="T4" fmla="*/ 774 w 1202"/>
                <a:gd name="T5" fmla="*/ 59 h 655"/>
                <a:gd name="T6" fmla="*/ 719 w 1202"/>
                <a:gd name="T7" fmla="*/ 83 h 655"/>
                <a:gd name="T8" fmla="*/ 664 w 1202"/>
                <a:gd name="T9" fmla="*/ 104 h 655"/>
                <a:gd name="T10" fmla="*/ 609 w 1202"/>
                <a:gd name="T11" fmla="*/ 123 h 655"/>
                <a:gd name="T12" fmla="*/ 553 w 1202"/>
                <a:gd name="T13" fmla="*/ 141 h 655"/>
                <a:gd name="T14" fmla="*/ 497 w 1202"/>
                <a:gd name="T15" fmla="*/ 157 h 655"/>
                <a:gd name="T16" fmla="*/ 438 w 1202"/>
                <a:gd name="T17" fmla="*/ 172 h 655"/>
                <a:gd name="T18" fmla="*/ 382 w 1202"/>
                <a:gd name="T19" fmla="*/ 184 h 655"/>
                <a:gd name="T20" fmla="*/ 324 w 1202"/>
                <a:gd name="T21" fmla="*/ 194 h 655"/>
                <a:gd name="T22" fmla="*/ 264 w 1202"/>
                <a:gd name="T23" fmla="*/ 200 h 655"/>
                <a:gd name="T24" fmla="*/ 206 w 1202"/>
                <a:gd name="T25" fmla="*/ 205 h 655"/>
                <a:gd name="T26" fmla="*/ 148 w 1202"/>
                <a:gd name="T27" fmla="*/ 207 h 655"/>
                <a:gd name="T28" fmla="*/ 89 w 1202"/>
                <a:gd name="T29" fmla="*/ 205 h 655"/>
                <a:gd name="T30" fmla="*/ 29 w 1202"/>
                <a:gd name="T31" fmla="*/ 202 h 655"/>
                <a:gd name="T32" fmla="*/ 23 w 1202"/>
                <a:gd name="T33" fmla="*/ 220 h 655"/>
                <a:gd name="T34" fmla="*/ 64 w 1202"/>
                <a:gd name="T35" fmla="*/ 268 h 655"/>
                <a:gd name="T36" fmla="*/ 100 w 1202"/>
                <a:gd name="T37" fmla="*/ 321 h 655"/>
                <a:gd name="T38" fmla="*/ 131 w 1202"/>
                <a:gd name="T39" fmla="*/ 377 h 655"/>
                <a:gd name="T40" fmla="*/ 155 w 1202"/>
                <a:gd name="T41" fmla="*/ 434 h 655"/>
                <a:gd name="T42" fmla="*/ 171 w 1202"/>
                <a:gd name="T43" fmla="*/ 495 h 655"/>
                <a:gd name="T44" fmla="*/ 184 w 1202"/>
                <a:gd name="T45" fmla="*/ 558 h 655"/>
                <a:gd name="T46" fmla="*/ 189 w 1202"/>
                <a:gd name="T47" fmla="*/ 622 h 655"/>
                <a:gd name="T48" fmla="*/ 218 w 1202"/>
                <a:gd name="T49" fmla="*/ 638 h 655"/>
                <a:gd name="T50" fmla="*/ 274 w 1202"/>
                <a:gd name="T51" fmla="*/ 609 h 655"/>
                <a:gd name="T52" fmla="*/ 334 w 1202"/>
                <a:gd name="T53" fmla="*/ 583 h 655"/>
                <a:gd name="T54" fmla="*/ 393 w 1202"/>
                <a:gd name="T55" fmla="*/ 561 h 655"/>
                <a:gd name="T56" fmla="*/ 456 w 1202"/>
                <a:gd name="T57" fmla="*/ 540 h 655"/>
                <a:gd name="T58" fmla="*/ 519 w 1202"/>
                <a:gd name="T59" fmla="*/ 521 h 655"/>
                <a:gd name="T60" fmla="*/ 582 w 1202"/>
                <a:gd name="T61" fmla="*/ 505 h 655"/>
                <a:gd name="T62" fmla="*/ 646 w 1202"/>
                <a:gd name="T63" fmla="*/ 491 h 655"/>
                <a:gd name="T64" fmla="*/ 713 w 1202"/>
                <a:gd name="T65" fmla="*/ 479 h 655"/>
                <a:gd name="T66" fmla="*/ 777 w 1202"/>
                <a:gd name="T67" fmla="*/ 470 h 655"/>
                <a:gd name="T68" fmla="*/ 843 w 1202"/>
                <a:gd name="T69" fmla="*/ 460 h 655"/>
                <a:gd name="T70" fmla="*/ 909 w 1202"/>
                <a:gd name="T71" fmla="*/ 452 h 655"/>
                <a:gd name="T72" fmla="*/ 974 w 1202"/>
                <a:gd name="T73" fmla="*/ 446 h 655"/>
                <a:gd name="T74" fmla="*/ 1040 w 1202"/>
                <a:gd name="T75" fmla="*/ 441 h 655"/>
                <a:gd name="T76" fmla="*/ 1104 w 1202"/>
                <a:gd name="T77" fmla="*/ 436 h 655"/>
                <a:gd name="T78" fmla="*/ 1169 w 1202"/>
                <a:gd name="T79" fmla="*/ 434 h 655"/>
                <a:gd name="T80" fmla="*/ 1185 w 1202"/>
                <a:gd name="T81" fmla="*/ 418 h 655"/>
                <a:gd name="T82" fmla="*/ 1149 w 1202"/>
                <a:gd name="T83" fmla="*/ 390 h 655"/>
                <a:gd name="T84" fmla="*/ 1109 w 1202"/>
                <a:gd name="T85" fmla="*/ 356 h 655"/>
                <a:gd name="T86" fmla="*/ 1069 w 1202"/>
                <a:gd name="T87" fmla="*/ 317 h 655"/>
                <a:gd name="T88" fmla="*/ 1027 w 1202"/>
                <a:gd name="T89" fmla="*/ 269 h 655"/>
                <a:gd name="T90" fmla="*/ 988 w 1202"/>
                <a:gd name="T91" fmla="*/ 210 h 655"/>
                <a:gd name="T92" fmla="*/ 953 w 1202"/>
                <a:gd name="T93" fmla="*/ 138 h 655"/>
                <a:gd name="T94" fmla="*/ 920 w 1202"/>
                <a:gd name="T95" fmla="*/ 50 h 65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2"/>
                <a:gd name="T145" fmla="*/ 0 h 655"/>
                <a:gd name="T146" fmla="*/ 1202 w 1202"/>
                <a:gd name="T147" fmla="*/ 655 h 65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2" h="655">
                  <a:moveTo>
                    <a:pt x="908" y="0"/>
                  </a:moveTo>
                  <a:lnTo>
                    <a:pt x="880" y="13"/>
                  </a:lnTo>
                  <a:lnTo>
                    <a:pt x="854" y="24"/>
                  </a:lnTo>
                  <a:lnTo>
                    <a:pt x="827" y="37"/>
                  </a:lnTo>
                  <a:lnTo>
                    <a:pt x="801" y="48"/>
                  </a:lnTo>
                  <a:lnTo>
                    <a:pt x="774" y="59"/>
                  </a:lnTo>
                  <a:lnTo>
                    <a:pt x="746" y="72"/>
                  </a:lnTo>
                  <a:lnTo>
                    <a:pt x="719" y="83"/>
                  </a:lnTo>
                  <a:lnTo>
                    <a:pt x="692" y="93"/>
                  </a:lnTo>
                  <a:lnTo>
                    <a:pt x="664" y="104"/>
                  </a:lnTo>
                  <a:lnTo>
                    <a:pt x="637" y="114"/>
                  </a:lnTo>
                  <a:lnTo>
                    <a:pt x="609" y="123"/>
                  </a:lnTo>
                  <a:lnTo>
                    <a:pt x="580" y="133"/>
                  </a:lnTo>
                  <a:lnTo>
                    <a:pt x="553" y="141"/>
                  </a:lnTo>
                  <a:lnTo>
                    <a:pt x="524" y="149"/>
                  </a:lnTo>
                  <a:lnTo>
                    <a:pt x="497" y="157"/>
                  </a:lnTo>
                  <a:lnTo>
                    <a:pt x="468" y="165"/>
                  </a:lnTo>
                  <a:lnTo>
                    <a:pt x="438" y="172"/>
                  </a:lnTo>
                  <a:lnTo>
                    <a:pt x="409" y="178"/>
                  </a:lnTo>
                  <a:lnTo>
                    <a:pt x="382" y="184"/>
                  </a:lnTo>
                  <a:lnTo>
                    <a:pt x="353" y="189"/>
                  </a:lnTo>
                  <a:lnTo>
                    <a:pt x="324" y="194"/>
                  </a:lnTo>
                  <a:lnTo>
                    <a:pt x="295" y="197"/>
                  </a:lnTo>
                  <a:lnTo>
                    <a:pt x="264" y="200"/>
                  </a:lnTo>
                  <a:lnTo>
                    <a:pt x="235" y="204"/>
                  </a:lnTo>
                  <a:lnTo>
                    <a:pt x="206" y="205"/>
                  </a:lnTo>
                  <a:lnTo>
                    <a:pt x="177" y="207"/>
                  </a:lnTo>
                  <a:lnTo>
                    <a:pt x="148" y="207"/>
                  </a:lnTo>
                  <a:lnTo>
                    <a:pt x="118" y="207"/>
                  </a:lnTo>
                  <a:lnTo>
                    <a:pt x="89" y="205"/>
                  </a:lnTo>
                  <a:lnTo>
                    <a:pt x="60" y="204"/>
                  </a:lnTo>
                  <a:lnTo>
                    <a:pt x="29" y="202"/>
                  </a:lnTo>
                  <a:lnTo>
                    <a:pt x="0" y="197"/>
                  </a:lnTo>
                  <a:lnTo>
                    <a:pt x="23" y="220"/>
                  </a:lnTo>
                  <a:lnTo>
                    <a:pt x="44" y="244"/>
                  </a:lnTo>
                  <a:lnTo>
                    <a:pt x="64" y="268"/>
                  </a:lnTo>
                  <a:lnTo>
                    <a:pt x="82" y="293"/>
                  </a:lnTo>
                  <a:lnTo>
                    <a:pt x="100" y="321"/>
                  </a:lnTo>
                  <a:lnTo>
                    <a:pt x="116" y="348"/>
                  </a:lnTo>
                  <a:lnTo>
                    <a:pt x="131" y="377"/>
                  </a:lnTo>
                  <a:lnTo>
                    <a:pt x="143" y="406"/>
                  </a:lnTo>
                  <a:lnTo>
                    <a:pt x="155" y="434"/>
                  </a:lnTo>
                  <a:lnTo>
                    <a:pt x="164" y="465"/>
                  </a:lnTo>
                  <a:lnTo>
                    <a:pt x="171" y="495"/>
                  </a:lnTo>
                  <a:lnTo>
                    <a:pt x="179" y="527"/>
                  </a:lnTo>
                  <a:lnTo>
                    <a:pt x="184" y="558"/>
                  </a:lnTo>
                  <a:lnTo>
                    <a:pt x="187" y="590"/>
                  </a:lnTo>
                  <a:lnTo>
                    <a:pt x="189" y="622"/>
                  </a:lnTo>
                  <a:lnTo>
                    <a:pt x="189" y="654"/>
                  </a:lnTo>
                  <a:lnTo>
                    <a:pt x="218" y="638"/>
                  </a:lnTo>
                  <a:lnTo>
                    <a:pt x="245" y="624"/>
                  </a:lnTo>
                  <a:lnTo>
                    <a:pt x="274" y="609"/>
                  </a:lnTo>
                  <a:lnTo>
                    <a:pt x="303" y="596"/>
                  </a:lnTo>
                  <a:lnTo>
                    <a:pt x="334" y="583"/>
                  </a:lnTo>
                  <a:lnTo>
                    <a:pt x="363" y="572"/>
                  </a:lnTo>
                  <a:lnTo>
                    <a:pt x="393" y="561"/>
                  </a:lnTo>
                  <a:lnTo>
                    <a:pt x="426" y="550"/>
                  </a:lnTo>
                  <a:lnTo>
                    <a:pt x="456" y="540"/>
                  </a:lnTo>
                  <a:lnTo>
                    <a:pt x="487" y="531"/>
                  </a:lnTo>
                  <a:lnTo>
                    <a:pt x="519" y="521"/>
                  </a:lnTo>
                  <a:lnTo>
                    <a:pt x="550" y="513"/>
                  </a:lnTo>
                  <a:lnTo>
                    <a:pt x="582" y="505"/>
                  </a:lnTo>
                  <a:lnTo>
                    <a:pt x="614" y="499"/>
                  </a:lnTo>
                  <a:lnTo>
                    <a:pt x="646" y="491"/>
                  </a:lnTo>
                  <a:lnTo>
                    <a:pt x="679" y="486"/>
                  </a:lnTo>
                  <a:lnTo>
                    <a:pt x="713" y="479"/>
                  </a:lnTo>
                  <a:lnTo>
                    <a:pt x="745" y="474"/>
                  </a:lnTo>
                  <a:lnTo>
                    <a:pt x="777" y="470"/>
                  </a:lnTo>
                  <a:lnTo>
                    <a:pt x="809" y="465"/>
                  </a:lnTo>
                  <a:lnTo>
                    <a:pt x="843" y="460"/>
                  </a:lnTo>
                  <a:lnTo>
                    <a:pt x="875" y="455"/>
                  </a:lnTo>
                  <a:lnTo>
                    <a:pt x="909" y="452"/>
                  </a:lnTo>
                  <a:lnTo>
                    <a:pt x="941" y="449"/>
                  </a:lnTo>
                  <a:lnTo>
                    <a:pt x="974" y="446"/>
                  </a:lnTo>
                  <a:lnTo>
                    <a:pt x="1008" y="444"/>
                  </a:lnTo>
                  <a:lnTo>
                    <a:pt x="1040" y="441"/>
                  </a:lnTo>
                  <a:lnTo>
                    <a:pt x="1072" y="439"/>
                  </a:lnTo>
                  <a:lnTo>
                    <a:pt x="1104" y="436"/>
                  </a:lnTo>
                  <a:lnTo>
                    <a:pt x="1137" y="434"/>
                  </a:lnTo>
                  <a:lnTo>
                    <a:pt x="1169" y="434"/>
                  </a:lnTo>
                  <a:lnTo>
                    <a:pt x="1201" y="431"/>
                  </a:lnTo>
                  <a:lnTo>
                    <a:pt x="1185" y="418"/>
                  </a:lnTo>
                  <a:lnTo>
                    <a:pt x="1167" y="404"/>
                  </a:lnTo>
                  <a:lnTo>
                    <a:pt x="1149" y="390"/>
                  </a:lnTo>
                  <a:lnTo>
                    <a:pt x="1130" y="373"/>
                  </a:lnTo>
                  <a:lnTo>
                    <a:pt x="1109" y="356"/>
                  </a:lnTo>
                  <a:lnTo>
                    <a:pt x="1090" y="338"/>
                  </a:lnTo>
                  <a:lnTo>
                    <a:pt x="1069" y="317"/>
                  </a:lnTo>
                  <a:lnTo>
                    <a:pt x="1048" y="295"/>
                  </a:lnTo>
                  <a:lnTo>
                    <a:pt x="1027" y="269"/>
                  </a:lnTo>
                  <a:lnTo>
                    <a:pt x="1008" y="242"/>
                  </a:lnTo>
                  <a:lnTo>
                    <a:pt x="988" y="210"/>
                  </a:lnTo>
                  <a:lnTo>
                    <a:pt x="970" y="176"/>
                  </a:lnTo>
                  <a:lnTo>
                    <a:pt x="953" y="138"/>
                  </a:lnTo>
                  <a:lnTo>
                    <a:pt x="935" y="96"/>
                  </a:lnTo>
                  <a:lnTo>
                    <a:pt x="920" y="50"/>
                  </a:lnTo>
                  <a:lnTo>
                    <a:pt x="90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4" name="Freeform 28"/>
            <p:cNvSpPr>
              <a:spLocks/>
            </p:cNvSpPr>
            <p:nvPr/>
          </p:nvSpPr>
          <p:spPr bwMode="auto">
            <a:xfrm>
              <a:off x="594" y="996"/>
              <a:ext cx="921" cy="212"/>
            </a:xfrm>
            <a:custGeom>
              <a:avLst/>
              <a:gdLst>
                <a:gd name="T0" fmla="*/ 11 w 921"/>
                <a:gd name="T1" fmla="*/ 202 h 212"/>
                <a:gd name="T2" fmla="*/ 71 w 921"/>
                <a:gd name="T3" fmla="*/ 206 h 212"/>
                <a:gd name="T4" fmla="*/ 129 w 921"/>
                <a:gd name="T5" fmla="*/ 211 h 212"/>
                <a:gd name="T6" fmla="*/ 189 w 921"/>
                <a:gd name="T7" fmla="*/ 211 h 212"/>
                <a:gd name="T8" fmla="*/ 247 w 921"/>
                <a:gd name="T9" fmla="*/ 206 h 212"/>
                <a:gd name="T10" fmla="*/ 306 w 921"/>
                <a:gd name="T11" fmla="*/ 202 h 212"/>
                <a:gd name="T12" fmla="*/ 364 w 921"/>
                <a:gd name="T13" fmla="*/ 192 h 212"/>
                <a:gd name="T14" fmla="*/ 422 w 921"/>
                <a:gd name="T15" fmla="*/ 181 h 212"/>
                <a:gd name="T16" fmla="*/ 479 w 921"/>
                <a:gd name="T17" fmla="*/ 169 h 212"/>
                <a:gd name="T18" fmla="*/ 537 w 921"/>
                <a:gd name="T19" fmla="*/ 155 h 212"/>
                <a:gd name="T20" fmla="*/ 593 w 921"/>
                <a:gd name="T21" fmla="*/ 138 h 212"/>
                <a:gd name="T22" fmla="*/ 649 w 921"/>
                <a:gd name="T23" fmla="*/ 119 h 212"/>
                <a:gd name="T24" fmla="*/ 704 w 921"/>
                <a:gd name="T25" fmla="*/ 100 h 212"/>
                <a:gd name="T26" fmla="*/ 759 w 921"/>
                <a:gd name="T27" fmla="*/ 78 h 212"/>
                <a:gd name="T28" fmla="*/ 814 w 921"/>
                <a:gd name="T29" fmla="*/ 56 h 212"/>
                <a:gd name="T30" fmla="*/ 867 w 921"/>
                <a:gd name="T31" fmla="*/ 33 h 212"/>
                <a:gd name="T32" fmla="*/ 920 w 921"/>
                <a:gd name="T33" fmla="*/ 8 h 212"/>
                <a:gd name="T34" fmla="*/ 889 w 921"/>
                <a:gd name="T35" fmla="*/ 13 h 212"/>
                <a:gd name="T36" fmla="*/ 838 w 921"/>
                <a:gd name="T37" fmla="*/ 38 h 212"/>
                <a:gd name="T38" fmla="*/ 783 w 921"/>
                <a:gd name="T39" fmla="*/ 59 h 212"/>
                <a:gd name="T40" fmla="*/ 730 w 921"/>
                <a:gd name="T41" fmla="*/ 81 h 212"/>
                <a:gd name="T42" fmla="*/ 675 w 921"/>
                <a:gd name="T43" fmla="*/ 103 h 212"/>
                <a:gd name="T44" fmla="*/ 619 w 921"/>
                <a:gd name="T45" fmla="*/ 122 h 212"/>
                <a:gd name="T46" fmla="*/ 562 w 921"/>
                <a:gd name="T47" fmla="*/ 139 h 212"/>
                <a:gd name="T48" fmla="*/ 506 w 921"/>
                <a:gd name="T49" fmla="*/ 155 h 212"/>
                <a:gd name="T50" fmla="*/ 450 w 921"/>
                <a:gd name="T51" fmla="*/ 169 h 212"/>
                <a:gd name="T52" fmla="*/ 392 w 921"/>
                <a:gd name="T53" fmla="*/ 180 h 212"/>
                <a:gd name="T54" fmla="*/ 334 w 921"/>
                <a:gd name="T55" fmla="*/ 189 h 212"/>
                <a:gd name="T56" fmla="*/ 276 w 921"/>
                <a:gd name="T57" fmla="*/ 197 h 212"/>
                <a:gd name="T58" fmla="*/ 218 w 921"/>
                <a:gd name="T59" fmla="*/ 202 h 212"/>
                <a:gd name="T60" fmla="*/ 160 w 921"/>
                <a:gd name="T61" fmla="*/ 202 h 212"/>
                <a:gd name="T62" fmla="*/ 100 w 921"/>
                <a:gd name="T63" fmla="*/ 202 h 212"/>
                <a:gd name="T64" fmla="*/ 40 w 921"/>
                <a:gd name="T65" fmla="*/ 197 h 212"/>
                <a:gd name="T66" fmla="*/ 10 w 921"/>
                <a:gd name="T67" fmla="*/ 200 h 212"/>
                <a:gd name="T68" fmla="*/ 0 w 921"/>
                <a:gd name="T69" fmla="*/ 192 h 212"/>
                <a:gd name="T70" fmla="*/ 15 w 921"/>
                <a:gd name="T71" fmla="*/ 194 h 21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1"/>
                <a:gd name="T109" fmla="*/ 0 h 212"/>
                <a:gd name="T110" fmla="*/ 921 w 921"/>
                <a:gd name="T111" fmla="*/ 212 h 21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1" h="212">
                  <a:moveTo>
                    <a:pt x="15" y="194"/>
                  </a:moveTo>
                  <a:lnTo>
                    <a:pt x="11" y="202"/>
                  </a:lnTo>
                  <a:lnTo>
                    <a:pt x="40" y="205"/>
                  </a:lnTo>
                  <a:lnTo>
                    <a:pt x="71" y="206"/>
                  </a:lnTo>
                  <a:lnTo>
                    <a:pt x="100" y="208"/>
                  </a:lnTo>
                  <a:lnTo>
                    <a:pt x="129" y="211"/>
                  </a:lnTo>
                  <a:lnTo>
                    <a:pt x="160" y="211"/>
                  </a:lnTo>
                  <a:lnTo>
                    <a:pt x="189" y="211"/>
                  </a:lnTo>
                  <a:lnTo>
                    <a:pt x="218" y="208"/>
                  </a:lnTo>
                  <a:lnTo>
                    <a:pt x="247" y="206"/>
                  </a:lnTo>
                  <a:lnTo>
                    <a:pt x="276" y="203"/>
                  </a:lnTo>
                  <a:lnTo>
                    <a:pt x="306" y="202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8"/>
                  </a:lnTo>
                  <a:lnTo>
                    <a:pt x="422" y="181"/>
                  </a:lnTo>
                  <a:lnTo>
                    <a:pt x="451" y="175"/>
                  </a:lnTo>
                  <a:lnTo>
                    <a:pt x="479" y="169"/>
                  </a:lnTo>
                  <a:lnTo>
                    <a:pt x="508" y="161"/>
                  </a:lnTo>
                  <a:lnTo>
                    <a:pt x="537" y="155"/>
                  </a:lnTo>
                  <a:lnTo>
                    <a:pt x="564" y="147"/>
                  </a:lnTo>
                  <a:lnTo>
                    <a:pt x="593" y="138"/>
                  </a:lnTo>
                  <a:lnTo>
                    <a:pt x="622" y="128"/>
                  </a:lnTo>
                  <a:lnTo>
                    <a:pt x="649" y="119"/>
                  </a:lnTo>
                  <a:lnTo>
                    <a:pt x="677" y="109"/>
                  </a:lnTo>
                  <a:lnTo>
                    <a:pt x="704" y="100"/>
                  </a:lnTo>
                  <a:lnTo>
                    <a:pt x="731" y="89"/>
                  </a:lnTo>
                  <a:lnTo>
                    <a:pt x="759" y="78"/>
                  </a:lnTo>
                  <a:lnTo>
                    <a:pt x="786" y="67"/>
                  </a:lnTo>
                  <a:lnTo>
                    <a:pt x="814" y="56"/>
                  </a:lnTo>
                  <a:lnTo>
                    <a:pt x="839" y="44"/>
                  </a:lnTo>
                  <a:lnTo>
                    <a:pt x="867" y="33"/>
                  </a:lnTo>
                  <a:lnTo>
                    <a:pt x="894" y="20"/>
                  </a:lnTo>
                  <a:lnTo>
                    <a:pt x="920" y="8"/>
                  </a:lnTo>
                  <a:lnTo>
                    <a:pt x="915" y="0"/>
                  </a:lnTo>
                  <a:lnTo>
                    <a:pt x="889" y="13"/>
                  </a:lnTo>
                  <a:lnTo>
                    <a:pt x="864" y="25"/>
                  </a:lnTo>
                  <a:lnTo>
                    <a:pt x="838" y="38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6" y="70"/>
                  </a:lnTo>
                  <a:lnTo>
                    <a:pt x="730" y="81"/>
                  </a:lnTo>
                  <a:lnTo>
                    <a:pt x="701" y="92"/>
                  </a:lnTo>
                  <a:lnTo>
                    <a:pt x="675" y="103"/>
                  </a:lnTo>
                  <a:lnTo>
                    <a:pt x="646" y="113"/>
                  </a:lnTo>
                  <a:lnTo>
                    <a:pt x="619" y="122"/>
                  </a:lnTo>
                  <a:lnTo>
                    <a:pt x="590" y="131"/>
                  </a:lnTo>
                  <a:lnTo>
                    <a:pt x="562" y="139"/>
                  </a:lnTo>
                  <a:lnTo>
                    <a:pt x="535" y="147"/>
                  </a:lnTo>
                  <a:lnTo>
                    <a:pt x="506" y="155"/>
                  </a:lnTo>
                  <a:lnTo>
                    <a:pt x="477" y="163"/>
                  </a:lnTo>
                  <a:lnTo>
                    <a:pt x="450" y="169"/>
                  </a:lnTo>
                  <a:lnTo>
                    <a:pt x="421" y="175"/>
                  </a:lnTo>
                  <a:lnTo>
                    <a:pt x="392" y="180"/>
                  </a:lnTo>
                  <a:lnTo>
                    <a:pt x="363" y="184"/>
                  </a:lnTo>
                  <a:lnTo>
                    <a:pt x="334" y="189"/>
                  </a:lnTo>
                  <a:lnTo>
                    <a:pt x="306" y="194"/>
                  </a:lnTo>
                  <a:lnTo>
                    <a:pt x="276" y="197"/>
                  </a:lnTo>
                  <a:lnTo>
                    <a:pt x="247" y="198"/>
                  </a:lnTo>
                  <a:lnTo>
                    <a:pt x="218" y="202"/>
                  </a:lnTo>
                  <a:lnTo>
                    <a:pt x="189" y="202"/>
                  </a:lnTo>
                  <a:lnTo>
                    <a:pt x="160" y="202"/>
                  </a:lnTo>
                  <a:lnTo>
                    <a:pt x="129" y="202"/>
                  </a:lnTo>
                  <a:lnTo>
                    <a:pt x="100" y="202"/>
                  </a:lnTo>
                  <a:lnTo>
                    <a:pt x="71" y="200"/>
                  </a:lnTo>
                  <a:lnTo>
                    <a:pt x="40" y="197"/>
                  </a:lnTo>
                  <a:lnTo>
                    <a:pt x="11" y="194"/>
                  </a:lnTo>
                  <a:lnTo>
                    <a:pt x="10" y="200"/>
                  </a:lnTo>
                  <a:lnTo>
                    <a:pt x="11" y="194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5" y="1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5" name="Freeform 29"/>
            <p:cNvSpPr>
              <a:spLocks/>
            </p:cNvSpPr>
            <p:nvPr/>
          </p:nvSpPr>
          <p:spPr bwMode="auto">
            <a:xfrm>
              <a:off x="796" y="1436"/>
              <a:ext cx="1022" cy="225"/>
            </a:xfrm>
            <a:custGeom>
              <a:avLst/>
              <a:gdLst>
                <a:gd name="T0" fmla="*/ 1011 w 1022"/>
                <a:gd name="T1" fmla="*/ 0 h 225"/>
                <a:gd name="T2" fmla="*/ 947 w 1022"/>
                <a:gd name="T3" fmla="*/ 3 h 225"/>
                <a:gd name="T4" fmla="*/ 883 w 1022"/>
                <a:gd name="T5" fmla="*/ 8 h 225"/>
                <a:gd name="T6" fmla="*/ 818 w 1022"/>
                <a:gd name="T7" fmla="*/ 13 h 225"/>
                <a:gd name="T8" fmla="*/ 752 w 1022"/>
                <a:gd name="T9" fmla="*/ 17 h 225"/>
                <a:gd name="T10" fmla="*/ 687 w 1022"/>
                <a:gd name="T11" fmla="*/ 23 h 225"/>
                <a:gd name="T12" fmla="*/ 621 w 1022"/>
                <a:gd name="T13" fmla="*/ 31 h 225"/>
                <a:gd name="T14" fmla="*/ 555 w 1022"/>
                <a:gd name="T15" fmla="*/ 41 h 225"/>
                <a:gd name="T16" fmla="*/ 490 w 1022"/>
                <a:gd name="T17" fmla="*/ 52 h 225"/>
                <a:gd name="T18" fmla="*/ 426 w 1022"/>
                <a:gd name="T19" fmla="*/ 64 h 225"/>
                <a:gd name="T20" fmla="*/ 362 w 1022"/>
                <a:gd name="T21" fmla="*/ 80 h 225"/>
                <a:gd name="T22" fmla="*/ 299 w 1022"/>
                <a:gd name="T23" fmla="*/ 97 h 225"/>
                <a:gd name="T24" fmla="*/ 236 w 1022"/>
                <a:gd name="T25" fmla="*/ 116 h 225"/>
                <a:gd name="T26" fmla="*/ 175 w 1022"/>
                <a:gd name="T27" fmla="*/ 136 h 225"/>
                <a:gd name="T28" fmla="*/ 114 w 1022"/>
                <a:gd name="T29" fmla="*/ 161 h 225"/>
                <a:gd name="T30" fmla="*/ 56 w 1022"/>
                <a:gd name="T31" fmla="*/ 188 h 225"/>
                <a:gd name="T32" fmla="*/ 0 w 1022"/>
                <a:gd name="T33" fmla="*/ 218 h 225"/>
                <a:gd name="T34" fmla="*/ 32 w 1022"/>
                <a:gd name="T35" fmla="*/ 208 h 225"/>
                <a:gd name="T36" fmla="*/ 88 w 1022"/>
                <a:gd name="T37" fmla="*/ 182 h 225"/>
                <a:gd name="T38" fmla="*/ 148 w 1022"/>
                <a:gd name="T39" fmla="*/ 155 h 225"/>
                <a:gd name="T40" fmla="*/ 207 w 1022"/>
                <a:gd name="T41" fmla="*/ 133 h 225"/>
                <a:gd name="T42" fmla="*/ 269 w 1022"/>
                <a:gd name="T43" fmla="*/ 113 h 225"/>
                <a:gd name="T44" fmla="*/ 331 w 1022"/>
                <a:gd name="T45" fmla="*/ 94 h 225"/>
                <a:gd name="T46" fmla="*/ 394 w 1022"/>
                <a:gd name="T47" fmla="*/ 78 h 225"/>
                <a:gd name="T48" fmla="*/ 458 w 1022"/>
                <a:gd name="T49" fmla="*/ 66 h 225"/>
                <a:gd name="T50" fmla="*/ 524 w 1022"/>
                <a:gd name="T51" fmla="*/ 53 h 225"/>
                <a:gd name="T52" fmla="*/ 588 w 1022"/>
                <a:gd name="T53" fmla="*/ 44 h 225"/>
                <a:gd name="T54" fmla="*/ 654 w 1022"/>
                <a:gd name="T55" fmla="*/ 34 h 225"/>
                <a:gd name="T56" fmla="*/ 720 w 1022"/>
                <a:gd name="T57" fmla="*/ 27 h 225"/>
                <a:gd name="T58" fmla="*/ 785 w 1022"/>
                <a:gd name="T59" fmla="*/ 22 h 225"/>
                <a:gd name="T60" fmla="*/ 851 w 1022"/>
                <a:gd name="T61" fmla="*/ 16 h 225"/>
                <a:gd name="T62" fmla="*/ 915 w 1022"/>
                <a:gd name="T63" fmla="*/ 13 h 225"/>
                <a:gd name="T64" fmla="*/ 979 w 1022"/>
                <a:gd name="T65" fmla="*/ 9 h 225"/>
                <a:gd name="T66" fmla="*/ 1015 w 1022"/>
                <a:gd name="T67" fmla="*/ 2 h 225"/>
                <a:gd name="T68" fmla="*/ 1021 w 1022"/>
                <a:gd name="T69" fmla="*/ 8 h 225"/>
                <a:gd name="T70" fmla="*/ 1010 w 1022"/>
                <a:gd name="T71" fmla="*/ 6 h 22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2"/>
                <a:gd name="T109" fmla="*/ 0 h 225"/>
                <a:gd name="T110" fmla="*/ 1022 w 1022"/>
                <a:gd name="T111" fmla="*/ 225 h 22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2" h="225">
                  <a:moveTo>
                    <a:pt x="1010" y="6"/>
                  </a:moveTo>
                  <a:lnTo>
                    <a:pt x="1011" y="0"/>
                  </a:lnTo>
                  <a:lnTo>
                    <a:pt x="979" y="2"/>
                  </a:lnTo>
                  <a:lnTo>
                    <a:pt x="947" y="3"/>
                  </a:lnTo>
                  <a:lnTo>
                    <a:pt x="915" y="5"/>
                  </a:lnTo>
                  <a:lnTo>
                    <a:pt x="883" y="8"/>
                  </a:lnTo>
                  <a:lnTo>
                    <a:pt x="851" y="9"/>
                  </a:lnTo>
                  <a:lnTo>
                    <a:pt x="818" y="13"/>
                  </a:lnTo>
                  <a:lnTo>
                    <a:pt x="785" y="14"/>
                  </a:lnTo>
                  <a:lnTo>
                    <a:pt x="752" y="17"/>
                  </a:lnTo>
                  <a:lnTo>
                    <a:pt x="720" y="20"/>
                  </a:lnTo>
                  <a:lnTo>
                    <a:pt x="687" y="23"/>
                  </a:lnTo>
                  <a:lnTo>
                    <a:pt x="654" y="28"/>
                  </a:lnTo>
                  <a:lnTo>
                    <a:pt x="621" y="31"/>
                  </a:lnTo>
                  <a:lnTo>
                    <a:pt x="588" y="36"/>
                  </a:lnTo>
                  <a:lnTo>
                    <a:pt x="555" y="41"/>
                  </a:lnTo>
                  <a:lnTo>
                    <a:pt x="523" y="47"/>
                  </a:lnTo>
                  <a:lnTo>
                    <a:pt x="490" y="52"/>
                  </a:lnTo>
                  <a:lnTo>
                    <a:pt x="458" y="58"/>
                  </a:lnTo>
                  <a:lnTo>
                    <a:pt x="426" y="64"/>
                  </a:lnTo>
                  <a:lnTo>
                    <a:pt x="394" y="72"/>
                  </a:lnTo>
                  <a:lnTo>
                    <a:pt x="362" y="80"/>
                  </a:lnTo>
                  <a:lnTo>
                    <a:pt x="330" y="88"/>
                  </a:lnTo>
                  <a:lnTo>
                    <a:pt x="299" y="97"/>
                  </a:lnTo>
                  <a:lnTo>
                    <a:pt x="267" y="107"/>
                  </a:lnTo>
                  <a:lnTo>
                    <a:pt x="236" y="116"/>
                  </a:lnTo>
                  <a:lnTo>
                    <a:pt x="206" y="125"/>
                  </a:lnTo>
                  <a:lnTo>
                    <a:pt x="175" y="136"/>
                  </a:lnTo>
                  <a:lnTo>
                    <a:pt x="145" y="149"/>
                  </a:lnTo>
                  <a:lnTo>
                    <a:pt x="114" y="161"/>
                  </a:lnTo>
                  <a:lnTo>
                    <a:pt x="85" y="174"/>
                  </a:lnTo>
                  <a:lnTo>
                    <a:pt x="56" y="188"/>
                  </a:lnTo>
                  <a:lnTo>
                    <a:pt x="27" y="202"/>
                  </a:lnTo>
                  <a:lnTo>
                    <a:pt x="0" y="218"/>
                  </a:lnTo>
                  <a:lnTo>
                    <a:pt x="3" y="224"/>
                  </a:lnTo>
                  <a:lnTo>
                    <a:pt x="32" y="208"/>
                  </a:lnTo>
                  <a:lnTo>
                    <a:pt x="59" y="194"/>
                  </a:lnTo>
                  <a:lnTo>
                    <a:pt x="88" y="182"/>
                  </a:lnTo>
                  <a:lnTo>
                    <a:pt x="117" y="168"/>
                  </a:lnTo>
                  <a:lnTo>
                    <a:pt x="148" y="155"/>
                  </a:lnTo>
                  <a:lnTo>
                    <a:pt x="177" y="144"/>
                  </a:lnTo>
                  <a:lnTo>
                    <a:pt x="207" y="133"/>
                  </a:lnTo>
                  <a:lnTo>
                    <a:pt x="238" y="122"/>
                  </a:lnTo>
                  <a:lnTo>
                    <a:pt x="269" y="113"/>
                  </a:lnTo>
                  <a:lnTo>
                    <a:pt x="299" y="103"/>
                  </a:lnTo>
                  <a:lnTo>
                    <a:pt x="331" y="94"/>
                  </a:lnTo>
                  <a:lnTo>
                    <a:pt x="363" y="86"/>
                  </a:lnTo>
                  <a:lnTo>
                    <a:pt x="394" y="78"/>
                  </a:lnTo>
                  <a:lnTo>
                    <a:pt x="428" y="72"/>
                  </a:lnTo>
                  <a:lnTo>
                    <a:pt x="458" y="66"/>
                  </a:lnTo>
                  <a:lnTo>
                    <a:pt x="492" y="60"/>
                  </a:lnTo>
                  <a:lnTo>
                    <a:pt x="524" y="53"/>
                  </a:lnTo>
                  <a:lnTo>
                    <a:pt x="556" y="49"/>
                  </a:lnTo>
                  <a:lnTo>
                    <a:pt x="588" y="44"/>
                  </a:lnTo>
                  <a:lnTo>
                    <a:pt x="621" y="39"/>
                  </a:lnTo>
                  <a:lnTo>
                    <a:pt x="654" y="34"/>
                  </a:lnTo>
                  <a:lnTo>
                    <a:pt x="687" y="31"/>
                  </a:lnTo>
                  <a:lnTo>
                    <a:pt x="720" y="27"/>
                  </a:lnTo>
                  <a:lnTo>
                    <a:pt x="752" y="23"/>
                  </a:lnTo>
                  <a:lnTo>
                    <a:pt x="785" y="22"/>
                  </a:lnTo>
                  <a:lnTo>
                    <a:pt x="818" y="19"/>
                  </a:lnTo>
                  <a:lnTo>
                    <a:pt x="851" y="16"/>
                  </a:lnTo>
                  <a:lnTo>
                    <a:pt x="883" y="14"/>
                  </a:lnTo>
                  <a:lnTo>
                    <a:pt x="915" y="13"/>
                  </a:lnTo>
                  <a:lnTo>
                    <a:pt x="947" y="11"/>
                  </a:lnTo>
                  <a:lnTo>
                    <a:pt x="979" y="9"/>
                  </a:lnTo>
                  <a:lnTo>
                    <a:pt x="1011" y="8"/>
                  </a:lnTo>
                  <a:lnTo>
                    <a:pt x="1015" y="2"/>
                  </a:lnTo>
                  <a:lnTo>
                    <a:pt x="1011" y="8"/>
                  </a:lnTo>
                  <a:lnTo>
                    <a:pt x="1021" y="8"/>
                  </a:lnTo>
                  <a:lnTo>
                    <a:pt x="1015" y="2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6" name="Freeform 30"/>
            <p:cNvSpPr>
              <a:spLocks/>
            </p:cNvSpPr>
            <p:nvPr/>
          </p:nvSpPr>
          <p:spPr bwMode="auto">
            <a:xfrm>
              <a:off x="1517" y="996"/>
              <a:ext cx="295" cy="438"/>
            </a:xfrm>
            <a:custGeom>
              <a:avLst/>
              <a:gdLst>
                <a:gd name="T0" fmla="*/ 6 w 295"/>
                <a:gd name="T1" fmla="*/ 10 h 438"/>
                <a:gd name="T2" fmla="*/ 0 w 295"/>
                <a:gd name="T3" fmla="*/ 6 h 438"/>
                <a:gd name="T4" fmla="*/ 14 w 295"/>
                <a:gd name="T5" fmla="*/ 56 h 438"/>
                <a:gd name="T6" fmla="*/ 28 w 295"/>
                <a:gd name="T7" fmla="*/ 103 h 438"/>
                <a:gd name="T8" fmla="*/ 44 w 295"/>
                <a:gd name="T9" fmla="*/ 145 h 438"/>
                <a:gd name="T10" fmla="*/ 61 w 295"/>
                <a:gd name="T11" fmla="*/ 183 h 438"/>
                <a:gd name="T12" fmla="*/ 80 w 295"/>
                <a:gd name="T13" fmla="*/ 216 h 438"/>
                <a:gd name="T14" fmla="*/ 99 w 295"/>
                <a:gd name="T15" fmla="*/ 248 h 438"/>
                <a:gd name="T16" fmla="*/ 119 w 295"/>
                <a:gd name="T17" fmla="*/ 275 h 438"/>
                <a:gd name="T18" fmla="*/ 138 w 295"/>
                <a:gd name="T19" fmla="*/ 300 h 438"/>
                <a:gd name="T20" fmla="*/ 159 w 295"/>
                <a:gd name="T21" fmla="*/ 323 h 438"/>
                <a:gd name="T22" fmla="*/ 179 w 295"/>
                <a:gd name="T23" fmla="*/ 343 h 438"/>
                <a:gd name="T24" fmla="*/ 200 w 295"/>
                <a:gd name="T25" fmla="*/ 362 h 438"/>
                <a:gd name="T26" fmla="*/ 219 w 295"/>
                <a:gd name="T27" fmla="*/ 380 h 438"/>
                <a:gd name="T28" fmla="*/ 237 w 295"/>
                <a:gd name="T29" fmla="*/ 396 h 438"/>
                <a:gd name="T30" fmla="*/ 256 w 295"/>
                <a:gd name="T31" fmla="*/ 410 h 438"/>
                <a:gd name="T32" fmla="*/ 272 w 295"/>
                <a:gd name="T33" fmla="*/ 424 h 438"/>
                <a:gd name="T34" fmla="*/ 289 w 295"/>
                <a:gd name="T35" fmla="*/ 437 h 438"/>
                <a:gd name="T36" fmla="*/ 294 w 295"/>
                <a:gd name="T37" fmla="*/ 432 h 438"/>
                <a:gd name="T38" fmla="*/ 277 w 295"/>
                <a:gd name="T39" fmla="*/ 418 h 438"/>
                <a:gd name="T40" fmla="*/ 261 w 295"/>
                <a:gd name="T41" fmla="*/ 404 h 438"/>
                <a:gd name="T42" fmla="*/ 242 w 295"/>
                <a:gd name="T43" fmla="*/ 389 h 438"/>
                <a:gd name="T44" fmla="*/ 223 w 295"/>
                <a:gd name="T45" fmla="*/ 373 h 438"/>
                <a:gd name="T46" fmla="*/ 204 w 295"/>
                <a:gd name="T47" fmla="*/ 356 h 438"/>
                <a:gd name="T48" fmla="*/ 184 w 295"/>
                <a:gd name="T49" fmla="*/ 338 h 438"/>
                <a:gd name="T50" fmla="*/ 165 w 295"/>
                <a:gd name="T51" fmla="*/ 318 h 438"/>
                <a:gd name="T52" fmla="*/ 145 w 295"/>
                <a:gd name="T53" fmla="*/ 296 h 438"/>
                <a:gd name="T54" fmla="*/ 124 w 295"/>
                <a:gd name="T55" fmla="*/ 270 h 438"/>
                <a:gd name="T56" fmla="*/ 105 w 295"/>
                <a:gd name="T57" fmla="*/ 243 h 438"/>
                <a:gd name="T58" fmla="*/ 86 w 295"/>
                <a:gd name="T59" fmla="*/ 213 h 438"/>
                <a:gd name="T60" fmla="*/ 69 w 295"/>
                <a:gd name="T61" fmla="*/ 180 h 438"/>
                <a:gd name="T62" fmla="*/ 52 w 295"/>
                <a:gd name="T63" fmla="*/ 141 h 438"/>
                <a:gd name="T64" fmla="*/ 35 w 295"/>
                <a:gd name="T65" fmla="*/ 100 h 438"/>
                <a:gd name="T66" fmla="*/ 20 w 295"/>
                <a:gd name="T67" fmla="*/ 56 h 438"/>
                <a:gd name="T68" fmla="*/ 8 w 295"/>
                <a:gd name="T69" fmla="*/ 5 h 438"/>
                <a:gd name="T70" fmla="*/ 2 w 295"/>
                <a:gd name="T71" fmla="*/ 2 h 438"/>
                <a:gd name="T72" fmla="*/ 8 w 295"/>
                <a:gd name="T73" fmla="*/ 5 h 438"/>
                <a:gd name="T74" fmla="*/ 6 w 295"/>
                <a:gd name="T75" fmla="*/ 0 h 438"/>
                <a:gd name="T76" fmla="*/ 2 w 295"/>
                <a:gd name="T77" fmla="*/ 2 h 438"/>
                <a:gd name="T78" fmla="*/ 6 w 295"/>
                <a:gd name="T79" fmla="*/ 10 h 43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5"/>
                <a:gd name="T121" fmla="*/ 0 h 438"/>
                <a:gd name="T122" fmla="*/ 295 w 295"/>
                <a:gd name="T123" fmla="*/ 438 h 43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5" h="438">
                  <a:moveTo>
                    <a:pt x="6" y="10"/>
                  </a:moveTo>
                  <a:lnTo>
                    <a:pt x="0" y="6"/>
                  </a:lnTo>
                  <a:lnTo>
                    <a:pt x="14" y="56"/>
                  </a:lnTo>
                  <a:lnTo>
                    <a:pt x="28" y="103"/>
                  </a:lnTo>
                  <a:lnTo>
                    <a:pt x="44" y="145"/>
                  </a:lnTo>
                  <a:lnTo>
                    <a:pt x="61" y="183"/>
                  </a:lnTo>
                  <a:lnTo>
                    <a:pt x="80" y="216"/>
                  </a:lnTo>
                  <a:lnTo>
                    <a:pt x="99" y="248"/>
                  </a:lnTo>
                  <a:lnTo>
                    <a:pt x="119" y="275"/>
                  </a:lnTo>
                  <a:lnTo>
                    <a:pt x="138" y="300"/>
                  </a:lnTo>
                  <a:lnTo>
                    <a:pt x="159" y="323"/>
                  </a:lnTo>
                  <a:lnTo>
                    <a:pt x="179" y="343"/>
                  </a:lnTo>
                  <a:lnTo>
                    <a:pt x="200" y="362"/>
                  </a:lnTo>
                  <a:lnTo>
                    <a:pt x="219" y="380"/>
                  </a:lnTo>
                  <a:lnTo>
                    <a:pt x="237" y="396"/>
                  </a:lnTo>
                  <a:lnTo>
                    <a:pt x="256" y="410"/>
                  </a:lnTo>
                  <a:lnTo>
                    <a:pt x="272" y="424"/>
                  </a:lnTo>
                  <a:lnTo>
                    <a:pt x="289" y="437"/>
                  </a:lnTo>
                  <a:lnTo>
                    <a:pt x="294" y="432"/>
                  </a:lnTo>
                  <a:lnTo>
                    <a:pt x="277" y="418"/>
                  </a:lnTo>
                  <a:lnTo>
                    <a:pt x="261" y="404"/>
                  </a:lnTo>
                  <a:lnTo>
                    <a:pt x="242" y="389"/>
                  </a:lnTo>
                  <a:lnTo>
                    <a:pt x="223" y="373"/>
                  </a:lnTo>
                  <a:lnTo>
                    <a:pt x="204" y="356"/>
                  </a:lnTo>
                  <a:lnTo>
                    <a:pt x="184" y="338"/>
                  </a:lnTo>
                  <a:lnTo>
                    <a:pt x="165" y="318"/>
                  </a:lnTo>
                  <a:lnTo>
                    <a:pt x="145" y="296"/>
                  </a:lnTo>
                  <a:lnTo>
                    <a:pt x="124" y="270"/>
                  </a:lnTo>
                  <a:lnTo>
                    <a:pt x="105" y="243"/>
                  </a:lnTo>
                  <a:lnTo>
                    <a:pt x="86" y="213"/>
                  </a:lnTo>
                  <a:lnTo>
                    <a:pt x="69" y="180"/>
                  </a:lnTo>
                  <a:lnTo>
                    <a:pt x="52" y="141"/>
                  </a:lnTo>
                  <a:lnTo>
                    <a:pt x="35" y="100"/>
                  </a:lnTo>
                  <a:lnTo>
                    <a:pt x="20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7" name="Freeform 31"/>
            <p:cNvSpPr>
              <a:spLocks/>
            </p:cNvSpPr>
            <p:nvPr/>
          </p:nvSpPr>
          <p:spPr bwMode="auto">
            <a:xfrm>
              <a:off x="636" y="967"/>
              <a:ext cx="1201" cy="657"/>
            </a:xfrm>
            <a:custGeom>
              <a:avLst/>
              <a:gdLst>
                <a:gd name="T0" fmla="*/ 879 w 1201"/>
                <a:gd name="T1" fmla="*/ 13 h 657"/>
                <a:gd name="T2" fmla="*/ 826 w 1201"/>
                <a:gd name="T3" fmla="*/ 38 h 657"/>
                <a:gd name="T4" fmla="*/ 773 w 1201"/>
                <a:gd name="T5" fmla="*/ 63 h 657"/>
                <a:gd name="T6" fmla="*/ 718 w 1201"/>
                <a:gd name="T7" fmla="*/ 83 h 657"/>
                <a:gd name="T8" fmla="*/ 664 w 1201"/>
                <a:gd name="T9" fmla="*/ 106 h 657"/>
                <a:gd name="T10" fmla="*/ 609 w 1201"/>
                <a:gd name="T11" fmla="*/ 125 h 657"/>
                <a:gd name="T12" fmla="*/ 552 w 1201"/>
                <a:gd name="T13" fmla="*/ 143 h 657"/>
                <a:gd name="T14" fmla="*/ 496 w 1201"/>
                <a:gd name="T15" fmla="*/ 159 h 657"/>
                <a:gd name="T16" fmla="*/ 438 w 1201"/>
                <a:gd name="T17" fmla="*/ 173 h 657"/>
                <a:gd name="T18" fmla="*/ 382 w 1201"/>
                <a:gd name="T19" fmla="*/ 186 h 657"/>
                <a:gd name="T20" fmla="*/ 324 w 1201"/>
                <a:gd name="T21" fmla="*/ 196 h 657"/>
                <a:gd name="T22" fmla="*/ 266 w 1201"/>
                <a:gd name="T23" fmla="*/ 202 h 657"/>
                <a:gd name="T24" fmla="*/ 206 w 1201"/>
                <a:gd name="T25" fmla="*/ 207 h 657"/>
                <a:gd name="T26" fmla="*/ 148 w 1201"/>
                <a:gd name="T27" fmla="*/ 209 h 657"/>
                <a:gd name="T28" fmla="*/ 90 w 1201"/>
                <a:gd name="T29" fmla="*/ 207 h 657"/>
                <a:gd name="T30" fmla="*/ 31 w 1201"/>
                <a:gd name="T31" fmla="*/ 202 h 657"/>
                <a:gd name="T32" fmla="*/ 23 w 1201"/>
                <a:gd name="T33" fmla="*/ 221 h 657"/>
                <a:gd name="T34" fmla="*/ 64 w 1201"/>
                <a:gd name="T35" fmla="*/ 269 h 657"/>
                <a:gd name="T36" fmla="*/ 100 w 1201"/>
                <a:gd name="T37" fmla="*/ 322 h 657"/>
                <a:gd name="T38" fmla="*/ 130 w 1201"/>
                <a:gd name="T39" fmla="*/ 379 h 657"/>
                <a:gd name="T40" fmla="*/ 155 w 1201"/>
                <a:gd name="T41" fmla="*/ 436 h 657"/>
                <a:gd name="T42" fmla="*/ 172 w 1201"/>
                <a:gd name="T43" fmla="*/ 497 h 657"/>
                <a:gd name="T44" fmla="*/ 184 w 1201"/>
                <a:gd name="T45" fmla="*/ 560 h 657"/>
                <a:gd name="T46" fmla="*/ 188 w 1201"/>
                <a:gd name="T47" fmla="*/ 624 h 657"/>
                <a:gd name="T48" fmla="*/ 217 w 1201"/>
                <a:gd name="T49" fmla="*/ 640 h 657"/>
                <a:gd name="T50" fmla="*/ 275 w 1201"/>
                <a:gd name="T51" fmla="*/ 611 h 657"/>
                <a:gd name="T52" fmla="*/ 333 w 1201"/>
                <a:gd name="T53" fmla="*/ 585 h 657"/>
                <a:gd name="T54" fmla="*/ 393 w 1201"/>
                <a:gd name="T55" fmla="*/ 563 h 657"/>
                <a:gd name="T56" fmla="*/ 456 w 1201"/>
                <a:gd name="T57" fmla="*/ 542 h 657"/>
                <a:gd name="T58" fmla="*/ 519 w 1201"/>
                <a:gd name="T59" fmla="*/ 523 h 657"/>
                <a:gd name="T60" fmla="*/ 581 w 1201"/>
                <a:gd name="T61" fmla="*/ 507 h 657"/>
                <a:gd name="T62" fmla="*/ 646 w 1201"/>
                <a:gd name="T63" fmla="*/ 494 h 657"/>
                <a:gd name="T64" fmla="*/ 710 w 1201"/>
                <a:gd name="T65" fmla="*/ 481 h 657"/>
                <a:gd name="T66" fmla="*/ 776 w 1201"/>
                <a:gd name="T67" fmla="*/ 470 h 657"/>
                <a:gd name="T68" fmla="*/ 842 w 1201"/>
                <a:gd name="T69" fmla="*/ 462 h 657"/>
                <a:gd name="T70" fmla="*/ 908 w 1201"/>
                <a:gd name="T71" fmla="*/ 454 h 657"/>
                <a:gd name="T72" fmla="*/ 973 w 1201"/>
                <a:gd name="T73" fmla="*/ 447 h 657"/>
                <a:gd name="T74" fmla="*/ 1039 w 1201"/>
                <a:gd name="T75" fmla="*/ 443 h 657"/>
                <a:gd name="T76" fmla="*/ 1103 w 1201"/>
                <a:gd name="T77" fmla="*/ 438 h 657"/>
                <a:gd name="T78" fmla="*/ 1168 w 1201"/>
                <a:gd name="T79" fmla="*/ 435 h 657"/>
                <a:gd name="T80" fmla="*/ 1184 w 1201"/>
                <a:gd name="T81" fmla="*/ 420 h 657"/>
                <a:gd name="T82" fmla="*/ 1148 w 1201"/>
                <a:gd name="T83" fmla="*/ 391 h 657"/>
                <a:gd name="T84" fmla="*/ 1110 w 1201"/>
                <a:gd name="T85" fmla="*/ 358 h 657"/>
                <a:gd name="T86" fmla="*/ 1068 w 1201"/>
                <a:gd name="T87" fmla="*/ 319 h 657"/>
                <a:gd name="T88" fmla="*/ 1028 w 1201"/>
                <a:gd name="T89" fmla="*/ 271 h 657"/>
                <a:gd name="T90" fmla="*/ 987 w 1201"/>
                <a:gd name="T91" fmla="*/ 212 h 657"/>
                <a:gd name="T92" fmla="*/ 952 w 1201"/>
                <a:gd name="T93" fmla="*/ 140 h 657"/>
                <a:gd name="T94" fmla="*/ 920 w 1201"/>
                <a:gd name="T95" fmla="*/ 51 h 65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7"/>
                <a:gd name="T146" fmla="*/ 1201 w 1201"/>
                <a:gd name="T147" fmla="*/ 657 h 65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7">
                  <a:moveTo>
                    <a:pt x="907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8"/>
                  </a:lnTo>
                  <a:lnTo>
                    <a:pt x="801" y="50"/>
                  </a:lnTo>
                  <a:lnTo>
                    <a:pt x="773" y="63"/>
                  </a:lnTo>
                  <a:lnTo>
                    <a:pt x="746" y="74"/>
                  </a:lnTo>
                  <a:lnTo>
                    <a:pt x="718" y="83"/>
                  </a:lnTo>
                  <a:lnTo>
                    <a:pt x="693" y="95"/>
                  </a:lnTo>
                  <a:lnTo>
                    <a:pt x="664" y="106"/>
                  </a:lnTo>
                  <a:lnTo>
                    <a:pt x="636" y="115"/>
                  </a:lnTo>
                  <a:lnTo>
                    <a:pt x="609" y="125"/>
                  </a:lnTo>
                  <a:lnTo>
                    <a:pt x="581" y="135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6" y="159"/>
                  </a:lnTo>
                  <a:lnTo>
                    <a:pt x="467" y="167"/>
                  </a:lnTo>
                  <a:lnTo>
                    <a:pt x="438" y="173"/>
                  </a:lnTo>
                  <a:lnTo>
                    <a:pt x="411" y="180"/>
                  </a:lnTo>
                  <a:lnTo>
                    <a:pt x="382" y="186"/>
                  </a:lnTo>
                  <a:lnTo>
                    <a:pt x="353" y="191"/>
                  </a:lnTo>
                  <a:lnTo>
                    <a:pt x="324" y="196"/>
                  </a:lnTo>
                  <a:lnTo>
                    <a:pt x="295" y="199"/>
                  </a:lnTo>
                  <a:lnTo>
                    <a:pt x="266" y="202"/>
                  </a:lnTo>
                  <a:lnTo>
                    <a:pt x="237" y="205"/>
                  </a:lnTo>
                  <a:lnTo>
                    <a:pt x="206" y="207"/>
                  </a:lnTo>
                  <a:lnTo>
                    <a:pt x="177" y="209"/>
                  </a:lnTo>
                  <a:lnTo>
                    <a:pt x="148" y="209"/>
                  </a:lnTo>
                  <a:lnTo>
                    <a:pt x="119" y="209"/>
                  </a:lnTo>
                  <a:lnTo>
                    <a:pt x="90" y="207"/>
                  </a:lnTo>
                  <a:lnTo>
                    <a:pt x="60" y="205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1"/>
                  </a:lnTo>
                  <a:lnTo>
                    <a:pt x="45" y="245"/>
                  </a:lnTo>
                  <a:lnTo>
                    <a:pt x="64" y="269"/>
                  </a:lnTo>
                  <a:lnTo>
                    <a:pt x="82" y="295"/>
                  </a:lnTo>
                  <a:lnTo>
                    <a:pt x="100" y="322"/>
                  </a:lnTo>
                  <a:lnTo>
                    <a:pt x="116" y="350"/>
                  </a:lnTo>
                  <a:lnTo>
                    <a:pt x="130" y="379"/>
                  </a:lnTo>
                  <a:lnTo>
                    <a:pt x="143" y="407"/>
                  </a:lnTo>
                  <a:lnTo>
                    <a:pt x="155" y="436"/>
                  </a:lnTo>
                  <a:lnTo>
                    <a:pt x="164" y="467"/>
                  </a:lnTo>
                  <a:lnTo>
                    <a:pt x="172" y="497"/>
                  </a:lnTo>
                  <a:lnTo>
                    <a:pt x="179" y="529"/>
                  </a:lnTo>
                  <a:lnTo>
                    <a:pt x="184" y="560"/>
                  </a:lnTo>
                  <a:lnTo>
                    <a:pt x="187" y="592"/>
                  </a:lnTo>
                  <a:lnTo>
                    <a:pt x="188" y="624"/>
                  </a:lnTo>
                  <a:lnTo>
                    <a:pt x="188" y="656"/>
                  </a:lnTo>
                  <a:lnTo>
                    <a:pt x="217" y="640"/>
                  </a:lnTo>
                  <a:lnTo>
                    <a:pt x="246" y="626"/>
                  </a:lnTo>
                  <a:lnTo>
                    <a:pt x="275" y="611"/>
                  </a:lnTo>
                  <a:lnTo>
                    <a:pt x="304" y="598"/>
                  </a:lnTo>
                  <a:lnTo>
                    <a:pt x="333" y="585"/>
                  </a:lnTo>
                  <a:lnTo>
                    <a:pt x="364" y="574"/>
                  </a:lnTo>
                  <a:lnTo>
                    <a:pt x="393" y="563"/>
                  </a:lnTo>
                  <a:lnTo>
                    <a:pt x="424" y="552"/>
                  </a:lnTo>
                  <a:lnTo>
                    <a:pt x="456" y="542"/>
                  </a:lnTo>
                  <a:lnTo>
                    <a:pt x="486" y="532"/>
                  </a:lnTo>
                  <a:lnTo>
                    <a:pt x="519" y="523"/>
                  </a:lnTo>
                  <a:lnTo>
                    <a:pt x="549" y="515"/>
                  </a:lnTo>
                  <a:lnTo>
                    <a:pt x="581" y="507"/>
                  </a:lnTo>
                  <a:lnTo>
                    <a:pt x="614" y="500"/>
                  </a:lnTo>
                  <a:lnTo>
                    <a:pt x="646" y="494"/>
                  </a:lnTo>
                  <a:lnTo>
                    <a:pt x="678" y="486"/>
                  </a:lnTo>
                  <a:lnTo>
                    <a:pt x="710" y="481"/>
                  </a:lnTo>
                  <a:lnTo>
                    <a:pt x="744" y="475"/>
                  </a:lnTo>
                  <a:lnTo>
                    <a:pt x="776" y="470"/>
                  </a:lnTo>
                  <a:lnTo>
                    <a:pt x="809" y="465"/>
                  </a:lnTo>
                  <a:lnTo>
                    <a:pt x="842" y="462"/>
                  </a:lnTo>
                  <a:lnTo>
                    <a:pt x="875" y="459"/>
                  </a:lnTo>
                  <a:lnTo>
                    <a:pt x="908" y="454"/>
                  </a:lnTo>
                  <a:lnTo>
                    <a:pt x="941" y="451"/>
                  </a:lnTo>
                  <a:lnTo>
                    <a:pt x="973" y="447"/>
                  </a:lnTo>
                  <a:lnTo>
                    <a:pt x="1007" y="446"/>
                  </a:lnTo>
                  <a:lnTo>
                    <a:pt x="1039" y="443"/>
                  </a:lnTo>
                  <a:lnTo>
                    <a:pt x="1071" y="441"/>
                  </a:lnTo>
                  <a:lnTo>
                    <a:pt x="1103" y="438"/>
                  </a:lnTo>
                  <a:lnTo>
                    <a:pt x="1136" y="436"/>
                  </a:lnTo>
                  <a:lnTo>
                    <a:pt x="1168" y="435"/>
                  </a:lnTo>
                  <a:lnTo>
                    <a:pt x="1200" y="433"/>
                  </a:lnTo>
                  <a:lnTo>
                    <a:pt x="1184" y="420"/>
                  </a:lnTo>
                  <a:lnTo>
                    <a:pt x="1166" y="406"/>
                  </a:lnTo>
                  <a:lnTo>
                    <a:pt x="1148" y="391"/>
                  </a:lnTo>
                  <a:lnTo>
                    <a:pt x="1129" y="375"/>
                  </a:lnTo>
                  <a:lnTo>
                    <a:pt x="1110" y="358"/>
                  </a:lnTo>
                  <a:lnTo>
                    <a:pt x="1089" y="340"/>
                  </a:lnTo>
                  <a:lnTo>
                    <a:pt x="1068" y="319"/>
                  </a:lnTo>
                  <a:lnTo>
                    <a:pt x="1049" y="297"/>
                  </a:lnTo>
                  <a:lnTo>
                    <a:pt x="1028" y="271"/>
                  </a:lnTo>
                  <a:lnTo>
                    <a:pt x="1007" y="244"/>
                  </a:lnTo>
                  <a:lnTo>
                    <a:pt x="987" y="212"/>
                  </a:lnTo>
                  <a:lnTo>
                    <a:pt x="970" y="178"/>
                  </a:lnTo>
                  <a:lnTo>
                    <a:pt x="952" y="140"/>
                  </a:lnTo>
                  <a:lnTo>
                    <a:pt x="936" y="98"/>
                  </a:lnTo>
                  <a:lnTo>
                    <a:pt x="920" y="51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8" name="Freeform 32"/>
            <p:cNvSpPr>
              <a:spLocks/>
            </p:cNvSpPr>
            <p:nvPr/>
          </p:nvSpPr>
          <p:spPr bwMode="auto">
            <a:xfrm>
              <a:off x="624" y="965"/>
              <a:ext cx="920" cy="211"/>
            </a:xfrm>
            <a:custGeom>
              <a:avLst/>
              <a:gdLst>
                <a:gd name="T0" fmla="*/ 11 w 920"/>
                <a:gd name="T1" fmla="*/ 199 h 211"/>
                <a:gd name="T2" fmla="*/ 71 w 920"/>
                <a:gd name="T3" fmla="*/ 205 h 211"/>
                <a:gd name="T4" fmla="*/ 130 w 920"/>
                <a:gd name="T5" fmla="*/ 208 h 211"/>
                <a:gd name="T6" fmla="*/ 188 w 920"/>
                <a:gd name="T7" fmla="*/ 208 h 211"/>
                <a:gd name="T8" fmla="*/ 248 w 920"/>
                <a:gd name="T9" fmla="*/ 205 h 211"/>
                <a:gd name="T10" fmla="*/ 306 w 920"/>
                <a:gd name="T11" fmla="*/ 199 h 211"/>
                <a:gd name="T12" fmla="*/ 364 w 920"/>
                <a:gd name="T13" fmla="*/ 191 h 211"/>
                <a:gd name="T14" fmla="*/ 422 w 920"/>
                <a:gd name="T15" fmla="*/ 180 h 211"/>
                <a:gd name="T16" fmla="*/ 478 w 920"/>
                <a:gd name="T17" fmla="*/ 168 h 211"/>
                <a:gd name="T18" fmla="*/ 536 w 920"/>
                <a:gd name="T19" fmla="*/ 154 h 211"/>
                <a:gd name="T20" fmla="*/ 592 w 920"/>
                <a:gd name="T21" fmla="*/ 137 h 211"/>
                <a:gd name="T22" fmla="*/ 649 w 920"/>
                <a:gd name="T23" fmla="*/ 118 h 211"/>
                <a:gd name="T24" fmla="*/ 703 w 920"/>
                <a:gd name="T25" fmla="*/ 98 h 211"/>
                <a:gd name="T26" fmla="*/ 758 w 920"/>
                <a:gd name="T27" fmla="*/ 78 h 211"/>
                <a:gd name="T28" fmla="*/ 813 w 920"/>
                <a:gd name="T29" fmla="*/ 54 h 211"/>
                <a:gd name="T30" fmla="*/ 866 w 920"/>
                <a:gd name="T31" fmla="*/ 31 h 211"/>
                <a:gd name="T32" fmla="*/ 919 w 920"/>
                <a:gd name="T33" fmla="*/ 8 h 211"/>
                <a:gd name="T34" fmla="*/ 888 w 920"/>
                <a:gd name="T35" fmla="*/ 12 h 211"/>
                <a:gd name="T36" fmla="*/ 837 w 920"/>
                <a:gd name="T37" fmla="*/ 36 h 211"/>
                <a:gd name="T38" fmla="*/ 782 w 920"/>
                <a:gd name="T39" fmla="*/ 59 h 211"/>
                <a:gd name="T40" fmla="*/ 729 w 920"/>
                <a:gd name="T41" fmla="*/ 81 h 211"/>
                <a:gd name="T42" fmla="*/ 674 w 920"/>
                <a:gd name="T43" fmla="*/ 103 h 211"/>
                <a:gd name="T44" fmla="*/ 618 w 920"/>
                <a:gd name="T45" fmla="*/ 121 h 211"/>
                <a:gd name="T46" fmla="*/ 563 w 920"/>
                <a:gd name="T47" fmla="*/ 138 h 211"/>
                <a:gd name="T48" fmla="*/ 505 w 920"/>
                <a:gd name="T49" fmla="*/ 154 h 211"/>
                <a:gd name="T50" fmla="*/ 449 w 920"/>
                <a:gd name="T51" fmla="*/ 168 h 211"/>
                <a:gd name="T52" fmla="*/ 393 w 920"/>
                <a:gd name="T53" fmla="*/ 180 h 211"/>
                <a:gd name="T54" fmla="*/ 335 w 920"/>
                <a:gd name="T55" fmla="*/ 190 h 211"/>
                <a:gd name="T56" fmla="*/ 277 w 920"/>
                <a:gd name="T57" fmla="*/ 196 h 211"/>
                <a:gd name="T58" fmla="*/ 217 w 920"/>
                <a:gd name="T59" fmla="*/ 201 h 211"/>
                <a:gd name="T60" fmla="*/ 159 w 920"/>
                <a:gd name="T61" fmla="*/ 201 h 211"/>
                <a:gd name="T62" fmla="*/ 101 w 920"/>
                <a:gd name="T63" fmla="*/ 201 h 211"/>
                <a:gd name="T64" fmla="*/ 42 w 920"/>
                <a:gd name="T65" fmla="*/ 196 h 211"/>
                <a:gd name="T66" fmla="*/ 10 w 920"/>
                <a:gd name="T67" fmla="*/ 199 h 211"/>
                <a:gd name="T68" fmla="*/ 0 w 920"/>
                <a:gd name="T69" fmla="*/ 191 h 211"/>
                <a:gd name="T70" fmla="*/ 14 w 920"/>
                <a:gd name="T71" fmla="*/ 193 h 21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0"/>
                <a:gd name="T109" fmla="*/ 0 h 211"/>
                <a:gd name="T110" fmla="*/ 920 w 920"/>
                <a:gd name="T111" fmla="*/ 211 h 211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0" h="211">
                  <a:moveTo>
                    <a:pt x="14" y="193"/>
                  </a:moveTo>
                  <a:lnTo>
                    <a:pt x="11" y="199"/>
                  </a:lnTo>
                  <a:lnTo>
                    <a:pt x="42" y="204"/>
                  </a:lnTo>
                  <a:lnTo>
                    <a:pt x="71" y="205"/>
                  </a:lnTo>
                  <a:lnTo>
                    <a:pt x="101" y="207"/>
                  </a:lnTo>
                  <a:lnTo>
                    <a:pt x="130" y="208"/>
                  </a:lnTo>
                  <a:lnTo>
                    <a:pt x="159" y="210"/>
                  </a:lnTo>
                  <a:lnTo>
                    <a:pt x="188" y="208"/>
                  </a:lnTo>
                  <a:lnTo>
                    <a:pt x="217" y="207"/>
                  </a:lnTo>
                  <a:lnTo>
                    <a:pt x="248" y="205"/>
                  </a:lnTo>
                  <a:lnTo>
                    <a:pt x="277" y="204"/>
                  </a:lnTo>
                  <a:lnTo>
                    <a:pt x="306" y="199"/>
                  </a:lnTo>
                  <a:lnTo>
                    <a:pt x="335" y="196"/>
                  </a:lnTo>
                  <a:lnTo>
                    <a:pt x="364" y="191"/>
                  </a:lnTo>
                  <a:lnTo>
                    <a:pt x="393" y="187"/>
                  </a:lnTo>
                  <a:lnTo>
                    <a:pt x="422" y="180"/>
                  </a:lnTo>
                  <a:lnTo>
                    <a:pt x="451" y="176"/>
                  </a:lnTo>
                  <a:lnTo>
                    <a:pt x="478" y="168"/>
                  </a:lnTo>
                  <a:lnTo>
                    <a:pt x="507" y="162"/>
                  </a:lnTo>
                  <a:lnTo>
                    <a:pt x="536" y="154"/>
                  </a:lnTo>
                  <a:lnTo>
                    <a:pt x="563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9" y="118"/>
                  </a:lnTo>
                  <a:lnTo>
                    <a:pt x="676" y="109"/>
                  </a:lnTo>
                  <a:lnTo>
                    <a:pt x="703" y="98"/>
                  </a:lnTo>
                  <a:lnTo>
                    <a:pt x="731" y="89"/>
                  </a:lnTo>
                  <a:lnTo>
                    <a:pt x="758" y="78"/>
                  </a:lnTo>
                  <a:lnTo>
                    <a:pt x="785" y="67"/>
                  </a:lnTo>
                  <a:lnTo>
                    <a:pt x="813" y="54"/>
                  </a:lnTo>
                  <a:lnTo>
                    <a:pt x="839" y="44"/>
                  </a:lnTo>
                  <a:lnTo>
                    <a:pt x="866" y="31"/>
                  </a:lnTo>
                  <a:lnTo>
                    <a:pt x="893" y="20"/>
                  </a:lnTo>
                  <a:lnTo>
                    <a:pt x="919" y="8"/>
                  </a:lnTo>
                  <a:lnTo>
                    <a:pt x="914" y="0"/>
                  </a:lnTo>
                  <a:lnTo>
                    <a:pt x="888" y="12"/>
                  </a:lnTo>
                  <a:lnTo>
                    <a:pt x="863" y="25"/>
                  </a:lnTo>
                  <a:lnTo>
                    <a:pt x="837" y="36"/>
                  </a:lnTo>
                  <a:lnTo>
                    <a:pt x="810" y="48"/>
                  </a:lnTo>
                  <a:lnTo>
                    <a:pt x="782" y="59"/>
                  </a:lnTo>
                  <a:lnTo>
                    <a:pt x="755" y="72"/>
                  </a:lnTo>
                  <a:lnTo>
                    <a:pt x="729" y="81"/>
                  </a:lnTo>
                  <a:lnTo>
                    <a:pt x="702" y="92"/>
                  </a:lnTo>
                  <a:lnTo>
                    <a:pt x="674" y="103"/>
                  </a:lnTo>
                  <a:lnTo>
                    <a:pt x="645" y="112"/>
                  </a:lnTo>
                  <a:lnTo>
                    <a:pt x="618" y="121"/>
                  </a:lnTo>
                  <a:lnTo>
                    <a:pt x="591" y="131"/>
                  </a:lnTo>
                  <a:lnTo>
                    <a:pt x="563" y="138"/>
                  </a:lnTo>
                  <a:lnTo>
                    <a:pt x="534" y="146"/>
                  </a:lnTo>
                  <a:lnTo>
                    <a:pt x="505" y="154"/>
                  </a:lnTo>
                  <a:lnTo>
                    <a:pt x="478" y="162"/>
                  </a:lnTo>
                  <a:lnTo>
                    <a:pt x="449" y="168"/>
                  </a:lnTo>
                  <a:lnTo>
                    <a:pt x="420" y="174"/>
                  </a:lnTo>
                  <a:lnTo>
                    <a:pt x="393" y="180"/>
                  </a:lnTo>
                  <a:lnTo>
                    <a:pt x="364" y="185"/>
                  </a:lnTo>
                  <a:lnTo>
                    <a:pt x="335" y="190"/>
                  </a:lnTo>
                  <a:lnTo>
                    <a:pt x="306" y="193"/>
                  </a:lnTo>
                  <a:lnTo>
                    <a:pt x="277" y="196"/>
                  </a:lnTo>
                  <a:lnTo>
                    <a:pt x="248" y="199"/>
                  </a:lnTo>
                  <a:lnTo>
                    <a:pt x="217" y="201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1" y="201"/>
                  </a:lnTo>
                  <a:lnTo>
                    <a:pt x="71" y="199"/>
                  </a:lnTo>
                  <a:lnTo>
                    <a:pt x="42" y="196"/>
                  </a:lnTo>
                  <a:lnTo>
                    <a:pt x="11" y="193"/>
                  </a:lnTo>
                  <a:lnTo>
                    <a:pt x="10" y="199"/>
                  </a:lnTo>
                  <a:lnTo>
                    <a:pt x="11" y="193"/>
                  </a:lnTo>
                  <a:lnTo>
                    <a:pt x="0" y="191"/>
                  </a:lnTo>
                  <a:lnTo>
                    <a:pt x="10" y="199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39" name="Freeform 33"/>
            <p:cNvSpPr>
              <a:spLocks/>
            </p:cNvSpPr>
            <p:nvPr/>
          </p:nvSpPr>
          <p:spPr bwMode="auto">
            <a:xfrm>
              <a:off x="633" y="1165"/>
              <a:ext cx="189" cy="468"/>
            </a:xfrm>
            <a:custGeom>
              <a:avLst/>
              <a:gdLst>
                <a:gd name="T0" fmla="*/ 182 w 189"/>
                <a:gd name="T1" fmla="*/ 456 h 468"/>
                <a:gd name="T2" fmla="*/ 188 w 189"/>
                <a:gd name="T3" fmla="*/ 459 h 468"/>
                <a:gd name="T4" fmla="*/ 188 w 189"/>
                <a:gd name="T5" fmla="*/ 427 h 468"/>
                <a:gd name="T6" fmla="*/ 185 w 189"/>
                <a:gd name="T7" fmla="*/ 395 h 468"/>
                <a:gd name="T8" fmla="*/ 182 w 189"/>
                <a:gd name="T9" fmla="*/ 363 h 468"/>
                <a:gd name="T10" fmla="*/ 177 w 189"/>
                <a:gd name="T11" fmla="*/ 331 h 468"/>
                <a:gd name="T12" fmla="*/ 171 w 189"/>
                <a:gd name="T13" fmla="*/ 301 h 468"/>
                <a:gd name="T14" fmla="*/ 163 w 189"/>
                <a:gd name="T15" fmla="*/ 270 h 468"/>
                <a:gd name="T16" fmla="*/ 154 w 189"/>
                <a:gd name="T17" fmla="*/ 238 h 468"/>
                <a:gd name="T18" fmla="*/ 143 w 189"/>
                <a:gd name="T19" fmla="*/ 210 h 468"/>
                <a:gd name="T20" fmla="*/ 131 w 189"/>
                <a:gd name="T21" fmla="*/ 181 h 468"/>
                <a:gd name="T22" fmla="*/ 117 w 189"/>
                <a:gd name="T23" fmla="*/ 152 h 468"/>
                <a:gd name="T24" fmla="*/ 101 w 189"/>
                <a:gd name="T25" fmla="*/ 125 h 468"/>
                <a:gd name="T26" fmla="*/ 84 w 189"/>
                <a:gd name="T27" fmla="*/ 98 h 468"/>
                <a:gd name="T28" fmla="*/ 67 w 189"/>
                <a:gd name="T29" fmla="*/ 70 h 468"/>
                <a:gd name="T30" fmla="*/ 48 w 189"/>
                <a:gd name="T31" fmla="*/ 46 h 468"/>
                <a:gd name="T32" fmla="*/ 26 w 189"/>
                <a:gd name="T33" fmla="*/ 22 h 468"/>
                <a:gd name="T34" fmla="*/ 5 w 189"/>
                <a:gd name="T35" fmla="*/ 0 h 468"/>
                <a:gd name="T36" fmla="*/ 0 w 189"/>
                <a:gd name="T37" fmla="*/ 6 h 468"/>
                <a:gd name="T38" fmla="*/ 20 w 189"/>
                <a:gd name="T39" fmla="*/ 27 h 468"/>
                <a:gd name="T40" fmla="*/ 42 w 189"/>
                <a:gd name="T41" fmla="*/ 51 h 468"/>
                <a:gd name="T42" fmla="*/ 61 w 189"/>
                <a:gd name="T43" fmla="*/ 75 h 468"/>
                <a:gd name="T44" fmla="*/ 79 w 189"/>
                <a:gd name="T45" fmla="*/ 101 h 468"/>
                <a:gd name="T46" fmla="*/ 95 w 189"/>
                <a:gd name="T47" fmla="*/ 128 h 468"/>
                <a:gd name="T48" fmla="*/ 110 w 189"/>
                <a:gd name="T49" fmla="*/ 155 h 468"/>
                <a:gd name="T50" fmla="*/ 123 w 189"/>
                <a:gd name="T51" fmla="*/ 182 h 468"/>
                <a:gd name="T52" fmla="*/ 137 w 189"/>
                <a:gd name="T53" fmla="*/ 211 h 468"/>
                <a:gd name="T54" fmla="*/ 146 w 189"/>
                <a:gd name="T55" fmla="*/ 241 h 468"/>
                <a:gd name="T56" fmla="*/ 155 w 189"/>
                <a:gd name="T57" fmla="*/ 272 h 468"/>
                <a:gd name="T58" fmla="*/ 165 w 189"/>
                <a:gd name="T59" fmla="*/ 302 h 468"/>
                <a:gd name="T60" fmla="*/ 171 w 189"/>
                <a:gd name="T61" fmla="*/ 333 h 468"/>
                <a:gd name="T62" fmla="*/ 176 w 189"/>
                <a:gd name="T63" fmla="*/ 363 h 468"/>
                <a:gd name="T64" fmla="*/ 179 w 189"/>
                <a:gd name="T65" fmla="*/ 395 h 468"/>
                <a:gd name="T66" fmla="*/ 180 w 189"/>
                <a:gd name="T67" fmla="*/ 427 h 468"/>
                <a:gd name="T68" fmla="*/ 180 w 189"/>
                <a:gd name="T69" fmla="*/ 459 h 468"/>
                <a:gd name="T70" fmla="*/ 185 w 189"/>
                <a:gd name="T71" fmla="*/ 462 h 468"/>
                <a:gd name="T72" fmla="*/ 180 w 189"/>
                <a:gd name="T73" fmla="*/ 459 h 468"/>
                <a:gd name="T74" fmla="*/ 180 w 189"/>
                <a:gd name="T75" fmla="*/ 467 h 468"/>
                <a:gd name="T76" fmla="*/ 185 w 189"/>
                <a:gd name="T77" fmla="*/ 462 h 468"/>
                <a:gd name="T78" fmla="*/ 182 w 189"/>
                <a:gd name="T79" fmla="*/ 456 h 46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8"/>
                <a:gd name="T122" fmla="*/ 189 w 189"/>
                <a:gd name="T123" fmla="*/ 468 h 46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8">
                  <a:moveTo>
                    <a:pt x="182" y="456"/>
                  </a:moveTo>
                  <a:lnTo>
                    <a:pt x="188" y="459"/>
                  </a:lnTo>
                  <a:lnTo>
                    <a:pt x="188" y="427"/>
                  </a:lnTo>
                  <a:lnTo>
                    <a:pt x="185" y="395"/>
                  </a:lnTo>
                  <a:lnTo>
                    <a:pt x="182" y="363"/>
                  </a:lnTo>
                  <a:lnTo>
                    <a:pt x="177" y="331"/>
                  </a:lnTo>
                  <a:lnTo>
                    <a:pt x="171" y="301"/>
                  </a:lnTo>
                  <a:lnTo>
                    <a:pt x="163" y="270"/>
                  </a:lnTo>
                  <a:lnTo>
                    <a:pt x="154" y="238"/>
                  </a:lnTo>
                  <a:lnTo>
                    <a:pt x="143" y="210"/>
                  </a:lnTo>
                  <a:lnTo>
                    <a:pt x="131" y="181"/>
                  </a:lnTo>
                  <a:lnTo>
                    <a:pt x="117" y="152"/>
                  </a:lnTo>
                  <a:lnTo>
                    <a:pt x="101" y="125"/>
                  </a:lnTo>
                  <a:lnTo>
                    <a:pt x="84" y="98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1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3" y="182"/>
                  </a:lnTo>
                  <a:lnTo>
                    <a:pt x="137" y="211"/>
                  </a:lnTo>
                  <a:lnTo>
                    <a:pt x="146" y="241"/>
                  </a:lnTo>
                  <a:lnTo>
                    <a:pt x="155" y="272"/>
                  </a:lnTo>
                  <a:lnTo>
                    <a:pt x="165" y="302"/>
                  </a:lnTo>
                  <a:lnTo>
                    <a:pt x="171" y="333"/>
                  </a:lnTo>
                  <a:lnTo>
                    <a:pt x="176" y="363"/>
                  </a:lnTo>
                  <a:lnTo>
                    <a:pt x="179" y="395"/>
                  </a:lnTo>
                  <a:lnTo>
                    <a:pt x="180" y="427"/>
                  </a:lnTo>
                  <a:lnTo>
                    <a:pt x="180" y="459"/>
                  </a:lnTo>
                  <a:lnTo>
                    <a:pt x="185" y="462"/>
                  </a:lnTo>
                  <a:lnTo>
                    <a:pt x="180" y="459"/>
                  </a:lnTo>
                  <a:lnTo>
                    <a:pt x="180" y="467"/>
                  </a:lnTo>
                  <a:lnTo>
                    <a:pt x="185" y="462"/>
                  </a:lnTo>
                  <a:lnTo>
                    <a:pt x="182" y="4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0" name="Freeform 34"/>
            <p:cNvSpPr>
              <a:spLocks/>
            </p:cNvSpPr>
            <p:nvPr/>
          </p:nvSpPr>
          <p:spPr bwMode="auto">
            <a:xfrm>
              <a:off x="824" y="1404"/>
              <a:ext cx="1025" cy="224"/>
            </a:xfrm>
            <a:custGeom>
              <a:avLst/>
              <a:gdLst>
                <a:gd name="T0" fmla="*/ 1014 w 1025"/>
                <a:gd name="T1" fmla="*/ 0 h 224"/>
                <a:gd name="T2" fmla="*/ 950 w 1025"/>
                <a:gd name="T3" fmla="*/ 3 h 224"/>
                <a:gd name="T4" fmla="*/ 885 w 1025"/>
                <a:gd name="T5" fmla="*/ 6 h 224"/>
                <a:gd name="T6" fmla="*/ 821 w 1025"/>
                <a:gd name="T7" fmla="*/ 11 h 224"/>
                <a:gd name="T8" fmla="*/ 755 w 1025"/>
                <a:gd name="T9" fmla="*/ 17 h 224"/>
                <a:gd name="T10" fmla="*/ 689 w 1025"/>
                <a:gd name="T11" fmla="*/ 23 h 224"/>
                <a:gd name="T12" fmla="*/ 622 w 1025"/>
                <a:gd name="T13" fmla="*/ 31 h 224"/>
                <a:gd name="T14" fmla="*/ 556 w 1025"/>
                <a:gd name="T15" fmla="*/ 41 h 224"/>
                <a:gd name="T16" fmla="*/ 492 w 1025"/>
                <a:gd name="T17" fmla="*/ 51 h 224"/>
                <a:gd name="T18" fmla="*/ 427 w 1025"/>
                <a:gd name="T19" fmla="*/ 64 h 224"/>
                <a:gd name="T20" fmla="*/ 363 w 1025"/>
                <a:gd name="T21" fmla="*/ 80 h 224"/>
                <a:gd name="T22" fmla="*/ 300 w 1025"/>
                <a:gd name="T23" fmla="*/ 97 h 224"/>
                <a:gd name="T24" fmla="*/ 237 w 1025"/>
                <a:gd name="T25" fmla="*/ 115 h 224"/>
                <a:gd name="T26" fmla="*/ 176 w 1025"/>
                <a:gd name="T27" fmla="*/ 137 h 224"/>
                <a:gd name="T28" fmla="*/ 116 w 1025"/>
                <a:gd name="T29" fmla="*/ 161 h 224"/>
                <a:gd name="T30" fmla="*/ 56 w 1025"/>
                <a:gd name="T31" fmla="*/ 187 h 224"/>
                <a:gd name="T32" fmla="*/ 0 w 1025"/>
                <a:gd name="T33" fmla="*/ 217 h 224"/>
                <a:gd name="T34" fmla="*/ 32 w 1025"/>
                <a:gd name="T35" fmla="*/ 209 h 224"/>
                <a:gd name="T36" fmla="*/ 89 w 1025"/>
                <a:gd name="T37" fmla="*/ 181 h 224"/>
                <a:gd name="T38" fmla="*/ 148 w 1025"/>
                <a:gd name="T39" fmla="*/ 156 h 224"/>
                <a:gd name="T40" fmla="*/ 208 w 1025"/>
                <a:gd name="T41" fmla="*/ 133 h 224"/>
                <a:gd name="T42" fmla="*/ 269 w 1025"/>
                <a:gd name="T43" fmla="*/ 112 h 224"/>
                <a:gd name="T44" fmla="*/ 332 w 1025"/>
                <a:gd name="T45" fmla="*/ 95 h 224"/>
                <a:gd name="T46" fmla="*/ 397 w 1025"/>
                <a:gd name="T47" fmla="*/ 78 h 224"/>
                <a:gd name="T48" fmla="*/ 460 w 1025"/>
                <a:gd name="T49" fmla="*/ 65 h 224"/>
                <a:gd name="T50" fmla="*/ 526 w 1025"/>
                <a:gd name="T51" fmla="*/ 53 h 224"/>
                <a:gd name="T52" fmla="*/ 590 w 1025"/>
                <a:gd name="T53" fmla="*/ 44 h 224"/>
                <a:gd name="T54" fmla="*/ 656 w 1025"/>
                <a:gd name="T55" fmla="*/ 34 h 224"/>
                <a:gd name="T56" fmla="*/ 722 w 1025"/>
                <a:gd name="T57" fmla="*/ 28 h 224"/>
                <a:gd name="T58" fmla="*/ 787 w 1025"/>
                <a:gd name="T59" fmla="*/ 20 h 224"/>
                <a:gd name="T60" fmla="*/ 853 w 1025"/>
                <a:gd name="T61" fmla="*/ 16 h 224"/>
                <a:gd name="T62" fmla="*/ 918 w 1025"/>
                <a:gd name="T63" fmla="*/ 11 h 224"/>
                <a:gd name="T64" fmla="*/ 982 w 1025"/>
                <a:gd name="T65" fmla="*/ 9 h 224"/>
                <a:gd name="T66" fmla="*/ 1018 w 1025"/>
                <a:gd name="T67" fmla="*/ 0 h 224"/>
                <a:gd name="T68" fmla="*/ 1024 w 1025"/>
                <a:gd name="T69" fmla="*/ 6 h 224"/>
                <a:gd name="T70" fmla="*/ 1013 w 1025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4"/>
                <a:gd name="T110" fmla="*/ 1025 w 1025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4">
                  <a:moveTo>
                    <a:pt x="1013" y="6"/>
                  </a:moveTo>
                  <a:lnTo>
                    <a:pt x="1014" y="0"/>
                  </a:lnTo>
                  <a:lnTo>
                    <a:pt x="982" y="2"/>
                  </a:lnTo>
                  <a:lnTo>
                    <a:pt x="950" y="3"/>
                  </a:lnTo>
                  <a:lnTo>
                    <a:pt x="918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1" y="11"/>
                  </a:lnTo>
                  <a:lnTo>
                    <a:pt x="787" y="14"/>
                  </a:lnTo>
                  <a:lnTo>
                    <a:pt x="755" y="17"/>
                  </a:lnTo>
                  <a:lnTo>
                    <a:pt x="722" y="20"/>
                  </a:lnTo>
                  <a:lnTo>
                    <a:pt x="689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1"/>
                  </a:lnTo>
                  <a:lnTo>
                    <a:pt x="524" y="45"/>
                  </a:lnTo>
                  <a:lnTo>
                    <a:pt x="492" y="51"/>
                  </a:lnTo>
                  <a:lnTo>
                    <a:pt x="460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3" y="80"/>
                  </a:lnTo>
                  <a:lnTo>
                    <a:pt x="331" y="87"/>
                  </a:lnTo>
                  <a:lnTo>
                    <a:pt x="300" y="97"/>
                  </a:lnTo>
                  <a:lnTo>
                    <a:pt x="268" y="106"/>
                  </a:lnTo>
                  <a:lnTo>
                    <a:pt x="237" y="115"/>
                  </a:lnTo>
                  <a:lnTo>
                    <a:pt x="206" y="125"/>
                  </a:lnTo>
                  <a:lnTo>
                    <a:pt x="176" y="137"/>
                  </a:lnTo>
                  <a:lnTo>
                    <a:pt x="145" y="148"/>
                  </a:lnTo>
                  <a:lnTo>
                    <a:pt x="116" y="161"/>
                  </a:lnTo>
                  <a:lnTo>
                    <a:pt x="87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2" y="209"/>
                  </a:lnTo>
                  <a:lnTo>
                    <a:pt x="61" y="193"/>
                  </a:lnTo>
                  <a:lnTo>
                    <a:pt x="89" y="181"/>
                  </a:lnTo>
                  <a:lnTo>
                    <a:pt x="118" y="167"/>
                  </a:lnTo>
                  <a:lnTo>
                    <a:pt x="148" y="156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9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5"/>
                  </a:lnTo>
                  <a:lnTo>
                    <a:pt x="364" y="86"/>
                  </a:lnTo>
                  <a:lnTo>
                    <a:pt x="397" y="78"/>
                  </a:lnTo>
                  <a:lnTo>
                    <a:pt x="429" y="72"/>
                  </a:lnTo>
                  <a:lnTo>
                    <a:pt x="460" y="65"/>
                  </a:lnTo>
                  <a:lnTo>
                    <a:pt x="493" y="59"/>
                  </a:lnTo>
                  <a:lnTo>
                    <a:pt x="526" y="53"/>
                  </a:lnTo>
                  <a:lnTo>
                    <a:pt x="558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9" y="31"/>
                  </a:lnTo>
                  <a:lnTo>
                    <a:pt x="722" y="28"/>
                  </a:lnTo>
                  <a:lnTo>
                    <a:pt x="755" y="23"/>
                  </a:lnTo>
                  <a:lnTo>
                    <a:pt x="787" y="20"/>
                  </a:lnTo>
                  <a:lnTo>
                    <a:pt x="821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8" y="11"/>
                  </a:lnTo>
                  <a:lnTo>
                    <a:pt x="950" y="9"/>
                  </a:lnTo>
                  <a:lnTo>
                    <a:pt x="982" y="9"/>
                  </a:lnTo>
                  <a:lnTo>
                    <a:pt x="1014" y="6"/>
                  </a:lnTo>
                  <a:lnTo>
                    <a:pt x="1018" y="0"/>
                  </a:lnTo>
                  <a:lnTo>
                    <a:pt x="1014" y="6"/>
                  </a:lnTo>
                  <a:lnTo>
                    <a:pt x="1024" y="6"/>
                  </a:lnTo>
                  <a:lnTo>
                    <a:pt x="1018" y="0"/>
                  </a:lnTo>
                  <a:lnTo>
                    <a:pt x="101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1" name="Freeform 35"/>
            <p:cNvSpPr>
              <a:spLocks/>
            </p:cNvSpPr>
            <p:nvPr/>
          </p:nvSpPr>
          <p:spPr bwMode="auto">
            <a:xfrm>
              <a:off x="1546" y="963"/>
              <a:ext cx="297" cy="439"/>
            </a:xfrm>
            <a:custGeom>
              <a:avLst/>
              <a:gdLst>
                <a:gd name="T0" fmla="*/ 6 w 297"/>
                <a:gd name="T1" fmla="*/ 10 h 439"/>
                <a:gd name="T2" fmla="*/ 0 w 297"/>
                <a:gd name="T3" fmla="*/ 6 h 439"/>
                <a:gd name="T4" fmla="*/ 14 w 297"/>
                <a:gd name="T5" fmla="*/ 57 h 439"/>
                <a:gd name="T6" fmla="*/ 28 w 297"/>
                <a:gd name="T7" fmla="*/ 104 h 439"/>
                <a:gd name="T8" fmla="*/ 44 w 297"/>
                <a:gd name="T9" fmla="*/ 145 h 439"/>
                <a:gd name="T10" fmla="*/ 62 w 297"/>
                <a:gd name="T11" fmla="*/ 183 h 439"/>
                <a:gd name="T12" fmla="*/ 81 w 297"/>
                <a:gd name="T13" fmla="*/ 217 h 439"/>
                <a:gd name="T14" fmla="*/ 101 w 297"/>
                <a:gd name="T15" fmla="*/ 248 h 439"/>
                <a:gd name="T16" fmla="*/ 120 w 297"/>
                <a:gd name="T17" fmla="*/ 276 h 439"/>
                <a:gd name="T18" fmla="*/ 141 w 297"/>
                <a:gd name="T19" fmla="*/ 301 h 439"/>
                <a:gd name="T20" fmla="*/ 160 w 297"/>
                <a:gd name="T21" fmla="*/ 323 h 439"/>
                <a:gd name="T22" fmla="*/ 182 w 297"/>
                <a:gd name="T23" fmla="*/ 346 h 439"/>
                <a:gd name="T24" fmla="*/ 201 w 297"/>
                <a:gd name="T25" fmla="*/ 363 h 439"/>
                <a:gd name="T26" fmla="*/ 222 w 297"/>
                <a:gd name="T27" fmla="*/ 381 h 439"/>
                <a:gd name="T28" fmla="*/ 241 w 297"/>
                <a:gd name="T29" fmla="*/ 395 h 439"/>
                <a:gd name="T30" fmla="*/ 258 w 297"/>
                <a:gd name="T31" fmla="*/ 411 h 439"/>
                <a:gd name="T32" fmla="*/ 275 w 297"/>
                <a:gd name="T33" fmla="*/ 424 h 439"/>
                <a:gd name="T34" fmla="*/ 291 w 297"/>
                <a:gd name="T35" fmla="*/ 438 h 439"/>
                <a:gd name="T36" fmla="*/ 296 w 297"/>
                <a:gd name="T37" fmla="*/ 432 h 439"/>
                <a:gd name="T38" fmla="*/ 280 w 297"/>
                <a:gd name="T39" fmla="*/ 419 h 439"/>
                <a:gd name="T40" fmla="*/ 263 w 297"/>
                <a:gd name="T41" fmla="*/ 405 h 439"/>
                <a:gd name="T42" fmla="*/ 245 w 297"/>
                <a:gd name="T43" fmla="*/ 390 h 439"/>
                <a:gd name="T44" fmla="*/ 226 w 297"/>
                <a:gd name="T45" fmla="*/ 374 h 439"/>
                <a:gd name="T46" fmla="*/ 206 w 297"/>
                <a:gd name="T47" fmla="*/ 357 h 439"/>
                <a:gd name="T48" fmla="*/ 187 w 297"/>
                <a:gd name="T49" fmla="*/ 339 h 439"/>
                <a:gd name="T50" fmla="*/ 166 w 297"/>
                <a:gd name="T51" fmla="*/ 319 h 439"/>
                <a:gd name="T52" fmla="*/ 146 w 297"/>
                <a:gd name="T53" fmla="*/ 296 h 439"/>
                <a:gd name="T54" fmla="*/ 127 w 297"/>
                <a:gd name="T55" fmla="*/ 272 h 439"/>
                <a:gd name="T56" fmla="*/ 106 w 297"/>
                <a:gd name="T57" fmla="*/ 245 h 439"/>
                <a:gd name="T58" fmla="*/ 87 w 297"/>
                <a:gd name="T59" fmla="*/ 213 h 439"/>
                <a:gd name="T60" fmla="*/ 70 w 297"/>
                <a:gd name="T61" fmla="*/ 180 h 439"/>
                <a:gd name="T62" fmla="*/ 52 w 297"/>
                <a:gd name="T63" fmla="*/ 142 h 439"/>
                <a:gd name="T64" fmla="*/ 36 w 297"/>
                <a:gd name="T65" fmla="*/ 100 h 439"/>
                <a:gd name="T66" fmla="*/ 21 w 297"/>
                <a:gd name="T67" fmla="*/ 56 h 439"/>
                <a:gd name="T68" fmla="*/ 8 w 297"/>
                <a:gd name="T69" fmla="*/ 5 h 439"/>
                <a:gd name="T70" fmla="*/ 2 w 297"/>
                <a:gd name="T71" fmla="*/ 2 h 439"/>
                <a:gd name="T72" fmla="*/ 8 w 297"/>
                <a:gd name="T73" fmla="*/ 5 h 439"/>
                <a:gd name="T74" fmla="*/ 6 w 297"/>
                <a:gd name="T75" fmla="*/ 0 h 439"/>
                <a:gd name="T76" fmla="*/ 2 w 297"/>
                <a:gd name="T77" fmla="*/ 2 h 439"/>
                <a:gd name="T78" fmla="*/ 6 w 297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7"/>
                <a:gd name="T121" fmla="*/ 0 h 439"/>
                <a:gd name="T122" fmla="*/ 297 w 297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7" h="439">
                  <a:moveTo>
                    <a:pt x="6" y="10"/>
                  </a:moveTo>
                  <a:lnTo>
                    <a:pt x="0" y="6"/>
                  </a:lnTo>
                  <a:lnTo>
                    <a:pt x="14" y="57"/>
                  </a:lnTo>
                  <a:lnTo>
                    <a:pt x="28" y="104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81" y="217"/>
                  </a:lnTo>
                  <a:lnTo>
                    <a:pt x="101" y="248"/>
                  </a:lnTo>
                  <a:lnTo>
                    <a:pt x="120" y="276"/>
                  </a:lnTo>
                  <a:lnTo>
                    <a:pt x="141" y="301"/>
                  </a:lnTo>
                  <a:lnTo>
                    <a:pt x="160" y="323"/>
                  </a:lnTo>
                  <a:lnTo>
                    <a:pt x="182" y="346"/>
                  </a:lnTo>
                  <a:lnTo>
                    <a:pt x="201" y="363"/>
                  </a:lnTo>
                  <a:lnTo>
                    <a:pt x="222" y="381"/>
                  </a:lnTo>
                  <a:lnTo>
                    <a:pt x="241" y="395"/>
                  </a:lnTo>
                  <a:lnTo>
                    <a:pt x="258" y="411"/>
                  </a:lnTo>
                  <a:lnTo>
                    <a:pt x="275" y="424"/>
                  </a:lnTo>
                  <a:lnTo>
                    <a:pt x="291" y="438"/>
                  </a:lnTo>
                  <a:lnTo>
                    <a:pt x="296" y="432"/>
                  </a:lnTo>
                  <a:lnTo>
                    <a:pt x="280" y="419"/>
                  </a:lnTo>
                  <a:lnTo>
                    <a:pt x="263" y="405"/>
                  </a:lnTo>
                  <a:lnTo>
                    <a:pt x="245" y="390"/>
                  </a:lnTo>
                  <a:lnTo>
                    <a:pt x="226" y="374"/>
                  </a:lnTo>
                  <a:lnTo>
                    <a:pt x="206" y="357"/>
                  </a:lnTo>
                  <a:lnTo>
                    <a:pt x="187" y="339"/>
                  </a:lnTo>
                  <a:lnTo>
                    <a:pt x="166" y="319"/>
                  </a:lnTo>
                  <a:lnTo>
                    <a:pt x="146" y="296"/>
                  </a:lnTo>
                  <a:lnTo>
                    <a:pt x="127" y="272"/>
                  </a:lnTo>
                  <a:lnTo>
                    <a:pt x="106" y="245"/>
                  </a:lnTo>
                  <a:lnTo>
                    <a:pt x="87" y="213"/>
                  </a:lnTo>
                  <a:lnTo>
                    <a:pt x="70" y="180"/>
                  </a:lnTo>
                  <a:lnTo>
                    <a:pt x="52" y="142"/>
                  </a:lnTo>
                  <a:lnTo>
                    <a:pt x="36" y="100"/>
                  </a:lnTo>
                  <a:lnTo>
                    <a:pt x="21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2" name="Freeform 36"/>
            <p:cNvSpPr>
              <a:spLocks/>
            </p:cNvSpPr>
            <p:nvPr/>
          </p:nvSpPr>
          <p:spPr bwMode="auto">
            <a:xfrm>
              <a:off x="636" y="954"/>
              <a:ext cx="1201" cy="656"/>
            </a:xfrm>
            <a:custGeom>
              <a:avLst/>
              <a:gdLst>
                <a:gd name="T0" fmla="*/ 879 w 1201"/>
                <a:gd name="T1" fmla="*/ 13 h 656"/>
                <a:gd name="T2" fmla="*/ 826 w 1201"/>
                <a:gd name="T3" fmla="*/ 38 h 656"/>
                <a:gd name="T4" fmla="*/ 773 w 1201"/>
                <a:gd name="T5" fmla="*/ 62 h 656"/>
                <a:gd name="T6" fmla="*/ 718 w 1201"/>
                <a:gd name="T7" fmla="*/ 85 h 656"/>
                <a:gd name="T8" fmla="*/ 664 w 1201"/>
                <a:gd name="T9" fmla="*/ 106 h 656"/>
                <a:gd name="T10" fmla="*/ 609 w 1201"/>
                <a:gd name="T11" fmla="*/ 125 h 656"/>
                <a:gd name="T12" fmla="*/ 552 w 1201"/>
                <a:gd name="T13" fmla="*/ 143 h 656"/>
                <a:gd name="T14" fmla="*/ 496 w 1201"/>
                <a:gd name="T15" fmla="*/ 159 h 656"/>
                <a:gd name="T16" fmla="*/ 438 w 1201"/>
                <a:gd name="T17" fmla="*/ 173 h 656"/>
                <a:gd name="T18" fmla="*/ 382 w 1201"/>
                <a:gd name="T19" fmla="*/ 184 h 656"/>
                <a:gd name="T20" fmla="*/ 324 w 1201"/>
                <a:gd name="T21" fmla="*/ 194 h 656"/>
                <a:gd name="T22" fmla="*/ 266 w 1201"/>
                <a:gd name="T23" fmla="*/ 202 h 656"/>
                <a:gd name="T24" fmla="*/ 206 w 1201"/>
                <a:gd name="T25" fmla="*/ 207 h 656"/>
                <a:gd name="T26" fmla="*/ 148 w 1201"/>
                <a:gd name="T27" fmla="*/ 208 h 656"/>
                <a:gd name="T28" fmla="*/ 90 w 1201"/>
                <a:gd name="T29" fmla="*/ 207 h 656"/>
                <a:gd name="T30" fmla="*/ 31 w 1201"/>
                <a:gd name="T31" fmla="*/ 202 h 656"/>
                <a:gd name="T32" fmla="*/ 23 w 1201"/>
                <a:gd name="T33" fmla="*/ 221 h 656"/>
                <a:gd name="T34" fmla="*/ 64 w 1201"/>
                <a:gd name="T35" fmla="*/ 269 h 656"/>
                <a:gd name="T36" fmla="*/ 100 w 1201"/>
                <a:gd name="T37" fmla="*/ 320 h 656"/>
                <a:gd name="T38" fmla="*/ 130 w 1201"/>
                <a:gd name="T39" fmla="*/ 376 h 656"/>
                <a:gd name="T40" fmla="*/ 155 w 1201"/>
                <a:gd name="T41" fmla="*/ 436 h 656"/>
                <a:gd name="T42" fmla="*/ 172 w 1201"/>
                <a:gd name="T43" fmla="*/ 496 h 656"/>
                <a:gd name="T44" fmla="*/ 184 w 1201"/>
                <a:gd name="T45" fmla="*/ 559 h 656"/>
                <a:gd name="T46" fmla="*/ 188 w 1201"/>
                <a:gd name="T47" fmla="*/ 623 h 656"/>
                <a:gd name="T48" fmla="*/ 217 w 1201"/>
                <a:gd name="T49" fmla="*/ 639 h 656"/>
                <a:gd name="T50" fmla="*/ 275 w 1201"/>
                <a:gd name="T51" fmla="*/ 610 h 656"/>
                <a:gd name="T52" fmla="*/ 333 w 1201"/>
                <a:gd name="T53" fmla="*/ 585 h 656"/>
                <a:gd name="T54" fmla="*/ 393 w 1201"/>
                <a:gd name="T55" fmla="*/ 562 h 656"/>
                <a:gd name="T56" fmla="*/ 456 w 1201"/>
                <a:gd name="T57" fmla="*/ 541 h 656"/>
                <a:gd name="T58" fmla="*/ 519 w 1201"/>
                <a:gd name="T59" fmla="*/ 522 h 656"/>
                <a:gd name="T60" fmla="*/ 581 w 1201"/>
                <a:gd name="T61" fmla="*/ 506 h 656"/>
                <a:gd name="T62" fmla="*/ 646 w 1201"/>
                <a:gd name="T63" fmla="*/ 493 h 656"/>
                <a:gd name="T64" fmla="*/ 710 w 1201"/>
                <a:gd name="T65" fmla="*/ 480 h 656"/>
                <a:gd name="T66" fmla="*/ 776 w 1201"/>
                <a:gd name="T67" fmla="*/ 469 h 656"/>
                <a:gd name="T68" fmla="*/ 842 w 1201"/>
                <a:gd name="T69" fmla="*/ 461 h 656"/>
                <a:gd name="T70" fmla="*/ 908 w 1201"/>
                <a:gd name="T71" fmla="*/ 453 h 656"/>
                <a:gd name="T72" fmla="*/ 973 w 1201"/>
                <a:gd name="T73" fmla="*/ 447 h 656"/>
                <a:gd name="T74" fmla="*/ 1039 w 1201"/>
                <a:gd name="T75" fmla="*/ 442 h 656"/>
                <a:gd name="T76" fmla="*/ 1103 w 1201"/>
                <a:gd name="T77" fmla="*/ 437 h 656"/>
                <a:gd name="T78" fmla="*/ 1168 w 1201"/>
                <a:gd name="T79" fmla="*/ 434 h 656"/>
                <a:gd name="T80" fmla="*/ 1184 w 1201"/>
                <a:gd name="T81" fmla="*/ 420 h 656"/>
                <a:gd name="T82" fmla="*/ 1148 w 1201"/>
                <a:gd name="T83" fmla="*/ 391 h 656"/>
                <a:gd name="T84" fmla="*/ 1110 w 1201"/>
                <a:gd name="T85" fmla="*/ 357 h 656"/>
                <a:gd name="T86" fmla="*/ 1068 w 1201"/>
                <a:gd name="T87" fmla="*/ 319 h 656"/>
                <a:gd name="T88" fmla="*/ 1028 w 1201"/>
                <a:gd name="T89" fmla="*/ 271 h 656"/>
                <a:gd name="T90" fmla="*/ 987 w 1201"/>
                <a:gd name="T91" fmla="*/ 211 h 656"/>
                <a:gd name="T92" fmla="*/ 952 w 1201"/>
                <a:gd name="T93" fmla="*/ 139 h 656"/>
                <a:gd name="T94" fmla="*/ 920 w 1201"/>
                <a:gd name="T95" fmla="*/ 51 h 65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6"/>
                <a:gd name="T146" fmla="*/ 1201 w 1201"/>
                <a:gd name="T147" fmla="*/ 656 h 65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6">
                  <a:moveTo>
                    <a:pt x="907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8"/>
                  </a:lnTo>
                  <a:lnTo>
                    <a:pt x="801" y="50"/>
                  </a:lnTo>
                  <a:lnTo>
                    <a:pt x="773" y="62"/>
                  </a:lnTo>
                  <a:lnTo>
                    <a:pt x="746" y="74"/>
                  </a:lnTo>
                  <a:lnTo>
                    <a:pt x="718" y="85"/>
                  </a:lnTo>
                  <a:lnTo>
                    <a:pt x="693" y="94"/>
                  </a:lnTo>
                  <a:lnTo>
                    <a:pt x="664" y="106"/>
                  </a:lnTo>
                  <a:lnTo>
                    <a:pt x="636" y="115"/>
                  </a:lnTo>
                  <a:lnTo>
                    <a:pt x="609" y="125"/>
                  </a:lnTo>
                  <a:lnTo>
                    <a:pt x="581" y="135"/>
                  </a:lnTo>
                  <a:lnTo>
                    <a:pt x="552" y="143"/>
                  </a:lnTo>
                  <a:lnTo>
                    <a:pt x="523" y="151"/>
                  </a:lnTo>
                  <a:lnTo>
                    <a:pt x="496" y="159"/>
                  </a:lnTo>
                  <a:lnTo>
                    <a:pt x="467" y="167"/>
                  </a:lnTo>
                  <a:lnTo>
                    <a:pt x="438" y="173"/>
                  </a:lnTo>
                  <a:lnTo>
                    <a:pt x="411" y="179"/>
                  </a:lnTo>
                  <a:lnTo>
                    <a:pt x="382" y="184"/>
                  </a:lnTo>
                  <a:lnTo>
                    <a:pt x="353" y="191"/>
                  </a:lnTo>
                  <a:lnTo>
                    <a:pt x="324" y="194"/>
                  </a:lnTo>
                  <a:lnTo>
                    <a:pt x="295" y="199"/>
                  </a:lnTo>
                  <a:lnTo>
                    <a:pt x="266" y="202"/>
                  </a:lnTo>
                  <a:lnTo>
                    <a:pt x="237" y="203"/>
                  </a:lnTo>
                  <a:lnTo>
                    <a:pt x="206" y="207"/>
                  </a:lnTo>
                  <a:lnTo>
                    <a:pt x="177" y="208"/>
                  </a:lnTo>
                  <a:lnTo>
                    <a:pt x="148" y="208"/>
                  </a:lnTo>
                  <a:lnTo>
                    <a:pt x="119" y="208"/>
                  </a:lnTo>
                  <a:lnTo>
                    <a:pt x="90" y="207"/>
                  </a:lnTo>
                  <a:lnTo>
                    <a:pt x="60" y="205"/>
                  </a:lnTo>
                  <a:lnTo>
                    <a:pt x="31" y="202"/>
                  </a:lnTo>
                  <a:lnTo>
                    <a:pt x="0" y="199"/>
                  </a:lnTo>
                  <a:lnTo>
                    <a:pt x="23" y="221"/>
                  </a:lnTo>
                  <a:lnTo>
                    <a:pt x="45" y="245"/>
                  </a:lnTo>
                  <a:lnTo>
                    <a:pt x="64" y="269"/>
                  </a:lnTo>
                  <a:lnTo>
                    <a:pt x="82" y="295"/>
                  </a:lnTo>
                  <a:lnTo>
                    <a:pt x="100" y="320"/>
                  </a:lnTo>
                  <a:lnTo>
                    <a:pt x="116" y="349"/>
                  </a:lnTo>
                  <a:lnTo>
                    <a:pt x="130" y="376"/>
                  </a:lnTo>
                  <a:lnTo>
                    <a:pt x="143" y="405"/>
                  </a:lnTo>
                  <a:lnTo>
                    <a:pt x="155" y="436"/>
                  </a:lnTo>
                  <a:lnTo>
                    <a:pt x="164" y="466"/>
                  </a:lnTo>
                  <a:lnTo>
                    <a:pt x="172" y="496"/>
                  </a:lnTo>
                  <a:lnTo>
                    <a:pt x="179" y="527"/>
                  </a:lnTo>
                  <a:lnTo>
                    <a:pt x="184" y="559"/>
                  </a:lnTo>
                  <a:lnTo>
                    <a:pt x="187" y="591"/>
                  </a:lnTo>
                  <a:lnTo>
                    <a:pt x="188" y="623"/>
                  </a:lnTo>
                  <a:lnTo>
                    <a:pt x="188" y="655"/>
                  </a:lnTo>
                  <a:lnTo>
                    <a:pt x="217" y="639"/>
                  </a:lnTo>
                  <a:lnTo>
                    <a:pt x="246" y="625"/>
                  </a:lnTo>
                  <a:lnTo>
                    <a:pt x="275" y="610"/>
                  </a:lnTo>
                  <a:lnTo>
                    <a:pt x="304" y="597"/>
                  </a:lnTo>
                  <a:lnTo>
                    <a:pt x="333" y="585"/>
                  </a:lnTo>
                  <a:lnTo>
                    <a:pt x="364" y="572"/>
                  </a:lnTo>
                  <a:lnTo>
                    <a:pt x="393" y="562"/>
                  </a:lnTo>
                  <a:lnTo>
                    <a:pt x="424" y="551"/>
                  </a:lnTo>
                  <a:lnTo>
                    <a:pt x="456" y="541"/>
                  </a:lnTo>
                  <a:lnTo>
                    <a:pt x="486" y="532"/>
                  </a:lnTo>
                  <a:lnTo>
                    <a:pt x="519" y="522"/>
                  </a:lnTo>
                  <a:lnTo>
                    <a:pt x="549" y="514"/>
                  </a:lnTo>
                  <a:lnTo>
                    <a:pt x="581" y="506"/>
                  </a:lnTo>
                  <a:lnTo>
                    <a:pt x="614" y="500"/>
                  </a:lnTo>
                  <a:lnTo>
                    <a:pt x="646" y="493"/>
                  </a:lnTo>
                  <a:lnTo>
                    <a:pt x="678" y="487"/>
                  </a:lnTo>
                  <a:lnTo>
                    <a:pt x="710" y="480"/>
                  </a:lnTo>
                  <a:lnTo>
                    <a:pt x="744" y="474"/>
                  </a:lnTo>
                  <a:lnTo>
                    <a:pt x="776" y="469"/>
                  </a:lnTo>
                  <a:lnTo>
                    <a:pt x="809" y="464"/>
                  </a:lnTo>
                  <a:lnTo>
                    <a:pt x="842" y="461"/>
                  </a:lnTo>
                  <a:lnTo>
                    <a:pt x="875" y="458"/>
                  </a:lnTo>
                  <a:lnTo>
                    <a:pt x="908" y="453"/>
                  </a:lnTo>
                  <a:lnTo>
                    <a:pt x="941" y="450"/>
                  </a:lnTo>
                  <a:lnTo>
                    <a:pt x="973" y="447"/>
                  </a:lnTo>
                  <a:lnTo>
                    <a:pt x="1007" y="445"/>
                  </a:lnTo>
                  <a:lnTo>
                    <a:pt x="1039" y="442"/>
                  </a:lnTo>
                  <a:lnTo>
                    <a:pt x="1071" y="440"/>
                  </a:lnTo>
                  <a:lnTo>
                    <a:pt x="1103" y="437"/>
                  </a:lnTo>
                  <a:lnTo>
                    <a:pt x="1136" y="436"/>
                  </a:lnTo>
                  <a:lnTo>
                    <a:pt x="1168" y="434"/>
                  </a:lnTo>
                  <a:lnTo>
                    <a:pt x="1200" y="432"/>
                  </a:lnTo>
                  <a:lnTo>
                    <a:pt x="1184" y="420"/>
                  </a:lnTo>
                  <a:lnTo>
                    <a:pt x="1166" y="405"/>
                  </a:lnTo>
                  <a:lnTo>
                    <a:pt x="1148" y="391"/>
                  </a:lnTo>
                  <a:lnTo>
                    <a:pt x="1129" y="375"/>
                  </a:lnTo>
                  <a:lnTo>
                    <a:pt x="1110" y="357"/>
                  </a:lnTo>
                  <a:lnTo>
                    <a:pt x="1089" y="338"/>
                  </a:lnTo>
                  <a:lnTo>
                    <a:pt x="1068" y="319"/>
                  </a:lnTo>
                  <a:lnTo>
                    <a:pt x="1049" y="295"/>
                  </a:lnTo>
                  <a:lnTo>
                    <a:pt x="1028" y="271"/>
                  </a:lnTo>
                  <a:lnTo>
                    <a:pt x="1007" y="242"/>
                  </a:lnTo>
                  <a:lnTo>
                    <a:pt x="987" y="211"/>
                  </a:lnTo>
                  <a:lnTo>
                    <a:pt x="970" y="178"/>
                  </a:lnTo>
                  <a:lnTo>
                    <a:pt x="952" y="139"/>
                  </a:lnTo>
                  <a:lnTo>
                    <a:pt x="936" y="98"/>
                  </a:lnTo>
                  <a:lnTo>
                    <a:pt x="920" y="51"/>
                  </a:lnTo>
                  <a:lnTo>
                    <a:pt x="90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3" name="Freeform 37"/>
            <p:cNvSpPr>
              <a:spLocks/>
            </p:cNvSpPr>
            <p:nvPr/>
          </p:nvSpPr>
          <p:spPr bwMode="auto">
            <a:xfrm>
              <a:off x="624" y="949"/>
              <a:ext cx="920" cy="210"/>
            </a:xfrm>
            <a:custGeom>
              <a:avLst/>
              <a:gdLst>
                <a:gd name="T0" fmla="*/ 11 w 920"/>
                <a:gd name="T1" fmla="*/ 200 h 210"/>
                <a:gd name="T2" fmla="*/ 71 w 920"/>
                <a:gd name="T3" fmla="*/ 206 h 210"/>
                <a:gd name="T4" fmla="*/ 130 w 920"/>
                <a:gd name="T5" fmla="*/ 209 h 210"/>
                <a:gd name="T6" fmla="*/ 188 w 920"/>
                <a:gd name="T7" fmla="*/ 209 h 210"/>
                <a:gd name="T8" fmla="*/ 248 w 920"/>
                <a:gd name="T9" fmla="*/ 206 h 210"/>
                <a:gd name="T10" fmla="*/ 306 w 920"/>
                <a:gd name="T11" fmla="*/ 200 h 210"/>
                <a:gd name="T12" fmla="*/ 364 w 920"/>
                <a:gd name="T13" fmla="*/ 192 h 210"/>
                <a:gd name="T14" fmla="*/ 422 w 920"/>
                <a:gd name="T15" fmla="*/ 181 h 210"/>
                <a:gd name="T16" fmla="*/ 478 w 920"/>
                <a:gd name="T17" fmla="*/ 168 h 210"/>
                <a:gd name="T18" fmla="*/ 536 w 920"/>
                <a:gd name="T19" fmla="*/ 154 h 210"/>
                <a:gd name="T20" fmla="*/ 592 w 920"/>
                <a:gd name="T21" fmla="*/ 137 h 210"/>
                <a:gd name="T22" fmla="*/ 649 w 920"/>
                <a:gd name="T23" fmla="*/ 119 h 210"/>
                <a:gd name="T24" fmla="*/ 703 w 920"/>
                <a:gd name="T25" fmla="*/ 98 h 210"/>
                <a:gd name="T26" fmla="*/ 758 w 920"/>
                <a:gd name="T27" fmla="*/ 78 h 210"/>
                <a:gd name="T28" fmla="*/ 813 w 920"/>
                <a:gd name="T29" fmla="*/ 55 h 210"/>
                <a:gd name="T30" fmla="*/ 866 w 920"/>
                <a:gd name="T31" fmla="*/ 31 h 210"/>
                <a:gd name="T32" fmla="*/ 919 w 920"/>
                <a:gd name="T33" fmla="*/ 8 h 210"/>
                <a:gd name="T34" fmla="*/ 888 w 920"/>
                <a:gd name="T35" fmla="*/ 12 h 210"/>
                <a:gd name="T36" fmla="*/ 837 w 920"/>
                <a:gd name="T37" fmla="*/ 36 h 210"/>
                <a:gd name="T38" fmla="*/ 782 w 920"/>
                <a:gd name="T39" fmla="*/ 59 h 210"/>
                <a:gd name="T40" fmla="*/ 729 w 920"/>
                <a:gd name="T41" fmla="*/ 81 h 210"/>
                <a:gd name="T42" fmla="*/ 674 w 920"/>
                <a:gd name="T43" fmla="*/ 101 h 210"/>
                <a:gd name="T44" fmla="*/ 618 w 920"/>
                <a:gd name="T45" fmla="*/ 122 h 210"/>
                <a:gd name="T46" fmla="*/ 562 w 920"/>
                <a:gd name="T47" fmla="*/ 139 h 210"/>
                <a:gd name="T48" fmla="*/ 505 w 920"/>
                <a:gd name="T49" fmla="*/ 154 h 210"/>
                <a:gd name="T50" fmla="*/ 449 w 920"/>
                <a:gd name="T51" fmla="*/ 168 h 210"/>
                <a:gd name="T52" fmla="*/ 393 w 920"/>
                <a:gd name="T53" fmla="*/ 179 h 210"/>
                <a:gd name="T54" fmla="*/ 335 w 920"/>
                <a:gd name="T55" fmla="*/ 189 h 210"/>
                <a:gd name="T56" fmla="*/ 277 w 920"/>
                <a:gd name="T57" fmla="*/ 197 h 210"/>
                <a:gd name="T58" fmla="*/ 217 w 920"/>
                <a:gd name="T59" fmla="*/ 201 h 210"/>
                <a:gd name="T60" fmla="*/ 159 w 920"/>
                <a:gd name="T61" fmla="*/ 201 h 210"/>
                <a:gd name="T62" fmla="*/ 101 w 920"/>
                <a:gd name="T63" fmla="*/ 201 h 210"/>
                <a:gd name="T64" fmla="*/ 42 w 920"/>
                <a:gd name="T65" fmla="*/ 197 h 210"/>
                <a:gd name="T66" fmla="*/ 10 w 920"/>
                <a:gd name="T67" fmla="*/ 200 h 210"/>
                <a:gd name="T68" fmla="*/ 0 w 920"/>
                <a:gd name="T69" fmla="*/ 192 h 210"/>
                <a:gd name="T70" fmla="*/ 14 w 920"/>
                <a:gd name="T71" fmla="*/ 193 h 2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20"/>
                <a:gd name="T109" fmla="*/ 0 h 210"/>
                <a:gd name="T110" fmla="*/ 920 w 920"/>
                <a:gd name="T111" fmla="*/ 210 h 2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20" h="210">
                  <a:moveTo>
                    <a:pt x="14" y="193"/>
                  </a:moveTo>
                  <a:lnTo>
                    <a:pt x="11" y="200"/>
                  </a:lnTo>
                  <a:lnTo>
                    <a:pt x="42" y="204"/>
                  </a:lnTo>
                  <a:lnTo>
                    <a:pt x="71" y="206"/>
                  </a:lnTo>
                  <a:lnTo>
                    <a:pt x="101" y="207"/>
                  </a:lnTo>
                  <a:lnTo>
                    <a:pt x="130" y="209"/>
                  </a:lnTo>
                  <a:lnTo>
                    <a:pt x="159" y="209"/>
                  </a:lnTo>
                  <a:lnTo>
                    <a:pt x="188" y="209"/>
                  </a:lnTo>
                  <a:lnTo>
                    <a:pt x="217" y="207"/>
                  </a:lnTo>
                  <a:lnTo>
                    <a:pt x="248" y="206"/>
                  </a:lnTo>
                  <a:lnTo>
                    <a:pt x="277" y="203"/>
                  </a:lnTo>
                  <a:lnTo>
                    <a:pt x="306" y="200"/>
                  </a:lnTo>
                  <a:lnTo>
                    <a:pt x="335" y="197"/>
                  </a:lnTo>
                  <a:lnTo>
                    <a:pt x="364" y="192"/>
                  </a:lnTo>
                  <a:lnTo>
                    <a:pt x="393" y="187"/>
                  </a:lnTo>
                  <a:lnTo>
                    <a:pt x="422" y="181"/>
                  </a:lnTo>
                  <a:lnTo>
                    <a:pt x="451" y="175"/>
                  </a:lnTo>
                  <a:lnTo>
                    <a:pt x="478" y="168"/>
                  </a:lnTo>
                  <a:lnTo>
                    <a:pt x="507" y="162"/>
                  </a:lnTo>
                  <a:lnTo>
                    <a:pt x="536" y="154"/>
                  </a:lnTo>
                  <a:lnTo>
                    <a:pt x="565" y="145"/>
                  </a:lnTo>
                  <a:lnTo>
                    <a:pt x="592" y="137"/>
                  </a:lnTo>
                  <a:lnTo>
                    <a:pt x="621" y="128"/>
                  </a:lnTo>
                  <a:lnTo>
                    <a:pt x="649" y="119"/>
                  </a:lnTo>
                  <a:lnTo>
                    <a:pt x="676" y="109"/>
                  </a:lnTo>
                  <a:lnTo>
                    <a:pt x="703" y="98"/>
                  </a:lnTo>
                  <a:lnTo>
                    <a:pt x="731" y="89"/>
                  </a:lnTo>
                  <a:lnTo>
                    <a:pt x="758" y="78"/>
                  </a:lnTo>
                  <a:lnTo>
                    <a:pt x="785" y="67"/>
                  </a:lnTo>
                  <a:lnTo>
                    <a:pt x="813" y="55"/>
                  </a:lnTo>
                  <a:lnTo>
                    <a:pt x="839" y="44"/>
                  </a:lnTo>
                  <a:lnTo>
                    <a:pt x="866" y="31"/>
                  </a:lnTo>
                  <a:lnTo>
                    <a:pt x="893" y="20"/>
                  </a:lnTo>
                  <a:lnTo>
                    <a:pt x="919" y="8"/>
                  </a:lnTo>
                  <a:lnTo>
                    <a:pt x="914" y="0"/>
                  </a:lnTo>
                  <a:lnTo>
                    <a:pt x="888" y="12"/>
                  </a:lnTo>
                  <a:lnTo>
                    <a:pt x="863" y="25"/>
                  </a:lnTo>
                  <a:lnTo>
                    <a:pt x="837" y="36"/>
                  </a:lnTo>
                  <a:lnTo>
                    <a:pt x="810" y="48"/>
                  </a:lnTo>
                  <a:lnTo>
                    <a:pt x="782" y="59"/>
                  </a:lnTo>
                  <a:lnTo>
                    <a:pt x="755" y="72"/>
                  </a:lnTo>
                  <a:lnTo>
                    <a:pt x="729" y="81"/>
                  </a:lnTo>
                  <a:lnTo>
                    <a:pt x="702" y="92"/>
                  </a:lnTo>
                  <a:lnTo>
                    <a:pt x="674" y="101"/>
                  </a:lnTo>
                  <a:lnTo>
                    <a:pt x="645" y="112"/>
                  </a:lnTo>
                  <a:lnTo>
                    <a:pt x="618" y="122"/>
                  </a:lnTo>
                  <a:lnTo>
                    <a:pt x="591" y="129"/>
                  </a:lnTo>
                  <a:lnTo>
                    <a:pt x="562" y="139"/>
                  </a:lnTo>
                  <a:lnTo>
                    <a:pt x="534" y="147"/>
                  </a:lnTo>
                  <a:lnTo>
                    <a:pt x="505" y="154"/>
                  </a:lnTo>
                  <a:lnTo>
                    <a:pt x="478" y="162"/>
                  </a:lnTo>
                  <a:lnTo>
                    <a:pt x="449" y="168"/>
                  </a:lnTo>
                  <a:lnTo>
                    <a:pt x="420" y="175"/>
                  </a:lnTo>
                  <a:lnTo>
                    <a:pt x="393" y="179"/>
                  </a:lnTo>
                  <a:lnTo>
                    <a:pt x="364" y="186"/>
                  </a:lnTo>
                  <a:lnTo>
                    <a:pt x="335" y="189"/>
                  </a:lnTo>
                  <a:lnTo>
                    <a:pt x="306" y="193"/>
                  </a:lnTo>
                  <a:lnTo>
                    <a:pt x="277" y="197"/>
                  </a:lnTo>
                  <a:lnTo>
                    <a:pt x="248" y="198"/>
                  </a:lnTo>
                  <a:lnTo>
                    <a:pt x="217" y="201"/>
                  </a:lnTo>
                  <a:lnTo>
                    <a:pt x="188" y="201"/>
                  </a:lnTo>
                  <a:lnTo>
                    <a:pt x="159" y="201"/>
                  </a:lnTo>
                  <a:lnTo>
                    <a:pt x="130" y="201"/>
                  </a:lnTo>
                  <a:lnTo>
                    <a:pt x="101" y="201"/>
                  </a:lnTo>
                  <a:lnTo>
                    <a:pt x="71" y="200"/>
                  </a:lnTo>
                  <a:lnTo>
                    <a:pt x="42" y="197"/>
                  </a:lnTo>
                  <a:lnTo>
                    <a:pt x="11" y="193"/>
                  </a:lnTo>
                  <a:lnTo>
                    <a:pt x="10" y="200"/>
                  </a:lnTo>
                  <a:lnTo>
                    <a:pt x="11" y="193"/>
                  </a:lnTo>
                  <a:lnTo>
                    <a:pt x="0" y="192"/>
                  </a:lnTo>
                  <a:lnTo>
                    <a:pt x="10" y="200"/>
                  </a:lnTo>
                  <a:lnTo>
                    <a:pt x="14" y="1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4" name="Freeform 38"/>
            <p:cNvSpPr>
              <a:spLocks/>
            </p:cNvSpPr>
            <p:nvPr/>
          </p:nvSpPr>
          <p:spPr bwMode="auto">
            <a:xfrm>
              <a:off x="633" y="1152"/>
              <a:ext cx="189" cy="465"/>
            </a:xfrm>
            <a:custGeom>
              <a:avLst/>
              <a:gdLst>
                <a:gd name="T0" fmla="*/ 182 w 189"/>
                <a:gd name="T1" fmla="*/ 454 h 465"/>
                <a:gd name="T2" fmla="*/ 188 w 189"/>
                <a:gd name="T3" fmla="*/ 458 h 465"/>
                <a:gd name="T4" fmla="*/ 188 w 189"/>
                <a:gd name="T5" fmla="*/ 426 h 465"/>
                <a:gd name="T6" fmla="*/ 185 w 189"/>
                <a:gd name="T7" fmla="*/ 394 h 465"/>
                <a:gd name="T8" fmla="*/ 182 w 189"/>
                <a:gd name="T9" fmla="*/ 362 h 465"/>
                <a:gd name="T10" fmla="*/ 177 w 189"/>
                <a:gd name="T11" fmla="*/ 330 h 465"/>
                <a:gd name="T12" fmla="*/ 171 w 189"/>
                <a:gd name="T13" fmla="*/ 300 h 465"/>
                <a:gd name="T14" fmla="*/ 163 w 189"/>
                <a:gd name="T15" fmla="*/ 268 h 465"/>
                <a:gd name="T16" fmla="*/ 154 w 189"/>
                <a:gd name="T17" fmla="*/ 238 h 465"/>
                <a:gd name="T18" fmla="*/ 143 w 189"/>
                <a:gd name="T19" fmla="*/ 209 h 465"/>
                <a:gd name="T20" fmla="*/ 131 w 189"/>
                <a:gd name="T21" fmla="*/ 180 h 465"/>
                <a:gd name="T22" fmla="*/ 117 w 189"/>
                <a:gd name="T23" fmla="*/ 151 h 465"/>
                <a:gd name="T24" fmla="*/ 101 w 189"/>
                <a:gd name="T25" fmla="*/ 123 h 465"/>
                <a:gd name="T26" fmla="*/ 84 w 189"/>
                <a:gd name="T27" fmla="*/ 97 h 465"/>
                <a:gd name="T28" fmla="*/ 67 w 189"/>
                <a:gd name="T29" fmla="*/ 70 h 465"/>
                <a:gd name="T30" fmla="*/ 48 w 189"/>
                <a:gd name="T31" fmla="*/ 46 h 465"/>
                <a:gd name="T32" fmla="*/ 26 w 189"/>
                <a:gd name="T33" fmla="*/ 22 h 465"/>
                <a:gd name="T34" fmla="*/ 5 w 189"/>
                <a:gd name="T35" fmla="*/ 0 h 465"/>
                <a:gd name="T36" fmla="*/ 0 w 189"/>
                <a:gd name="T37" fmla="*/ 6 h 465"/>
                <a:gd name="T38" fmla="*/ 20 w 189"/>
                <a:gd name="T39" fmla="*/ 27 h 465"/>
                <a:gd name="T40" fmla="*/ 42 w 189"/>
                <a:gd name="T41" fmla="*/ 51 h 465"/>
                <a:gd name="T42" fmla="*/ 61 w 189"/>
                <a:gd name="T43" fmla="*/ 75 h 465"/>
                <a:gd name="T44" fmla="*/ 79 w 189"/>
                <a:gd name="T45" fmla="*/ 100 h 465"/>
                <a:gd name="T46" fmla="*/ 95 w 189"/>
                <a:gd name="T47" fmla="*/ 128 h 465"/>
                <a:gd name="T48" fmla="*/ 110 w 189"/>
                <a:gd name="T49" fmla="*/ 155 h 465"/>
                <a:gd name="T50" fmla="*/ 123 w 189"/>
                <a:gd name="T51" fmla="*/ 182 h 465"/>
                <a:gd name="T52" fmla="*/ 137 w 189"/>
                <a:gd name="T53" fmla="*/ 210 h 465"/>
                <a:gd name="T54" fmla="*/ 146 w 189"/>
                <a:gd name="T55" fmla="*/ 241 h 465"/>
                <a:gd name="T56" fmla="*/ 155 w 189"/>
                <a:gd name="T57" fmla="*/ 269 h 465"/>
                <a:gd name="T58" fmla="*/ 165 w 189"/>
                <a:gd name="T59" fmla="*/ 301 h 465"/>
                <a:gd name="T60" fmla="*/ 171 w 189"/>
                <a:gd name="T61" fmla="*/ 332 h 465"/>
                <a:gd name="T62" fmla="*/ 176 w 189"/>
                <a:gd name="T63" fmla="*/ 362 h 465"/>
                <a:gd name="T64" fmla="*/ 179 w 189"/>
                <a:gd name="T65" fmla="*/ 394 h 465"/>
                <a:gd name="T66" fmla="*/ 180 w 189"/>
                <a:gd name="T67" fmla="*/ 426 h 465"/>
                <a:gd name="T68" fmla="*/ 180 w 189"/>
                <a:gd name="T69" fmla="*/ 458 h 465"/>
                <a:gd name="T70" fmla="*/ 185 w 189"/>
                <a:gd name="T71" fmla="*/ 461 h 465"/>
                <a:gd name="T72" fmla="*/ 180 w 189"/>
                <a:gd name="T73" fmla="*/ 458 h 465"/>
                <a:gd name="T74" fmla="*/ 180 w 189"/>
                <a:gd name="T75" fmla="*/ 464 h 465"/>
                <a:gd name="T76" fmla="*/ 185 w 189"/>
                <a:gd name="T77" fmla="*/ 461 h 465"/>
                <a:gd name="T78" fmla="*/ 182 w 189"/>
                <a:gd name="T79" fmla="*/ 454 h 46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9"/>
                <a:gd name="T121" fmla="*/ 0 h 465"/>
                <a:gd name="T122" fmla="*/ 189 w 189"/>
                <a:gd name="T123" fmla="*/ 465 h 46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9" h="465">
                  <a:moveTo>
                    <a:pt x="182" y="454"/>
                  </a:moveTo>
                  <a:lnTo>
                    <a:pt x="188" y="458"/>
                  </a:lnTo>
                  <a:lnTo>
                    <a:pt x="188" y="426"/>
                  </a:lnTo>
                  <a:lnTo>
                    <a:pt x="185" y="394"/>
                  </a:lnTo>
                  <a:lnTo>
                    <a:pt x="182" y="362"/>
                  </a:lnTo>
                  <a:lnTo>
                    <a:pt x="177" y="330"/>
                  </a:lnTo>
                  <a:lnTo>
                    <a:pt x="171" y="300"/>
                  </a:lnTo>
                  <a:lnTo>
                    <a:pt x="163" y="268"/>
                  </a:lnTo>
                  <a:lnTo>
                    <a:pt x="154" y="238"/>
                  </a:lnTo>
                  <a:lnTo>
                    <a:pt x="143" y="209"/>
                  </a:lnTo>
                  <a:lnTo>
                    <a:pt x="131" y="180"/>
                  </a:lnTo>
                  <a:lnTo>
                    <a:pt x="117" y="151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7" y="70"/>
                  </a:lnTo>
                  <a:lnTo>
                    <a:pt x="48" y="46"/>
                  </a:lnTo>
                  <a:lnTo>
                    <a:pt x="26" y="22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7"/>
                  </a:lnTo>
                  <a:lnTo>
                    <a:pt x="42" y="51"/>
                  </a:lnTo>
                  <a:lnTo>
                    <a:pt x="61" y="75"/>
                  </a:lnTo>
                  <a:lnTo>
                    <a:pt x="79" y="100"/>
                  </a:lnTo>
                  <a:lnTo>
                    <a:pt x="95" y="128"/>
                  </a:lnTo>
                  <a:lnTo>
                    <a:pt x="110" y="155"/>
                  </a:lnTo>
                  <a:lnTo>
                    <a:pt x="123" y="182"/>
                  </a:lnTo>
                  <a:lnTo>
                    <a:pt x="137" y="210"/>
                  </a:lnTo>
                  <a:lnTo>
                    <a:pt x="146" y="241"/>
                  </a:lnTo>
                  <a:lnTo>
                    <a:pt x="155" y="269"/>
                  </a:lnTo>
                  <a:lnTo>
                    <a:pt x="165" y="301"/>
                  </a:lnTo>
                  <a:lnTo>
                    <a:pt x="171" y="332"/>
                  </a:lnTo>
                  <a:lnTo>
                    <a:pt x="176" y="362"/>
                  </a:lnTo>
                  <a:lnTo>
                    <a:pt x="179" y="394"/>
                  </a:lnTo>
                  <a:lnTo>
                    <a:pt x="180" y="426"/>
                  </a:lnTo>
                  <a:lnTo>
                    <a:pt x="180" y="458"/>
                  </a:lnTo>
                  <a:lnTo>
                    <a:pt x="185" y="461"/>
                  </a:lnTo>
                  <a:lnTo>
                    <a:pt x="180" y="458"/>
                  </a:lnTo>
                  <a:lnTo>
                    <a:pt x="180" y="464"/>
                  </a:lnTo>
                  <a:lnTo>
                    <a:pt x="185" y="461"/>
                  </a:lnTo>
                  <a:lnTo>
                    <a:pt x="182" y="4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5" name="Freeform 39"/>
            <p:cNvSpPr>
              <a:spLocks/>
            </p:cNvSpPr>
            <p:nvPr/>
          </p:nvSpPr>
          <p:spPr bwMode="auto">
            <a:xfrm>
              <a:off x="824" y="1390"/>
              <a:ext cx="1025" cy="223"/>
            </a:xfrm>
            <a:custGeom>
              <a:avLst/>
              <a:gdLst>
                <a:gd name="T0" fmla="*/ 1014 w 1025"/>
                <a:gd name="T1" fmla="*/ 0 h 223"/>
                <a:gd name="T2" fmla="*/ 950 w 1025"/>
                <a:gd name="T3" fmla="*/ 3 h 223"/>
                <a:gd name="T4" fmla="*/ 885 w 1025"/>
                <a:gd name="T5" fmla="*/ 6 h 223"/>
                <a:gd name="T6" fmla="*/ 821 w 1025"/>
                <a:gd name="T7" fmla="*/ 11 h 223"/>
                <a:gd name="T8" fmla="*/ 755 w 1025"/>
                <a:gd name="T9" fmla="*/ 17 h 223"/>
                <a:gd name="T10" fmla="*/ 689 w 1025"/>
                <a:gd name="T11" fmla="*/ 23 h 223"/>
                <a:gd name="T12" fmla="*/ 622 w 1025"/>
                <a:gd name="T13" fmla="*/ 31 h 223"/>
                <a:gd name="T14" fmla="*/ 556 w 1025"/>
                <a:gd name="T15" fmla="*/ 40 h 223"/>
                <a:gd name="T16" fmla="*/ 492 w 1025"/>
                <a:gd name="T17" fmla="*/ 51 h 223"/>
                <a:gd name="T18" fmla="*/ 427 w 1025"/>
                <a:gd name="T19" fmla="*/ 64 h 223"/>
                <a:gd name="T20" fmla="*/ 363 w 1025"/>
                <a:gd name="T21" fmla="*/ 79 h 223"/>
                <a:gd name="T22" fmla="*/ 300 w 1025"/>
                <a:gd name="T23" fmla="*/ 95 h 223"/>
                <a:gd name="T24" fmla="*/ 237 w 1025"/>
                <a:gd name="T25" fmla="*/ 115 h 223"/>
                <a:gd name="T26" fmla="*/ 176 w 1025"/>
                <a:gd name="T27" fmla="*/ 135 h 223"/>
                <a:gd name="T28" fmla="*/ 116 w 1025"/>
                <a:gd name="T29" fmla="*/ 160 h 223"/>
                <a:gd name="T30" fmla="*/ 56 w 1025"/>
                <a:gd name="T31" fmla="*/ 186 h 223"/>
                <a:gd name="T32" fmla="*/ 0 w 1025"/>
                <a:gd name="T33" fmla="*/ 216 h 223"/>
                <a:gd name="T34" fmla="*/ 32 w 1025"/>
                <a:gd name="T35" fmla="*/ 206 h 223"/>
                <a:gd name="T36" fmla="*/ 90 w 1025"/>
                <a:gd name="T37" fmla="*/ 179 h 223"/>
                <a:gd name="T38" fmla="*/ 148 w 1025"/>
                <a:gd name="T39" fmla="*/ 154 h 223"/>
                <a:gd name="T40" fmla="*/ 208 w 1025"/>
                <a:gd name="T41" fmla="*/ 132 h 223"/>
                <a:gd name="T42" fmla="*/ 269 w 1025"/>
                <a:gd name="T43" fmla="*/ 112 h 223"/>
                <a:gd name="T44" fmla="*/ 332 w 1025"/>
                <a:gd name="T45" fmla="*/ 95 h 223"/>
                <a:gd name="T46" fmla="*/ 397 w 1025"/>
                <a:gd name="T47" fmla="*/ 78 h 223"/>
                <a:gd name="T48" fmla="*/ 460 w 1025"/>
                <a:gd name="T49" fmla="*/ 65 h 223"/>
                <a:gd name="T50" fmla="*/ 526 w 1025"/>
                <a:gd name="T51" fmla="*/ 53 h 223"/>
                <a:gd name="T52" fmla="*/ 590 w 1025"/>
                <a:gd name="T53" fmla="*/ 43 h 223"/>
                <a:gd name="T54" fmla="*/ 656 w 1025"/>
                <a:gd name="T55" fmla="*/ 34 h 223"/>
                <a:gd name="T56" fmla="*/ 722 w 1025"/>
                <a:gd name="T57" fmla="*/ 28 h 223"/>
                <a:gd name="T58" fmla="*/ 787 w 1025"/>
                <a:gd name="T59" fmla="*/ 20 h 223"/>
                <a:gd name="T60" fmla="*/ 853 w 1025"/>
                <a:gd name="T61" fmla="*/ 16 h 223"/>
                <a:gd name="T62" fmla="*/ 918 w 1025"/>
                <a:gd name="T63" fmla="*/ 11 h 223"/>
                <a:gd name="T64" fmla="*/ 982 w 1025"/>
                <a:gd name="T65" fmla="*/ 9 h 223"/>
                <a:gd name="T66" fmla="*/ 1018 w 1025"/>
                <a:gd name="T67" fmla="*/ 0 h 223"/>
                <a:gd name="T68" fmla="*/ 1024 w 1025"/>
                <a:gd name="T69" fmla="*/ 6 h 223"/>
                <a:gd name="T70" fmla="*/ 1013 w 1025"/>
                <a:gd name="T71" fmla="*/ 6 h 22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5"/>
                <a:gd name="T109" fmla="*/ 0 h 223"/>
                <a:gd name="T110" fmla="*/ 1025 w 1025"/>
                <a:gd name="T111" fmla="*/ 223 h 22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5" h="223">
                  <a:moveTo>
                    <a:pt x="1013" y="6"/>
                  </a:moveTo>
                  <a:lnTo>
                    <a:pt x="1014" y="0"/>
                  </a:lnTo>
                  <a:lnTo>
                    <a:pt x="982" y="2"/>
                  </a:lnTo>
                  <a:lnTo>
                    <a:pt x="950" y="3"/>
                  </a:lnTo>
                  <a:lnTo>
                    <a:pt x="918" y="5"/>
                  </a:lnTo>
                  <a:lnTo>
                    <a:pt x="885" y="6"/>
                  </a:lnTo>
                  <a:lnTo>
                    <a:pt x="853" y="9"/>
                  </a:lnTo>
                  <a:lnTo>
                    <a:pt x="821" y="11"/>
                  </a:lnTo>
                  <a:lnTo>
                    <a:pt x="787" y="14"/>
                  </a:lnTo>
                  <a:lnTo>
                    <a:pt x="755" y="17"/>
                  </a:lnTo>
                  <a:lnTo>
                    <a:pt x="722" y="20"/>
                  </a:lnTo>
                  <a:lnTo>
                    <a:pt x="689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90" y="36"/>
                  </a:lnTo>
                  <a:lnTo>
                    <a:pt x="556" y="40"/>
                  </a:lnTo>
                  <a:lnTo>
                    <a:pt x="524" y="47"/>
                  </a:lnTo>
                  <a:lnTo>
                    <a:pt x="492" y="51"/>
                  </a:lnTo>
                  <a:lnTo>
                    <a:pt x="460" y="57"/>
                  </a:lnTo>
                  <a:lnTo>
                    <a:pt x="427" y="64"/>
                  </a:lnTo>
                  <a:lnTo>
                    <a:pt x="395" y="71"/>
                  </a:lnTo>
                  <a:lnTo>
                    <a:pt x="363" y="79"/>
                  </a:lnTo>
                  <a:lnTo>
                    <a:pt x="331" y="87"/>
                  </a:lnTo>
                  <a:lnTo>
                    <a:pt x="300" y="95"/>
                  </a:lnTo>
                  <a:lnTo>
                    <a:pt x="268" y="104"/>
                  </a:lnTo>
                  <a:lnTo>
                    <a:pt x="237" y="115"/>
                  </a:lnTo>
                  <a:lnTo>
                    <a:pt x="206" y="124"/>
                  </a:lnTo>
                  <a:lnTo>
                    <a:pt x="176" y="135"/>
                  </a:lnTo>
                  <a:lnTo>
                    <a:pt x="145" y="147"/>
                  </a:lnTo>
                  <a:lnTo>
                    <a:pt x="116" y="160"/>
                  </a:lnTo>
                  <a:lnTo>
                    <a:pt x="85" y="172"/>
                  </a:lnTo>
                  <a:lnTo>
                    <a:pt x="56" y="186"/>
                  </a:lnTo>
                  <a:lnTo>
                    <a:pt x="27" y="200"/>
                  </a:lnTo>
                  <a:lnTo>
                    <a:pt x="0" y="216"/>
                  </a:lnTo>
                  <a:lnTo>
                    <a:pt x="3" y="222"/>
                  </a:lnTo>
                  <a:lnTo>
                    <a:pt x="32" y="206"/>
                  </a:lnTo>
                  <a:lnTo>
                    <a:pt x="61" y="193"/>
                  </a:lnTo>
                  <a:lnTo>
                    <a:pt x="90" y="179"/>
                  </a:lnTo>
                  <a:lnTo>
                    <a:pt x="118" y="166"/>
                  </a:lnTo>
                  <a:lnTo>
                    <a:pt x="148" y="154"/>
                  </a:lnTo>
                  <a:lnTo>
                    <a:pt x="177" y="143"/>
                  </a:lnTo>
                  <a:lnTo>
                    <a:pt x="208" y="132"/>
                  </a:lnTo>
                  <a:lnTo>
                    <a:pt x="239" y="121"/>
                  </a:lnTo>
                  <a:lnTo>
                    <a:pt x="269" y="112"/>
                  </a:lnTo>
                  <a:lnTo>
                    <a:pt x="300" y="102"/>
                  </a:lnTo>
                  <a:lnTo>
                    <a:pt x="332" y="95"/>
                  </a:lnTo>
                  <a:lnTo>
                    <a:pt x="364" y="85"/>
                  </a:lnTo>
                  <a:lnTo>
                    <a:pt x="397" y="78"/>
                  </a:lnTo>
                  <a:lnTo>
                    <a:pt x="429" y="71"/>
                  </a:lnTo>
                  <a:lnTo>
                    <a:pt x="460" y="65"/>
                  </a:lnTo>
                  <a:lnTo>
                    <a:pt x="493" y="59"/>
                  </a:lnTo>
                  <a:lnTo>
                    <a:pt x="526" y="53"/>
                  </a:lnTo>
                  <a:lnTo>
                    <a:pt x="558" y="48"/>
                  </a:lnTo>
                  <a:lnTo>
                    <a:pt x="590" y="43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9" y="31"/>
                  </a:lnTo>
                  <a:lnTo>
                    <a:pt x="722" y="28"/>
                  </a:lnTo>
                  <a:lnTo>
                    <a:pt x="755" y="23"/>
                  </a:lnTo>
                  <a:lnTo>
                    <a:pt x="787" y="20"/>
                  </a:lnTo>
                  <a:lnTo>
                    <a:pt x="821" y="19"/>
                  </a:lnTo>
                  <a:lnTo>
                    <a:pt x="853" y="16"/>
                  </a:lnTo>
                  <a:lnTo>
                    <a:pt x="885" y="14"/>
                  </a:lnTo>
                  <a:lnTo>
                    <a:pt x="918" y="11"/>
                  </a:lnTo>
                  <a:lnTo>
                    <a:pt x="950" y="9"/>
                  </a:lnTo>
                  <a:lnTo>
                    <a:pt x="982" y="9"/>
                  </a:lnTo>
                  <a:lnTo>
                    <a:pt x="1014" y="6"/>
                  </a:lnTo>
                  <a:lnTo>
                    <a:pt x="1018" y="0"/>
                  </a:lnTo>
                  <a:lnTo>
                    <a:pt x="1014" y="6"/>
                  </a:lnTo>
                  <a:lnTo>
                    <a:pt x="1024" y="6"/>
                  </a:lnTo>
                  <a:lnTo>
                    <a:pt x="1018" y="0"/>
                  </a:lnTo>
                  <a:lnTo>
                    <a:pt x="101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6" name="Freeform 40"/>
            <p:cNvSpPr>
              <a:spLocks/>
            </p:cNvSpPr>
            <p:nvPr/>
          </p:nvSpPr>
          <p:spPr bwMode="auto">
            <a:xfrm>
              <a:off x="1546" y="948"/>
              <a:ext cx="297" cy="439"/>
            </a:xfrm>
            <a:custGeom>
              <a:avLst/>
              <a:gdLst>
                <a:gd name="T0" fmla="*/ 6 w 297"/>
                <a:gd name="T1" fmla="*/ 10 h 439"/>
                <a:gd name="T2" fmla="*/ 0 w 297"/>
                <a:gd name="T3" fmla="*/ 6 h 439"/>
                <a:gd name="T4" fmla="*/ 14 w 297"/>
                <a:gd name="T5" fmla="*/ 56 h 439"/>
                <a:gd name="T6" fmla="*/ 28 w 297"/>
                <a:gd name="T7" fmla="*/ 102 h 439"/>
                <a:gd name="T8" fmla="*/ 44 w 297"/>
                <a:gd name="T9" fmla="*/ 145 h 439"/>
                <a:gd name="T10" fmla="*/ 62 w 297"/>
                <a:gd name="T11" fmla="*/ 183 h 439"/>
                <a:gd name="T12" fmla="*/ 81 w 297"/>
                <a:gd name="T13" fmla="*/ 217 h 439"/>
                <a:gd name="T14" fmla="*/ 101 w 297"/>
                <a:gd name="T15" fmla="*/ 248 h 439"/>
                <a:gd name="T16" fmla="*/ 120 w 297"/>
                <a:gd name="T17" fmla="*/ 276 h 439"/>
                <a:gd name="T18" fmla="*/ 141 w 297"/>
                <a:gd name="T19" fmla="*/ 301 h 439"/>
                <a:gd name="T20" fmla="*/ 160 w 297"/>
                <a:gd name="T21" fmla="*/ 323 h 439"/>
                <a:gd name="T22" fmla="*/ 182 w 297"/>
                <a:gd name="T23" fmla="*/ 344 h 439"/>
                <a:gd name="T24" fmla="*/ 201 w 297"/>
                <a:gd name="T25" fmla="*/ 363 h 439"/>
                <a:gd name="T26" fmla="*/ 222 w 297"/>
                <a:gd name="T27" fmla="*/ 381 h 439"/>
                <a:gd name="T28" fmla="*/ 241 w 297"/>
                <a:gd name="T29" fmla="*/ 395 h 439"/>
                <a:gd name="T30" fmla="*/ 258 w 297"/>
                <a:gd name="T31" fmla="*/ 411 h 439"/>
                <a:gd name="T32" fmla="*/ 275 w 297"/>
                <a:gd name="T33" fmla="*/ 424 h 439"/>
                <a:gd name="T34" fmla="*/ 291 w 297"/>
                <a:gd name="T35" fmla="*/ 438 h 439"/>
                <a:gd name="T36" fmla="*/ 296 w 297"/>
                <a:gd name="T37" fmla="*/ 432 h 439"/>
                <a:gd name="T38" fmla="*/ 280 w 297"/>
                <a:gd name="T39" fmla="*/ 419 h 439"/>
                <a:gd name="T40" fmla="*/ 263 w 297"/>
                <a:gd name="T41" fmla="*/ 405 h 439"/>
                <a:gd name="T42" fmla="*/ 245 w 297"/>
                <a:gd name="T43" fmla="*/ 390 h 439"/>
                <a:gd name="T44" fmla="*/ 226 w 297"/>
                <a:gd name="T45" fmla="*/ 374 h 439"/>
                <a:gd name="T46" fmla="*/ 206 w 297"/>
                <a:gd name="T47" fmla="*/ 357 h 439"/>
                <a:gd name="T48" fmla="*/ 187 w 297"/>
                <a:gd name="T49" fmla="*/ 338 h 439"/>
                <a:gd name="T50" fmla="*/ 166 w 297"/>
                <a:gd name="T51" fmla="*/ 319 h 439"/>
                <a:gd name="T52" fmla="*/ 146 w 297"/>
                <a:gd name="T53" fmla="*/ 296 h 439"/>
                <a:gd name="T54" fmla="*/ 127 w 297"/>
                <a:gd name="T55" fmla="*/ 271 h 439"/>
                <a:gd name="T56" fmla="*/ 106 w 297"/>
                <a:gd name="T57" fmla="*/ 244 h 439"/>
                <a:gd name="T58" fmla="*/ 87 w 297"/>
                <a:gd name="T59" fmla="*/ 213 h 439"/>
                <a:gd name="T60" fmla="*/ 70 w 297"/>
                <a:gd name="T61" fmla="*/ 178 h 439"/>
                <a:gd name="T62" fmla="*/ 52 w 297"/>
                <a:gd name="T63" fmla="*/ 142 h 439"/>
                <a:gd name="T64" fmla="*/ 36 w 297"/>
                <a:gd name="T65" fmla="*/ 100 h 439"/>
                <a:gd name="T66" fmla="*/ 21 w 297"/>
                <a:gd name="T67" fmla="*/ 56 h 439"/>
                <a:gd name="T68" fmla="*/ 8 w 297"/>
                <a:gd name="T69" fmla="*/ 5 h 439"/>
                <a:gd name="T70" fmla="*/ 2 w 297"/>
                <a:gd name="T71" fmla="*/ 2 h 439"/>
                <a:gd name="T72" fmla="*/ 8 w 297"/>
                <a:gd name="T73" fmla="*/ 5 h 439"/>
                <a:gd name="T74" fmla="*/ 6 w 297"/>
                <a:gd name="T75" fmla="*/ 0 h 439"/>
                <a:gd name="T76" fmla="*/ 2 w 297"/>
                <a:gd name="T77" fmla="*/ 2 h 439"/>
                <a:gd name="T78" fmla="*/ 6 w 297"/>
                <a:gd name="T79" fmla="*/ 10 h 43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7"/>
                <a:gd name="T121" fmla="*/ 0 h 439"/>
                <a:gd name="T122" fmla="*/ 297 w 297"/>
                <a:gd name="T123" fmla="*/ 439 h 43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7" h="439">
                  <a:moveTo>
                    <a:pt x="6" y="10"/>
                  </a:moveTo>
                  <a:lnTo>
                    <a:pt x="0" y="6"/>
                  </a:lnTo>
                  <a:lnTo>
                    <a:pt x="14" y="56"/>
                  </a:lnTo>
                  <a:lnTo>
                    <a:pt x="28" y="102"/>
                  </a:lnTo>
                  <a:lnTo>
                    <a:pt x="44" y="145"/>
                  </a:lnTo>
                  <a:lnTo>
                    <a:pt x="62" y="183"/>
                  </a:lnTo>
                  <a:lnTo>
                    <a:pt x="81" y="217"/>
                  </a:lnTo>
                  <a:lnTo>
                    <a:pt x="101" y="248"/>
                  </a:lnTo>
                  <a:lnTo>
                    <a:pt x="120" y="276"/>
                  </a:lnTo>
                  <a:lnTo>
                    <a:pt x="141" y="301"/>
                  </a:lnTo>
                  <a:lnTo>
                    <a:pt x="160" y="323"/>
                  </a:lnTo>
                  <a:lnTo>
                    <a:pt x="182" y="344"/>
                  </a:lnTo>
                  <a:lnTo>
                    <a:pt x="201" y="363"/>
                  </a:lnTo>
                  <a:lnTo>
                    <a:pt x="222" y="381"/>
                  </a:lnTo>
                  <a:lnTo>
                    <a:pt x="241" y="395"/>
                  </a:lnTo>
                  <a:lnTo>
                    <a:pt x="258" y="411"/>
                  </a:lnTo>
                  <a:lnTo>
                    <a:pt x="275" y="424"/>
                  </a:lnTo>
                  <a:lnTo>
                    <a:pt x="291" y="438"/>
                  </a:lnTo>
                  <a:lnTo>
                    <a:pt x="296" y="432"/>
                  </a:lnTo>
                  <a:lnTo>
                    <a:pt x="280" y="419"/>
                  </a:lnTo>
                  <a:lnTo>
                    <a:pt x="263" y="405"/>
                  </a:lnTo>
                  <a:lnTo>
                    <a:pt x="245" y="390"/>
                  </a:lnTo>
                  <a:lnTo>
                    <a:pt x="226" y="374"/>
                  </a:lnTo>
                  <a:lnTo>
                    <a:pt x="206" y="357"/>
                  </a:lnTo>
                  <a:lnTo>
                    <a:pt x="187" y="338"/>
                  </a:lnTo>
                  <a:lnTo>
                    <a:pt x="166" y="319"/>
                  </a:lnTo>
                  <a:lnTo>
                    <a:pt x="146" y="296"/>
                  </a:lnTo>
                  <a:lnTo>
                    <a:pt x="127" y="271"/>
                  </a:lnTo>
                  <a:lnTo>
                    <a:pt x="106" y="244"/>
                  </a:lnTo>
                  <a:lnTo>
                    <a:pt x="87" y="213"/>
                  </a:lnTo>
                  <a:lnTo>
                    <a:pt x="70" y="178"/>
                  </a:lnTo>
                  <a:lnTo>
                    <a:pt x="52" y="142"/>
                  </a:lnTo>
                  <a:lnTo>
                    <a:pt x="36" y="100"/>
                  </a:lnTo>
                  <a:lnTo>
                    <a:pt x="21" y="56"/>
                  </a:lnTo>
                  <a:lnTo>
                    <a:pt x="8" y="5"/>
                  </a:lnTo>
                  <a:lnTo>
                    <a:pt x="2" y="2"/>
                  </a:lnTo>
                  <a:lnTo>
                    <a:pt x="8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7" name="Freeform 41"/>
            <p:cNvSpPr>
              <a:spLocks/>
            </p:cNvSpPr>
            <p:nvPr/>
          </p:nvSpPr>
          <p:spPr bwMode="auto">
            <a:xfrm>
              <a:off x="643" y="934"/>
              <a:ext cx="1201" cy="659"/>
            </a:xfrm>
            <a:custGeom>
              <a:avLst/>
              <a:gdLst>
                <a:gd name="T0" fmla="*/ 879 w 1201"/>
                <a:gd name="T1" fmla="*/ 13 h 659"/>
                <a:gd name="T2" fmla="*/ 826 w 1201"/>
                <a:gd name="T3" fmla="*/ 37 h 659"/>
                <a:gd name="T4" fmla="*/ 773 w 1201"/>
                <a:gd name="T5" fmla="*/ 61 h 659"/>
                <a:gd name="T6" fmla="*/ 718 w 1201"/>
                <a:gd name="T7" fmla="*/ 85 h 659"/>
                <a:gd name="T8" fmla="*/ 664 w 1201"/>
                <a:gd name="T9" fmla="*/ 106 h 659"/>
                <a:gd name="T10" fmla="*/ 609 w 1201"/>
                <a:gd name="T11" fmla="*/ 125 h 659"/>
                <a:gd name="T12" fmla="*/ 552 w 1201"/>
                <a:gd name="T13" fmla="*/ 143 h 659"/>
                <a:gd name="T14" fmla="*/ 494 w 1201"/>
                <a:gd name="T15" fmla="*/ 159 h 659"/>
                <a:gd name="T16" fmla="*/ 438 w 1201"/>
                <a:gd name="T17" fmla="*/ 174 h 659"/>
                <a:gd name="T18" fmla="*/ 380 w 1201"/>
                <a:gd name="T19" fmla="*/ 187 h 659"/>
                <a:gd name="T20" fmla="*/ 322 w 1201"/>
                <a:gd name="T21" fmla="*/ 196 h 659"/>
                <a:gd name="T22" fmla="*/ 264 w 1201"/>
                <a:gd name="T23" fmla="*/ 203 h 659"/>
                <a:gd name="T24" fmla="*/ 206 w 1201"/>
                <a:gd name="T25" fmla="*/ 208 h 659"/>
                <a:gd name="T26" fmla="*/ 148 w 1201"/>
                <a:gd name="T27" fmla="*/ 209 h 659"/>
                <a:gd name="T28" fmla="*/ 89 w 1201"/>
                <a:gd name="T29" fmla="*/ 208 h 659"/>
                <a:gd name="T30" fmla="*/ 31 w 1201"/>
                <a:gd name="T31" fmla="*/ 203 h 659"/>
                <a:gd name="T32" fmla="*/ 23 w 1201"/>
                <a:gd name="T33" fmla="*/ 222 h 659"/>
                <a:gd name="T34" fmla="*/ 64 w 1201"/>
                <a:gd name="T35" fmla="*/ 270 h 659"/>
                <a:gd name="T36" fmla="*/ 100 w 1201"/>
                <a:gd name="T37" fmla="*/ 323 h 659"/>
                <a:gd name="T38" fmla="*/ 129 w 1201"/>
                <a:gd name="T39" fmla="*/ 378 h 659"/>
                <a:gd name="T40" fmla="*/ 153 w 1201"/>
                <a:gd name="T41" fmla="*/ 438 h 659"/>
                <a:gd name="T42" fmla="*/ 172 w 1201"/>
                <a:gd name="T43" fmla="*/ 499 h 659"/>
                <a:gd name="T44" fmla="*/ 184 w 1201"/>
                <a:gd name="T45" fmla="*/ 561 h 659"/>
                <a:gd name="T46" fmla="*/ 188 w 1201"/>
                <a:gd name="T47" fmla="*/ 626 h 659"/>
                <a:gd name="T48" fmla="*/ 216 w 1201"/>
                <a:gd name="T49" fmla="*/ 642 h 659"/>
                <a:gd name="T50" fmla="*/ 274 w 1201"/>
                <a:gd name="T51" fmla="*/ 613 h 659"/>
                <a:gd name="T52" fmla="*/ 333 w 1201"/>
                <a:gd name="T53" fmla="*/ 587 h 659"/>
                <a:gd name="T54" fmla="*/ 393 w 1201"/>
                <a:gd name="T55" fmla="*/ 563 h 659"/>
                <a:gd name="T56" fmla="*/ 454 w 1201"/>
                <a:gd name="T57" fmla="*/ 544 h 659"/>
                <a:gd name="T58" fmla="*/ 517 w 1201"/>
                <a:gd name="T59" fmla="*/ 524 h 659"/>
                <a:gd name="T60" fmla="*/ 581 w 1201"/>
                <a:gd name="T61" fmla="*/ 508 h 659"/>
                <a:gd name="T62" fmla="*/ 646 w 1201"/>
                <a:gd name="T63" fmla="*/ 494 h 659"/>
                <a:gd name="T64" fmla="*/ 710 w 1201"/>
                <a:gd name="T65" fmla="*/ 483 h 659"/>
                <a:gd name="T66" fmla="*/ 776 w 1201"/>
                <a:gd name="T67" fmla="*/ 473 h 659"/>
                <a:gd name="T68" fmla="*/ 842 w 1201"/>
                <a:gd name="T69" fmla="*/ 463 h 659"/>
                <a:gd name="T70" fmla="*/ 907 w 1201"/>
                <a:gd name="T71" fmla="*/ 455 h 659"/>
                <a:gd name="T72" fmla="*/ 973 w 1201"/>
                <a:gd name="T73" fmla="*/ 449 h 659"/>
                <a:gd name="T74" fmla="*/ 1039 w 1201"/>
                <a:gd name="T75" fmla="*/ 444 h 659"/>
                <a:gd name="T76" fmla="*/ 1103 w 1201"/>
                <a:gd name="T77" fmla="*/ 439 h 659"/>
                <a:gd name="T78" fmla="*/ 1168 w 1201"/>
                <a:gd name="T79" fmla="*/ 436 h 659"/>
                <a:gd name="T80" fmla="*/ 1184 w 1201"/>
                <a:gd name="T81" fmla="*/ 422 h 659"/>
                <a:gd name="T82" fmla="*/ 1148 w 1201"/>
                <a:gd name="T83" fmla="*/ 393 h 659"/>
                <a:gd name="T84" fmla="*/ 1108 w 1201"/>
                <a:gd name="T85" fmla="*/ 359 h 659"/>
                <a:gd name="T86" fmla="*/ 1068 w 1201"/>
                <a:gd name="T87" fmla="*/ 320 h 659"/>
                <a:gd name="T88" fmla="*/ 1028 w 1201"/>
                <a:gd name="T89" fmla="*/ 272 h 659"/>
                <a:gd name="T90" fmla="*/ 987 w 1201"/>
                <a:gd name="T91" fmla="*/ 212 h 659"/>
                <a:gd name="T92" fmla="*/ 950 w 1201"/>
                <a:gd name="T93" fmla="*/ 140 h 659"/>
                <a:gd name="T94" fmla="*/ 920 w 1201"/>
                <a:gd name="T95" fmla="*/ 51 h 65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1"/>
                <a:gd name="T145" fmla="*/ 0 h 659"/>
                <a:gd name="T146" fmla="*/ 1201 w 1201"/>
                <a:gd name="T147" fmla="*/ 659 h 65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1" h="659">
                  <a:moveTo>
                    <a:pt x="905" y="0"/>
                  </a:moveTo>
                  <a:lnTo>
                    <a:pt x="879" y="13"/>
                  </a:lnTo>
                  <a:lnTo>
                    <a:pt x="854" y="26"/>
                  </a:lnTo>
                  <a:lnTo>
                    <a:pt x="826" y="37"/>
                  </a:lnTo>
                  <a:lnTo>
                    <a:pt x="801" y="50"/>
                  </a:lnTo>
                  <a:lnTo>
                    <a:pt x="773" y="61"/>
                  </a:lnTo>
                  <a:lnTo>
                    <a:pt x="746" y="74"/>
                  </a:lnTo>
                  <a:lnTo>
                    <a:pt x="718" y="85"/>
                  </a:lnTo>
                  <a:lnTo>
                    <a:pt x="691" y="95"/>
                  </a:lnTo>
                  <a:lnTo>
                    <a:pt x="664" y="106"/>
                  </a:lnTo>
                  <a:lnTo>
                    <a:pt x="636" y="116"/>
                  </a:lnTo>
                  <a:lnTo>
                    <a:pt x="609" y="125"/>
                  </a:lnTo>
                  <a:lnTo>
                    <a:pt x="580" y="135"/>
                  </a:lnTo>
                  <a:lnTo>
                    <a:pt x="552" y="143"/>
                  </a:lnTo>
                  <a:lnTo>
                    <a:pt x="523" y="153"/>
                  </a:lnTo>
                  <a:lnTo>
                    <a:pt x="494" y="159"/>
                  </a:lnTo>
                  <a:lnTo>
                    <a:pt x="467" y="167"/>
                  </a:lnTo>
                  <a:lnTo>
                    <a:pt x="438" y="174"/>
                  </a:lnTo>
                  <a:lnTo>
                    <a:pt x="409" y="180"/>
                  </a:lnTo>
                  <a:lnTo>
                    <a:pt x="380" y="187"/>
                  </a:lnTo>
                  <a:lnTo>
                    <a:pt x="351" y="191"/>
                  </a:lnTo>
                  <a:lnTo>
                    <a:pt x="322" y="196"/>
                  </a:lnTo>
                  <a:lnTo>
                    <a:pt x="293" y="199"/>
                  </a:lnTo>
                  <a:lnTo>
                    <a:pt x="264" y="203"/>
                  </a:lnTo>
                  <a:lnTo>
                    <a:pt x="235" y="206"/>
                  </a:lnTo>
                  <a:lnTo>
                    <a:pt x="206" y="208"/>
                  </a:lnTo>
                  <a:lnTo>
                    <a:pt x="177" y="209"/>
                  </a:lnTo>
                  <a:lnTo>
                    <a:pt x="148" y="209"/>
                  </a:lnTo>
                  <a:lnTo>
                    <a:pt x="118" y="209"/>
                  </a:lnTo>
                  <a:lnTo>
                    <a:pt x="89" y="208"/>
                  </a:lnTo>
                  <a:lnTo>
                    <a:pt x="60" y="206"/>
                  </a:lnTo>
                  <a:lnTo>
                    <a:pt x="31" y="203"/>
                  </a:lnTo>
                  <a:lnTo>
                    <a:pt x="0" y="199"/>
                  </a:lnTo>
                  <a:lnTo>
                    <a:pt x="23" y="222"/>
                  </a:lnTo>
                  <a:lnTo>
                    <a:pt x="45" y="246"/>
                  </a:lnTo>
                  <a:lnTo>
                    <a:pt x="64" y="270"/>
                  </a:lnTo>
                  <a:lnTo>
                    <a:pt x="82" y="296"/>
                  </a:lnTo>
                  <a:lnTo>
                    <a:pt x="100" y="323"/>
                  </a:lnTo>
                  <a:lnTo>
                    <a:pt x="114" y="351"/>
                  </a:lnTo>
                  <a:lnTo>
                    <a:pt x="129" y="378"/>
                  </a:lnTo>
                  <a:lnTo>
                    <a:pt x="142" y="407"/>
                  </a:lnTo>
                  <a:lnTo>
                    <a:pt x="153" y="438"/>
                  </a:lnTo>
                  <a:lnTo>
                    <a:pt x="163" y="468"/>
                  </a:lnTo>
                  <a:lnTo>
                    <a:pt x="172" y="499"/>
                  </a:lnTo>
                  <a:lnTo>
                    <a:pt x="179" y="529"/>
                  </a:lnTo>
                  <a:lnTo>
                    <a:pt x="184" y="561"/>
                  </a:lnTo>
                  <a:lnTo>
                    <a:pt x="187" y="594"/>
                  </a:lnTo>
                  <a:lnTo>
                    <a:pt x="188" y="626"/>
                  </a:lnTo>
                  <a:lnTo>
                    <a:pt x="188" y="658"/>
                  </a:lnTo>
                  <a:lnTo>
                    <a:pt x="216" y="642"/>
                  </a:lnTo>
                  <a:lnTo>
                    <a:pt x="245" y="627"/>
                  </a:lnTo>
                  <a:lnTo>
                    <a:pt x="274" y="613"/>
                  </a:lnTo>
                  <a:lnTo>
                    <a:pt x="303" y="600"/>
                  </a:lnTo>
                  <a:lnTo>
                    <a:pt x="333" y="587"/>
                  </a:lnTo>
                  <a:lnTo>
                    <a:pt x="362" y="576"/>
                  </a:lnTo>
                  <a:lnTo>
                    <a:pt x="393" y="563"/>
                  </a:lnTo>
                  <a:lnTo>
                    <a:pt x="424" y="553"/>
                  </a:lnTo>
                  <a:lnTo>
                    <a:pt x="454" y="544"/>
                  </a:lnTo>
                  <a:lnTo>
                    <a:pt x="486" y="534"/>
                  </a:lnTo>
                  <a:lnTo>
                    <a:pt x="517" y="524"/>
                  </a:lnTo>
                  <a:lnTo>
                    <a:pt x="549" y="516"/>
                  </a:lnTo>
                  <a:lnTo>
                    <a:pt x="581" y="508"/>
                  </a:lnTo>
                  <a:lnTo>
                    <a:pt x="614" y="502"/>
                  </a:lnTo>
                  <a:lnTo>
                    <a:pt x="646" y="494"/>
                  </a:lnTo>
                  <a:lnTo>
                    <a:pt x="678" y="489"/>
                  </a:lnTo>
                  <a:lnTo>
                    <a:pt x="710" y="483"/>
                  </a:lnTo>
                  <a:lnTo>
                    <a:pt x="743" y="478"/>
                  </a:lnTo>
                  <a:lnTo>
                    <a:pt x="776" y="473"/>
                  </a:lnTo>
                  <a:lnTo>
                    <a:pt x="809" y="468"/>
                  </a:lnTo>
                  <a:lnTo>
                    <a:pt x="842" y="463"/>
                  </a:lnTo>
                  <a:lnTo>
                    <a:pt x="875" y="459"/>
                  </a:lnTo>
                  <a:lnTo>
                    <a:pt x="907" y="455"/>
                  </a:lnTo>
                  <a:lnTo>
                    <a:pt x="941" y="452"/>
                  </a:lnTo>
                  <a:lnTo>
                    <a:pt x="973" y="449"/>
                  </a:lnTo>
                  <a:lnTo>
                    <a:pt x="1005" y="447"/>
                  </a:lnTo>
                  <a:lnTo>
                    <a:pt x="1039" y="444"/>
                  </a:lnTo>
                  <a:lnTo>
                    <a:pt x="1071" y="442"/>
                  </a:lnTo>
                  <a:lnTo>
                    <a:pt x="1103" y="439"/>
                  </a:lnTo>
                  <a:lnTo>
                    <a:pt x="1136" y="438"/>
                  </a:lnTo>
                  <a:lnTo>
                    <a:pt x="1168" y="436"/>
                  </a:lnTo>
                  <a:lnTo>
                    <a:pt x="1200" y="434"/>
                  </a:lnTo>
                  <a:lnTo>
                    <a:pt x="1184" y="422"/>
                  </a:lnTo>
                  <a:lnTo>
                    <a:pt x="1166" y="407"/>
                  </a:lnTo>
                  <a:lnTo>
                    <a:pt x="1148" y="393"/>
                  </a:lnTo>
                  <a:lnTo>
                    <a:pt x="1129" y="376"/>
                  </a:lnTo>
                  <a:lnTo>
                    <a:pt x="1108" y="359"/>
                  </a:lnTo>
                  <a:lnTo>
                    <a:pt x="1089" y="339"/>
                  </a:lnTo>
                  <a:lnTo>
                    <a:pt x="1068" y="320"/>
                  </a:lnTo>
                  <a:lnTo>
                    <a:pt x="1047" y="298"/>
                  </a:lnTo>
                  <a:lnTo>
                    <a:pt x="1028" y="272"/>
                  </a:lnTo>
                  <a:lnTo>
                    <a:pt x="1007" y="245"/>
                  </a:lnTo>
                  <a:lnTo>
                    <a:pt x="987" y="212"/>
                  </a:lnTo>
                  <a:lnTo>
                    <a:pt x="968" y="179"/>
                  </a:lnTo>
                  <a:lnTo>
                    <a:pt x="950" y="140"/>
                  </a:lnTo>
                  <a:lnTo>
                    <a:pt x="934" y="98"/>
                  </a:lnTo>
                  <a:lnTo>
                    <a:pt x="920" y="51"/>
                  </a:lnTo>
                  <a:lnTo>
                    <a:pt x="905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8" name="Freeform 42"/>
            <p:cNvSpPr>
              <a:spLocks/>
            </p:cNvSpPr>
            <p:nvPr/>
          </p:nvSpPr>
          <p:spPr bwMode="auto">
            <a:xfrm>
              <a:off x="630" y="932"/>
              <a:ext cx="919" cy="209"/>
            </a:xfrm>
            <a:custGeom>
              <a:avLst/>
              <a:gdLst>
                <a:gd name="T0" fmla="*/ 11 w 919"/>
                <a:gd name="T1" fmla="*/ 199 h 209"/>
                <a:gd name="T2" fmla="*/ 71 w 919"/>
                <a:gd name="T3" fmla="*/ 205 h 209"/>
                <a:gd name="T4" fmla="*/ 129 w 919"/>
                <a:gd name="T5" fmla="*/ 208 h 209"/>
                <a:gd name="T6" fmla="*/ 188 w 919"/>
                <a:gd name="T7" fmla="*/ 208 h 209"/>
                <a:gd name="T8" fmla="*/ 246 w 919"/>
                <a:gd name="T9" fmla="*/ 205 h 209"/>
                <a:gd name="T10" fmla="*/ 304 w 919"/>
                <a:gd name="T11" fmla="*/ 199 h 209"/>
                <a:gd name="T12" fmla="*/ 364 w 919"/>
                <a:gd name="T13" fmla="*/ 191 h 209"/>
                <a:gd name="T14" fmla="*/ 422 w 919"/>
                <a:gd name="T15" fmla="*/ 180 h 209"/>
                <a:gd name="T16" fmla="*/ 478 w 919"/>
                <a:gd name="T17" fmla="*/ 168 h 209"/>
                <a:gd name="T18" fmla="*/ 535 w 919"/>
                <a:gd name="T19" fmla="*/ 154 h 209"/>
                <a:gd name="T20" fmla="*/ 593 w 919"/>
                <a:gd name="T21" fmla="*/ 137 h 209"/>
                <a:gd name="T22" fmla="*/ 649 w 919"/>
                <a:gd name="T23" fmla="*/ 118 h 209"/>
                <a:gd name="T24" fmla="*/ 704 w 919"/>
                <a:gd name="T25" fmla="*/ 99 h 209"/>
                <a:gd name="T26" fmla="*/ 759 w 919"/>
                <a:gd name="T27" fmla="*/ 78 h 209"/>
                <a:gd name="T28" fmla="*/ 812 w 919"/>
                <a:gd name="T29" fmla="*/ 56 h 209"/>
                <a:gd name="T30" fmla="*/ 865 w 919"/>
                <a:gd name="T31" fmla="*/ 31 h 209"/>
                <a:gd name="T32" fmla="*/ 918 w 919"/>
                <a:gd name="T33" fmla="*/ 6 h 209"/>
                <a:gd name="T34" fmla="*/ 889 w 919"/>
                <a:gd name="T35" fmla="*/ 12 h 209"/>
                <a:gd name="T36" fmla="*/ 836 w 919"/>
                <a:gd name="T37" fmla="*/ 36 h 209"/>
                <a:gd name="T38" fmla="*/ 783 w 919"/>
                <a:gd name="T39" fmla="*/ 59 h 209"/>
                <a:gd name="T40" fmla="*/ 728 w 919"/>
                <a:gd name="T41" fmla="*/ 81 h 209"/>
                <a:gd name="T42" fmla="*/ 673 w 919"/>
                <a:gd name="T43" fmla="*/ 102 h 209"/>
                <a:gd name="T44" fmla="*/ 618 w 919"/>
                <a:gd name="T45" fmla="*/ 121 h 209"/>
                <a:gd name="T46" fmla="*/ 562 w 919"/>
                <a:gd name="T47" fmla="*/ 138 h 209"/>
                <a:gd name="T48" fmla="*/ 506 w 919"/>
                <a:gd name="T49" fmla="*/ 154 h 209"/>
                <a:gd name="T50" fmla="*/ 448 w 919"/>
                <a:gd name="T51" fmla="*/ 168 h 209"/>
                <a:gd name="T52" fmla="*/ 391 w 919"/>
                <a:gd name="T53" fmla="*/ 179 h 209"/>
                <a:gd name="T54" fmla="*/ 333 w 919"/>
                <a:gd name="T55" fmla="*/ 188 h 209"/>
                <a:gd name="T56" fmla="*/ 275 w 919"/>
                <a:gd name="T57" fmla="*/ 196 h 209"/>
                <a:gd name="T58" fmla="*/ 217 w 919"/>
                <a:gd name="T59" fmla="*/ 200 h 209"/>
                <a:gd name="T60" fmla="*/ 159 w 919"/>
                <a:gd name="T61" fmla="*/ 200 h 209"/>
                <a:gd name="T62" fmla="*/ 100 w 919"/>
                <a:gd name="T63" fmla="*/ 200 h 209"/>
                <a:gd name="T64" fmla="*/ 42 w 919"/>
                <a:gd name="T65" fmla="*/ 196 h 209"/>
                <a:gd name="T66" fmla="*/ 10 w 919"/>
                <a:gd name="T67" fmla="*/ 199 h 209"/>
                <a:gd name="T68" fmla="*/ 0 w 919"/>
                <a:gd name="T69" fmla="*/ 191 h 209"/>
                <a:gd name="T70" fmla="*/ 14 w 919"/>
                <a:gd name="T71" fmla="*/ 192 h 20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19"/>
                <a:gd name="T109" fmla="*/ 0 h 209"/>
                <a:gd name="T110" fmla="*/ 919 w 919"/>
                <a:gd name="T111" fmla="*/ 209 h 20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19" h="209">
                  <a:moveTo>
                    <a:pt x="14" y="192"/>
                  </a:moveTo>
                  <a:lnTo>
                    <a:pt x="11" y="199"/>
                  </a:lnTo>
                  <a:lnTo>
                    <a:pt x="42" y="203"/>
                  </a:lnTo>
                  <a:lnTo>
                    <a:pt x="71" y="205"/>
                  </a:lnTo>
                  <a:lnTo>
                    <a:pt x="100" y="206"/>
                  </a:lnTo>
                  <a:lnTo>
                    <a:pt x="129" y="208"/>
                  </a:lnTo>
                  <a:lnTo>
                    <a:pt x="159" y="208"/>
                  </a:lnTo>
                  <a:lnTo>
                    <a:pt x="188" y="208"/>
                  </a:lnTo>
                  <a:lnTo>
                    <a:pt x="217" y="206"/>
                  </a:lnTo>
                  <a:lnTo>
                    <a:pt x="246" y="205"/>
                  </a:lnTo>
                  <a:lnTo>
                    <a:pt x="275" y="202"/>
                  </a:lnTo>
                  <a:lnTo>
                    <a:pt x="304" y="199"/>
                  </a:lnTo>
                  <a:lnTo>
                    <a:pt x="333" y="196"/>
                  </a:lnTo>
                  <a:lnTo>
                    <a:pt x="364" y="191"/>
                  </a:lnTo>
                  <a:lnTo>
                    <a:pt x="393" y="186"/>
                  </a:lnTo>
                  <a:lnTo>
                    <a:pt x="422" y="180"/>
                  </a:lnTo>
                  <a:lnTo>
                    <a:pt x="449" y="174"/>
                  </a:lnTo>
                  <a:lnTo>
                    <a:pt x="478" y="168"/>
                  </a:lnTo>
                  <a:lnTo>
                    <a:pt x="507" y="161"/>
                  </a:lnTo>
                  <a:lnTo>
                    <a:pt x="535" y="154"/>
                  </a:lnTo>
                  <a:lnTo>
                    <a:pt x="564" y="146"/>
                  </a:lnTo>
                  <a:lnTo>
                    <a:pt x="593" y="137"/>
                  </a:lnTo>
                  <a:lnTo>
                    <a:pt x="620" y="127"/>
                  </a:lnTo>
                  <a:lnTo>
                    <a:pt x="649" y="118"/>
                  </a:lnTo>
                  <a:lnTo>
                    <a:pt x="676" y="109"/>
                  </a:lnTo>
                  <a:lnTo>
                    <a:pt x="704" y="99"/>
                  </a:lnTo>
                  <a:lnTo>
                    <a:pt x="731" y="88"/>
                  </a:lnTo>
                  <a:lnTo>
                    <a:pt x="759" y="78"/>
                  </a:lnTo>
                  <a:lnTo>
                    <a:pt x="786" y="67"/>
                  </a:lnTo>
                  <a:lnTo>
                    <a:pt x="812" y="56"/>
                  </a:lnTo>
                  <a:lnTo>
                    <a:pt x="839" y="43"/>
                  </a:lnTo>
                  <a:lnTo>
                    <a:pt x="865" y="31"/>
                  </a:lnTo>
                  <a:lnTo>
                    <a:pt x="892" y="19"/>
                  </a:lnTo>
                  <a:lnTo>
                    <a:pt x="918" y="6"/>
                  </a:lnTo>
                  <a:lnTo>
                    <a:pt x="915" y="0"/>
                  </a:lnTo>
                  <a:lnTo>
                    <a:pt x="889" y="12"/>
                  </a:lnTo>
                  <a:lnTo>
                    <a:pt x="863" y="25"/>
                  </a:lnTo>
                  <a:lnTo>
                    <a:pt x="836" y="36"/>
                  </a:lnTo>
                  <a:lnTo>
                    <a:pt x="810" y="48"/>
                  </a:lnTo>
                  <a:lnTo>
                    <a:pt x="783" y="59"/>
                  </a:lnTo>
                  <a:lnTo>
                    <a:pt x="755" y="70"/>
                  </a:lnTo>
                  <a:lnTo>
                    <a:pt x="728" y="81"/>
                  </a:lnTo>
                  <a:lnTo>
                    <a:pt x="701" y="92"/>
                  </a:lnTo>
                  <a:lnTo>
                    <a:pt x="673" y="102"/>
                  </a:lnTo>
                  <a:lnTo>
                    <a:pt x="646" y="112"/>
                  </a:lnTo>
                  <a:lnTo>
                    <a:pt x="618" y="121"/>
                  </a:lnTo>
                  <a:lnTo>
                    <a:pt x="591" y="129"/>
                  </a:lnTo>
                  <a:lnTo>
                    <a:pt x="562" y="138"/>
                  </a:lnTo>
                  <a:lnTo>
                    <a:pt x="535" y="146"/>
                  </a:lnTo>
                  <a:lnTo>
                    <a:pt x="506" y="154"/>
                  </a:lnTo>
                  <a:lnTo>
                    <a:pt x="477" y="161"/>
                  </a:lnTo>
                  <a:lnTo>
                    <a:pt x="448" y="168"/>
                  </a:lnTo>
                  <a:lnTo>
                    <a:pt x="420" y="174"/>
                  </a:lnTo>
                  <a:lnTo>
                    <a:pt x="391" y="179"/>
                  </a:lnTo>
                  <a:lnTo>
                    <a:pt x="362" y="185"/>
                  </a:lnTo>
                  <a:lnTo>
                    <a:pt x="333" y="188"/>
                  </a:lnTo>
                  <a:lnTo>
                    <a:pt x="304" y="192"/>
                  </a:lnTo>
                  <a:lnTo>
                    <a:pt x="275" y="196"/>
                  </a:lnTo>
                  <a:lnTo>
                    <a:pt x="246" y="197"/>
                  </a:lnTo>
                  <a:lnTo>
                    <a:pt x="217" y="200"/>
                  </a:lnTo>
                  <a:lnTo>
                    <a:pt x="188" y="200"/>
                  </a:lnTo>
                  <a:lnTo>
                    <a:pt x="159" y="200"/>
                  </a:lnTo>
                  <a:lnTo>
                    <a:pt x="129" y="200"/>
                  </a:lnTo>
                  <a:lnTo>
                    <a:pt x="100" y="200"/>
                  </a:lnTo>
                  <a:lnTo>
                    <a:pt x="71" y="199"/>
                  </a:lnTo>
                  <a:lnTo>
                    <a:pt x="42" y="196"/>
                  </a:lnTo>
                  <a:lnTo>
                    <a:pt x="11" y="192"/>
                  </a:lnTo>
                  <a:lnTo>
                    <a:pt x="10" y="199"/>
                  </a:lnTo>
                  <a:lnTo>
                    <a:pt x="11" y="192"/>
                  </a:lnTo>
                  <a:lnTo>
                    <a:pt x="0" y="191"/>
                  </a:lnTo>
                  <a:lnTo>
                    <a:pt x="10" y="199"/>
                  </a:lnTo>
                  <a:lnTo>
                    <a:pt x="14" y="19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49" name="Freeform 43"/>
            <p:cNvSpPr>
              <a:spLocks/>
            </p:cNvSpPr>
            <p:nvPr/>
          </p:nvSpPr>
          <p:spPr bwMode="auto">
            <a:xfrm>
              <a:off x="639" y="1134"/>
              <a:ext cx="187" cy="466"/>
            </a:xfrm>
            <a:custGeom>
              <a:avLst/>
              <a:gdLst>
                <a:gd name="T0" fmla="*/ 181 w 187"/>
                <a:gd name="T1" fmla="*/ 455 h 466"/>
                <a:gd name="T2" fmla="*/ 186 w 187"/>
                <a:gd name="T3" fmla="*/ 459 h 466"/>
                <a:gd name="T4" fmla="*/ 186 w 187"/>
                <a:gd name="T5" fmla="*/ 427 h 466"/>
                <a:gd name="T6" fmla="*/ 184 w 187"/>
                <a:gd name="T7" fmla="*/ 395 h 466"/>
                <a:gd name="T8" fmla="*/ 181 w 187"/>
                <a:gd name="T9" fmla="*/ 363 h 466"/>
                <a:gd name="T10" fmla="*/ 177 w 187"/>
                <a:gd name="T11" fmla="*/ 331 h 466"/>
                <a:gd name="T12" fmla="*/ 171 w 187"/>
                <a:gd name="T13" fmla="*/ 300 h 466"/>
                <a:gd name="T14" fmla="*/ 163 w 187"/>
                <a:gd name="T15" fmla="*/ 270 h 466"/>
                <a:gd name="T16" fmla="*/ 153 w 187"/>
                <a:gd name="T17" fmla="*/ 238 h 466"/>
                <a:gd name="T18" fmla="*/ 141 w 187"/>
                <a:gd name="T19" fmla="*/ 209 h 466"/>
                <a:gd name="T20" fmla="*/ 130 w 187"/>
                <a:gd name="T21" fmla="*/ 181 h 466"/>
                <a:gd name="T22" fmla="*/ 116 w 187"/>
                <a:gd name="T23" fmla="*/ 152 h 466"/>
                <a:gd name="T24" fmla="*/ 101 w 187"/>
                <a:gd name="T25" fmla="*/ 123 h 466"/>
                <a:gd name="T26" fmla="*/ 84 w 187"/>
                <a:gd name="T27" fmla="*/ 97 h 466"/>
                <a:gd name="T28" fmla="*/ 65 w 187"/>
                <a:gd name="T29" fmla="*/ 72 h 466"/>
                <a:gd name="T30" fmla="*/ 47 w 187"/>
                <a:gd name="T31" fmla="*/ 46 h 466"/>
                <a:gd name="T32" fmla="*/ 26 w 187"/>
                <a:gd name="T33" fmla="*/ 24 h 466"/>
                <a:gd name="T34" fmla="*/ 5 w 187"/>
                <a:gd name="T35" fmla="*/ 0 h 466"/>
                <a:gd name="T36" fmla="*/ 0 w 187"/>
                <a:gd name="T37" fmla="*/ 6 h 466"/>
                <a:gd name="T38" fmla="*/ 20 w 187"/>
                <a:gd name="T39" fmla="*/ 29 h 466"/>
                <a:gd name="T40" fmla="*/ 42 w 187"/>
                <a:gd name="T41" fmla="*/ 51 h 466"/>
                <a:gd name="T42" fmla="*/ 60 w 187"/>
                <a:gd name="T43" fmla="*/ 77 h 466"/>
                <a:gd name="T44" fmla="*/ 78 w 187"/>
                <a:gd name="T45" fmla="*/ 101 h 466"/>
                <a:gd name="T46" fmla="*/ 95 w 187"/>
                <a:gd name="T47" fmla="*/ 128 h 466"/>
                <a:gd name="T48" fmla="*/ 109 w 187"/>
                <a:gd name="T49" fmla="*/ 155 h 466"/>
                <a:gd name="T50" fmla="*/ 122 w 187"/>
                <a:gd name="T51" fmla="*/ 182 h 466"/>
                <a:gd name="T52" fmla="*/ 135 w 187"/>
                <a:gd name="T53" fmla="*/ 211 h 466"/>
                <a:gd name="T54" fmla="*/ 146 w 187"/>
                <a:gd name="T55" fmla="*/ 241 h 466"/>
                <a:gd name="T56" fmla="*/ 155 w 187"/>
                <a:gd name="T57" fmla="*/ 270 h 466"/>
                <a:gd name="T58" fmla="*/ 163 w 187"/>
                <a:gd name="T59" fmla="*/ 300 h 466"/>
                <a:gd name="T60" fmla="*/ 169 w 187"/>
                <a:gd name="T61" fmla="*/ 332 h 466"/>
                <a:gd name="T62" fmla="*/ 174 w 187"/>
                <a:gd name="T63" fmla="*/ 363 h 466"/>
                <a:gd name="T64" fmla="*/ 178 w 187"/>
                <a:gd name="T65" fmla="*/ 395 h 466"/>
                <a:gd name="T66" fmla="*/ 180 w 187"/>
                <a:gd name="T67" fmla="*/ 427 h 466"/>
                <a:gd name="T68" fmla="*/ 180 w 187"/>
                <a:gd name="T69" fmla="*/ 459 h 466"/>
                <a:gd name="T70" fmla="*/ 184 w 187"/>
                <a:gd name="T71" fmla="*/ 462 h 466"/>
                <a:gd name="T72" fmla="*/ 180 w 187"/>
                <a:gd name="T73" fmla="*/ 459 h 466"/>
                <a:gd name="T74" fmla="*/ 178 w 187"/>
                <a:gd name="T75" fmla="*/ 465 h 466"/>
                <a:gd name="T76" fmla="*/ 184 w 187"/>
                <a:gd name="T77" fmla="*/ 462 h 466"/>
                <a:gd name="T78" fmla="*/ 181 w 187"/>
                <a:gd name="T79" fmla="*/ 455 h 46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87"/>
                <a:gd name="T121" fmla="*/ 0 h 466"/>
                <a:gd name="T122" fmla="*/ 187 w 187"/>
                <a:gd name="T123" fmla="*/ 466 h 46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87" h="466">
                  <a:moveTo>
                    <a:pt x="181" y="455"/>
                  </a:moveTo>
                  <a:lnTo>
                    <a:pt x="186" y="459"/>
                  </a:lnTo>
                  <a:lnTo>
                    <a:pt x="186" y="427"/>
                  </a:lnTo>
                  <a:lnTo>
                    <a:pt x="184" y="395"/>
                  </a:lnTo>
                  <a:lnTo>
                    <a:pt x="181" y="363"/>
                  </a:lnTo>
                  <a:lnTo>
                    <a:pt x="177" y="331"/>
                  </a:lnTo>
                  <a:lnTo>
                    <a:pt x="171" y="300"/>
                  </a:lnTo>
                  <a:lnTo>
                    <a:pt x="163" y="270"/>
                  </a:lnTo>
                  <a:lnTo>
                    <a:pt x="153" y="238"/>
                  </a:lnTo>
                  <a:lnTo>
                    <a:pt x="141" y="209"/>
                  </a:lnTo>
                  <a:lnTo>
                    <a:pt x="130" y="181"/>
                  </a:lnTo>
                  <a:lnTo>
                    <a:pt x="116" y="152"/>
                  </a:lnTo>
                  <a:lnTo>
                    <a:pt x="101" y="123"/>
                  </a:lnTo>
                  <a:lnTo>
                    <a:pt x="84" y="97"/>
                  </a:lnTo>
                  <a:lnTo>
                    <a:pt x="65" y="72"/>
                  </a:lnTo>
                  <a:lnTo>
                    <a:pt x="47" y="46"/>
                  </a:lnTo>
                  <a:lnTo>
                    <a:pt x="26" y="24"/>
                  </a:lnTo>
                  <a:lnTo>
                    <a:pt x="5" y="0"/>
                  </a:lnTo>
                  <a:lnTo>
                    <a:pt x="0" y="6"/>
                  </a:lnTo>
                  <a:lnTo>
                    <a:pt x="20" y="29"/>
                  </a:lnTo>
                  <a:lnTo>
                    <a:pt x="42" y="51"/>
                  </a:lnTo>
                  <a:lnTo>
                    <a:pt x="60" y="77"/>
                  </a:lnTo>
                  <a:lnTo>
                    <a:pt x="78" y="101"/>
                  </a:lnTo>
                  <a:lnTo>
                    <a:pt x="95" y="128"/>
                  </a:lnTo>
                  <a:lnTo>
                    <a:pt x="109" y="155"/>
                  </a:lnTo>
                  <a:lnTo>
                    <a:pt x="122" y="182"/>
                  </a:lnTo>
                  <a:lnTo>
                    <a:pt x="135" y="211"/>
                  </a:lnTo>
                  <a:lnTo>
                    <a:pt x="146" y="241"/>
                  </a:lnTo>
                  <a:lnTo>
                    <a:pt x="155" y="270"/>
                  </a:lnTo>
                  <a:lnTo>
                    <a:pt x="163" y="300"/>
                  </a:lnTo>
                  <a:lnTo>
                    <a:pt x="169" y="332"/>
                  </a:lnTo>
                  <a:lnTo>
                    <a:pt x="174" y="363"/>
                  </a:lnTo>
                  <a:lnTo>
                    <a:pt x="178" y="395"/>
                  </a:lnTo>
                  <a:lnTo>
                    <a:pt x="180" y="427"/>
                  </a:lnTo>
                  <a:lnTo>
                    <a:pt x="180" y="459"/>
                  </a:lnTo>
                  <a:lnTo>
                    <a:pt x="184" y="462"/>
                  </a:lnTo>
                  <a:lnTo>
                    <a:pt x="180" y="459"/>
                  </a:lnTo>
                  <a:lnTo>
                    <a:pt x="178" y="465"/>
                  </a:lnTo>
                  <a:lnTo>
                    <a:pt x="184" y="462"/>
                  </a:lnTo>
                  <a:lnTo>
                    <a:pt x="181" y="4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0" name="Freeform 44"/>
            <p:cNvSpPr>
              <a:spLocks/>
            </p:cNvSpPr>
            <p:nvPr/>
          </p:nvSpPr>
          <p:spPr bwMode="auto">
            <a:xfrm>
              <a:off x="831" y="1371"/>
              <a:ext cx="1024" cy="224"/>
            </a:xfrm>
            <a:custGeom>
              <a:avLst/>
              <a:gdLst>
                <a:gd name="T0" fmla="*/ 1013 w 1024"/>
                <a:gd name="T1" fmla="*/ 0 h 224"/>
                <a:gd name="T2" fmla="*/ 949 w 1024"/>
                <a:gd name="T3" fmla="*/ 3 h 224"/>
                <a:gd name="T4" fmla="*/ 884 w 1024"/>
                <a:gd name="T5" fmla="*/ 8 h 224"/>
                <a:gd name="T6" fmla="*/ 818 w 1024"/>
                <a:gd name="T7" fmla="*/ 12 h 224"/>
                <a:gd name="T8" fmla="*/ 754 w 1024"/>
                <a:gd name="T9" fmla="*/ 17 h 224"/>
                <a:gd name="T10" fmla="*/ 688 w 1024"/>
                <a:gd name="T11" fmla="*/ 23 h 224"/>
                <a:gd name="T12" fmla="*/ 622 w 1024"/>
                <a:gd name="T13" fmla="*/ 31 h 224"/>
                <a:gd name="T14" fmla="*/ 556 w 1024"/>
                <a:gd name="T15" fmla="*/ 41 h 224"/>
                <a:gd name="T16" fmla="*/ 491 w 1024"/>
                <a:gd name="T17" fmla="*/ 51 h 224"/>
                <a:gd name="T18" fmla="*/ 427 w 1024"/>
                <a:gd name="T19" fmla="*/ 64 h 224"/>
                <a:gd name="T20" fmla="*/ 362 w 1024"/>
                <a:gd name="T21" fmla="*/ 80 h 224"/>
                <a:gd name="T22" fmla="*/ 298 w 1024"/>
                <a:gd name="T23" fmla="*/ 95 h 224"/>
                <a:gd name="T24" fmla="*/ 235 w 1024"/>
                <a:gd name="T25" fmla="*/ 114 h 224"/>
                <a:gd name="T26" fmla="*/ 176 w 1024"/>
                <a:gd name="T27" fmla="*/ 136 h 224"/>
                <a:gd name="T28" fmla="*/ 116 w 1024"/>
                <a:gd name="T29" fmla="*/ 161 h 224"/>
                <a:gd name="T30" fmla="*/ 56 w 1024"/>
                <a:gd name="T31" fmla="*/ 187 h 224"/>
                <a:gd name="T32" fmla="*/ 0 w 1024"/>
                <a:gd name="T33" fmla="*/ 217 h 224"/>
                <a:gd name="T34" fmla="*/ 31 w 1024"/>
                <a:gd name="T35" fmla="*/ 207 h 224"/>
                <a:gd name="T36" fmla="*/ 89 w 1024"/>
                <a:gd name="T37" fmla="*/ 179 h 224"/>
                <a:gd name="T38" fmla="*/ 147 w 1024"/>
                <a:gd name="T39" fmla="*/ 154 h 224"/>
                <a:gd name="T40" fmla="*/ 208 w 1024"/>
                <a:gd name="T41" fmla="*/ 133 h 224"/>
                <a:gd name="T42" fmla="*/ 269 w 1024"/>
                <a:gd name="T43" fmla="*/ 112 h 224"/>
                <a:gd name="T44" fmla="*/ 332 w 1024"/>
                <a:gd name="T45" fmla="*/ 94 h 224"/>
                <a:gd name="T46" fmla="*/ 395 w 1024"/>
                <a:gd name="T47" fmla="*/ 78 h 224"/>
                <a:gd name="T48" fmla="*/ 459 w 1024"/>
                <a:gd name="T49" fmla="*/ 65 h 224"/>
                <a:gd name="T50" fmla="*/ 525 w 1024"/>
                <a:gd name="T51" fmla="*/ 53 h 224"/>
                <a:gd name="T52" fmla="*/ 590 w 1024"/>
                <a:gd name="T53" fmla="*/ 44 h 224"/>
                <a:gd name="T54" fmla="*/ 656 w 1024"/>
                <a:gd name="T55" fmla="*/ 34 h 224"/>
                <a:gd name="T56" fmla="*/ 720 w 1024"/>
                <a:gd name="T57" fmla="*/ 27 h 224"/>
                <a:gd name="T58" fmla="*/ 786 w 1024"/>
                <a:gd name="T59" fmla="*/ 22 h 224"/>
                <a:gd name="T60" fmla="*/ 852 w 1024"/>
                <a:gd name="T61" fmla="*/ 16 h 224"/>
                <a:gd name="T62" fmla="*/ 917 w 1024"/>
                <a:gd name="T63" fmla="*/ 12 h 224"/>
                <a:gd name="T64" fmla="*/ 981 w 1024"/>
                <a:gd name="T65" fmla="*/ 9 h 224"/>
                <a:gd name="T66" fmla="*/ 1015 w 1024"/>
                <a:gd name="T67" fmla="*/ 0 h 224"/>
                <a:gd name="T68" fmla="*/ 1023 w 1024"/>
                <a:gd name="T69" fmla="*/ 8 h 224"/>
                <a:gd name="T70" fmla="*/ 1010 w 1024"/>
                <a:gd name="T71" fmla="*/ 6 h 2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24"/>
                <a:gd name="T109" fmla="*/ 0 h 224"/>
                <a:gd name="T110" fmla="*/ 1024 w 1024"/>
                <a:gd name="T111" fmla="*/ 224 h 2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24" h="224">
                  <a:moveTo>
                    <a:pt x="1010" y="6"/>
                  </a:moveTo>
                  <a:lnTo>
                    <a:pt x="1013" y="0"/>
                  </a:lnTo>
                  <a:lnTo>
                    <a:pt x="981" y="2"/>
                  </a:lnTo>
                  <a:lnTo>
                    <a:pt x="949" y="3"/>
                  </a:lnTo>
                  <a:lnTo>
                    <a:pt x="917" y="5"/>
                  </a:lnTo>
                  <a:lnTo>
                    <a:pt x="884" y="8"/>
                  </a:lnTo>
                  <a:lnTo>
                    <a:pt x="852" y="9"/>
                  </a:lnTo>
                  <a:lnTo>
                    <a:pt x="818" y="12"/>
                  </a:lnTo>
                  <a:lnTo>
                    <a:pt x="786" y="14"/>
                  </a:lnTo>
                  <a:lnTo>
                    <a:pt x="754" y="17"/>
                  </a:lnTo>
                  <a:lnTo>
                    <a:pt x="720" y="20"/>
                  </a:lnTo>
                  <a:lnTo>
                    <a:pt x="688" y="23"/>
                  </a:lnTo>
                  <a:lnTo>
                    <a:pt x="656" y="28"/>
                  </a:lnTo>
                  <a:lnTo>
                    <a:pt x="622" y="31"/>
                  </a:lnTo>
                  <a:lnTo>
                    <a:pt x="588" y="36"/>
                  </a:lnTo>
                  <a:lnTo>
                    <a:pt x="556" y="41"/>
                  </a:lnTo>
                  <a:lnTo>
                    <a:pt x="524" y="47"/>
                  </a:lnTo>
                  <a:lnTo>
                    <a:pt x="491" y="51"/>
                  </a:lnTo>
                  <a:lnTo>
                    <a:pt x="458" y="58"/>
                  </a:lnTo>
                  <a:lnTo>
                    <a:pt x="427" y="64"/>
                  </a:lnTo>
                  <a:lnTo>
                    <a:pt x="395" y="72"/>
                  </a:lnTo>
                  <a:lnTo>
                    <a:pt x="362" y="80"/>
                  </a:lnTo>
                  <a:lnTo>
                    <a:pt x="330" y="87"/>
                  </a:lnTo>
                  <a:lnTo>
                    <a:pt x="298" y="95"/>
                  </a:lnTo>
                  <a:lnTo>
                    <a:pt x="267" y="104"/>
                  </a:lnTo>
                  <a:lnTo>
                    <a:pt x="235" y="114"/>
                  </a:lnTo>
                  <a:lnTo>
                    <a:pt x="205" y="125"/>
                  </a:lnTo>
                  <a:lnTo>
                    <a:pt x="176" y="136"/>
                  </a:lnTo>
                  <a:lnTo>
                    <a:pt x="145" y="148"/>
                  </a:lnTo>
                  <a:lnTo>
                    <a:pt x="116" y="161"/>
                  </a:lnTo>
                  <a:lnTo>
                    <a:pt x="87" y="173"/>
                  </a:lnTo>
                  <a:lnTo>
                    <a:pt x="56" y="187"/>
                  </a:lnTo>
                  <a:lnTo>
                    <a:pt x="27" y="201"/>
                  </a:lnTo>
                  <a:lnTo>
                    <a:pt x="0" y="217"/>
                  </a:lnTo>
                  <a:lnTo>
                    <a:pt x="3" y="223"/>
                  </a:lnTo>
                  <a:lnTo>
                    <a:pt x="31" y="207"/>
                  </a:lnTo>
                  <a:lnTo>
                    <a:pt x="60" y="193"/>
                  </a:lnTo>
                  <a:lnTo>
                    <a:pt x="89" y="179"/>
                  </a:lnTo>
                  <a:lnTo>
                    <a:pt x="118" y="167"/>
                  </a:lnTo>
                  <a:lnTo>
                    <a:pt x="147" y="154"/>
                  </a:lnTo>
                  <a:lnTo>
                    <a:pt x="177" y="143"/>
                  </a:lnTo>
                  <a:lnTo>
                    <a:pt x="208" y="133"/>
                  </a:lnTo>
                  <a:lnTo>
                    <a:pt x="238" y="122"/>
                  </a:lnTo>
                  <a:lnTo>
                    <a:pt x="269" y="112"/>
                  </a:lnTo>
                  <a:lnTo>
                    <a:pt x="300" y="103"/>
                  </a:lnTo>
                  <a:lnTo>
                    <a:pt x="332" y="94"/>
                  </a:lnTo>
                  <a:lnTo>
                    <a:pt x="364" y="86"/>
                  </a:lnTo>
                  <a:lnTo>
                    <a:pt x="395" y="78"/>
                  </a:lnTo>
                  <a:lnTo>
                    <a:pt x="427" y="72"/>
                  </a:lnTo>
                  <a:lnTo>
                    <a:pt x="459" y="65"/>
                  </a:lnTo>
                  <a:lnTo>
                    <a:pt x="491" y="59"/>
                  </a:lnTo>
                  <a:lnTo>
                    <a:pt x="525" y="53"/>
                  </a:lnTo>
                  <a:lnTo>
                    <a:pt x="557" y="48"/>
                  </a:lnTo>
                  <a:lnTo>
                    <a:pt x="590" y="44"/>
                  </a:lnTo>
                  <a:lnTo>
                    <a:pt x="622" y="39"/>
                  </a:lnTo>
                  <a:lnTo>
                    <a:pt x="656" y="34"/>
                  </a:lnTo>
                  <a:lnTo>
                    <a:pt x="688" y="31"/>
                  </a:lnTo>
                  <a:lnTo>
                    <a:pt x="720" y="27"/>
                  </a:lnTo>
                  <a:lnTo>
                    <a:pt x="754" y="23"/>
                  </a:lnTo>
                  <a:lnTo>
                    <a:pt x="786" y="22"/>
                  </a:lnTo>
                  <a:lnTo>
                    <a:pt x="818" y="19"/>
                  </a:lnTo>
                  <a:lnTo>
                    <a:pt x="852" y="16"/>
                  </a:lnTo>
                  <a:lnTo>
                    <a:pt x="884" y="14"/>
                  </a:lnTo>
                  <a:lnTo>
                    <a:pt x="917" y="12"/>
                  </a:lnTo>
                  <a:lnTo>
                    <a:pt x="949" y="9"/>
                  </a:lnTo>
                  <a:lnTo>
                    <a:pt x="981" y="9"/>
                  </a:lnTo>
                  <a:lnTo>
                    <a:pt x="1013" y="8"/>
                  </a:lnTo>
                  <a:lnTo>
                    <a:pt x="1015" y="0"/>
                  </a:lnTo>
                  <a:lnTo>
                    <a:pt x="1013" y="8"/>
                  </a:lnTo>
                  <a:lnTo>
                    <a:pt x="1023" y="8"/>
                  </a:lnTo>
                  <a:lnTo>
                    <a:pt x="1015" y="0"/>
                  </a:lnTo>
                  <a:lnTo>
                    <a:pt x="101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1" name="Freeform 45"/>
            <p:cNvSpPr>
              <a:spLocks/>
            </p:cNvSpPr>
            <p:nvPr/>
          </p:nvSpPr>
          <p:spPr bwMode="auto">
            <a:xfrm>
              <a:off x="1554" y="928"/>
              <a:ext cx="293" cy="440"/>
            </a:xfrm>
            <a:custGeom>
              <a:avLst/>
              <a:gdLst>
                <a:gd name="T0" fmla="*/ 5 w 293"/>
                <a:gd name="T1" fmla="*/ 10 h 440"/>
                <a:gd name="T2" fmla="*/ 0 w 293"/>
                <a:gd name="T3" fmla="*/ 8 h 440"/>
                <a:gd name="T4" fmla="*/ 13 w 293"/>
                <a:gd name="T5" fmla="*/ 57 h 440"/>
                <a:gd name="T6" fmla="*/ 28 w 293"/>
                <a:gd name="T7" fmla="*/ 105 h 440"/>
                <a:gd name="T8" fmla="*/ 44 w 293"/>
                <a:gd name="T9" fmla="*/ 145 h 440"/>
                <a:gd name="T10" fmla="*/ 61 w 293"/>
                <a:gd name="T11" fmla="*/ 185 h 440"/>
                <a:gd name="T12" fmla="*/ 80 w 293"/>
                <a:gd name="T13" fmla="*/ 218 h 440"/>
                <a:gd name="T14" fmla="*/ 99 w 293"/>
                <a:gd name="T15" fmla="*/ 250 h 440"/>
                <a:gd name="T16" fmla="*/ 119 w 293"/>
                <a:gd name="T17" fmla="*/ 277 h 440"/>
                <a:gd name="T18" fmla="*/ 138 w 293"/>
                <a:gd name="T19" fmla="*/ 302 h 440"/>
                <a:gd name="T20" fmla="*/ 159 w 293"/>
                <a:gd name="T21" fmla="*/ 324 h 440"/>
                <a:gd name="T22" fmla="*/ 179 w 293"/>
                <a:gd name="T23" fmla="*/ 345 h 440"/>
                <a:gd name="T24" fmla="*/ 199 w 293"/>
                <a:gd name="T25" fmla="*/ 364 h 440"/>
                <a:gd name="T26" fmla="*/ 218 w 293"/>
                <a:gd name="T27" fmla="*/ 382 h 440"/>
                <a:gd name="T28" fmla="*/ 237 w 293"/>
                <a:gd name="T29" fmla="*/ 398 h 440"/>
                <a:gd name="T30" fmla="*/ 256 w 293"/>
                <a:gd name="T31" fmla="*/ 412 h 440"/>
                <a:gd name="T32" fmla="*/ 272 w 293"/>
                <a:gd name="T33" fmla="*/ 426 h 440"/>
                <a:gd name="T34" fmla="*/ 287 w 293"/>
                <a:gd name="T35" fmla="*/ 439 h 440"/>
                <a:gd name="T36" fmla="*/ 292 w 293"/>
                <a:gd name="T37" fmla="*/ 433 h 440"/>
                <a:gd name="T38" fmla="*/ 276 w 293"/>
                <a:gd name="T39" fmla="*/ 420 h 440"/>
                <a:gd name="T40" fmla="*/ 261 w 293"/>
                <a:gd name="T41" fmla="*/ 406 h 440"/>
                <a:gd name="T42" fmla="*/ 242 w 293"/>
                <a:gd name="T43" fmla="*/ 391 h 440"/>
                <a:gd name="T44" fmla="*/ 223 w 293"/>
                <a:gd name="T45" fmla="*/ 375 h 440"/>
                <a:gd name="T46" fmla="*/ 204 w 293"/>
                <a:gd name="T47" fmla="*/ 358 h 440"/>
                <a:gd name="T48" fmla="*/ 184 w 293"/>
                <a:gd name="T49" fmla="*/ 340 h 440"/>
                <a:gd name="T50" fmla="*/ 165 w 293"/>
                <a:gd name="T51" fmla="*/ 320 h 440"/>
                <a:gd name="T52" fmla="*/ 144 w 293"/>
                <a:gd name="T53" fmla="*/ 297 h 440"/>
                <a:gd name="T54" fmla="*/ 124 w 293"/>
                <a:gd name="T55" fmla="*/ 272 h 440"/>
                <a:gd name="T56" fmla="*/ 105 w 293"/>
                <a:gd name="T57" fmla="*/ 245 h 440"/>
                <a:gd name="T58" fmla="*/ 86 w 293"/>
                <a:gd name="T59" fmla="*/ 215 h 440"/>
                <a:gd name="T60" fmla="*/ 68 w 293"/>
                <a:gd name="T61" fmla="*/ 181 h 440"/>
                <a:gd name="T62" fmla="*/ 52 w 293"/>
                <a:gd name="T63" fmla="*/ 143 h 440"/>
                <a:gd name="T64" fmla="*/ 36 w 293"/>
                <a:gd name="T65" fmla="*/ 102 h 440"/>
                <a:gd name="T66" fmla="*/ 20 w 293"/>
                <a:gd name="T67" fmla="*/ 57 h 440"/>
                <a:gd name="T68" fmla="*/ 8 w 293"/>
                <a:gd name="T69" fmla="*/ 6 h 440"/>
                <a:gd name="T70" fmla="*/ 2 w 293"/>
                <a:gd name="T71" fmla="*/ 3 h 440"/>
                <a:gd name="T72" fmla="*/ 8 w 293"/>
                <a:gd name="T73" fmla="*/ 6 h 440"/>
                <a:gd name="T74" fmla="*/ 6 w 293"/>
                <a:gd name="T75" fmla="*/ 0 h 440"/>
                <a:gd name="T76" fmla="*/ 2 w 293"/>
                <a:gd name="T77" fmla="*/ 3 h 440"/>
                <a:gd name="T78" fmla="*/ 5 w 293"/>
                <a:gd name="T79" fmla="*/ 10 h 44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93"/>
                <a:gd name="T121" fmla="*/ 0 h 440"/>
                <a:gd name="T122" fmla="*/ 293 w 293"/>
                <a:gd name="T123" fmla="*/ 440 h 44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93" h="440">
                  <a:moveTo>
                    <a:pt x="5" y="10"/>
                  </a:moveTo>
                  <a:lnTo>
                    <a:pt x="0" y="8"/>
                  </a:lnTo>
                  <a:lnTo>
                    <a:pt x="13" y="57"/>
                  </a:lnTo>
                  <a:lnTo>
                    <a:pt x="28" y="105"/>
                  </a:lnTo>
                  <a:lnTo>
                    <a:pt x="44" y="145"/>
                  </a:lnTo>
                  <a:lnTo>
                    <a:pt x="61" y="185"/>
                  </a:lnTo>
                  <a:lnTo>
                    <a:pt x="80" y="218"/>
                  </a:lnTo>
                  <a:lnTo>
                    <a:pt x="99" y="250"/>
                  </a:lnTo>
                  <a:lnTo>
                    <a:pt x="119" y="277"/>
                  </a:lnTo>
                  <a:lnTo>
                    <a:pt x="138" y="302"/>
                  </a:lnTo>
                  <a:lnTo>
                    <a:pt x="159" y="324"/>
                  </a:lnTo>
                  <a:lnTo>
                    <a:pt x="179" y="345"/>
                  </a:lnTo>
                  <a:lnTo>
                    <a:pt x="199" y="364"/>
                  </a:lnTo>
                  <a:lnTo>
                    <a:pt x="218" y="382"/>
                  </a:lnTo>
                  <a:lnTo>
                    <a:pt x="237" y="398"/>
                  </a:lnTo>
                  <a:lnTo>
                    <a:pt x="256" y="412"/>
                  </a:lnTo>
                  <a:lnTo>
                    <a:pt x="272" y="426"/>
                  </a:lnTo>
                  <a:lnTo>
                    <a:pt x="287" y="439"/>
                  </a:lnTo>
                  <a:lnTo>
                    <a:pt x="292" y="433"/>
                  </a:lnTo>
                  <a:lnTo>
                    <a:pt x="276" y="420"/>
                  </a:lnTo>
                  <a:lnTo>
                    <a:pt x="261" y="406"/>
                  </a:lnTo>
                  <a:lnTo>
                    <a:pt x="242" y="391"/>
                  </a:lnTo>
                  <a:lnTo>
                    <a:pt x="223" y="375"/>
                  </a:lnTo>
                  <a:lnTo>
                    <a:pt x="204" y="358"/>
                  </a:lnTo>
                  <a:lnTo>
                    <a:pt x="184" y="340"/>
                  </a:lnTo>
                  <a:lnTo>
                    <a:pt x="165" y="320"/>
                  </a:lnTo>
                  <a:lnTo>
                    <a:pt x="144" y="297"/>
                  </a:lnTo>
                  <a:lnTo>
                    <a:pt x="124" y="272"/>
                  </a:lnTo>
                  <a:lnTo>
                    <a:pt x="105" y="245"/>
                  </a:lnTo>
                  <a:lnTo>
                    <a:pt x="86" y="215"/>
                  </a:lnTo>
                  <a:lnTo>
                    <a:pt x="68" y="181"/>
                  </a:lnTo>
                  <a:lnTo>
                    <a:pt x="52" y="143"/>
                  </a:lnTo>
                  <a:lnTo>
                    <a:pt x="36" y="102"/>
                  </a:lnTo>
                  <a:lnTo>
                    <a:pt x="20" y="57"/>
                  </a:lnTo>
                  <a:lnTo>
                    <a:pt x="8" y="6"/>
                  </a:lnTo>
                  <a:lnTo>
                    <a:pt x="2" y="3"/>
                  </a:lnTo>
                  <a:lnTo>
                    <a:pt x="8" y="6"/>
                  </a:lnTo>
                  <a:lnTo>
                    <a:pt x="6" y="0"/>
                  </a:lnTo>
                  <a:lnTo>
                    <a:pt x="2" y="3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2" name="Freeform 46"/>
            <p:cNvSpPr>
              <a:spLocks/>
            </p:cNvSpPr>
            <p:nvPr/>
          </p:nvSpPr>
          <p:spPr bwMode="auto">
            <a:xfrm>
              <a:off x="704" y="983"/>
              <a:ext cx="1056" cy="552"/>
            </a:xfrm>
            <a:custGeom>
              <a:avLst/>
              <a:gdLst>
                <a:gd name="T0" fmla="*/ 800 w 1056"/>
                <a:gd name="T1" fmla="*/ 11 h 552"/>
                <a:gd name="T2" fmla="*/ 753 w 1056"/>
                <a:gd name="T3" fmla="*/ 30 h 552"/>
                <a:gd name="T4" fmla="*/ 707 w 1056"/>
                <a:gd name="T5" fmla="*/ 51 h 552"/>
                <a:gd name="T6" fmla="*/ 657 w 1056"/>
                <a:gd name="T7" fmla="*/ 69 h 552"/>
                <a:gd name="T8" fmla="*/ 607 w 1056"/>
                <a:gd name="T9" fmla="*/ 88 h 552"/>
                <a:gd name="T10" fmla="*/ 555 w 1056"/>
                <a:gd name="T11" fmla="*/ 104 h 552"/>
                <a:gd name="T12" fmla="*/ 503 w 1056"/>
                <a:gd name="T13" fmla="*/ 120 h 552"/>
                <a:gd name="T14" fmla="*/ 450 w 1056"/>
                <a:gd name="T15" fmla="*/ 134 h 552"/>
                <a:gd name="T16" fmla="*/ 397 w 1056"/>
                <a:gd name="T17" fmla="*/ 149 h 552"/>
                <a:gd name="T18" fmla="*/ 344 w 1056"/>
                <a:gd name="T19" fmla="*/ 160 h 552"/>
                <a:gd name="T20" fmla="*/ 290 w 1056"/>
                <a:gd name="T21" fmla="*/ 169 h 552"/>
                <a:gd name="T22" fmla="*/ 236 w 1056"/>
                <a:gd name="T23" fmla="*/ 176 h 552"/>
                <a:gd name="T24" fmla="*/ 182 w 1056"/>
                <a:gd name="T25" fmla="*/ 180 h 552"/>
                <a:gd name="T26" fmla="*/ 129 w 1056"/>
                <a:gd name="T27" fmla="*/ 184 h 552"/>
                <a:gd name="T28" fmla="*/ 77 w 1056"/>
                <a:gd name="T29" fmla="*/ 184 h 552"/>
                <a:gd name="T30" fmla="*/ 26 w 1056"/>
                <a:gd name="T31" fmla="*/ 180 h 552"/>
                <a:gd name="T32" fmla="*/ 19 w 1056"/>
                <a:gd name="T33" fmla="*/ 195 h 552"/>
                <a:gd name="T34" fmla="*/ 56 w 1056"/>
                <a:gd name="T35" fmla="*/ 235 h 552"/>
                <a:gd name="T36" fmla="*/ 87 w 1056"/>
                <a:gd name="T37" fmla="*/ 276 h 552"/>
                <a:gd name="T38" fmla="*/ 113 w 1056"/>
                <a:gd name="T39" fmla="*/ 324 h 552"/>
                <a:gd name="T40" fmla="*/ 134 w 1056"/>
                <a:gd name="T41" fmla="*/ 372 h 552"/>
                <a:gd name="T42" fmla="*/ 150 w 1056"/>
                <a:gd name="T43" fmla="*/ 423 h 552"/>
                <a:gd name="T44" fmla="*/ 160 w 1056"/>
                <a:gd name="T45" fmla="*/ 474 h 552"/>
                <a:gd name="T46" fmla="*/ 165 w 1056"/>
                <a:gd name="T47" fmla="*/ 527 h 552"/>
                <a:gd name="T48" fmla="*/ 189 w 1056"/>
                <a:gd name="T49" fmla="*/ 540 h 552"/>
                <a:gd name="T50" fmla="*/ 239 w 1056"/>
                <a:gd name="T51" fmla="*/ 516 h 552"/>
                <a:gd name="T52" fmla="*/ 290 w 1056"/>
                <a:gd name="T53" fmla="*/ 495 h 552"/>
                <a:gd name="T54" fmla="*/ 344 w 1056"/>
                <a:gd name="T55" fmla="*/ 476 h 552"/>
                <a:gd name="T56" fmla="*/ 398 w 1056"/>
                <a:gd name="T57" fmla="*/ 458 h 552"/>
                <a:gd name="T58" fmla="*/ 453 w 1056"/>
                <a:gd name="T59" fmla="*/ 442 h 552"/>
                <a:gd name="T60" fmla="*/ 510 w 1056"/>
                <a:gd name="T61" fmla="*/ 428 h 552"/>
                <a:gd name="T62" fmla="*/ 568 w 1056"/>
                <a:gd name="T63" fmla="*/ 415 h 552"/>
                <a:gd name="T64" fmla="*/ 626 w 1056"/>
                <a:gd name="T65" fmla="*/ 404 h 552"/>
                <a:gd name="T66" fmla="*/ 684 w 1056"/>
                <a:gd name="T67" fmla="*/ 394 h 552"/>
                <a:gd name="T68" fmla="*/ 742 w 1056"/>
                <a:gd name="T69" fmla="*/ 386 h 552"/>
                <a:gd name="T70" fmla="*/ 800 w 1056"/>
                <a:gd name="T71" fmla="*/ 379 h 552"/>
                <a:gd name="T72" fmla="*/ 858 w 1056"/>
                <a:gd name="T73" fmla="*/ 372 h 552"/>
                <a:gd name="T74" fmla="*/ 916 w 1056"/>
                <a:gd name="T75" fmla="*/ 367 h 552"/>
                <a:gd name="T76" fmla="*/ 973 w 1056"/>
                <a:gd name="T77" fmla="*/ 363 h 552"/>
                <a:gd name="T78" fmla="*/ 1028 w 1056"/>
                <a:gd name="T79" fmla="*/ 361 h 552"/>
                <a:gd name="T80" fmla="*/ 1042 w 1056"/>
                <a:gd name="T81" fmla="*/ 348 h 552"/>
                <a:gd name="T82" fmla="*/ 1013 w 1056"/>
                <a:gd name="T83" fmla="*/ 324 h 552"/>
                <a:gd name="T84" fmla="*/ 982 w 1056"/>
                <a:gd name="T85" fmla="*/ 295 h 552"/>
                <a:gd name="T86" fmla="*/ 950 w 1056"/>
                <a:gd name="T87" fmla="*/ 262 h 552"/>
                <a:gd name="T88" fmla="*/ 918 w 1056"/>
                <a:gd name="T89" fmla="*/ 220 h 552"/>
                <a:gd name="T90" fmla="*/ 889 w 1056"/>
                <a:gd name="T91" fmla="*/ 171 h 552"/>
                <a:gd name="T92" fmla="*/ 860 w 1056"/>
                <a:gd name="T93" fmla="*/ 112 h 552"/>
                <a:gd name="T94" fmla="*/ 834 w 1056"/>
                <a:gd name="T95" fmla="*/ 42 h 55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056"/>
                <a:gd name="T145" fmla="*/ 0 h 552"/>
                <a:gd name="T146" fmla="*/ 1056 w 1056"/>
                <a:gd name="T147" fmla="*/ 552 h 55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056" h="552">
                  <a:moveTo>
                    <a:pt x="823" y="0"/>
                  </a:moveTo>
                  <a:lnTo>
                    <a:pt x="800" y="11"/>
                  </a:lnTo>
                  <a:lnTo>
                    <a:pt x="778" y="21"/>
                  </a:lnTo>
                  <a:lnTo>
                    <a:pt x="753" y="30"/>
                  </a:lnTo>
                  <a:lnTo>
                    <a:pt x="731" y="42"/>
                  </a:lnTo>
                  <a:lnTo>
                    <a:pt x="707" y="51"/>
                  </a:lnTo>
                  <a:lnTo>
                    <a:pt x="681" y="59"/>
                  </a:lnTo>
                  <a:lnTo>
                    <a:pt x="657" y="69"/>
                  </a:lnTo>
                  <a:lnTo>
                    <a:pt x="632" y="78"/>
                  </a:lnTo>
                  <a:lnTo>
                    <a:pt x="607" y="88"/>
                  </a:lnTo>
                  <a:lnTo>
                    <a:pt x="581" y="96"/>
                  </a:lnTo>
                  <a:lnTo>
                    <a:pt x="555" y="104"/>
                  </a:lnTo>
                  <a:lnTo>
                    <a:pt x="529" y="112"/>
                  </a:lnTo>
                  <a:lnTo>
                    <a:pt x="503" y="120"/>
                  </a:lnTo>
                  <a:lnTo>
                    <a:pt x="476" y="128"/>
                  </a:lnTo>
                  <a:lnTo>
                    <a:pt x="450" y="134"/>
                  </a:lnTo>
                  <a:lnTo>
                    <a:pt x="423" y="142"/>
                  </a:lnTo>
                  <a:lnTo>
                    <a:pt x="397" y="149"/>
                  </a:lnTo>
                  <a:lnTo>
                    <a:pt x="369" y="153"/>
                  </a:lnTo>
                  <a:lnTo>
                    <a:pt x="344" y="160"/>
                  </a:lnTo>
                  <a:lnTo>
                    <a:pt x="316" y="165"/>
                  </a:lnTo>
                  <a:lnTo>
                    <a:pt x="290" y="169"/>
                  </a:lnTo>
                  <a:lnTo>
                    <a:pt x="263" y="172"/>
                  </a:lnTo>
                  <a:lnTo>
                    <a:pt x="236" y="176"/>
                  </a:lnTo>
                  <a:lnTo>
                    <a:pt x="210" y="179"/>
                  </a:lnTo>
                  <a:lnTo>
                    <a:pt x="182" y="180"/>
                  </a:lnTo>
                  <a:lnTo>
                    <a:pt x="156" y="182"/>
                  </a:lnTo>
                  <a:lnTo>
                    <a:pt x="129" y="184"/>
                  </a:lnTo>
                  <a:lnTo>
                    <a:pt x="103" y="184"/>
                  </a:lnTo>
                  <a:lnTo>
                    <a:pt x="77" y="184"/>
                  </a:lnTo>
                  <a:lnTo>
                    <a:pt x="52" y="182"/>
                  </a:lnTo>
                  <a:lnTo>
                    <a:pt x="26" y="180"/>
                  </a:lnTo>
                  <a:lnTo>
                    <a:pt x="0" y="177"/>
                  </a:lnTo>
                  <a:lnTo>
                    <a:pt x="19" y="195"/>
                  </a:lnTo>
                  <a:lnTo>
                    <a:pt x="39" y="214"/>
                  </a:lnTo>
                  <a:lnTo>
                    <a:pt x="56" y="235"/>
                  </a:lnTo>
                  <a:lnTo>
                    <a:pt x="71" y="256"/>
                  </a:lnTo>
                  <a:lnTo>
                    <a:pt x="87" y="276"/>
                  </a:lnTo>
                  <a:lnTo>
                    <a:pt x="100" y="300"/>
                  </a:lnTo>
                  <a:lnTo>
                    <a:pt x="113" y="324"/>
                  </a:lnTo>
                  <a:lnTo>
                    <a:pt x="124" y="348"/>
                  </a:lnTo>
                  <a:lnTo>
                    <a:pt x="134" y="372"/>
                  </a:lnTo>
                  <a:lnTo>
                    <a:pt x="142" y="398"/>
                  </a:lnTo>
                  <a:lnTo>
                    <a:pt x="150" y="423"/>
                  </a:lnTo>
                  <a:lnTo>
                    <a:pt x="155" y="449"/>
                  </a:lnTo>
                  <a:lnTo>
                    <a:pt x="160" y="474"/>
                  </a:lnTo>
                  <a:lnTo>
                    <a:pt x="163" y="501"/>
                  </a:lnTo>
                  <a:lnTo>
                    <a:pt x="165" y="527"/>
                  </a:lnTo>
                  <a:lnTo>
                    <a:pt x="165" y="551"/>
                  </a:lnTo>
                  <a:lnTo>
                    <a:pt x="189" y="540"/>
                  </a:lnTo>
                  <a:lnTo>
                    <a:pt x="213" y="527"/>
                  </a:lnTo>
                  <a:lnTo>
                    <a:pt x="239" y="516"/>
                  </a:lnTo>
                  <a:lnTo>
                    <a:pt x="265" y="506"/>
                  </a:lnTo>
                  <a:lnTo>
                    <a:pt x="290" y="495"/>
                  </a:lnTo>
                  <a:lnTo>
                    <a:pt x="316" y="486"/>
                  </a:lnTo>
                  <a:lnTo>
                    <a:pt x="344" y="476"/>
                  </a:lnTo>
                  <a:lnTo>
                    <a:pt x="371" y="466"/>
                  </a:lnTo>
                  <a:lnTo>
                    <a:pt x="398" y="458"/>
                  </a:lnTo>
                  <a:lnTo>
                    <a:pt x="426" y="450"/>
                  </a:lnTo>
                  <a:lnTo>
                    <a:pt x="453" y="442"/>
                  </a:lnTo>
                  <a:lnTo>
                    <a:pt x="482" y="434"/>
                  </a:lnTo>
                  <a:lnTo>
                    <a:pt x="510" y="428"/>
                  </a:lnTo>
                  <a:lnTo>
                    <a:pt x="539" y="422"/>
                  </a:lnTo>
                  <a:lnTo>
                    <a:pt x="568" y="415"/>
                  </a:lnTo>
                  <a:lnTo>
                    <a:pt x="597" y="409"/>
                  </a:lnTo>
                  <a:lnTo>
                    <a:pt x="626" y="404"/>
                  </a:lnTo>
                  <a:lnTo>
                    <a:pt x="655" y="399"/>
                  </a:lnTo>
                  <a:lnTo>
                    <a:pt x="684" y="394"/>
                  </a:lnTo>
                  <a:lnTo>
                    <a:pt x="713" y="390"/>
                  </a:lnTo>
                  <a:lnTo>
                    <a:pt x="742" y="386"/>
                  </a:lnTo>
                  <a:lnTo>
                    <a:pt x="771" y="382"/>
                  </a:lnTo>
                  <a:lnTo>
                    <a:pt x="800" y="379"/>
                  </a:lnTo>
                  <a:lnTo>
                    <a:pt x="829" y="375"/>
                  </a:lnTo>
                  <a:lnTo>
                    <a:pt x="858" y="372"/>
                  </a:lnTo>
                  <a:lnTo>
                    <a:pt x="887" y="371"/>
                  </a:lnTo>
                  <a:lnTo>
                    <a:pt x="916" y="367"/>
                  </a:lnTo>
                  <a:lnTo>
                    <a:pt x="944" y="366"/>
                  </a:lnTo>
                  <a:lnTo>
                    <a:pt x="973" y="363"/>
                  </a:lnTo>
                  <a:lnTo>
                    <a:pt x="1000" y="361"/>
                  </a:lnTo>
                  <a:lnTo>
                    <a:pt x="1028" y="361"/>
                  </a:lnTo>
                  <a:lnTo>
                    <a:pt x="1055" y="359"/>
                  </a:lnTo>
                  <a:lnTo>
                    <a:pt x="1042" y="348"/>
                  </a:lnTo>
                  <a:lnTo>
                    <a:pt x="1028" y="337"/>
                  </a:lnTo>
                  <a:lnTo>
                    <a:pt x="1013" y="324"/>
                  </a:lnTo>
                  <a:lnTo>
                    <a:pt x="999" y="310"/>
                  </a:lnTo>
                  <a:lnTo>
                    <a:pt x="982" y="295"/>
                  </a:lnTo>
                  <a:lnTo>
                    <a:pt x="966" y="279"/>
                  </a:lnTo>
                  <a:lnTo>
                    <a:pt x="950" y="262"/>
                  </a:lnTo>
                  <a:lnTo>
                    <a:pt x="934" y="241"/>
                  </a:lnTo>
                  <a:lnTo>
                    <a:pt x="918" y="220"/>
                  </a:lnTo>
                  <a:lnTo>
                    <a:pt x="903" y="196"/>
                  </a:lnTo>
                  <a:lnTo>
                    <a:pt x="889" y="171"/>
                  </a:lnTo>
                  <a:lnTo>
                    <a:pt x="874" y="142"/>
                  </a:lnTo>
                  <a:lnTo>
                    <a:pt x="860" y="112"/>
                  </a:lnTo>
                  <a:lnTo>
                    <a:pt x="847" y="78"/>
                  </a:lnTo>
                  <a:lnTo>
                    <a:pt x="834" y="42"/>
                  </a:lnTo>
                  <a:lnTo>
                    <a:pt x="823" y="0"/>
                  </a:lnTo>
                </a:path>
              </a:pathLst>
            </a:custGeom>
            <a:solidFill>
              <a:srgbClr val="7FF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3" name="Freeform 47"/>
            <p:cNvSpPr>
              <a:spLocks/>
            </p:cNvSpPr>
            <p:nvPr/>
          </p:nvSpPr>
          <p:spPr bwMode="auto">
            <a:xfrm>
              <a:off x="692" y="979"/>
              <a:ext cx="834" cy="185"/>
            </a:xfrm>
            <a:custGeom>
              <a:avLst/>
              <a:gdLst>
                <a:gd name="T0" fmla="*/ 11 w 834"/>
                <a:gd name="T1" fmla="*/ 178 h 185"/>
                <a:gd name="T2" fmla="*/ 63 w 834"/>
                <a:gd name="T3" fmla="*/ 182 h 185"/>
                <a:gd name="T4" fmla="*/ 114 w 834"/>
                <a:gd name="T5" fmla="*/ 184 h 185"/>
                <a:gd name="T6" fmla="*/ 167 w 834"/>
                <a:gd name="T7" fmla="*/ 184 h 185"/>
                <a:gd name="T8" fmla="*/ 220 w 834"/>
                <a:gd name="T9" fmla="*/ 179 h 185"/>
                <a:gd name="T10" fmla="*/ 273 w 834"/>
                <a:gd name="T11" fmla="*/ 173 h 185"/>
                <a:gd name="T12" fmla="*/ 326 w 834"/>
                <a:gd name="T13" fmla="*/ 165 h 185"/>
                <a:gd name="T14" fmla="*/ 381 w 834"/>
                <a:gd name="T15" fmla="*/ 156 h 185"/>
                <a:gd name="T16" fmla="*/ 434 w 834"/>
                <a:gd name="T17" fmla="*/ 144 h 185"/>
                <a:gd name="T18" fmla="*/ 487 w 834"/>
                <a:gd name="T19" fmla="*/ 130 h 185"/>
                <a:gd name="T20" fmla="*/ 540 w 834"/>
                <a:gd name="T21" fmla="*/ 116 h 185"/>
                <a:gd name="T22" fmla="*/ 592 w 834"/>
                <a:gd name="T23" fmla="*/ 99 h 185"/>
                <a:gd name="T24" fmla="*/ 642 w 834"/>
                <a:gd name="T25" fmla="*/ 82 h 185"/>
                <a:gd name="T26" fmla="*/ 691 w 834"/>
                <a:gd name="T27" fmla="*/ 65 h 185"/>
                <a:gd name="T28" fmla="*/ 740 w 834"/>
                <a:gd name="T29" fmla="*/ 46 h 185"/>
                <a:gd name="T30" fmla="*/ 788 w 834"/>
                <a:gd name="T31" fmla="*/ 26 h 185"/>
                <a:gd name="T32" fmla="*/ 833 w 834"/>
                <a:gd name="T33" fmla="*/ 8 h 185"/>
                <a:gd name="T34" fmla="*/ 807 w 834"/>
                <a:gd name="T35" fmla="*/ 11 h 185"/>
                <a:gd name="T36" fmla="*/ 762 w 834"/>
                <a:gd name="T37" fmla="*/ 29 h 185"/>
                <a:gd name="T38" fmla="*/ 714 w 834"/>
                <a:gd name="T39" fmla="*/ 48 h 185"/>
                <a:gd name="T40" fmla="*/ 664 w 834"/>
                <a:gd name="T41" fmla="*/ 66 h 185"/>
                <a:gd name="T42" fmla="*/ 614 w 834"/>
                <a:gd name="T43" fmla="*/ 83 h 185"/>
                <a:gd name="T44" fmla="*/ 563 w 834"/>
                <a:gd name="T45" fmla="*/ 101 h 185"/>
                <a:gd name="T46" fmla="*/ 511 w 834"/>
                <a:gd name="T47" fmla="*/ 116 h 185"/>
                <a:gd name="T48" fmla="*/ 458 w 834"/>
                <a:gd name="T49" fmla="*/ 130 h 185"/>
                <a:gd name="T50" fmla="*/ 405 w 834"/>
                <a:gd name="T51" fmla="*/ 142 h 185"/>
                <a:gd name="T52" fmla="*/ 352 w 834"/>
                <a:gd name="T53" fmla="*/ 153 h 185"/>
                <a:gd name="T54" fmla="*/ 299 w 834"/>
                <a:gd name="T55" fmla="*/ 162 h 185"/>
                <a:gd name="T56" fmla="*/ 246 w 834"/>
                <a:gd name="T57" fmla="*/ 170 h 185"/>
                <a:gd name="T58" fmla="*/ 193 w 834"/>
                <a:gd name="T59" fmla="*/ 175 h 185"/>
                <a:gd name="T60" fmla="*/ 140 w 834"/>
                <a:gd name="T61" fmla="*/ 176 h 185"/>
                <a:gd name="T62" fmla="*/ 88 w 834"/>
                <a:gd name="T63" fmla="*/ 176 h 185"/>
                <a:gd name="T64" fmla="*/ 37 w 834"/>
                <a:gd name="T65" fmla="*/ 175 h 185"/>
                <a:gd name="T66" fmla="*/ 10 w 834"/>
                <a:gd name="T67" fmla="*/ 178 h 185"/>
                <a:gd name="T68" fmla="*/ 0 w 834"/>
                <a:gd name="T69" fmla="*/ 170 h 185"/>
                <a:gd name="T70" fmla="*/ 14 w 834"/>
                <a:gd name="T71" fmla="*/ 172 h 1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34"/>
                <a:gd name="T109" fmla="*/ 0 h 185"/>
                <a:gd name="T110" fmla="*/ 834 w 834"/>
                <a:gd name="T111" fmla="*/ 185 h 1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34" h="185">
                  <a:moveTo>
                    <a:pt x="14" y="172"/>
                  </a:moveTo>
                  <a:lnTo>
                    <a:pt x="11" y="178"/>
                  </a:lnTo>
                  <a:lnTo>
                    <a:pt x="37" y="181"/>
                  </a:lnTo>
                  <a:lnTo>
                    <a:pt x="63" y="182"/>
                  </a:lnTo>
                  <a:lnTo>
                    <a:pt x="88" y="184"/>
                  </a:lnTo>
                  <a:lnTo>
                    <a:pt x="114" y="184"/>
                  </a:lnTo>
                  <a:lnTo>
                    <a:pt x="140" y="184"/>
                  </a:lnTo>
                  <a:lnTo>
                    <a:pt x="167" y="184"/>
                  </a:lnTo>
                  <a:lnTo>
                    <a:pt x="193" y="181"/>
                  </a:lnTo>
                  <a:lnTo>
                    <a:pt x="220" y="179"/>
                  </a:lnTo>
                  <a:lnTo>
                    <a:pt x="246" y="176"/>
                  </a:lnTo>
                  <a:lnTo>
                    <a:pt x="273" y="173"/>
                  </a:lnTo>
                  <a:lnTo>
                    <a:pt x="301" y="170"/>
                  </a:lnTo>
                  <a:lnTo>
                    <a:pt x="326" y="165"/>
                  </a:lnTo>
                  <a:lnTo>
                    <a:pt x="354" y="161"/>
                  </a:lnTo>
                  <a:lnTo>
                    <a:pt x="381" y="156"/>
                  </a:lnTo>
                  <a:lnTo>
                    <a:pt x="407" y="150"/>
                  </a:lnTo>
                  <a:lnTo>
                    <a:pt x="434" y="144"/>
                  </a:lnTo>
                  <a:lnTo>
                    <a:pt x="460" y="138"/>
                  </a:lnTo>
                  <a:lnTo>
                    <a:pt x="487" y="130"/>
                  </a:lnTo>
                  <a:lnTo>
                    <a:pt x="513" y="124"/>
                  </a:lnTo>
                  <a:lnTo>
                    <a:pt x="540" y="116"/>
                  </a:lnTo>
                  <a:lnTo>
                    <a:pt x="566" y="107"/>
                  </a:lnTo>
                  <a:lnTo>
                    <a:pt x="592" y="99"/>
                  </a:lnTo>
                  <a:lnTo>
                    <a:pt x="618" y="91"/>
                  </a:lnTo>
                  <a:lnTo>
                    <a:pt x="642" y="82"/>
                  </a:lnTo>
                  <a:lnTo>
                    <a:pt x="667" y="73"/>
                  </a:lnTo>
                  <a:lnTo>
                    <a:pt x="691" y="65"/>
                  </a:lnTo>
                  <a:lnTo>
                    <a:pt x="716" y="56"/>
                  </a:lnTo>
                  <a:lnTo>
                    <a:pt x="740" y="46"/>
                  </a:lnTo>
                  <a:lnTo>
                    <a:pt x="764" y="36"/>
                  </a:lnTo>
                  <a:lnTo>
                    <a:pt x="788" y="26"/>
                  </a:lnTo>
                  <a:lnTo>
                    <a:pt x="810" y="17"/>
                  </a:lnTo>
                  <a:lnTo>
                    <a:pt x="833" y="8"/>
                  </a:lnTo>
                  <a:lnTo>
                    <a:pt x="830" y="0"/>
                  </a:lnTo>
                  <a:lnTo>
                    <a:pt x="807" y="11"/>
                  </a:lnTo>
                  <a:lnTo>
                    <a:pt x="785" y="20"/>
                  </a:lnTo>
                  <a:lnTo>
                    <a:pt x="762" y="29"/>
                  </a:lnTo>
                  <a:lnTo>
                    <a:pt x="738" y="39"/>
                  </a:lnTo>
                  <a:lnTo>
                    <a:pt x="714" y="48"/>
                  </a:lnTo>
                  <a:lnTo>
                    <a:pt x="690" y="57"/>
                  </a:lnTo>
                  <a:lnTo>
                    <a:pt x="664" y="66"/>
                  </a:lnTo>
                  <a:lnTo>
                    <a:pt x="640" y="76"/>
                  </a:lnTo>
                  <a:lnTo>
                    <a:pt x="614" y="83"/>
                  </a:lnTo>
                  <a:lnTo>
                    <a:pt x="589" y="93"/>
                  </a:lnTo>
                  <a:lnTo>
                    <a:pt x="563" y="101"/>
                  </a:lnTo>
                  <a:lnTo>
                    <a:pt x="537" y="108"/>
                  </a:lnTo>
                  <a:lnTo>
                    <a:pt x="511" y="116"/>
                  </a:lnTo>
                  <a:lnTo>
                    <a:pt x="486" y="124"/>
                  </a:lnTo>
                  <a:lnTo>
                    <a:pt x="458" y="130"/>
                  </a:lnTo>
                  <a:lnTo>
                    <a:pt x="433" y="138"/>
                  </a:lnTo>
                  <a:lnTo>
                    <a:pt x="405" y="142"/>
                  </a:lnTo>
                  <a:lnTo>
                    <a:pt x="380" y="148"/>
                  </a:lnTo>
                  <a:lnTo>
                    <a:pt x="352" y="153"/>
                  </a:lnTo>
                  <a:lnTo>
                    <a:pt x="326" y="158"/>
                  </a:lnTo>
                  <a:lnTo>
                    <a:pt x="299" y="162"/>
                  </a:lnTo>
                  <a:lnTo>
                    <a:pt x="273" y="167"/>
                  </a:lnTo>
                  <a:lnTo>
                    <a:pt x="246" y="170"/>
                  </a:lnTo>
                  <a:lnTo>
                    <a:pt x="220" y="172"/>
                  </a:lnTo>
                  <a:lnTo>
                    <a:pt x="193" y="175"/>
                  </a:lnTo>
                  <a:lnTo>
                    <a:pt x="167" y="176"/>
                  </a:lnTo>
                  <a:lnTo>
                    <a:pt x="140" y="176"/>
                  </a:lnTo>
                  <a:lnTo>
                    <a:pt x="114" y="176"/>
                  </a:lnTo>
                  <a:lnTo>
                    <a:pt x="88" y="176"/>
                  </a:lnTo>
                  <a:lnTo>
                    <a:pt x="63" y="176"/>
                  </a:lnTo>
                  <a:lnTo>
                    <a:pt x="37" y="175"/>
                  </a:lnTo>
                  <a:lnTo>
                    <a:pt x="11" y="172"/>
                  </a:lnTo>
                  <a:lnTo>
                    <a:pt x="10" y="178"/>
                  </a:lnTo>
                  <a:lnTo>
                    <a:pt x="11" y="172"/>
                  </a:lnTo>
                  <a:lnTo>
                    <a:pt x="0" y="170"/>
                  </a:lnTo>
                  <a:lnTo>
                    <a:pt x="10" y="178"/>
                  </a:lnTo>
                  <a:lnTo>
                    <a:pt x="14" y="17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4" name="Freeform 48"/>
            <p:cNvSpPr>
              <a:spLocks/>
            </p:cNvSpPr>
            <p:nvPr/>
          </p:nvSpPr>
          <p:spPr bwMode="auto">
            <a:xfrm>
              <a:off x="701" y="1159"/>
              <a:ext cx="164" cy="384"/>
            </a:xfrm>
            <a:custGeom>
              <a:avLst/>
              <a:gdLst>
                <a:gd name="T0" fmla="*/ 157 w 164"/>
                <a:gd name="T1" fmla="*/ 372 h 384"/>
                <a:gd name="T2" fmla="*/ 163 w 164"/>
                <a:gd name="T3" fmla="*/ 375 h 384"/>
                <a:gd name="T4" fmla="*/ 163 w 164"/>
                <a:gd name="T5" fmla="*/ 351 h 384"/>
                <a:gd name="T6" fmla="*/ 160 w 164"/>
                <a:gd name="T7" fmla="*/ 326 h 384"/>
                <a:gd name="T8" fmla="*/ 158 w 164"/>
                <a:gd name="T9" fmla="*/ 299 h 384"/>
                <a:gd name="T10" fmla="*/ 154 w 164"/>
                <a:gd name="T11" fmla="*/ 273 h 384"/>
                <a:gd name="T12" fmla="*/ 148 w 164"/>
                <a:gd name="T13" fmla="*/ 248 h 384"/>
                <a:gd name="T14" fmla="*/ 141 w 164"/>
                <a:gd name="T15" fmla="*/ 221 h 384"/>
                <a:gd name="T16" fmla="*/ 132 w 164"/>
                <a:gd name="T17" fmla="*/ 197 h 384"/>
                <a:gd name="T18" fmla="*/ 123 w 164"/>
                <a:gd name="T19" fmla="*/ 172 h 384"/>
                <a:gd name="T20" fmla="*/ 112 w 164"/>
                <a:gd name="T21" fmla="*/ 148 h 384"/>
                <a:gd name="T22" fmla="*/ 100 w 164"/>
                <a:gd name="T23" fmla="*/ 124 h 384"/>
                <a:gd name="T24" fmla="*/ 86 w 164"/>
                <a:gd name="T25" fmla="*/ 100 h 384"/>
                <a:gd name="T26" fmla="*/ 72 w 164"/>
                <a:gd name="T27" fmla="*/ 78 h 384"/>
                <a:gd name="T28" fmla="*/ 57 w 164"/>
                <a:gd name="T29" fmla="*/ 57 h 384"/>
                <a:gd name="T30" fmla="*/ 42 w 164"/>
                <a:gd name="T31" fmla="*/ 37 h 384"/>
                <a:gd name="T32" fmla="*/ 23 w 164"/>
                <a:gd name="T33" fmla="*/ 19 h 384"/>
                <a:gd name="T34" fmla="*/ 5 w 164"/>
                <a:gd name="T35" fmla="*/ 0 h 384"/>
                <a:gd name="T36" fmla="*/ 0 w 164"/>
                <a:gd name="T37" fmla="*/ 6 h 384"/>
                <a:gd name="T38" fmla="*/ 18 w 164"/>
                <a:gd name="T39" fmla="*/ 24 h 384"/>
                <a:gd name="T40" fmla="*/ 35 w 164"/>
                <a:gd name="T41" fmla="*/ 41 h 384"/>
                <a:gd name="T42" fmla="*/ 52 w 164"/>
                <a:gd name="T43" fmla="*/ 62 h 384"/>
                <a:gd name="T44" fmla="*/ 66 w 164"/>
                <a:gd name="T45" fmla="*/ 83 h 384"/>
                <a:gd name="T46" fmla="*/ 82 w 164"/>
                <a:gd name="T47" fmla="*/ 105 h 384"/>
                <a:gd name="T48" fmla="*/ 94 w 164"/>
                <a:gd name="T49" fmla="*/ 127 h 384"/>
                <a:gd name="T50" fmla="*/ 105 w 164"/>
                <a:gd name="T51" fmla="*/ 151 h 384"/>
                <a:gd name="T52" fmla="*/ 117 w 164"/>
                <a:gd name="T53" fmla="*/ 175 h 384"/>
                <a:gd name="T54" fmla="*/ 126 w 164"/>
                <a:gd name="T55" fmla="*/ 199 h 384"/>
                <a:gd name="T56" fmla="*/ 134 w 164"/>
                <a:gd name="T57" fmla="*/ 224 h 384"/>
                <a:gd name="T58" fmla="*/ 141 w 164"/>
                <a:gd name="T59" fmla="*/ 250 h 384"/>
                <a:gd name="T60" fmla="*/ 146 w 164"/>
                <a:gd name="T61" fmla="*/ 275 h 384"/>
                <a:gd name="T62" fmla="*/ 151 w 164"/>
                <a:gd name="T63" fmla="*/ 300 h 384"/>
                <a:gd name="T64" fmla="*/ 154 w 164"/>
                <a:gd name="T65" fmla="*/ 326 h 384"/>
                <a:gd name="T66" fmla="*/ 155 w 164"/>
                <a:gd name="T67" fmla="*/ 351 h 384"/>
                <a:gd name="T68" fmla="*/ 155 w 164"/>
                <a:gd name="T69" fmla="*/ 375 h 384"/>
                <a:gd name="T70" fmla="*/ 160 w 164"/>
                <a:gd name="T71" fmla="*/ 380 h 384"/>
                <a:gd name="T72" fmla="*/ 155 w 164"/>
                <a:gd name="T73" fmla="*/ 375 h 384"/>
                <a:gd name="T74" fmla="*/ 155 w 164"/>
                <a:gd name="T75" fmla="*/ 383 h 384"/>
                <a:gd name="T76" fmla="*/ 160 w 164"/>
                <a:gd name="T77" fmla="*/ 380 h 384"/>
                <a:gd name="T78" fmla="*/ 157 w 164"/>
                <a:gd name="T79" fmla="*/ 372 h 38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4"/>
                <a:gd name="T121" fmla="*/ 0 h 384"/>
                <a:gd name="T122" fmla="*/ 164 w 164"/>
                <a:gd name="T123" fmla="*/ 384 h 38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4" h="384">
                  <a:moveTo>
                    <a:pt x="157" y="372"/>
                  </a:moveTo>
                  <a:lnTo>
                    <a:pt x="163" y="375"/>
                  </a:lnTo>
                  <a:lnTo>
                    <a:pt x="163" y="351"/>
                  </a:lnTo>
                  <a:lnTo>
                    <a:pt x="160" y="326"/>
                  </a:lnTo>
                  <a:lnTo>
                    <a:pt x="158" y="299"/>
                  </a:lnTo>
                  <a:lnTo>
                    <a:pt x="154" y="273"/>
                  </a:lnTo>
                  <a:lnTo>
                    <a:pt x="148" y="248"/>
                  </a:lnTo>
                  <a:lnTo>
                    <a:pt x="141" y="221"/>
                  </a:lnTo>
                  <a:lnTo>
                    <a:pt x="132" y="197"/>
                  </a:lnTo>
                  <a:lnTo>
                    <a:pt x="123" y="172"/>
                  </a:lnTo>
                  <a:lnTo>
                    <a:pt x="112" y="148"/>
                  </a:lnTo>
                  <a:lnTo>
                    <a:pt x="100" y="124"/>
                  </a:lnTo>
                  <a:lnTo>
                    <a:pt x="86" y="100"/>
                  </a:lnTo>
                  <a:lnTo>
                    <a:pt x="72" y="78"/>
                  </a:lnTo>
                  <a:lnTo>
                    <a:pt x="57" y="57"/>
                  </a:lnTo>
                  <a:lnTo>
                    <a:pt x="42" y="37"/>
                  </a:lnTo>
                  <a:lnTo>
                    <a:pt x="23" y="19"/>
                  </a:lnTo>
                  <a:lnTo>
                    <a:pt x="5" y="0"/>
                  </a:lnTo>
                  <a:lnTo>
                    <a:pt x="0" y="6"/>
                  </a:lnTo>
                  <a:lnTo>
                    <a:pt x="18" y="24"/>
                  </a:lnTo>
                  <a:lnTo>
                    <a:pt x="35" y="41"/>
                  </a:lnTo>
                  <a:lnTo>
                    <a:pt x="52" y="62"/>
                  </a:lnTo>
                  <a:lnTo>
                    <a:pt x="66" y="83"/>
                  </a:lnTo>
                  <a:lnTo>
                    <a:pt x="82" y="105"/>
                  </a:lnTo>
                  <a:lnTo>
                    <a:pt x="94" y="127"/>
                  </a:lnTo>
                  <a:lnTo>
                    <a:pt x="105" y="151"/>
                  </a:lnTo>
                  <a:lnTo>
                    <a:pt x="117" y="175"/>
                  </a:lnTo>
                  <a:lnTo>
                    <a:pt x="126" y="199"/>
                  </a:lnTo>
                  <a:lnTo>
                    <a:pt x="134" y="224"/>
                  </a:lnTo>
                  <a:lnTo>
                    <a:pt x="141" y="250"/>
                  </a:lnTo>
                  <a:lnTo>
                    <a:pt x="146" y="275"/>
                  </a:lnTo>
                  <a:lnTo>
                    <a:pt x="151" y="300"/>
                  </a:lnTo>
                  <a:lnTo>
                    <a:pt x="154" y="326"/>
                  </a:lnTo>
                  <a:lnTo>
                    <a:pt x="155" y="351"/>
                  </a:lnTo>
                  <a:lnTo>
                    <a:pt x="155" y="375"/>
                  </a:lnTo>
                  <a:lnTo>
                    <a:pt x="160" y="380"/>
                  </a:lnTo>
                  <a:lnTo>
                    <a:pt x="155" y="375"/>
                  </a:lnTo>
                  <a:lnTo>
                    <a:pt x="155" y="383"/>
                  </a:lnTo>
                  <a:lnTo>
                    <a:pt x="160" y="380"/>
                  </a:lnTo>
                  <a:lnTo>
                    <a:pt x="157" y="37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5" name="Freeform 49"/>
            <p:cNvSpPr>
              <a:spLocks/>
            </p:cNvSpPr>
            <p:nvPr/>
          </p:nvSpPr>
          <p:spPr bwMode="auto">
            <a:xfrm>
              <a:off x="868" y="1345"/>
              <a:ext cx="903" cy="196"/>
            </a:xfrm>
            <a:custGeom>
              <a:avLst/>
              <a:gdLst>
                <a:gd name="T0" fmla="*/ 891 w 903"/>
                <a:gd name="T1" fmla="*/ 0 h 196"/>
                <a:gd name="T2" fmla="*/ 836 w 903"/>
                <a:gd name="T3" fmla="*/ 2 h 196"/>
                <a:gd name="T4" fmla="*/ 780 w 903"/>
                <a:gd name="T5" fmla="*/ 5 h 196"/>
                <a:gd name="T6" fmla="*/ 723 w 903"/>
                <a:gd name="T7" fmla="*/ 9 h 196"/>
                <a:gd name="T8" fmla="*/ 665 w 903"/>
                <a:gd name="T9" fmla="*/ 16 h 196"/>
                <a:gd name="T10" fmla="*/ 607 w 903"/>
                <a:gd name="T11" fmla="*/ 22 h 196"/>
                <a:gd name="T12" fmla="*/ 549 w 903"/>
                <a:gd name="T13" fmla="*/ 30 h 196"/>
                <a:gd name="T14" fmla="*/ 490 w 903"/>
                <a:gd name="T15" fmla="*/ 39 h 196"/>
                <a:gd name="T16" fmla="*/ 433 w 903"/>
                <a:gd name="T17" fmla="*/ 48 h 196"/>
                <a:gd name="T18" fmla="*/ 375 w 903"/>
                <a:gd name="T19" fmla="*/ 61 h 196"/>
                <a:gd name="T20" fmla="*/ 317 w 903"/>
                <a:gd name="T21" fmla="*/ 73 h 196"/>
                <a:gd name="T22" fmla="*/ 261 w 903"/>
                <a:gd name="T23" fmla="*/ 89 h 196"/>
                <a:gd name="T24" fmla="*/ 206 w 903"/>
                <a:gd name="T25" fmla="*/ 105 h 196"/>
                <a:gd name="T26" fmla="*/ 153 w 903"/>
                <a:gd name="T27" fmla="*/ 123 h 196"/>
                <a:gd name="T28" fmla="*/ 100 w 903"/>
                <a:gd name="T29" fmla="*/ 142 h 196"/>
                <a:gd name="T30" fmla="*/ 50 w 903"/>
                <a:gd name="T31" fmla="*/ 164 h 196"/>
                <a:gd name="T32" fmla="*/ 0 w 903"/>
                <a:gd name="T33" fmla="*/ 187 h 196"/>
                <a:gd name="T34" fmla="*/ 27 w 903"/>
                <a:gd name="T35" fmla="*/ 183 h 196"/>
                <a:gd name="T36" fmla="*/ 77 w 903"/>
                <a:gd name="T37" fmla="*/ 161 h 196"/>
                <a:gd name="T38" fmla="*/ 129 w 903"/>
                <a:gd name="T39" fmla="*/ 139 h 196"/>
                <a:gd name="T40" fmla="*/ 182 w 903"/>
                <a:gd name="T41" fmla="*/ 120 h 196"/>
                <a:gd name="T42" fmla="*/ 235 w 903"/>
                <a:gd name="T43" fmla="*/ 103 h 196"/>
                <a:gd name="T44" fmla="*/ 290 w 903"/>
                <a:gd name="T45" fmla="*/ 87 h 196"/>
                <a:gd name="T46" fmla="*/ 348 w 903"/>
                <a:gd name="T47" fmla="*/ 73 h 196"/>
                <a:gd name="T48" fmla="*/ 404 w 903"/>
                <a:gd name="T49" fmla="*/ 61 h 196"/>
                <a:gd name="T50" fmla="*/ 462 w 903"/>
                <a:gd name="T51" fmla="*/ 50 h 196"/>
                <a:gd name="T52" fmla="*/ 520 w 903"/>
                <a:gd name="T53" fmla="*/ 41 h 196"/>
                <a:gd name="T54" fmla="*/ 578 w 903"/>
                <a:gd name="T55" fmla="*/ 33 h 196"/>
                <a:gd name="T56" fmla="*/ 636 w 903"/>
                <a:gd name="T57" fmla="*/ 25 h 196"/>
                <a:gd name="T58" fmla="*/ 694 w 903"/>
                <a:gd name="T59" fmla="*/ 19 h 196"/>
                <a:gd name="T60" fmla="*/ 752 w 903"/>
                <a:gd name="T61" fmla="*/ 14 h 196"/>
                <a:gd name="T62" fmla="*/ 809 w 903"/>
                <a:gd name="T63" fmla="*/ 11 h 196"/>
                <a:gd name="T64" fmla="*/ 863 w 903"/>
                <a:gd name="T65" fmla="*/ 8 h 196"/>
                <a:gd name="T66" fmla="*/ 894 w 903"/>
                <a:gd name="T67" fmla="*/ 0 h 196"/>
                <a:gd name="T68" fmla="*/ 902 w 903"/>
                <a:gd name="T69" fmla="*/ 6 h 196"/>
                <a:gd name="T70" fmla="*/ 889 w 903"/>
                <a:gd name="T71" fmla="*/ 6 h 1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3"/>
                <a:gd name="T109" fmla="*/ 0 h 196"/>
                <a:gd name="T110" fmla="*/ 903 w 903"/>
                <a:gd name="T111" fmla="*/ 196 h 1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3" h="196">
                  <a:moveTo>
                    <a:pt x="889" y="6"/>
                  </a:moveTo>
                  <a:lnTo>
                    <a:pt x="891" y="0"/>
                  </a:lnTo>
                  <a:lnTo>
                    <a:pt x="863" y="0"/>
                  </a:lnTo>
                  <a:lnTo>
                    <a:pt x="836" y="2"/>
                  </a:lnTo>
                  <a:lnTo>
                    <a:pt x="809" y="3"/>
                  </a:lnTo>
                  <a:lnTo>
                    <a:pt x="780" y="5"/>
                  </a:lnTo>
                  <a:lnTo>
                    <a:pt x="752" y="8"/>
                  </a:lnTo>
                  <a:lnTo>
                    <a:pt x="723" y="9"/>
                  </a:lnTo>
                  <a:lnTo>
                    <a:pt x="694" y="12"/>
                  </a:lnTo>
                  <a:lnTo>
                    <a:pt x="665" y="16"/>
                  </a:lnTo>
                  <a:lnTo>
                    <a:pt x="636" y="19"/>
                  </a:lnTo>
                  <a:lnTo>
                    <a:pt x="607" y="22"/>
                  </a:lnTo>
                  <a:lnTo>
                    <a:pt x="578" y="25"/>
                  </a:lnTo>
                  <a:lnTo>
                    <a:pt x="549" y="30"/>
                  </a:lnTo>
                  <a:lnTo>
                    <a:pt x="519" y="34"/>
                  </a:lnTo>
                  <a:lnTo>
                    <a:pt x="490" y="39"/>
                  </a:lnTo>
                  <a:lnTo>
                    <a:pt x="462" y="44"/>
                  </a:lnTo>
                  <a:lnTo>
                    <a:pt x="433" y="48"/>
                  </a:lnTo>
                  <a:lnTo>
                    <a:pt x="404" y="55"/>
                  </a:lnTo>
                  <a:lnTo>
                    <a:pt x="375" y="61"/>
                  </a:lnTo>
                  <a:lnTo>
                    <a:pt x="346" y="67"/>
                  </a:lnTo>
                  <a:lnTo>
                    <a:pt x="317" y="73"/>
                  </a:lnTo>
                  <a:lnTo>
                    <a:pt x="290" y="81"/>
                  </a:lnTo>
                  <a:lnTo>
                    <a:pt x="261" y="89"/>
                  </a:lnTo>
                  <a:lnTo>
                    <a:pt x="234" y="97"/>
                  </a:lnTo>
                  <a:lnTo>
                    <a:pt x="206" y="105"/>
                  </a:lnTo>
                  <a:lnTo>
                    <a:pt x="179" y="114"/>
                  </a:lnTo>
                  <a:lnTo>
                    <a:pt x="153" y="123"/>
                  </a:lnTo>
                  <a:lnTo>
                    <a:pt x="126" y="133"/>
                  </a:lnTo>
                  <a:lnTo>
                    <a:pt x="100" y="142"/>
                  </a:lnTo>
                  <a:lnTo>
                    <a:pt x="74" y="153"/>
                  </a:lnTo>
                  <a:lnTo>
                    <a:pt x="50" y="164"/>
                  </a:lnTo>
                  <a:lnTo>
                    <a:pt x="24" y="175"/>
                  </a:lnTo>
                  <a:lnTo>
                    <a:pt x="0" y="187"/>
                  </a:lnTo>
                  <a:lnTo>
                    <a:pt x="3" y="195"/>
                  </a:lnTo>
                  <a:lnTo>
                    <a:pt x="27" y="183"/>
                  </a:lnTo>
                  <a:lnTo>
                    <a:pt x="52" y="172"/>
                  </a:lnTo>
                  <a:lnTo>
                    <a:pt x="77" y="161"/>
                  </a:lnTo>
                  <a:lnTo>
                    <a:pt x="103" y="150"/>
                  </a:lnTo>
                  <a:lnTo>
                    <a:pt x="129" y="139"/>
                  </a:lnTo>
                  <a:lnTo>
                    <a:pt x="155" y="129"/>
                  </a:lnTo>
                  <a:lnTo>
                    <a:pt x="182" y="120"/>
                  </a:lnTo>
                  <a:lnTo>
                    <a:pt x="208" y="111"/>
                  </a:lnTo>
                  <a:lnTo>
                    <a:pt x="235" y="103"/>
                  </a:lnTo>
                  <a:lnTo>
                    <a:pt x="263" y="95"/>
                  </a:lnTo>
                  <a:lnTo>
                    <a:pt x="290" y="87"/>
                  </a:lnTo>
                  <a:lnTo>
                    <a:pt x="319" y="81"/>
                  </a:lnTo>
                  <a:lnTo>
                    <a:pt x="348" y="73"/>
                  </a:lnTo>
                  <a:lnTo>
                    <a:pt x="377" y="67"/>
                  </a:lnTo>
                  <a:lnTo>
                    <a:pt x="404" y="61"/>
                  </a:lnTo>
                  <a:lnTo>
                    <a:pt x="433" y="56"/>
                  </a:lnTo>
                  <a:lnTo>
                    <a:pt x="462" y="50"/>
                  </a:lnTo>
                  <a:lnTo>
                    <a:pt x="491" y="45"/>
                  </a:lnTo>
                  <a:lnTo>
                    <a:pt x="520" y="41"/>
                  </a:lnTo>
                  <a:lnTo>
                    <a:pt x="549" y="37"/>
                  </a:lnTo>
                  <a:lnTo>
                    <a:pt x="578" y="33"/>
                  </a:lnTo>
                  <a:lnTo>
                    <a:pt x="607" y="28"/>
                  </a:lnTo>
                  <a:lnTo>
                    <a:pt x="636" y="25"/>
                  </a:lnTo>
                  <a:lnTo>
                    <a:pt x="665" y="22"/>
                  </a:lnTo>
                  <a:lnTo>
                    <a:pt x="694" y="19"/>
                  </a:lnTo>
                  <a:lnTo>
                    <a:pt x="723" y="17"/>
                  </a:lnTo>
                  <a:lnTo>
                    <a:pt x="752" y="14"/>
                  </a:lnTo>
                  <a:lnTo>
                    <a:pt x="780" y="12"/>
                  </a:lnTo>
                  <a:lnTo>
                    <a:pt x="809" y="11"/>
                  </a:lnTo>
                  <a:lnTo>
                    <a:pt x="836" y="9"/>
                  </a:lnTo>
                  <a:lnTo>
                    <a:pt x="863" y="8"/>
                  </a:lnTo>
                  <a:lnTo>
                    <a:pt x="891" y="6"/>
                  </a:lnTo>
                  <a:lnTo>
                    <a:pt x="894" y="0"/>
                  </a:lnTo>
                  <a:lnTo>
                    <a:pt x="891" y="6"/>
                  </a:lnTo>
                  <a:lnTo>
                    <a:pt x="902" y="6"/>
                  </a:lnTo>
                  <a:lnTo>
                    <a:pt x="894" y="0"/>
                  </a:lnTo>
                  <a:lnTo>
                    <a:pt x="889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6" name="Freeform 50"/>
            <p:cNvSpPr>
              <a:spLocks/>
            </p:cNvSpPr>
            <p:nvPr/>
          </p:nvSpPr>
          <p:spPr bwMode="auto">
            <a:xfrm>
              <a:off x="1531" y="977"/>
              <a:ext cx="232" cy="367"/>
            </a:xfrm>
            <a:custGeom>
              <a:avLst/>
              <a:gdLst>
                <a:gd name="T0" fmla="*/ 5 w 232"/>
                <a:gd name="T1" fmla="*/ 10 h 367"/>
                <a:gd name="T2" fmla="*/ 0 w 232"/>
                <a:gd name="T3" fmla="*/ 6 h 367"/>
                <a:gd name="T4" fmla="*/ 11 w 232"/>
                <a:gd name="T5" fmla="*/ 46 h 367"/>
                <a:gd name="T6" fmla="*/ 22 w 232"/>
                <a:gd name="T7" fmla="*/ 83 h 367"/>
                <a:gd name="T8" fmla="*/ 36 w 232"/>
                <a:gd name="T9" fmla="*/ 118 h 367"/>
                <a:gd name="T10" fmla="*/ 48 w 232"/>
                <a:gd name="T11" fmla="*/ 148 h 367"/>
                <a:gd name="T12" fmla="*/ 62 w 232"/>
                <a:gd name="T13" fmla="*/ 177 h 367"/>
                <a:gd name="T14" fmla="*/ 78 w 232"/>
                <a:gd name="T15" fmla="*/ 202 h 367"/>
                <a:gd name="T16" fmla="*/ 92 w 232"/>
                <a:gd name="T17" fmla="*/ 226 h 367"/>
                <a:gd name="T18" fmla="*/ 108 w 232"/>
                <a:gd name="T19" fmla="*/ 248 h 367"/>
                <a:gd name="T20" fmla="*/ 123 w 232"/>
                <a:gd name="T21" fmla="*/ 267 h 367"/>
                <a:gd name="T22" fmla="*/ 139 w 232"/>
                <a:gd name="T23" fmla="*/ 285 h 367"/>
                <a:gd name="T24" fmla="*/ 155 w 232"/>
                <a:gd name="T25" fmla="*/ 302 h 367"/>
                <a:gd name="T26" fmla="*/ 170 w 232"/>
                <a:gd name="T27" fmla="*/ 317 h 367"/>
                <a:gd name="T28" fmla="*/ 186 w 232"/>
                <a:gd name="T29" fmla="*/ 331 h 367"/>
                <a:gd name="T30" fmla="*/ 200 w 232"/>
                <a:gd name="T31" fmla="*/ 342 h 367"/>
                <a:gd name="T32" fmla="*/ 214 w 232"/>
                <a:gd name="T33" fmla="*/ 355 h 367"/>
                <a:gd name="T34" fmla="*/ 226 w 232"/>
                <a:gd name="T35" fmla="*/ 366 h 367"/>
                <a:gd name="T36" fmla="*/ 231 w 232"/>
                <a:gd name="T37" fmla="*/ 360 h 367"/>
                <a:gd name="T38" fmla="*/ 219 w 232"/>
                <a:gd name="T39" fmla="*/ 348 h 367"/>
                <a:gd name="T40" fmla="*/ 204 w 232"/>
                <a:gd name="T41" fmla="*/ 337 h 367"/>
                <a:gd name="T42" fmla="*/ 190 w 232"/>
                <a:gd name="T43" fmla="*/ 325 h 367"/>
                <a:gd name="T44" fmla="*/ 175 w 232"/>
                <a:gd name="T45" fmla="*/ 310 h 367"/>
                <a:gd name="T46" fmla="*/ 159 w 232"/>
                <a:gd name="T47" fmla="*/ 296 h 367"/>
                <a:gd name="T48" fmla="*/ 145 w 232"/>
                <a:gd name="T49" fmla="*/ 280 h 367"/>
                <a:gd name="T50" fmla="*/ 130 w 232"/>
                <a:gd name="T51" fmla="*/ 263 h 367"/>
                <a:gd name="T52" fmla="*/ 114 w 232"/>
                <a:gd name="T53" fmla="*/ 243 h 367"/>
                <a:gd name="T54" fmla="*/ 98 w 232"/>
                <a:gd name="T55" fmla="*/ 223 h 367"/>
                <a:gd name="T56" fmla="*/ 84 w 232"/>
                <a:gd name="T57" fmla="*/ 199 h 367"/>
                <a:gd name="T58" fmla="*/ 70 w 232"/>
                <a:gd name="T59" fmla="*/ 173 h 367"/>
                <a:gd name="T60" fmla="*/ 56 w 232"/>
                <a:gd name="T61" fmla="*/ 145 h 367"/>
                <a:gd name="T62" fmla="*/ 42 w 232"/>
                <a:gd name="T63" fmla="*/ 115 h 367"/>
                <a:gd name="T64" fmla="*/ 30 w 232"/>
                <a:gd name="T65" fmla="*/ 81 h 367"/>
                <a:gd name="T66" fmla="*/ 17 w 232"/>
                <a:gd name="T67" fmla="*/ 45 h 367"/>
                <a:gd name="T68" fmla="*/ 6 w 232"/>
                <a:gd name="T69" fmla="*/ 5 h 367"/>
                <a:gd name="T70" fmla="*/ 2 w 232"/>
                <a:gd name="T71" fmla="*/ 2 h 367"/>
                <a:gd name="T72" fmla="*/ 6 w 232"/>
                <a:gd name="T73" fmla="*/ 5 h 367"/>
                <a:gd name="T74" fmla="*/ 6 w 232"/>
                <a:gd name="T75" fmla="*/ 0 h 367"/>
                <a:gd name="T76" fmla="*/ 2 w 232"/>
                <a:gd name="T77" fmla="*/ 2 h 367"/>
                <a:gd name="T78" fmla="*/ 5 w 232"/>
                <a:gd name="T79" fmla="*/ 10 h 36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32"/>
                <a:gd name="T121" fmla="*/ 0 h 367"/>
                <a:gd name="T122" fmla="*/ 232 w 232"/>
                <a:gd name="T123" fmla="*/ 367 h 36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32" h="367">
                  <a:moveTo>
                    <a:pt x="5" y="10"/>
                  </a:moveTo>
                  <a:lnTo>
                    <a:pt x="0" y="6"/>
                  </a:lnTo>
                  <a:lnTo>
                    <a:pt x="11" y="46"/>
                  </a:lnTo>
                  <a:lnTo>
                    <a:pt x="22" y="83"/>
                  </a:lnTo>
                  <a:lnTo>
                    <a:pt x="36" y="118"/>
                  </a:lnTo>
                  <a:lnTo>
                    <a:pt x="48" y="148"/>
                  </a:lnTo>
                  <a:lnTo>
                    <a:pt x="62" y="177"/>
                  </a:lnTo>
                  <a:lnTo>
                    <a:pt x="78" y="202"/>
                  </a:lnTo>
                  <a:lnTo>
                    <a:pt x="92" y="226"/>
                  </a:lnTo>
                  <a:lnTo>
                    <a:pt x="108" y="248"/>
                  </a:lnTo>
                  <a:lnTo>
                    <a:pt x="123" y="267"/>
                  </a:lnTo>
                  <a:lnTo>
                    <a:pt x="139" y="285"/>
                  </a:lnTo>
                  <a:lnTo>
                    <a:pt x="155" y="302"/>
                  </a:lnTo>
                  <a:lnTo>
                    <a:pt x="170" y="317"/>
                  </a:lnTo>
                  <a:lnTo>
                    <a:pt x="186" y="331"/>
                  </a:lnTo>
                  <a:lnTo>
                    <a:pt x="200" y="342"/>
                  </a:lnTo>
                  <a:lnTo>
                    <a:pt x="214" y="355"/>
                  </a:lnTo>
                  <a:lnTo>
                    <a:pt x="226" y="366"/>
                  </a:lnTo>
                  <a:lnTo>
                    <a:pt x="231" y="360"/>
                  </a:lnTo>
                  <a:lnTo>
                    <a:pt x="219" y="348"/>
                  </a:lnTo>
                  <a:lnTo>
                    <a:pt x="204" y="337"/>
                  </a:lnTo>
                  <a:lnTo>
                    <a:pt x="190" y="325"/>
                  </a:lnTo>
                  <a:lnTo>
                    <a:pt x="175" y="310"/>
                  </a:lnTo>
                  <a:lnTo>
                    <a:pt x="159" y="296"/>
                  </a:lnTo>
                  <a:lnTo>
                    <a:pt x="145" y="280"/>
                  </a:lnTo>
                  <a:lnTo>
                    <a:pt x="130" y="263"/>
                  </a:lnTo>
                  <a:lnTo>
                    <a:pt x="114" y="243"/>
                  </a:lnTo>
                  <a:lnTo>
                    <a:pt x="98" y="223"/>
                  </a:lnTo>
                  <a:lnTo>
                    <a:pt x="84" y="199"/>
                  </a:lnTo>
                  <a:lnTo>
                    <a:pt x="70" y="173"/>
                  </a:lnTo>
                  <a:lnTo>
                    <a:pt x="56" y="145"/>
                  </a:lnTo>
                  <a:lnTo>
                    <a:pt x="42" y="115"/>
                  </a:lnTo>
                  <a:lnTo>
                    <a:pt x="30" y="81"/>
                  </a:lnTo>
                  <a:lnTo>
                    <a:pt x="17" y="45"/>
                  </a:lnTo>
                  <a:lnTo>
                    <a:pt x="6" y="5"/>
                  </a:lnTo>
                  <a:lnTo>
                    <a:pt x="2" y="2"/>
                  </a:lnTo>
                  <a:lnTo>
                    <a:pt x="6" y="5"/>
                  </a:lnTo>
                  <a:lnTo>
                    <a:pt x="6" y="0"/>
                  </a:lnTo>
                  <a:lnTo>
                    <a:pt x="2" y="2"/>
                  </a:lnTo>
                  <a:lnTo>
                    <a:pt x="5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7" name="Freeform 51"/>
            <p:cNvSpPr>
              <a:spLocks/>
            </p:cNvSpPr>
            <p:nvPr/>
          </p:nvSpPr>
          <p:spPr bwMode="auto">
            <a:xfrm>
              <a:off x="845" y="1191"/>
              <a:ext cx="192" cy="249"/>
            </a:xfrm>
            <a:custGeom>
              <a:avLst/>
              <a:gdLst>
                <a:gd name="T0" fmla="*/ 159 w 192"/>
                <a:gd name="T1" fmla="*/ 239 h 249"/>
                <a:gd name="T2" fmla="*/ 171 w 192"/>
                <a:gd name="T3" fmla="*/ 228 h 249"/>
                <a:gd name="T4" fmla="*/ 182 w 192"/>
                <a:gd name="T5" fmla="*/ 214 h 249"/>
                <a:gd name="T6" fmla="*/ 189 w 192"/>
                <a:gd name="T7" fmla="*/ 195 h 249"/>
                <a:gd name="T8" fmla="*/ 191 w 192"/>
                <a:gd name="T9" fmla="*/ 175 h 249"/>
                <a:gd name="T10" fmla="*/ 191 w 192"/>
                <a:gd name="T11" fmla="*/ 153 h 249"/>
                <a:gd name="T12" fmla="*/ 188 w 192"/>
                <a:gd name="T13" fmla="*/ 128 h 249"/>
                <a:gd name="T14" fmla="*/ 180 w 192"/>
                <a:gd name="T15" fmla="*/ 105 h 249"/>
                <a:gd name="T16" fmla="*/ 169 w 192"/>
                <a:gd name="T17" fmla="*/ 80 h 249"/>
                <a:gd name="T18" fmla="*/ 162 w 192"/>
                <a:gd name="T19" fmla="*/ 69 h 249"/>
                <a:gd name="T20" fmla="*/ 156 w 192"/>
                <a:gd name="T21" fmla="*/ 58 h 249"/>
                <a:gd name="T22" fmla="*/ 148 w 192"/>
                <a:gd name="T23" fmla="*/ 48 h 249"/>
                <a:gd name="T24" fmla="*/ 139 w 192"/>
                <a:gd name="T25" fmla="*/ 39 h 249"/>
                <a:gd name="T26" fmla="*/ 131 w 192"/>
                <a:gd name="T27" fmla="*/ 30 h 249"/>
                <a:gd name="T28" fmla="*/ 122 w 192"/>
                <a:gd name="T29" fmla="*/ 23 h 249"/>
                <a:gd name="T30" fmla="*/ 112 w 192"/>
                <a:gd name="T31" fmla="*/ 17 h 249"/>
                <a:gd name="T32" fmla="*/ 103 w 192"/>
                <a:gd name="T33" fmla="*/ 11 h 249"/>
                <a:gd name="T34" fmla="*/ 94 w 192"/>
                <a:gd name="T35" fmla="*/ 6 h 249"/>
                <a:gd name="T36" fmla="*/ 85 w 192"/>
                <a:gd name="T37" fmla="*/ 3 h 249"/>
                <a:gd name="T38" fmla="*/ 75 w 192"/>
                <a:gd name="T39" fmla="*/ 2 h 249"/>
                <a:gd name="T40" fmla="*/ 66 w 192"/>
                <a:gd name="T41" fmla="*/ 0 h 249"/>
                <a:gd name="T42" fmla="*/ 59 w 192"/>
                <a:gd name="T43" fmla="*/ 2 h 249"/>
                <a:gd name="T44" fmla="*/ 49 w 192"/>
                <a:gd name="T45" fmla="*/ 2 h 249"/>
                <a:gd name="T46" fmla="*/ 42 w 192"/>
                <a:gd name="T47" fmla="*/ 5 h 249"/>
                <a:gd name="T48" fmla="*/ 34 w 192"/>
                <a:gd name="T49" fmla="*/ 8 h 249"/>
                <a:gd name="T50" fmla="*/ 20 w 192"/>
                <a:gd name="T51" fmla="*/ 20 h 249"/>
                <a:gd name="T52" fmla="*/ 9 w 192"/>
                <a:gd name="T53" fmla="*/ 34 h 249"/>
                <a:gd name="T54" fmla="*/ 3 w 192"/>
                <a:gd name="T55" fmla="*/ 53 h 249"/>
                <a:gd name="T56" fmla="*/ 0 w 192"/>
                <a:gd name="T57" fmla="*/ 73 h 249"/>
                <a:gd name="T58" fmla="*/ 0 w 192"/>
                <a:gd name="T59" fmla="*/ 97 h 249"/>
                <a:gd name="T60" fmla="*/ 5 w 192"/>
                <a:gd name="T61" fmla="*/ 120 h 249"/>
                <a:gd name="T62" fmla="*/ 11 w 192"/>
                <a:gd name="T63" fmla="*/ 143 h 249"/>
                <a:gd name="T64" fmla="*/ 23 w 192"/>
                <a:gd name="T65" fmla="*/ 168 h 249"/>
                <a:gd name="T66" fmla="*/ 29 w 192"/>
                <a:gd name="T67" fmla="*/ 179 h 249"/>
                <a:gd name="T68" fmla="*/ 37 w 192"/>
                <a:gd name="T69" fmla="*/ 190 h 249"/>
                <a:gd name="T70" fmla="*/ 45 w 192"/>
                <a:gd name="T71" fmla="*/ 200 h 249"/>
                <a:gd name="T72" fmla="*/ 52 w 192"/>
                <a:gd name="T73" fmla="*/ 209 h 249"/>
                <a:gd name="T74" fmla="*/ 62 w 192"/>
                <a:gd name="T75" fmla="*/ 218 h 249"/>
                <a:gd name="T76" fmla="*/ 69 w 192"/>
                <a:gd name="T77" fmla="*/ 225 h 249"/>
                <a:gd name="T78" fmla="*/ 79 w 192"/>
                <a:gd name="T79" fmla="*/ 231 h 249"/>
                <a:gd name="T80" fmla="*/ 88 w 192"/>
                <a:gd name="T81" fmla="*/ 237 h 249"/>
                <a:gd name="T82" fmla="*/ 97 w 192"/>
                <a:gd name="T83" fmla="*/ 242 h 249"/>
                <a:gd name="T84" fmla="*/ 106 w 192"/>
                <a:gd name="T85" fmla="*/ 245 h 249"/>
                <a:gd name="T86" fmla="*/ 116 w 192"/>
                <a:gd name="T87" fmla="*/ 246 h 249"/>
                <a:gd name="T88" fmla="*/ 125 w 192"/>
                <a:gd name="T89" fmla="*/ 248 h 249"/>
                <a:gd name="T90" fmla="*/ 134 w 192"/>
                <a:gd name="T91" fmla="*/ 248 h 249"/>
                <a:gd name="T92" fmla="*/ 142 w 192"/>
                <a:gd name="T93" fmla="*/ 246 h 249"/>
                <a:gd name="T94" fmla="*/ 149 w 192"/>
                <a:gd name="T95" fmla="*/ 243 h 249"/>
                <a:gd name="T96" fmla="*/ 159 w 192"/>
                <a:gd name="T97" fmla="*/ 239 h 24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2"/>
                <a:gd name="T148" fmla="*/ 0 h 249"/>
                <a:gd name="T149" fmla="*/ 192 w 192"/>
                <a:gd name="T150" fmla="*/ 249 h 24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2" h="249">
                  <a:moveTo>
                    <a:pt x="159" y="239"/>
                  </a:moveTo>
                  <a:lnTo>
                    <a:pt x="171" y="228"/>
                  </a:lnTo>
                  <a:lnTo>
                    <a:pt x="182" y="214"/>
                  </a:lnTo>
                  <a:lnTo>
                    <a:pt x="189" y="195"/>
                  </a:lnTo>
                  <a:lnTo>
                    <a:pt x="191" y="175"/>
                  </a:lnTo>
                  <a:lnTo>
                    <a:pt x="191" y="153"/>
                  </a:lnTo>
                  <a:lnTo>
                    <a:pt x="188" y="128"/>
                  </a:lnTo>
                  <a:lnTo>
                    <a:pt x="180" y="105"/>
                  </a:lnTo>
                  <a:lnTo>
                    <a:pt x="169" y="80"/>
                  </a:lnTo>
                  <a:lnTo>
                    <a:pt x="162" y="69"/>
                  </a:lnTo>
                  <a:lnTo>
                    <a:pt x="156" y="58"/>
                  </a:lnTo>
                  <a:lnTo>
                    <a:pt x="148" y="48"/>
                  </a:lnTo>
                  <a:lnTo>
                    <a:pt x="139" y="39"/>
                  </a:lnTo>
                  <a:lnTo>
                    <a:pt x="131" y="30"/>
                  </a:lnTo>
                  <a:lnTo>
                    <a:pt x="122" y="23"/>
                  </a:lnTo>
                  <a:lnTo>
                    <a:pt x="112" y="17"/>
                  </a:lnTo>
                  <a:lnTo>
                    <a:pt x="103" y="11"/>
                  </a:lnTo>
                  <a:lnTo>
                    <a:pt x="94" y="6"/>
                  </a:lnTo>
                  <a:lnTo>
                    <a:pt x="85" y="3"/>
                  </a:lnTo>
                  <a:lnTo>
                    <a:pt x="75" y="2"/>
                  </a:lnTo>
                  <a:lnTo>
                    <a:pt x="66" y="0"/>
                  </a:lnTo>
                  <a:lnTo>
                    <a:pt x="59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4" y="8"/>
                  </a:lnTo>
                  <a:lnTo>
                    <a:pt x="20" y="20"/>
                  </a:lnTo>
                  <a:lnTo>
                    <a:pt x="9" y="34"/>
                  </a:lnTo>
                  <a:lnTo>
                    <a:pt x="3" y="53"/>
                  </a:lnTo>
                  <a:lnTo>
                    <a:pt x="0" y="73"/>
                  </a:lnTo>
                  <a:lnTo>
                    <a:pt x="0" y="97"/>
                  </a:lnTo>
                  <a:lnTo>
                    <a:pt x="5" y="120"/>
                  </a:lnTo>
                  <a:lnTo>
                    <a:pt x="11" y="143"/>
                  </a:lnTo>
                  <a:lnTo>
                    <a:pt x="23" y="168"/>
                  </a:lnTo>
                  <a:lnTo>
                    <a:pt x="29" y="179"/>
                  </a:lnTo>
                  <a:lnTo>
                    <a:pt x="37" y="190"/>
                  </a:lnTo>
                  <a:lnTo>
                    <a:pt x="45" y="200"/>
                  </a:lnTo>
                  <a:lnTo>
                    <a:pt x="52" y="209"/>
                  </a:lnTo>
                  <a:lnTo>
                    <a:pt x="62" y="218"/>
                  </a:lnTo>
                  <a:lnTo>
                    <a:pt x="69" y="225"/>
                  </a:lnTo>
                  <a:lnTo>
                    <a:pt x="79" y="231"/>
                  </a:lnTo>
                  <a:lnTo>
                    <a:pt x="88" y="237"/>
                  </a:lnTo>
                  <a:lnTo>
                    <a:pt x="97" y="242"/>
                  </a:lnTo>
                  <a:lnTo>
                    <a:pt x="106" y="245"/>
                  </a:lnTo>
                  <a:lnTo>
                    <a:pt x="116" y="246"/>
                  </a:lnTo>
                  <a:lnTo>
                    <a:pt x="125" y="248"/>
                  </a:lnTo>
                  <a:lnTo>
                    <a:pt x="134" y="248"/>
                  </a:lnTo>
                  <a:lnTo>
                    <a:pt x="142" y="246"/>
                  </a:lnTo>
                  <a:lnTo>
                    <a:pt x="149" y="243"/>
                  </a:lnTo>
                  <a:lnTo>
                    <a:pt x="159" y="23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8" name="Freeform 52"/>
            <p:cNvSpPr>
              <a:spLocks/>
            </p:cNvSpPr>
            <p:nvPr/>
          </p:nvSpPr>
          <p:spPr bwMode="auto">
            <a:xfrm>
              <a:off x="1011" y="1272"/>
              <a:ext cx="33" cy="164"/>
            </a:xfrm>
            <a:custGeom>
              <a:avLst/>
              <a:gdLst>
                <a:gd name="T0" fmla="*/ 8 w 33"/>
                <a:gd name="T1" fmla="*/ 3 h 164"/>
                <a:gd name="T2" fmla="*/ 17 w 33"/>
                <a:gd name="T3" fmla="*/ 28 h 164"/>
                <a:gd name="T4" fmla="*/ 23 w 33"/>
                <a:gd name="T5" fmla="*/ 51 h 164"/>
                <a:gd name="T6" fmla="*/ 26 w 33"/>
                <a:gd name="T7" fmla="*/ 74 h 164"/>
                <a:gd name="T8" fmla="*/ 26 w 33"/>
                <a:gd name="T9" fmla="*/ 95 h 164"/>
                <a:gd name="T10" fmla="*/ 23 w 33"/>
                <a:gd name="T11" fmla="*/ 115 h 164"/>
                <a:gd name="T12" fmla="*/ 18 w 33"/>
                <a:gd name="T13" fmla="*/ 132 h 164"/>
                <a:gd name="T14" fmla="*/ 9 w 33"/>
                <a:gd name="T15" fmla="*/ 146 h 164"/>
                <a:gd name="T16" fmla="*/ 0 w 33"/>
                <a:gd name="T17" fmla="*/ 155 h 164"/>
                <a:gd name="T18" fmla="*/ 3 w 33"/>
                <a:gd name="T19" fmla="*/ 163 h 164"/>
                <a:gd name="T20" fmla="*/ 14 w 33"/>
                <a:gd name="T21" fmla="*/ 151 h 164"/>
                <a:gd name="T22" fmla="*/ 23 w 33"/>
                <a:gd name="T23" fmla="*/ 135 h 164"/>
                <a:gd name="T24" fmla="*/ 29 w 33"/>
                <a:gd name="T25" fmla="*/ 117 h 164"/>
                <a:gd name="T26" fmla="*/ 32 w 33"/>
                <a:gd name="T27" fmla="*/ 95 h 164"/>
                <a:gd name="T28" fmla="*/ 32 w 33"/>
                <a:gd name="T29" fmla="*/ 74 h 164"/>
                <a:gd name="T30" fmla="*/ 28 w 33"/>
                <a:gd name="T31" fmla="*/ 49 h 164"/>
                <a:gd name="T32" fmla="*/ 22 w 33"/>
                <a:gd name="T33" fmla="*/ 25 h 164"/>
                <a:gd name="T34" fmla="*/ 13 w 33"/>
                <a:gd name="T35" fmla="*/ 0 h 164"/>
                <a:gd name="T36" fmla="*/ 8 w 33"/>
                <a:gd name="T37" fmla="*/ 3 h 16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3"/>
                <a:gd name="T58" fmla="*/ 0 h 164"/>
                <a:gd name="T59" fmla="*/ 33 w 33"/>
                <a:gd name="T60" fmla="*/ 164 h 164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3" h="164">
                  <a:moveTo>
                    <a:pt x="8" y="3"/>
                  </a:moveTo>
                  <a:lnTo>
                    <a:pt x="17" y="28"/>
                  </a:lnTo>
                  <a:lnTo>
                    <a:pt x="23" y="51"/>
                  </a:lnTo>
                  <a:lnTo>
                    <a:pt x="26" y="74"/>
                  </a:lnTo>
                  <a:lnTo>
                    <a:pt x="26" y="95"/>
                  </a:lnTo>
                  <a:lnTo>
                    <a:pt x="23" y="115"/>
                  </a:lnTo>
                  <a:lnTo>
                    <a:pt x="18" y="132"/>
                  </a:lnTo>
                  <a:lnTo>
                    <a:pt x="9" y="146"/>
                  </a:lnTo>
                  <a:lnTo>
                    <a:pt x="0" y="155"/>
                  </a:lnTo>
                  <a:lnTo>
                    <a:pt x="3" y="163"/>
                  </a:lnTo>
                  <a:lnTo>
                    <a:pt x="14" y="151"/>
                  </a:lnTo>
                  <a:lnTo>
                    <a:pt x="23" y="135"/>
                  </a:lnTo>
                  <a:lnTo>
                    <a:pt x="29" y="117"/>
                  </a:lnTo>
                  <a:lnTo>
                    <a:pt x="32" y="95"/>
                  </a:lnTo>
                  <a:lnTo>
                    <a:pt x="32" y="74"/>
                  </a:lnTo>
                  <a:lnTo>
                    <a:pt x="28" y="49"/>
                  </a:lnTo>
                  <a:lnTo>
                    <a:pt x="22" y="25"/>
                  </a:lnTo>
                  <a:lnTo>
                    <a:pt x="13" y="0"/>
                  </a:lnTo>
                  <a:lnTo>
                    <a:pt x="8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59" name="Freeform 53"/>
            <p:cNvSpPr>
              <a:spLocks/>
            </p:cNvSpPr>
            <p:nvPr/>
          </p:nvSpPr>
          <p:spPr bwMode="auto">
            <a:xfrm>
              <a:off x="880" y="1187"/>
              <a:ext cx="138" cy="80"/>
            </a:xfrm>
            <a:custGeom>
              <a:avLst/>
              <a:gdLst>
                <a:gd name="T0" fmla="*/ 3 w 138"/>
                <a:gd name="T1" fmla="*/ 13 h 80"/>
                <a:gd name="T2" fmla="*/ 3 w 138"/>
                <a:gd name="T3" fmla="*/ 15 h 80"/>
                <a:gd name="T4" fmla="*/ 11 w 138"/>
                <a:gd name="T5" fmla="*/ 10 h 80"/>
                <a:gd name="T6" fmla="*/ 18 w 138"/>
                <a:gd name="T7" fmla="*/ 9 h 80"/>
                <a:gd name="T8" fmla="*/ 26 w 138"/>
                <a:gd name="T9" fmla="*/ 7 h 80"/>
                <a:gd name="T10" fmla="*/ 33 w 138"/>
                <a:gd name="T11" fmla="*/ 7 h 80"/>
                <a:gd name="T12" fmla="*/ 42 w 138"/>
                <a:gd name="T13" fmla="*/ 7 h 80"/>
                <a:gd name="T14" fmla="*/ 51 w 138"/>
                <a:gd name="T15" fmla="*/ 10 h 80"/>
                <a:gd name="T16" fmla="*/ 59 w 138"/>
                <a:gd name="T17" fmla="*/ 13 h 80"/>
                <a:gd name="T18" fmla="*/ 68 w 138"/>
                <a:gd name="T19" fmla="*/ 18 h 80"/>
                <a:gd name="T20" fmla="*/ 77 w 138"/>
                <a:gd name="T21" fmla="*/ 22 h 80"/>
                <a:gd name="T22" fmla="*/ 86 w 138"/>
                <a:gd name="T23" fmla="*/ 28 h 80"/>
                <a:gd name="T24" fmla="*/ 93 w 138"/>
                <a:gd name="T25" fmla="*/ 34 h 80"/>
                <a:gd name="T26" fmla="*/ 101 w 138"/>
                <a:gd name="T27" fmla="*/ 41 h 80"/>
                <a:gd name="T28" fmla="*/ 110 w 138"/>
                <a:gd name="T29" fmla="*/ 50 h 80"/>
                <a:gd name="T30" fmla="*/ 117 w 138"/>
                <a:gd name="T31" fmla="*/ 59 h 80"/>
                <a:gd name="T32" fmla="*/ 123 w 138"/>
                <a:gd name="T33" fmla="*/ 69 h 80"/>
                <a:gd name="T34" fmla="*/ 131 w 138"/>
                <a:gd name="T35" fmla="*/ 79 h 80"/>
                <a:gd name="T36" fmla="*/ 137 w 138"/>
                <a:gd name="T37" fmla="*/ 76 h 80"/>
                <a:gd name="T38" fmla="*/ 129 w 138"/>
                <a:gd name="T39" fmla="*/ 64 h 80"/>
                <a:gd name="T40" fmla="*/ 123 w 138"/>
                <a:gd name="T41" fmla="*/ 54 h 80"/>
                <a:gd name="T42" fmla="*/ 114 w 138"/>
                <a:gd name="T43" fmla="*/ 45 h 80"/>
                <a:gd name="T44" fmla="*/ 107 w 138"/>
                <a:gd name="T45" fmla="*/ 37 h 80"/>
                <a:gd name="T46" fmla="*/ 98 w 138"/>
                <a:gd name="T47" fmla="*/ 28 h 80"/>
                <a:gd name="T48" fmla="*/ 90 w 138"/>
                <a:gd name="T49" fmla="*/ 22 h 80"/>
                <a:gd name="T50" fmla="*/ 80 w 138"/>
                <a:gd name="T51" fmla="*/ 16 h 80"/>
                <a:gd name="T52" fmla="*/ 71 w 138"/>
                <a:gd name="T53" fmla="*/ 10 h 80"/>
                <a:gd name="T54" fmla="*/ 62 w 138"/>
                <a:gd name="T55" fmla="*/ 6 h 80"/>
                <a:gd name="T56" fmla="*/ 51 w 138"/>
                <a:gd name="T57" fmla="*/ 3 h 80"/>
                <a:gd name="T58" fmla="*/ 42 w 138"/>
                <a:gd name="T59" fmla="*/ 1 h 80"/>
                <a:gd name="T60" fmla="*/ 33 w 138"/>
                <a:gd name="T61" fmla="*/ 0 h 80"/>
                <a:gd name="T62" fmla="*/ 26 w 138"/>
                <a:gd name="T63" fmla="*/ 0 h 80"/>
                <a:gd name="T64" fmla="*/ 17 w 138"/>
                <a:gd name="T65" fmla="*/ 1 h 80"/>
                <a:gd name="T66" fmla="*/ 8 w 138"/>
                <a:gd name="T67" fmla="*/ 4 h 80"/>
                <a:gd name="T68" fmla="*/ 0 w 138"/>
                <a:gd name="T69" fmla="*/ 7 h 80"/>
                <a:gd name="T70" fmla="*/ 0 w 138"/>
                <a:gd name="T71" fmla="*/ 9 h 80"/>
                <a:gd name="T72" fmla="*/ 3 w 138"/>
                <a:gd name="T73" fmla="*/ 13 h 8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8"/>
                <a:gd name="T112" fmla="*/ 0 h 80"/>
                <a:gd name="T113" fmla="*/ 138 w 138"/>
                <a:gd name="T114" fmla="*/ 80 h 8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8" h="80">
                  <a:moveTo>
                    <a:pt x="3" y="13"/>
                  </a:moveTo>
                  <a:lnTo>
                    <a:pt x="3" y="15"/>
                  </a:lnTo>
                  <a:lnTo>
                    <a:pt x="11" y="10"/>
                  </a:lnTo>
                  <a:lnTo>
                    <a:pt x="18" y="9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42" y="7"/>
                  </a:lnTo>
                  <a:lnTo>
                    <a:pt x="51" y="10"/>
                  </a:lnTo>
                  <a:lnTo>
                    <a:pt x="59" y="13"/>
                  </a:lnTo>
                  <a:lnTo>
                    <a:pt x="68" y="18"/>
                  </a:lnTo>
                  <a:lnTo>
                    <a:pt x="77" y="22"/>
                  </a:lnTo>
                  <a:lnTo>
                    <a:pt x="86" y="28"/>
                  </a:lnTo>
                  <a:lnTo>
                    <a:pt x="93" y="34"/>
                  </a:lnTo>
                  <a:lnTo>
                    <a:pt x="101" y="41"/>
                  </a:lnTo>
                  <a:lnTo>
                    <a:pt x="110" y="50"/>
                  </a:lnTo>
                  <a:lnTo>
                    <a:pt x="117" y="59"/>
                  </a:lnTo>
                  <a:lnTo>
                    <a:pt x="123" y="69"/>
                  </a:lnTo>
                  <a:lnTo>
                    <a:pt x="131" y="79"/>
                  </a:lnTo>
                  <a:lnTo>
                    <a:pt x="137" y="76"/>
                  </a:lnTo>
                  <a:lnTo>
                    <a:pt x="129" y="64"/>
                  </a:lnTo>
                  <a:lnTo>
                    <a:pt x="123" y="54"/>
                  </a:lnTo>
                  <a:lnTo>
                    <a:pt x="114" y="45"/>
                  </a:lnTo>
                  <a:lnTo>
                    <a:pt x="107" y="37"/>
                  </a:lnTo>
                  <a:lnTo>
                    <a:pt x="98" y="28"/>
                  </a:lnTo>
                  <a:lnTo>
                    <a:pt x="90" y="22"/>
                  </a:lnTo>
                  <a:lnTo>
                    <a:pt x="80" y="16"/>
                  </a:lnTo>
                  <a:lnTo>
                    <a:pt x="71" y="10"/>
                  </a:lnTo>
                  <a:lnTo>
                    <a:pt x="62" y="6"/>
                  </a:lnTo>
                  <a:lnTo>
                    <a:pt x="51" y="3"/>
                  </a:lnTo>
                  <a:lnTo>
                    <a:pt x="42" y="1"/>
                  </a:lnTo>
                  <a:lnTo>
                    <a:pt x="33" y="0"/>
                  </a:lnTo>
                  <a:lnTo>
                    <a:pt x="26" y="0"/>
                  </a:lnTo>
                  <a:lnTo>
                    <a:pt x="17" y="1"/>
                  </a:lnTo>
                  <a:lnTo>
                    <a:pt x="8" y="4"/>
                  </a:lnTo>
                  <a:lnTo>
                    <a:pt x="0" y="7"/>
                  </a:lnTo>
                  <a:lnTo>
                    <a:pt x="0" y="9"/>
                  </a:lnTo>
                  <a:lnTo>
                    <a:pt x="3" y="1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0" name="Freeform 54"/>
            <p:cNvSpPr>
              <a:spLocks/>
            </p:cNvSpPr>
            <p:nvPr/>
          </p:nvSpPr>
          <p:spPr bwMode="auto">
            <a:xfrm>
              <a:off x="841" y="1198"/>
              <a:ext cx="34" cy="162"/>
            </a:xfrm>
            <a:custGeom>
              <a:avLst/>
              <a:gdLst>
                <a:gd name="T0" fmla="*/ 25 w 34"/>
                <a:gd name="T1" fmla="*/ 158 h 162"/>
                <a:gd name="T2" fmla="*/ 16 w 34"/>
                <a:gd name="T3" fmla="*/ 135 h 162"/>
                <a:gd name="T4" fmla="*/ 9 w 34"/>
                <a:gd name="T5" fmla="*/ 110 h 162"/>
                <a:gd name="T6" fmla="*/ 5 w 34"/>
                <a:gd name="T7" fmla="*/ 89 h 162"/>
                <a:gd name="T8" fmla="*/ 5 w 34"/>
                <a:gd name="T9" fmla="*/ 66 h 162"/>
                <a:gd name="T10" fmla="*/ 8 w 34"/>
                <a:gd name="T11" fmla="*/ 46 h 162"/>
                <a:gd name="T12" fmla="*/ 15 w 34"/>
                <a:gd name="T13" fmla="*/ 29 h 162"/>
                <a:gd name="T14" fmla="*/ 22 w 34"/>
                <a:gd name="T15" fmla="*/ 15 h 162"/>
                <a:gd name="T16" fmla="*/ 33 w 34"/>
                <a:gd name="T17" fmla="*/ 5 h 162"/>
                <a:gd name="T18" fmla="*/ 30 w 34"/>
                <a:gd name="T19" fmla="*/ 0 h 162"/>
                <a:gd name="T20" fmla="*/ 17 w 34"/>
                <a:gd name="T21" fmla="*/ 11 h 162"/>
                <a:gd name="T22" fmla="*/ 8 w 34"/>
                <a:gd name="T23" fmla="*/ 26 h 162"/>
                <a:gd name="T24" fmla="*/ 3 w 34"/>
                <a:gd name="T25" fmla="*/ 44 h 162"/>
                <a:gd name="T26" fmla="*/ 0 w 34"/>
                <a:gd name="T27" fmla="*/ 66 h 162"/>
                <a:gd name="T28" fmla="*/ 0 w 34"/>
                <a:gd name="T29" fmla="*/ 89 h 162"/>
                <a:gd name="T30" fmla="*/ 3 w 34"/>
                <a:gd name="T31" fmla="*/ 112 h 162"/>
                <a:gd name="T32" fmla="*/ 9 w 34"/>
                <a:gd name="T33" fmla="*/ 136 h 162"/>
                <a:gd name="T34" fmla="*/ 18 w 34"/>
                <a:gd name="T35" fmla="*/ 161 h 162"/>
                <a:gd name="T36" fmla="*/ 25 w 34"/>
                <a:gd name="T37" fmla="*/ 158 h 1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4"/>
                <a:gd name="T58" fmla="*/ 0 h 162"/>
                <a:gd name="T59" fmla="*/ 34 w 34"/>
                <a:gd name="T60" fmla="*/ 162 h 16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4" h="162">
                  <a:moveTo>
                    <a:pt x="25" y="158"/>
                  </a:moveTo>
                  <a:lnTo>
                    <a:pt x="16" y="135"/>
                  </a:lnTo>
                  <a:lnTo>
                    <a:pt x="9" y="110"/>
                  </a:lnTo>
                  <a:lnTo>
                    <a:pt x="5" y="89"/>
                  </a:lnTo>
                  <a:lnTo>
                    <a:pt x="5" y="66"/>
                  </a:lnTo>
                  <a:lnTo>
                    <a:pt x="8" y="46"/>
                  </a:lnTo>
                  <a:lnTo>
                    <a:pt x="15" y="29"/>
                  </a:lnTo>
                  <a:lnTo>
                    <a:pt x="22" y="15"/>
                  </a:lnTo>
                  <a:lnTo>
                    <a:pt x="33" y="5"/>
                  </a:lnTo>
                  <a:lnTo>
                    <a:pt x="30" y="0"/>
                  </a:lnTo>
                  <a:lnTo>
                    <a:pt x="17" y="11"/>
                  </a:lnTo>
                  <a:lnTo>
                    <a:pt x="8" y="26"/>
                  </a:lnTo>
                  <a:lnTo>
                    <a:pt x="3" y="44"/>
                  </a:lnTo>
                  <a:lnTo>
                    <a:pt x="0" y="66"/>
                  </a:lnTo>
                  <a:lnTo>
                    <a:pt x="0" y="89"/>
                  </a:lnTo>
                  <a:lnTo>
                    <a:pt x="3" y="112"/>
                  </a:lnTo>
                  <a:lnTo>
                    <a:pt x="9" y="136"/>
                  </a:lnTo>
                  <a:lnTo>
                    <a:pt x="18" y="161"/>
                  </a:lnTo>
                  <a:lnTo>
                    <a:pt x="25" y="158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1" name="Freeform 55"/>
            <p:cNvSpPr>
              <a:spLocks/>
            </p:cNvSpPr>
            <p:nvPr/>
          </p:nvSpPr>
          <p:spPr bwMode="auto">
            <a:xfrm>
              <a:off x="864" y="1365"/>
              <a:ext cx="142" cy="79"/>
            </a:xfrm>
            <a:custGeom>
              <a:avLst/>
              <a:gdLst>
                <a:gd name="T0" fmla="*/ 138 w 142"/>
                <a:gd name="T1" fmla="*/ 64 h 79"/>
                <a:gd name="T2" fmla="*/ 138 w 142"/>
                <a:gd name="T3" fmla="*/ 65 h 79"/>
                <a:gd name="T4" fmla="*/ 130 w 142"/>
                <a:gd name="T5" fmla="*/ 68 h 79"/>
                <a:gd name="T6" fmla="*/ 123 w 142"/>
                <a:gd name="T7" fmla="*/ 69 h 79"/>
                <a:gd name="T8" fmla="*/ 115 w 142"/>
                <a:gd name="T9" fmla="*/ 71 h 79"/>
                <a:gd name="T10" fmla="*/ 106 w 142"/>
                <a:gd name="T11" fmla="*/ 71 h 79"/>
                <a:gd name="T12" fmla="*/ 98 w 142"/>
                <a:gd name="T13" fmla="*/ 71 h 79"/>
                <a:gd name="T14" fmla="*/ 89 w 142"/>
                <a:gd name="T15" fmla="*/ 69 h 79"/>
                <a:gd name="T16" fmla="*/ 80 w 142"/>
                <a:gd name="T17" fmla="*/ 65 h 79"/>
                <a:gd name="T18" fmla="*/ 71 w 142"/>
                <a:gd name="T19" fmla="*/ 62 h 79"/>
                <a:gd name="T20" fmla="*/ 61 w 142"/>
                <a:gd name="T21" fmla="*/ 56 h 79"/>
                <a:gd name="T22" fmla="*/ 54 w 142"/>
                <a:gd name="T23" fmla="*/ 52 h 79"/>
                <a:gd name="T24" fmla="*/ 44 w 142"/>
                <a:gd name="T25" fmla="*/ 45 h 79"/>
                <a:gd name="T26" fmla="*/ 37 w 142"/>
                <a:gd name="T27" fmla="*/ 38 h 79"/>
                <a:gd name="T28" fmla="*/ 29 w 142"/>
                <a:gd name="T29" fmla="*/ 29 h 79"/>
                <a:gd name="T30" fmla="*/ 20 w 142"/>
                <a:gd name="T31" fmla="*/ 19 h 79"/>
                <a:gd name="T32" fmla="*/ 14 w 142"/>
                <a:gd name="T33" fmla="*/ 10 h 79"/>
                <a:gd name="T34" fmla="*/ 8 w 142"/>
                <a:gd name="T35" fmla="*/ 0 h 79"/>
                <a:gd name="T36" fmla="*/ 0 w 142"/>
                <a:gd name="T37" fmla="*/ 3 h 79"/>
                <a:gd name="T38" fmla="*/ 8 w 142"/>
                <a:gd name="T39" fmla="*/ 13 h 79"/>
                <a:gd name="T40" fmla="*/ 15 w 142"/>
                <a:gd name="T41" fmla="*/ 23 h 79"/>
                <a:gd name="T42" fmla="*/ 23 w 142"/>
                <a:gd name="T43" fmla="*/ 33 h 79"/>
                <a:gd name="T44" fmla="*/ 31 w 142"/>
                <a:gd name="T45" fmla="*/ 42 h 79"/>
                <a:gd name="T46" fmla="*/ 40 w 142"/>
                <a:gd name="T47" fmla="*/ 49 h 79"/>
                <a:gd name="T48" fmla="*/ 49 w 142"/>
                <a:gd name="T49" fmla="*/ 56 h 79"/>
                <a:gd name="T50" fmla="*/ 58 w 142"/>
                <a:gd name="T51" fmla="*/ 62 h 79"/>
                <a:gd name="T52" fmla="*/ 67 w 142"/>
                <a:gd name="T53" fmla="*/ 68 h 79"/>
                <a:gd name="T54" fmla="*/ 78 w 142"/>
                <a:gd name="T55" fmla="*/ 72 h 79"/>
                <a:gd name="T56" fmla="*/ 87 w 142"/>
                <a:gd name="T57" fmla="*/ 75 h 79"/>
                <a:gd name="T58" fmla="*/ 97 w 142"/>
                <a:gd name="T59" fmla="*/ 77 h 79"/>
                <a:gd name="T60" fmla="*/ 106 w 142"/>
                <a:gd name="T61" fmla="*/ 78 h 79"/>
                <a:gd name="T62" fmla="*/ 115 w 142"/>
                <a:gd name="T63" fmla="*/ 78 h 79"/>
                <a:gd name="T64" fmla="*/ 124 w 142"/>
                <a:gd name="T65" fmla="*/ 77 h 79"/>
                <a:gd name="T66" fmla="*/ 132 w 142"/>
                <a:gd name="T67" fmla="*/ 74 h 79"/>
                <a:gd name="T68" fmla="*/ 141 w 142"/>
                <a:gd name="T69" fmla="*/ 69 h 79"/>
                <a:gd name="T70" fmla="*/ 141 w 142"/>
                <a:gd name="T71" fmla="*/ 71 h 79"/>
                <a:gd name="T72" fmla="*/ 138 w 142"/>
                <a:gd name="T73" fmla="*/ 64 h 7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42"/>
                <a:gd name="T112" fmla="*/ 0 h 79"/>
                <a:gd name="T113" fmla="*/ 142 w 142"/>
                <a:gd name="T114" fmla="*/ 79 h 7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42" h="79">
                  <a:moveTo>
                    <a:pt x="138" y="64"/>
                  </a:moveTo>
                  <a:lnTo>
                    <a:pt x="138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5" y="71"/>
                  </a:lnTo>
                  <a:lnTo>
                    <a:pt x="106" y="71"/>
                  </a:lnTo>
                  <a:lnTo>
                    <a:pt x="98" y="71"/>
                  </a:lnTo>
                  <a:lnTo>
                    <a:pt x="89" y="69"/>
                  </a:lnTo>
                  <a:lnTo>
                    <a:pt x="80" y="65"/>
                  </a:lnTo>
                  <a:lnTo>
                    <a:pt x="71" y="62"/>
                  </a:lnTo>
                  <a:lnTo>
                    <a:pt x="61" y="56"/>
                  </a:lnTo>
                  <a:lnTo>
                    <a:pt x="54" y="52"/>
                  </a:lnTo>
                  <a:lnTo>
                    <a:pt x="44" y="45"/>
                  </a:lnTo>
                  <a:lnTo>
                    <a:pt x="37" y="38"/>
                  </a:lnTo>
                  <a:lnTo>
                    <a:pt x="29" y="29"/>
                  </a:lnTo>
                  <a:lnTo>
                    <a:pt x="20" y="19"/>
                  </a:lnTo>
                  <a:lnTo>
                    <a:pt x="14" y="10"/>
                  </a:lnTo>
                  <a:lnTo>
                    <a:pt x="8" y="0"/>
                  </a:lnTo>
                  <a:lnTo>
                    <a:pt x="0" y="3"/>
                  </a:lnTo>
                  <a:lnTo>
                    <a:pt x="8" y="13"/>
                  </a:lnTo>
                  <a:lnTo>
                    <a:pt x="15" y="23"/>
                  </a:lnTo>
                  <a:lnTo>
                    <a:pt x="23" y="33"/>
                  </a:lnTo>
                  <a:lnTo>
                    <a:pt x="31" y="42"/>
                  </a:lnTo>
                  <a:lnTo>
                    <a:pt x="40" y="49"/>
                  </a:lnTo>
                  <a:lnTo>
                    <a:pt x="49" y="56"/>
                  </a:lnTo>
                  <a:lnTo>
                    <a:pt x="58" y="62"/>
                  </a:lnTo>
                  <a:lnTo>
                    <a:pt x="67" y="68"/>
                  </a:lnTo>
                  <a:lnTo>
                    <a:pt x="78" y="72"/>
                  </a:lnTo>
                  <a:lnTo>
                    <a:pt x="87" y="75"/>
                  </a:lnTo>
                  <a:lnTo>
                    <a:pt x="97" y="77"/>
                  </a:lnTo>
                  <a:lnTo>
                    <a:pt x="106" y="78"/>
                  </a:lnTo>
                  <a:lnTo>
                    <a:pt x="115" y="78"/>
                  </a:lnTo>
                  <a:lnTo>
                    <a:pt x="124" y="77"/>
                  </a:lnTo>
                  <a:lnTo>
                    <a:pt x="132" y="74"/>
                  </a:lnTo>
                  <a:lnTo>
                    <a:pt x="141" y="69"/>
                  </a:lnTo>
                  <a:lnTo>
                    <a:pt x="141" y="71"/>
                  </a:lnTo>
                  <a:lnTo>
                    <a:pt x="138" y="64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2" name="Freeform 56"/>
            <p:cNvSpPr>
              <a:spLocks/>
            </p:cNvSpPr>
            <p:nvPr/>
          </p:nvSpPr>
          <p:spPr bwMode="auto">
            <a:xfrm>
              <a:off x="1365" y="1065"/>
              <a:ext cx="212" cy="250"/>
            </a:xfrm>
            <a:custGeom>
              <a:avLst/>
              <a:gdLst>
                <a:gd name="T0" fmla="*/ 166 w 212"/>
                <a:gd name="T1" fmla="*/ 243 h 250"/>
                <a:gd name="T2" fmla="*/ 183 w 212"/>
                <a:gd name="T3" fmla="*/ 233 h 250"/>
                <a:gd name="T4" fmla="*/ 195 w 212"/>
                <a:gd name="T5" fmla="*/ 219 h 250"/>
                <a:gd name="T6" fmla="*/ 205 w 212"/>
                <a:gd name="T7" fmla="*/ 202 h 250"/>
                <a:gd name="T8" fmla="*/ 209 w 212"/>
                <a:gd name="T9" fmla="*/ 182 h 250"/>
                <a:gd name="T10" fmla="*/ 211 w 212"/>
                <a:gd name="T11" fmla="*/ 160 h 250"/>
                <a:gd name="T12" fmla="*/ 209 w 212"/>
                <a:gd name="T13" fmla="*/ 136 h 250"/>
                <a:gd name="T14" fmla="*/ 203 w 212"/>
                <a:gd name="T15" fmla="*/ 111 h 250"/>
                <a:gd name="T16" fmla="*/ 192 w 212"/>
                <a:gd name="T17" fmla="*/ 86 h 250"/>
                <a:gd name="T18" fmla="*/ 186 w 212"/>
                <a:gd name="T19" fmla="*/ 75 h 250"/>
                <a:gd name="T20" fmla="*/ 178 w 212"/>
                <a:gd name="T21" fmla="*/ 63 h 250"/>
                <a:gd name="T22" fmla="*/ 171 w 212"/>
                <a:gd name="T23" fmla="*/ 53 h 250"/>
                <a:gd name="T24" fmla="*/ 163 w 212"/>
                <a:gd name="T25" fmla="*/ 44 h 250"/>
                <a:gd name="T26" fmla="*/ 154 w 212"/>
                <a:gd name="T27" fmla="*/ 34 h 250"/>
                <a:gd name="T28" fmla="*/ 144 w 212"/>
                <a:gd name="T29" fmla="*/ 27 h 250"/>
                <a:gd name="T30" fmla="*/ 135 w 212"/>
                <a:gd name="T31" fmla="*/ 19 h 250"/>
                <a:gd name="T32" fmla="*/ 124 w 212"/>
                <a:gd name="T33" fmla="*/ 14 h 250"/>
                <a:gd name="T34" fmla="*/ 115 w 212"/>
                <a:gd name="T35" fmla="*/ 8 h 250"/>
                <a:gd name="T36" fmla="*/ 104 w 212"/>
                <a:gd name="T37" fmla="*/ 5 h 250"/>
                <a:gd name="T38" fmla="*/ 95 w 212"/>
                <a:gd name="T39" fmla="*/ 2 h 250"/>
                <a:gd name="T40" fmla="*/ 85 w 212"/>
                <a:gd name="T41" fmla="*/ 0 h 250"/>
                <a:gd name="T42" fmla="*/ 74 w 212"/>
                <a:gd name="T43" fmla="*/ 0 h 250"/>
                <a:gd name="T44" fmla="*/ 64 w 212"/>
                <a:gd name="T45" fmla="*/ 0 h 250"/>
                <a:gd name="T46" fmla="*/ 54 w 212"/>
                <a:gd name="T47" fmla="*/ 2 h 250"/>
                <a:gd name="T48" fmla="*/ 45 w 212"/>
                <a:gd name="T49" fmla="*/ 5 h 250"/>
                <a:gd name="T50" fmla="*/ 29 w 212"/>
                <a:gd name="T51" fmla="*/ 16 h 250"/>
                <a:gd name="T52" fmla="*/ 17 w 212"/>
                <a:gd name="T53" fmla="*/ 30 h 250"/>
                <a:gd name="T54" fmla="*/ 8 w 212"/>
                <a:gd name="T55" fmla="*/ 47 h 250"/>
                <a:gd name="T56" fmla="*/ 2 w 212"/>
                <a:gd name="T57" fmla="*/ 67 h 250"/>
                <a:gd name="T58" fmla="*/ 0 w 212"/>
                <a:gd name="T59" fmla="*/ 89 h 250"/>
                <a:gd name="T60" fmla="*/ 3 w 212"/>
                <a:gd name="T61" fmla="*/ 113 h 250"/>
                <a:gd name="T62" fmla="*/ 8 w 212"/>
                <a:gd name="T63" fmla="*/ 138 h 250"/>
                <a:gd name="T64" fmla="*/ 19 w 212"/>
                <a:gd name="T65" fmla="*/ 161 h 250"/>
                <a:gd name="T66" fmla="*/ 25 w 212"/>
                <a:gd name="T67" fmla="*/ 174 h 250"/>
                <a:gd name="T68" fmla="*/ 33 w 212"/>
                <a:gd name="T69" fmla="*/ 185 h 250"/>
                <a:gd name="T70" fmla="*/ 40 w 212"/>
                <a:gd name="T71" fmla="*/ 196 h 250"/>
                <a:gd name="T72" fmla="*/ 50 w 212"/>
                <a:gd name="T73" fmla="*/ 205 h 250"/>
                <a:gd name="T74" fmla="*/ 59 w 212"/>
                <a:gd name="T75" fmla="*/ 215 h 250"/>
                <a:gd name="T76" fmla="*/ 68 w 212"/>
                <a:gd name="T77" fmla="*/ 222 h 250"/>
                <a:gd name="T78" fmla="*/ 78 w 212"/>
                <a:gd name="T79" fmla="*/ 229 h 250"/>
                <a:gd name="T80" fmla="*/ 87 w 212"/>
                <a:gd name="T81" fmla="*/ 235 h 250"/>
                <a:gd name="T82" fmla="*/ 98 w 212"/>
                <a:gd name="T83" fmla="*/ 241 h 250"/>
                <a:gd name="T84" fmla="*/ 107 w 212"/>
                <a:gd name="T85" fmla="*/ 244 h 250"/>
                <a:gd name="T86" fmla="*/ 118 w 212"/>
                <a:gd name="T87" fmla="*/ 247 h 250"/>
                <a:gd name="T88" fmla="*/ 127 w 212"/>
                <a:gd name="T89" fmla="*/ 249 h 250"/>
                <a:gd name="T90" fmla="*/ 138 w 212"/>
                <a:gd name="T91" fmla="*/ 249 h 250"/>
                <a:gd name="T92" fmla="*/ 147 w 212"/>
                <a:gd name="T93" fmla="*/ 249 h 250"/>
                <a:gd name="T94" fmla="*/ 157 w 212"/>
                <a:gd name="T95" fmla="*/ 247 h 250"/>
                <a:gd name="T96" fmla="*/ 166 w 212"/>
                <a:gd name="T97" fmla="*/ 243 h 25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12"/>
                <a:gd name="T148" fmla="*/ 0 h 250"/>
                <a:gd name="T149" fmla="*/ 212 w 212"/>
                <a:gd name="T150" fmla="*/ 250 h 25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12" h="250">
                  <a:moveTo>
                    <a:pt x="166" y="243"/>
                  </a:moveTo>
                  <a:lnTo>
                    <a:pt x="183" y="233"/>
                  </a:lnTo>
                  <a:lnTo>
                    <a:pt x="195" y="219"/>
                  </a:lnTo>
                  <a:lnTo>
                    <a:pt x="205" y="202"/>
                  </a:lnTo>
                  <a:lnTo>
                    <a:pt x="209" y="182"/>
                  </a:lnTo>
                  <a:lnTo>
                    <a:pt x="211" y="160"/>
                  </a:lnTo>
                  <a:lnTo>
                    <a:pt x="209" y="136"/>
                  </a:lnTo>
                  <a:lnTo>
                    <a:pt x="203" y="111"/>
                  </a:lnTo>
                  <a:lnTo>
                    <a:pt x="192" y="86"/>
                  </a:lnTo>
                  <a:lnTo>
                    <a:pt x="186" y="75"/>
                  </a:lnTo>
                  <a:lnTo>
                    <a:pt x="178" y="63"/>
                  </a:lnTo>
                  <a:lnTo>
                    <a:pt x="171" y="53"/>
                  </a:lnTo>
                  <a:lnTo>
                    <a:pt x="163" y="44"/>
                  </a:lnTo>
                  <a:lnTo>
                    <a:pt x="154" y="34"/>
                  </a:lnTo>
                  <a:lnTo>
                    <a:pt x="144" y="27"/>
                  </a:lnTo>
                  <a:lnTo>
                    <a:pt x="135" y="19"/>
                  </a:lnTo>
                  <a:lnTo>
                    <a:pt x="124" y="14"/>
                  </a:lnTo>
                  <a:lnTo>
                    <a:pt x="115" y="8"/>
                  </a:lnTo>
                  <a:lnTo>
                    <a:pt x="104" y="5"/>
                  </a:lnTo>
                  <a:lnTo>
                    <a:pt x="95" y="2"/>
                  </a:lnTo>
                  <a:lnTo>
                    <a:pt x="85" y="0"/>
                  </a:lnTo>
                  <a:lnTo>
                    <a:pt x="74" y="0"/>
                  </a:lnTo>
                  <a:lnTo>
                    <a:pt x="64" y="0"/>
                  </a:lnTo>
                  <a:lnTo>
                    <a:pt x="54" y="2"/>
                  </a:lnTo>
                  <a:lnTo>
                    <a:pt x="45" y="5"/>
                  </a:lnTo>
                  <a:lnTo>
                    <a:pt x="29" y="16"/>
                  </a:lnTo>
                  <a:lnTo>
                    <a:pt x="17" y="30"/>
                  </a:lnTo>
                  <a:lnTo>
                    <a:pt x="8" y="47"/>
                  </a:lnTo>
                  <a:lnTo>
                    <a:pt x="2" y="67"/>
                  </a:lnTo>
                  <a:lnTo>
                    <a:pt x="0" y="89"/>
                  </a:lnTo>
                  <a:lnTo>
                    <a:pt x="3" y="113"/>
                  </a:lnTo>
                  <a:lnTo>
                    <a:pt x="8" y="138"/>
                  </a:lnTo>
                  <a:lnTo>
                    <a:pt x="19" y="161"/>
                  </a:lnTo>
                  <a:lnTo>
                    <a:pt x="25" y="174"/>
                  </a:lnTo>
                  <a:lnTo>
                    <a:pt x="33" y="185"/>
                  </a:lnTo>
                  <a:lnTo>
                    <a:pt x="40" y="196"/>
                  </a:lnTo>
                  <a:lnTo>
                    <a:pt x="50" y="205"/>
                  </a:lnTo>
                  <a:lnTo>
                    <a:pt x="59" y="215"/>
                  </a:lnTo>
                  <a:lnTo>
                    <a:pt x="68" y="222"/>
                  </a:lnTo>
                  <a:lnTo>
                    <a:pt x="78" y="229"/>
                  </a:lnTo>
                  <a:lnTo>
                    <a:pt x="87" y="235"/>
                  </a:lnTo>
                  <a:lnTo>
                    <a:pt x="98" y="241"/>
                  </a:lnTo>
                  <a:lnTo>
                    <a:pt x="107" y="244"/>
                  </a:lnTo>
                  <a:lnTo>
                    <a:pt x="118" y="247"/>
                  </a:lnTo>
                  <a:lnTo>
                    <a:pt x="127" y="249"/>
                  </a:lnTo>
                  <a:lnTo>
                    <a:pt x="138" y="249"/>
                  </a:lnTo>
                  <a:lnTo>
                    <a:pt x="147" y="249"/>
                  </a:lnTo>
                  <a:lnTo>
                    <a:pt x="157" y="247"/>
                  </a:lnTo>
                  <a:lnTo>
                    <a:pt x="166" y="243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3" name="Freeform 57"/>
            <p:cNvSpPr>
              <a:spLocks/>
            </p:cNvSpPr>
            <p:nvPr/>
          </p:nvSpPr>
          <p:spPr bwMode="auto">
            <a:xfrm>
              <a:off x="1538" y="1153"/>
              <a:ext cx="43" cy="160"/>
            </a:xfrm>
            <a:custGeom>
              <a:avLst/>
              <a:gdLst>
                <a:gd name="T0" fmla="*/ 20 w 43"/>
                <a:gd name="T1" fmla="*/ 3 h 160"/>
                <a:gd name="T2" fmla="*/ 28 w 43"/>
                <a:gd name="T3" fmla="*/ 28 h 160"/>
                <a:gd name="T4" fmla="*/ 34 w 43"/>
                <a:gd name="T5" fmla="*/ 50 h 160"/>
                <a:gd name="T6" fmla="*/ 35 w 43"/>
                <a:gd name="T7" fmla="*/ 73 h 160"/>
                <a:gd name="T8" fmla="*/ 34 w 43"/>
                <a:gd name="T9" fmla="*/ 95 h 160"/>
                <a:gd name="T10" fmla="*/ 30 w 43"/>
                <a:gd name="T11" fmla="*/ 113 h 160"/>
                <a:gd name="T12" fmla="*/ 22 w 43"/>
                <a:gd name="T13" fmla="*/ 130 h 160"/>
                <a:gd name="T14" fmla="*/ 12 w 43"/>
                <a:gd name="T15" fmla="*/ 142 h 160"/>
                <a:gd name="T16" fmla="*/ 0 w 43"/>
                <a:gd name="T17" fmla="*/ 151 h 160"/>
                <a:gd name="T18" fmla="*/ 1 w 43"/>
                <a:gd name="T19" fmla="*/ 159 h 160"/>
                <a:gd name="T20" fmla="*/ 16 w 43"/>
                <a:gd name="T21" fmla="*/ 148 h 160"/>
                <a:gd name="T22" fmla="*/ 28 w 43"/>
                <a:gd name="T23" fmla="*/ 133 h 160"/>
                <a:gd name="T24" fmla="*/ 35 w 43"/>
                <a:gd name="T25" fmla="*/ 116 h 160"/>
                <a:gd name="T26" fmla="*/ 39 w 43"/>
                <a:gd name="T27" fmla="*/ 95 h 160"/>
                <a:gd name="T28" fmla="*/ 42 w 43"/>
                <a:gd name="T29" fmla="*/ 73 h 160"/>
                <a:gd name="T30" fmla="*/ 39 w 43"/>
                <a:gd name="T31" fmla="*/ 50 h 160"/>
                <a:gd name="T32" fmla="*/ 34 w 43"/>
                <a:gd name="T33" fmla="*/ 24 h 160"/>
                <a:gd name="T34" fmla="*/ 25 w 43"/>
                <a:gd name="T35" fmla="*/ 0 h 160"/>
                <a:gd name="T36" fmla="*/ 20 w 43"/>
                <a:gd name="T37" fmla="*/ 3 h 16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3"/>
                <a:gd name="T58" fmla="*/ 0 h 160"/>
                <a:gd name="T59" fmla="*/ 43 w 43"/>
                <a:gd name="T60" fmla="*/ 160 h 16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3" h="160">
                  <a:moveTo>
                    <a:pt x="20" y="3"/>
                  </a:moveTo>
                  <a:lnTo>
                    <a:pt x="28" y="28"/>
                  </a:lnTo>
                  <a:lnTo>
                    <a:pt x="34" y="50"/>
                  </a:lnTo>
                  <a:lnTo>
                    <a:pt x="35" y="73"/>
                  </a:lnTo>
                  <a:lnTo>
                    <a:pt x="34" y="95"/>
                  </a:lnTo>
                  <a:lnTo>
                    <a:pt x="30" y="113"/>
                  </a:lnTo>
                  <a:lnTo>
                    <a:pt x="22" y="130"/>
                  </a:lnTo>
                  <a:lnTo>
                    <a:pt x="12" y="142"/>
                  </a:lnTo>
                  <a:lnTo>
                    <a:pt x="0" y="151"/>
                  </a:lnTo>
                  <a:lnTo>
                    <a:pt x="1" y="159"/>
                  </a:lnTo>
                  <a:lnTo>
                    <a:pt x="16" y="148"/>
                  </a:lnTo>
                  <a:lnTo>
                    <a:pt x="28" y="133"/>
                  </a:lnTo>
                  <a:lnTo>
                    <a:pt x="35" y="116"/>
                  </a:lnTo>
                  <a:lnTo>
                    <a:pt x="39" y="95"/>
                  </a:lnTo>
                  <a:lnTo>
                    <a:pt x="42" y="73"/>
                  </a:lnTo>
                  <a:lnTo>
                    <a:pt x="39" y="50"/>
                  </a:lnTo>
                  <a:lnTo>
                    <a:pt x="34" y="24"/>
                  </a:lnTo>
                  <a:lnTo>
                    <a:pt x="25" y="0"/>
                  </a:lnTo>
                  <a:lnTo>
                    <a:pt x="20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4" name="Freeform 58"/>
            <p:cNvSpPr>
              <a:spLocks/>
            </p:cNvSpPr>
            <p:nvPr/>
          </p:nvSpPr>
          <p:spPr bwMode="auto">
            <a:xfrm>
              <a:off x="1411" y="1061"/>
              <a:ext cx="150" cy="86"/>
            </a:xfrm>
            <a:custGeom>
              <a:avLst/>
              <a:gdLst>
                <a:gd name="T0" fmla="*/ 2 w 150"/>
                <a:gd name="T1" fmla="*/ 13 h 86"/>
                <a:gd name="T2" fmla="*/ 11 w 150"/>
                <a:gd name="T3" fmla="*/ 9 h 86"/>
                <a:gd name="T4" fmla="*/ 18 w 150"/>
                <a:gd name="T5" fmla="*/ 7 h 86"/>
                <a:gd name="T6" fmla="*/ 29 w 150"/>
                <a:gd name="T7" fmla="*/ 7 h 86"/>
                <a:gd name="T8" fmla="*/ 40 w 150"/>
                <a:gd name="T9" fmla="*/ 7 h 86"/>
                <a:gd name="T10" fmla="*/ 49 w 150"/>
                <a:gd name="T11" fmla="*/ 9 h 86"/>
                <a:gd name="T12" fmla="*/ 58 w 150"/>
                <a:gd name="T13" fmla="*/ 12 h 86"/>
                <a:gd name="T14" fmla="*/ 68 w 150"/>
                <a:gd name="T15" fmla="*/ 14 h 86"/>
                <a:gd name="T16" fmla="*/ 77 w 150"/>
                <a:gd name="T17" fmla="*/ 20 h 86"/>
                <a:gd name="T18" fmla="*/ 88 w 150"/>
                <a:gd name="T19" fmla="*/ 24 h 86"/>
                <a:gd name="T20" fmla="*/ 97 w 150"/>
                <a:gd name="T21" fmla="*/ 32 h 86"/>
                <a:gd name="T22" fmla="*/ 104 w 150"/>
                <a:gd name="T23" fmla="*/ 39 h 86"/>
                <a:gd name="T24" fmla="*/ 114 w 150"/>
                <a:gd name="T25" fmla="*/ 46 h 86"/>
                <a:gd name="T26" fmla="*/ 121 w 150"/>
                <a:gd name="T27" fmla="*/ 55 h 86"/>
                <a:gd name="T28" fmla="*/ 129 w 150"/>
                <a:gd name="T29" fmla="*/ 65 h 86"/>
                <a:gd name="T30" fmla="*/ 137 w 150"/>
                <a:gd name="T31" fmla="*/ 75 h 86"/>
                <a:gd name="T32" fmla="*/ 143 w 150"/>
                <a:gd name="T33" fmla="*/ 85 h 86"/>
                <a:gd name="T34" fmla="*/ 149 w 150"/>
                <a:gd name="T35" fmla="*/ 82 h 86"/>
                <a:gd name="T36" fmla="*/ 143 w 150"/>
                <a:gd name="T37" fmla="*/ 71 h 86"/>
                <a:gd name="T38" fmla="*/ 135 w 150"/>
                <a:gd name="T39" fmla="*/ 61 h 86"/>
                <a:gd name="T40" fmla="*/ 127 w 150"/>
                <a:gd name="T41" fmla="*/ 50 h 86"/>
                <a:gd name="T42" fmla="*/ 120 w 150"/>
                <a:gd name="T43" fmla="*/ 42 h 86"/>
                <a:gd name="T44" fmla="*/ 109 w 150"/>
                <a:gd name="T45" fmla="*/ 33 h 86"/>
                <a:gd name="T46" fmla="*/ 101 w 150"/>
                <a:gd name="T47" fmla="*/ 26 h 86"/>
                <a:gd name="T48" fmla="*/ 91 w 150"/>
                <a:gd name="T49" fmla="*/ 19 h 86"/>
                <a:gd name="T50" fmla="*/ 81 w 150"/>
                <a:gd name="T51" fmla="*/ 13 h 86"/>
                <a:gd name="T52" fmla="*/ 71 w 150"/>
                <a:gd name="T53" fmla="*/ 9 h 86"/>
                <a:gd name="T54" fmla="*/ 60 w 150"/>
                <a:gd name="T55" fmla="*/ 6 h 86"/>
                <a:gd name="T56" fmla="*/ 49 w 150"/>
                <a:gd name="T57" fmla="*/ 3 h 86"/>
                <a:gd name="T58" fmla="*/ 40 w 150"/>
                <a:gd name="T59" fmla="*/ 1 h 86"/>
                <a:gd name="T60" fmla="*/ 29 w 150"/>
                <a:gd name="T61" fmla="*/ 0 h 86"/>
                <a:gd name="T62" fmla="*/ 18 w 150"/>
                <a:gd name="T63" fmla="*/ 1 h 86"/>
                <a:gd name="T64" fmla="*/ 9 w 150"/>
                <a:gd name="T65" fmla="*/ 3 h 86"/>
                <a:gd name="T66" fmla="*/ 0 w 150"/>
                <a:gd name="T67" fmla="*/ 6 h 86"/>
                <a:gd name="T68" fmla="*/ 2 w 150"/>
                <a:gd name="T69" fmla="*/ 13 h 8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50"/>
                <a:gd name="T106" fmla="*/ 0 h 86"/>
                <a:gd name="T107" fmla="*/ 150 w 150"/>
                <a:gd name="T108" fmla="*/ 86 h 8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50" h="86">
                  <a:moveTo>
                    <a:pt x="2" y="13"/>
                  </a:moveTo>
                  <a:lnTo>
                    <a:pt x="11" y="9"/>
                  </a:lnTo>
                  <a:lnTo>
                    <a:pt x="18" y="7"/>
                  </a:lnTo>
                  <a:lnTo>
                    <a:pt x="29" y="7"/>
                  </a:lnTo>
                  <a:lnTo>
                    <a:pt x="40" y="7"/>
                  </a:lnTo>
                  <a:lnTo>
                    <a:pt x="49" y="9"/>
                  </a:lnTo>
                  <a:lnTo>
                    <a:pt x="58" y="12"/>
                  </a:lnTo>
                  <a:lnTo>
                    <a:pt x="68" y="14"/>
                  </a:lnTo>
                  <a:lnTo>
                    <a:pt x="77" y="20"/>
                  </a:lnTo>
                  <a:lnTo>
                    <a:pt x="88" y="24"/>
                  </a:lnTo>
                  <a:lnTo>
                    <a:pt x="97" y="32"/>
                  </a:lnTo>
                  <a:lnTo>
                    <a:pt x="104" y="39"/>
                  </a:lnTo>
                  <a:lnTo>
                    <a:pt x="114" y="46"/>
                  </a:lnTo>
                  <a:lnTo>
                    <a:pt x="121" y="55"/>
                  </a:lnTo>
                  <a:lnTo>
                    <a:pt x="129" y="65"/>
                  </a:lnTo>
                  <a:lnTo>
                    <a:pt x="137" y="75"/>
                  </a:lnTo>
                  <a:lnTo>
                    <a:pt x="143" y="85"/>
                  </a:lnTo>
                  <a:lnTo>
                    <a:pt x="149" y="82"/>
                  </a:lnTo>
                  <a:lnTo>
                    <a:pt x="143" y="71"/>
                  </a:lnTo>
                  <a:lnTo>
                    <a:pt x="135" y="61"/>
                  </a:lnTo>
                  <a:lnTo>
                    <a:pt x="127" y="50"/>
                  </a:lnTo>
                  <a:lnTo>
                    <a:pt x="120" y="42"/>
                  </a:lnTo>
                  <a:lnTo>
                    <a:pt x="109" y="33"/>
                  </a:lnTo>
                  <a:lnTo>
                    <a:pt x="101" y="26"/>
                  </a:lnTo>
                  <a:lnTo>
                    <a:pt x="91" y="19"/>
                  </a:lnTo>
                  <a:lnTo>
                    <a:pt x="81" y="13"/>
                  </a:lnTo>
                  <a:lnTo>
                    <a:pt x="71" y="9"/>
                  </a:lnTo>
                  <a:lnTo>
                    <a:pt x="60" y="6"/>
                  </a:lnTo>
                  <a:lnTo>
                    <a:pt x="49" y="3"/>
                  </a:lnTo>
                  <a:lnTo>
                    <a:pt x="40" y="1"/>
                  </a:lnTo>
                  <a:lnTo>
                    <a:pt x="29" y="0"/>
                  </a:lnTo>
                  <a:lnTo>
                    <a:pt x="18" y="1"/>
                  </a:lnTo>
                  <a:lnTo>
                    <a:pt x="9" y="3"/>
                  </a:lnTo>
                  <a:lnTo>
                    <a:pt x="0" y="6"/>
                  </a:lnTo>
                  <a:lnTo>
                    <a:pt x="2" y="1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5" name="Freeform 59"/>
            <p:cNvSpPr>
              <a:spLocks/>
            </p:cNvSpPr>
            <p:nvPr/>
          </p:nvSpPr>
          <p:spPr bwMode="auto">
            <a:xfrm>
              <a:off x="1361" y="1068"/>
              <a:ext cx="43" cy="160"/>
            </a:xfrm>
            <a:custGeom>
              <a:avLst/>
              <a:gdLst>
                <a:gd name="T0" fmla="*/ 21 w 43"/>
                <a:gd name="T1" fmla="*/ 154 h 160"/>
                <a:gd name="T2" fmla="*/ 13 w 43"/>
                <a:gd name="T3" fmla="*/ 131 h 160"/>
                <a:gd name="T4" fmla="*/ 8 w 43"/>
                <a:gd name="T5" fmla="*/ 109 h 160"/>
                <a:gd name="T6" fmla="*/ 7 w 43"/>
                <a:gd name="T7" fmla="*/ 86 h 160"/>
                <a:gd name="T8" fmla="*/ 8 w 43"/>
                <a:gd name="T9" fmla="*/ 64 h 160"/>
                <a:gd name="T10" fmla="*/ 12 w 43"/>
                <a:gd name="T11" fmla="*/ 46 h 160"/>
                <a:gd name="T12" fmla="*/ 20 w 43"/>
                <a:gd name="T13" fmla="*/ 29 h 160"/>
                <a:gd name="T14" fmla="*/ 29 w 43"/>
                <a:gd name="T15" fmla="*/ 17 h 160"/>
                <a:gd name="T16" fmla="*/ 42 w 43"/>
                <a:gd name="T17" fmla="*/ 8 h 160"/>
                <a:gd name="T18" fmla="*/ 41 w 43"/>
                <a:gd name="T19" fmla="*/ 0 h 160"/>
                <a:gd name="T20" fmla="*/ 25 w 43"/>
                <a:gd name="T21" fmla="*/ 11 h 160"/>
                <a:gd name="T22" fmla="*/ 14 w 43"/>
                <a:gd name="T23" fmla="*/ 24 h 160"/>
                <a:gd name="T24" fmla="*/ 5 w 43"/>
                <a:gd name="T25" fmla="*/ 43 h 160"/>
                <a:gd name="T26" fmla="*/ 1 w 43"/>
                <a:gd name="T27" fmla="*/ 63 h 160"/>
                <a:gd name="T28" fmla="*/ 0 w 43"/>
                <a:gd name="T29" fmla="*/ 86 h 160"/>
                <a:gd name="T30" fmla="*/ 1 w 43"/>
                <a:gd name="T31" fmla="*/ 109 h 160"/>
                <a:gd name="T32" fmla="*/ 7 w 43"/>
                <a:gd name="T33" fmla="*/ 133 h 160"/>
                <a:gd name="T34" fmla="*/ 16 w 43"/>
                <a:gd name="T35" fmla="*/ 159 h 160"/>
                <a:gd name="T36" fmla="*/ 21 w 43"/>
                <a:gd name="T37" fmla="*/ 154 h 16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3"/>
                <a:gd name="T58" fmla="*/ 0 h 160"/>
                <a:gd name="T59" fmla="*/ 43 w 43"/>
                <a:gd name="T60" fmla="*/ 160 h 16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3" h="160">
                  <a:moveTo>
                    <a:pt x="21" y="154"/>
                  </a:moveTo>
                  <a:lnTo>
                    <a:pt x="13" y="131"/>
                  </a:lnTo>
                  <a:lnTo>
                    <a:pt x="8" y="109"/>
                  </a:lnTo>
                  <a:lnTo>
                    <a:pt x="7" y="86"/>
                  </a:lnTo>
                  <a:lnTo>
                    <a:pt x="8" y="64"/>
                  </a:lnTo>
                  <a:lnTo>
                    <a:pt x="12" y="46"/>
                  </a:lnTo>
                  <a:lnTo>
                    <a:pt x="20" y="29"/>
                  </a:lnTo>
                  <a:lnTo>
                    <a:pt x="29" y="17"/>
                  </a:lnTo>
                  <a:lnTo>
                    <a:pt x="42" y="8"/>
                  </a:lnTo>
                  <a:lnTo>
                    <a:pt x="41" y="0"/>
                  </a:lnTo>
                  <a:lnTo>
                    <a:pt x="25" y="11"/>
                  </a:lnTo>
                  <a:lnTo>
                    <a:pt x="14" y="24"/>
                  </a:lnTo>
                  <a:lnTo>
                    <a:pt x="5" y="43"/>
                  </a:lnTo>
                  <a:lnTo>
                    <a:pt x="1" y="63"/>
                  </a:lnTo>
                  <a:lnTo>
                    <a:pt x="0" y="86"/>
                  </a:lnTo>
                  <a:lnTo>
                    <a:pt x="1" y="109"/>
                  </a:lnTo>
                  <a:lnTo>
                    <a:pt x="7" y="133"/>
                  </a:lnTo>
                  <a:lnTo>
                    <a:pt x="16" y="159"/>
                  </a:lnTo>
                  <a:lnTo>
                    <a:pt x="21" y="154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6" name="Freeform 60"/>
            <p:cNvSpPr>
              <a:spLocks/>
            </p:cNvSpPr>
            <p:nvPr/>
          </p:nvSpPr>
          <p:spPr bwMode="auto">
            <a:xfrm>
              <a:off x="1381" y="1230"/>
              <a:ext cx="151" cy="90"/>
            </a:xfrm>
            <a:custGeom>
              <a:avLst/>
              <a:gdLst>
                <a:gd name="T0" fmla="*/ 148 w 151"/>
                <a:gd name="T1" fmla="*/ 76 h 90"/>
                <a:gd name="T2" fmla="*/ 139 w 151"/>
                <a:gd name="T3" fmla="*/ 79 h 90"/>
                <a:gd name="T4" fmla="*/ 130 w 151"/>
                <a:gd name="T5" fmla="*/ 82 h 90"/>
                <a:gd name="T6" fmla="*/ 121 w 151"/>
                <a:gd name="T7" fmla="*/ 82 h 90"/>
                <a:gd name="T8" fmla="*/ 110 w 151"/>
                <a:gd name="T9" fmla="*/ 82 h 90"/>
                <a:gd name="T10" fmla="*/ 101 w 151"/>
                <a:gd name="T11" fmla="*/ 79 h 90"/>
                <a:gd name="T12" fmla="*/ 92 w 151"/>
                <a:gd name="T13" fmla="*/ 77 h 90"/>
                <a:gd name="T14" fmla="*/ 83 w 151"/>
                <a:gd name="T15" fmla="*/ 73 h 90"/>
                <a:gd name="T16" fmla="*/ 73 w 151"/>
                <a:gd name="T17" fmla="*/ 68 h 90"/>
                <a:gd name="T18" fmla="*/ 63 w 151"/>
                <a:gd name="T19" fmla="*/ 64 h 90"/>
                <a:gd name="T20" fmla="*/ 54 w 151"/>
                <a:gd name="T21" fmla="*/ 56 h 90"/>
                <a:gd name="T22" fmla="*/ 44 w 151"/>
                <a:gd name="T23" fmla="*/ 49 h 90"/>
                <a:gd name="T24" fmla="*/ 37 w 151"/>
                <a:gd name="T25" fmla="*/ 42 h 90"/>
                <a:gd name="T26" fmla="*/ 28 w 151"/>
                <a:gd name="T27" fmla="*/ 33 h 90"/>
                <a:gd name="T28" fmla="*/ 20 w 151"/>
                <a:gd name="T29" fmla="*/ 22 h 90"/>
                <a:gd name="T30" fmla="*/ 12 w 151"/>
                <a:gd name="T31" fmla="*/ 12 h 90"/>
                <a:gd name="T32" fmla="*/ 6 w 151"/>
                <a:gd name="T33" fmla="*/ 0 h 90"/>
                <a:gd name="T34" fmla="*/ 0 w 151"/>
                <a:gd name="T35" fmla="*/ 4 h 90"/>
                <a:gd name="T36" fmla="*/ 6 w 151"/>
                <a:gd name="T37" fmla="*/ 15 h 90"/>
                <a:gd name="T38" fmla="*/ 14 w 151"/>
                <a:gd name="T39" fmla="*/ 27 h 90"/>
                <a:gd name="T40" fmla="*/ 23 w 151"/>
                <a:gd name="T41" fmla="*/ 37 h 90"/>
                <a:gd name="T42" fmla="*/ 31 w 151"/>
                <a:gd name="T43" fmla="*/ 46 h 90"/>
                <a:gd name="T44" fmla="*/ 40 w 151"/>
                <a:gd name="T45" fmla="*/ 55 h 90"/>
                <a:gd name="T46" fmla="*/ 49 w 151"/>
                <a:gd name="T47" fmla="*/ 62 h 90"/>
                <a:gd name="T48" fmla="*/ 60 w 151"/>
                <a:gd name="T49" fmla="*/ 68 h 90"/>
                <a:gd name="T50" fmla="*/ 69 w 151"/>
                <a:gd name="T51" fmla="*/ 74 h 90"/>
                <a:gd name="T52" fmla="*/ 80 w 151"/>
                <a:gd name="T53" fmla="*/ 80 h 90"/>
                <a:gd name="T54" fmla="*/ 89 w 151"/>
                <a:gd name="T55" fmla="*/ 83 h 90"/>
                <a:gd name="T56" fmla="*/ 101 w 151"/>
                <a:gd name="T57" fmla="*/ 86 h 90"/>
                <a:gd name="T58" fmla="*/ 110 w 151"/>
                <a:gd name="T59" fmla="*/ 88 h 90"/>
                <a:gd name="T60" fmla="*/ 121 w 151"/>
                <a:gd name="T61" fmla="*/ 89 h 90"/>
                <a:gd name="T62" fmla="*/ 130 w 151"/>
                <a:gd name="T63" fmla="*/ 88 h 90"/>
                <a:gd name="T64" fmla="*/ 141 w 151"/>
                <a:gd name="T65" fmla="*/ 86 h 90"/>
                <a:gd name="T66" fmla="*/ 150 w 151"/>
                <a:gd name="T67" fmla="*/ 83 h 90"/>
                <a:gd name="T68" fmla="*/ 148 w 151"/>
                <a:gd name="T69" fmla="*/ 76 h 9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51"/>
                <a:gd name="T106" fmla="*/ 0 h 90"/>
                <a:gd name="T107" fmla="*/ 151 w 151"/>
                <a:gd name="T108" fmla="*/ 90 h 9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51" h="90">
                  <a:moveTo>
                    <a:pt x="148" y="76"/>
                  </a:moveTo>
                  <a:lnTo>
                    <a:pt x="139" y="79"/>
                  </a:lnTo>
                  <a:lnTo>
                    <a:pt x="130" y="82"/>
                  </a:lnTo>
                  <a:lnTo>
                    <a:pt x="121" y="82"/>
                  </a:lnTo>
                  <a:lnTo>
                    <a:pt x="110" y="82"/>
                  </a:lnTo>
                  <a:lnTo>
                    <a:pt x="101" y="79"/>
                  </a:lnTo>
                  <a:lnTo>
                    <a:pt x="92" y="77"/>
                  </a:lnTo>
                  <a:lnTo>
                    <a:pt x="83" y="73"/>
                  </a:lnTo>
                  <a:lnTo>
                    <a:pt x="73" y="68"/>
                  </a:lnTo>
                  <a:lnTo>
                    <a:pt x="63" y="64"/>
                  </a:lnTo>
                  <a:lnTo>
                    <a:pt x="54" y="56"/>
                  </a:lnTo>
                  <a:lnTo>
                    <a:pt x="44" y="49"/>
                  </a:lnTo>
                  <a:lnTo>
                    <a:pt x="37" y="42"/>
                  </a:lnTo>
                  <a:lnTo>
                    <a:pt x="28" y="33"/>
                  </a:lnTo>
                  <a:lnTo>
                    <a:pt x="20" y="22"/>
                  </a:lnTo>
                  <a:lnTo>
                    <a:pt x="12" y="12"/>
                  </a:lnTo>
                  <a:lnTo>
                    <a:pt x="6" y="0"/>
                  </a:lnTo>
                  <a:lnTo>
                    <a:pt x="0" y="4"/>
                  </a:lnTo>
                  <a:lnTo>
                    <a:pt x="6" y="15"/>
                  </a:lnTo>
                  <a:lnTo>
                    <a:pt x="14" y="27"/>
                  </a:lnTo>
                  <a:lnTo>
                    <a:pt x="23" y="37"/>
                  </a:lnTo>
                  <a:lnTo>
                    <a:pt x="31" y="46"/>
                  </a:lnTo>
                  <a:lnTo>
                    <a:pt x="40" y="55"/>
                  </a:lnTo>
                  <a:lnTo>
                    <a:pt x="49" y="62"/>
                  </a:lnTo>
                  <a:lnTo>
                    <a:pt x="60" y="68"/>
                  </a:lnTo>
                  <a:lnTo>
                    <a:pt x="69" y="74"/>
                  </a:lnTo>
                  <a:lnTo>
                    <a:pt x="80" y="80"/>
                  </a:lnTo>
                  <a:lnTo>
                    <a:pt x="89" y="83"/>
                  </a:lnTo>
                  <a:lnTo>
                    <a:pt x="101" y="86"/>
                  </a:lnTo>
                  <a:lnTo>
                    <a:pt x="110" y="88"/>
                  </a:lnTo>
                  <a:lnTo>
                    <a:pt x="121" y="89"/>
                  </a:lnTo>
                  <a:lnTo>
                    <a:pt x="130" y="88"/>
                  </a:lnTo>
                  <a:lnTo>
                    <a:pt x="141" y="86"/>
                  </a:lnTo>
                  <a:lnTo>
                    <a:pt x="150" y="83"/>
                  </a:lnTo>
                  <a:lnTo>
                    <a:pt x="148" y="76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7" name="Freeform 61"/>
            <p:cNvSpPr>
              <a:spLocks/>
            </p:cNvSpPr>
            <p:nvPr/>
          </p:nvSpPr>
          <p:spPr bwMode="auto">
            <a:xfrm>
              <a:off x="852" y="1618"/>
              <a:ext cx="1" cy="23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22 h 23"/>
                <a:gd name="T4" fmla="*/ 0 w 1"/>
                <a:gd name="T5" fmla="*/ 0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0"/>
                  </a:move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8" name="Freeform 62"/>
            <p:cNvSpPr>
              <a:spLocks/>
            </p:cNvSpPr>
            <p:nvPr/>
          </p:nvSpPr>
          <p:spPr bwMode="auto">
            <a:xfrm>
              <a:off x="828" y="1688"/>
              <a:ext cx="4" cy="30"/>
            </a:xfrm>
            <a:custGeom>
              <a:avLst/>
              <a:gdLst>
                <a:gd name="T0" fmla="*/ 0 w 4"/>
                <a:gd name="T1" fmla="*/ 29 h 30"/>
                <a:gd name="T2" fmla="*/ 1 w 4"/>
                <a:gd name="T3" fmla="*/ 0 h 30"/>
                <a:gd name="T4" fmla="*/ 3 w 4"/>
                <a:gd name="T5" fmla="*/ 0 h 30"/>
                <a:gd name="T6" fmla="*/ 3 w 4"/>
                <a:gd name="T7" fmla="*/ 29 h 30"/>
                <a:gd name="T8" fmla="*/ 0 w 4"/>
                <a:gd name="T9" fmla="*/ 29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30"/>
                <a:gd name="T17" fmla="*/ 4 w 4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30">
                  <a:moveTo>
                    <a:pt x="0" y="29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3" y="29"/>
                  </a:lnTo>
                  <a:lnTo>
                    <a:pt x="0" y="2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69" name="Freeform 63"/>
            <p:cNvSpPr>
              <a:spLocks/>
            </p:cNvSpPr>
            <p:nvPr/>
          </p:nvSpPr>
          <p:spPr bwMode="auto">
            <a:xfrm>
              <a:off x="824" y="1433"/>
              <a:ext cx="1" cy="23"/>
            </a:xfrm>
            <a:custGeom>
              <a:avLst/>
              <a:gdLst>
                <a:gd name="T0" fmla="*/ 0 w 1"/>
                <a:gd name="T1" fmla="*/ 0 h 23"/>
                <a:gd name="T2" fmla="*/ 0 w 1"/>
                <a:gd name="T3" fmla="*/ 22 h 23"/>
                <a:gd name="T4" fmla="*/ 0 w 1"/>
                <a:gd name="T5" fmla="*/ 0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0"/>
                  </a:moveTo>
                  <a:lnTo>
                    <a:pt x="0" y="2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70" name="Freeform 64"/>
            <p:cNvSpPr>
              <a:spLocks/>
            </p:cNvSpPr>
            <p:nvPr/>
          </p:nvSpPr>
          <p:spPr bwMode="auto">
            <a:xfrm>
              <a:off x="822" y="1618"/>
              <a:ext cx="98" cy="37"/>
            </a:xfrm>
            <a:custGeom>
              <a:avLst/>
              <a:gdLst>
                <a:gd name="T0" fmla="*/ 7 w 98"/>
                <a:gd name="T1" fmla="*/ 36 h 37"/>
                <a:gd name="T2" fmla="*/ 7 w 98"/>
                <a:gd name="T3" fmla="*/ 33 h 37"/>
                <a:gd name="T4" fmla="*/ 9 w 98"/>
                <a:gd name="T5" fmla="*/ 31 h 37"/>
                <a:gd name="T6" fmla="*/ 12 w 98"/>
                <a:gd name="T7" fmla="*/ 28 h 37"/>
                <a:gd name="T8" fmla="*/ 15 w 98"/>
                <a:gd name="T9" fmla="*/ 25 h 37"/>
                <a:gd name="T10" fmla="*/ 18 w 98"/>
                <a:gd name="T11" fmla="*/ 21 h 37"/>
                <a:gd name="T12" fmla="*/ 24 w 98"/>
                <a:gd name="T13" fmla="*/ 20 h 37"/>
                <a:gd name="T14" fmla="*/ 28 w 98"/>
                <a:gd name="T15" fmla="*/ 17 h 37"/>
                <a:gd name="T16" fmla="*/ 34 w 98"/>
                <a:gd name="T17" fmla="*/ 15 h 37"/>
                <a:gd name="T18" fmla="*/ 41 w 98"/>
                <a:gd name="T19" fmla="*/ 13 h 37"/>
                <a:gd name="T20" fmla="*/ 47 w 98"/>
                <a:gd name="T21" fmla="*/ 11 h 37"/>
                <a:gd name="T22" fmla="*/ 54 w 98"/>
                <a:gd name="T23" fmla="*/ 9 h 37"/>
                <a:gd name="T24" fmla="*/ 62 w 98"/>
                <a:gd name="T25" fmla="*/ 8 h 37"/>
                <a:gd name="T26" fmla="*/ 71 w 98"/>
                <a:gd name="T27" fmla="*/ 7 h 37"/>
                <a:gd name="T28" fmla="*/ 79 w 98"/>
                <a:gd name="T29" fmla="*/ 7 h 37"/>
                <a:gd name="T30" fmla="*/ 88 w 98"/>
                <a:gd name="T31" fmla="*/ 7 h 37"/>
                <a:gd name="T32" fmla="*/ 97 w 98"/>
                <a:gd name="T33" fmla="*/ 7 h 37"/>
                <a:gd name="T34" fmla="*/ 97 w 98"/>
                <a:gd name="T35" fmla="*/ 1 h 37"/>
                <a:gd name="T36" fmla="*/ 88 w 98"/>
                <a:gd name="T37" fmla="*/ 0 h 37"/>
                <a:gd name="T38" fmla="*/ 79 w 98"/>
                <a:gd name="T39" fmla="*/ 0 h 37"/>
                <a:gd name="T40" fmla="*/ 71 w 98"/>
                <a:gd name="T41" fmla="*/ 1 h 37"/>
                <a:gd name="T42" fmla="*/ 62 w 98"/>
                <a:gd name="T43" fmla="*/ 3 h 37"/>
                <a:gd name="T44" fmla="*/ 53 w 98"/>
                <a:gd name="T45" fmla="*/ 3 h 37"/>
                <a:gd name="T46" fmla="*/ 46 w 98"/>
                <a:gd name="T47" fmla="*/ 5 h 37"/>
                <a:gd name="T48" fmla="*/ 38 w 98"/>
                <a:gd name="T49" fmla="*/ 7 h 37"/>
                <a:gd name="T50" fmla="*/ 32 w 98"/>
                <a:gd name="T51" fmla="*/ 9 h 37"/>
                <a:gd name="T52" fmla="*/ 25 w 98"/>
                <a:gd name="T53" fmla="*/ 11 h 37"/>
                <a:gd name="T54" fmla="*/ 21 w 98"/>
                <a:gd name="T55" fmla="*/ 13 h 37"/>
                <a:gd name="T56" fmla="*/ 15 w 98"/>
                <a:gd name="T57" fmla="*/ 17 h 37"/>
                <a:gd name="T58" fmla="*/ 10 w 98"/>
                <a:gd name="T59" fmla="*/ 20 h 37"/>
                <a:gd name="T60" fmla="*/ 6 w 98"/>
                <a:gd name="T61" fmla="*/ 24 h 37"/>
                <a:gd name="T62" fmla="*/ 3 w 98"/>
                <a:gd name="T63" fmla="*/ 28 h 37"/>
                <a:gd name="T64" fmla="*/ 1 w 98"/>
                <a:gd name="T65" fmla="*/ 32 h 37"/>
                <a:gd name="T66" fmla="*/ 0 w 98"/>
                <a:gd name="T67" fmla="*/ 36 h 37"/>
                <a:gd name="T68" fmla="*/ 7 w 98"/>
                <a:gd name="T69" fmla="*/ 36 h 3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8"/>
                <a:gd name="T106" fmla="*/ 0 h 37"/>
                <a:gd name="T107" fmla="*/ 98 w 98"/>
                <a:gd name="T108" fmla="*/ 37 h 3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8" h="37">
                  <a:moveTo>
                    <a:pt x="7" y="36"/>
                  </a:moveTo>
                  <a:lnTo>
                    <a:pt x="7" y="33"/>
                  </a:lnTo>
                  <a:lnTo>
                    <a:pt x="9" y="31"/>
                  </a:lnTo>
                  <a:lnTo>
                    <a:pt x="12" y="28"/>
                  </a:lnTo>
                  <a:lnTo>
                    <a:pt x="15" y="25"/>
                  </a:lnTo>
                  <a:lnTo>
                    <a:pt x="18" y="21"/>
                  </a:lnTo>
                  <a:lnTo>
                    <a:pt x="24" y="20"/>
                  </a:lnTo>
                  <a:lnTo>
                    <a:pt x="28" y="17"/>
                  </a:lnTo>
                  <a:lnTo>
                    <a:pt x="34" y="15"/>
                  </a:lnTo>
                  <a:lnTo>
                    <a:pt x="41" y="13"/>
                  </a:lnTo>
                  <a:lnTo>
                    <a:pt x="47" y="11"/>
                  </a:lnTo>
                  <a:lnTo>
                    <a:pt x="54" y="9"/>
                  </a:lnTo>
                  <a:lnTo>
                    <a:pt x="62" y="8"/>
                  </a:lnTo>
                  <a:lnTo>
                    <a:pt x="71" y="7"/>
                  </a:lnTo>
                  <a:lnTo>
                    <a:pt x="79" y="7"/>
                  </a:lnTo>
                  <a:lnTo>
                    <a:pt x="88" y="7"/>
                  </a:lnTo>
                  <a:lnTo>
                    <a:pt x="97" y="7"/>
                  </a:lnTo>
                  <a:lnTo>
                    <a:pt x="97" y="1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1" y="1"/>
                  </a:lnTo>
                  <a:lnTo>
                    <a:pt x="62" y="3"/>
                  </a:lnTo>
                  <a:lnTo>
                    <a:pt x="53" y="3"/>
                  </a:lnTo>
                  <a:lnTo>
                    <a:pt x="46" y="5"/>
                  </a:lnTo>
                  <a:lnTo>
                    <a:pt x="38" y="7"/>
                  </a:lnTo>
                  <a:lnTo>
                    <a:pt x="32" y="9"/>
                  </a:lnTo>
                  <a:lnTo>
                    <a:pt x="25" y="11"/>
                  </a:lnTo>
                  <a:lnTo>
                    <a:pt x="21" y="13"/>
                  </a:lnTo>
                  <a:lnTo>
                    <a:pt x="15" y="17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3" y="28"/>
                  </a:lnTo>
                  <a:lnTo>
                    <a:pt x="1" y="32"/>
                  </a:lnTo>
                  <a:lnTo>
                    <a:pt x="0" y="36"/>
                  </a:lnTo>
                  <a:lnTo>
                    <a:pt x="7" y="3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71" name="Freeform 65"/>
            <p:cNvSpPr>
              <a:spLocks/>
            </p:cNvSpPr>
            <p:nvPr/>
          </p:nvSpPr>
          <p:spPr bwMode="auto">
            <a:xfrm>
              <a:off x="821" y="1664"/>
              <a:ext cx="2" cy="30"/>
            </a:xfrm>
            <a:custGeom>
              <a:avLst/>
              <a:gdLst>
                <a:gd name="T0" fmla="*/ 0 w 2"/>
                <a:gd name="T1" fmla="*/ 29 h 30"/>
                <a:gd name="T2" fmla="*/ 0 w 2"/>
                <a:gd name="T3" fmla="*/ 0 h 30"/>
                <a:gd name="T4" fmla="*/ 1 w 2"/>
                <a:gd name="T5" fmla="*/ 0 h 30"/>
                <a:gd name="T6" fmla="*/ 1 w 2"/>
                <a:gd name="T7" fmla="*/ 29 h 30"/>
                <a:gd name="T8" fmla="*/ 0 w 2"/>
                <a:gd name="T9" fmla="*/ 29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0"/>
                <a:gd name="T17" fmla="*/ 2 w 2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0">
                  <a:moveTo>
                    <a:pt x="0" y="29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9"/>
                  </a:lnTo>
                  <a:lnTo>
                    <a:pt x="0" y="2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72" name="Freeform 66"/>
            <p:cNvSpPr>
              <a:spLocks/>
            </p:cNvSpPr>
            <p:nvPr/>
          </p:nvSpPr>
          <p:spPr bwMode="auto">
            <a:xfrm>
              <a:off x="880" y="1221"/>
              <a:ext cx="122" cy="187"/>
            </a:xfrm>
            <a:custGeom>
              <a:avLst/>
              <a:gdLst>
                <a:gd name="T0" fmla="*/ 13 w 122"/>
                <a:gd name="T1" fmla="*/ 0 h 187"/>
                <a:gd name="T2" fmla="*/ 24 w 122"/>
                <a:gd name="T3" fmla="*/ 17 h 187"/>
                <a:gd name="T4" fmla="*/ 36 w 122"/>
                <a:gd name="T5" fmla="*/ 12 h 187"/>
                <a:gd name="T6" fmla="*/ 48 w 122"/>
                <a:gd name="T7" fmla="*/ 11 h 187"/>
                <a:gd name="T8" fmla="*/ 60 w 122"/>
                <a:gd name="T9" fmla="*/ 14 h 187"/>
                <a:gd name="T10" fmla="*/ 73 w 122"/>
                <a:gd name="T11" fmla="*/ 23 h 187"/>
                <a:gd name="T12" fmla="*/ 55 w 122"/>
                <a:gd name="T13" fmla="*/ 51 h 187"/>
                <a:gd name="T14" fmla="*/ 49 w 122"/>
                <a:gd name="T15" fmla="*/ 48 h 187"/>
                <a:gd name="T16" fmla="*/ 43 w 122"/>
                <a:gd name="T17" fmla="*/ 49 h 187"/>
                <a:gd name="T18" fmla="*/ 39 w 122"/>
                <a:gd name="T19" fmla="*/ 51 h 187"/>
                <a:gd name="T20" fmla="*/ 33 w 122"/>
                <a:gd name="T21" fmla="*/ 55 h 187"/>
                <a:gd name="T22" fmla="*/ 31 w 122"/>
                <a:gd name="T23" fmla="*/ 65 h 187"/>
                <a:gd name="T24" fmla="*/ 36 w 122"/>
                <a:gd name="T25" fmla="*/ 72 h 187"/>
                <a:gd name="T26" fmla="*/ 45 w 122"/>
                <a:gd name="T27" fmla="*/ 72 h 187"/>
                <a:gd name="T28" fmla="*/ 51 w 122"/>
                <a:gd name="T29" fmla="*/ 68 h 187"/>
                <a:gd name="T30" fmla="*/ 60 w 122"/>
                <a:gd name="T31" fmla="*/ 65 h 187"/>
                <a:gd name="T32" fmla="*/ 67 w 122"/>
                <a:gd name="T33" fmla="*/ 60 h 187"/>
                <a:gd name="T34" fmla="*/ 76 w 122"/>
                <a:gd name="T35" fmla="*/ 58 h 187"/>
                <a:gd name="T36" fmla="*/ 84 w 122"/>
                <a:gd name="T37" fmla="*/ 58 h 187"/>
                <a:gd name="T38" fmla="*/ 93 w 122"/>
                <a:gd name="T39" fmla="*/ 60 h 187"/>
                <a:gd name="T40" fmla="*/ 102 w 122"/>
                <a:gd name="T41" fmla="*/ 66 h 187"/>
                <a:gd name="T42" fmla="*/ 109 w 122"/>
                <a:gd name="T43" fmla="*/ 75 h 187"/>
                <a:gd name="T44" fmla="*/ 117 w 122"/>
                <a:gd name="T45" fmla="*/ 91 h 187"/>
                <a:gd name="T46" fmla="*/ 121 w 122"/>
                <a:gd name="T47" fmla="*/ 111 h 187"/>
                <a:gd name="T48" fmla="*/ 120 w 122"/>
                <a:gd name="T49" fmla="*/ 129 h 187"/>
                <a:gd name="T50" fmla="*/ 112 w 122"/>
                <a:gd name="T51" fmla="*/ 146 h 187"/>
                <a:gd name="T52" fmla="*/ 108 w 122"/>
                <a:gd name="T53" fmla="*/ 155 h 187"/>
                <a:gd name="T54" fmla="*/ 105 w 122"/>
                <a:gd name="T55" fmla="*/ 186 h 187"/>
                <a:gd name="T56" fmla="*/ 87 w 122"/>
                <a:gd name="T57" fmla="*/ 171 h 187"/>
                <a:gd name="T58" fmla="*/ 73 w 122"/>
                <a:gd name="T59" fmla="*/ 175 h 187"/>
                <a:gd name="T60" fmla="*/ 58 w 122"/>
                <a:gd name="T61" fmla="*/ 172 h 187"/>
                <a:gd name="T62" fmla="*/ 45 w 122"/>
                <a:gd name="T63" fmla="*/ 164 h 187"/>
                <a:gd name="T64" fmla="*/ 58 w 122"/>
                <a:gd name="T65" fmla="*/ 128 h 187"/>
                <a:gd name="T66" fmla="*/ 64 w 122"/>
                <a:gd name="T67" fmla="*/ 132 h 187"/>
                <a:gd name="T68" fmla="*/ 72 w 122"/>
                <a:gd name="T69" fmla="*/ 134 h 187"/>
                <a:gd name="T70" fmla="*/ 78 w 122"/>
                <a:gd name="T71" fmla="*/ 132 h 187"/>
                <a:gd name="T72" fmla="*/ 82 w 122"/>
                <a:gd name="T73" fmla="*/ 129 h 187"/>
                <a:gd name="T74" fmla="*/ 90 w 122"/>
                <a:gd name="T75" fmla="*/ 121 h 187"/>
                <a:gd name="T76" fmla="*/ 88 w 122"/>
                <a:gd name="T77" fmla="*/ 111 h 187"/>
                <a:gd name="T78" fmla="*/ 85 w 122"/>
                <a:gd name="T79" fmla="*/ 106 h 187"/>
                <a:gd name="T80" fmla="*/ 81 w 122"/>
                <a:gd name="T81" fmla="*/ 106 h 187"/>
                <a:gd name="T82" fmla="*/ 75 w 122"/>
                <a:gd name="T83" fmla="*/ 108 h 187"/>
                <a:gd name="T84" fmla="*/ 72 w 122"/>
                <a:gd name="T85" fmla="*/ 109 h 187"/>
                <a:gd name="T86" fmla="*/ 55 w 122"/>
                <a:gd name="T87" fmla="*/ 117 h 187"/>
                <a:gd name="T88" fmla="*/ 40 w 122"/>
                <a:gd name="T89" fmla="*/ 120 h 187"/>
                <a:gd name="T90" fmla="*/ 24 w 122"/>
                <a:gd name="T91" fmla="*/ 115 h 187"/>
                <a:gd name="T92" fmla="*/ 9 w 122"/>
                <a:gd name="T93" fmla="*/ 100 h 187"/>
                <a:gd name="T94" fmla="*/ 0 w 122"/>
                <a:gd name="T95" fmla="*/ 63 h 187"/>
                <a:gd name="T96" fmla="*/ 10 w 122"/>
                <a:gd name="T97" fmla="*/ 31 h 18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22"/>
                <a:gd name="T148" fmla="*/ 0 h 187"/>
                <a:gd name="T149" fmla="*/ 122 w 122"/>
                <a:gd name="T150" fmla="*/ 187 h 18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22" h="187">
                  <a:moveTo>
                    <a:pt x="0" y="12"/>
                  </a:moveTo>
                  <a:lnTo>
                    <a:pt x="13" y="0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30" y="14"/>
                  </a:lnTo>
                  <a:lnTo>
                    <a:pt x="36" y="12"/>
                  </a:lnTo>
                  <a:lnTo>
                    <a:pt x="42" y="11"/>
                  </a:lnTo>
                  <a:lnTo>
                    <a:pt x="48" y="11"/>
                  </a:lnTo>
                  <a:lnTo>
                    <a:pt x="54" y="11"/>
                  </a:lnTo>
                  <a:lnTo>
                    <a:pt x="60" y="14"/>
                  </a:lnTo>
                  <a:lnTo>
                    <a:pt x="67" y="17"/>
                  </a:lnTo>
                  <a:lnTo>
                    <a:pt x="73" y="23"/>
                  </a:lnTo>
                  <a:lnTo>
                    <a:pt x="58" y="54"/>
                  </a:lnTo>
                  <a:lnTo>
                    <a:pt x="55" y="51"/>
                  </a:lnTo>
                  <a:lnTo>
                    <a:pt x="52" y="49"/>
                  </a:lnTo>
                  <a:lnTo>
                    <a:pt x="49" y="48"/>
                  </a:lnTo>
                  <a:lnTo>
                    <a:pt x="46" y="48"/>
                  </a:lnTo>
                  <a:lnTo>
                    <a:pt x="43" y="49"/>
                  </a:lnTo>
                  <a:lnTo>
                    <a:pt x="40" y="49"/>
                  </a:lnTo>
                  <a:lnTo>
                    <a:pt x="39" y="51"/>
                  </a:lnTo>
                  <a:lnTo>
                    <a:pt x="36" y="54"/>
                  </a:lnTo>
                  <a:lnTo>
                    <a:pt x="33" y="55"/>
                  </a:lnTo>
                  <a:lnTo>
                    <a:pt x="31" y="60"/>
                  </a:lnTo>
                  <a:lnTo>
                    <a:pt x="31" y="65"/>
                  </a:lnTo>
                  <a:lnTo>
                    <a:pt x="33" y="69"/>
                  </a:lnTo>
                  <a:lnTo>
                    <a:pt x="36" y="72"/>
                  </a:lnTo>
                  <a:lnTo>
                    <a:pt x="40" y="74"/>
                  </a:lnTo>
                  <a:lnTo>
                    <a:pt x="45" y="72"/>
                  </a:lnTo>
                  <a:lnTo>
                    <a:pt x="48" y="69"/>
                  </a:lnTo>
                  <a:lnTo>
                    <a:pt x="51" y="68"/>
                  </a:lnTo>
                  <a:lnTo>
                    <a:pt x="55" y="66"/>
                  </a:lnTo>
                  <a:lnTo>
                    <a:pt x="60" y="65"/>
                  </a:lnTo>
                  <a:lnTo>
                    <a:pt x="63" y="61"/>
                  </a:lnTo>
                  <a:lnTo>
                    <a:pt x="67" y="60"/>
                  </a:lnTo>
                  <a:lnTo>
                    <a:pt x="72" y="58"/>
                  </a:lnTo>
                  <a:lnTo>
                    <a:pt x="76" y="58"/>
                  </a:lnTo>
                  <a:lnTo>
                    <a:pt x="79" y="58"/>
                  </a:lnTo>
                  <a:lnTo>
                    <a:pt x="84" y="58"/>
                  </a:lnTo>
                  <a:lnTo>
                    <a:pt x="88" y="58"/>
                  </a:lnTo>
                  <a:lnTo>
                    <a:pt x="93" y="60"/>
                  </a:lnTo>
                  <a:lnTo>
                    <a:pt x="97" y="63"/>
                  </a:lnTo>
                  <a:lnTo>
                    <a:pt x="102" y="66"/>
                  </a:lnTo>
                  <a:lnTo>
                    <a:pt x="105" y="71"/>
                  </a:lnTo>
                  <a:lnTo>
                    <a:pt x="109" y="75"/>
                  </a:lnTo>
                  <a:lnTo>
                    <a:pt x="112" y="80"/>
                  </a:lnTo>
                  <a:lnTo>
                    <a:pt x="117" y="91"/>
                  </a:lnTo>
                  <a:lnTo>
                    <a:pt x="121" y="100"/>
                  </a:lnTo>
                  <a:lnTo>
                    <a:pt x="121" y="111"/>
                  </a:lnTo>
                  <a:lnTo>
                    <a:pt x="121" y="120"/>
                  </a:lnTo>
                  <a:lnTo>
                    <a:pt x="120" y="129"/>
                  </a:lnTo>
                  <a:lnTo>
                    <a:pt x="117" y="138"/>
                  </a:lnTo>
                  <a:lnTo>
                    <a:pt x="112" y="146"/>
                  </a:lnTo>
                  <a:lnTo>
                    <a:pt x="108" y="154"/>
                  </a:lnTo>
                  <a:lnTo>
                    <a:pt x="108" y="155"/>
                  </a:lnTo>
                  <a:lnTo>
                    <a:pt x="118" y="174"/>
                  </a:lnTo>
                  <a:lnTo>
                    <a:pt x="105" y="186"/>
                  </a:lnTo>
                  <a:lnTo>
                    <a:pt x="94" y="168"/>
                  </a:lnTo>
                  <a:lnTo>
                    <a:pt x="87" y="171"/>
                  </a:lnTo>
                  <a:lnTo>
                    <a:pt x="81" y="174"/>
                  </a:lnTo>
                  <a:lnTo>
                    <a:pt x="73" y="175"/>
                  </a:lnTo>
                  <a:lnTo>
                    <a:pt x="66" y="174"/>
                  </a:lnTo>
                  <a:lnTo>
                    <a:pt x="58" y="172"/>
                  </a:lnTo>
                  <a:lnTo>
                    <a:pt x="51" y="169"/>
                  </a:lnTo>
                  <a:lnTo>
                    <a:pt x="45" y="164"/>
                  </a:lnTo>
                  <a:lnTo>
                    <a:pt x="37" y="157"/>
                  </a:lnTo>
                  <a:lnTo>
                    <a:pt x="58" y="128"/>
                  </a:lnTo>
                  <a:lnTo>
                    <a:pt x="61" y="131"/>
                  </a:lnTo>
                  <a:lnTo>
                    <a:pt x="64" y="132"/>
                  </a:lnTo>
                  <a:lnTo>
                    <a:pt x="67" y="134"/>
                  </a:lnTo>
                  <a:lnTo>
                    <a:pt x="72" y="134"/>
                  </a:lnTo>
                  <a:lnTo>
                    <a:pt x="75" y="134"/>
                  </a:lnTo>
                  <a:lnTo>
                    <a:pt x="78" y="132"/>
                  </a:lnTo>
                  <a:lnTo>
                    <a:pt x="81" y="131"/>
                  </a:lnTo>
                  <a:lnTo>
                    <a:pt x="82" y="129"/>
                  </a:lnTo>
                  <a:lnTo>
                    <a:pt x="87" y="125"/>
                  </a:lnTo>
                  <a:lnTo>
                    <a:pt x="90" y="121"/>
                  </a:lnTo>
                  <a:lnTo>
                    <a:pt x="90" y="115"/>
                  </a:lnTo>
                  <a:lnTo>
                    <a:pt x="88" y="111"/>
                  </a:lnTo>
                  <a:lnTo>
                    <a:pt x="87" y="109"/>
                  </a:lnTo>
                  <a:lnTo>
                    <a:pt x="85" y="106"/>
                  </a:lnTo>
                  <a:lnTo>
                    <a:pt x="82" y="106"/>
                  </a:lnTo>
                  <a:lnTo>
                    <a:pt x="81" y="106"/>
                  </a:lnTo>
                  <a:lnTo>
                    <a:pt x="78" y="106"/>
                  </a:lnTo>
                  <a:lnTo>
                    <a:pt x="75" y="108"/>
                  </a:lnTo>
                  <a:lnTo>
                    <a:pt x="73" y="109"/>
                  </a:lnTo>
                  <a:lnTo>
                    <a:pt x="72" y="109"/>
                  </a:lnTo>
                  <a:lnTo>
                    <a:pt x="64" y="114"/>
                  </a:lnTo>
                  <a:lnTo>
                    <a:pt x="55" y="117"/>
                  </a:lnTo>
                  <a:lnTo>
                    <a:pt x="48" y="120"/>
                  </a:lnTo>
                  <a:lnTo>
                    <a:pt x="40" y="120"/>
                  </a:lnTo>
                  <a:lnTo>
                    <a:pt x="33" y="120"/>
                  </a:lnTo>
                  <a:lnTo>
                    <a:pt x="24" y="115"/>
                  </a:lnTo>
                  <a:lnTo>
                    <a:pt x="16" y="109"/>
                  </a:lnTo>
                  <a:lnTo>
                    <a:pt x="9" y="100"/>
                  </a:lnTo>
                  <a:lnTo>
                    <a:pt x="1" y="81"/>
                  </a:lnTo>
                  <a:lnTo>
                    <a:pt x="0" y="63"/>
                  </a:lnTo>
                  <a:lnTo>
                    <a:pt x="3" y="45"/>
                  </a:lnTo>
                  <a:lnTo>
                    <a:pt x="10" y="31"/>
                  </a:lnTo>
                  <a:lnTo>
                    <a:pt x="0" y="1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73" name="Freeform 67"/>
            <p:cNvSpPr>
              <a:spLocks/>
            </p:cNvSpPr>
            <p:nvPr/>
          </p:nvSpPr>
          <p:spPr bwMode="auto">
            <a:xfrm>
              <a:off x="1401" y="1093"/>
              <a:ext cx="138" cy="191"/>
            </a:xfrm>
            <a:custGeom>
              <a:avLst/>
              <a:gdLst>
                <a:gd name="T0" fmla="*/ 23 w 138"/>
                <a:gd name="T1" fmla="*/ 0 h 191"/>
                <a:gd name="T2" fmla="*/ 42 w 138"/>
                <a:gd name="T3" fmla="*/ 14 h 191"/>
                <a:gd name="T4" fmla="*/ 55 w 138"/>
                <a:gd name="T5" fmla="*/ 11 h 191"/>
                <a:gd name="T6" fmla="*/ 69 w 138"/>
                <a:gd name="T7" fmla="*/ 12 h 191"/>
                <a:gd name="T8" fmla="*/ 83 w 138"/>
                <a:gd name="T9" fmla="*/ 20 h 191"/>
                <a:gd name="T10" fmla="*/ 69 w 138"/>
                <a:gd name="T11" fmla="*/ 56 h 191"/>
                <a:gd name="T12" fmla="*/ 63 w 138"/>
                <a:gd name="T13" fmla="*/ 51 h 191"/>
                <a:gd name="T14" fmla="*/ 55 w 138"/>
                <a:gd name="T15" fmla="*/ 49 h 191"/>
                <a:gd name="T16" fmla="*/ 51 w 138"/>
                <a:gd name="T17" fmla="*/ 49 h 191"/>
                <a:gd name="T18" fmla="*/ 45 w 138"/>
                <a:gd name="T19" fmla="*/ 53 h 191"/>
                <a:gd name="T20" fmla="*/ 37 w 138"/>
                <a:gd name="T21" fmla="*/ 59 h 191"/>
                <a:gd name="T22" fmla="*/ 38 w 138"/>
                <a:gd name="T23" fmla="*/ 70 h 191"/>
                <a:gd name="T24" fmla="*/ 42 w 138"/>
                <a:gd name="T25" fmla="*/ 73 h 191"/>
                <a:gd name="T26" fmla="*/ 46 w 138"/>
                <a:gd name="T27" fmla="*/ 73 h 191"/>
                <a:gd name="T28" fmla="*/ 51 w 138"/>
                <a:gd name="T29" fmla="*/ 73 h 191"/>
                <a:gd name="T30" fmla="*/ 55 w 138"/>
                <a:gd name="T31" fmla="*/ 71 h 191"/>
                <a:gd name="T32" fmla="*/ 65 w 138"/>
                <a:gd name="T33" fmla="*/ 68 h 191"/>
                <a:gd name="T34" fmla="*/ 74 w 138"/>
                <a:gd name="T35" fmla="*/ 63 h 191"/>
                <a:gd name="T36" fmla="*/ 85 w 138"/>
                <a:gd name="T37" fmla="*/ 62 h 191"/>
                <a:gd name="T38" fmla="*/ 94 w 138"/>
                <a:gd name="T39" fmla="*/ 62 h 191"/>
                <a:gd name="T40" fmla="*/ 105 w 138"/>
                <a:gd name="T41" fmla="*/ 63 h 191"/>
                <a:gd name="T42" fmla="*/ 114 w 138"/>
                <a:gd name="T43" fmla="*/ 68 h 191"/>
                <a:gd name="T44" fmla="*/ 123 w 138"/>
                <a:gd name="T45" fmla="*/ 76 h 191"/>
                <a:gd name="T46" fmla="*/ 129 w 138"/>
                <a:gd name="T47" fmla="*/ 87 h 191"/>
                <a:gd name="T48" fmla="*/ 137 w 138"/>
                <a:gd name="T49" fmla="*/ 107 h 191"/>
                <a:gd name="T50" fmla="*/ 137 w 138"/>
                <a:gd name="T51" fmla="*/ 127 h 191"/>
                <a:gd name="T52" fmla="*/ 129 w 138"/>
                <a:gd name="T53" fmla="*/ 144 h 191"/>
                <a:gd name="T54" fmla="*/ 117 w 138"/>
                <a:gd name="T55" fmla="*/ 159 h 191"/>
                <a:gd name="T56" fmla="*/ 111 w 138"/>
                <a:gd name="T57" fmla="*/ 190 h 191"/>
                <a:gd name="T58" fmla="*/ 92 w 138"/>
                <a:gd name="T59" fmla="*/ 175 h 191"/>
                <a:gd name="T60" fmla="*/ 75 w 138"/>
                <a:gd name="T61" fmla="*/ 176 h 191"/>
                <a:gd name="T62" fmla="*/ 60 w 138"/>
                <a:gd name="T63" fmla="*/ 173 h 191"/>
                <a:gd name="T64" fmla="*/ 43 w 138"/>
                <a:gd name="T65" fmla="*/ 164 h 191"/>
                <a:gd name="T66" fmla="*/ 63 w 138"/>
                <a:gd name="T67" fmla="*/ 128 h 191"/>
                <a:gd name="T68" fmla="*/ 69 w 138"/>
                <a:gd name="T69" fmla="*/ 134 h 191"/>
                <a:gd name="T70" fmla="*/ 77 w 138"/>
                <a:gd name="T71" fmla="*/ 136 h 191"/>
                <a:gd name="T72" fmla="*/ 85 w 138"/>
                <a:gd name="T73" fmla="*/ 136 h 191"/>
                <a:gd name="T74" fmla="*/ 92 w 138"/>
                <a:gd name="T75" fmla="*/ 131 h 191"/>
                <a:gd name="T76" fmla="*/ 100 w 138"/>
                <a:gd name="T77" fmla="*/ 125 h 191"/>
                <a:gd name="T78" fmla="*/ 100 w 138"/>
                <a:gd name="T79" fmla="*/ 114 h 191"/>
                <a:gd name="T80" fmla="*/ 95 w 138"/>
                <a:gd name="T81" fmla="*/ 110 h 191"/>
                <a:gd name="T82" fmla="*/ 91 w 138"/>
                <a:gd name="T83" fmla="*/ 110 h 191"/>
                <a:gd name="T84" fmla="*/ 85 w 138"/>
                <a:gd name="T85" fmla="*/ 110 h 191"/>
                <a:gd name="T86" fmla="*/ 80 w 138"/>
                <a:gd name="T87" fmla="*/ 113 h 191"/>
                <a:gd name="T88" fmla="*/ 62 w 138"/>
                <a:gd name="T89" fmla="*/ 119 h 191"/>
                <a:gd name="T90" fmla="*/ 43 w 138"/>
                <a:gd name="T91" fmla="*/ 120 h 191"/>
                <a:gd name="T92" fmla="*/ 25 w 138"/>
                <a:gd name="T93" fmla="*/ 114 h 191"/>
                <a:gd name="T94" fmla="*/ 9 w 138"/>
                <a:gd name="T95" fmla="*/ 97 h 191"/>
                <a:gd name="T96" fmla="*/ 2 w 138"/>
                <a:gd name="T97" fmla="*/ 77 h 191"/>
                <a:gd name="T98" fmla="*/ 2 w 138"/>
                <a:gd name="T99" fmla="*/ 59 h 191"/>
                <a:gd name="T100" fmla="*/ 8 w 138"/>
                <a:gd name="T101" fmla="*/ 43 h 191"/>
                <a:gd name="T102" fmla="*/ 17 w 138"/>
                <a:gd name="T103" fmla="*/ 29 h 19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38"/>
                <a:gd name="T157" fmla="*/ 0 h 191"/>
                <a:gd name="T158" fmla="*/ 138 w 138"/>
                <a:gd name="T159" fmla="*/ 191 h 191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38" h="191">
                  <a:moveTo>
                    <a:pt x="6" y="11"/>
                  </a:moveTo>
                  <a:lnTo>
                    <a:pt x="23" y="0"/>
                  </a:lnTo>
                  <a:lnTo>
                    <a:pt x="34" y="17"/>
                  </a:lnTo>
                  <a:lnTo>
                    <a:pt x="42" y="14"/>
                  </a:lnTo>
                  <a:lnTo>
                    <a:pt x="48" y="12"/>
                  </a:lnTo>
                  <a:lnTo>
                    <a:pt x="55" y="11"/>
                  </a:lnTo>
                  <a:lnTo>
                    <a:pt x="63" y="11"/>
                  </a:lnTo>
                  <a:lnTo>
                    <a:pt x="69" y="12"/>
                  </a:lnTo>
                  <a:lnTo>
                    <a:pt x="77" y="15"/>
                  </a:lnTo>
                  <a:lnTo>
                    <a:pt x="83" y="20"/>
                  </a:lnTo>
                  <a:lnTo>
                    <a:pt x="91" y="26"/>
                  </a:lnTo>
                  <a:lnTo>
                    <a:pt x="69" y="56"/>
                  </a:lnTo>
                  <a:lnTo>
                    <a:pt x="66" y="53"/>
                  </a:lnTo>
                  <a:lnTo>
                    <a:pt x="63" y="51"/>
                  </a:lnTo>
                  <a:lnTo>
                    <a:pt x="60" y="49"/>
                  </a:lnTo>
                  <a:lnTo>
                    <a:pt x="55" y="49"/>
                  </a:lnTo>
                  <a:lnTo>
                    <a:pt x="54" y="49"/>
                  </a:lnTo>
                  <a:lnTo>
                    <a:pt x="51" y="49"/>
                  </a:lnTo>
                  <a:lnTo>
                    <a:pt x="46" y="51"/>
                  </a:lnTo>
                  <a:lnTo>
                    <a:pt x="45" y="53"/>
                  </a:lnTo>
                  <a:lnTo>
                    <a:pt x="40" y="56"/>
                  </a:lnTo>
                  <a:lnTo>
                    <a:pt x="37" y="59"/>
                  </a:lnTo>
                  <a:lnTo>
                    <a:pt x="37" y="63"/>
                  </a:lnTo>
                  <a:lnTo>
                    <a:pt x="38" y="70"/>
                  </a:lnTo>
                  <a:lnTo>
                    <a:pt x="40" y="71"/>
                  </a:lnTo>
                  <a:lnTo>
                    <a:pt x="42" y="73"/>
                  </a:lnTo>
                  <a:lnTo>
                    <a:pt x="45" y="73"/>
                  </a:lnTo>
                  <a:lnTo>
                    <a:pt x="46" y="73"/>
                  </a:lnTo>
                  <a:lnTo>
                    <a:pt x="49" y="73"/>
                  </a:lnTo>
                  <a:lnTo>
                    <a:pt x="51" y="73"/>
                  </a:lnTo>
                  <a:lnTo>
                    <a:pt x="54" y="71"/>
                  </a:lnTo>
                  <a:lnTo>
                    <a:pt x="55" y="71"/>
                  </a:lnTo>
                  <a:lnTo>
                    <a:pt x="60" y="70"/>
                  </a:lnTo>
                  <a:lnTo>
                    <a:pt x="65" y="68"/>
                  </a:lnTo>
                  <a:lnTo>
                    <a:pt x="69" y="66"/>
                  </a:lnTo>
                  <a:lnTo>
                    <a:pt x="74" y="63"/>
                  </a:lnTo>
                  <a:lnTo>
                    <a:pt x="80" y="63"/>
                  </a:lnTo>
                  <a:lnTo>
                    <a:pt x="85" y="62"/>
                  </a:lnTo>
                  <a:lnTo>
                    <a:pt x="89" y="62"/>
                  </a:lnTo>
                  <a:lnTo>
                    <a:pt x="94" y="62"/>
                  </a:lnTo>
                  <a:lnTo>
                    <a:pt x="100" y="62"/>
                  </a:lnTo>
                  <a:lnTo>
                    <a:pt x="105" y="63"/>
                  </a:lnTo>
                  <a:lnTo>
                    <a:pt x="109" y="65"/>
                  </a:lnTo>
                  <a:lnTo>
                    <a:pt x="114" y="68"/>
                  </a:lnTo>
                  <a:lnTo>
                    <a:pt x="119" y="73"/>
                  </a:lnTo>
                  <a:lnTo>
                    <a:pt x="123" y="76"/>
                  </a:lnTo>
                  <a:lnTo>
                    <a:pt x="126" y="80"/>
                  </a:lnTo>
                  <a:lnTo>
                    <a:pt x="129" y="87"/>
                  </a:lnTo>
                  <a:lnTo>
                    <a:pt x="134" y="96"/>
                  </a:lnTo>
                  <a:lnTo>
                    <a:pt x="137" y="107"/>
                  </a:lnTo>
                  <a:lnTo>
                    <a:pt x="137" y="117"/>
                  </a:lnTo>
                  <a:lnTo>
                    <a:pt x="137" y="127"/>
                  </a:lnTo>
                  <a:lnTo>
                    <a:pt x="134" y="136"/>
                  </a:lnTo>
                  <a:lnTo>
                    <a:pt x="129" y="144"/>
                  </a:lnTo>
                  <a:lnTo>
                    <a:pt x="123" y="153"/>
                  </a:lnTo>
                  <a:lnTo>
                    <a:pt x="117" y="159"/>
                  </a:lnTo>
                  <a:lnTo>
                    <a:pt x="128" y="179"/>
                  </a:lnTo>
                  <a:lnTo>
                    <a:pt x="111" y="190"/>
                  </a:lnTo>
                  <a:lnTo>
                    <a:pt x="100" y="171"/>
                  </a:lnTo>
                  <a:lnTo>
                    <a:pt x="92" y="175"/>
                  </a:lnTo>
                  <a:lnTo>
                    <a:pt x="85" y="176"/>
                  </a:lnTo>
                  <a:lnTo>
                    <a:pt x="75" y="176"/>
                  </a:lnTo>
                  <a:lnTo>
                    <a:pt x="68" y="176"/>
                  </a:lnTo>
                  <a:lnTo>
                    <a:pt x="60" y="173"/>
                  </a:lnTo>
                  <a:lnTo>
                    <a:pt x="51" y="170"/>
                  </a:lnTo>
                  <a:lnTo>
                    <a:pt x="43" y="164"/>
                  </a:lnTo>
                  <a:lnTo>
                    <a:pt x="37" y="156"/>
                  </a:lnTo>
                  <a:lnTo>
                    <a:pt x="63" y="128"/>
                  </a:lnTo>
                  <a:lnTo>
                    <a:pt x="66" y="131"/>
                  </a:lnTo>
                  <a:lnTo>
                    <a:pt x="69" y="134"/>
                  </a:lnTo>
                  <a:lnTo>
                    <a:pt x="74" y="136"/>
                  </a:lnTo>
                  <a:lnTo>
                    <a:pt x="77" y="136"/>
                  </a:lnTo>
                  <a:lnTo>
                    <a:pt x="82" y="136"/>
                  </a:lnTo>
                  <a:lnTo>
                    <a:pt x="85" y="136"/>
                  </a:lnTo>
                  <a:lnTo>
                    <a:pt x="88" y="134"/>
                  </a:lnTo>
                  <a:lnTo>
                    <a:pt x="92" y="131"/>
                  </a:lnTo>
                  <a:lnTo>
                    <a:pt x="95" y="128"/>
                  </a:lnTo>
                  <a:lnTo>
                    <a:pt x="100" y="125"/>
                  </a:lnTo>
                  <a:lnTo>
                    <a:pt x="100" y="120"/>
                  </a:lnTo>
                  <a:lnTo>
                    <a:pt x="100" y="114"/>
                  </a:lnTo>
                  <a:lnTo>
                    <a:pt x="97" y="113"/>
                  </a:lnTo>
                  <a:lnTo>
                    <a:pt x="95" y="110"/>
                  </a:lnTo>
                  <a:lnTo>
                    <a:pt x="92" y="110"/>
                  </a:lnTo>
                  <a:lnTo>
                    <a:pt x="91" y="110"/>
                  </a:lnTo>
                  <a:lnTo>
                    <a:pt x="88" y="110"/>
                  </a:lnTo>
                  <a:lnTo>
                    <a:pt x="85" y="110"/>
                  </a:lnTo>
                  <a:lnTo>
                    <a:pt x="82" y="111"/>
                  </a:lnTo>
                  <a:lnTo>
                    <a:pt x="80" y="113"/>
                  </a:lnTo>
                  <a:lnTo>
                    <a:pt x="71" y="116"/>
                  </a:lnTo>
                  <a:lnTo>
                    <a:pt x="62" y="119"/>
                  </a:lnTo>
                  <a:lnTo>
                    <a:pt x="52" y="120"/>
                  </a:lnTo>
                  <a:lnTo>
                    <a:pt x="43" y="120"/>
                  </a:lnTo>
                  <a:lnTo>
                    <a:pt x="34" y="119"/>
                  </a:lnTo>
                  <a:lnTo>
                    <a:pt x="25" y="114"/>
                  </a:lnTo>
                  <a:lnTo>
                    <a:pt x="17" y="108"/>
                  </a:lnTo>
                  <a:lnTo>
                    <a:pt x="9" y="97"/>
                  </a:lnTo>
                  <a:lnTo>
                    <a:pt x="5" y="87"/>
                  </a:lnTo>
                  <a:lnTo>
                    <a:pt x="2" y="77"/>
                  </a:lnTo>
                  <a:lnTo>
                    <a:pt x="0" y="68"/>
                  </a:lnTo>
                  <a:lnTo>
                    <a:pt x="2" y="59"/>
                  </a:lnTo>
                  <a:lnTo>
                    <a:pt x="3" y="51"/>
                  </a:lnTo>
                  <a:lnTo>
                    <a:pt x="8" y="43"/>
                  </a:lnTo>
                  <a:lnTo>
                    <a:pt x="12" y="36"/>
                  </a:lnTo>
                  <a:lnTo>
                    <a:pt x="17" y="29"/>
                  </a:lnTo>
                  <a:lnTo>
                    <a:pt x="6" y="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1273" name="Group 68"/>
          <p:cNvGrpSpPr>
            <a:grpSpLocks/>
          </p:cNvGrpSpPr>
          <p:nvPr/>
        </p:nvGrpSpPr>
        <p:grpSpPr bwMode="auto">
          <a:xfrm>
            <a:off x="6045200" y="5194300"/>
            <a:ext cx="2665413" cy="1343025"/>
            <a:chOff x="3808" y="3272"/>
            <a:chExt cx="1679" cy="846"/>
          </a:xfrm>
        </p:grpSpPr>
        <p:sp>
          <p:nvSpPr>
            <p:cNvPr id="11274" name="Freeform 69"/>
            <p:cNvSpPr>
              <a:spLocks/>
            </p:cNvSpPr>
            <p:nvPr/>
          </p:nvSpPr>
          <p:spPr bwMode="auto">
            <a:xfrm>
              <a:off x="4059" y="3394"/>
              <a:ext cx="1109" cy="605"/>
            </a:xfrm>
            <a:custGeom>
              <a:avLst/>
              <a:gdLst>
                <a:gd name="T0" fmla="*/ 814 w 1109"/>
                <a:gd name="T1" fmla="*/ 12 h 605"/>
                <a:gd name="T2" fmla="*/ 764 w 1109"/>
                <a:gd name="T3" fmla="*/ 34 h 605"/>
                <a:gd name="T4" fmla="*/ 714 w 1109"/>
                <a:gd name="T5" fmla="*/ 56 h 605"/>
                <a:gd name="T6" fmla="*/ 663 w 1109"/>
                <a:gd name="T7" fmla="*/ 77 h 605"/>
                <a:gd name="T8" fmla="*/ 613 w 1109"/>
                <a:gd name="T9" fmla="*/ 97 h 605"/>
                <a:gd name="T10" fmla="*/ 562 w 1109"/>
                <a:gd name="T11" fmla="*/ 115 h 605"/>
                <a:gd name="T12" fmla="*/ 510 w 1109"/>
                <a:gd name="T13" fmla="*/ 131 h 605"/>
                <a:gd name="T14" fmla="*/ 457 w 1109"/>
                <a:gd name="T15" fmla="*/ 146 h 605"/>
                <a:gd name="T16" fmla="*/ 405 w 1109"/>
                <a:gd name="T17" fmla="*/ 159 h 605"/>
                <a:gd name="T18" fmla="*/ 351 w 1109"/>
                <a:gd name="T19" fmla="*/ 170 h 605"/>
                <a:gd name="T20" fmla="*/ 297 w 1109"/>
                <a:gd name="T21" fmla="*/ 179 h 605"/>
                <a:gd name="T22" fmla="*/ 244 w 1109"/>
                <a:gd name="T23" fmla="*/ 186 h 605"/>
                <a:gd name="T24" fmla="*/ 190 w 1109"/>
                <a:gd name="T25" fmla="*/ 189 h 605"/>
                <a:gd name="T26" fmla="*/ 137 w 1109"/>
                <a:gd name="T27" fmla="*/ 192 h 605"/>
                <a:gd name="T28" fmla="*/ 82 w 1109"/>
                <a:gd name="T29" fmla="*/ 189 h 605"/>
                <a:gd name="T30" fmla="*/ 28 w 1109"/>
                <a:gd name="T31" fmla="*/ 186 h 605"/>
                <a:gd name="T32" fmla="*/ 21 w 1109"/>
                <a:gd name="T33" fmla="*/ 202 h 605"/>
                <a:gd name="T34" fmla="*/ 59 w 1109"/>
                <a:gd name="T35" fmla="*/ 247 h 605"/>
                <a:gd name="T36" fmla="*/ 92 w 1109"/>
                <a:gd name="T37" fmla="*/ 295 h 605"/>
                <a:gd name="T38" fmla="*/ 119 w 1109"/>
                <a:gd name="T39" fmla="*/ 347 h 605"/>
                <a:gd name="T40" fmla="*/ 141 w 1109"/>
                <a:gd name="T41" fmla="*/ 402 h 605"/>
                <a:gd name="T42" fmla="*/ 158 w 1109"/>
                <a:gd name="T43" fmla="*/ 458 h 605"/>
                <a:gd name="T44" fmla="*/ 168 w 1109"/>
                <a:gd name="T45" fmla="*/ 515 h 605"/>
                <a:gd name="T46" fmla="*/ 174 w 1109"/>
                <a:gd name="T47" fmla="*/ 574 h 605"/>
                <a:gd name="T48" fmla="*/ 199 w 1109"/>
                <a:gd name="T49" fmla="*/ 589 h 605"/>
                <a:gd name="T50" fmla="*/ 253 w 1109"/>
                <a:gd name="T51" fmla="*/ 563 h 605"/>
                <a:gd name="T52" fmla="*/ 308 w 1109"/>
                <a:gd name="T53" fmla="*/ 539 h 605"/>
                <a:gd name="T54" fmla="*/ 363 w 1109"/>
                <a:gd name="T55" fmla="*/ 517 h 605"/>
                <a:gd name="T56" fmla="*/ 419 w 1109"/>
                <a:gd name="T57" fmla="*/ 499 h 605"/>
                <a:gd name="T58" fmla="*/ 477 w 1109"/>
                <a:gd name="T59" fmla="*/ 481 h 605"/>
                <a:gd name="T60" fmla="*/ 537 w 1109"/>
                <a:gd name="T61" fmla="*/ 467 h 605"/>
                <a:gd name="T62" fmla="*/ 596 w 1109"/>
                <a:gd name="T63" fmla="*/ 453 h 605"/>
                <a:gd name="T64" fmla="*/ 656 w 1109"/>
                <a:gd name="T65" fmla="*/ 443 h 605"/>
                <a:gd name="T66" fmla="*/ 717 w 1109"/>
                <a:gd name="T67" fmla="*/ 433 h 605"/>
                <a:gd name="T68" fmla="*/ 778 w 1109"/>
                <a:gd name="T69" fmla="*/ 425 h 605"/>
                <a:gd name="T70" fmla="*/ 837 w 1109"/>
                <a:gd name="T71" fmla="*/ 418 h 605"/>
                <a:gd name="T72" fmla="*/ 898 w 1109"/>
                <a:gd name="T73" fmla="*/ 412 h 605"/>
                <a:gd name="T74" fmla="*/ 959 w 1109"/>
                <a:gd name="T75" fmla="*/ 408 h 605"/>
                <a:gd name="T76" fmla="*/ 1019 w 1109"/>
                <a:gd name="T77" fmla="*/ 403 h 605"/>
                <a:gd name="T78" fmla="*/ 1078 w 1109"/>
                <a:gd name="T79" fmla="*/ 400 h 605"/>
                <a:gd name="T80" fmla="*/ 1093 w 1109"/>
                <a:gd name="T81" fmla="*/ 385 h 605"/>
                <a:gd name="T82" fmla="*/ 1060 w 1109"/>
                <a:gd name="T83" fmla="*/ 359 h 605"/>
                <a:gd name="T84" fmla="*/ 1023 w 1109"/>
                <a:gd name="T85" fmla="*/ 329 h 605"/>
                <a:gd name="T86" fmla="*/ 986 w 1109"/>
                <a:gd name="T87" fmla="*/ 294 h 605"/>
                <a:gd name="T88" fmla="*/ 949 w 1109"/>
                <a:gd name="T89" fmla="*/ 250 h 605"/>
                <a:gd name="T90" fmla="*/ 912 w 1109"/>
                <a:gd name="T91" fmla="*/ 195 h 605"/>
                <a:gd name="T92" fmla="*/ 877 w 1109"/>
                <a:gd name="T93" fmla="*/ 128 h 605"/>
                <a:gd name="T94" fmla="*/ 849 w 1109"/>
                <a:gd name="T95" fmla="*/ 47 h 60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9"/>
                <a:gd name="T145" fmla="*/ 0 h 605"/>
                <a:gd name="T146" fmla="*/ 1109 w 1109"/>
                <a:gd name="T147" fmla="*/ 605 h 60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9" h="605">
                  <a:moveTo>
                    <a:pt x="837" y="0"/>
                  </a:moveTo>
                  <a:lnTo>
                    <a:pt x="814" y="12"/>
                  </a:lnTo>
                  <a:lnTo>
                    <a:pt x="788" y="24"/>
                  </a:lnTo>
                  <a:lnTo>
                    <a:pt x="764" y="34"/>
                  </a:lnTo>
                  <a:lnTo>
                    <a:pt x="739" y="46"/>
                  </a:lnTo>
                  <a:lnTo>
                    <a:pt x="714" y="56"/>
                  </a:lnTo>
                  <a:lnTo>
                    <a:pt x="689" y="66"/>
                  </a:lnTo>
                  <a:lnTo>
                    <a:pt x="663" y="77"/>
                  </a:lnTo>
                  <a:lnTo>
                    <a:pt x="638" y="87"/>
                  </a:lnTo>
                  <a:lnTo>
                    <a:pt x="613" y="97"/>
                  </a:lnTo>
                  <a:lnTo>
                    <a:pt x="587" y="106"/>
                  </a:lnTo>
                  <a:lnTo>
                    <a:pt x="562" y="115"/>
                  </a:lnTo>
                  <a:lnTo>
                    <a:pt x="535" y="124"/>
                  </a:lnTo>
                  <a:lnTo>
                    <a:pt x="510" y="131"/>
                  </a:lnTo>
                  <a:lnTo>
                    <a:pt x="483" y="139"/>
                  </a:lnTo>
                  <a:lnTo>
                    <a:pt x="457" y="146"/>
                  </a:lnTo>
                  <a:lnTo>
                    <a:pt x="431" y="152"/>
                  </a:lnTo>
                  <a:lnTo>
                    <a:pt x="405" y="159"/>
                  </a:lnTo>
                  <a:lnTo>
                    <a:pt x="378" y="165"/>
                  </a:lnTo>
                  <a:lnTo>
                    <a:pt x="351" y="170"/>
                  </a:lnTo>
                  <a:lnTo>
                    <a:pt x="324" y="174"/>
                  </a:lnTo>
                  <a:lnTo>
                    <a:pt x="297" y="179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8"/>
                  </a:lnTo>
                  <a:lnTo>
                    <a:pt x="190" y="189"/>
                  </a:lnTo>
                  <a:lnTo>
                    <a:pt x="164" y="191"/>
                  </a:lnTo>
                  <a:lnTo>
                    <a:pt x="137" y="192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2"/>
                  </a:lnTo>
                  <a:lnTo>
                    <a:pt x="42" y="224"/>
                  </a:lnTo>
                  <a:lnTo>
                    <a:pt x="59" y="247"/>
                  </a:lnTo>
                  <a:lnTo>
                    <a:pt x="76" y="272"/>
                  </a:lnTo>
                  <a:lnTo>
                    <a:pt x="92" y="295"/>
                  </a:lnTo>
                  <a:lnTo>
                    <a:pt x="106" y="320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8" y="458"/>
                  </a:lnTo>
                  <a:lnTo>
                    <a:pt x="164" y="486"/>
                  </a:lnTo>
                  <a:lnTo>
                    <a:pt x="168" y="515"/>
                  </a:lnTo>
                  <a:lnTo>
                    <a:pt x="173" y="545"/>
                  </a:lnTo>
                  <a:lnTo>
                    <a:pt x="174" y="574"/>
                  </a:lnTo>
                  <a:lnTo>
                    <a:pt x="174" y="604"/>
                  </a:lnTo>
                  <a:lnTo>
                    <a:pt x="199" y="589"/>
                  </a:lnTo>
                  <a:lnTo>
                    <a:pt x="226" y="576"/>
                  </a:lnTo>
                  <a:lnTo>
                    <a:pt x="253" y="563"/>
                  </a:lnTo>
                  <a:lnTo>
                    <a:pt x="280" y="551"/>
                  </a:lnTo>
                  <a:lnTo>
                    <a:pt x="308" y="539"/>
                  </a:lnTo>
                  <a:lnTo>
                    <a:pt x="335" y="527"/>
                  </a:lnTo>
                  <a:lnTo>
                    <a:pt x="363" y="517"/>
                  </a:lnTo>
                  <a:lnTo>
                    <a:pt x="391" y="508"/>
                  </a:lnTo>
                  <a:lnTo>
                    <a:pt x="419" y="499"/>
                  </a:lnTo>
                  <a:lnTo>
                    <a:pt x="449" y="490"/>
                  </a:lnTo>
                  <a:lnTo>
                    <a:pt x="477" y="481"/>
                  </a:lnTo>
                  <a:lnTo>
                    <a:pt x="507" y="474"/>
                  </a:lnTo>
                  <a:lnTo>
                    <a:pt x="537" y="467"/>
                  </a:lnTo>
                  <a:lnTo>
                    <a:pt x="567" y="459"/>
                  </a:lnTo>
                  <a:lnTo>
                    <a:pt x="596" y="453"/>
                  </a:lnTo>
                  <a:lnTo>
                    <a:pt x="626" y="447"/>
                  </a:lnTo>
                  <a:lnTo>
                    <a:pt x="656" y="443"/>
                  </a:lnTo>
                  <a:lnTo>
                    <a:pt x="686" y="437"/>
                  </a:lnTo>
                  <a:lnTo>
                    <a:pt x="717" y="433"/>
                  </a:lnTo>
                  <a:lnTo>
                    <a:pt x="747" y="428"/>
                  </a:lnTo>
                  <a:lnTo>
                    <a:pt x="778" y="425"/>
                  </a:lnTo>
                  <a:lnTo>
                    <a:pt x="808" y="421"/>
                  </a:lnTo>
                  <a:lnTo>
                    <a:pt x="837" y="418"/>
                  </a:lnTo>
                  <a:lnTo>
                    <a:pt x="869" y="415"/>
                  </a:lnTo>
                  <a:lnTo>
                    <a:pt x="898" y="412"/>
                  </a:lnTo>
                  <a:lnTo>
                    <a:pt x="928" y="409"/>
                  </a:lnTo>
                  <a:lnTo>
                    <a:pt x="959" y="408"/>
                  </a:lnTo>
                  <a:lnTo>
                    <a:pt x="989" y="405"/>
                  </a:lnTo>
                  <a:lnTo>
                    <a:pt x="1019" y="403"/>
                  </a:lnTo>
                  <a:lnTo>
                    <a:pt x="1049" y="402"/>
                  </a:lnTo>
                  <a:lnTo>
                    <a:pt x="1078" y="400"/>
                  </a:lnTo>
                  <a:lnTo>
                    <a:pt x="1108" y="399"/>
                  </a:lnTo>
                  <a:lnTo>
                    <a:pt x="1093" y="385"/>
                  </a:lnTo>
                  <a:lnTo>
                    <a:pt x="1077" y="372"/>
                  </a:lnTo>
                  <a:lnTo>
                    <a:pt x="1060" y="359"/>
                  </a:lnTo>
                  <a:lnTo>
                    <a:pt x="1043" y="344"/>
                  </a:lnTo>
                  <a:lnTo>
                    <a:pt x="1023" y="329"/>
                  </a:lnTo>
                  <a:lnTo>
                    <a:pt x="1005" y="312"/>
                  </a:lnTo>
                  <a:lnTo>
                    <a:pt x="986" y="294"/>
                  </a:lnTo>
                  <a:lnTo>
                    <a:pt x="967" y="272"/>
                  </a:lnTo>
                  <a:lnTo>
                    <a:pt x="949" y="250"/>
                  </a:lnTo>
                  <a:lnTo>
                    <a:pt x="930" y="223"/>
                  </a:lnTo>
                  <a:lnTo>
                    <a:pt x="912" y="195"/>
                  </a:lnTo>
                  <a:lnTo>
                    <a:pt x="895" y="164"/>
                  </a:lnTo>
                  <a:lnTo>
                    <a:pt x="877" y="128"/>
                  </a:lnTo>
                  <a:lnTo>
                    <a:pt x="863" y="90"/>
                  </a:lnTo>
                  <a:lnTo>
                    <a:pt x="849" y="47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5" name="Freeform 70"/>
            <p:cNvSpPr>
              <a:spLocks/>
            </p:cNvSpPr>
            <p:nvPr/>
          </p:nvSpPr>
          <p:spPr bwMode="auto">
            <a:xfrm>
              <a:off x="4048" y="3391"/>
              <a:ext cx="849" cy="193"/>
            </a:xfrm>
            <a:custGeom>
              <a:avLst/>
              <a:gdLst>
                <a:gd name="T0" fmla="*/ 10 w 849"/>
                <a:gd name="T1" fmla="*/ 183 h 193"/>
                <a:gd name="T2" fmla="*/ 65 w 849"/>
                <a:gd name="T3" fmla="*/ 189 h 193"/>
                <a:gd name="T4" fmla="*/ 119 w 849"/>
                <a:gd name="T5" fmla="*/ 191 h 193"/>
                <a:gd name="T6" fmla="*/ 174 w 849"/>
                <a:gd name="T7" fmla="*/ 191 h 193"/>
                <a:gd name="T8" fmla="*/ 227 w 849"/>
                <a:gd name="T9" fmla="*/ 189 h 193"/>
                <a:gd name="T10" fmla="*/ 281 w 849"/>
                <a:gd name="T11" fmla="*/ 183 h 193"/>
                <a:gd name="T12" fmla="*/ 336 w 849"/>
                <a:gd name="T13" fmla="*/ 176 h 193"/>
                <a:gd name="T14" fmla="*/ 389 w 849"/>
                <a:gd name="T15" fmla="*/ 166 h 193"/>
                <a:gd name="T16" fmla="*/ 441 w 849"/>
                <a:gd name="T17" fmla="*/ 155 h 193"/>
                <a:gd name="T18" fmla="*/ 493 w 849"/>
                <a:gd name="T19" fmla="*/ 140 h 193"/>
                <a:gd name="T20" fmla="*/ 547 w 849"/>
                <a:gd name="T21" fmla="*/ 126 h 193"/>
                <a:gd name="T22" fmla="*/ 599 w 849"/>
                <a:gd name="T23" fmla="*/ 109 h 193"/>
                <a:gd name="T24" fmla="*/ 649 w 849"/>
                <a:gd name="T25" fmla="*/ 90 h 193"/>
                <a:gd name="T26" fmla="*/ 699 w 849"/>
                <a:gd name="T27" fmla="*/ 72 h 193"/>
                <a:gd name="T28" fmla="*/ 748 w 849"/>
                <a:gd name="T29" fmla="*/ 50 h 193"/>
                <a:gd name="T30" fmla="*/ 799 w 849"/>
                <a:gd name="T31" fmla="*/ 29 h 193"/>
                <a:gd name="T32" fmla="*/ 848 w 849"/>
                <a:gd name="T33" fmla="*/ 6 h 193"/>
                <a:gd name="T34" fmla="*/ 820 w 849"/>
                <a:gd name="T35" fmla="*/ 11 h 193"/>
                <a:gd name="T36" fmla="*/ 772 w 849"/>
                <a:gd name="T37" fmla="*/ 33 h 193"/>
                <a:gd name="T38" fmla="*/ 722 w 849"/>
                <a:gd name="T39" fmla="*/ 54 h 193"/>
                <a:gd name="T40" fmla="*/ 671 w 849"/>
                <a:gd name="T41" fmla="*/ 75 h 193"/>
                <a:gd name="T42" fmla="*/ 621 w 849"/>
                <a:gd name="T43" fmla="*/ 93 h 193"/>
                <a:gd name="T44" fmla="*/ 570 w 849"/>
                <a:gd name="T45" fmla="*/ 110 h 193"/>
                <a:gd name="T46" fmla="*/ 518 w 849"/>
                <a:gd name="T47" fmla="*/ 128 h 193"/>
                <a:gd name="T48" fmla="*/ 466 w 849"/>
                <a:gd name="T49" fmla="*/ 142 h 193"/>
                <a:gd name="T50" fmla="*/ 413 w 849"/>
                <a:gd name="T51" fmla="*/ 155 h 193"/>
                <a:gd name="T52" fmla="*/ 361 w 849"/>
                <a:gd name="T53" fmla="*/ 165 h 193"/>
                <a:gd name="T54" fmla="*/ 307 w 849"/>
                <a:gd name="T55" fmla="*/ 173 h 193"/>
                <a:gd name="T56" fmla="*/ 254 w 849"/>
                <a:gd name="T57" fmla="*/ 181 h 193"/>
                <a:gd name="T58" fmla="*/ 200 w 849"/>
                <a:gd name="T59" fmla="*/ 183 h 193"/>
                <a:gd name="T60" fmla="*/ 147 w 849"/>
                <a:gd name="T61" fmla="*/ 185 h 193"/>
                <a:gd name="T62" fmla="*/ 92 w 849"/>
                <a:gd name="T63" fmla="*/ 183 h 193"/>
                <a:gd name="T64" fmla="*/ 39 w 849"/>
                <a:gd name="T65" fmla="*/ 181 h 193"/>
                <a:gd name="T66" fmla="*/ 9 w 849"/>
                <a:gd name="T67" fmla="*/ 182 h 193"/>
                <a:gd name="T68" fmla="*/ 0 w 849"/>
                <a:gd name="T69" fmla="*/ 175 h 193"/>
                <a:gd name="T70" fmla="*/ 13 w 849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9"/>
                <a:gd name="T109" fmla="*/ 0 h 193"/>
                <a:gd name="T110" fmla="*/ 849 w 849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9" h="193">
                  <a:moveTo>
                    <a:pt x="13" y="178"/>
                  </a:moveTo>
                  <a:lnTo>
                    <a:pt x="10" y="183"/>
                  </a:lnTo>
                  <a:lnTo>
                    <a:pt x="39" y="186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1"/>
                  </a:lnTo>
                  <a:lnTo>
                    <a:pt x="147" y="192"/>
                  </a:lnTo>
                  <a:lnTo>
                    <a:pt x="174" y="191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7" y="181"/>
                  </a:lnTo>
                  <a:lnTo>
                    <a:pt x="336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8"/>
                  </a:lnTo>
                  <a:lnTo>
                    <a:pt x="493" y="140"/>
                  </a:lnTo>
                  <a:lnTo>
                    <a:pt x="520" y="133"/>
                  </a:lnTo>
                  <a:lnTo>
                    <a:pt x="547" y="126"/>
                  </a:lnTo>
                  <a:lnTo>
                    <a:pt x="572" y="117"/>
                  </a:lnTo>
                  <a:lnTo>
                    <a:pt x="599" y="109"/>
                  </a:lnTo>
                  <a:lnTo>
                    <a:pt x="624" y="100"/>
                  </a:lnTo>
                  <a:lnTo>
                    <a:pt x="649" y="90"/>
                  </a:lnTo>
                  <a:lnTo>
                    <a:pt x="674" y="80"/>
                  </a:lnTo>
                  <a:lnTo>
                    <a:pt x="699" y="72"/>
                  </a:lnTo>
                  <a:lnTo>
                    <a:pt x="725" y="60"/>
                  </a:lnTo>
                  <a:lnTo>
                    <a:pt x="748" y="50"/>
                  </a:lnTo>
                  <a:lnTo>
                    <a:pt x="774" y="39"/>
                  </a:lnTo>
                  <a:lnTo>
                    <a:pt x="799" y="29"/>
                  </a:lnTo>
                  <a:lnTo>
                    <a:pt x="824" y="17"/>
                  </a:lnTo>
                  <a:lnTo>
                    <a:pt x="848" y="6"/>
                  </a:lnTo>
                  <a:lnTo>
                    <a:pt x="845" y="0"/>
                  </a:lnTo>
                  <a:lnTo>
                    <a:pt x="820" y="11"/>
                  </a:lnTo>
                  <a:lnTo>
                    <a:pt x="796" y="21"/>
                  </a:lnTo>
                  <a:lnTo>
                    <a:pt x="772" y="33"/>
                  </a:lnTo>
                  <a:lnTo>
                    <a:pt x="747" y="43"/>
                  </a:lnTo>
                  <a:lnTo>
                    <a:pt x="722" y="54"/>
                  </a:lnTo>
                  <a:lnTo>
                    <a:pt x="698" y="64"/>
                  </a:lnTo>
                  <a:lnTo>
                    <a:pt x="671" y="75"/>
                  </a:lnTo>
                  <a:lnTo>
                    <a:pt x="648" y="85"/>
                  </a:lnTo>
                  <a:lnTo>
                    <a:pt x="621" y="93"/>
                  </a:lnTo>
                  <a:lnTo>
                    <a:pt x="596" y="102"/>
                  </a:lnTo>
                  <a:lnTo>
                    <a:pt x="570" y="110"/>
                  </a:lnTo>
                  <a:lnTo>
                    <a:pt x="544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40" y="148"/>
                  </a:lnTo>
                  <a:lnTo>
                    <a:pt x="413" y="155"/>
                  </a:lnTo>
                  <a:lnTo>
                    <a:pt x="388" y="159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1" y="176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3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3"/>
                  </a:lnTo>
                  <a:lnTo>
                    <a:pt x="65" y="182"/>
                  </a:lnTo>
                  <a:lnTo>
                    <a:pt x="39" y="181"/>
                  </a:lnTo>
                  <a:lnTo>
                    <a:pt x="10" y="176"/>
                  </a:lnTo>
                  <a:lnTo>
                    <a:pt x="9" y="182"/>
                  </a:lnTo>
                  <a:lnTo>
                    <a:pt x="10" y="176"/>
                  </a:lnTo>
                  <a:lnTo>
                    <a:pt x="0" y="175"/>
                  </a:lnTo>
                  <a:lnTo>
                    <a:pt x="9" y="182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6" name="Freeform 71"/>
            <p:cNvSpPr>
              <a:spLocks/>
            </p:cNvSpPr>
            <p:nvPr/>
          </p:nvSpPr>
          <p:spPr bwMode="auto">
            <a:xfrm>
              <a:off x="4057" y="3577"/>
              <a:ext cx="172" cy="428"/>
            </a:xfrm>
            <a:custGeom>
              <a:avLst/>
              <a:gdLst>
                <a:gd name="T0" fmla="*/ 167 w 172"/>
                <a:gd name="T1" fmla="*/ 417 h 428"/>
                <a:gd name="T2" fmla="*/ 171 w 172"/>
                <a:gd name="T3" fmla="*/ 421 h 428"/>
                <a:gd name="T4" fmla="*/ 171 w 172"/>
                <a:gd name="T5" fmla="*/ 392 h 428"/>
                <a:gd name="T6" fmla="*/ 170 w 172"/>
                <a:gd name="T7" fmla="*/ 362 h 428"/>
                <a:gd name="T8" fmla="*/ 167 w 172"/>
                <a:gd name="T9" fmla="*/ 333 h 428"/>
                <a:gd name="T10" fmla="*/ 162 w 172"/>
                <a:gd name="T11" fmla="*/ 304 h 428"/>
                <a:gd name="T12" fmla="*/ 155 w 172"/>
                <a:gd name="T13" fmla="*/ 274 h 428"/>
                <a:gd name="T14" fmla="*/ 150 w 172"/>
                <a:gd name="T15" fmla="*/ 247 h 428"/>
                <a:gd name="T16" fmla="*/ 141 w 172"/>
                <a:gd name="T17" fmla="*/ 219 h 428"/>
                <a:gd name="T18" fmla="*/ 131 w 172"/>
                <a:gd name="T19" fmla="*/ 191 h 428"/>
                <a:gd name="T20" fmla="*/ 120 w 172"/>
                <a:gd name="T21" fmla="*/ 166 h 428"/>
                <a:gd name="T22" fmla="*/ 107 w 172"/>
                <a:gd name="T23" fmla="*/ 138 h 428"/>
                <a:gd name="T24" fmla="*/ 93 w 172"/>
                <a:gd name="T25" fmla="*/ 113 h 428"/>
                <a:gd name="T26" fmla="*/ 77 w 172"/>
                <a:gd name="T27" fmla="*/ 88 h 428"/>
                <a:gd name="T28" fmla="*/ 60 w 172"/>
                <a:gd name="T29" fmla="*/ 65 h 428"/>
                <a:gd name="T30" fmla="*/ 43 w 172"/>
                <a:gd name="T31" fmla="*/ 43 h 428"/>
                <a:gd name="T32" fmla="*/ 24 w 172"/>
                <a:gd name="T33" fmla="*/ 21 h 428"/>
                <a:gd name="T34" fmla="*/ 4 w 172"/>
                <a:gd name="T35" fmla="*/ 0 h 428"/>
                <a:gd name="T36" fmla="*/ 0 w 172"/>
                <a:gd name="T37" fmla="*/ 4 h 428"/>
                <a:gd name="T38" fmla="*/ 19 w 172"/>
                <a:gd name="T39" fmla="*/ 25 h 428"/>
                <a:gd name="T40" fmla="*/ 38 w 172"/>
                <a:gd name="T41" fmla="*/ 47 h 428"/>
                <a:gd name="T42" fmla="*/ 56 w 172"/>
                <a:gd name="T43" fmla="*/ 69 h 428"/>
                <a:gd name="T44" fmla="*/ 71 w 172"/>
                <a:gd name="T45" fmla="*/ 92 h 428"/>
                <a:gd name="T46" fmla="*/ 87 w 172"/>
                <a:gd name="T47" fmla="*/ 117 h 428"/>
                <a:gd name="T48" fmla="*/ 100 w 172"/>
                <a:gd name="T49" fmla="*/ 141 h 428"/>
                <a:gd name="T50" fmla="*/ 113 w 172"/>
                <a:gd name="T51" fmla="*/ 167 h 428"/>
                <a:gd name="T52" fmla="*/ 124 w 172"/>
                <a:gd name="T53" fmla="*/ 194 h 428"/>
                <a:gd name="T54" fmla="*/ 134 w 172"/>
                <a:gd name="T55" fmla="*/ 220 h 428"/>
                <a:gd name="T56" fmla="*/ 143 w 172"/>
                <a:gd name="T57" fmla="*/ 248 h 428"/>
                <a:gd name="T58" fmla="*/ 150 w 172"/>
                <a:gd name="T59" fmla="*/ 276 h 428"/>
                <a:gd name="T60" fmla="*/ 155 w 172"/>
                <a:gd name="T61" fmla="*/ 305 h 428"/>
                <a:gd name="T62" fmla="*/ 160 w 172"/>
                <a:gd name="T63" fmla="*/ 333 h 428"/>
                <a:gd name="T64" fmla="*/ 162 w 172"/>
                <a:gd name="T65" fmla="*/ 362 h 428"/>
                <a:gd name="T66" fmla="*/ 164 w 172"/>
                <a:gd name="T67" fmla="*/ 392 h 428"/>
                <a:gd name="T68" fmla="*/ 164 w 172"/>
                <a:gd name="T69" fmla="*/ 421 h 428"/>
                <a:gd name="T70" fmla="*/ 170 w 172"/>
                <a:gd name="T71" fmla="*/ 424 h 428"/>
                <a:gd name="T72" fmla="*/ 164 w 172"/>
                <a:gd name="T73" fmla="*/ 421 h 428"/>
                <a:gd name="T74" fmla="*/ 164 w 172"/>
                <a:gd name="T75" fmla="*/ 427 h 428"/>
                <a:gd name="T76" fmla="*/ 170 w 172"/>
                <a:gd name="T77" fmla="*/ 424 h 428"/>
                <a:gd name="T78" fmla="*/ 167 w 172"/>
                <a:gd name="T79" fmla="*/ 417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8"/>
                <a:gd name="T122" fmla="*/ 172 w 172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8">
                  <a:moveTo>
                    <a:pt x="167" y="417"/>
                  </a:moveTo>
                  <a:lnTo>
                    <a:pt x="171" y="421"/>
                  </a:lnTo>
                  <a:lnTo>
                    <a:pt x="171" y="392"/>
                  </a:lnTo>
                  <a:lnTo>
                    <a:pt x="170" y="362"/>
                  </a:lnTo>
                  <a:lnTo>
                    <a:pt x="167" y="333"/>
                  </a:lnTo>
                  <a:lnTo>
                    <a:pt x="162" y="304"/>
                  </a:lnTo>
                  <a:lnTo>
                    <a:pt x="155" y="274"/>
                  </a:lnTo>
                  <a:lnTo>
                    <a:pt x="150" y="247"/>
                  </a:lnTo>
                  <a:lnTo>
                    <a:pt x="141" y="219"/>
                  </a:lnTo>
                  <a:lnTo>
                    <a:pt x="131" y="191"/>
                  </a:lnTo>
                  <a:lnTo>
                    <a:pt x="120" y="166"/>
                  </a:lnTo>
                  <a:lnTo>
                    <a:pt x="107" y="138"/>
                  </a:lnTo>
                  <a:lnTo>
                    <a:pt x="93" y="113"/>
                  </a:lnTo>
                  <a:lnTo>
                    <a:pt x="77" y="88"/>
                  </a:lnTo>
                  <a:lnTo>
                    <a:pt x="60" y="65"/>
                  </a:lnTo>
                  <a:lnTo>
                    <a:pt x="43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4"/>
                  </a:lnTo>
                  <a:lnTo>
                    <a:pt x="19" y="25"/>
                  </a:lnTo>
                  <a:lnTo>
                    <a:pt x="38" y="47"/>
                  </a:lnTo>
                  <a:lnTo>
                    <a:pt x="56" y="69"/>
                  </a:lnTo>
                  <a:lnTo>
                    <a:pt x="71" y="92"/>
                  </a:lnTo>
                  <a:lnTo>
                    <a:pt x="87" y="117"/>
                  </a:lnTo>
                  <a:lnTo>
                    <a:pt x="100" y="141"/>
                  </a:lnTo>
                  <a:lnTo>
                    <a:pt x="113" y="167"/>
                  </a:lnTo>
                  <a:lnTo>
                    <a:pt x="124" y="194"/>
                  </a:lnTo>
                  <a:lnTo>
                    <a:pt x="134" y="220"/>
                  </a:lnTo>
                  <a:lnTo>
                    <a:pt x="143" y="248"/>
                  </a:lnTo>
                  <a:lnTo>
                    <a:pt x="150" y="276"/>
                  </a:lnTo>
                  <a:lnTo>
                    <a:pt x="155" y="305"/>
                  </a:lnTo>
                  <a:lnTo>
                    <a:pt x="160" y="333"/>
                  </a:lnTo>
                  <a:lnTo>
                    <a:pt x="162" y="362"/>
                  </a:lnTo>
                  <a:lnTo>
                    <a:pt x="164" y="392"/>
                  </a:lnTo>
                  <a:lnTo>
                    <a:pt x="164" y="421"/>
                  </a:lnTo>
                  <a:lnTo>
                    <a:pt x="170" y="424"/>
                  </a:lnTo>
                  <a:lnTo>
                    <a:pt x="164" y="421"/>
                  </a:lnTo>
                  <a:lnTo>
                    <a:pt x="164" y="427"/>
                  </a:lnTo>
                  <a:lnTo>
                    <a:pt x="170" y="424"/>
                  </a:lnTo>
                  <a:lnTo>
                    <a:pt x="167" y="4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7" name="Freeform 72"/>
            <p:cNvSpPr>
              <a:spLocks/>
            </p:cNvSpPr>
            <p:nvPr/>
          </p:nvSpPr>
          <p:spPr bwMode="auto">
            <a:xfrm>
              <a:off x="4233" y="3794"/>
              <a:ext cx="944" cy="208"/>
            </a:xfrm>
            <a:custGeom>
              <a:avLst/>
              <a:gdLst>
                <a:gd name="T0" fmla="*/ 934 w 944"/>
                <a:gd name="T1" fmla="*/ 0 h 208"/>
                <a:gd name="T2" fmla="*/ 875 w 944"/>
                <a:gd name="T3" fmla="*/ 4 h 208"/>
                <a:gd name="T4" fmla="*/ 815 w 944"/>
                <a:gd name="T5" fmla="*/ 7 h 208"/>
                <a:gd name="T6" fmla="*/ 754 w 944"/>
                <a:gd name="T7" fmla="*/ 12 h 208"/>
                <a:gd name="T8" fmla="*/ 695 w 944"/>
                <a:gd name="T9" fmla="*/ 17 h 208"/>
                <a:gd name="T10" fmla="*/ 634 w 944"/>
                <a:gd name="T11" fmla="*/ 23 h 208"/>
                <a:gd name="T12" fmla="*/ 573 w 944"/>
                <a:gd name="T13" fmla="*/ 30 h 208"/>
                <a:gd name="T14" fmla="*/ 512 w 944"/>
                <a:gd name="T15" fmla="*/ 39 h 208"/>
                <a:gd name="T16" fmla="*/ 453 w 944"/>
                <a:gd name="T17" fmla="*/ 49 h 208"/>
                <a:gd name="T18" fmla="*/ 394 w 944"/>
                <a:gd name="T19" fmla="*/ 60 h 208"/>
                <a:gd name="T20" fmla="*/ 334 w 944"/>
                <a:gd name="T21" fmla="*/ 73 h 208"/>
                <a:gd name="T22" fmla="*/ 275 w 944"/>
                <a:gd name="T23" fmla="*/ 89 h 208"/>
                <a:gd name="T24" fmla="*/ 218 w 944"/>
                <a:gd name="T25" fmla="*/ 106 h 208"/>
                <a:gd name="T26" fmla="*/ 160 w 944"/>
                <a:gd name="T27" fmla="*/ 127 h 208"/>
                <a:gd name="T28" fmla="*/ 105 w 944"/>
                <a:gd name="T29" fmla="*/ 148 h 208"/>
                <a:gd name="T30" fmla="*/ 52 w 944"/>
                <a:gd name="T31" fmla="*/ 173 h 208"/>
                <a:gd name="T32" fmla="*/ 0 w 944"/>
                <a:gd name="T33" fmla="*/ 200 h 208"/>
                <a:gd name="T34" fmla="*/ 28 w 944"/>
                <a:gd name="T35" fmla="*/ 193 h 208"/>
                <a:gd name="T36" fmla="*/ 82 w 944"/>
                <a:gd name="T37" fmla="*/ 167 h 208"/>
                <a:gd name="T38" fmla="*/ 135 w 944"/>
                <a:gd name="T39" fmla="*/ 144 h 208"/>
                <a:gd name="T40" fmla="*/ 192 w 944"/>
                <a:gd name="T41" fmla="*/ 124 h 208"/>
                <a:gd name="T42" fmla="*/ 248 w 944"/>
                <a:gd name="T43" fmla="*/ 105 h 208"/>
                <a:gd name="T44" fmla="*/ 306 w 944"/>
                <a:gd name="T45" fmla="*/ 88 h 208"/>
                <a:gd name="T46" fmla="*/ 364 w 944"/>
                <a:gd name="T47" fmla="*/ 73 h 208"/>
                <a:gd name="T48" fmla="*/ 423 w 944"/>
                <a:gd name="T49" fmla="*/ 60 h 208"/>
                <a:gd name="T50" fmla="*/ 484 w 944"/>
                <a:gd name="T51" fmla="*/ 50 h 208"/>
                <a:gd name="T52" fmla="*/ 544 w 944"/>
                <a:gd name="T53" fmla="*/ 40 h 208"/>
                <a:gd name="T54" fmla="*/ 604 w 944"/>
                <a:gd name="T55" fmla="*/ 33 h 208"/>
                <a:gd name="T56" fmla="*/ 664 w 944"/>
                <a:gd name="T57" fmla="*/ 26 h 208"/>
                <a:gd name="T58" fmla="*/ 725 w 944"/>
                <a:gd name="T59" fmla="*/ 20 h 208"/>
                <a:gd name="T60" fmla="*/ 786 w 944"/>
                <a:gd name="T61" fmla="*/ 16 h 208"/>
                <a:gd name="T62" fmla="*/ 845 w 944"/>
                <a:gd name="T63" fmla="*/ 12 h 208"/>
                <a:gd name="T64" fmla="*/ 904 w 944"/>
                <a:gd name="T65" fmla="*/ 9 h 208"/>
                <a:gd name="T66" fmla="*/ 936 w 944"/>
                <a:gd name="T67" fmla="*/ 1 h 208"/>
                <a:gd name="T68" fmla="*/ 943 w 944"/>
                <a:gd name="T69" fmla="*/ 7 h 208"/>
                <a:gd name="T70" fmla="*/ 931 w 944"/>
                <a:gd name="T71" fmla="*/ 7 h 2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4"/>
                <a:gd name="T109" fmla="*/ 0 h 208"/>
                <a:gd name="T110" fmla="*/ 944 w 944"/>
                <a:gd name="T111" fmla="*/ 208 h 20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4" h="208">
                  <a:moveTo>
                    <a:pt x="931" y="7"/>
                  </a:moveTo>
                  <a:lnTo>
                    <a:pt x="934" y="0"/>
                  </a:lnTo>
                  <a:lnTo>
                    <a:pt x="904" y="3"/>
                  </a:lnTo>
                  <a:lnTo>
                    <a:pt x="875" y="4"/>
                  </a:lnTo>
                  <a:lnTo>
                    <a:pt x="845" y="6"/>
                  </a:lnTo>
                  <a:lnTo>
                    <a:pt x="815" y="7"/>
                  </a:lnTo>
                  <a:lnTo>
                    <a:pt x="786" y="9"/>
                  </a:lnTo>
                  <a:lnTo>
                    <a:pt x="754" y="12"/>
                  </a:lnTo>
                  <a:lnTo>
                    <a:pt x="725" y="14"/>
                  </a:lnTo>
                  <a:lnTo>
                    <a:pt x="695" y="17"/>
                  </a:lnTo>
                  <a:lnTo>
                    <a:pt x="664" y="20"/>
                  </a:lnTo>
                  <a:lnTo>
                    <a:pt x="634" y="23"/>
                  </a:lnTo>
                  <a:lnTo>
                    <a:pt x="604" y="26"/>
                  </a:lnTo>
                  <a:lnTo>
                    <a:pt x="573" y="30"/>
                  </a:lnTo>
                  <a:lnTo>
                    <a:pt x="542" y="35"/>
                  </a:lnTo>
                  <a:lnTo>
                    <a:pt x="512" y="39"/>
                  </a:lnTo>
                  <a:lnTo>
                    <a:pt x="483" y="43"/>
                  </a:lnTo>
                  <a:lnTo>
                    <a:pt x="453" y="49"/>
                  </a:lnTo>
                  <a:lnTo>
                    <a:pt x="422" y="55"/>
                  </a:lnTo>
                  <a:lnTo>
                    <a:pt x="394" y="60"/>
                  </a:lnTo>
                  <a:lnTo>
                    <a:pt x="362" y="68"/>
                  </a:lnTo>
                  <a:lnTo>
                    <a:pt x="334" y="73"/>
                  </a:lnTo>
                  <a:lnTo>
                    <a:pt x="304" y="82"/>
                  </a:lnTo>
                  <a:lnTo>
                    <a:pt x="275" y="89"/>
                  </a:lnTo>
                  <a:lnTo>
                    <a:pt x="247" y="98"/>
                  </a:lnTo>
                  <a:lnTo>
                    <a:pt x="218" y="106"/>
                  </a:lnTo>
                  <a:lnTo>
                    <a:pt x="189" y="116"/>
                  </a:lnTo>
                  <a:lnTo>
                    <a:pt x="160" y="127"/>
                  </a:lnTo>
                  <a:lnTo>
                    <a:pt x="134" y="138"/>
                  </a:lnTo>
                  <a:lnTo>
                    <a:pt x="105" y="148"/>
                  </a:lnTo>
                  <a:lnTo>
                    <a:pt x="79" y="161"/>
                  </a:lnTo>
                  <a:lnTo>
                    <a:pt x="52" y="173"/>
                  </a:lnTo>
                  <a:lnTo>
                    <a:pt x="25" y="187"/>
                  </a:lnTo>
                  <a:lnTo>
                    <a:pt x="0" y="200"/>
                  </a:lnTo>
                  <a:lnTo>
                    <a:pt x="3" y="207"/>
                  </a:lnTo>
                  <a:lnTo>
                    <a:pt x="28" y="193"/>
                  </a:lnTo>
                  <a:lnTo>
                    <a:pt x="55" y="180"/>
                  </a:lnTo>
                  <a:lnTo>
                    <a:pt x="82" y="167"/>
                  </a:lnTo>
                  <a:lnTo>
                    <a:pt x="108" y="155"/>
                  </a:lnTo>
                  <a:lnTo>
                    <a:pt x="135" y="144"/>
                  </a:lnTo>
                  <a:lnTo>
                    <a:pt x="163" y="134"/>
                  </a:lnTo>
                  <a:lnTo>
                    <a:pt x="192" y="124"/>
                  </a:lnTo>
                  <a:lnTo>
                    <a:pt x="220" y="114"/>
                  </a:lnTo>
                  <a:lnTo>
                    <a:pt x="248" y="105"/>
                  </a:lnTo>
                  <a:lnTo>
                    <a:pt x="276" y="96"/>
                  </a:lnTo>
                  <a:lnTo>
                    <a:pt x="306" y="88"/>
                  </a:lnTo>
                  <a:lnTo>
                    <a:pt x="336" y="81"/>
                  </a:lnTo>
                  <a:lnTo>
                    <a:pt x="364" y="73"/>
                  </a:lnTo>
                  <a:lnTo>
                    <a:pt x="394" y="68"/>
                  </a:lnTo>
                  <a:lnTo>
                    <a:pt x="423" y="60"/>
                  </a:lnTo>
                  <a:lnTo>
                    <a:pt x="453" y="55"/>
                  </a:lnTo>
                  <a:lnTo>
                    <a:pt x="484" y="50"/>
                  </a:lnTo>
                  <a:lnTo>
                    <a:pt x="514" y="46"/>
                  </a:lnTo>
                  <a:lnTo>
                    <a:pt x="544" y="40"/>
                  </a:lnTo>
                  <a:lnTo>
                    <a:pt x="573" y="37"/>
                  </a:lnTo>
                  <a:lnTo>
                    <a:pt x="604" y="33"/>
                  </a:lnTo>
                  <a:lnTo>
                    <a:pt x="634" y="29"/>
                  </a:lnTo>
                  <a:lnTo>
                    <a:pt x="664" y="26"/>
                  </a:lnTo>
                  <a:lnTo>
                    <a:pt x="695" y="23"/>
                  </a:lnTo>
                  <a:lnTo>
                    <a:pt x="725" y="20"/>
                  </a:lnTo>
                  <a:lnTo>
                    <a:pt x="754" y="17"/>
                  </a:lnTo>
                  <a:lnTo>
                    <a:pt x="786" y="16"/>
                  </a:lnTo>
                  <a:lnTo>
                    <a:pt x="815" y="13"/>
                  </a:lnTo>
                  <a:lnTo>
                    <a:pt x="845" y="12"/>
                  </a:lnTo>
                  <a:lnTo>
                    <a:pt x="875" y="10"/>
                  </a:lnTo>
                  <a:lnTo>
                    <a:pt x="904" y="9"/>
                  </a:lnTo>
                  <a:lnTo>
                    <a:pt x="934" y="7"/>
                  </a:lnTo>
                  <a:lnTo>
                    <a:pt x="936" y="1"/>
                  </a:lnTo>
                  <a:lnTo>
                    <a:pt x="934" y="7"/>
                  </a:lnTo>
                  <a:lnTo>
                    <a:pt x="943" y="7"/>
                  </a:lnTo>
                  <a:lnTo>
                    <a:pt x="936" y="1"/>
                  </a:lnTo>
                  <a:lnTo>
                    <a:pt x="931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8" name="Freeform 73"/>
            <p:cNvSpPr>
              <a:spLocks/>
            </p:cNvSpPr>
            <p:nvPr/>
          </p:nvSpPr>
          <p:spPr bwMode="auto">
            <a:xfrm>
              <a:off x="4899" y="3388"/>
              <a:ext cx="271" cy="406"/>
            </a:xfrm>
            <a:custGeom>
              <a:avLst/>
              <a:gdLst>
                <a:gd name="T0" fmla="*/ 6 w 271"/>
                <a:gd name="T1" fmla="*/ 9 h 406"/>
                <a:gd name="T2" fmla="*/ 0 w 271"/>
                <a:gd name="T3" fmla="*/ 6 h 406"/>
                <a:gd name="T4" fmla="*/ 13 w 271"/>
                <a:gd name="T5" fmla="*/ 53 h 406"/>
                <a:gd name="T6" fmla="*/ 26 w 271"/>
                <a:gd name="T7" fmla="*/ 95 h 406"/>
                <a:gd name="T8" fmla="*/ 41 w 271"/>
                <a:gd name="T9" fmla="*/ 134 h 406"/>
                <a:gd name="T10" fmla="*/ 57 w 271"/>
                <a:gd name="T11" fmla="*/ 170 h 406"/>
                <a:gd name="T12" fmla="*/ 74 w 271"/>
                <a:gd name="T13" fmla="*/ 201 h 406"/>
                <a:gd name="T14" fmla="*/ 91 w 271"/>
                <a:gd name="T15" fmla="*/ 229 h 406"/>
                <a:gd name="T16" fmla="*/ 110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4 w 271"/>
                <a:gd name="T25" fmla="*/ 336 h 406"/>
                <a:gd name="T26" fmla="*/ 202 w 271"/>
                <a:gd name="T27" fmla="*/ 351 h 406"/>
                <a:gd name="T28" fmla="*/ 219 w 271"/>
                <a:gd name="T29" fmla="*/ 365 h 406"/>
                <a:gd name="T30" fmla="*/ 237 w 271"/>
                <a:gd name="T31" fmla="*/ 379 h 406"/>
                <a:gd name="T32" fmla="*/ 251 w 271"/>
                <a:gd name="T33" fmla="*/ 392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6 h 406"/>
                <a:gd name="T40" fmla="*/ 241 w 271"/>
                <a:gd name="T41" fmla="*/ 374 h 406"/>
                <a:gd name="T42" fmla="*/ 224 w 271"/>
                <a:gd name="T43" fmla="*/ 360 h 406"/>
                <a:gd name="T44" fmla="*/ 206 w 271"/>
                <a:gd name="T45" fmla="*/ 346 h 406"/>
                <a:gd name="T46" fmla="*/ 189 w 271"/>
                <a:gd name="T47" fmla="*/ 330 h 406"/>
                <a:gd name="T48" fmla="*/ 170 w 271"/>
                <a:gd name="T49" fmla="*/ 313 h 406"/>
                <a:gd name="T50" fmla="*/ 152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7 w 271"/>
                <a:gd name="T57" fmla="*/ 226 h 406"/>
                <a:gd name="T58" fmla="*/ 80 w 271"/>
                <a:gd name="T59" fmla="*/ 198 h 406"/>
                <a:gd name="T60" fmla="*/ 64 w 271"/>
                <a:gd name="T61" fmla="*/ 166 h 406"/>
                <a:gd name="T62" fmla="*/ 48 w 271"/>
                <a:gd name="T63" fmla="*/ 132 h 406"/>
                <a:gd name="T64" fmla="*/ 33 w 271"/>
                <a:gd name="T65" fmla="*/ 94 h 406"/>
                <a:gd name="T66" fmla="*/ 19 w 271"/>
                <a:gd name="T67" fmla="*/ 51 h 406"/>
                <a:gd name="T68" fmla="*/ 7 w 271"/>
                <a:gd name="T69" fmla="*/ 6 h 406"/>
                <a:gd name="T70" fmla="*/ 3 w 271"/>
                <a:gd name="T71" fmla="*/ 3 h 406"/>
                <a:gd name="T72" fmla="*/ 7 w 271"/>
                <a:gd name="T73" fmla="*/ 6 h 406"/>
                <a:gd name="T74" fmla="*/ 6 w 271"/>
                <a:gd name="T75" fmla="*/ 0 h 406"/>
                <a:gd name="T76" fmla="*/ 3 w 271"/>
                <a:gd name="T77" fmla="*/ 3 h 406"/>
                <a:gd name="T78" fmla="*/ 6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6" y="9"/>
                  </a:moveTo>
                  <a:lnTo>
                    <a:pt x="0" y="6"/>
                  </a:lnTo>
                  <a:lnTo>
                    <a:pt x="13" y="53"/>
                  </a:lnTo>
                  <a:lnTo>
                    <a:pt x="26" y="95"/>
                  </a:lnTo>
                  <a:lnTo>
                    <a:pt x="41" y="134"/>
                  </a:lnTo>
                  <a:lnTo>
                    <a:pt x="57" y="170"/>
                  </a:lnTo>
                  <a:lnTo>
                    <a:pt x="74" y="201"/>
                  </a:lnTo>
                  <a:lnTo>
                    <a:pt x="91" y="229"/>
                  </a:lnTo>
                  <a:lnTo>
                    <a:pt x="110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4" y="336"/>
                  </a:lnTo>
                  <a:lnTo>
                    <a:pt x="202" y="351"/>
                  </a:lnTo>
                  <a:lnTo>
                    <a:pt x="219" y="365"/>
                  </a:lnTo>
                  <a:lnTo>
                    <a:pt x="237" y="379"/>
                  </a:lnTo>
                  <a:lnTo>
                    <a:pt x="251" y="392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6"/>
                  </a:lnTo>
                  <a:lnTo>
                    <a:pt x="241" y="374"/>
                  </a:lnTo>
                  <a:lnTo>
                    <a:pt x="224" y="360"/>
                  </a:lnTo>
                  <a:lnTo>
                    <a:pt x="206" y="346"/>
                  </a:lnTo>
                  <a:lnTo>
                    <a:pt x="189" y="330"/>
                  </a:lnTo>
                  <a:lnTo>
                    <a:pt x="170" y="313"/>
                  </a:lnTo>
                  <a:lnTo>
                    <a:pt x="152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7" y="226"/>
                  </a:lnTo>
                  <a:lnTo>
                    <a:pt x="80" y="198"/>
                  </a:lnTo>
                  <a:lnTo>
                    <a:pt x="64" y="166"/>
                  </a:lnTo>
                  <a:lnTo>
                    <a:pt x="48" y="132"/>
                  </a:lnTo>
                  <a:lnTo>
                    <a:pt x="33" y="94"/>
                  </a:lnTo>
                  <a:lnTo>
                    <a:pt x="19" y="51"/>
                  </a:lnTo>
                  <a:lnTo>
                    <a:pt x="7" y="6"/>
                  </a:lnTo>
                  <a:lnTo>
                    <a:pt x="3" y="3"/>
                  </a:lnTo>
                  <a:lnTo>
                    <a:pt x="7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79" name="Freeform 74"/>
            <p:cNvSpPr>
              <a:spLocks/>
            </p:cNvSpPr>
            <p:nvPr/>
          </p:nvSpPr>
          <p:spPr bwMode="auto">
            <a:xfrm>
              <a:off x="4051" y="3377"/>
              <a:ext cx="1108" cy="604"/>
            </a:xfrm>
            <a:custGeom>
              <a:avLst/>
              <a:gdLst>
                <a:gd name="T0" fmla="*/ 812 w 1108"/>
                <a:gd name="T1" fmla="*/ 12 h 604"/>
                <a:gd name="T2" fmla="*/ 763 w 1108"/>
                <a:gd name="T3" fmla="*/ 34 h 604"/>
                <a:gd name="T4" fmla="*/ 714 w 1108"/>
                <a:gd name="T5" fmla="*/ 56 h 604"/>
                <a:gd name="T6" fmla="*/ 664 w 1108"/>
                <a:gd name="T7" fmla="*/ 77 h 604"/>
                <a:gd name="T8" fmla="*/ 613 w 1108"/>
                <a:gd name="T9" fmla="*/ 96 h 604"/>
                <a:gd name="T10" fmla="*/ 561 w 1108"/>
                <a:gd name="T11" fmla="*/ 115 h 604"/>
                <a:gd name="T12" fmla="*/ 509 w 1108"/>
                <a:gd name="T13" fmla="*/ 132 h 604"/>
                <a:gd name="T14" fmla="*/ 457 w 1108"/>
                <a:gd name="T15" fmla="*/ 146 h 604"/>
                <a:gd name="T16" fmla="*/ 405 w 1108"/>
                <a:gd name="T17" fmla="*/ 160 h 604"/>
                <a:gd name="T18" fmla="*/ 351 w 1108"/>
                <a:gd name="T19" fmla="*/ 170 h 604"/>
                <a:gd name="T20" fmla="*/ 298 w 1108"/>
                <a:gd name="T21" fmla="*/ 179 h 604"/>
                <a:gd name="T22" fmla="*/ 244 w 1108"/>
                <a:gd name="T23" fmla="*/ 186 h 604"/>
                <a:gd name="T24" fmla="*/ 189 w 1108"/>
                <a:gd name="T25" fmla="*/ 191 h 604"/>
                <a:gd name="T26" fmla="*/ 135 w 1108"/>
                <a:gd name="T27" fmla="*/ 191 h 604"/>
                <a:gd name="T28" fmla="*/ 80 w 1108"/>
                <a:gd name="T29" fmla="*/ 191 h 604"/>
                <a:gd name="T30" fmla="*/ 27 w 1108"/>
                <a:gd name="T31" fmla="*/ 186 h 604"/>
                <a:gd name="T32" fmla="*/ 19 w 1108"/>
                <a:gd name="T33" fmla="*/ 204 h 604"/>
                <a:gd name="T34" fmla="*/ 58 w 1108"/>
                <a:gd name="T35" fmla="*/ 248 h 604"/>
                <a:gd name="T36" fmla="*/ 91 w 1108"/>
                <a:gd name="T37" fmla="*/ 297 h 604"/>
                <a:gd name="T38" fmla="*/ 119 w 1108"/>
                <a:gd name="T39" fmla="*/ 347 h 604"/>
                <a:gd name="T40" fmla="*/ 141 w 1108"/>
                <a:gd name="T41" fmla="*/ 402 h 604"/>
                <a:gd name="T42" fmla="*/ 158 w 1108"/>
                <a:gd name="T43" fmla="*/ 458 h 604"/>
                <a:gd name="T44" fmla="*/ 168 w 1108"/>
                <a:gd name="T45" fmla="*/ 516 h 604"/>
                <a:gd name="T46" fmla="*/ 173 w 1108"/>
                <a:gd name="T47" fmla="*/ 575 h 604"/>
                <a:gd name="T48" fmla="*/ 199 w 1108"/>
                <a:gd name="T49" fmla="*/ 590 h 604"/>
                <a:gd name="T50" fmla="*/ 253 w 1108"/>
                <a:gd name="T51" fmla="*/ 563 h 604"/>
                <a:gd name="T52" fmla="*/ 307 w 1108"/>
                <a:gd name="T53" fmla="*/ 539 h 604"/>
                <a:gd name="T54" fmla="*/ 363 w 1108"/>
                <a:gd name="T55" fmla="*/ 517 h 604"/>
                <a:gd name="T56" fmla="*/ 420 w 1108"/>
                <a:gd name="T57" fmla="*/ 498 h 604"/>
                <a:gd name="T58" fmla="*/ 478 w 1108"/>
                <a:gd name="T59" fmla="*/ 482 h 604"/>
                <a:gd name="T60" fmla="*/ 536 w 1108"/>
                <a:gd name="T61" fmla="*/ 467 h 604"/>
                <a:gd name="T62" fmla="*/ 595 w 1108"/>
                <a:gd name="T63" fmla="*/ 454 h 604"/>
                <a:gd name="T64" fmla="*/ 656 w 1108"/>
                <a:gd name="T65" fmla="*/ 442 h 604"/>
                <a:gd name="T66" fmla="*/ 716 w 1108"/>
                <a:gd name="T67" fmla="*/ 433 h 604"/>
                <a:gd name="T68" fmla="*/ 777 w 1108"/>
                <a:gd name="T69" fmla="*/ 424 h 604"/>
                <a:gd name="T70" fmla="*/ 838 w 1108"/>
                <a:gd name="T71" fmla="*/ 418 h 604"/>
                <a:gd name="T72" fmla="*/ 897 w 1108"/>
                <a:gd name="T73" fmla="*/ 412 h 604"/>
                <a:gd name="T74" fmla="*/ 958 w 1108"/>
                <a:gd name="T75" fmla="*/ 408 h 604"/>
                <a:gd name="T76" fmla="*/ 1018 w 1108"/>
                <a:gd name="T77" fmla="*/ 403 h 604"/>
                <a:gd name="T78" fmla="*/ 1077 w 1108"/>
                <a:gd name="T79" fmla="*/ 401 h 604"/>
                <a:gd name="T80" fmla="*/ 1092 w 1108"/>
                <a:gd name="T81" fmla="*/ 386 h 604"/>
                <a:gd name="T82" fmla="*/ 1059 w 1108"/>
                <a:gd name="T83" fmla="*/ 359 h 604"/>
                <a:gd name="T84" fmla="*/ 1024 w 1108"/>
                <a:gd name="T85" fmla="*/ 330 h 604"/>
                <a:gd name="T86" fmla="*/ 985 w 1108"/>
                <a:gd name="T87" fmla="*/ 293 h 604"/>
                <a:gd name="T88" fmla="*/ 948 w 1108"/>
                <a:gd name="T89" fmla="*/ 250 h 604"/>
                <a:gd name="T90" fmla="*/ 912 w 1108"/>
                <a:gd name="T91" fmla="*/ 195 h 604"/>
                <a:gd name="T92" fmla="*/ 878 w 1108"/>
                <a:gd name="T93" fmla="*/ 129 h 604"/>
                <a:gd name="T94" fmla="*/ 848 w 1108"/>
                <a:gd name="T95" fmla="*/ 47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08"/>
                <a:gd name="T145" fmla="*/ 0 h 604"/>
                <a:gd name="T146" fmla="*/ 1108 w 1108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08" h="604">
                  <a:moveTo>
                    <a:pt x="836" y="0"/>
                  </a:moveTo>
                  <a:lnTo>
                    <a:pt x="812" y="12"/>
                  </a:lnTo>
                  <a:lnTo>
                    <a:pt x="787" y="24"/>
                  </a:lnTo>
                  <a:lnTo>
                    <a:pt x="763" y="34"/>
                  </a:lnTo>
                  <a:lnTo>
                    <a:pt x="738" y="46"/>
                  </a:lnTo>
                  <a:lnTo>
                    <a:pt x="714" y="56"/>
                  </a:lnTo>
                  <a:lnTo>
                    <a:pt x="689" y="67"/>
                  </a:lnTo>
                  <a:lnTo>
                    <a:pt x="664" y="77"/>
                  </a:lnTo>
                  <a:lnTo>
                    <a:pt x="638" y="87"/>
                  </a:lnTo>
                  <a:lnTo>
                    <a:pt x="613" y="96"/>
                  </a:lnTo>
                  <a:lnTo>
                    <a:pt x="588" y="106"/>
                  </a:lnTo>
                  <a:lnTo>
                    <a:pt x="561" y="115"/>
                  </a:lnTo>
                  <a:lnTo>
                    <a:pt x="536" y="123"/>
                  </a:lnTo>
                  <a:lnTo>
                    <a:pt x="509" y="132"/>
                  </a:lnTo>
                  <a:lnTo>
                    <a:pt x="482" y="139"/>
                  </a:lnTo>
                  <a:lnTo>
                    <a:pt x="457" y="146"/>
                  </a:lnTo>
                  <a:lnTo>
                    <a:pt x="430" y="154"/>
                  </a:lnTo>
                  <a:lnTo>
                    <a:pt x="405" y="160"/>
                  </a:lnTo>
                  <a:lnTo>
                    <a:pt x="378" y="164"/>
                  </a:lnTo>
                  <a:lnTo>
                    <a:pt x="351" y="170"/>
                  </a:lnTo>
                  <a:lnTo>
                    <a:pt x="324" y="174"/>
                  </a:lnTo>
                  <a:lnTo>
                    <a:pt x="298" y="179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8"/>
                  </a:lnTo>
                  <a:lnTo>
                    <a:pt x="189" y="191"/>
                  </a:lnTo>
                  <a:lnTo>
                    <a:pt x="162" y="191"/>
                  </a:lnTo>
                  <a:lnTo>
                    <a:pt x="135" y="191"/>
                  </a:lnTo>
                  <a:lnTo>
                    <a:pt x="109" y="191"/>
                  </a:lnTo>
                  <a:lnTo>
                    <a:pt x="80" y="191"/>
                  </a:lnTo>
                  <a:lnTo>
                    <a:pt x="54" y="188"/>
                  </a:lnTo>
                  <a:lnTo>
                    <a:pt x="27" y="186"/>
                  </a:lnTo>
                  <a:lnTo>
                    <a:pt x="0" y="183"/>
                  </a:lnTo>
                  <a:lnTo>
                    <a:pt x="19" y="204"/>
                  </a:lnTo>
                  <a:lnTo>
                    <a:pt x="40" y="225"/>
                  </a:lnTo>
                  <a:lnTo>
                    <a:pt x="58" y="248"/>
                  </a:lnTo>
                  <a:lnTo>
                    <a:pt x="76" y="272"/>
                  </a:lnTo>
                  <a:lnTo>
                    <a:pt x="91" y="297"/>
                  </a:lnTo>
                  <a:lnTo>
                    <a:pt x="106" y="321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8" y="458"/>
                  </a:lnTo>
                  <a:lnTo>
                    <a:pt x="164" y="486"/>
                  </a:lnTo>
                  <a:lnTo>
                    <a:pt x="168" y="516"/>
                  </a:lnTo>
                  <a:lnTo>
                    <a:pt x="171" y="545"/>
                  </a:lnTo>
                  <a:lnTo>
                    <a:pt x="173" y="575"/>
                  </a:lnTo>
                  <a:lnTo>
                    <a:pt x="173" y="603"/>
                  </a:lnTo>
                  <a:lnTo>
                    <a:pt x="199" y="590"/>
                  </a:lnTo>
                  <a:lnTo>
                    <a:pt x="226" y="576"/>
                  </a:lnTo>
                  <a:lnTo>
                    <a:pt x="253" y="563"/>
                  </a:lnTo>
                  <a:lnTo>
                    <a:pt x="280" y="551"/>
                  </a:lnTo>
                  <a:lnTo>
                    <a:pt x="307" y="539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1" y="508"/>
                  </a:lnTo>
                  <a:lnTo>
                    <a:pt x="420" y="498"/>
                  </a:lnTo>
                  <a:lnTo>
                    <a:pt x="448" y="489"/>
                  </a:lnTo>
                  <a:lnTo>
                    <a:pt x="478" y="482"/>
                  </a:lnTo>
                  <a:lnTo>
                    <a:pt x="507" y="474"/>
                  </a:lnTo>
                  <a:lnTo>
                    <a:pt x="536" y="467"/>
                  </a:lnTo>
                  <a:lnTo>
                    <a:pt x="565" y="460"/>
                  </a:lnTo>
                  <a:lnTo>
                    <a:pt x="595" y="454"/>
                  </a:lnTo>
                  <a:lnTo>
                    <a:pt x="625" y="448"/>
                  </a:lnTo>
                  <a:lnTo>
                    <a:pt x="656" y="442"/>
                  </a:lnTo>
                  <a:lnTo>
                    <a:pt x="686" y="437"/>
                  </a:lnTo>
                  <a:lnTo>
                    <a:pt x="716" y="433"/>
                  </a:lnTo>
                  <a:lnTo>
                    <a:pt x="745" y="429"/>
                  </a:lnTo>
                  <a:lnTo>
                    <a:pt x="777" y="424"/>
                  </a:lnTo>
                  <a:lnTo>
                    <a:pt x="806" y="421"/>
                  </a:lnTo>
                  <a:lnTo>
                    <a:pt x="838" y="418"/>
                  </a:lnTo>
                  <a:lnTo>
                    <a:pt x="867" y="415"/>
                  </a:lnTo>
                  <a:lnTo>
                    <a:pt x="897" y="412"/>
                  </a:lnTo>
                  <a:lnTo>
                    <a:pt x="928" y="409"/>
                  </a:lnTo>
                  <a:lnTo>
                    <a:pt x="958" y="408"/>
                  </a:lnTo>
                  <a:lnTo>
                    <a:pt x="988" y="405"/>
                  </a:lnTo>
                  <a:lnTo>
                    <a:pt x="1018" y="403"/>
                  </a:lnTo>
                  <a:lnTo>
                    <a:pt x="1047" y="402"/>
                  </a:lnTo>
                  <a:lnTo>
                    <a:pt x="1077" y="401"/>
                  </a:lnTo>
                  <a:lnTo>
                    <a:pt x="1107" y="399"/>
                  </a:lnTo>
                  <a:lnTo>
                    <a:pt x="1092" y="386"/>
                  </a:lnTo>
                  <a:lnTo>
                    <a:pt x="1077" y="374"/>
                  </a:lnTo>
                  <a:lnTo>
                    <a:pt x="1059" y="359"/>
                  </a:lnTo>
                  <a:lnTo>
                    <a:pt x="1042" y="346"/>
                  </a:lnTo>
                  <a:lnTo>
                    <a:pt x="1024" y="330"/>
                  </a:lnTo>
                  <a:lnTo>
                    <a:pt x="1004" y="312"/>
                  </a:lnTo>
                  <a:lnTo>
                    <a:pt x="985" y="293"/>
                  </a:lnTo>
                  <a:lnTo>
                    <a:pt x="967" y="272"/>
                  </a:lnTo>
                  <a:lnTo>
                    <a:pt x="948" y="250"/>
                  </a:lnTo>
                  <a:lnTo>
                    <a:pt x="930" y="223"/>
                  </a:lnTo>
                  <a:lnTo>
                    <a:pt x="912" y="195"/>
                  </a:lnTo>
                  <a:lnTo>
                    <a:pt x="894" y="163"/>
                  </a:lnTo>
                  <a:lnTo>
                    <a:pt x="878" y="129"/>
                  </a:lnTo>
                  <a:lnTo>
                    <a:pt x="863" y="89"/>
                  </a:lnTo>
                  <a:lnTo>
                    <a:pt x="848" y="47"/>
                  </a:lnTo>
                  <a:lnTo>
                    <a:pt x="836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0" name="Freeform 75"/>
            <p:cNvSpPr>
              <a:spLocks/>
            </p:cNvSpPr>
            <p:nvPr/>
          </p:nvSpPr>
          <p:spPr bwMode="auto">
            <a:xfrm>
              <a:off x="4039" y="3374"/>
              <a:ext cx="849" cy="193"/>
            </a:xfrm>
            <a:custGeom>
              <a:avLst/>
              <a:gdLst>
                <a:gd name="T0" fmla="*/ 12 w 849"/>
                <a:gd name="T1" fmla="*/ 183 h 193"/>
                <a:gd name="T2" fmla="*/ 65 w 849"/>
                <a:gd name="T3" fmla="*/ 189 h 193"/>
                <a:gd name="T4" fmla="*/ 120 w 849"/>
                <a:gd name="T5" fmla="*/ 192 h 193"/>
                <a:gd name="T6" fmla="*/ 174 w 849"/>
                <a:gd name="T7" fmla="*/ 192 h 193"/>
                <a:gd name="T8" fmla="*/ 229 w 849"/>
                <a:gd name="T9" fmla="*/ 188 h 193"/>
                <a:gd name="T10" fmla="*/ 282 w 849"/>
                <a:gd name="T11" fmla="*/ 183 h 193"/>
                <a:gd name="T12" fmla="*/ 336 w 849"/>
                <a:gd name="T13" fmla="*/ 175 h 193"/>
                <a:gd name="T14" fmla="*/ 389 w 849"/>
                <a:gd name="T15" fmla="*/ 166 h 193"/>
                <a:gd name="T16" fmla="*/ 443 w 849"/>
                <a:gd name="T17" fmla="*/ 155 h 193"/>
                <a:gd name="T18" fmla="*/ 495 w 849"/>
                <a:gd name="T19" fmla="*/ 140 h 193"/>
                <a:gd name="T20" fmla="*/ 547 w 849"/>
                <a:gd name="T21" fmla="*/ 126 h 193"/>
                <a:gd name="T22" fmla="*/ 599 w 849"/>
                <a:gd name="T23" fmla="*/ 109 h 193"/>
                <a:gd name="T24" fmla="*/ 649 w 849"/>
                <a:gd name="T25" fmla="*/ 90 h 193"/>
                <a:gd name="T26" fmla="*/ 699 w 849"/>
                <a:gd name="T27" fmla="*/ 70 h 193"/>
                <a:gd name="T28" fmla="*/ 750 w 849"/>
                <a:gd name="T29" fmla="*/ 50 h 193"/>
                <a:gd name="T30" fmla="*/ 799 w 849"/>
                <a:gd name="T31" fmla="*/ 29 h 193"/>
                <a:gd name="T32" fmla="*/ 848 w 849"/>
                <a:gd name="T33" fmla="*/ 6 h 193"/>
                <a:gd name="T34" fmla="*/ 821 w 849"/>
                <a:gd name="T35" fmla="*/ 11 h 193"/>
                <a:gd name="T36" fmla="*/ 772 w 849"/>
                <a:gd name="T37" fmla="*/ 33 h 193"/>
                <a:gd name="T38" fmla="*/ 723 w 849"/>
                <a:gd name="T39" fmla="*/ 54 h 193"/>
                <a:gd name="T40" fmla="*/ 673 w 849"/>
                <a:gd name="T41" fmla="*/ 75 h 193"/>
                <a:gd name="T42" fmla="*/ 622 w 849"/>
                <a:gd name="T43" fmla="*/ 93 h 193"/>
                <a:gd name="T44" fmla="*/ 570 w 849"/>
                <a:gd name="T45" fmla="*/ 110 h 193"/>
                <a:gd name="T46" fmla="*/ 520 w 849"/>
                <a:gd name="T47" fmla="*/ 128 h 193"/>
                <a:gd name="T48" fmla="*/ 466 w 849"/>
                <a:gd name="T49" fmla="*/ 140 h 193"/>
                <a:gd name="T50" fmla="*/ 414 w 849"/>
                <a:gd name="T51" fmla="*/ 153 h 193"/>
                <a:gd name="T52" fmla="*/ 361 w 849"/>
                <a:gd name="T53" fmla="*/ 165 h 193"/>
                <a:gd name="T54" fmla="*/ 307 w 849"/>
                <a:gd name="T55" fmla="*/ 173 h 193"/>
                <a:gd name="T56" fmla="*/ 255 w 849"/>
                <a:gd name="T57" fmla="*/ 179 h 193"/>
                <a:gd name="T58" fmla="*/ 200 w 849"/>
                <a:gd name="T59" fmla="*/ 183 h 193"/>
                <a:gd name="T60" fmla="*/ 147 w 849"/>
                <a:gd name="T61" fmla="*/ 185 h 193"/>
                <a:gd name="T62" fmla="*/ 92 w 849"/>
                <a:gd name="T63" fmla="*/ 183 h 193"/>
                <a:gd name="T64" fmla="*/ 39 w 849"/>
                <a:gd name="T65" fmla="*/ 181 h 193"/>
                <a:gd name="T66" fmla="*/ 9 w 849"/>
                <a:gd name="T67" fmla="*/ 183 h 193"/>
                <a:gd name="T68" fmla="*/ 0 w 849"/>
                <a:gd name="T69" fmla="*/ 175 h 193"/>
                <a:gd name="T70" fmla="*/ 13 w 849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9"/>
                <a:gd name="T109" fmla="*/ 0 h 193"/>
                <a:gd name="T110" fmla="*/ 849 w 849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9" h="193">
                  <a:moveTo>
                    <a:pt x="13" y="178"/>
                  </a:moveTo>
                  <a:lnTo>
                    <a:pt x="12" y="183"/>
                  </a:lnTo>
                  <a:lnTo>
                    <a:pt x="39" y="186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20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9" y="188"/>
                  </a:lnTo>
                  <a:lnTo>
                    <a:pt x="255" y="186"/>
                  </a:lnTo>
                  <a:lnTo>
                    <a:pt x="282" y="183"/>
                  </a:lnTo>
                  <a:lnTo>
                    <a:pt x="309" y="179"/>
                  </a:lnTo>
                  <a:lnTo>
                    <a:pt x="336" y="175"/>
                  </a:lnTo>
                  <a:lnTo>
                    <a:pt x="362" y="171"/>
                  </a:lnTo>
                  <a:lnTo>
                    <a:pt x="389" y="166"/>
                  </a:lnTo>
                  <a:lnTo>
                    <a:pt x="416" y="160"/>
                  </a:lnTo>
                  <a:lnTo>
                    <a:pt x="443" y="155"/>
                  </a:lnTo>
                  <a:lnTo>
                    <a:pt x="468" y="148"/>
                  </a:lnTo>
                  <a:lnTo>
                    <a:pt x="495" y="140"/>
                  </a:lnTo>
                  <a:lnTo>
                    <a:pt x="520" y="133"/>
                  </a:lnTo>
                  <a:lnTo>
                    <a:pt x="547" y="126"/>
                  </a:lnTo>
                  <a:lnTo>
                    <a:pt x="573" y="117"/>
                  </a:lnTo>
                  <a:lnTo>
                    <a:pt x="599" y="109"/>
                  </a:lnTo>
                  <a:lnTo>
                    <a:pt x="625" y="100"/>
                  </a:lnTo>
                  <a:lnTo>
                    <a:pt x="649" y="90"/>
                  </a:lnTo>
                  <a:lnTo>
                    <a:pt x="676" y="80"/>
                  </a:lnTo>
                  <a:lnTo>
                    <a:pt x="699" y="70"/>
                  </a:lnTo>
                  <a:lnTo>
                    <a:pt x="725" y="60"/>
                  </a:lnTo>
                  <a:lnTo>
                    <a:pt x="750" y="50"/>
                  </a:lnTo>
                  <a:lnTo>
                    <a:pt x="775" y="40"/>
                  </a:lnTo>
                  <a:lnTo>
                    <a:pt x="799" y="29"/>
                  </a:lnTo>
                  <a:lnTo>
                    <a:pt x="824" y="17"/>
                  </a:lnTo>
                  <a:lnTo>
                    <a:pt x="848" y="6"/>
                  </a:lnTo>
                  <a:lnTo>
                    <a:pt x="845" y="0"/>
                  </a:lnTo>
                  <a:lnTo>
                    <a:pt x="821" y="11"/>
                  </a:lnTo>
                  <a:lnTo>
                    <a:pt x="798" y="23"/>
                  </a:lnTo>
                  <a:lnTo>
                    <a:pt x="772" y="33"/>
                  </a:lnTo>
                  <a:lnTo>
                    <a:pt x="748" y="44"/>
                  </a:lnTo>
                  <a:lnTo>
                    <a:pt x="723" y="54"/>
                  </a:lnTo>
                  <a:lnTo>
                    <a:pt x="698" y="64"/>
                  </a:lnTo>
                  <a:lnTo>
                    <a:pt x="673" y="75"/>
                  </a:lnTo>
                  <a:lnTo>
                    <a:pt x="648" y="85"/>
                  </a:lnTo>
                  <a:lnTo>
                    <a:pt x="622" y="93"/>
                  </a:lnTo>
                  <a:lnTo>
                    <a:pt x="597" y="102"/>
                  </a:lnTo>
                  <a:lnTo>
                    <a:pt x="570" y="110"/>
                  </a:lnTo>
                  <a:lnTo>
                    <a:pt x="545" y="119"/>
                  </a:lnTo>
                  <a:lnTo>
                    <a:pt x="520" y="128"/>
                  </a:lnTo>
                  <a:lnTo>
                    <a:pt x="493" y="135"/>
                  </a:lnTo>
                  <a:lnTo>
                    <a:pt x="466" y="140"/>
                  </a:lnTo>
                  <a:lnTo>
                    <a:pt x="441" y="148"/>
                  </a:lnTo>
                  <a:lnTo>
                    <a:pt x="414" y="153"/>
                  </a:lnTo>
                  <a:lnTo>
                    <a:pt x="388" y="159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2" y="178"/>
                  </a:lnTo>
                  <a:lnTo>
                    <a:pt x="255" y="179"/>
                  </a:lnTo>
                  <a:lnTo>
                    <a:pt x="229" y="182"/>
                  </a:lnTo>
                  <a:lnTo>
                    <a:pt x="200" y="183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2" y="183"/>
                  </a:lnTo>
                  <a:lnTo>
                    <a:pt x="65" y="182"/>
                  </a:lnTo>
                  <a:lnTo>
                    <a:pt x="39" y="181"/>
                  </a:lnTo>
                  <a:lnTo>
                    <a:pt x="12" y="178"/>
                  </a:lnTo>
                  <a:lnTo>
                    <a:pt x="9" y="183"/>
                  </a:lnTo>
                  <a:lnTo>
                    <a:pt x="12" y="178"/>
                  </a:lnTo>
                  <a:lnTo>
                    <a:pt x="0" y="175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1" name="Freeform 76"/>
            <p:cNvSpPr>
              <a:spLocks/>
            </p:cNvSpPr>
            <p:nvPr/>
          </p:nvSpPr>
          <p:spPr bwMode="auto">
            <a:xfrm>
              <a:off x="4048" y="3560"/>
              <a:ext cx="174" cy="429"/>
            </a:xfrm>
            <a:custGeom>
              <a:avLst/>
              <a:gdLst>
                <a:gd name="T0" fmla="*/ 167 w 174"/>
                <a:gd name="T1" fmla="*/ 418 h 429"/>
                <a:gd name="T2" fmla="*/ 173 w 174"/>
                <a:gd name="T3" fmla="*/ 421 h 429"/>
                <a:gd name="T4" fmla="*/ 173 w 174"/>
                <a:gd name="T5" fmla="*/ 393 h 429"/>
                <a:gd name="T6" fmla="*/ 172 w 174"/>
                <a:gd name="T7" fmla="*/ 363 h 429"/>
                <a:gd name="T8" fmla="*/ 167 w 174"/>
                <a:gd name="T9" fmla="*/ 334 h 429"/>
                <a:gd name="T10" fmla="*/ 163 w 174"/>
                <a:gd name="T11" fmla="*/ 304 h 429"/>
                <a:gd name="T12" fmla="*/ 157 w 174"/>
                <a:gd name="T13" fmla="*/ 277 h 429"/>
                <a:gd name="T14" fmla="*/ 150 w 174"/>
                <a:gd name="T15" fmla="*/ 247 h 429"/>
                <a:gd name="T16" fmla="*/ 142 w 174"/>
                <a:gd name="T17" fmla="*/ 219 h 429"/>
                <a:gd name="T18" fmla="*/ 132 w 174"/>
                <a:gd name="T19" fmla="*/ 193 h 429"/>
                <a:gd name="T20" fmla="*/ 120 w 174"/>
                <a:gd name="T21" fmla="*/ 166 h 429"/>
                <a:gd name="T22" fmla="*/ 107 w 174"/>
                <a:gd name="T23" fmla="*/ 138 h 429"/>
                <a:gd name="T24" fmla="*/ 93 w 174"/>
                <a:gd name="T25" fmla="*/ 113 h 429"/>
                <a:gd name="T26" fmla="*/ 77 w 174"/>
                <a:gd name="T27" fmla="*/ 90 h 429"/>
                <a:gd name="T28" fmla="*/ 61 w 174"/>
                <a:gd name="T29" fmla="*/ 65 h 429"/>
                <a:gd name="T30" fmla="*/ 44 w 174"/>
                <a:gd name="T31" fmla="*/ 43 h 429"/>
                <a:gd name="T32" fmla="*/ 24 w 174"/>
                <a:gd name="T33" fmla="*/ 21 h 429"/>
                <a:gd name="T34" fmla="*/ 4 w 174"/>
                <a:gd name="T35" fmla="*/ 0 h 429"/>
                <a:gd name="T36" fmla="*/ 0 w 174"/>
                <a:gd name="T37" fmla="*/ 6 h 429"/>
                <a:gd name="T38" fmla="*/ 20 w 174"/>
                <a:gd name="T39" fmla="*/ 25 h 429"/>
                <a:gd name="T40" fmla="*/ 39 w 174"/>
                <a:gd name="T41" fmla="*/ 47 h 429"/>
                <a:gd name="T42" fmla="*/ 56 w 174"/>
                <a:gd name="T43" fmla="*/ 69 h 429"/>
                <a:gd name="T44" fmla="*/ 73 w 174"/>
                <a:gd name="T45" fmla="*/ 93 h 429"/>
                <a:gd name="T46" fmla="*/ 87 w 174"/>
                <a:gd name="T47" fmla="*/ 118 h 429"/>
                <a:gd name="T48" fmla="*/ 102 w 174"/>
                <a:gd name="T49" fmla="*/ 143 h 429"/>
                <a:gd name="T50" fmla="*/ 114 w 174"/>
                <a:gd name="T51" fmla="*/ 168 h 429"/>
                <a:gd name="T52" fmla="*/ 124 w 174"/>
                <a:gd name="T53" fmla="*/ 194 h 429"/>
                <a:gd name="T54" fmla="*/ 136 w 174"/>
                <a:gd name="T55" fmla="*/ 221 h 429"/>
                <a:gd name="T56" fmla="*/ 143 w 174"/>
                <a:gd name="T57" fmla="*/ 249 h 429"/>
                <a:gd name="T58" fmla="*/ 152 w 174"/>
                <a:gd name="T59" fmla="*/ 277 h 429"/>
                <a:gd name="T60" fmla="*/ 157 w 174"/>
                <a:gd name="T61" fmla="*/ 306 h 429"/>
                <a:gd name="T62" fmla="*/ 162 w 174"/>
                <a:gd name="T63" fmla="*/ 334 h 429"/>
                <a:gd name="T64" fmla="*/ 164 w 174"/>
                <a:gd name="T65" fmla="*/ 363 h 429"/>
                <a:gd name="T66" fmla="*/ 166 w 174"/>
                <a:gd name="T67" fmla="*/ 393 h 429"/>
                <a:gd name="T68" fmla="*/ 166 w 174"/>
                <a:gd name="T69" fmla="*/ 421 h 429"/>
                <a:gd name="T70" fmla="*/ 172 w 174"/>
                <a:gd name="T71" fmla="*/ 425 h 429"/>
                <a:gd name="T72" fmla="*/ 166 w 174"/>
                <a:gd name="T73" fmla="*/ 421 h 429"/>
                <a:gd name="T74" fmla="*/ 166 w 174"/>
                <a:gd name="T75" fmla="*/ 428 h 429"/>
                <a:gd name="T76" fmla="*/ 172 w 174"/>
                <a:gd name="T77" fmla="*/ 425 h 429"/>
                <a:gd name="T78" fmla="*/ 167 w 174"/>
                <a:gd name="T79" fmla="*/ 418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4"/>
                <a:gd name="T121" fmla="*/ 0 h 429"/>
                <a:gd name="T122" fmla="*/ 174 w 174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4" h="429">
                  <a:moveTo>
                    <a:pt x="167" y="418"/>
                  </a:moveTo>
                  <a:lnTo>
                    <a:pt x="173" y="421"/>
                  </a:lnTo>
                  <a:lnTo>
                    <a:pt x="173" y="393"/>
                  </a:lnTo>
                  <a:lnTo>
                    <a:pt x="172" y="363"/>
                  </a:lnTo>
                  <a:lnTo>
                    <a:pt x="167" y="334"/>
                  </a:lnTo>
                  <a:lnTo>
                    <a:pt x="163" y="304"/>
                  </a:lnTo>
                  <a:lnTo>
                    <a:pt x="157" y="277"/>
                  </a:lnTo>
                  <a:lnTo>
                    <a:pt x="150" y="247"/>
                  </a:lnTo>
                  <a:lnTo>
                    <a:pt x="142" y="219"/>
                  </a:lnTo>
                  <a:lnTo>
                    <a:pt x="132" y="193"/>
                  </a:lnTo>
                  <a:lnTo>
                    <a:pt x="120" y="166"/>
                  </a:lnTo>
                  <a:lnTo>
                    <a:pt x="107" y="138"/>
                  </a:lnTo>
                  <a:lnTo>
                    <a:pt x="93" y="113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20" y="25"/>
                  </a:lnTo>
                  <a:lnTo>
                    <a:pt x="39" y="47"/>
                  </a:lnTo>
                  <a:lnTo>
                    <a:pt x="56" y="69"/>
                  </a:lnTo>
                  <a:lnTo>
                    <a:pt x="73" y="93"/>
                  </a:lnTo>
                  <a:lnTo>
                    <a:pt x="87" y="118"/>
                  </a:lnTo>
                  <a:lnTo>
                    <a:pt x="102" y="143"/>
                  </a:lnTo>
                  <a:lnTo>
                    <a:pt x="114" y="168"/>
                  </a:lnTo>
                  <a:lnTo>
                    <a:pt x="124" y="194"/>
                  </a:lnTo>
                  <a:lnTo>
                    <a:pt x="136" y="221"/>
                  </a:lnTo>
                  <a:lnTo>
                    <a:pt x="143" y="249"/>
                  </a:lnTo>
                  <a:lnTo>
                    <a:pt x="152" y="277"/>
                  </a:lnTo>
                  <a:lnTo>
                    <a:pt x="157" y="306"/>
                  </a:lnTo>
                  <a:lnTo>
                    <a:pt x="162" y="334"/>
                  </a:lnTo>
                  <a:lnTo>
                    <a:pt x="164" y="363"/>
                  </a:lnTo>
                  <a:lnTo>
                    <a:pt x="166" y="393"/>
                  </a:lnTo>
                  <a:lnTo>
                    <a:pt x="166" y="421"/>
                  </a:lnTo>
                  <a:lnTo>
                    <a:pt x="172" y="425"/>
                  </a:lnTo>
                  <a:lnTo>
                    <a:pt x="166" y="421"/>
                  </a:lnTo>
                  <a:lnTo>
                    <a:pt x="166" y="428"/>
                  </a:lnTo>
                  <a:lnTo>
                    <a:pt x="172" y="425"/>
                  </a:lnTo>
                  <a:lnTo>
                    <a:pt x="167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2" name="Freeform 77"/>
            <p:cNvSpPr>
              <a:spLocks/>
            </p:cNvSpPr>
            <p:nvPr/>
          </p:nvSpPr>
          <p:spPr bwMode="auto">
            <a:xfrm>
              <a:off x="4224" y="3779"/>
              <a:ext cx="946" cy="207"/>
            </a:xfrm>
            <a:custGeom>
              <a:avLst/>
              <a:gdLst>
                <a:gd name="T0" fmla="*/ 935 w 946"/>
                <a:gd name="T1" fmla="*/ 0 h 207"/>
                <a:gd name="T2" fmla="*/ 875 w 946"/>
                <a:gd name="T3" fmla="*/ 1 h 207"/>
                <a:gd name="T4" fmla="*/ 816 w 946"/>
                <a:gd name="T5" fmla="*/ 6 h 207"/>
                <a:gd name="T6" fmla="*/ 756 w 946"/>
                <a:gd name="T7" fmla="*/ 10 h 207"/>
                <a:gd name="T8" fmla="*/ 695 w 946"/>
                <a:gd name="T9" fmla="*/ 14 h 207"/>
                <a:gd name="T10" fmla="*/ 634 w 946"/>
                <a:gd name="T11" fmla="*/ 22 h 207"/>
                <a:gd name="T12" fmla="*/ 574 w 946"/>
                <a:gd name="T13" fmla="*/ 29 h 207"/>
                <a:gd name="T14" fmla="*/ 513 w 946"/>
                <a:gd name="T15" fmla="*/ 37 h 207"/>
                <a:gd name="T16" fmla="*/ 453 w 946"/>
                <a:gd name="T17" fmla="*/ 48 h 207"/>
                <a:gd name="T18" fmla="*/ 394 w 946"/>
                <a:gd name="T19" fmla="*/ 59 h 207"/>
                <a:gd name="T20" fmla="*/ 334 w 946"/>
                <a:gd name="T21" fmla="*/ 73 h 207"/>
                <a:gd name="T22" fmla="*/ 276 w 946"/>
                <a:gd name="T23" fmla="*/ 88 h 207"/>
                <a:gd name="T24" fmla="*/ 218 w 946"/>
                <a:gd name="T25" fmla="*/ 105 h 207"/>
                <a:gd name="T26" fmla="*/ 162 w 946"/>
                <a:gd name="T27" fmla="*/ 125 h 207"/>
                <a:gd name="T28" fmla="*/ 107 w 946"/>
                <a:gd name="T29" fmla="*/ 147 h 207"/>
                <a:gd name="T30" fmla="*/ 53 w 946"/>
                <a:gd name="T31" fmla="*/ 171 h 207"/>
                <a:gd name="T32" fmla="*/ 0 w 946"/>
                <a:gd name="T33" fmla="*/ 199 h 207"/>
                <a:gd name="T34" fmla="*/ 30 w 946"/>
                <a:gd name="T35" fmla="*/ 192 h 207"/>
                <a:gd name="T36" fmla="*/ 83 w 946"/>
                <a:gd name="T37" fmla="*/ 166 h 207"/>
                <a:gd name="T38" fmla="*/ 137 w 946"/>
                <a:gd name="T39" fmla="*/ 143 h 207"/>
                <a:gd name="T40" fmla="*/ 192 w 946"/>
                <a:gd name="T41" fmla="*/ 122 h 207"/>
                <a:gd name="T42" fmla="*/ 248 w 946"/>
                <a:gd name="T43" fmla="*/ 104 h 207"/>
                <a:gd name="T44" fmla="*/ 306 w 946"/>
                <a:gd name="T45" fmla="*/ 86 h 207"/>
                <a:gd name="T46" fmla="*/ 366 w 946"/>
                <a:gd name="T47" fmla="*/ 72 h 207"/>
                <a:gd name="T48" fmla="*/ 425 w 946"/>
                <a:gd name="T49" fmla="*/ 61 h 207"/>
                <a:gd name="T50" fmla="*/ 484 w 946"/>
                <a:gd name="T51" fmla="*/ 49 h 207"/>
                <a:gd name="T52" fmla="*/ 544 w 946"/>
                <a:gd name="T53" fmla="*/ 39 h 207"/>
                <a:gd name="T54" fmla="*/ 605 w 946"/>
                <a:gd name="T55" fmla="*/ 32 h 207"/>
                <a:gd name="T56" fmla="*/ 666 w 946"/>
                <a:gd name="T57" fmla="*/ 24 h 207"/>
                <a:gd name="T58" fmla="*/ 725 w 946"/>
                <a:gd name="T59" fmla="*/ 19 h 207"/>
                <a:gd name="T60" fmla="*/ 786 w 946"/>
                <a:gd name="T61" fmla="*/ 14 h 207"/>
                <a:gd name="T62" fmla="*/ 845 w 946"/>
                <a:gd name="T63" fmla="*/ 10 h 207"/>
                <a:gd name="T64" fmla="*/ 905 w 946"/>
                <a:gd name="T65" fmla="*/ 7 h 207"/>
                <a:gd name="T66" fmla="*/ 938 w 946"/>
                <a:gd name="T67" fmla="*/ 0 h 207"/>
                <a:gd name="T68" fmla="*/ 945 w 946"/>
                <a:gd name="T69" fmla="*/ 6 h 207"/>
                <a:gd name="T70" fmla="*/ 933 w 946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6"/>
                <a:gd name="T109" fmla="*/ 0 h 207"/>
                <a:gd name="T110" fmla="*/ 946 w 946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6" h="207">
                  <a:moveTo>
                    <a:pt x="933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5" y="1"/>
                  </a:lnTo>
                  <a:lnTo>
                    <a:pt x="845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6" y="10"/>
                  </a:lnTo>
                  <a:lnTo>
                    <a:pt x="725" y="13"/>
                  </a:lnTo>
                  <a:lnTo>
                    <a:pt x="695" y="14"/>
                  </a:lnTo>
                  <a:lnTo>
                    <a:pt x="666" y="19"/>
                  </a:lnTo>
                  <a:lnTo>
                    <a:pt x="634" y="22"/>
                  </a:lnTo>
                  <a:lnTo>
                    <a:pt x="605" y="24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2"/>
                  </a:lnTo>
                  <a:lnTo>
                    <a:pt x="453" y="48"/>
                  </a:lnTo>
                  <a:lnTo>
                    <a:pt x="423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6" y="88"/>
                  </a:lnTo>
                  <a:lnTo>
                    <a:pt x="247" y="97"/>
                  </a:lnTo>
                  <a:lnTo>
                    <a:pt x="218" y="105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5"/>
                  </a:lnTo>
                  <a:lnTo>
                    <a:pt x="107" y="147"/>
                  </a:lnTo>
                  <a:lnTo>
                    <a:pt x="80" y="158"/>
                  </a:lnTo>
                  <a:lnTo>
                    <a:pt x="53" y="171"/>
                  </a:lnTo>
                  <a:lnTo>
                    <a:pt x="27" y="184"/>
                  </a:lnTo>
                  <a:lnTo>
                    <a:pt x="0" y="199"/>
                  </a:lnTo>
                  <a:lnTo>
                    <a:pt x="4" y="206"/>
                  </a:lnTo>
                  <a:lnTo>
                    <a:pt x="30" y="192"/>
                  </a:lnTo>
                  <a:lnTo>
                    <a:pt x="56" y="179"/>
                  </a:lnTo>
                  <a:lnTo>
                    <a:pt x="83" y="166"/>
                  </a:lnTo>
                  <a:lnTo>
                    <a:pt x="108" y="154"/>
                  </a:lnTo>
                  <a:lnTo>
                    <a:pt x="137" y="143"/>
                  </a:lnTo>
                  <a:lnTo>
                    <a:pt x="165" y="131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8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5" y="61"/>
                  </a:lnTo>
                  <a:lnTo>
                    <a:pt x="455" y="53"/>
                  </a:lnTo>
                  <a:lnTo>
                    <a:pt x="484" y="49"/>
                  </a:lnTo>
                  <a:lnTo>
                    <a:pt x="514" y="43"/>
                  </a:lnTo>
                  <a:lnTo>
                    <a:pt x="544" y="39"/>
                  </a:lnTo>
                  <a:lnTo>
                    <a:pt x="574" y="35"/>
                  </a:lnTo>
                  <a:lnTo>
                    <a:pt x="605" y="32"/>
                  </a:lnTo>
                  <a:lnTo>
                    <a:pt x="634" y="27"/>
                  </a:lnTo>
                  <a:lnTo>
                    <a:pt x="666" y="24"/>
                  </a:lnTo>
                  <a:lnTo>
                    <a:pt x="695" y="22"/>
                  </a:lnTo>
                  <a:lnTo>
                    <a:pt x="725" y="19"/>
                  </a:lnTo>
                  <a:lnTo>
                    <a:pt x="756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5" y="10"/>
                  </a:lnTo>
                  <a:lnTo>
                    <a:pt x="875" y="9"/>
                  </a:lnTo>
                  <a:lnTo>
                    <a:pt x="905" y="7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5" y="6"/>
                  </a:lnTo>
                  <a:lnTo>
                    <a:pt x="938" y="0"/>
                  </a:lnTo>
                  <a:lnTo>
                    <a:pt x="933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3" name="Freeform 78"/>
            <p:cNvSpPr>
              <a:spLocks/>
            </p:cNvSpPr>
            <p:nvPr/>
          </p:nvSpPr>
          <p:spPr bwMode="auto">
            <a:xfrm>
              <a:off x="4891" y="3371"/>
              <a:ext cx="271" cy="406"/>
            </a:xfrm>
            <a:custGeom>
              <a:avLst/>
              <a:gdLst>
                <a:gd name="T0" fmla="*/ 4 w 271"/>
                <a:gd name="T1" fmla="*/ 9 h 406"/>
                <a:gd name="T2" fmla="*/ 0 w 271"/>
                <a:gd name="T3" fmla="*/ 6 h 406"/>
                <a:gd name="T4" fmla="*/ 12 w 271"/>
                <a:gd name="T5" fmla="*/ 53 h 406"/>
                <a:gd name="T6" fmla="*/ 25 w 271"/>
                <a:gd name="T7" fmla="*/ 95 h 406"/>
                <a:gd name="T8" fmla="*/ 41 w 271"/>
                <a:gd name="T9" fmla="*/ 134 h 406"/>
                <a:gd name="T10" fmla="*/ 57 w 271"/>
                <a:gd name="T11" fmla="*/ 169 h 406"/>
                <a:gd name="T12" fmla="*/ 73 w 271"/>
                <a:gd name="T13" fmla="*/ 201 h 406"/>
                <a:gd name="T14" fmla="*/ 91 w 271"/>
                <a:gd name="T15" fmla="*/ 229 h 406"/>
                <a:gd name="T16" fmla="*/ 109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3 w 271"/>
                <a:gd name="T25" fmla="*/ 336 h 406"/>
                <a:gd name="T26" fmla="*/ 202 w 271"/>
                <a:gd name="T27" fmla="*/ 351 h 406"/>
                <a:gd name="T28" fmla="*/ 219 w 271"/>
                <a:gd name="T29" fmla="*/ 365 h 406"/>
                <a:gd name="T30" fmla="*/ 235 w 271"/>
                <a:gd name="T31" fmla="*/ 379 h 406"/>
                <a:gd name="T32" fmla="*/ 251 w 271"/>
                <a:gd name="T33" fmla="*/ 392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6 h 406"/>
                <a:gd name="T40" fmla="*/ 240 w 271"/>
                <a:gd name="T41" fmla="*/ 374 h 406"/>
                <a:gd name="T42" fmla="*/ 224 w 271"/>
                <a:gd name="T43" fmla="*/ 360 h 406"/>
                <a:gd name="T44" fmla="*/ 206 w 271"/>
                <a:gd name="T45" fmla="*/ 346 h 406"/>
                <a:gd name="T46" fmla="*/ 187 w 271"/>
                <a:gd name="T47" fmla="*/ 330 h 406"/>
                <a:gd name="T48" fmla="*/ 170 w 271"/>
                <a:gd name="T49" fmla="*/ 314 h 406"/>
                <a:gd name="T50" fmla="*/ 151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6 w 271"/>
                <a:gd name="T57" fmla="*/ 226 h 406"/>
                <a:gd name="T58" fmla="*/ 80 w 271"/>
                <a:gd name="T59" fmla="*/ 198 h 406"/>
                <a:gd name="T60" fmla="*/ 62 w 271"/>
                <a:gd name="T61" fmla="*/ 166 h 406"/>
                <a:gd name="T62" fmla="*/ 46 w 271"/>
                <a:gd name="T63" fmla="*/ 132 h 406"/>
                <a:gd name="T64" fmla="*/ 32 w 271"/>
                <a:gd name="T65" fmla="*/ 94 h 406"/>
                <a:gd name="T66" fmla="*/ 19 w 271"/>
                <a:gd name="T67" fmla="*/ 51 h 406"/>
                <a:gd name="T68" fmla="*/ 6 w 271"/>
                <a:gd name="T69" fmla="*/ 6 h 406"/>
                <a:gd name="T70" fmla="*/ 1 w 271"/>
                <a:gd name="T71" fmla="*/ 3 h 406"/>
                <a:gd name="T72" fmla="*/ 6 w 271"/>
                <a:gd name="T73" fmla="*/ 6 h 406"/>
                <a:gd name="T74" fmla="*/ 6 w 271"/>
                <a:gd name="T75" fmla="*/ 0 h 406"/>
                <a:gd name="T76" fmla="*/ 1 w 271"/>
                <a:gd name="T77" fmla="*/ 3 h 406"/>
                <a:gd name="T78" fmla="*/ 4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4" y="9"/>
                  </a:moveTo>
                  <a:lnTo>
                    <a:pt x="0" y="6"/>
                  </a:lnTo>
                  <a:lnTo>
                    <a:pt x="12" y="53"/>
                  </a:lnTo>
                  <a:lnTo>
                    <a:pt x="25" y="95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3" y="201"/>
                  </a:lnTo>
                  <a:lnTo>
                    <a:pt x="91" y="229"/>
                  </a:lnTo>
                  <a:lnTo>
                    <a:pt x="109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3" y="336"/>
                  </a:lnTo>
                  <a:lnTo>
                    <a:pt x="202" y="351"/>
                  </a:lnTo>
                  <a:lnTo>
                    <a:pt x="219" y="365"/>
                  </a:lnTo>
                  <a:lnTo>
                    <a:pt x="235" y="379"/>
                  </a:lnTo>
                  <a:lnTo>
                    <a:pt x="251" y="392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6"/>
                  </a:lnTo>
                  <a:lnTo>
                    <a:pt x="240" y="374"/>
                  </a:lnTo>
                  <a:lnTo>
                    <a:pt x="224" y="360"/>
                  </a:lnTo>
                  <a:lnTo>
                    <a:pt x="206" y="346"/>
                  </a:lnTo>
                  <a:lnTo>
                    <a:pt x="187" y="330"/>
                  </a:lnTo>
                  <a:lnTo>
                    <a:pt x="170" y="314"/>
                  </a:lnTo>
                  <a:lnTo>
                    <a:pt x="151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6" y="226"/>
                  </a:lnTo>
                  <a:lnTo>
                    <a:pt x="80" y="198"/>
                  </a:lnTo>
                  <a:lnTo>
                    <a:pt x="62" y="166"/>
                  </a:lnTo>
                  <a:lnTo>
                    <a:pt x="46" y="132"/>
                  </a:lnTo>
                  <a:lnTo>
                    <a:pt x="32" y="94"/>
                  </a:lnTo>
                  <a:lnTo>
                    <a:pt x="19" y="51"/>
                  </a:lnTo>
                  <a:lnTo>
                    <a:pt x="6" y="6"/>
                  </a:lnTo>
                  <a:lnTo>
                    <a:pt x="1" y="3"/>
                  </a:lnTo>
                  <a:lnTo>
                    <a:pt x="6" y="6"/>
                  </a:lnTo>
                  <a:lnTo>
                    <a:pt x="6" y="0"/>
                  </a:lnTo>
                  <a:lnTo>
                    <a:pt x="1" y="3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4" name="Freeform 79"/>
            <p:cNvSpPr>
              <a:spLocks/>
            </p:cNvSpPr>
            <p:nvPr/>
          </p:nvSpPr>
          <p:spPr bwMode="auto">
            <a:xfrm>
              <a:off x="4075" y="3356"/>
              <a:ext cx="1110" cy="604"/>
            </a:xfrm>
            <a:custGeom>
              <a:avLst/>
              <a:gdLst>
                <a:gd name="T0" fmla="*/ 813 w 1110"/>
                <a:gd name="T1" fmla="*/ 10 h 604"/>
                <a:gd name="T2" fmla="*/ 764 w 1110"/>
                <a:gd name="T3" fmla="*/ 34 h 604"/>
                <a:gd name="T4" fmla="*/ 715 w 1110"/>
                <a:gd name="T5" fmla="*/ 55 h 604"/>
                <a:gd name="T6" fmla="*/ 664 w 1110"/>
                <a:gd name="T7" fmla="*/ 77 h 604"/>
                <a:gd name="T8" fmla="*/ 613 w 1110"/>
                <a:gd name="T9" fmla="*/ 96 h 604"/>
                <a:gd name="T10" fmla="*/ 561 w 1110"/>
                <a:gd name="T11" fmla="*/ 114 h 604"/>
                <a:gd name="T12" fmla="*/ 511 w 1110"/>
                <a:gd name="T13" fmla="*/ 130 h 604"/>
                <a:gd name="T14" fmla="*/ 457 w 1110"/>
                <a:gd name="T15" fmla="*/ 145 h 604"/>
                <a:gd name="T16" fmla="*/ 405 w 1110"/>
                <a:gd name="T17" fmla="*/ 158 h 604"/>
                <a:gd name="T18" fmla="*/ 351 w 1110"/>
                <a:gd name="T19" fmla="*/ 170 h 604"/>
                <a:gd name="T20" fmla="*/ 298 w 1110"/>
                <a:gd name="T21" fmla="*/ 179 h 604"/>
                <a:gd name="T22" fmla="*/ 244 w 1110"/>
                <a:gd name="T23" fmla="*/ 185 h 604"/>
                <a:gd name="T24" fmla="*/ 191 w 1110"/>
                <a:gd name="T25" fmla="*/ 189 h 604"/>
                <a:gd name="T26" fmla="*/ 135 w 1110"/>
                <a:gd name="T27" fmla="*/ 191 h 604"/>
                <a:gd name="T28" fmla="*/ 82 w 1110"/>
                <a:gd name="T29" fmla="*/ 189 h 604"/>
                <a:gd name="T30" fmla="*/ 27 w 1110"/>
                <a:gd name="T31" fmla="*/ 185 h 604"/>
                <a:gd name="T32" fmla="*/ 21 w 1110"/>
                <a:gd name="T33" fmla="*/ 202 h 604"/>
                <a:gd name="T34" fmla="*/ 58 w 1110"/>
                <a:gd name="T35" fmla="*/ 247 h 604"/>
                <a:gd name="T36" fmla="*/ 92 w 1110"/>
                <a:gd name="T37" fmla="*/ 296 h 604"/>
                <a:gd name="T38" fmla="*/ 119 w 1110"/>
                <a:gd name="T39" fmla="*/ 347 h 604"/>
                <a:gd name="T40" fmla="*/ 141 w 1110"/>
                <a:gd name="T41" fmla="*/ 401 h 604"/>
                <a:gd name="T42" fmla="*/ 158 w 1110"/>
                <a:gd name="T43" fmla="*/ 457 h 604"/>
                <a:gd name="T44" fmla="*/ 170 w 1110"/>
                <a:gd name="T45" fmla="*/ 514 h 604"/>
                <a:gd name="T46" fmla="*/ 174 w 1110"/>
                <a:gd name="T47" fmla="*/ 573 h 604"/>
                <a:gd name="T48" fmla="*/ 199 w 1110"/>
                <a:gd name="T49" fmla="*/ 588 h 604"/>
                <a:gd name="T50" fmla="*/ 253 w 1110"/>
                <a:gd name="T51" fmla="*/ 562 h 604"/>
                <a:gd name="T52" fmla="*/ 308 w 1110"/>
                <a:gd name="T53" fmla="*/ 538 h 604"/>
                <a:gd name="T54" fmla="*/ 363 w 1110"/>
                <a:gd name="T55" fmla="*/ 517 h 604"/>
                <a:gd name="T56" fmla="*/ 420 w 1110"/>
                <a:gd name="T57" fmla="*/ 498 h 604"/>
                <a:gd name="T58" fmla="*/ 478 w 1110"/>
                <a:gd name="T59" fmla="*/ 480 h 604"/>
                <a:gd name="T60" fmla="*/ 537 w 1110"/>
                <a:gd name="T61" fmla="*/ 466 h 604"/>
                <a:gd name="T62" fmla="*/ 597 w 1110"/>
                <a:gd name="T63" fmla="*/ 454 h 604"/>
                <a:gd name="T64" fmla="*/ 656 w 1110"/>
                <a:gd name="T65" fmla="*/ 442 h 604"/>
                <a:gd name="T66" fmla="*/ 718 w 1110"/>
                <a:gd name="T67" fmla="*/ 432 h 604"/>
                <a:gd name="T68" fmla="*/ 777 w 1110"/>
                <a:gd name="T69" fmla="*/ 424 h 604"/>
                <a:gd name="T70" fmla="*/ 838 w 1110"/>
                <a:gd name="T71" fmla="*/ 417 h 604"/>
                <a:gd name="T72" fmla="*/ 899 w 1110"/>
                <a:gd name="T73" fmla="*/ 411 h 604"/>
                <a:gd name="T74" fmla="*/ 960 w 1110"/>
                <a:gd name="T75" fmla="*/ 406 h 604"/>
                <a:gd name="T76" fmla="*/ 1020 w 1110"/>
                <a:gd name="T77" fmla="*/ 402 h 604"/>
                <a:gd name="T78" fmla="*/ 1079 w 1110"/>
                <a:gd name="T79" fmla="*/ 399 h 604"/>
                <a:gd name="T80" fmla="*/ 1094 w 1110"/>
                <a:gd name="T81" fmla="*/ 386 h 604"/>
                <a:gd name="T82" fmla="*/ 1060 w 1110"/>
                <a:gd name="T83" fmla="*/ 359 h 604"/>
                <a:gd name="T84" fmla="*/ 1024 w 1110"/>
                <a:gd name="T85" fmla="*/ 328 h 604"/>
                <a:gd name="T86" fmla="*/ 987 w 1110"/>
                <a:gd name="T87" fmla="*/ 293 h 604"/>
                <a:gd name="T88" fmla="*/ 948 w 1110"/>
                <a:gd name="T89" fmla="*/ 248 h 604"/>
                <a:gd name="T90" fmla="*/ 913 w 1110"/>
                <a:gd name="T91" fmla="*/ 194 h 604"/>
                <a:gd name="T92" fmla="*/ 878 w 1110"/>
                <a:gd name="T93" fmla="*/ 127 h 604"/>
                <a:gd name="T94" fmla="*/ 848 w 1110"/>
                <a:gd name="T95" fmla="*/ 46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4"/>
                <a:gd name="T146" fmla="*/ 1110 w 1110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4">
                  <a:moveTo>
                    <a:pt x="837" y="0"/>
                  </a:moveTo>
                  <a:lnTo>
                    <a:pt x="813" y="10"/>
                  </a:lnTo>
                  <a:lnTo>
                    <a:pt x="789" y="22"/>
                  </a:lnTo>
                  <a:lnTo>
                    <a:pt x="764" y="34"/>
                  </a:lnTo>
                  <a:lnTo>
                    <a:pt x="740" y="44"/>
                  </a:lnTo>
                  <a:lnTo>
                    <a:pt x="715" y="55"/>
                  </a:lnTo>
                  <a:lnTo>
                    <a:pt x="689" y="65"/>
                  </a:lnTo>
                  <a:lnTo>
                    <a:pt x="664" y="77"/>
                  </a:lnTo>
                  <a:lnTo>
                    <a:pt x="639" y="86"/>
                  </a:lnTo>
                  <a:lnTo>
                    <a:pt x="613" y="96"/>
                  </a:lnTo>
                  <a:lnTo>
                    <a:pt x="588" y="105"/>
                  </a:lnTo>
                  <a:lnTo>
                    <a:pt x="561" y="114"/>
                  </a:lnTo>
                  <a:lnTo>
                    <a:pt x="536" y="123"/>
                  </a:lnTo>
                  <a:lnTo>
                    <a:pt x="511" y="130"/>
                  </a:lnTo>
                  <a:lnTo>
                    <a:pt x="484" y="137"/>
                  </a:lnTo>
                  <a:lnTo>
                    <a:pt x="457" y="145"/>
                  </a:lnTo>
                  <a:lnTo>
                    <a:pt x="432" y="152"/>
                  </a:lnTo>
                  <a:lnTo>
                    <a:pt x="405" y="158"/>
                  </a:lnTo>
                  <a:lnTo>
                    <a:pt x="378" y="164"/>
                  </a:lnTo>
                  <a:lnTo>
                    <a:pt x="351" y="170"/>
                  </a:lnTo>
                  <a:lnTo>
                    <a:pt x="325" y="174"/>
                  </a:lnTo>
                  <a:lnTo>
                    <a:pt x="298" y="179"/>
                  </a:lnTo>
                  <a:lnTo>
                    <a:pt x="271" y="182"/>
                  </a:lnTo>
                  <a:lnTo>
                    <a:pt x="244" y="185"/>
                  </a:lnTo>
                  <a:lnTo>
                    <a:pt x="217" y="188"/>
                  </a:lnTo>
                  <a:lnTo>
                    <a:pt x="191" y="189"/>
                  </a:lnTo>
                  <a:lnTo>
                    <a:pt x="162" y="191"/>
                  </a:lnTo>
                  <a:lnTo>
                    <a:pt x="135" y="191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7" y="185"/>
                  </a:lnTo>
                  <a:lnTo>
                    <a:pt x="0" y="182"/>
                  </a:lnTo>
                  <a:lnTo>
                    <a:pt x="21" y="202"/>
                  </a:lnTo>
                  <a:lnTo>
                    <a:pt x="40" y="225"/>
                  </a:lnTo>
                  <a:lnTo>
                    <a:pt x="58" y="247"/>
                  </a:lnTo>
                  <a:lnTo>
                    <a:pt x="76" y="270"/>
                  </a:lnTo>
                  <a:lnTo>
                    <a:pt x="92" y="296"/>
                  </a:lnTo>
                  <a:lnTo>
                    <a:pt x="106" y="321"/>
                  </a:lnTo>
                  <a:lnTo>
                    <a:pt x="119" y="347"/>
                  </a:lnTo>
                  <a:lnTo>
                    <a:pt x="131" y="374"/>
                  </a:lnTo>
                  <a:lnTo>
                    <a:pt x="141" y="401"/>
                  </a:lnTo>
                  <a:lnTo>
                    <a:pt x="150" y="429"/>
                  </a:lnTo>
                  <a:lnTo>
                    <a:pt x="158" y="457"/>
                  </a:lnTo>
                  <a:lnTo>
                    <a:pt x="165" y="486"/>
                  </a:lnTo>
                  <a:lnTo>
                    <a:pt x="170" y="514"/>
                  </a:lnTo>
                  <a:lnTo>
                    <a:pt x="173" y="544"/>
                  </a:lnTo>
                  <a:lnTo>
                    <a:pt x="174" y="573"/>
                  </a:lnTo>
                  <a:lnTo>
                    <a:pt x="174" y="603"/>
                  </a:lnTo>
                  <a:lnTo>
                    <a:pt x="199" y="588"/>
                  </a:lnTo>
                  <a:lnTo>
                    <a:pt x="226" y="575"/>
                  </a:lnTo>
                  <a:lnTo>
                    <a:pt x="253" y="562"/>
                  </a:lnTo>
                  <a:lnTo>
                    <a:pt x="280" y="550"/>
                  </a:lnTo>
                  <a:lnTo>
                    <a:pt x="308" y="538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1" y="507"/>
                  </a:lnTo>
                  <a:lnTo>
                    <a:pt x="420" y="498"/>
                  </a:lnTo>
                  <a:lnTo>
                    <a:pt x="450" y="489"/>
                  </a:lnTo>
                  <a:lnTo>
                    <a:pt x="478" y="480"/>
                  </a:lnTo>
                  <a:lnTo>
                    <a:pt x="508" y="473"/>
                  </a:lnTo>
                  <a:lnTo>
                    <a:pt x="537" y="466"/>
                  </a:lnTo>
                  <a:lnTo>
                    <a:pt x="567" y="460"/>
                  </a:lnTo>
                  <a:lnTo>
                    <a:pt x="597" y="454"/>
                  </a:lnTo>
                  <a:lnTo>
                    <a:pt x="627" y="448"/>
                  </a:lnTo>
                  <a:lnTo>
                    <a:pt x="656" y="442"/>
                  </a:lnTo>
                  <a:lnTo>
                    <a:pt x="686" y="436"/>
                  </a:lnTo>
                  <a:lnTo>
                    <a:pt x="718" y="432"/>
                  </a:lnTo>
                  <a:lnTo>
                    <a:pt x="747" y="427"/>
                  </a:lnTo>
                  <a:lnTo>
                    <a:pt x="777" y="424"/>
                  </a:lnTo>
                  <a:lnTo>
                    <a:pt x="808" y="421"/>
                  </a:lnTo>
                  <a:lnTo>
                    <a:pt x="838" y="417"/>
                  </a:lnTo>
                  <a:lnTo>
                    <a:pt x="869" y="414"/>
                  </a:lnTo>
                  <a:lnTo>
                    <a:pt x="899" y="411"/>
                  </a:lnTo>
                  <a:lnTo>
                    <a:pt x="929" y="409"/>
                  </a:lnTo>
                  <a:lnTo>
                    <a:pt x="960" y="406"/>
                  </a:lnTo>
                  <a:lnTo>
                    <a:pt x="990" y="405"/>
                  </a:lnTo>
                  <a:lnTo>
                    <a:pt x="1020" y="402"/>
                  </a:lnTo>
                  <a:lnTo>
                    <a:pt x="1049" y="401"/>
                  </a:lnTo>
                  <a:lnTo>
                    <a:pt x="1079" y="399"/>
                  </a:lnTo>
                  <a:lnTo>
                    <a:pt x="1109" y="398"/>
                  </a:lnTo>
                  <a:lnTo>
                    <a:pt x="1094" y="386"/>
                  </a:lnTo>
                  <a:lnTo>
                    <a:pt x="1078" y="372"/>
                  </a:lnTo>
                  <a:lnTo>
                    <a:pt x="1060" y="359"/>
                  </a:lnTo>
                  <a:lnTo>
                    <a:pt x="1042" y="344"/>
                  </a:lnTo>
                  <a:lnTo>
                    <a:pt x="1024" y="328"/>
                  </a:lnTo>
                  <a:lnTo>
                    <a:pt x="1006" y="312"/>
                  </a:lnTo>
                  <a:lnTo>
                    <a:pt x="987" y="293"/>
                  </a:lnTo>
                  <a:lnTo>
                    <a:pt x="968" y="272"/>
                  </a:lnTo>
                  <a:lnTo>
                    <a:pt x="948" y="248"/>
                  </a:lnTo>
                  <a:lnTo>
                    <a:pt x="930" y="222"/>
                  </a:lnTo>
                  <a:lnTo>
                    <a:pt x="913" y="194"/>
                  </a:lnTo>
                  <a:lnTo>
                    <a:pt x="895" y="163"/>
                  </a:lnTo>
                  <a:lnTo>
                    <a:pt x="878" y="127"/>
                  </a:lnTo>
                  <a:lnTo>
                    <a:pt x="863" y="89"/>
                  </a:lnTo>
                  <a:lnTo>
                    <a:pt x="848" y="46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5" name="Freeform 80"/>
            <p:cNvSpPr>
              <a:spLocks/>
            </p:cNvSpPr>
            <p:nvPr/>
          </p:nvSpPr>
          <p:spPr bwMode="auto">
            <a:xfrm>
              <a:off x="4065" y="3352"/>
              <a:ext cx="847" cy="193"/>
            </a:xfrm>
            <a:custGeom>
              <a:avLst/>
              <a:gdLst>
                <a:gd name="T0" fmla="*/ 10 w 847"/>
                <a:gd name="T1" fmla="*/ 183 h 193"/>
                <a:gd name="T2" fmla="*/ 65 w 847"/>
                <a:gd name="T3" fmla="*/ 189 h 193"/>
                <a:gd name="T4" fmla="*/ 119 w 847"/>
                <a:gd name="T5" fmla="*/ 192 h 193"/>
                <a:gd name="T6" fmla="*/ 172 w 847"/>
                <a:gd name="T7" fmla="*/ 192 h 193"/>
                <a:gd name="T8" fmla="*/ 227 w 847"/>
                <a:gd name="T9" fmla="*/ 189 h 193"/>
                <a:gd name="T10" fmla="*/ 281 w 847"/>
                <a:gd name="T11" fmla="*/ 183 h 193"/>
                <a:gd name="T12" fmla="*/ 335 w 847"/>
                <a:gd name="T13" fmla="*/ 176 h 193"/>
                <a:gd name="T14" fmla="*/ 387 w 847"/>
                <a:gd name="T15" fmla="*/ 166 h 193"/>
                <a:gd name="T16" fmla="*/ 441 w 847"/>
                <a:gd name="T17" fmla="*/ 155 h 193"/>
                <a:gd name="T18" fmla="*/ 493 w 847"/>
                <a:gd name="T19" fmla="*/ 140 h 193"/>
                <a:gd name="T20" fmla="*/ 546 w 847"/>
                <a:gd name="T21" fmla="*/ 126 h 193"/>
                <a:gd name="T22" fmla="*/ 597 w 847"/>
                <a:gd name="T23" fmla="*/ 109 h 193"/>
                <a:gd name="T24" fmla="*/ 647 w 847"/>
                <a:gd name="T25" fmla="*/ 92 h 193"/>
                <a:gd name="T26" fmla="*/ 699 w 847"/>
                <a:gd name="T27" fmla="*/ 72 h 193"/>
                <a:gd name="T28" fmla="*/ 748 w 847"/>
                <a:gd name="T29" fmla="*/ 50 h 193"/>
                <a:gd name="T30" fmla="*/ 797 w 847"/>
                <a:gd name="T31" fmla="*/ 29 h 193"/>
                <a:gd name="T32" fmla="*/ 846 w 847"/>
                <a:gd name="T33" fmla="*/ 7 h 193"/>
                <a:gd name="T34" fmla="*/ 819 w 847"/>
                <a:gd name="T35" fmla="*/ 11 h 193"/>
                <a:gd name="T36" fmla="*/ 770 w 847"/>
                <a:gd name="T37" fmla="*/ 33 h 193"/>
                <a:gd name="T38" fmla="*/ 721 w 847"/>
                <a:gd name="T39" fmla="*/ 54 h 193"/>
                <a:gd name="T40" fmla="*/ 671 w 847"/>
                <a:gd name="T41" fmla="*/ 75 h 193"/>
                <a:gd name="T42" fmla="*/ 620 w 847"/>
                <a:gd name="T43" fmla="*/ 93 h 193"/>
                <a:gd name="T44" fmla="*/ 570 w 847"/>
                <a:gd name="T45" fmla="*/ 112 h 193"/>
                <a:gd name="T46" fmla="*/ 518 w 847"/>
                <a:gd name="T47" fmla="*/ 128 h 193"/>
                <a:gd name="T48" fmla="*/ 466 w 847"/>
                <a:gd name="T49" fmla="*/ 142 h 193"/>
                <a:gd name="T50" fmla="*/ 413 w 847"/>
                <a:gd name="T51" fmla="*/ 155 h 193"/>
                <a:gd name="T52" fmla="*/ 361 w 847"/>
                <a:gd name="T53" fmla="*/ 165 h 193"/>
                <a:gd name="T54" fmla="*/ 307 w 847"/>
                <a:gd name="T55" fmla="*/ 173 h 193"/>
                <a:gd name="T56" fmla="*/ 254 w 847"/>
                <a:gd name="T57" fmla="*/ 181 h 193"/>
                <a:gd name="T58" fmla="*/ 200 w 847"/>
                <a:gd name="T59" fmla="*/ 185 h 193"/>
                <a:gd name="T60" fmla="*/ 145 w 847"/>
                <a:gd name="T61" fmla="*/ 185 h 193"/>
                <a:gd name="T62" fmla="*/ 92 w 847"/>
                <a:gd name="T63" fmla="*/ 185 h 193"/>
                <a:gd name="T64" fmla="*/ 37 w 847"/>
                <a:gd name="T65" fmla="*/ 181 h 193"/>
                <a:gd name="T66" fmla="*/ 9 w 847"/>
                <a:gd name="T67" fmla="*/ 183 h 193"/>
                <a:gd name="T68" fmla="*/ 0 w 847"/>
                <a:gd name="T69" fmla="*/ 176 h 193"/>
                <a:gd name="T70" fmla="*/ 13 w 847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7"/>
                <a:gd name="T109" fmla="*/ 0 h 193"/>
                <a:gd name="T110" fmla="*/ 847 w 847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7" h="193">
                  <a:moveTo>
                    <a:pt x="13" y="178"/>
                  </a:moveTo>
                  <a:lnTo>
                    <a:pt x="10" y="183"/>
                  </a:lnTo>
                  <a:lnTo>
                    <a:pt x="37" y="188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2"/>
                  </a:lnTo>
                  <a:lnTo>
                    <a:pt x="145" y="192"/>
                  </a:lnTo>
                  <a:lnTo>
                    <a:pt x="172" y="192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9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7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8"/>
                  </a:lnTo>
                  <a:lnTo>
                    <a:pt x="493" y="140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1" y="117"/>
                  </a:lnTo>
                  <a:lnTo>
                    <a:pt x="597" y="109"/>
                  </a:lnTo>
                  <a:lnTo>
                    <a:pt x="623" y="100"/>
                  </a:lnTo>
                  <a:lnTo>
                    <a:pt x="647" y="92"/>
                  </a:lnTo>
                  <a:lnTo>
                    <a:pt x="674" y="82"/>
                  </a:lnTo>
                  <a:lnTo>
                    <a:pt x="699" y="72"/>
                  </a:lnTo>
                  <a:lnTo>
                    <a:pt x="723" y="62"/>
                  </a:lnTo>
                  <a:lnTo>
                    <a:pt x="748" y="50"/>
                  </a:lnTo>
                  <a:lnTo>
                    <a:pt x="773" y="40"/>
                  </a:lnTo>
                  <a:lnTo>
                    <a:pt x="797" y="29"/>
                  </a:lnTo>
                  <a:lnTo>
                    <a:pt x="822" y="19"/>
                  </a:lnTo>
                  <a:lnTo>
                    <a:pt x="846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6" y="23"/>
                  </a:lnTo>
                  <a:lnTo>
                    <a:pt x="770" y="33"/>
                  </a:lnTo>
                  <a:lnTo>
                    <a:pt x="747" y="44"/>
                  </a:lnTo>
                  <a:lnTo>
                    <a:pt x="721" y="54"/>
                  </a:lnTo>
                  <a:lnTo>
                    <a:pt x="696" y="64"/>
                  </a:lnTo>
                  <a:lnTo>
                    <a:pt x="671" y="75"/>
                  </a:lnTo>
                  <a:lnTo>
                    <a:pt x="646" y="85"/>
                  </a:lnTo>
                  <a:lnTo>
                    <a:pt x="620" y="93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3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3" y="155"/>
                  </a:lnTo>
                  <a:lnTo>
                    <a:pt x="387" y="160"/>
                  </a:lnTo>
                  <a:lnTo>
                    <a:pt x="361" y="165"/>
                  </a:lnTo>
                  <a:lnTo>
                    <a:pt x="334" y="169"/>
                  </a:lnTo>
                  <a:lnTo>
                    <a:pt x="307" y="173"/>
                  </a:lnTo>
                  <a:lnTo>
                    <a:pt x="281" y="178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5"/>
                  </a:lnTo>
                  <a:lnTo>
                    <a:pt x="172" y="185"/>
                  </a:lnTo>
                  <a:lnTo>
                    <a:pt x="145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3"/>
                  </a:lnTo>
                  <a:lnTo>
                    <a:pt x="37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6" name="Freeform 81"/>
            <p:cNvSpPr>
              <a:spLocks/>
            </p:cNvSpPr>
            <p:nvPr/>
          </p:nvSpPr>
          <p:spPr bwMode="auto">
            <a:xfrm>
              <a:off x="4074" y="3538"/>
              <a:ext cx="172" cy="428"/>
            </a:xfrm>
            <a:custGeom>
              <a:avLst/>
              <a:gdLst>
                <a:gd name="T0" fmla="*/ 167 w 172"/>
                <a:gd name="T1" fmla="*/ 418 h 428"/>
                <a:gd name="T2" fmla="*/ 171 w 172"/>
                <a:gd name="T3" fmla="*/ 421 h 428"/>
                <a:gd name="T4" fmla="*/ 171 w 172"/>
                <a:gd name="T5" fmla="*/ 392 h 428"/>
                <a:gd name="T6" fmla="*/ 170 w 172"/>
                <a:gd name="T7" fmla="*/ 362 h 428"/>
                <a:gd name="T8" fmla="*/ 167 w 172"/>
                <a:gd name="T9" fmla="*/ 333 h 428"/>
                <a:gd name="T10" fmla="*/ 162 w 172"/>
                <a:gd name="T11" fmla="*/ 304 h 428"/>
                <a:gd name="T12" fmla="*/ 157 w 172"/>
                <a:gd name="T13" fmla="*/ 276 h 428"/>
                <a:gd name="T14" fmla="*/ 148 w 172"/>
                <a:gd name="T15" fmla="*/ 248 h 428"/>
                <a:gd name="T16" fmla="*/ 140 w 172"/>
                <a:gd name="T17" fmla="*/ 219 h 428"/>
                <a:gd name="T18" fmla="*/ 130 w 172"/>
                <a:gd name="T19" fmla="*/ 192 h 428"/>
                <a:gd name="T20" fmla="*/ 118 w 172"/>
                <a:gd name="T21" fmla="*/ 166 h 428"/>
                <a:gd name="T22" fmla="*/ 107 w 172"/>
                <a:gd name="T23" fmla="*/ 139 h 428"/>
                <a:gd name="T24" fmla="*/ 91 w 172"/>
                <a:gd name="T25" fmla="*/ 114 h 428"/>
                <a:gd name="T26" fmla="*/ 77 w 172"/>
                <a:gd name="T27" fmla="*/ 90 h 428"/>
                <a:gd name="T28" fmla="*/ 60 w 172"/>
                <a:gd name="T29" fmla="*/ 65 h 428"/>
                <a:gd name="T30" fmla="*/ 43 w 172"/>
                <a:gd name="T31" fmla="*/ 43 h 428"/>
                <a:gd name="T32" fmla="*/ 24 w 172"/>
                <a:gd name="T33" fmla="*/ 22 h 428"/>
                <a:gd name="T34" fmla="*/ 4 w 172"/>
                <a:gd name="T35" fmla="*/ 0 h 428"/>
                <a:gd name="T36" fmla="*/ 0 w 172"/>
                <a:gd name="T37" fmla="*/ 6 h 428"/>
                <a:gd name="T38" fmla="*/ 19 w 172"/>
                <a:gd name="T39" fmla="*/ 25 h 428"/>
                <a:gd name="T40" fmla="*/ 38 w 172"/>
                <a:gd name="T41" fmla="*/ 47 h 428"/>
                <a:gd name="T42" fmla="*/ 56 w 172"/>
                <a:gd name="T43" fmla="*/ 69 h 428"/>
                <a:gd name="T44" fmla="*/ 71 w 172"/>
                <a:gd name="T45" fmla="*/ 92 h 428"/>
                <a:gd name="T46" fmla="*/ 87 w 172"/>
                <a:gd name="T47" fmla="*/ 117 h 428"/>
                <a:gd name="T48" fmla="*/ 100 w 172"/>
                <a:gd name="T49" fmla="*/ 142 h 428"/>
                <a:gd name="T50" fmla="*/ 113 w 172"/>
                <a:gd name="T51" fmla="*/ 169 h 428"/>
                <a:gd name="T52" fmla="*/ 124 w 172"/>
                <a:gd name="T53" fmla="*/ 195 h 428"/>
                <a:gd name="T54" fmla="*/ 134 w 172"/>
                <a:gd name="T55" fmla="*/ 222 h 428"/>
                <a:gd name="T56" fmla="*/ 143 w 172"/>
                <a:gd name="T57" fmla="*/ 249 h 428"/>
                <a:gd name="T58" fmla="*/ 150 w 172"/>
                <a:gd name="T59" fmla="*/ 277 h 428"/>
                <a:gd name="T60" fmla="*/ 155 w 172"/>
                <a:gd name="T61" fmla="*/ 305 h 428"/>
                <a:gd name="T62" fmla="*/ 160 w 172"/>
                <a:gd name="T63" fmla="*/ 333 h 428"/>
                <a:gd name="T64" fmla="*/ 164 w 172"/>
                <a:gd name="T65" fmla="*/ 362 h 428"/>
                <a:gd name="T66" fmla="*/ 165 w 172"/>
                <a:gd name="T67" fmla="*/ 392 h 428"/>
                <a:gd name="T68" fmla="*/ 165 w 172"/>
                <a:gd name="T69" fmla="*/ 421 h 428"/>
                <a:gd name="T70" fmla="*/ 170 w 172"/>
                <a:gd name="T71" fmla="*/ 424 h 428"/>
                <a:gd name="T72" fmla="*/ 165 w 172"/>
                <a:gd name="T73" fmla="*/ 421 h 428"/>
                <a:gd name="T74" fmla="*/ 164 w 172"/>
                <a:gd name="T75" fmla="*/ 427 h 428"/>
                <a:gd name="T76" fmla="*/ 170 w 172"/>
                <a:gd name="T77" fmla="*/ 424 h 428"/>
                <a:gd name="T78" fmla="*/ 167 w 172"/>
                <a:gd name="T79" fmla="*/ 418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8"/>
                <a:gd name="T122" fmla="*/ 172 w 172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8">
                  <a:moveTo>
                    <a:pt x="167" y="418"/>
                  </a:moveTo>
                  <a:lnTo>
                    <a:pt x="171" y="421"/>
                  </a:lnTo>
                  <a:lnTo>
                    <a:pt x="171" y="392"/>
                  </a:lnTo>
                  <a:lnTo>
                    <a:pt x="170" y="362"/>
                  </a:lnTo>
                  <a:lnTo>
                    <a:pt x="167" y="333"/>
                  </a:lnTo>
                  <a:lnTo>
                    <a:pt x="162" y="304"/>
                  </a:lnTo>
                  <a:lnTo>
                    <a:pt x="157" y="276"/>
                  </a:lnTo>
                  <a:lnTo>
                    <a:pt x="148" y="248"/>
                  </a:lnTo>
                  <a:lnTo>
                    <a:pt x="140" y="219"/>
                  </a:lnTo>
                  <a:lnTo>
                    <a:pt x="130" y="192"/>
                  </a:lnTo>
                  <a:lnTo>
                    <a:pt x="118" y="166"/>
                  </a:lnTo>
                  <a:lnTo>
                    <a:pt x="107" y="139"/>
                  </a:lnTo>
                  <a:lnTo>
                    <a:pt x="91" y="114"/>
                  </a:lnTo>
                  <a:lnTo>
                    <a:pt x="77" y="90"/>
                  </a:lnTo>
                  <a:lnTo>
                    <a:pt x="60" y="65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5"/>
                  </a:lnTo>
                  <a:lnTo>
                    <a:pt x="38" y="47"/>
                  </a:lnTo>
                  <a:lnTo>
                    <a:pt x="56" y="69"/>
                  </a:lnTo>
                  <a:lnTo>
                    <a:pt x="71" y="92"/>
                  </a:lnTo>
                  <a:lnTo>
                    <a:pt x="87" y="117"/>
                  </a:lnTo>
                  <a:lnTo>
                    <a:pt x="100" y="142"/>
                  </a:lnTo>
                  <a:lnTo>
                    <a:pt x="113" y="169"/>
                  </a:lnTo>
                  <a:lnTo>
                    <a:pt x="124" y="195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7"/>
                  </a:lnTo>
                  <a:lnTo>
                    <a:pt x="155" y="305"/>
                  </a:lnTo>
                  <a:lnTo>
                    <a:pt x="160" y="333"/>
                  </a:lnTo>
                  <a:lnTo>
                    <a:pt x="164" y="362"/>
                  </a:lnTo>
                  <a:lnTo>
                    <a:pt x="165" y="392"/>
                  </a:lnTo>
                  <a:lnTo>
                    <a:pt x="165" y="421"/>
                  </a:lnTo>
                  <a:lnTo>
                    <a:pt x="170" y="424"/>
                  </a:lnTo>
                  <a:lnTo>
                    <a:pt x="165" y="421"/>
                  </a:lnTo>
                  <a:lnTo>
                    <a:pt x="164" y="427"/>
                  </a:lnTo>
                  <a:lnTo>
                    <a:pt x="170" y="424"/>
                  </a:lnTo>
                  <a:lnTo>
                    <a:pt x="167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7" name="Freeform 82"/>
            <p:cNvSpPr>
              <a:spLocks/>
            </p:cNvSpPr>
            <p:nvPr/>
          </p:nvSpPr>
          <p:spPr bwMode="auto">
            <a:xfrm>
              <a:off x="4249" y="3757"/>
              <a:ext cx="945" cy="206"/>
            </a:xfrm>
            <a:custGeom>
              <a:avLst/>
              <a:gdLst>
                <a:gd name="T0" fmla="*/ 935 w 945"/>
                <a:gd name="T1" fmla="*/ 0 h 206"/>
                <a:gd name="T2" fmla="*/ 876 w 945"/>
                <a:gd name="T3" fmla="*/ 3 h 206"/>
                <a:gd name="T4" fmla="*/ 816 w 945"/>
                <a:gd name="T5" fmla="*/ 6 h 206"/>
                <a:gd name="T6" fmla="*/ 755 w 945"/>
                <a:gd name="T7" fmla="*/ 10 h 206"/>
                <a:gd name="T8" fmla="*/ 696 w 945"/>
                <a:gd name="T9" fmla="*/ 16 h 206"/>
                <a:gd name="T10" fmla="*/ 635 w 945"/>
                <a:gd name="T11" fmla="*/ 22 h 206"/>
                <a:gd name="T12" fmla="*/ 574 w 945"/>
                <a:gd name="T13" fmla="*/ 29 h 206"/>
                <a:gd name="T14" fmla="*/ 513 w 945"/>
                <a:gd name="T15" fmla="*/ 37 h 206"/>
                <a:gd name="T16" fmla="*/ 453 w 945"/>
                <a:gd name="T17" fmla="*/ 47 h 206"/>
                <a:gd name="T18" fmla="*/ 392 w 945"/>
                <a:gd name="T19" fmla="*/ 60 h 206"/>
                <a:gd name="T20" fmla="*/ 334 w 945"/>
                <a:gd name="T21" fmla="*/ 73 h 206"/>
                <a:gd name="T22" fmla="*/ 275 w 945"/>
                <a:gd name="T23" fmla="*/ 87 h 206"/>
                <a:gd name="T24" fmla="*/ 217 w 945"/>
                <a:gd name="T25" fmla="*/ 106 h 206"/>
                <a:gd name="T26" fmla="*/ 162 w 945"/>
                <a:gd name="T27" fmla="*/ 125 h 206"/>
                <a:gd name="T28" fmla="*/ 106 w 945"/>
                <a:gd name="T29" fmla="*/ 148 h 206"/>
                <a:gd name="T30" fmla="*/ 52 w 945"/>
                <a:gd name="T31" fmla="*/ 172 h 206"/>
                <a:gd name="T32" fmla="*/ 0 w 945"/>
                <a:gd name="T33" fmla="*/ 199 h 206"/>
                <a:gd name="T34" fmla="*/ 28 w 945"/>
                <a:gd name="T35" fmla="*/ 191 h 206"/>
                <a:gd name="T36" fmla="*/ 82 w 945"/>
                <a:gd name="T37" fmla="*/ 165 h 206"/>
                <a:gd name="T38" fmla="*/ 135 w 945"/>
                <a:gd name="T39" fmla="*/ 142 h 206"/>
                <a:gd name="T40" fmla="*/ 192 w 945"/>
                <a:gd name="T41" fmla="*/ 122 h 206"/>
                <a:gd name="T42" fmla="*/ 248 w 945"/>
                <a:gd name="T43" fmla="*/ 103 h 206"/>
                <a:gd name="T44" fmla="*/ 306 w 945"/>
                <a:gd name="T45" fmla="*/ 87 h 206"/>
                <a:gd name="T46" fmla="*/ 364 w 945"/>
                <a:gd name="T47" fmla="*/ 73 h 206"/>
                <a:gd name="T48" fmla="*/ 424 w 945"/>
                <a:gd name="T49" fmla="*/ 60 h 206"/>
                <a:gd name="T50" fmla="*/ 483 w 945"/>
                <a:gd name="T51" fmla="*/ 49 h 206"/>
                <a:gd name="T52" fmla="*/ 544 w 945"/>
                <a:gd name="T53" fmla="*/ 40 h 206"/>
                <a:gd name="T54" fmla="*/ 604 w 945"/>
                <a:gd name="T55" fmla="*/ 32 h 206"/>
                <a:gd name="T56" fmla="*/ 665 w 945"/>
                <a:gd name="T57" fmla="*/ 26 h 206"/>
                <a:gd name="T58" fmla="*/ 725 w 945"/>
                <a:gd name="T59" fmla="*/ 19 h 206"/>
                <a:gd name="T60" fmla="*/ 786 w 945"/>
                <a:gd name="T61" fmla="*/ 14 h 206"/>
                <a:gd name="T62" fmla="*/ 846 w 945"/>
                <a:gd name="T63" fmla="*/ 10 h 206"/>
                <a:gd name="T64" fmla="*/ 905 w 945"/>
                <a:gd name="T65" fmla="*/ 9 h 206"/>
                <a:gd name="T66" fmla="*/ 937 w 945"/>
                <a:gd name="T67" fmla="*/ 0 h 206"/>
                <a:gd name="T68" fmla="*/ 944 w 945"/>
                <a:gd name="T69" fmla="*/ 6 h 206"/>
                <a:gd name="T70" fmla="*/ 932 w 945"/>
                <a:gd name="T71" fmla="*/ 6 h 20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6"/>
                <a:gd name="T110" fmla="*/ 945 w 945"/>
                <a:gd name="T111" fmla="*/ 206 h 20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6">
                  <a:moveTo>
                    <a:pt x="932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5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5" y="19"/>
                  </a:lnTo>
                  <a:lnTo>
                    <a:pt x="635" y="22"/>
                  </a:lnTo>
                  <a:lnTo>
                    <a:pt x="604" y="26"/>
                  </a:lnTo>
                  <a:lnTo>
                    <a:pt x="574" y="29"/>
                  </a:lnTo>
                  <a:lnTo>
                    <a:pt x="543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7"/>
                  </a:lnTo>
                  <a:lnTo>
                    <a:pt x="422" y="53"/>
                  </a:lnTo>
                  <a:lnTo>
                    <a:pt x="392" y="60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0"/>
                  </a:lnTo>
                  <a:lnTo>
                    <a:pt x="275" y="87"/>
                  </a:lnTo>
                  <a:lnTo>
                    <a:pt x="245" y="96"/>
                  </a:lnTo>
                  <a:lnTo>
                    <a:pt x="217" y="106"/>
                  </a:lnTo>
                  <a:lnTo>
                    <a:pt x="189" y="116"/>
                  </a:lnTo>
                  <a:lnTo>
                    <a:pt x="162" y="125"/>
                  </a:lnTo>
                  <a:lnTo>
                    <a:pt x="134" y="136"/>
                  </a:lnTo>
                  <a:lnTo>
                    <a:pt x="106" y="148"/>
                  </a:lnTo>
                  <a:lnTo>
                    <a:pt x="79" y="159"/>
                  </a:lnTo>
                  <a:lnTo>
                    <a:pt x="52" y="172"/>
                  </a:lnTo>
                  <a:lnTo>
                    <a:pt x="25" y="185"/>
                  </a:lnTo>
                  <a:lnTo>
                    <a:pt x="0" y="199"/>
                  </a:lnTo>
                  <a:lnTo>
                    <a:pt x="3" y="205"/>
                  </a:lnTo>
                  <a:lnTo>
                    <a:pt x="28" y="191"/>
                  </a:lnTo>
                  <a:lnTo>
                    <a:pt x="55" y="178"/>
                  </a:lnTo>
                  <a:lnTo>
                    <a:pt x="82" y="165"/>
                  </a:lnTo>
                  <a:lnTo>
                    <a:pt x="109" y="153"/>
                  </a:lnTo>
                  <a:lnTo>
                    <a:pt x="135" y="142"/>
                  </a:lnTo>
                  <a:lnTo>
                    <a:pt x="164" y="132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3"/>
                  </a:lnTo>
                  <a:lnTo>
                    <a:pt x="277" y="95"/>
                  </a:lnTo>
                  <a:lnTo>
                    <a:pt x="306" y="87"/>
                  </a:lnTo>
                  <a:lnTo>
                    <a:pt x="334" y="79"/>
                  </a:lnTo>
                  <a:lnTo>
                    <a:pt x="364" y="73"/>
                  </a:lnTo>
                  <a:lnTo>
                    <a:pt x="394" y="66"/>
                  </a:lnTo>
                  <a:lnTo>
                    <a:pt x="424" y="60"/>
                  </a:lnTo>
                  <a:lnTo>
                    <a:pt x="453" y="54"/>
                  </a:lnTo>
                  <a:lnTo>
                    <a:pt x="483" y="49"/>
                  </a:lnTo>
                  <a:lnTo>
                    <a:pt x="514" y="44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4" y="32"/>
                  </a:lnTo>
                  <a:lnTo>
                    <a:pt x="635" y="29"/>
                  </a:lnTo>
                  <a:lnTo>
                    <a:pt x="665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5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7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7" y="0"/>
                  </a:lnTo>
                  <a:lnTo>
                    <a:pt x="93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8" name="Freeform 83"/>
            <p:cNvSpPr>
              <a:spLocks/>
            </p:cNvSpPr>
            <p:nvPr/>
          </p:nvSpPr>
          <p:spPr bwMode="auto">
            <a:xfrm>
              <a:off x="4915" y="3350"/>
              <a:ext cx="271" cy="405"/>
            </a:xfrm>
            <a:custGeom>
              <a:avLst/>
              <a:gdLst>
                <a:gd name="T0" fmla="*/ 4 w 271"/>
                <a:gd name="T1" fmla="*/ 9 h 405"/>
                <a:gd name="T2" fmla="*/ 0 w 271"/>
                <a:gd name="T3" fmla="*/ 6 h 405"/>
                <a:gd name="T4" fmla="*/ 12 w 271"/>
                <a:gd name="T5" fmla="*/ 51 h 405"/>
                <a:gd name="T6" fmla="*/ 26 w 271"/>
                <a:gd name="T7" fmla="*/ 95 h 405"/>
                <a:gd name="T8" fmla="*/ 41 w 271"/>
                <a:gd name="T9" fmla="*/ 134 h 405"/>
                <a:gd name="T10" fmla="*/ 57 w 271"/>
                <a:gd name="T11" fmla="*/ 169 h 405"/>
                <a:gd name="T12" fmla="*/ 73 w 271"/>
                <a:gd name="T13" fmla="*/ 201 h 405"/>
                <a:gd name="T14" fmla="*/ 91 w 271"/>
                <a:gd name="T15" fmla="*/ 229 h 405"/>
                <a:gd name="T16" fmla="*/ 110 w 271"/>
                <a:gd name="T17" fmla="*/ 256 h 405"/>
                <a:gd name="T18" fmla="*/ 128 w 271"/>
                <a:gd name="T19" fmla="*/ 278 h 405"/>
                <a:gd name="T20" fmla="*/ 147 w 271"/>
                <a:gd name="T21" fmla="*/ 298 h 405"/>
                <a:gd name="T22" fmla="*/ 165 w 271"/>
                <a:gd name="T23" fmla="*/ 317 h 405"/>
                <a:gd name="T24" fmla="*/ 184 w 271"/>
                <a:gd name="T25" fmla="*/ 335 h 405"/>
                <a:gd name="T26" fmla="*/ 202 w 271"/>
                <a:gd name="T27" fmla="*/ 351 h 405"/>
                <a:gd name="T28" fmla="*/ 219 w 271"/>
                <a:gd name="T29" fmla="*/ 366 h 405"/>
                <a:gd name="T30" fmla="*/ 237 w 271"/>
                <a:gd name="T31" fmla="*/ 379 h 405"/>
                <a:gd name="T32" fmla="*/ 251 w 271"/>
                <a:gd name="T33" fmla="*/ 392 h 405"/>
                <a:gd name="T34" fmla="*/ 266 w 271"/>
                <a:gd name="T35" fmla="*/ 404 h 405"/>
                <a:gd name="T36" fmla="*/ 270 w 271"/>
                <a:gd name="T37" fmla="*/ 398 h 405"/>
                <a:gd name="T38" fmla="*/ 255 w 271"/>
                <a:gd name="T39" fmla="*/ 386 h 405"/>
                <a:gd name="T40" fmla="*/ 241 w 271"/>
                <a:gd name="T41" fmla="*/ 373 h 405"/>
                <a:gd name="T42" fmla="*/ 224 w 271"/>
                <a:gd name="T43" fmla="*/ 360 h 405"/>
                <a:gd name="T44" fmla="*/ 206 w 271"/>
                <a:gd name="T45" fmla="*/ 345 h 405"/>
                <a:gd name="T46" fmla="*/ 189 w 271"/>
                <a:gd name="T47" fmla="*/ 331 h 405"/>
                <a:gd name="T48" fmla="*/ 170 w 271"/>
                <a:gd name="T49" fmla="*/ 313 h 405"/>
                <a:gd name="T50" fmla="*/ 152 w 271"/>
                <a:gd name="T51" fmla="*/ 294 h 405"/>
                <a:gd name="T52" fmla="*/ 134 w 271"/>
                <a:gd name="T53" fmla="*/ 273 h 405"/>
                <a:gd name="T54" fmla="*/ 115 w 271"/>
                <a:gd name="T55" fmla="*/ 251 h 405"/>
                <a:gd name="T56" fmla="*/ 97 w 271"/>
                <a:gd name="T57" fmla="*/ 225 h 405"/>
                <a:gd name="T58" fmla="*/ 80 w 271"/>
                <a:gd name="T59" fmla="*/ 197 h 405"/>
                <a:gd name="T60" fmla="*/ 62 w 271"/>
                <a:gd name="T61" fmla="*/ 166 h 405"/>
                <a:gd name="T62" fmla="*/ 48 w 271"/>
                <a:gd name="T63" fmla="*/ 131 h 405"/>
                <a:gd name="T64" fmla="*/ 32 w 271"/>
                <a:gd name="T65" fmla="*/ 93 h 405"/>
                <a:gd name="T66" fmla="*/ 19 w 271"/>
                <a:gd name="T67" fmla="*/ 51 h 405"/>
                <a:gd name="T68" fmla="*/ 6 w 271"/>
                <a:gd name="T69" fmla="*/ 4 h 405"/>
                <a:gd name="T70" fmla="*/ 1 w 271"/>
                <a:gd name="T71" fmla="*/ 1 h 405"/>
                <a:gd name="T72" fmla="*/ 6 w 271"/>
                <a:gd name="T73" fmla="*/ 4 h 405"/>
                <a:gd name="T74" fmla="*/ 6 w 271"/>
                <a:gd name="T75" fmla="*/ 0 h 405"/>
                <a:gd name="T76" fmla="*/ 1 w 271"/>
                <a:gd name="T77" fmla="*/ 1 h 405"/>
                <a:gd name="T78" fmla="*/ 4 w 271"/>
                <a:gd name="T79" fmla="*/ 9 h 4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5"/>
                <a:gd name="T122" fmla="*/ 271 w 271"/>
                <a:gd name="T123" fmla="*/ 405 h 40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5">
                  <a:moveTo>
                    <a:pt x="4" y="9"/>
                  </a:moveTo>
                  <a:lnTo>
                    <a:pt x="0" y="6"/>
                  </a:lnTo>
                  <a:lnTo>
                    <a:pt x="12" y="51"/>
                  </a:lnTo>
                  <a:lnTo>
                    <a:pt x="26" y="95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3" y="201"/>
                  </a:lnTo>
                  <a:lnTo>
                    <a:pt x="91" y="229"/>
                  </a:lnTo>
                  <a:lnTo>
                    <a:pt x="110" y="256"/>
                  </a:lnTo>
                  <a:lnTo>
                    <a:pt x="128" y="278"/>
                  </a:lnTo>
                  <a:lnTo>
                    <a:pt x="147" y="298"/>
                  </a:lnTo>
                  <a:lnTo>
                    <a:pt x="165" y="317"/>
                  </a:lnTo>
                  <a:lnTo>
                    <a:pt x="184" y="335"/>
                  </a:lnTo>
                  <a:lnTo>
                    <a:pt x="202" y="351"/>
                  </a:lnTo>
                  <a:lnTo>
                    <a:pt x="219" y="366"/>
                  </a:lnTo>
                  <a:lnTo>
                    <a:pt x="237" y="379"/>
                  </a:lnTo>
                  <a:lnTo>
                    <a:pt x="251" y="392"/>
                  </a:lnTo>
                  <a:lnTo>
                    <a:pt x="266" y="404"/>
                  </a:lnTo>
                  <a:lnTo>
                    <a:pt x="270" y="398"/>
                  </a:lnTo>
                  <a:lnTo>
                    <a:pt x="255" y="386"/>
                  </a:lnTo>
                  <a:lnTo>
                    <a:pt x="241" y="373"/>
                  </a:lnTo>
                  <a:lnTo>
                    <a:pt x="224" y="360"/>
                  </a:lnTo>
                  <a:lnTo>
                    <a:pt x="206" y="345"/>
                  </a:lnTo>
                  <a:lnTo>
                    <a:pt x="189" y="331"/>
                  </a:lnTo>
                  <a:lnTo>
                    <a:pt x="170" y="313"/>
                  </a:lnTo>
                  <a:lnTo>
                    <a:pt x="152" y="294"/>
                  </a:lnTo>
                  <a:lnTo>
                    <a:pt x="134" y="273"/>
                  </a:lnTo>
                  <a:lnTo>
                    <a:pt x="115" y="251"/>
                  </a:lnTo>
                  <a:lnTo>
                    <a:pt x="97" y="225"/>
                  </a:lnTo>
                  <a:lnTo>
                    <a:pt x="80" y="197"/>
                  </a:lnTo>
                  <a:lnTo>
                    <a:pt x="62" y="166"/>
                  </a:lnTo>
                  <a:lnTo>
                    <a:pt x="48" y="131"/>
                  </a:lnTo>
                  <a:lnTo>
                    <a:pt x="32" y="93"/>
                  </a:lnTo>
                  <a:lnTo>
                    <a:pt x="19" y="51"/>
                  </a:lnTo>
                  <a:lnTo>
                    <a:pt x="6" y="4"/>
                  </a:lnTo>
                  <a:lnTo>
                    <a:pt x="1" y="1"/>
                  </a:lnTo>
                  <a:lnTo>
                    <a:pt x="6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89" name="Freeform 84"/>
            <p:cNvSpPr>
              <a:spLocks/>
            </p:cNvSpPr>
            <p:nvPr/>
          </p:nvSpPr>
          <p:spPr bwMode="auto">
            <a:xfrm>
              <a:off x="4039" y="3340"/>
              <a:ext cx="1110" cy="604"/>
            </a:xfrm>
            <a:custGeom>
              <a:avLst/>
              <a:gdLst>
                <a:gd name="T0" fmla="*/ 813 w 1110"/>
                <a:gd name="T1" fmla="*/ 12 h 604"/>
                <a:gd name="T2" fmla="*/ 764 w 1110"/>
                <a:gd name="T3" fmla="*/ 34 h 604"/>
                <a:gd name="T4" fmla="*/ 715 w 1110"/>
                <a:gd name="T5" fmla="*/ 55 h 604"/>
                <a:gd name="T6" fmla="*/ 664 w 1110"/>
                <a:gd name="T7" fmla="*/ 77 h 604"/>
                <a:gd name="T8" fmla="*/ 613 w 1110"/>
                <a:gd name="T9" fmla="*/ 96 h 604"/>
                <a:gd name="T10" fmla="*/ 563 w 1110"/>
                <a:gd name="T11" fmla="*/ 114 h 604"/>
                <a:gd name="T12" fmla="*/ 511 w 1110"/>
                <a:gd name="T13" fmla="*/ 130 h 604"/>
                <a:gd name="T14" fmla="*/ 458 w 1110"/>
                <a:gd name="T15" fmla="*/ 145 h 604"/>
                <a:gd name="T16" fmla="*/ 405 w 1110"/>
                <a:gd name="T17" fmla="*/ 158 h 604"/>
                <a:gd name="T18" fmla="*/ 353 w 1110"/>
                <a:gd name="T19" fmla="*/ 170 h 604"/>
                <a:gd name="T20" fmla="*/ 299 w 1110"/>
                <a:gd name="T21" fmla="*/ 179 h 604"/>
                <a:gd name="T22" fmla="*/ 244 w 1110"/>
                <a:gd name="T23" fmla="*/ 185 h 604"/>
                <a:gd name="T24" fmla="*/ 191 w 1110"/>
                <a:gd name="T25" fmla="*/ 189 h 604"/>
                <a:gd name="T26" fmla="*/ 137 w 1110"/>
                <a:gd name="T27" fmla="*/ 191 h 604"/>
                <a:gd name="T28" fmla="*/ 82 w 1110"/>
                <a:gd name="T29" fmla="*/ 189 h 604"/>
                <a:gd name="T30" fmla="*/ 27 w 1110"/>
                <a:gd name="T31" fmla="*/ 186 h 604"/>
                <a:gd name="T32" fmla="*/ 21 w 1110"/>
                <a:gd name="T33" fmla="*/ 202 h 604"/>
                <a:gd name="T34" fmla="*/ 60 w 1110"/>
                <a:gd name="T35" fmla="*/ 247 h 604"/>
                <a:gd name="T36" fmla="*/ 92 w 1110"/>
                <a:gd name="T37" fmla="*/ 296 h 604"/>
                <a:gd name="T38" fmla="*/ 121 w 1110"/>
                <a:gd name="T39" fmla="*/ 347 h 604"/>
                <a:gd name="T40" fmla="*/ 143 w 1110"/>
                <a:gd name="T41" fmla="*/ 401 h 604"/>
                <a:gd name="T42" fmla="*/ 158 w 1110"/>
                <a:gd name="T43" fmla="*/ 457 h 604"/>
                <a:gd name="T44" fmla="*/ 170 w 1110"/>
                <a:gd name="T45" fmla="*/ 514 h 604"/>
                <a:gd name="T46" fmla="*/ 174 w 1110"/>
                <a:gd name="T47" fmla="*/ 573 h 604"/>
                <a:gd name="T48" fmla="*/ 201 w 1110"/>
                <a:gd name="T49" fmla="*/ 588 h 604"/>
                <a:gd name="T50" fmla="*/ 253 w 1110"/>
                <a:gd name="T51" fmla="*/ 562 h 604"/>
                <a:gd name="T52" fmla="*/ 308 w 1110"/>
                <a:gd name="T53" fmla="*/ 538 h 604"/>
                <a:gd name="T54" fmla="*/ 363 w 1110"/>
                <a:gd name="T55" fmla="*/ 517 h 604"/>
                <a:gd name="T56" fmla="*/ 421 w 1110"/>
                <a:gd name="T57" fmla="*/ 498 h 604"/>
                <a:gd name="T58" fmla="*/ 479 w 1110"/>
                <a:gd name="T59" fmla="*/ 480 h 604"/>
                <a:gd name="T60" fmla="*/ 537 w 1110"/>
                <a:gd name="T61" fmla="*/ 466 h 604"/>
                <a:gd name="T62" fmla="*/ 597 w 1110"/>
                <a:gd name="T63" fmla="*/ 452 h 604"/>
                <a:gd name="T64" fmla="*/ 658 w 1110"/>
                <a:gd name="T65" fmla="*/ 442 h 604"/>
                <a:gd name="T66" fmla="*/ 718 w 1110"/>
                <a:gd name="T67" fmla="*/ 433 h 604"/>
                <a:gd name="T68" fmla="*/ 779 w 1110"/>
                <a:gd name="T69" fmla="*/ 424 h 604"/>
                <a:gd name="T70" fmla="*/ 840 w 1110"/>
                <a:gd name="T71" fmla="*/ 417 h 604"/>
                <a:gd name="T72" fmla="*/ 899 w 1110"/>
                <a:gd name="T73" fmla="*/ 411 h 604"/>
                <a:gd name="T74" fmla="*/ 960 w 1110"/>
                <a:gd name="T75" fmla="*/ 406 h 604"/>
                <a:gd name="T76" fmla="*/ 1020 w 1110"/>
                <a:gd name="T77" fmla="*/ 402 h 604"/>
                <a:gd name="T78" fmla="*/ 1079 w 1110"/>
                <a:gd name="T79" fmla="*/ 401 h 604"/>
                <a:gd name="T80" fmla="*/ 1094 w 1110"/>
                <a:gd name="T81" fmla="*/ 386 h 604"/>
                <a:gd name="T82" fmla="*/ 1061 w 1110"/>
                <a:gd name="T83" fmla="*/ 359 h 604"/>
                <a:gd name="T84" fmla="*/ 1024 w 1110"/>
                <a:gd name="T85" fmla="*/ 328 h 604"/>
                <a:gd name="T86" fmla="*/ 987 w 1110"/>
                <a:gd name="T87" fmla="*/ 293 h 604"/>
                <a:gd name="T88" fmla="*/ 948 w 1110"/>
                <a:gd name="T89" fmla="*/ 248 h 604"/>
                <a:gd name="T90" fmla="*/ 913 w 1110"/>
                <a:gd name="T91" fmla="*/ 194 h 604"/>
                <a:gd name="T92" fmla="*/ 880 w 1110"/>
                <a:gd name="T93" fmla="*/ 127 h 604"/>
                <a:gd name="T94" fmla="*/ 850 w 1110"/>
                <a:gd name="T95" fmla="*/ 46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4"/>
                <a:gd name="T146" fmla="*/ 1110 w 1110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4">
                  <a:moveTo>
                    <a:pt x="838" y="0"/>
                  </a:moveTo>
                  <a:lnTo>
                    <a:pt x="813" y="12"/>
                  </a:lnTo>
                  <a:lnTo>
                    <a:pt x="789" y="22"/>
                  </a:lnTo>
                  <a:lnTo>
                    <a:pt x="764" y="34"/>
                  </a:lnTo>
                  <a:lnTo>
                    <a:pt x="740" y="44"/>
                  </a:lnTo>
                  <a:lnTo>
                    <a:pt x="715" y="55"/>
                  </a:lnTo>
                  <a:lnTo>
                    <a:pt x="689" y="67"/>
                  </a:lnTo>
                  <a:lnTo>
                    <a:pt x="664" y="77"/>
                  </a:lnTo>
                  <a:lnTo>
                    <a:pt x="639" y="86"/>
                  </a:lnTo>
                  <a:lnTo>
                    <a:pt x="613" y="96"/>
                  </a:lnTo>
                  <a:lnTo>
                    <a:pt x="588" y="105"/>
                  </a:lnTo>
                  <a:lnTo>
                    <a:pt x="563" y="114"/>
                  </a:lnTo>
                  <a:lnTo>
                    <a:pt x="536" y="123"/>
                  </a:lnTo>
                  <a:lnTo>
                    <a:pt x="511" y="130"/>
                  </a:lnTo>
                  <a:lnTo>
                    <a:pt x="484" y="137"/>
                  </a:lnTo>
                  <a:lnTo>
                    <a:pt x="458" y="145"/>
                  </a:lnTo>
                  <a:lnTo>
                    <a:pt x="432" y="152"/>
                  </a:lnTo>
                  <a:lnTo>
                    <a:pt x="405" y="158"/>
                  </a:lnTo>
                  <a:lnTo>
                    <a:pt x="378" y="164"/>
                  </a:lnTo>
                  <a:lnTo>
                    <a:pt x="353" y="170"/>
                  </a:lnTo>
                  <a:lnTo>
                    <a:pt x="326" y="174"/>
                  </a:lnTo>
                  <a:lnTo>
                    <a:pt x="299" y="179"/>
                  </a:lnTo>
                  <a:lnTo>
                    <a:pt x="272" y="182"/>
                  </a:lnTo>
                  <a:lnTo>
                    <a:pt x="244" y="185"/>
                  </a:lnTo>
                  <a:lnTo>
                    <a:pt x="217" y="188"/>
                  </a:lnTo>
                  <a:lnTo>
                    <a:pt x="191" y="189"/>
                  </a:lnTo>
                  <a:lnTo>
                    <a:pt x="164" y="191"/>
                  </a:lnTo>
                  <a:lnTo>
                    <a:pt x="137" y="191"/>
                  </a:lnTo>
                  <a:lnTo>
                    <a:pt x="109" y="191"/>
                  </a:lnTo>
                  <a:lnTo>
                    <a:pt x="82" y="189"/>
                  </a:lnTo>
                  <a:lnTo>
                    <a:pt x="55" y="188"/>
                  </a:lnTo>
                  <a:lnTo>
                    <a:pt x="27" y="186"/>
                  </a:lnTo>
                  <a:lnTo>
                    <a:pt x="0" y="182"/>
                  </a:lnTo>
                  <a:lnTo>
                    <a:pt x="21" y="202"/>
                  </a:lnTo>
                  <a:lnTo>
                    <a:pt x="40" y="225"/>
                  </a:lnTo>
                  <a:lnTo>
                    <a:pt x="60" y="247"/>
                  </a:lnTo>
                  <a:lnTo>
                    <a:pt x="76" y="270"/>
                  </a:lnTo>
                  <a:lnTo>
                    <a:pt x="92" y="296"/>
                  </a:lnTo>
                  <a:lnTo>
                    <a:pt x="107" y="321"/>
                  </a:lnTo>
                  <a:lnTo>
                    <a:pt x="121" y="347"/>
                  </a:lnTo>
                  <a:lnTo>
                    <a:pt x="132" y="374"/>
                  </a:lnTo>
                  <a:lnTo>
                    <a:pt x="143" y="401"/>
                  </a:lnTo>
                  <a:lnTo>
                    <a:pt x="152" y="429"/>
                  </a:lnTo>
                  <a:lnTo>
                    <a:pt x="158" y="457"/>
                  </a:lnTo>
                  <a:lnTo>
                    <a:pt x="165" y="486"/>
                  </a:lnTo>
                  <a:lnTo>
                    <a:pt x="170" y="514"/>
                  </a:lnTo>
                  <a:lnTo>
                    <a:pt x="173" y="544"/>
                  </a:lnTo>
                  <a:lnTo>
                    <a:pt x="174" y="573"/>
                  </a:lnTo>
                  <a:lnTo>
                    <a:pt x="174" y="603"/>
                  </a:lnTo>
                  <a:lnTo>
                    <a:pt x="201" y="588"/>
                  </a:lnTo>
                  <a:lnTo>
                    <a:pt x="226" y="575"/>
                  </a:lnTo>
                  <a:lnTo>
                    <a:pt x="253" y="562"/>
                  </a:lnTo>
                  <a:lnTo>
                    <a:pt x="280" y="550"/>
                  </a:lnTo>
                  <a:lnTo>
                    <a:pt x="308" y="538"/>
                  </a:lnTo>
                  <a:lnTo>
                    <a:pt x="335" y="528"/>
                  </a:lnTo>
                  <a:lnTo>
                    <a:pt x="363" y="517"/>
                  </a:lnTo>
                  <a:lnTo>
                    <a:pt x="393" y="507"/>
                  </a:lnTo>
                  <a:lnTo>
                    <a:pt x="421" y="498"/>
                  </a:lnTo>
                  <a:lnTo>
                    <a:pt x="450" y="489"/>
                  </a:lnTo>
                  <a:lnTo>
                    <a:pt x="479" y="480"/>
                  </a:lnTo>
                  <a:lnTo>
                    <a:pt x="508" y="473"/>
                  </a:lnTo>
                  <a:lnTo>
                    <a:pt x="537" y="466"/>
                  </a:lnTo>
                  <a:lnTo>
                    <a:pt x="567" y="460"/>
                  </a:lnTo>
                  <a:lnTo>
                    <a:pt x="597" y="452"/>
                  </a:lnTo>
                  <a:lnTo>
                    <a:pt x="627" y="448"/>
                  </a:lnTo>
                  <a:lnTo>
                    <a:pt x="658" y="442"/>
                  </a:lnTo>
                  <a:lnTo>
                    <a:pt x="688" y="437"/>
                  </a:lnTo>
                  <a:lnTo>
                    <a:pt x="718" y="433"/>
                  </a:lnTo>
                  <a:lnTo>
                    <a:pt x="747" y="429"/>
                  </a:lnTo>
                  <a:lnTo>
                    <a:pt x="779" y="424"/>
                  </a:lnTo>
                  <a:lnTo>
                    <a:pt x="808" y="420"/>
                  </a:lnTo>
                  <a:lnTo>
                    <a:pt x="840" y="417"/>
                  </a:lnTo>
                  <a:lnTo>
                    <a:pt x="869" y="414"/>
                  </a:lnTo>
                  <a:lnTo>
                    <a:pt x="899" y="411"/>
                  </a:lnTo>
                  <a:lnTo>
                    <a:pt x="930" y="409"/>
                  </a:lnTo>
                  <a:lnTo>
                    <a:pt x="960" y="406"/>
                  </a:lnTo>
                  <a:lnTo>
                    <a:pt x="990" y="405"/>
                  </a:lnTo>
                  <a:lnTo>
                    <a:pt x="1020" y="402"/>
                  </a:lnTo>
                  <a:lnTo>
                    <a:pt x="1049" y="401"/>
                  </a:lnTo>
                  <a:lnTo>
                    <a:pt x="1079" y="401"/>
                  </a:lnTo>
                  <a:lnTo>
                    <a:pt x="1109" y="398"/>
                  </a:lnTo>
                  <a:lnTo>
                    <a:pt x="1094" y="386"/>
                  </a:lnTo>
                  <a:lnTo>
                    <a:pt x="1078" y="372"/>
                  </a:lnTo>
                  <a:lnTo>
                    <a:pt x="1061" y="359"/>
                  </a:lnTo>
                  <a:lnTo>
                    <a:pt x="1044" y="344"/>
                  </a:lnTo>
                  <a:lnTo>
                    <a:pt x="1024" y="328"/>
                  </a:lnTo>
                  <a:lnTo>
                    <a:pt x="1006" y="312"/>
                  </a:lnTo>
                  <a:lnTo>
                    <a:pt x="987" y="293"/>
                  </a:lnTo>
                  <a:lnTo>
                    <a:pt x="968" y="272"/>
                  </a:lnTo>
                  <a:lnTo>
                    <a:pt x="948" y="248"/>
                  </a:lnTo>
                  <a:lnTo>
                    <a:pt x="930" y="223"/>
                  </a:lnTo>
                  <a:lnTo>
                    <a:pt x="913" y="194"/>
                  </a:lnTo>
                  <a:lnTo>
                    <a:pt x="896" y="163"/>
                  </a:lnTo>
                  <a:lnTo>
                    <a:pt x="880" y="127"/>
                  </a:lnTo>
                  <a:lnTo>
                    <a:pt x="863" y="89"/>
                  </a:lnTo>
                  <a:lnTo>
                    <a:pt x="850" y="46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0" name="Freeform 85"/>
            <p:cNvSpPr>
              <a:spLocks/>
            </p:cNvSpPr>
            <p:nvPr/>
          </p:nvSpPr>
          <p:spPr bwMode="auto">
            <a:xfrm>
              <a:off x="4029" y="3335"/>
              <a:ext cx="848" cy="195"/>
            </a:xfrm>
            <a:custGeom>
              <a:avLst/>
              <a:gdLst>
                <a:gd name="T0" fmla="*/ 10 w 848"/>
                <a:gd name="T1" fmla="*/ 185 h 195"/>
                <a:gd name="T2" fmla="*/ 65 w 848"/>
                <a:gd name="T3" fmla="*/ 190 h 195"/>
                <a:gd name="T4" fmla="*/ 119 w 848"/>
                <a:gd name="T5" fmla="*/ 194 h 195"/>
                <a:gd name="T6" fmla="*/ 174 w 848"/>
                <a:gd name="T7" fmla="*/ 194 h 195"/>
                <a:gd name="T8" fmla="*/ 227 w 848"/>
                <a:gd name="T9" fmla="*/ 190 h 195"/>
                <a:gd name="T10" fmla="*/ 282 w 848"/>
                <a:gd name="T11" fmla="*/ 185 h 195"/>
                <a:gd name="T12" fmla="*/ 335 w 848"/>
                <a:gd name="T13" fmla="*/ 177 h 195"/>
                <a:gd name="T14" fmla="*/ 389 w 848"/>
                <a:gd name="T15" fmla="*/ 167 h 195"/>
                <a:gd name="T16" fmla="*/ 441 w 848"/>
                <a:gd name="T17" fmla="*/ 155 h 195"/>
                <a:gd name="T18" fmla="*/ 494 w 848"/>
                <a:gd name="T19" fmla="*/ 142 h 195"/>
                <a:gd name="T20" fmla="*/ 546 w 848"/>
                <a:gd name="T21" fmla="*/ 126 h 195"/>
                <a:gd name="T22" fmla="*/ 598 w 848"/>
                <a:gd name="T23" fmla="*/ 109 h 195"/>
                <a:gd name="T24" fmla="*/ 648 w 848"/>
                <a:gd name="T25" fmla="*/ 92 h 195"/>
                <a:gd name="T26" fmla="*/ 699 w 848"/>
                <a:gd name="T27" fmla="*/ 72 h 195"/>
                <a:gd name="T28" fmla="*/ 749 w 848"/>
                <a:gd name="T29" fmla="*/ 52 h 195"/>
                <a:gd name="T30" fmla="*/ 798 w 848"/>
                <a:gd name="T31" fmla="*/ 30 h 195"/>
                <a:gd name="T32" fmla="*/ 847 w 848"/>
                <a:gd name="T33" fmla="*/ 7 h 195"/>
                <a:gd name="T34" fmla="*/ 819 w 848"/>
                <a:gd name="T35" fmla="*/ 11 h 195"/>
                <a:gd name="T36" fmla="*/ 771 w 848"/>
                <a:gd name="T37" fmla="*/ 34 h 195"/>
                <a:gd name="T38" fmla="*/ 721 w 848"/>
                <a:gd name="T39" fmla="*/ 55 h 195"/>
                <a:gd name="T40" fmla="*/ 672 w 848"/>
                <a:gd name="T41" fmla="*/ 75 h 195"/>
                <a:gd name="T42" fmla="*/ 622 w 848"/>
                <a:gd name="T43" fmla="*/ 95 h 195"/>
                <a:gd name="T44" fmla="*/ 570 w 848"/>
                <a:gd name="T45" fmla="*/ 112 h 195"/>
                <a:gd name="T46" fmla="*/ 518 w 848"/>
                <a:gd name="T47" fmla="*/ 128 h 195"/>
                <a:gd name="T48" fmla="*/ 466 w 848"/>
                <a:gd name="T49" fmla="*/ 142 h 195"/>
                <a:gd name="T50" fmla="*/ 414 w 848"/>
                <a:gd name="T51" fmla="*/ 155 h 195"/>
                <a:gd name="T52" fmla="*/ 360 w 848"/>
                <a:gd name="T53" fmla="*/ 165 h 195"/>
                <a:gd name="T54" fmla="*/ 307 w 848"/>
                <a:gd name="T55" fmla="*/ 174 h 195"/>
                <a:gd name="T56" fmla="*/ 254 w 848"/>
                <a:gd name="T57" fmla="*/ 181 h 195"/>
                <a:gd name="T58" fmla="*/ 200 w 848"/>
                <a:gd name="T59" fmla="*/ 185 h 195"/>
                <a:gd name="T60" fmla="*/ 147 w 848"/>
                <a:gd name="T61" fmla="*/ 185 h 195"/>
                <a:gd name="T62" fmla="*/ 92 w 848"/>
                <a:gd name="T63" fmla="*/ 185 h 195"/>
                <a:gd name="T64" fmla="*/ 37 w 848"/>
                <a:gd name="T65" fmla="*/ 181 h 195"/>
                <a:gd name="T66" fmla="*/ 9 w 848"/>
                <a:gd name="T67" fmla="*/ 184 h 195"/>
                <a:gd name="T68" fmla="*/ 0 w 848"/>
                <a:gd name="T69" fmla="*/ 177 h 195"/>
                <a:gd name="T70" fmla="*/ 13 w 848"/>
                <a:gd name="T71" fmla="*/ 178 h 1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5"/>
                <a:gd name="T110" fmla="*/ 848 w 848"/>
                <a:gd name="T111" fmla="*/ 195 h 19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5">
                  <a:moveTo>
                    <a:pt x="13" y="178"/>
                  </a:moveTo>
                  <a:lnTo>
                    <a:pt x="10" y="185"/>
                  </a:lnTo>
                  <a:lnTo>
                    <a:pt x="37" y="188"/>
                  </a:lnTo>
                  <a:lnTo>
                    <a:pt x="65" y="190"/>
                  </a:lnTo>
                  <a:lnTo>
                    <a:pt x="92" y="191"/>
                  </a:lnTo>
                  <a:lnTo>
                    <a:pt x="119" y="194"/>
                  </a:lnTo>
                  <a:lnTo>
                    <a:pt x="147" y="194"/>
                  </a:lnTo>
                  <a:lnTo>
                    <a:pt x="174" y="194"/>
                  </a:lnTo>
                  <a:lnTo>
                    <a:pt x="200" y="191"/>
                  </a:lnTo>
                  <a:lnTo>
                    <a:pt x="227" y="190"/>
                  </a:lnTo>
                  <a:lnTo>
                    <a:pt x="254" y="187"/>
                  </a:lnTo>
                  <a:lnTo>
                    <a:pt x="282" y="185"/>
                  </a:lnTo>
                  <a:lnTo>
                    <a:pt x="309" y="181"/>
                  </a:lnTo>
                  <a:lnTo>
                    <a:pt x="335" y="177"/>
                  </a:lnTo>
                  <a:lnTo>
                    <a:pt x="362" y="172"/>
                  </a:lnTo>
                  <a:lnTo>
                    <a:pt x="389" y="167"/>
                  </a:lnTo>
                  <a:lnTo>
                    <a:pt x="415" y="161"/>
                  </a:lnTo>
                  <a:lnTo>
                    <a:pt x="441" y="155"/>
                  </a:lnTo>
                  <a:lnTo>
                    <a:pt x="467" y="148"/>
                  </a:lnTo>
                  <a:lnTo>
                    <a:pt x="494" y="142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3" y="118"/>
                  </a:lnTo>
                  <a:lnTo>
                    <a:pt x="598" y="109"/>
                  </a:lnTo>
                  <a:lnTo>
                    <a:pt x="623" y="101"/>
                  </a:lnTo>
                  <a:lnTo>
                    <a:pt x="648" y="92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2"/>
                  </a:lnTo>
                  <a:lnTo>
                    <a:pt x="773" y="40"/>
                  </a:lnTo>
                  <a:lnTo>
                    <a:pt x="798" y="30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4"/>
                  </a:lnTo>
                  <a:lnTo>
                    <a:pt x="746" y="45"/>
                  </a:lnTo>
                  <a:lnTo>
                    <a:pt x="721" y="55"/>
                  </a:lnTo>
                  <a:lnTo>
                    <a:pt x="696" y="65"/>
                  </a:lnTo>
                  <a:lnTo>
                    <a:pt x="672" y="75"/>
                  </a:lnTo>
                  <a:lnTo>
                    <a:pt x="645" y="85"/>
                  </a:lnTo>
                  <a:lnTo>
                    <a:pt x="622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3" y="121"/>
                  </a:lnTo>
                  <a:lnTo>
                    <a:pt x="518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4" y="155"/>
                  </a:lnTo>
                  <a:lnTo>
                    <a:pt x="387" y="161"/>
                  </a:lnTo>
                  <a:lnTo>
                    <a:pt x="360" y="165"/>
                  </a:lnTo>
                  <a:lnTo>
                    <a:pt x="334" y="170"/>
                  </a:lnTo>
                  <a:lnTo>
                    <a:pt x="307" y="174"/>
                  </a:lnTo>
                  <a:lnTo>
                    <a:pt x="282" y="178"/>
                  </a:lnTo>
                  <a:lnTo>
                    <a:pt x="254" y="181"/>
                  </a:lnTo>
                  <a:lnTo>
                    <a:pt x="227" y="183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4"/>
                  </a:lnTo>
                  <a:lnTo>
                    <a:pt x="37" y="181"/>
                  </a:lnTo>
                  <a:lnTo>
                    <a:pt x="10" y="178"/>
                  </a:lnTo>
                  <a:lnTo>
                    <a:pt x="9" y="184"/>
                  </a:lnTo>
                  <a:lnTo>
                    <a:pt x="10" y="178"/>
                  </a:lnTo>
                  <a:lnTo>
                    <a:pt x="0" y="177"/>
                  </a:lnTo>
                  <a:lnTo>
                    <a:pt x="9" y="184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1" name="Freeform 86"/>
            <p:cNvSpPr>
              <a:spLocks/>
            </p:cNvSpPr>
            <p:nvPr/>
          </p:nvSpPr>
          <p:spPr bwMode="auto">
            <a:xfrm>
              <a:off x="4038" y="3521"/>
              <a:ext cx="172" cy="429"/>
            </a:xfrm>
            <a:custGeom>
              <a:avLst/>
              <a:gdLst>
                <a:gd name="T0" fmla="*/ 167 w 172"/>
                <a:gd name="T1" fmla="*/ 419 h 429"/>
                <a:gd name="T2" fmla="*/ 171 w 172"/>
                <a:gd name="T3" fmla="*/ 422 h 429"/>
                <a:gd name="T4" fmla="*/ 171 w 172"/>
                <a:gd name="T5" fmla="*/ 393 h 429"/>
                <a:gd name="T6" fmla="*/ 170 w 172"/>
                <a:gd name="T7" fmla="*/ 363 h 429"/>
                <a:gd name="T8" fmla="*/ 167 w 172"/>
                <a:gd name="T9" fmla="*/ 334 h 429"/>
                <a:gd name="T10" fmla="*/ 162 w 172"/>
                <a:gd name="T11" fmla="*/ 304 h 429"/>
                <a:gd name="T12" fmla="*/ 157 w 172"/>
                <a:gd name="T13" fmla="*/ 277 h 429"/>
                <a:gd name="T14" fmla="*/ 150 w 172"/>
                <a:gd name="T15" fmla="*/ 249 h 429"/>
                <a:gd name="T16" fmla="*/ 141 w 172"/>
                <a:gd name="T17" fmla="*/ 221 h 429"/>
                <a:gd name="T18" fmla="*/ 131 w 172"/>
                <a:gd name="T19" fmla="*/ 193 h 429"/>
                <a:gd name="T20" fmla="*/ 120 w 172"/>
                <a:gd name="T21" fmla="*/ 166 h 429"/>
                <a:gd name="T22" fmla="*/ 107 w 172"/>
                <a:gd name="T23" fmla="*/ 140 h 429"/>
                <a:gd name="T24" fmla="*/ 93 w 172"/>
                <a:gd name="T25" fmla="*/ 115 h 429"/>
                <a:gd name="T26" fmla="*/ 77 w 172"/>
                <a:gd name="T27" fmla="*/ 90 h 429"/>
                <a:gd name="T28" fmla="*/ 61 w 172"/>
                <a:gd name="T29" fmla="*/ 66 h 429"/>
                <a:gd name="T30" fmla="*/ 43 w 172"/>
                <a:gd name="T31" fmla="*/ 43 h 429"/>
                <a:gd name="T32" fmla="*/ 24 w 172"/>
                <a:gd name="T33" fmla="*/ 22 h 429"/>
                <a:gd name="T34" fmla="*/ 4 w 172"/>
                <a:gd name="T35" fmla="*/ 0 h 429"/>
                <a:gd name="T36" fmla="*/ 0 w 172"/>
                <a:gd name="T37" fmla="*/ 6 h 429"/>
                <a:gd name="T38" fmla="*/ 19 w 172"/>
                <a:gd name="T39" fmla="*/ 26 h 429"/>
                <a:gd name="T40" fmla="*/ 38 w 172"/>
                <a:gd name="T41" fmla="*/ 47 h 429"/>
                <a:gd name="T42" fmla="*/ 56 w 172"/>
                <a:gd name="T43" fmla="*/ 71 h 429"/>
                <a:gd name="T44" fmla="*/ 73 w 172"/>
                <a:gd name="T45" fmla="*/ 93 h 429"/>
                <a:gd name="T46" fmla="*/ 87 w 172"/>
                <a:gd name="T47" fmla="*/ 118 h 429"/>
                <a:gd name="T48" fmla="*/ 100 w 172"/>
                <a:gd name="T49" fmla="*/ 143 h 429"/>
                <a:gd name="T50" fmla="*/ 113 w 172"/>
                <a:gd name="T51" fmla="*/ 168 h 429"/>
                <a:gd name="T52" fmla="*/ 124 w 172"/>
                <a:gd name="T53" fmla="*/ 194 h 429"/>
                <a:gd name="T54" fmla="*/ 134 w 172"/>
                <a:gd name="T55" fmla="*/ 222 h 429"/>
                <a:gd name="T56" fmla="*/ 143 w 172"/>
                <a:gd name="T57" fmla="*/ 249 h 429"/>
                <a:gd name="T58" fmla="*/ 150 w 172"/>
                <a:gd name="T59" fmla="*/ 278 h 429"/>
                <a:gd name="T60" fmla="*/ 155 w 172"/>
                <a:gd name="T61" fmla="*/ 306 h 429"/>
                <a:gd name="T62" fmla="*/ 160 w 172"/>
                <a:gd name="T63" fmla="*/ 334 h 429"/>
                <a:gd name="T64" fmla="*/ 164 w 172"/>
                <a:gd name="T65" fmla="*/ 363 h 429"/>
                <a:gd name="T66" fmla="*/ 165 w 172"/>
                <a:gd name="T67" fmla="*/ 393 h 429"/>
                <a:gd name="T68" fmla="*/ 165 w 172"/>
                <a:gd name="T69" fmla="*/ 422 h 429"/>
                <a:gd name="T70" fmla="*/ 170 w 172"/>
                <a:gd name="T71" fmla="*/ 425 h 429"/>
                <a:gd name="T72" fmla="*/ 165 w 172"/>
                <a:gd name="T73" fmla="*/ 422 h 429"/>
                <a:gd name="T74" fmla="*/ 164 w 172"/>
                <a:gd name="T75" fmla="*/ 428 h 429"/>
                <a:gd name="T76" fmla="*/ 170 w 172"/>
                <a:gd name="T77" fmla="*/ 425 h 429"/>
                <a:gd name="T78" fmla="*/ 167 w 172"/>
                <a:gd name="T79" fmla="*/ 419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9"/>
                <a:gd name="T122" fmla="*/ 172 w 172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9">
                  <a:moveTo>
                    <a:pt x="167" y="419"/>
                  </a:moveTo>
                  <a:lnTo>
                    <a:pt x="171" y="422"/>
                  </a:lnTo>
                  <a:lnTo>
                    <a:pt x="171" y="393"/>
                  </a:lnTo>
                  <a:lnTo>
                    <a:pt x="170" y="363"/>
                  </a:lnTo>
                  <a:lnTo>
                    <a:pt x="167" y="334"/>
                  </a:lnTo>
                  <a:lnTo>
                    <a:pt x="162" y="304"/>
                  </a:lnTo>
                  <a:lnTo>
                    <a:pt x="157" y="277"/>
                  </a:lnTo>
                  <a:lnTo>
                    <a:pt x="150" y="249"/>
                  </a:lnTo>
                  <a:lnTo>
                    <a:pt x="141" y="221"/>
                  </a:lnTo>
                  <a:lnTo>
                    <a:pt x="131" y="193"/>
                  </a:lnTo>
                  <a:lnTo>
                    <a:pt x="120" y="166"/>
                  </a:lnTo>
                  <a:lnTo>
                    <a:pt x="107" y="140"/>
                  </a:lnTo>
                  <a:lnTo>
                    <a:pt x="93" y="115"/>
                  </a:lnTo>
                  <a:lnTo>
                    <a:pt x="77" y="90"/>
                  </a:lnTo>
                  <a:lnTo>
                    <a:pt x="61" y="66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6"/>
                  </a:lnTo>
                  <a:lnTo>
                    <a:pt x="38" y="47"/>
                  </a:lnTo>
                  <a:lnTo>
                    <a:pt x="56" y="71"/>
                  </a:lnTo>
                  <a:lnTo>
                    <a:pt x="73" y="93"/>
                  </a:lnTo>
                  <a:lnTo>
                    <a:pt x="87" y="118"/>
                  </a:lnTo>
                  <a:lnTo>
                    <a:pt x="100" y="143"/>
                  </a:lnTo>
                  <a:lnTo>
                    <a:pt x="113" y="168"/>
                  </a:lnTo>
                  <a:lnTo>
                    <a:pt x="124" y="194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8"/>
                  </a:lnTo>
                  <a:lnTo>
                    <a:pt x="155" y="306"/>
                  </a:lnTo>
                  <a:lnTo>
                    <a:pt x="160" y="334"/>
                  </a:lnTo>
                  <a:lnTo>
                    <a:pt x="164" y="363"/>
                  </a:lnTo>
                  <a:lnTo>
                    <a:pt x="165" y="393"/>
                  </a:lnTo>
                  <a:lnTo>
                    <a:pt x="165" y="422"/>
                  </a:lnTo>
                  <a:lnTo>
                    <a:pt x="170" y="425"/>
                  </a:lnTo>
                  <a:lnTo>
                    <a:pt x="165" y="422"/>
                  </a:lnTo>
                  <a:lnTo>
                    <a:pt x="164" y="428"/>
                  </a:lnTo>
                  <a:lnTo>
                    <a:pt x="170" y="425"/>
                  </a:lnTo>
                  <a:lnTo>
                    <a:pt x="167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2" name="Freeform 87"/>
            <p:cNvSpPr>
              <a:spLocks/>
            </p:cNvSpPr>
            <p:nvPr/>
          </p:nvSpPr>
          <p:spPr bwMode="auto">
            <a:xfrm>
              <a:off x="4213" y="3740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7 h 207"/>
                <a:gd name="T6" fmla="*/ 757 w 945"/>
                <a:gd name="T7" fmla="*/ 12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7 w 945"/>
                <a:gd name="T23" fmla="*/ 89 h 207"/>
                <a:gd name="T24" fmla="*/ 219 w 945"/>
                <a:gd name="T25" fmla="*/ 107 h 207"/>
                <a:gd name="T26" fmla="*/ 162 w 945"/>
                <a:gd name="T27" fmla="*/ 125 h 207"/>
                <a:gd name="T28" fmla="*/ 106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30 w 945"/>
                <a:gd name="T35" fmla="*/ 192 h 207"/>
                <a:gd name="T36" fmla="*/ 82 w 945"/>
                <a:gd name="T37" fmla="*/ 167 h 207"/>
                <a:gd name="T38" fmla="*/ 137 w 945"/>
                <a:gd name="T39" fmla="*/ 143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6 h 207"/>
                <a:gd name="T46" fmla="*/ 364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6 w 945"/>
                <a:gd name="T57" fmla="*/ 24 h 207"/>
                <a:gd name="T58" fmla="*/ 725 w 945"/>
                <a:gd name="T59" fmla="*/ 20 h 207"/>
                <a:gd name="T60" fmla="*/ 786 w 945"/>
                <a:gd name="T61" fmla="*/ 14 h 207"/>
                <a:gd name="T62" fmla="*/ 846 w 945"/>
                <a:gd name="T63" fmla="*/ 12 h 207"/>
                <a:gd name="T64" fmla="*/ 905 w 945"/>
                <a:gd name="T65" fmla="*/ 9 h 207"/>
                <a:gd name="T66" fmla="*/ 938 w 945"/>
                <a:gd name="T67" fmla="*/ 1 h 207"/>
                <a:gd name="T68" fmla="*/ 944 w 945"/>
                <a:gd name="T69" fmla="*/ 7 h 207"/>
                <a:gd name="T70" fmla="*/ 934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7"/>
                  </a:lnTo>
                  <a:lnTo>
                    <a:pt x="786" y="9"/>
                  </a:lnTo>
                  <a:lnTo>
                    <a:pt x="757" y="12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8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7" y="89"/>
                  </a:lnTo>
                  <a:lnTo>
                    <a:pt x="247" y="98"/>
                  </a:lnTo>
                  <a:lnTo>
                    <a:pt x="219" y="107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7"/>
                  </a:lnTo>
                  <a:lnTo>
                    <a:pt x="106" y="148"/>
                  </a:lnTo>
                  <a:lnTo>
                    <a:pt x="79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30" y="192"/>
                  </a:lnTo>
                  <a:lnTo>
                    <a:pt x="55" y="179"/>
                  </a:lnTo>
                  <a:lnTo>
                    <a:pt x="82" y="167"/>
                  </a:lnTo>
                  <a:lnTo>
                    <a:pt x="109" y="154"/>
                  </a:lnTo>
                  <a:lnTo>
                    <a:pt x="137" y="143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4" y="72"/>
                  </a:lnTo>
                  <a:lnTo>
                    <a:pt x="395" y="66"/>
                  </a:lnTo>
                  <a:lnTo>
                    <a:pt x="424" y="61"/>
                  </a:lnTo>
                  <a:lnTo>
                    <a:pt x="455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4"/>
                  </a:lnTo>
                  <a:lnTo>
                    <a:pt x="696" y="22"/>
                  </a:lnTo>
                  <a:lnTo>
                    <a:pt x="725" y="20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2"/>
                  </a:lnTo>
                  <a:lnTo>
                    <a:pt x="876" y="10"/>
                  </a:lnTo>
                  <a:lnTo>
                    <a:pt x="905" y="9"/>
                  </a:lnTo>
                  <a:lnTo>
                    <a:pt x="935" y="7"/>
                  </a:lnTo>
                  <a:lnTo>
                    <a:pt x="938" y="1"/>
                  </a:lnTo>
                  <a:lnTo>
                    <a:pt x="935" y="7"/>
                  </a:lnTo>
                  <a:lnTo>
                    <a:pt x="944" y="7"/>
                  </a:lnTo>
                  <a:lnTo>
                    <a:pt x="938" y="1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3" name="Freeform 88"/>
            <p:cNvSpPr>
              <a:spLocks/>
            </p:cNvSpPr>
            <p:nvPr/>
          </p:nvSpPr>
          <p:spPr bwMode="auto">
            <a:xfrm>
              <a:off x="4879" y="3334"/>
              <a:ext cx="273" cy="404"/>
            </a:xfrm>
            <a:custGeom>
              <a:avLst/>
              <a:gdLst>
                <a:gd name="T0" fmla="*/ 6 w 273"/>
                <a:gd name="T1" fmla="*/ 9 h 404"/>
                <a:gd name="T2" fmla="*/ 0 w 273"/>
                <a:gd name="T3" fmla="*/ 6 h 404"/>
                <a:gd name="T4" fmla="*/ 13 w 273"/>
                <a:gd name="T5" fmla="*/ 51 h 404"/>
                <a:gd name="T6" fmla="*/ 26 w 273"/>
                <a:gd name="T7" fmla="*/ 95 h 404"/>
                <a:gd name="T8" fmla="*/ 41 w 273"/>
                <a:gd name="T9" fmla="*/ 133 h 404"/>
                <a:gd name="T10" fmla="*/ 57 w 273"/>
                <a:gd name="T11" fmla="*/ 169 h 404"/>
                <a:gd name="T12" fmla="*/ 74 w 273"/>
                <a:gd name="T13" fmla="*/ 199 h 404"/>
                <a:gd name="T14" fmla="*/ 92 w 273"/>
                <a:gd name="T15" fmla="*/ 229 h 404"/>
                <a:gd name="T16" fmla="*/ 111 w 273"/>
                <a:gd name="T17" fmla="*/ 254 h 404"/>
                <a:gd name="T18" fmla="*/ 128 w 273"/>
                <a:gd name="T19" fmla="*/ 277 h 404"/>
                <a:gd name="T20" fmla="*/ 147 w 273"/>
                <a:gd name="T21" fmla="*/ 297 h 404"/>
                <a:gd name="T22" fmla="*/ 166 w 273"/>
                <a:gd name="T23" fmla="*/ 317 h 404"/>
                <a:gd name="T24" fmla="*/ 185 w 273"/>
                <a:gd name="T25" fmla="*/ 334 h 404"/>
                <a:gd name="T26" fmla="*/ 202 w 273"/>
                <a:gd name="T27" fmla="*/ 350 h 404"/>
                <a:gd name="T28" fmla="*/ 220 w 273"/>
                <a:gd name="T29" fmla="*/ 365 h 404"/>
                <a:gd name="T30" fmla="*/ 237 w 273"/>
                <a:gd name="T31" fmla="*/ 378 h 404"/>
                <a:gd name="T32" fmla="*/ 252 w 273"/>
                <a:gd name="T33" fmla="*/ 391 h 404"/>
                <a:gd name="T34" fmla="*/ 268 w 273"/>
                <a:gd name="T35" fmla="*/ 403 h 404"/>
                <a:gd name="T36" fmla="*/ 272 w 273"/>
                <a:gd name="T37" fmla="*/ 399 h 404"/>
                <a:gd name="T38" fmla="*/ 256 w 273"/>
                <a:gd name="T39" fmla="*/ 385 h 404"/>
                <a:gd name="T40" fmla="*/ 241 w 273"/>
                <a:gd name="T41" fmla="*/ 372 h 404"/>
                <a:gd name="T42" fmla="*/ 224 w 273"/>
                <a:gd name="T43" fmla="*/ 359 h 404"/>
                <a:gd name="T44" fmla="*/ 207 w 273"/>
                <a:gd name="T45" fmla="*/ 344 h 404"/>
                <a:gd name="T46" fmla="*/ 189 w 273"/>
                <a:gd name="T47" fmla="*/ 328 h 404"/>
                <a:gd name="T48" fmla="*/ 170 w 273"/>
                <a:gd name="T49" fmla="*/ 312 h 404"/>
                <a:gd name="T50" fmla="*/ 153 w 273"/>
                <a:gd name="T51" fmla="*/ 293 h 404"/>
                <a:gd name="T52" fmla="*/ 134 w 273"/>
                <a:gd name="T53" fmla="*/ 273 h 404"/>
                <a:gd name="T54" fmla="*/ 115 w 273"/>
                <a:gd name="T55" fmla="*/ 249 h 404"/>
                <a:gd name="T56" fmla="*/ 97 w 273"/>
                <a:gd name="T57" fmla="*/ 224 h 404"/>
                <a:gd name="T58" fmla="*/ 80 w 273"/>
                <a:gd name="T59" fmla="*/ 196 h 404"/>
                <a:gd name="T60" fmla="*/ 64 w 273"/>
                <a:gd name="T61" fmla="*/ 166 h 404"/>
                <a:gd name="T62" fmla="*/ 48 w 273"/>
                <a:gd name="T63" fmla="*/ 130 h 404"/>
                <a:gd name="T64" fmla="*/ 32 w 273"/>
                <a:gd name="T65" fmla="*/ 92 h 404"/>
                <a:gd name="T66" fmla="*/ 19 w 273"/>
                <a:gd name="T67" fmla="*/ 51 h 404"/>
                <a:gd name="T68" fmla="*/ 7 w 273"/>
                <a:gd name="T69" fmla="*/ 4 h 404"/>
                <a:gd name="T70" fmla="*/ 1 w 273"/>
                <a:gd name="T71" fmla="*/ 1 h 404"/>
                <a:gd name="T72" fmla="*/ 7 w 273"/>
                <a:gd name="T73" fmla="*/ 4 h 404"/>
                <a:gd name="T74" fmla="*/ 6 w 273"/>
                <a:gd name="T75" fmla="*/ 0 h 404"/>
                <a:gd name="T76" fmla="*/ 1 w 273"/>
                <a:gd name="T77" fmla="*/ 1 h 404"/>
                <a:gd name="T78" fmla="*/ 6 w 273"/>
                <a:gd name="T79" fmla="*/ 9 h 4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4"/>
                <a:gd name="T122" fmla="*/ 273 w 273"/>
                <a:gd name="T123" fmla="*/ 404 h 4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4">
                  <a:moveTo>
                    <a:pt x="6" y="9"/>
                  </a:moveTo>
                  <a:lnTo>
                    <a:pt x="0" y="6"/>
                  </a:lnTo>
                  <a:lnTo>
                    <a:pt x="13" y="51"/>
                  </a:lnTo>
                  <a:lnTo>
                    <a:pt x="26" y="95"/>
                  </a:lnTo>
                  <a:lnTo>
                    <a:pt x="41" y="133"/>
                  </a:lnTo>
                  <a:lnTo>
                    <a:pt x="57" y="169"/>
                  </a:lnTo>
                  <a:lnTo>
                    <a:pt x="74" y="199"/>
                  </a:lnTo>
                  <a:lnTo>
                    <a:pt x="92" y="229"/>
                  </a:lnTo>
                  <a:lnTo>
                    <a:pt x="111" y="254"/>
                  </a:lnTo>
                  <a:lnTo>
                    <a:pt x="128" y="277"/>
                  </a:lnTo>
                  <a:lnTo>
                    <a:pt x="147" y="297"/>
                  </a:lnTo>
                  <a:lnTo>
                    <a:pt x="166" y="317"/>
                  </a:lnTo>
                  <a:lnTo>
                    <a:pt x="185" y="334"/>
                  </a:lnTo>
                  <a:lnTo>
                    <a:pt x="202" y="350"/>
                  </a:lnTo>
                  <a:lnTo>
                    <a:pt x="220" y="365"/>
                  </a:lnTo>
                  <a:lnTo>
                    <a:pt x="237" y="378"/>
                  </a:lnTo>
                  <a:lnTo>
                    <a:pt x="252" y="391"/>
                  </a:lnTo>
                  <a:lnTo>
                    <a:pt x="268" y="403"/>
                  </a:lnTo>
                  <a:lnTo>
                    <a:pt x="272" y="399"/>
                  </a:lnTo>
                  <a:lnTo>
                    <a:pt x="256" y="385"/>
                  </a:lnTo>
                  <a:lnTo>
                    <a:pt x="241" y="372"/>
                  </a:lnTo>
                  <a:lnTo>
                    <a:pt x="224" y="359"/>
                  </a:lnTo>
                  <a:lnTo>
                    <a:pt x="207" y="344"/>
                  </a:lnTo>
                  <a:lnTo>
                    <a:pt x="189" y="328"/>
                  </a:lnTo>
                  <a:lnTo>
                    <a:pt x="170" y="312"/>
                  </a:lnTo>
                  <a:lnTo>
                    <a:pt x="153" y="293"/>
                  </a:lnTo>
                  <a:lnTo>
                    <a:pt x="134" y="273"/>
                  </a:lnTo>
                  <a:lnTo>
                    <a:pt x="115" y="249"/>
                  </a:lnTo>
                  <a:lnTo>
                    <a:pt x="97" y="224"/>
                  </a:lnTo>
                  <a:lnTo>
                    <a:pt x="80" y="196"/>
                  </a:lnTo>
                  <a:lnTo>
                    <a:pt x="64" y="166"/>
                  </a:lnTo>
                  <a:lnTo>
                    <a:pt x="48" y="130"/>
                  </a:lnTo>
                  <a:lnTo>
                    <a:pt x="32" y="92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4" name="Freeform 89"/>
            <p:cNvSpPr>
              <a:spLocks/>
            </p:cNvSpPr>
            <p:nvPr/>
          </p:nvSpPr>
          <p:spPr bwMode="auto">
            <a:xfrm>
              <a:off x="4066" y="3308"/>
              <a:ext cx="1110" cy="606"/>
            </a:xfrm>
            <a:custGeom>
              <a:avLst/>
              <a:gdLst>
                <a:gd name="T0" fmla="*/ 813 w 1110"/>
                <a:gd name="T1" fmla="*/ 12 h 606"/>
                <a:gd name="T2" fmla="*/ 764 w 1110"/>
                <a:gd name="T3" fmla="*/ 36 h 606"/>
                <a:gd name="T4" fmla="*/ 715 w 1110"/>
                <a:gd name="T5" fmla="*/ 58 h 606"/>
                <a:gd name="T6" fmla="*/ 664 w 1110"/>
                <a:gd name="T7" fmla="*/ 77 h 606"/>
                <a:gd name="T8" fmla="*/ 613 w 1110"/>
                <a:gd name="T9" fmla="*/ 98 h 606"/>
                <a:gd name="T10" fmla="*/ 563 w 1110"/>
                <a:gd name="T11" fmla="*/ 115 h 606"/>
                <a:gd name="T12" fmla="*/ 511 w 1110"/>
                <a:gd name="T13" fmla="*/ 132 h 606"/>
                <a:gd name="T14" fmla="*/ 458 w 1110"/>
                <a:gd name="T15" fmla="*/ 146 h 606"/>
                <a:gd name="T16" fmla="*/ 405 w 1110"/>
                <a:gd name="T17" fmla="*/ 160 h 606"/>
                <a:gd name="T18" fmla="*/ 353 w 1110"/>
                <a:gd name="T19" fmla="*/ 172 h 606"/>
                <a:gd name="T20" fmla="*/ 299 w 1110"/>
                <a:gd name="T21" fmla="*/ 180 h 606"/>
                <a:gd name="T22" fmla="*/ 246 w 1110"/>
                <a:gd name="T23" fmla="*/ 186 h 606"/>
                <a:gd name="T24" fmla="*/ 191 w 1110"/>
                <a:gd name="T25" fmla="*/ 191 h 606"/>
                <a:gd name="T26" fmla="*/ 137 w 1110"/>
                <a:gd name="T27" fmla="*/ 192 h 606"/>
                <a:gd name="T28" fmla="*/ 83 w 1110"/>
                <a:gd name="T29" fmla="*/ 191 h 606"/>
                <a:gd name="T30" fmla="*/ 28 w 1110"/>
                <a:gd name="T31" fmla="*/ 186 h 606"/>
                <a:gd name="T32" fmla="*/ 21 w 1110"/>
                <a:gd name="T33" fmla="*/ 204 h 606"/>
                <a:gd name="T34" fmla="*/ 60 w 1110"/>
                <a:gd name="T35" fmla="*/ 249 h 606"/>
                <a:gd name="T36" fmla="*/ 92 w 1110"/>
                <a:gd name="T37" fmla="*/ 297 h 606"/>
                <a:gd name="T38" fmla="*/ 121 w 1110"/>
                <a:gd name="T39" fmla="*/ 349 h 606"/>
                <a:gd name="T40" fmla="*/ 143 w 1110"/>
                <a:gd name="T41" fmla="*/ 402 h 606"/>
                <a:gd name="T42" fmla="*/ 159 w 1110"/>
                <a:gd name="T43" fmla="*/ 459 h 606"/>
                <a:gd name="T44" fmla="*/ 170 w 1110"/>
                <a:gd name="T45" fmla="*/ 516 h 606"/>
                <a:gd name="T46" fmla="*/ 174 w 1110"/>
                <a:gd name="T47" fmla="*/ 575 h 606"/>
                <a:gd name="T48" fmla="*/ 201 w 1110"/>
                <a:gd name="T49" fmla="*/ 590 h 606"/>
                <a:gd name="T50" fmla="*/ 255 w 1110"/>
                <a:gd name="T51" fmla="*/ 564 h 606"/>
                <a:gd name="T52" fmla="*/ 308 w 1110"/>
                <a:gd name="T53" fmla="*/ 540 h 606"/>
                <a:gd name="T54" fmla="*/ 363 w 1110"/>
                <a:gd name="T55" fmla="*/ 519 h 606"/>
                <a:gd name="T56" fmla="*/ 421 w 1110"/>
                <a:gd name="T57" fmla="*/ 500 h 606"/>
                <a:gd name="T58" fmla="*/ 479 w 1110"/>
                <a:gd name="T59" fmla="*/ 482 h 606"/>
                <a:gd name="T60" fmla="*/ 537 w 1110"/>
                <a:gd name="T61" fmla="*/ 467 h 606"/>
                <a:gd name="T62" fmla="*/ 597 w 1110"/>
                <a:gd name="T63" fmla="*/ 456 h 606"/>
                <a:gd name="T64" fmla="*/ 656 w 1110"/>
                <a:gd name="T65" fmla="*/ 444 h 606"/>
                <a:gd name="T66" fmla="*/ 718 w 1110"/>
                <a:gd name="T67" fmla="*/ 433 h 606"/>
                <a:gd name="T68" fmla="*/ 779 w 1110"/>
                <a:gd name="T69" fmla="*/ 426 h 606"/>
                <a:gd name="T70" fmla="*/ 840 w 1110"/>
                <a:gd name="T71" fmla="*/ 419 h 606"/>
                <a:gd name="T72" fmla="*/ 899 w 1110"/>
                <a:gd name="T73" fmla="*/ 413 h 606"/>
                <a:gd name="T74" fmla="*/ 960 w 1110"/>
                <a:gd name="T75" fmla="*/ 408 h 606"/>
                <a:gd name="T76" fmla="*/ 1020 w 1110"/>
                <a:gd name="T77" fmla="*/ 404 h 606"/>
                <a:gd name="T78" fmla="*/ 1079 w 1110"/>
                <a:gd name="T79" fmla="*/ 401 h 606"/>
                <a:gd name="T80" fmla="*/ 1094 w 1110"/>
                <a:gd name="T81" fmla="*/ 388 h 606"/>
                <a:gd name="T82" fmla="*/ 1061 w 1110"/>
                <a:gd name="T83" fmla="*/ 361 h 606"/>
                <a:gd name="T84" fmla="*/ 1026 w 1110"/>
                <a:gd name="T85" fmla="*/ 330 h 606"/>
                <a:gd name="T86" fmla="*/ 987 w 1110"/>
                <a:gd name="T87" fmla="*/ 294 h 606"/>
                <a:gd name="T88" fmla="*/ 950 w 1110"/>
                <a:gd name="T89" fmla="*/ 250 h 606"/>
                <a:gd name="T90" fmla="*/ 913 w 1110"/>
                <a:gd name="T91" fmla="*/ 195 h 606"/>
                <a:gd name="T92" fmla="*/ 880 w 1110"/>
                <a:gd name="T93" fmla="*/ 129 h 606"/>
                <a:gd name="T94" fmla="*/ 850 w 1110"/>
                <a:gd name="T95" fmla="*/ 47 h 60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6"/>
                <a:gd name="T146" fmla="*/ 1110 w 1110"/>
                <a:gd name="T147" fmla="*/ 606 h 60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6">
                  <a:moveTo>
                    <a:pt x="838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6"/>
                  </a:lnTo>
                  <a:lnTo>
                    <a:pt x="740" y="46"/>
                  </a:lnTo>
                  <a:lnTo>
                    <a:pt x="715" y="58"/>
                  </a:lnTo>
                  <a:lnTo>
                    <a:pt x="689" y="68"/>
                  </a:lnTo>
                  <a:lnTo>
                    <a:pt x="664" y="77"/>
                  </a:lnTo>
                  <a:lnTo>
                    <a:pt x="640" y="87"/>
                  </a:lnTo>
                  <a:lnTo>
                    <a:pt x="613" y="98"/>
                  </a:lnTo>
                  <a:lnTo>
                    <a:pt x="588" y="107"/>
                  </a:lnTo>
                  <a:lnTo>
                    <a:pt x="563" y="115"/>
                  </a:lnTo>
                  <a:lnTo>
                    <a:pt x="537" y="124"/>
                  </a:lnTo>
                  <a:lnTo>
                    <a:pt x="511" y="132"/>
                  </a:lnTo>
                  <a:lnTo>
                    <a:pt x="484" y="139"/>
                  </a:lnTo>
                  <a:lnTo>
                    <a:pt x="458" y="146"/>
                  </a:lnTo>
                  <a:lnTo>
                    <a:pt x="432" y="154"/>
                  </a:lnTo>
                  <a:lnTo>
                    <a:pt x="405" y="160"/>
                  </a:lnTo>
                  <a:lnTo>
                    <a:pt x="380" y="166"/>
                  </a:lnTo>
                  <a:lnTo>
                    <a:pt x="353" y="172"/>
                  </a:lnTo>
                  <a:lnTo>
                    <a:pt x="326" y="176"/>
                  </a:lnTo>
                  <a:lnTo>
                    <a:pt x="299" y="180"/>
                  </a:lnTo>
                  <a:lnTo>
                    <a:pt x="272" y="183"/>
                  </a:lnTo>
                  <a:lnTo>
                    <a:pt x="246" y="186"/>
                  </a:lnTo>
                  <a:lnTo>
                    <a:pt x="219" y="189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10" y="192"/>
                  </a:lnTo>
                  <a:lnTo>
                    <a:pt x="83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9"/>
                  </a:lnTo>
                  <a:lnTo>
                    <a:pt x="76" y="272"/>
                  </a:lnTo>
                  <a:lnTo>
                    <a:pt x="92" y="297"/>
                  </a:lnTo>
                  <a:lnTo>
                    <a:pt x="107" y="322"/>
                  </a:lnTo>
                  <a:lnTo>
                    <a:pt x="121" y="349"/>
                  </a:lnTo>
                  <a:lnTo>
                    <a:pt x="132" y="376"/>
                  </a:lnTo>
                  <a:lnTo>
                    <a:pt x="143" y="402"/>
                  </a:lnTo>
                  <a:lnTo>
                    <a:pt x="152" y="430"/>
                  </a:lnTo>
                  <a:lnTo>
                    <a:pt x="159" y="459"/>
                  </a:lnTo>
                  <a:lnTo>
                    <a:pt x="165" y="488"/>
                  </a:lnTo>
                  <a:lnTo>
                    <a:pt x="170" y="516"/>
                  </a:lnTo>
                  <a:lnTo>
                    <a:pt x="173" y="546"/>
                  </a:lnTo>
                  <a:lnTo>
                    <a:pt x="174" y="575"/>
                  </a:lnTo>
                  <a:lnTo>
                    <a:pt x="174" y="605"/>
                  </a:lnTo>
                  <a:lnTo>
                    <a:pt x="201" y="590"/>
                  </a:lnTo>
                  <a:lnTo>
                    <a:pt x="228" y="577"/>
                  </a:lnTo>
                  <a:lnTo>
                    <a:pt x="255" y="564"/>
                  </a:lnTo>
                  <a:lnTo>
                    <a:pt x="281" y="552"/>
                  </a:lnTo>
                  <a:lnTo>
                    <a:pt x="308" y="540"/>
                  </a:lnTo>
                  <a:lnTo>
                    <a:pt x="336" y="530"/>
                  </a:lnTo>
                  <a:lnTo>
                    <a:pt x="363" y="519"/>
                  </a:lnTo>
                  <a:lnTo>
                    <a:pt x="391" y="509"/>
                  </a:lnTo>
                  <a:lnTo>
                    <a:pt x="421" y="500"/>
                  </a:lnTo>
                  <a:lnTo>
                    <a:pt x="450" y="491"/>
                  </a:lnTo>
                  <a:lnTo>
                    <a:pt x="479" y="482"/>
                  </a:lnTo>
                  <a:lnTo>
                    <a:pt x="508" y="475"/>
                  </a:lnTo>
                  <a:lnTo>
                    <a:pt x="537" y="467"/>
                  </a:lnTo>
                  <a:lnTo>
                    <a:pt x="567" y="462"/>
                  </a:lnTo>
                  <a:lnTo>
                    <a:pt x="597" y="456"/>
                  </a:lnTo>
                  <a:lnTo>
                    <a:pt x="627" y="448"/>
                  </a:lnTo>
                  <a:lnTo>
                    <a:pt x="656" y="444"/>
                  </a:lnTo>
                  <a:lnTo>
                    <a:pt x="688" y="438"/>
                  </a:lnTo>
                  <a:lnTo>
                    <a:pt x="718" y="433"/>
                  </a:lnTo>
                  <a:lnTo>
                    <a:pt x="747" y="429"/>
                  </a:lnTo>
                  <a:lnTo>
                    <a:pt x="779" y="426"/>
                  </a:lnTo>
                  <a:lnTo>
                    <a:pt x="808" y="423"/>
                  </a:lnTo>
                  <a:lnTo>
                    <a:pt x="840" y="419"/>
                  </a:lnTo>
                  <a:lnTo>
                    <a:pt x="869" y="416"/>
                  </a:lnTo>
                  <a:lnTo>
                    <a:pt x="899" y="413"/>
                  </a:lnTo>
                  <a:lnTo>
                    <a:pt x="930" y="411"/>
                  </a:lnTo>
                  <a:lnTo>
                    <a:pt x="960" y="408"/>
                  </a:lnTo>
                  <a:lnTo>
                    <a:pt x="990" y="407"/>
                  </a:lnTo>
                  <a:lnTo>
                    <a:pt x="1020" y="404"/>
                  </a:lnTo>
                  <a:lnTo>
                    <a:pt x="1049" y="402"/>
                  </a:lnTo>
                  <a:lnTo>
                    <a:pt x="1079" y="401"/>
                  </a:lnTo>
                  <a:lnTo>
                    <a:pt x="1109" y="399"/>
                  </a:lnTo>
                  <a:lnTo>
                    <a:pt x="1094" y="388"/>
                  </a:lnTo>
                  <a:lnTo>
                    <a:pt x="1078" y="374"/>
                  </a:lnTo>
                  <a:lnTo>
                    <a:pt x="1061" y="361"/>
                  </a:lnTo>
                  <a:lnTo>
                    <a:pt x="1044" y="346"/>
                  </a:lnTo>
                  <a:lnTo>
                    <a:pt x="1026" y="330"/>
                  </a:lnTo>
                  <a:lnTo>
                    <a:pt x="1006" y="314"/>
                  </a:lnTo>
                  <a:lnTo>
                    <a:pt x="987" y="294"/>
                  </a:lnTo>
                  <a:lnTo>
                    <a:pt x="969" y="274"/>
                  </a:lnTo>
                  <a:lnTo>
                    <a:pt x="950" y="250"/>
                  </a:lnTo>
                  <a:lnTo>
                    <a:pt x="930" y="225"/>
                  </a:lnTo>
                  <a:lnTo>
                    <a:pt x="913" y="195"/>
                  </a:lnTo>
                  <a:lnTo>
                    <a:pt x="896" y="164"/>
                  </a:lnTo>
                  <a:lnTo>
                    <a:pt x="880" y="129"/>
                  </a:lnTo>
                  <a:lnTo>
                    <a:pt x="865" y="90"/>
                  </a:lnTo>
                  <a:lnTo>
                    <a:pt x="850" y="47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5" name="Freeform 90"/>
            <p:cNvSpPr>
              <a:spLocks/>
            </p:cNvSpPr>
            <p:nvPr/>
          </p:nvSpPr>
          <p:spPr bwMode="auto">
            <a:xfrm>
              <a:off x="4056" y="3305"/>
              <a:ext cx="848" cy="195"/>
            </a:xfrm>
            <a:custGeom>
              <a:avLst/>
              <a:gdLst>
                <a:gd name="T0" fmla="*/ 10 w 848"/>
                <a:gd name="T1" fmla="*/ 184 h 195"/>
                <a:gd name="T2" fmla="*/ 65 w 848"/>
                <a:gd name="T3" fmla="*/ 190 h 195"/>
                <a:gd name="T4" fmla="*/ 120 w 848"/>
                <a:gd name="T5" fmla="*/ 193 h 195"/>
                <a:gd name="T6" fmla="*/ 174 w 848"/>
                <a:gd name="T7" fmla="*/ 193 h 195"/>
                <a:gd name="T8" fmla="*/ 228 w 848"/>
                <a:gd name="T9" fmla="*/ 190 h 195"/>
                <a:gd name="T10" fmla="*/ 282 w 848"/>
                <a:gd name="T11" fmla="*/ 184 h 195"/>
                <a:gd name="T12" fmla="*/ 335 w 848"/>
                <a:gd name="T13" fmla="*/ 177 h 195"/>
                <a:gd name="T14" fmla="*/ 389 w 848"/>
                <a:gd name="T15" fmla="*/ 167 h 195"/>
                <a:gd name="T16" fmla="*/ 441 w 848"/>
                <a:gd name="T17" fmla="*/ 155 h 195"/>
                <a:gd name="T18" fmla="*/ 494 w 848"/>
                <a:gd name="T19" fmla="*/ 142 h 195"/>
                <a:gd name="T20" fmla="*/ 546 w 848"/>
                <a:gd name="T21" fmla="*/ 126 h 195"/>
                <a:gd name="T22" fmla="*/ 598 w 848"/>
                <a:gd name="T23" fmla="*/ 109 h 195"/>
                <a:gd name="T24" fmla="*/ 648 w 848"/>
                <a:gd name="T25" fmla="*/ 91 h 195"/>
                <a:gd name="T26" fmla="*/ 699 w 848"/>
                <a:gd name="T27" fmla="*/ 72 h 195"/>
                <a:gd name="T28" fmla="*/ 749 w 848"/>
                <a:gd name="T29" fmla="*/ 50 h 195"/>
                <a:gd name="T30" fmla="*/ 798 w 848"/>
                <a:gd name="T31" fmla="*/ 29 h 195"/>
                <a:gd name="T32" fmla="*/ 847 w 848"/>
                <a:gd name="T33" fmla="*/ 7 h 195"/>
                <a:gd name="T34" fmla="*/ 819 w 848"/>
                <a:gd name="T35" fmla="*/ 11 h 195"/>
                <a:gd name="T36" fmla="*/ 771 w 848"/>
                <a:gd name="T37" fmla="*/ 33 h 195"/>
                <a:gd name="T38" fmla="*/ 721 w 848"/>
                <a:gd name="T39" fmla="*/ 55 h 195"/>
                <a:gd name="T40" fmla="*/ 672 w 848"/>
                <a:gd name="T41" fmla="*/ 75 h 195"/>
                <a:gd name="T42" fmla="*/ 622 w 848"/>
                <a:gd name="T43" fmla="*/ 95 h 195"/>
                <a:gd name="T44" fmla="*/ 570 w 848"/>
                <a:gd name="T45" fmla="*/ 112 h 195"/>
                <a:gd name="T46" fmla="*/ 519 w 848"/>
                <a:gd name="T47" fmla="*/ 128 h 195"/>
                <a:gd name="T48" fmla="*/ 466 w 848"/>
                <a:gd name="T49" fmla="*/ 142 h 195"/>
                <a:gd name="T50" fmla="*/ 414 w 848"/>
                <a:gd name="T51" fmla="*/ 155 h 195"/>
                <a:gd name="T52" fmla="*/ 362 w 848"/>
                <a:gd name="T53" fmla="*/ 167 h 195"/>
                <a:gd name="T54" fmla="*/ 309 w 848"/>
                <a:gd name="T55" fmla="*/ 175 h 195"/>
                <a:gd name="T56" fmla="*/ 255 w 848"/>
                <a:gd name="T57" fmla="*/ 181 h 195"/>
                <a:gd name="T58" fmla="*/ 200 w 848"/>
                <a:gd name="T59" fmla="*/ 185 h 195"/>
                <a:gd name="T60" fmla="*/ 147 w 848"/>
                <a:gd name="T61" fmla="*/ 185 h 195"/>
                <a:gd name="T62" fmla="*/ 93 w 848"/>
                <a:gd name="T63" fmla="*/ 185 h 195"/>
                <a:gd name="T64" fmla="*/ 39 w 848"/>
                <a:gd name="T65" fmla="*/ 181 h 195"/>
                <a:gd name="T66" fmla="*/ 9 w 848"/>
                <a:gd name="T67" fmla="*/ 184 h 195"/>
                <a:gd name="T68" fmla="*/ 0 w 848"/>
                <a:gd name="T69" fmla="*/ 177 h 195"/>
                <a:gd name="T70" fmla="*/ 13 w 848"/>
                <a:gd name="T71" fmla="*/ 178 h 19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5"/>
                <a:gd name="T110" fmla="*/ 848 w 848"/>
                <a:gd name="T111" fmla="*/ 195 h 19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5">
                  <a:moveTo>
                    <a:pt x="13" y="178"/>
                  </a:moveTo>
                  <a:lnTo>
                    <a:pt x="10" y="184"/>
                  </a:lnTo>
                  <a:lnTo>
                    <a:pt x="39" y="188"/>
                  </a:lnTo>
                  <a:lnTo>
                    <a:pt x="65" y="190"/>
                  </a:lnTo>
                  <a:lnTo>
                    <a:pt x="93" y="191"/>
                  </a:lnTo>
                  <a:lnTo>
                    <a:pt x="120" y="193"/>
                  </a:lnTo>
                  <a:lnTo>
                    <a:pt x="147" y="194"/>
                  </a:lnTo>
                  <a:lnTo>
                    <a:pt x="174" y="193"/>
                  </a:lnTo>
                  <a:lnTo>
                    <a:pt x="200" y="191"/>
                  </a:lnTo>
                  <a:lnTo>
                    <a:pt x="228" y="190"/>
                  </a:lnTo>
                  <a:lnTo>
                    <a:pt x="255" y="188"/>
                  </a:lnTo>
                  <a:lnTo>
                    <a:pt x="282" y="184"/>
                  </a:lnTo>
                  <a:lnTo>
                    <a:pt x="309" y="181"/>
                  </a:lnTo>
                  <a:lnTo>
                    <a:pt x="335" y="177"/>
                  </a:lnTo>
                  <a:lnTo>
                    <a:pt x="362" y="172"/>
                  </a:lnTo>
                  <a:lnTo>
                    <a:pt x="389" y="167"/>
                  </a:lnTo>
                  <a:lnTo>
                    <a:pt x="415" y="162"/>
                  </a:lnTo>
                  <a:lnTo>
                    <a:pt x="441" y="155"/>
                  </a:lnTo>
                  <a:lnTo>
                    <a:pt x="467" y="149"/>
                  </a:lnTo>
                  <a:lnTo>
                    <a:pt x="494" y="142"/>
                  </a:lnTo>
                  <a:lnTo>
                    <a:pt x="519" y="134"/>
                  </a:lnTo>
                  <a:lnTo>
                    <a:pt x="546" y="126"/>
                  </a:lnTo>
                  <a:lnTo>
                    <a:pt x="573" y="118"/>
                  </a:lnTo>
                  <a:lnTo>
                    <a:pt x="598" y="109"/>
                  </a:lnTo>
                  <a:lnTo>
                    <a:pt x="623" y="101"/>
                  </a:lnTo>
                  <a:lnTo>
                    <a:pt x="648" y="91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0"/>
                  </a:lnTo>
                  <a:lnTo>
                    <a:pt x="773" y="40"/>
                  </a:lnTo>
                  <a:lnTo>
                    <a:pt x="798" y="29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3"/>
                  </a:lnTo>
                  <a:lnTo>
                    <a:pt x="746" y="45"/>
                  </a:lnTo>
                  <a:lnTo>
                    <a:pt x="721" y="55"/>
                  </a:lnTo>
                  <a:lnTo>
                    <a:pt x="696" y="66"/>
                  </a:lnTo>
                  <a:lnTo>
                    <a:pt x="672" y="75"/>
                  </a:lnTo>
                  <a:lnTo>
                    <a:pt x="647" y="85"/>
                  </a:lnTo>
                  <a:lnTo>
                    <a:pt x="622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4" y="121"/>
                  </a:lnTo>
                  <a:lnTo>
                    <a:pt x="519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41" y="149"/>
                  </a:lnTo>
                  <a:lnTo>
                    <a:pt x="414" y="155"/>
                  </a:lnTo>
                  <a:lnTo>
                    <a:pt x="387" y="161"/>
                  </a:lnTo>
                  <a:lnTo>
                    <a:pt x="362" y="167"/>
                  </a:lnTo>
                  <a:lnTo>
                    <a:pt x="335" y="171"/>
                  </a:lnTo>
                  <a:lnTo>
                    <a:pt x="309" y="175"/>
                  </a:lnTo>
                  <a:lnTo>
                    <a:pt x="282" y="178"/>
                  </a:lnTo>
                  <a:lnTo>
                    <a:pt x="255" y="181"/>
                  </a:lnTo>
                  <a:lnTo>
                    <a:pt x="228" y="184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3" y="185"/>
                  </a:lnTo>
                  <a:lnTo>
                    <a:pt x="65" y="184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4"/>
                  </a:lnTo>
                  <a:lnTo>
                    <a:pt x="10" y="178"/>
                  </a:lnTo>
                  <a:lnTo>
                    <a:pt x="0" y="177"/>
                  </a:lnTo>
                  <a:lnTo>
                    <a:pt x="9" y="184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6" name="Freeform 91"/>
            <p:cNvSpPr>
              <a:spLocks/>
            </p:cNvSpPr>
            <p:nvPr/>
          </p:nvSpPr>
          <p:spPr bwMode="auto">
            <a:xfrm>
              <a:off x="4065" y="3491"/>
              <a:ext cx="173" cy="430"/>
            </a:xfrm>
            <a:custGeom>
              <a:avLst/>
              <a:gdLst>
                <a:gd name="T0" fmla="*/ 166 w 173"/>
                <a:gd name="T1" fmla="*/ 419 h 430"/>
                <a:gd name="T2" fmla="*/ 172 w 173"/>
                <a:gd name="T3" fmla="*/ 422 h 430"/>
                <a:gd name="T4" fmla="*/ 172 w 173"/>
                <a:gd name="T5" fmla="*/ 392 h 430"/>
                <a:gd name="T6" fmla="*/ 169 w 173"/>
                <a:gd name="T7" fmla="*/ 363 h 430"/>
                <a:gd name="T8" fmla="*/ 166 w 173"/>
                <a:gd name="T9" fmla="*/ 334 h 430"/>
                <a:gd name="T10" fmla="*/ 162 w 173"/>
                <a:gd name="T11" fmla="*/ 304 h 430"/>
                <a:gd name="T12" fmla="*/ 156 w 173"/>
                <a:gd name="T13" fmla="*/ 276 h 430"/>
                <a:gd name="T14" fmla="*/ 149 w 173"/>
                <a:gd name="T15" fmla="*/ 248 h 430"/>
                <a:gd name="T16" fmla="*/ 141 w 173"/>
                <a:gd name="T17" fmla="*/ 219 h 430"/>
                <a:gd name="T18" fmla="*/ 131 w 173"/>
                <a:gd name="T19" fmla="*/ 192 h 430"/>
                <a:gd name="T20" fmla="*/ 119 w 173"/>
                <a:gd name="T21" fmla="*/ 166 h 430"/>
                <a:gd name="T22" fmla="*/ 107 w 173"/>
                <a:gd name="T23" fmla="*/ 140 h 430"/>
                <a:gd name="T24" fmla="*/ 92 w 173"/>
                <a:gd name="T25" fmla="*/ 115 h 430"/>
                <a:gd name="T26" fmla="*/ 77 w 173"/>
                <a:gd name="T27" fmla="*/ 90 h 430"/>
                <a:gd name="T28" fmla="*/ 61 w 173"/>
                <a:gd name="T29" fmla="*/ 65 h 430"/>
                <a:gd name="T30" fmla="*/ 44 w 173"/>
                <a:gd name="T31" fmla="*/ 43 h 430"/>
                <a:gd name="T32" fmla="*/ 24 w 173"/>
                <a:gd name="T33" fmla="*/ 21 h 430"/>
                <a:gd name="T34" fmla="*/ 4 w 173"/>
                <a:gd name="T35" fmla="*/ 0 h 430"/>
                <a:gd name="T36" fmla="*/ 0 w 173"/>
                <a:gd name="T37" fmla="*/ 6 h 430"/>
                <a:gd name="T38" fmla="*/ 18 w 173"/>
                <a:gd name="T39" fmla="*/ 25 h 430"/>
                <a:gd name="T40" fmla="*/ 38 w 173"/>
                <a:gd name="T41" fmla="*/ 47 h 430"/>
                <a:gd name="T42" fmla="*/ 55 w 173"/>
                <a:gd name="T43" fmla="*/ 69 h 430"/>
                <a:gd name="T44" fmla="*/ 72 w 173"/>
                <a:gd name="T45" fmla="*/ 93 h 430"/>
                <a:gd name="T46" fmla="*/ 87 w 173"/>
                <a:gd name="T47" fmla="*/ 118 h 430"/>
                <a:gd name="T48" fmla="*/ 101 w 173"/>
                <a:gd name="T49" fmla="*/ 143 h 430"/>
                <a:gd name="T50" fmla="*/ 112 w 173"/>
                <a:gd name="T51" fmla="*/ 167 h 430"/>
                <a:gd name="T52" fmla="*/ 125 w 173"/>
                <a:gd name="T53" fmla="*/ 194 h 430"/>
                <a:gd name="T54" fmla="*/ 134 w 173"/>
                <a:gd name="T55" fmla="*/ 222 h 430"/>
                <a:gd name="T56" fmla="*/ 142 w 173"/>
                <a:gd name="T57" fmla="*/ 250 h 430"/>
                <a:gd name="T58" fmla="*/ 151 w 173"/>
                <a:gd name="T59" fmla="*/ 278 h 430"/>
                <a:gd name="T60" fmla="*/ 156 w 173"/>
                <a:gd name="T61" fmla="*/ 306 h 430"/>
                <a:gd name="T62" fmla="*/ 161 w 173"/>
                <a:gd name="T63" fmla="*/ 334 h 430"/>
                <a:gd name="T64" fmla="*/ 163 w 173"/>
                <a:gd name="T65" fmla="*/ 363 h 430"/>
                <a:gd name="T66" fmla="*/ 165 w 173"/>
                <a:gd name="T67" fmla="*/ 392 h 430"/>
                <a:gd name="T68" fmla="*/ 165 w 173"/>
                <a:gd name="T69" fmla="*/ 422 h 430"/>
                <a:gd name="T70" fmla="*/ 169 w 173"/>
                <a:gd name="T71" fmla="*/ 425 h 430"/>
                <a:gd name="T72" fmla="*/ 165 w 173"/>
                <a:gd name="T73" fmla="*/ 422 h 430"/>
                <a:gd name="T74" fmla="*/ 165 w 173"/>
                <a:gd name="T75" fmla="*/ 429 h 430"/>
                <a:gd name="T76" fmla="*/ 169 w 173"/>
                <a:gd name="T77" fmla="*/ 425 h 430"/>
                <a:gd name="T78" fmla="*/ 166 w 173"/>
                <a:gd name="T79" fmla="*/ 419 h 4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3"/>
                <a:gd name="T121" fmla="*/ 0 h 430"/>
                <a:gd name="T122" fmla="*/ 173 w 173"/>
                <a:gd name="T123" fmla="*/ 430 h 4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3" h="430">
                  <a:moveTo>
                    <a:pt x="166" y="419"/>
                  </a:moveTo>
                  <a:lnTo>
                    <a:pt x="172" y="422"/>
                  </a:lnTo>
                  <a:lnTo>
                    <a:pt x="172" y="392"/>
                  </a:lnTo>
                  <a:lnTo>
                    <a:pt x="169" y="363"/>
                  </a:lnTo>
                  <a:lnTo>
                    <a:pt x="166" y="334"/>
                  </a:lnTo>
                  <a:lnTo>
                    <a:pt x="162" y="304"/>
                  </a:lnTo>
                  <a:lnTo>
                    <a:pt x="156" y="276"/>
                  </a:lnTo>
                  <a:lnTo>
                    <a:pt x="149" y="248"/>
                  </a:lnTo>
                  <a:lnTo>
                    <a:pt x="141" y="219"/>
                  </a:lnTo>
                  <a:lnTo>
                    <a:pt x="131" y="192"/>
                  </a:lnTo>
                  <a:lnTo>
                    <a:pt x="119" y="166"/>
                  </a:lnTo>
                  <a:lnTo>
                    <a:pt x="107" y="140"/>
                  </a:lnTo>
                  <a:lnTo>
                    <a:pt x="92" y="115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18" y="25"/>
                  </a:lnTo>
                  <a:lnTo>
                    <a:pt x="38" y="47"/>
                  </a:lnTo>
                  <a:lnTo>
                    <a:pt x="55" y="69"/>
                  </a:lnTo>
                  <a:lnTo>
                    <a:pt x="72" y="93"/>
                  </a:lnTo>
                  <a:lnTo>
                    <a:pt x="87" y="118"/>
                  </a:lnTo>
                  <a:lnTo>
                    <a:pt x="101" y="143"/>
                  </a:lnTo>
                  <a:lnTo>
                    <a:pt x="112" y="167"/>
                  </a:lnTo>
                  <a:lnTo>
                    <a:pt x="125" y="194"/>
                  </a:lnTo>
                  <a:lnTo>
                    <a:pt x="134" y="222"/>
                  </a:lnTo>
                  <a:lnTo>
                    <a:pt x="142" y="250"/>
                  </a:lnTo>
                  <a:lnTo>
                    <a:pt x="151" y="278"/>
                  </a:lnTo>
                  <a:lnTo>
                    <a:pt x="156" y="306"/>
                  </a:lnTo>
                  <a:lnTo>
                    <a:pt x="161" y="334"/>
                  </a:lnTo>
                  <a:lnTo>
                    <a:pt x="163" y="363"/>
                  </a:lnTo>
                  <a:lnTo>
                    <a:pt x="165" y="392"/>
                  </a:lnTo>
                  <a:lnTo>
                    <a:pt x="165" y="422"/>
                  </a:lnTo>
                  <a:lnTo>
                    <a:pt x="169" y="425"/>
                  </a:lnTo>
                  <a:lnTo>
                    <a:pt x="165" y="422"/>
                  </a:lnTo>
                  <a:lnTo>
                    <a:pt x="165" y="429"/>
                  </a:lnTo>
                  <a:lnTo>
                    <a:pt x="169" y="425"/>
                  </a:lnTo>
                  <a:lnTo>
                    <a:pt x="166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7" name="Freeform 92"/>
            <p:cNvSpPr>
              <a:spLocks/>
            </p:cNvSpPr>
            <p:nvPr/>
          </p:nvSpPr>
          <p:spPr bwMode="auto">
            <a:xfrm>
              <a:off x="4240" y="3710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6 h 207"/>
                <a:gd name="T6" fmla="*/ 757 w 945"/>
                <a:gd name="T7" fmla="*/ 10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7 w 945"/>
                <a:gd name="T23" fmla="*/ 89 h 207"/>
                <a:gd name="T24" fmla="*/ 219 w 945"/>
                <a:gd name="T25" fmla="*/ 107 h 207"/>
                <a:gd name="T26" fmla="*/ 162 w 945"/>
                <a:gd name="T27" fmla="*/ 127 h 207"/>
                <a:gd name="T28" fmla="*/ 107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30 w 945"/>
                <a:gd name="T35" fmla="*/ 193 h 207"/>
                <a:gd name="T36" fmla="*/ 82 w 945"/>
                <a:gd name="T37" fmla="*/ 167 h 207"/>
                <a:gd name="T38" fmla="*/ 137 w 945"/>
                <a:gd name="T39" fmla="*/ 144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8 h 207"/>
                <a:gd name="T46" fmla="*/ 366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6 w 945"/>
                <a:gd name="T57" fmla="*/ 26 h 207"/>
                <a:gd name="T58" fmla="*/ 725 w 945"/>
                <a:gd name="T59" fmla="*/ 19 h 207"/>
                <a:gd name="T60" fmla="*/ 786 w 945"/>
                <a:gd name="T61" fmla="*/ 14 h 207"/>
                <a:gd name="T62" fmla="*/ 846 w 945"/>
                <a:gd name="T63" fmla="*/ 10 h 207"/>
                <a:gd name="T64" fmla="*/ 905 w 945"/>
                <a:gd name="T65" fmla="*/ 9 h 207"/>
                <a:gd name="T66" fmla="*/ 938 w 945"/>
                <a:gd name="T67" fmla="*/ 0 h 207"/>
                <a:gd name="T68" fmla="*/ 944 w 945"/>
                <a:gd name="T69" fmla="*/ 6 h 207"/>
                <a:gd name="T70" fmla="*/ 934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7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2"/>
                  </a:lnTo>
                  <a:lnTo>
                    <a:pt x="453" y="48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7" y="89"/>
                  </a:lnTo>
                  <a:lnTo>
                    <a:pt x="247" y="98"/>
                  </a:lnTo>
                  <a:lnTo>
                    <a:pt x="219" y="107"/>
                  </a:lnTo>
                  <a:lnTo>
                    <a:pt x="190" y="115"/>
                  </a:lnTo>
                  <a:lnTo>
                    <a:pt x="162" y="127"/>
                  </a:lnTo>
                  <a:lnTo>
                    <a:pt x="134" y="137"/>
                  </a:lnTo>
                  <a:lnTo>
                    <a:pt x="107" y="148"/>
                  </a:lnTo>
                  <a:lnTo>
                    <a:pt x="80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30" y="193"/>
                  </a:lnTo>
                  <a:lnTo>
                    <a:pt x="56" y="179"/>
                  </a:lnTo>
                  <a:lnTo>
                    <a:pt x="82" y="167"/>
                  </a:lnTo>
                  <a:lnTo>
                    <a:pt x="109" y="154"/>
                  </a:lnTo>
                  <a:lnTo>
                    <a:pt x="137" y="144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8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4" y="61"/>
                  </a:lnTo>
                  <a:lnTo>
                    <a:pt x="455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8" y="0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8" name="Freeform 93"/>
            <p:cNvSpPr>
              <a:spLocks/>
            </p:cNvSpPr>
            <p:nvPr/>
          </p:nvSpPr>
          <p:spPr bwMode="auto">
            <a:xfrm>
              <a:off x="4906" y="3304"/>
              <a:ext cx="273" cy="404"/>
            </a:xfrm>
            <a:custGeom>
              <a:avLst/>
              <a:gdLst>
                <a:gd name="T0" fmla="*/ 6 w 273"/>
                <a:gd name="T1" fmla="*/ 9 h 404"/>
                <a:gd name="T2" fmla="*/ 0 w 273"/>
                <a:gd name="T3" fmla="*/ 6 h 404"/>
                <a:gd name="T4" fmla="*/ 13 w 273"/>
                <a:gd name="T5" fmla="*/ 53 h 404"/>
                <a:gd name="T6" fmla="*/ 26 w 273"/>
                <a:gd name="T7" fmla="*/ 95 h 404"/>
                <a:gd name="T8" fmla="*/ 41 w 273"/>
                <a:gd name="T9" fmla="*/ 133 h 404"/>
                <a:gd name="T10" fmla="*/ 57 w 273"/>
                <a:gd name="T11" fmla="*/ 169 h 404"/>
                <a:gd name="T12" fmla="*/ 74 w 273"/>
                <a:gd name="T13" fmla="*/ 199 h 404"/>
                <a:gd name="T14" fmla="*/ 93 w 273"/>
                <a:gd name="T15" fmla="*/ 229 h 404"/>
                <a:gd name="T16" fmla="*/ 111 w 273"/>
                <a:gd name="T17" fmla="*/ 254 h 404"/>
                <a:gd name="T18" fmla="*/ 129 w 273"/>
                <a:gd name="T19" fmla="*/ 277 h 404"/>
                <a:gd name="T20" fmla="*/ 147 w 273"/>
                <a:gd name="T21" fmla="*/ 297 h 404"/>
                <a:gd name="T22" fmla="*/ 167 w 273"/>
                <a:gd name="T23" fmla="*/ 318 h 404"/>
                <a:gd name="T24" fmla="*/ 185 w 273"/>
                <a:gd name="T25" fmla="*/ 334 h 404"/>
                <a:gd name="T26" fmla="*/ 204 w 273"/>
                <a:gd name="T27" fmla="*/ 350 h 404"/>
                <a:gd name="T28" fmla="*/ 221 w 273"/>
                <a:gd name="T29" fmla="*/ 363 h 404"/>
                <a:gd name="T30" fmla="*/ 237 w 273"/>
                <a:gd name="T31" fmla="*/ 378 h 404"/>
                <a:gd name="T32" fmla="*/ 253 w 273"/>
                <a:gd name="T33" fmla="*/ 390 h 404"/>
                <a:gd name="T34" fmla="*/ 268 w 273"/>
                <a:gd name="T35" fmla="*/ 403 h 404"/>
                <a:gd name="T36" fmla="*/ 272 w 273"/>
                <a:gd name="T37" fmla="*/ 397 h 404"/>
                <a:gd name="T38" fmla="*/ 257 w 273"/>
                <a:gd name="T39" fmla="*/ 385 h 404"/>
                <a:gd name="T40" fmla="*/ 241 w 273"/>
                <a:gd name="T41" fmla="*/ 372 h 404"/>
                <a:gd name="T42" fmla="*/ 225 w 273"/>
                <a:gd name="T43" fmla="*/ 359 h 404"/>
                <a:gd name="T44" fmla="*/ 208 w 273"/>
                <a:gd name="T45" fmla="*/ 344 h 404"/>
                <a:gd name="T46" fmla="*/ 189 w 273"/>
                <a:gd name="T47" fmla="*/ 328 h 404"/>
                <a:gd name="T48" fmla="*/ 172 w 273"/>
                <a:gd name="T49" fmla="*/ 312 h 404"/>
                <a:gd name="T50" fmla="*/ 153 w 273"/>
                <a:gd name="T51" fmla="*/ 293 h 404"/>
                <a:gd name="T52" fmla="*/ 134 w 273"/>
                <a:gd name="T53" fmla="*/ 273 h 404"/>
                <a:gd name="T54" fmla="*/ 116 w 273"/>
                <a:gd name="T55" fmla="*/ 251 h 404"/>
                <a:gd name="T56" fmla="*/ 97 w 273"/>
                <a:gd name="T57" fmla="*/ 226 h 404"/>
                <a:gd name="T58" fmla="*/ 80 w 273"/>
                <a:gd name="T59" fmla="*/ 196 h 404"/>
                <a:gd name="T60" fmla="*/ 64 w 273"/>
                <a:gd name="T61" fmla="*/ 166 h 404"/>
                <a:gd name="T62" fmla="*/ 48 w 273"/>
                <a:gd name="T63" fmla="*/ 130 h 404"/>
                <a:gd name="T64" fmla="*/ 33 w 273"/>
                <a:gd name="T65" fmla="*/ 92 h 404"/>
                <a:gd name="T66" fmla="*/ 19 w 273"/>
                <a:gd name="T67" fmla="*/ 51 h 404"/>
                <a:gd name="T68" fmla="*/ 7 w 273"/>
                <a:gd name="T69" fmla="*/ 4 h 404"/>
                <a:gd name="T70" fmla="*/ 1 w 273"/>
                <a:gd name="T71" fmla="*/ 1 h 404"/>
                <a:gd name="T72" fmla="*/ 7 w 273"/>
                <a:gd name="T73" fmla="*/ 4 h 404"/>
                <a:gd name="T74" fmla="*/ 6 w 273"/>
                <a:gd name="T75" fmla="*/ 0 h 404"/>
                <a:gd name="T76" fmla="*/ 1 w 273"/>
                <a:gd name="T77" fmla="*/ 1 h 404"/>
                <a:gd name="T78" fmla="*/ 6 w 273"/>
                <a:gd name="T79" fmla="*/ 9 h 4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4"/>
                <a:gd name="T122" fmla="*/ 273 w 273"/>
                <a:gd name="T123" fmla="*/ 404 h 40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4">
                  <a:moveTo>
                    <a:pt x="6" y="9"/>
                  </a:moveTo>
                  <a:lnTo>
                    <a:pt x="0" y="6"/>
                  </a:lnTo>
                  <a:lnTo>
                    <a:pt x="13" y="53"/>
                  </a:lnTo>
                  <a:lnTo>
                    <a:pt x="26" y="95"/>
                  </a:lnTo>
                  <a:lnTo>
                    <a:pt x="41" y="133"/>
                  </a:lnTo>
                  <a:lnTo>
                    <a:pt x="57" y="169"/>
                  </a:lnTo>
                  <a:lnTo>
                    <a:pt x="74" y="199"/>
                  </a:lnTo>
                  <a:lnTo>
                    <a:pt x="93" y="229"/>
                  </a:lnTo>
                  <a:lnTo>
                    <a:pt x="111" y="254"/>
                  </a:lnTo>
                  <a:lnTo>
                    <a:pt x="129" y="277"/>
                  </a:lnTo>
                  <a:lnTo>
                    <a:pt x="147" y="297"/>
                  </a:lnTo>
                  <a:lnTo>
                    <a:pt x="167" y="318"/>
                  </a:lnTo>
                  <a:lnTo>
                    <a:pt x="185" y="334"/>
                  </a:lnTo>
                  <a:lnTo>
                    <a:pt x="204" y="350"/>
                  </a:lnTo>
                  <a:lnTo>
                    <a:pt x="221" y="363"/>
                  </a:lnTo>
                  <a:lnTo>
                    <a:pt x="237" y="378"/>
                  </a:lnTo>
                  <a:lnTo>
                    <a:pt x="253" y="390"/>
                  </a:lnTo>
                  <a:lnTo>
                    <a:pt x="268" y="403"/>
                  </a:lnTo>
                  <a:lnTo>
                    <a:pt x="272" y="397"/>
                  </a:lnTo>
                  <a:lnTo>
                    <a:pt x="257" y="385"/>
                  </a:lnTo>
                  <a:lnTo>
                    <a:pt x="241" y="372"/>
                  </a:lnTo>
                  <a:lnTo>
                    <a:pt x="225" y="359"/>
                  </a:lnTo>
                  <a:lnTo>
                    <a:pt x="208" y="344"/>
                  </a:lnTo>
                  <a:lnTo>
                    <a:pt x="189" y="328"/>
                  </a:lnTo>
                  <a:lnTo>
                    <a:pt x="172" y="312"/>
                  </a:lnTo>
                  <a:lnTo>
                    <a:pt x="153" y="293"/>
                  </a:lnTo>
                  <a:lnTo>
                    <a:pt x="134" y="273"/>
                  </a:lnTo>
                  <a:lnTo>
                    <a:pt x="116" y="251"/>
                  </a:lnTo>
                  <a:lnTo>
                    <a:pt x="97" y="226"/>
                  </a:lnTo>
                  <a:lnTo>
                    <a:pt x="80" y="196"/>
                  </a:lnTo>
                  <a:lnTo>
                    <a:pt x="64" y="166"/>
                  </a:lnTo>
                  <a:lnTo>
                    <a:pt x="48" y="130"/>
                  </a:lnTo>
                  <a:lnTo>
                    <a:pt x="33" y="92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299" name="Freeform 94"/>
            <p:cNvSpPr>
              <a:spLocks/>
            </p:cNvSpPr>
            <p:nvPr/>
          </p:nvSpPr>
          <p:spPr bwMode="auto">
            <a:xfrm>
              <a:off x="4066" y="3295"/>
              <a:ext cx="1110" cy="605"/>
            </a:xfrm>
            <a:custGeom>
              <a:avLst/>
              <a:gdLst>
                <a:gd name="T0" fmla="*/ 813 w 1110"/>
                <a:gd name="T1" fmla="*/ 12 h 605"/>
                <a:gd name="T2" fmla="*/ 764 w 1110"/>
                <a:gd name="T3" fmla="*/ 35 h 605"/>
                <a:gd name="T4" fmla="*/ 715 w 1110"/>
                <a:gd name="T5" fmla="*/ 58 h 605"/>
                <a:gd name="T6" fmla="*/ 664 w 1110"/>
                <a:gd name="T7" fmla="*/ 78 h 605"/>
                <a:gd name="T8" fmla="*/ 613 w 1110"/>
                <a:gd name="T9" fmla="*/ 97 h 605"/>
                <a:gd name="T10" fmla="*/ 563 w 1110"/>
                <a:gd name="T11" fmla="*/ 115 h 605"/>
                <a:gd name="T12" fmla="*/ 511 w 1110"/>
                <a:gd name="T13" fmla="*/ 131 h 605"/>
                <a:gd name="T14" fmla="*/ 458 w 1110"/>
                <a:gd name="T15" fmla="*/ 146 h 605"/>
                <a:gd name="T16" fmla="*/ 405 w 1110"/>
                <a:gd name="T17" fmla="*/ 159 h 605"/>
                <a:gd name="T18" fmla="*/ 353 w 1110"/>
                <a:gd name="T19" fmla="*/ 170 h 605"/>
                <a:gd name="T20" fmla="*/ 299 w 1110"/>
                <a:gd name="T21" fmla="*/ 179 h 605"/>
                <a:gd name="T22" fmla="*/ 246 w 1110"/>
                <a:gd name="T23" fmla="*/ 186 h 605"/>
                <a:gd name="T24" fmla="*/ 191 w 1110"/>
                <a:gd name="T25" fmla="*/ 191 h 605"/>
                <a:gd name="T26" fmla="*/ 137 w 1110"/>
                <a:gd name="T27" fmla="*/ 192 h 605"/>
                <a:gd name="T28" fmla="*/ 83 w 1110"/>
                <a:gd name="T29" fmla="*/ 191 h 605"/>
                <a:gd name="T30" fmla="*/ 28 w 1110"/>
                <a:gd name="T31" fmla="*/ 186 h 605"/>
                <a:gd name="T32" fmla="*/ 21 w 1110"/>
                <a:gd name="T33" fmla="*/ 204 h 605"/>
                <a:gd name="T34" fmla="*/ 60 w 1110"/>
                <a:gd name="T35" fmla="*/ 248 h 605"/>
                <a:gd name="T36" fmla="*/ 92 w 1110"/>
                <a:gd name="T37" fmla="*/ 295 h 605"/>
                <a:gd name="T38" fmla="*/ 121 w 1110"/>
                <a:gd name="T39" fmla="*/ 347 h 605"/>
                <a:gd name="T40" fmla="*/ 143 w 1110"/>
                <a:gd name="T41" fmla="*/ 402 h 605"/>
                <a:gd name="T42" fmla="*/ 159 w 1110"/>
                <a:gd name="T43" fmla="*/ 458 h 605"/>
                <a:gd name="T44" fmla="*/ 170 w 1110"/>
                <a:gd name="T45" fmla="*/ 515 h 605"/>
                <a:gd name="T46" fmla="*/ 174 w 1110"/>
                <a:gd name="T47" fmla="*/ 574 h 605"/>
                <a:gd name="T48" fmla="*/ 201 w 1110"/>
                <a:gd name="T49" fmla="*/ 589 h 605"/>
                <a:gd name="T50" fmla="*/ 255 w 1110"/>
                <a:gd name="T51" fmla="*/ 563 h 605"/>
                <a:gd name="T52" fmla="*/ 308 w 1110"/>
                <a:gd name="T53" fmla="*/ 539 h 605"/>
                <a:gd name="T54" fmla="*/ 363 w 1110"/>
                <a:gd name="T55" fmla="*/ 518 h 605"/>
                <a:gd name="T56" fmla="*/ 421 w 1110"/>
                <a:gd name="T57" fmla="*/ 499 h 605"/>
                <a:gd name="T58" fmla="*/ 479 w 1110"/>
                <a:gd name="T59" fmla="*/ 481 h 605"/>
                <a:gd name="T60" fmla="*/ 537 w 1110"/>
                <a:gd name="T61" fmla="*/ 467 h 605"/>
                <a:gd name="T62" fmla="*/ 597 w 1110"/>
                <a:gd name="T63" fmla="*/ 455 h 605"/>
                <a:gd name="T64" fmla="*/ 656 w 1110"/>
                <a:gd name="T65" fmla="*/ 443 h 605"/>
                <a:gd name="T66" fmla="*/ 718 w 1110"/>
                <a:gd name="T67" fmla="*/ 433 h 605"/>
                <a:gd name="T68" fmla="*/ 779 w 1110"/>
                <a:gd name="T69" fmla="*/ 425 h 605"/>
                <a:gd name="T70" fmla="*/ 840 w 1110"/>
                <a:gd name="T71" fmla="*/ 418 h 605"/>
                <a:gd name="T72" fmla="*/ 899 w 1110"/>
                <a:gd name="T73" fmla="*/ 412 h 605"/>
                <a:gd name="T74" fmla="*/ 960 w 1110"/>
                <a:gd name="T75" fmla="*/ 408 h 605"/>
                <a:gd name="T76" fmla="*/ 1020 w 1110"/>
                <a:gd name="T77" fmla="*/ 403 h 605"/>
                <a:gd name="T78" fmla="*/ 1079 w 1110"/>
                <a:gd name="T79" fmla="*/ 400 h 605"/>
                <a:gd name="T80" fmla="*/ 1094 w 1110"/>
                <a:gd name="T81" fmla="*/ 387 h 605"/>
                <a:gd name="T82" fmla="*/ 1061 w 1110"/>
                <a:gd name="T83" fmla="*/ 360 h 605"/>
                <a:gd name="T84" fmla="*/ 1026 w 1110"/>
                <a:gd name="T85" fmla="*/ 329 h 605"/>
                <a:gd name="T86" fmla="*/ 987 w 1110"/>
                <a:gd name="T87" fmla="*/ 294 h 605"/>
                <a:gd name="T88" fmla="*/ 950 w 1110"/>
                <a:gd name="T89" fmla="*/ 250 h 605"/>
                <a:gd name="T90" fmla="*/ 913 w 1110"/>
                <a:gd name="T91" fmla="*/ 195 h 605"/>
                <a:gd name="T92" fmla="*/ 880 w 1110"/>
                <a:gd name="T93" fmla="*/ 128 h 605"/>
                <a:gd name="T94" fmla="*/ 850 w 1110"/>
                <a:gd name="T95" fmla="*/ 47 h 60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5"/>
                <a:gd name="T146" fmla="*/ 1110 w 1110"/>
                <a:gd name="T147" fmla="*/ 605 h 60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5">
                  <a:moveTo>
                    <a:pt x="838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5"/>
                  </a:lnTo>
                  <a:lnTo>
                    <a:pt x="740" y="46"/>
                  </a:lnTo>
                  <a:lnTo>
                    <a:pt x="715" y="58"/>
                  </a:lnTo>
                  <a:lnTo>
                    <a:pt x="689" y="68"/>
                  </a:lnTo>
                  <a:lnTo>
                    <a:pt x="664" y="78"/>
                  </a:lnTo>
                  <a:lnTo>
                    <a:pt x="640" y="87"/>
                  </a:lnTo>
                  <a:lnTo>
                    <a:pt x="613" y="97"/>
                  </a:lnTo>
                  <a:lnTo>
                    <a:pt x="588" y="106"/>
                  </a:lnTo>
                  <a:lnTo>
                    <a:pt x="563" y="115"/>
                  </a:lnTo>
                  <a:lnTo>
                    <a:pt x="537" y="124"/>
                  </a:lnTo>
                  <a:lnTo>
                    <a:pt x="511" y="131"/>
                  </a:lnTo>
                  <a:lnTo>
                    <a:pt x="484" y="139"/>
                  </a:lnTo>
                  <a:lnTo>
                    <a:pt x="458" y="146"/>
                  </a:lnTo>
                  <a:lnTo>
                    <a:pt x="432" y="154"/>
                  </a:lnTo>
                  <a:lnTo>
                    <a:pt x="405" y="159"/>
                  </a:lnTo>
                  <a:lnTo>
                    <a:pt x="380" y="165"/>
                  </a:lnTo>
                  <a:lnTo>
                    <a:pt x="353" y="170"/>
                  </a:lnTo>
                  <a:lnTo>
                    <a:pt x="326" y="176"/>
                  </a:lnTo>
                  <a:lnTo>
                    <a:pt x="299" y="179"/>
                  </a:lnTo>
                  <a:lnTo>
                    <a:pt x="272" y="183"/>
                  </a:lnTo>
                  <a:lnTo>
                    <a:pt x="246" y="186"/>
                  </a:lnTo>
                  <a:lnTo>
                    <a:pt x="219" y="188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10" y="192"/>
                  </a:lnTo>
                  <a:lnTo>
                    <a:pt x="83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8"/>
                  </a:lnTo>
                  <a:lnTo>
                    <a:pt x="76" y="272"/>
                  </a:lnTo>
                  <a:lnTo>
                    <a:pt x="92" y="295"/>
                  </a:lnTo>
                  <a:lnTo>
                    <a:pt x="107" y="322"/>
                  </a:lnTo>
                  <a:lnTo>
                    <a:pt x="121" y="347"/>
                  </a:lnTo>
                  <a:lnTo>
                    <a:pt x="132" y="374"/>
                  </a:lnTo>
                  <a:lnTo>
                    <a:pt x="143" y="402"/>
                  </a:lnTo>
                  <a:lnTo>
                    <a:pt x="152" y="430"/>
                  </a:lnTo>
                  <a:lnTo>
                    <a:pt x="159" y="458"/>
                  </a:lnTo>
                  <a:lnTo>
                    <a:pt x="165" y="486"/>
                  </a:lnTo>
                  <a:lnTo>
                    <a:pt x="170" y="515"/>
                  </a:lnTo>
                  <a:lnTo>
                    <a:pt x="173" y="545"/>
                  </a:lnTo>
                  <a:lnTo>
                    <a:pt x="174" y="574"/>
                  </a:lnTo>
                  <a:lnTo>
                    <a:pt x="174" y="604"/>
                  </a:lnTo>
                  <a:lnTo>
                    <a:pt x="201" y="589"/>
                  </a:lnTo>
                  <a:lnTo>
                    <a:pt x="228" y="576"/>
                  </a:lnTo>
                  <a:lnTo>
                    <a:pt x="255" y="563"/>
                  </a:lnTo>
                  <a:lnTo>
                    <a:pt x="281" y="551"/>
                  </a:lnTo>
                  <a:lnTo>
                    <a:pt x="308" y="539"/>
                  </a:lnTo>
                  <a:lnTo>
                    <a:pt x="336" y="527"/>
                  </a:lnTo>
                  <a:lnTo>
                    <a:pt x="363" y="518"/>
                  </a:lnTo>
                  <a:lnTo>
                    <a:pt x="391" y="508"/>
                  </a:lnTo>
                  <a:lnTo>
                    <a:pt x="421" y="499"/>
                  </a:lnTo>
                  <a:lnTo>
                    <a:pt x="450" y="490"/>
                  </a:lnTo>
                  <a:lnTo>
                    <a:pt x="479" y="481"/>
                  </a:lnTo>
                  <a:lnTo>
                    <a:pt x="508" y="474"/>
                  </a:lnTo>
                  <a:lnTo>
                    <a:pt x="537" y="467"/>
                  </a:lnTo>
                  <a:lnTo>
                    <a:pt x="567" y="461"/>
                  </a:lnTo>
                  <a:lnTo>
                    <a:pt x="597" y="455"/>
                  </a:lnTo>
                  <a:lnTo>
                    <a:pt x="627" y="449"/>
                  </a:lnTo>
                  <a:lnTo>
                    <a:pt x="656" y="443"/>
                  </a:lnTo>
                  <a:lnTo>
                    <a:pt x="688" y="437"/>
                  </a:lnTo>
                  <a:lnTo>
                    <a:pt x="718" y="433"/>
                  </a:lnTo>
                  <a:lnTo>
                    <a:pt x="747" y="428"/>
                  </a:lnTo>
                  <a:lnTo>
                    <a:pt x="779" y="425"/>
                  </a:lnTo>
                  <a:lnTo>
                    <a:pt x="808" y="422"/>
                  </a:lnTo>
                  <a:lnTo>
                    <a:pt x="840" y="418"/>
                  </a:lnTo>
                  <a:lnTo>
                    <a:pt x="869" y="415"/>
                  </a:lnTo>
                  <a:lnTo>
                    <a:pt x="899" y="412"/>
                  </a:lnTo>
                  <a:lnTo>
                    <a:pt x="930" y="411"/>
                  </a:lnTo>
                  <a:lnTo>
                    <a:pt x="960" y="408"/>
                  </a:lnTo>
                  <a:lnTo>
                    <a:pt x="990" y="406"/>
                  </a:lnTo>
                  <a:lnTo>
                    <a:pt x="1020" y="403"/>
                  </a:lnTo>
                  <a:lnTo>
                    <a:pt x="1049" y="402"/>
                  </a:lnTo>
                  <a:lnTo>
                    <a:pt x="1079" y="400"/>
                  </a:lnTo>
                  <a:lnTo>
                    <a:pt x="1109" y="399"/>
                  </a:lnTo>
                  <a:lnTo>
                    <a:pt x="1094" y="387"/>
                  </a:lnTo>
                  <a:lnTo>
                    <a:pt x="1078" y="374"/>
                  </a:lnTo>
                  <a:lnTo>
                    <a:pt x="1061" y="360"/>
                  </a:lnTo>
                  <a:lnTo>
                    <a:pt x="1044" y="346"/>
                  </a:lnTo>
                  <a:lnTo>
                    <a:pt x="1026" y="329"/>
                  </a:lnTo>
                  <a:lnTo>
                    <a:pt x="1006" y="312"/>
                  </a:lnTo>
                  <a:lnTo>
                    <a:pt x="987" y="294"/>
                  </a:lnTo>
                  <a:lnTo>
                    <a:pt x="969" y="272"/>
                  </a:lnTo>
                  <a:lnTo>
                    <a:pt x="950" y="250"/>
                  </a:lnTo>
                  <a:lnTo>
                    <a:pt x="930" y="223"/>
                  </a:lnTo>
                  <a:lnTo>
                    <a:pt x="913" y="195"/>
                  </a:lnTo>
                  <a:lnTo>
                    <a:pt x="896" y="164"/>
                  </a:lnTo>
                  <a:lnTo>
                    <a:pt x="880" y="128"/>
                  </a:lnTo>
                  <a:lnTo>
                    <a:pt x="865" y="90"/>
                  </a:lnTo>
                  <a:lnTo>
                    <a:pt x="850" y="47"/>
                  </a:lnTo>
                  <a:lnTo>
                    <a:pt x="838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0" name="Freeform 95"/>
            <p:cNvSpPr>
              <a:spLocks/>
            </p:cNvSpPr>
            <p:nvPr/>
          </p:nvSpPr>
          <p:spPr bwMode="auto">
            <a:xfrm>
              <a:off x="4056" y="3292"/>
              <a:ext cx="848" cy="193"/>
            </a:xfrm>
            <a:custGeom>
              <a:avLst/>
              <a:gdLst>
                <a:gd name="T0" fmla="*/ 10 w 848"/>
                <a:gd name="T1" fmla="*/ 183 h 193"/>
                <a:gd name="T2" fmla="*/ 65 w 848"/>
                <a:gd name="T3" fmla="*/ 189 h 193"/>
                <a:gd name="T4" fmla="*/ 120 w 848"/>
                <a:gd name="T5" fmla="*/ 192 h 193"/>
                <a:gd name="T6" fmla="*/ 174 w 848"/>
                <a:gd name="T7" fmla="*/ 192 h 193"/>
                <a:gd name="T8" fmla="*/ 228 w 848"/>
                <a:gd name="T9" fmla="*/ 189 h 193"/>
                <a:gd name="T10" fmla="*/ 282 w 848"/>
                <a:gd name="T11" fmla="*/ 183 h 193"/>
                <a:gd name="T12" fmla="*/ 335 w 848"/>
                <a:gd name="T13" fmla="*/ 176 h 193"/>
                <a:gd name="T14" fmla="*/ 389 w 848"/>
                <a:gd name="T15" fmla="*/ 166 h 193"/>
                <a:gd name="T16" fmla="*/ 441 w 848"/>
                <a:gd name="T17" fmla="*/ 155 h 193"/>
                <a:gd name="T18" fmla="*/ 494 w 848"/>
                <a:gd name="T19" fmla="*/ 142 h 193"/>
                <a:gd name="T20" fmla="*/ 546 w 848"/>
                <a:gd name="T21" fmla="*/ 126 h 193"/>
                <a:gd name="T22" fmla="*/ 598 w 848"/>
                <a:gd name="T23" fmla="*/ 109 h 193"/>
                <a:gd name="T24" fmla="*/ 648 w 848"/>
                <a:gd name="T25" fmla="*/ 90 h 193"/>
                <a:gd name="T26" fmla="*/ 699 w 848"/>
                <a:gd name="T27" fmla="*/ 72 h 193"/>
                <a:gd name="T28" fmla="*/ 749 w 848"/>
                <a:gd name="T29" fmla="*/ 50 h 193"/>
                <a:gd name="T30" fmla="*/ 798 w 848"/>
                <a:gd name="T31" fmla="*/ 29 h 193"/>
                <a:gd name="T32" fmla="*/ 847 w 848"/>
                <a:gd name="T33" fmla="*/ 7 h 193"/>
                <a:gd name="T34" fmla="*/ 819 w 848"/>
                <a:gd name="T35" fmla="*/ 11 h 193"/>
                <a:gd name="T36" fmla="*/ 771 w 848"/>
                <a:gd name="T37" fmla="*/ 33 h 193"/>
                <a:gd name="T38" fmla="*/ 721 w 848"/>
                <a:gd name="T39" fmla="*/ 54 h 193"/>
                <a:gd name="T40" fmla="*/ 672 w 848"/>
                <a:gd name="T41" fmla="*/ 75 h 193"/>
                <a:gd name="T42" fmla="*/ 622 w 848"/>
                <a:gd name="T43" fmla="*/ 93 h 193"/>
                <a:gd name="T44" fmla="*/ 570 w 848"/>
                <a:gd name="T45" fmla="*/ 112 h 193"/>
                <a:gd name="T46" fmla="*/ 518 w 848"/>
                <a:gd name="T47" fmla="*/ 128 h 193"/>
                <a:gd name="T48" fmla="*/ 466 w 848"/>
                <a:gd name="T49" fmla="*/ 142 h 193"/>
                <a:gd name="T50" fmla="*/ 414 w 848"/>
                <a:gd name="T51" fmla="*/ 155 h 193"/>
                <a:gd name="T52" fmla="*/ 362 w 848"/>
                <a:gd name="T53" fmla="*/ 165 h 193"/>
                <a:gd name="T54" fmla="*/ 309 w 848"/>
                <a:gd name="T55" fmla="*/ 173 h 193"/>
                <a:gd name="T56" fmla="*/ 255 w 848"/>
                <a:gd name="T57" fmla="*/ 181 h 193"/>
                <a:gd name="T58" fmla="*/ 200 w 848"/>
                <a:gd name="T59" fmla="*/ 185 h 193"/>
                <a:gd name="T60" fmla="*/ 147 w 848"/>
                <a:gd name="T61" fmla="*/ 185 h 193"/>
                <a:gd name="T62" fmla="*/ 93 w 848"/>
                <a:gd name="T63" fmla="*/ 185 h 193"/>
                <a:gd name="T64" fmla="*/ 39 w 848"/>
                <a:gd name="T65" fmla="*/ 181 h 193"/>
                <a:gd name="T66" fmla="*/ 9 w 848"/>
                <a:gd name="T67" fmla="*/ 183 h 193"/>
                <a:gd name="T68" fmla="*/ 0 w 848"/>
                <a:gd name="T69" fmla="*/ 176 h 193"/>
                <a:gd name="T70" fmla="*/ 13 w 848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8"/>
                <a:gd name="T109" fmla="*/ 0 h 193"/>
                <a:gd name="T110" fmla="*/ 848 w 848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8" h="193">
                  <a:moveTo>
                    <a:pt x="13" y="178"/>
                  </a:moveTo>
                  <a:lnTo>
                    <a:pt x="10" y="183"/>
                  </a:lnTo>
                  <a:lnTo>
                    <a:pt x="39" y="188"/>
                  </a:lnTo>
                  <a:lnTo>
                    <a:pt x="65" y="189"/>
                  </a:lnTo>
                  <a:lnTo>
                    <a:pt x="93" y="191"/>
                  </a:lnTo>
                  <a:lnTo>
                    <a:pt x="120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8" y="189"/>
                  </a:lnTo>
                  <a:lnTo>
                    <a:pt x="255" y="186"/>
                  </a:lnTo>
                  <a:lnTo>
                    <a:pt x="282" y="183"/>
                  </a:lnTo>
                  <a:lnTo>
                    <a:pt x="309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5" y="160"/>
                  </a:lnTo>
                  <a:lnTo>
                    <a:pt x="441" y="155"/>
                  </a:lnTo>
                  <a:lnTo>
                    <a:pt x="467" y="149"/>
                  </a:lnTo>
                  <a:lnTo>
                    <a:pt x="494" y="142"/>
                  </a:lnTo>
                  <a:lnTo>
                    <a:pt x="521" y="133"/>
                  </a:lnTo>
                  <a:lnTo>
                    <a:pt x="546" y="126"/>
                  </a:lnTo>
                  <a:lnTo>
                    <a:pt x="573" y="117"/>
                  </a:lnTo>
                  <a:lnTo>
                    <a:pt x="598" y="109"/>
                  </a:lnTo>
                  <a:lnTo>
                    <a:pt x="623" y="100"/>
                  </a:lnTo>
                  <a:lnTo>
                    <a:pt x="648" y="90"/>
                  </a:lnTo>
                  <a:lnTo>
                    <a:pt x="673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9" y="50"/>
                  </a:lnTo>
                  <a:lnTo>
                    <a:pt x="773" y="40"/>
                  </a:lnTo>
                  <a:lnTo>
                    <a:pt x="798" y="29"/>
                  </a:lnTo>
                  <a:lnTo>
                    <a:pt x="823" y="19"/>
                  </a:lnTo>
                  <a:lnTo>
                    <a:pt x="847" y="7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5" y="23"/>
                  </a:lnTo>
                  <a:lnTo>
                    <a:pt x="771" y="33"/>
                  </a:lnTo>
                  <a:lnTo>
                    <a:pt x="746" y="44"/>
                  </a:lnTo>
                  <a:lnTo>
                    <a:pt x="721" y="54"/>
                  </a:lnTo>
                  <a:lnTo>
                    <a:pt x="696" y="66"/>
                  </a:lnTo>
                  <a:lnTo>
                    <a:pt x="672" y="75"/>
                  </a:lnTo>
                  <a:lnTo>
                    <a:pt x="647" y="85"/>
                  </a:lnTo>
                  <a:lnTo>
                    <a:pt x="622" y="93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4" y="119"/>
                  </a:lnTo>
                  <a:lnTo>
                    <a:pt x="518" y="128"/>
                  </a:lnTo>
                  <a:lnTo>
                    <a:pt x="492" y="135"/>
                  </a:lnTo>
                  <a:lnTo>
                    <a:pt x="466" y="142"/>
                  </a:lnTo>
                  <a:lnTo>
                    <a:pt x="441" y="149"/>
                  </a:lnTo>
                  <a:lnTo>
                    <a:pt x="414" y="155"/>
                  </a:lnTo>
                  <a:lnTo>
                    <a:pt x="387" y="160"/>
                  </a:lnTo>
                  <a:lnTo>
                    <a:pt x="362" y="165"/>
                  </a:lnTo>
                  <a:lnTo>
                    <a:pt x="335" y="171"/>
                  </a:lnTo>
                  <a:lnTo>
                    <a:pt x="309" y="173"/>
                  </a:lnTo>
                  <a:lnTo>
                    <a:pt x="282" y="178"/>
                  </a:lnTo>
                  <a:lnTo>
                    <a:pt x="255" y="181"/>
                  </a:lnTo>
                  <a:lnTo>
                    <a:pt x="228" y="182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20" y="185"/>
                  </a:lnTo>
                  <a:lnTo>
                    <a:pt x="93" y="185"/>
                  </a:lnTo>
                  <a:lnTo>
                    <a:pt x="65" y="183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1" name="Freeform 96"/>
            <p:cNvSpPr>
              <a:spLocks/>
            </p:cNvSpPr>
            <p:nvPr/>
          </p:nvSpPr>
          <p:spPr bwMode="auto">
            <a:xfrm>
              <a:off x="4065" y="3478"/>
              <a:ext cx="173" cy="428"/>
            </a:xfrm>
            <a:custGeom>
              <a:avLst/>
              <a:gdLst>
                <a:gd name="T0" fmla="*/ 166 w 173"/>
                <a:gd name="T1" fmla="*/ 418 h 428"/>
                <a:gd name="T2" fmla="*/ 172 w 173"/>
                <a:gd name="T3" fmla="*/ 421 h 428"/>
                <a:gd name="T4" fmla="*/ 172 w 173"/>
                <a:gd name="T5" fmla="*/ 392 h 428"/>
                <a:gd name="T6" fmla="*/ 169 w 173"/>
                <a:gd name="T7" fmla="*/ 362 h 428"/>
                <a:gd name="T8" fmla="*/ 166 w 173"/>
                <a:gd name="T9" fmla="*/ 333 h 428"/>
                <a:gd name="T10" fmla="*/ 162 w 173"/>
                <a:gd name="T11" fmla="*/ 304 h 428"/>
                <a:gd name="T12" fmla="*/ 156 w 173"/>
                <a:gd name="T13" fmla="*/ 276 h 428"/>
                <a:gd name="T14" fmla="*/ 149 w 173"/>
                <a:gd name="T15" fmla="*/ 247 h 428"/>
                <a:gd name="T16" fmla="*/ 141 w 173"/>
                <a:gd name="T17" fmla="*/ 219 h 428"/>
                <a:gd name="T18" fmla="*/ 131 w 173"/>
                <a:gd name="T19" fmla="*/ 192 h 428"/>
                <a:gd name="T20" fmla="*/ 119 w 173"/>
                <a:gd name="T21" fmla="*/ 166 h 428"/>
                <a:gd name="T22" fmla="*/ 107 w 173"/>
                <a:gd name="T23" fmla="*/ 139 h 428"/>
                <a:gd name="T24" fmla="*/ 92 w 173"/>
                <a:gd name="T25" fmla="*/ 113 h 428"/>
                <a:gd name="T26" fmla="*/ 77 w 173"/>
                <a:gd name="T27" fmla="*/ 90 h 428"/>
                <a:gd name="T28" fmla="*/ 61 w 173"/>
                <a:gd name="T29" fmla="*/ 65 h 428"/>
                <a:gd name="T30" fmla="*/ 44 w 173"/>
                <a:gd name="T31" fmla="*/ 43 h 428"/>
                <a:gd name="T32" fmla="*/ 24 w 173"/>
                <a:gd name="T33" fmla="*/ 21 h 428"/>
                <a:gd name="T34" fmla="*/ 4 w 173"/>
                <a:gd name="T35" fmla="*/ 0 h 428"/>
                <a:gd name="T36" fmla="*/ 0 w 173"/>
                <a:gd name="T37" fmla="*/ 6 h 428"/>
                <a:gd name="T38" fmla="*/ 18 w 173"/>
                <a:gd name="T39" fmla="*/ 25 h 428"/>
                <a:gd name="T40" fmla="*/ 38 w 173"/>
                <a:gd name="T41" fmla="*/ 47 h 428"/>
                <a:gd name="T42" fmla="*/ 55 w 173"/>
                <a:gd name="T43" fmla="*/ 69 h 428"/>
                <a:gd name="T44" fmla="*/ 72 w 173"/>
                <a:gd name="T45" fmla="*/ 92 h 428"/>
                <a:gd name="T46" fmla="*/ 87 w 173"/>
                <a:gd name="T47" fmla="*/ 117 h 428"/>
                <a:gd name="T48" fmla="*/ 101 w 173"/>
                <a:gd name="T49" fmla="*/ 142 h 428"/>
                <a:gd name="T50" fmla="*/ 112 w 173"/>
                <a:gd name="T51" fmla="*/ 167 h 428"/>
                <a:gd name="T52" fmla="*/ 125 w 173"/>
                <a:gd name="T53" fmla="*/ 194 h 428"/>
                <a:gd name="T54" fmla="*/ 134 w 173"/>
                <a:gd name="T55" fmla="*/ 222 h 428"/>
                <a:gd name="T56" fmla="*/ 142 w 173"/>
                <a:gd name="T57" fmla="*/ 248 h 428"/>
                <a:gd name="T58" fmla="*/ 151 w 173"/>
                <a:gd name="T59" fmla="*/ 277 h 428"/>
                <a:gd name="T60" fmla="*/ 156 w 173"/>
                <a:gd name="T61" fmla="*/ 305 h 428"/>
                <a:gd name="T62" fmla="*/ 161 w 173"/>
                <a:gd name="T63" fmla="*/ 333 h 428"/>
                <a:gd name="T64" fmla="*/ 163 w 173"/>
                <a:gd name="T65" fmla="*/ 362 h 428"/>
                <a:gd name="T66" fmla="*/ 165 w 173"/>
                <a:gd name="T67" fmla="*/ 392 h 428"/>
                <a:gd name="T68" fmla="*/ 165 w 173"/>
                <a:gd name="T69" fmla="*/ 421 h 428"/>
                <a:gd name="T70" fmla="*/ 169 w 173"/>
                <a:gd name="T71" fmla="*/ 424 h 428"/>
                <a:gd name="T72" fmla="*/ 165 w 173"/>
                <a:gd name="T73" fmla="*/ 421 h 428"/>
                <a:gd name="T74" fmla="*/ 165 w 173"/>
                <a:gd name="T75" fmla="*/ 427 h 428"/>
                <a:gd name="T76" fmla="*/ 169 w 173"/>
                <a:gd name="T77" fmla="*/ 424 h 428"/>
                <a:gd name="T78" fmla="*/ 166 w 173"/>
                <a:gd name="T79" fmla="*/ 418 h 42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3"/>
                <a:gd name="T121" fmla="*/ 0 h 428"/>
                <a:gd name="T122" fmla="*/ 173 w 173"/>
                <a:gd name="T123" fmla="*/ 428 h 42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3" h="428">
                  <a:moveTo>
                    <a:pt x="166" y="418"/>
                  </a:moveTo>
                  <a:lnTo>
                    <a:pt x="172" y="421"/>
                  </a:lnTo>
                  <a:lnTo>
                    <a:pt x="172" y="392"/>
                  </a:lnTo>
                  <a:lnTo>
                    <a:pt x="169" y="362"/>
                  </a:lnTo>
                  <a:lnTo>
                    <a:pt x="166" y="333"/>
                  </a:lnTo>
                  <a:lnTo>
                    <a:pt x="162" y="304"/>
                  </a:lnTo>
                  <a:lnTo>
                    <a:pt x="156" y="276"/>
                  </a:lnTo>
                  <a:lnTo>
                    <a:pt x="149" y="247"/>
                  </a:lnTo>
                  <a:lnTo>
                    <a:pt x="141" y="219"/>
                  </a:lnTo>
                  <a:lnTo>
                    <a:pt x="131" y="192"/>
                  </a:lnTo>
                  <a:lnTo>
                    <a:pt x="119" y="166"/>
                  </a:lnTo>
                  <a:lnTo>
                    <a:pt x="107" y="139"/>
                  </a:lnTo>
                  <a:lnTo>
                    <a:pt x="92" y="113"/>
                  </a:lnTo>
                  <a:lnTo>
                    <a:pt x="77" y="90"/>
                  </a:lnTo>
                  <a:lnTo>
                    <a:pt x="61" y="65"/>
                  </a:lnTo>
                  <a:lnTo>
                    <a:pt x="44" y="43"/>
                  </a:lnTo>
                  <a:lnTo>
                    <a:pt x="24" y="21"/>
                  </a:lnTo>
                  <a:lnTo>
                    <a:pt x="4" y="0"/>
                  </a:lnTo>
                  <a:lnTo>
                    <a:pt x="0" y="6"/>
                  </a:lnTo>
                  <a:lnTo>
                    <a:pt x="18" y="25"/>
                  </a:lnTo>
                  <a:lnTo>
                    <a:pt x="38" y="47"/>
                  </a:lnTo>
                  <a:lnTo>
                    <a:pt x="55" y="69"/>
                  </a:lnTo>
                  <a:lnTo>
                    <a:pt x="72" y="92"/>
                  </a:lnTo>
                  <a:lnTo>
                    <a:pt x="87" y="117"/>
                  </a:lnTo>
                  <a:lnTo>
                    <a:pt x="101" y="142"/>
                  </a:lnTo>
                  <a:lnTo>
                    <a:pt x="112" y="167"/>
                  </a:lnTo>
                  <a:lnTo>
                    <a:pt x="125" y="194"/>
                  </a:lnTo>
                  <a:lnTo>
                    <a:pt x="134" y="222"/>
                  </a:lnTo>
                  <a:lnTo>
                    <a:pt x="142" y="248"/>
                  </a:lnTo>
                  <a:lnTo>
                    <a:pt x="151" y="277"/>
                  </a:lnTo>
                  <a:lnTo>
                    <a:pt x="156" y="305"/>
                  </a:lnTo>
                  <a:lnTo>
                    <a:pt x="161" y="333"/>
                  </a:lnTo>
                  <a:lnTo>
                    <a:pt x="163" y="362"/>
                  </a:lnTo>
                  <a:lnTo>
                    <a:pt x="165" y="392"/>
                  </a:lnTo>
                  <a:lnTo>
                    <a:pt x="165" y="421"/>
                  </a:lnTo>
                  <a:lnTo>
                    <a:pt x="169" y="424"/>
                  </a:lnTo>
                  <a:lnTo>
                    <a:pt x="165" y="421"/>
                  </a:lnTo>
                  <a:lnTo>
                    <a:pt x="165" y="427"/>
                  </a:lnTo>
                  <a:lnTo>
                    <a:pt x="169" y="424"/>
                  </a:lnTo>
                  <a:lnTo>
                    <a:pt x="166" y="4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2" name="Freeform 97"/>
            <p:cNvSpPr>
              <a:spLocks/>
            </p:cNvSpPr>
            <p:nvPr/>
          </p:nvSpPr>
          <p:spPr bwMode="auto">
            <a:xfrm>
              <a:off x="4240" y="3697"/>
              <a:ext cx="945" cy="206"/>
            </a:xfrm>
            <a:custGeom>
              <a:avLst/>
              <a:gdLst>
                <a:gd name="T0" fmla="*/ 935 w 945"/>
                <a:gd name="T1" fmla="*/ 0 h 206"/>
                <a:gd name="T2" fmla="*/ 876 w 945"/>
                <a:gd name="T3" fmla="*/ 3 h 206"/>
                <a:gd name="T4" fmla="*/ 816 w 945"/>
                <a:gd name="T5" fmla="*/ 6 h 206"/>
                <a:gd name="T6" fmla="*/ 757 w 945"/>
                <a:gd name="T7" fmla="*/ 10 h 206"/>
                <a:gd name="T8" fmla="*/ 696 w 945"/>
                <a:gd name="T9" fmla="*/ 16 h 206"/>
                <a:gd name="T10" fmla="*/ 635 w 945"/>
                <a:gd name="T11" fmla="*/ 22 h 206"/>
                <a:gd name="T12" fmla="*/ 574 w 945"/>
                <a:gd name="T13" fmla="*/ 29 h 206"/>
                <a:gd name="T14" fmla="*/ 513 w 945"/>
                <a:gd name="T15" fmla="*/ 37 h 206"/>
                <a:gd name="T16" fmla="*/ 453 w 945"/>
                <a:gd name="T17" fmla="*/ 47 h 206"/>
                <a:gd name="T18" fmla="*/ 394 w 945"/>
                <a:gd name="T19" fmla="*/ 59 h 206"/>
                <a:gd name="T20" fmla="*/ 334 w 945"/>
                <a:gd name="T21" fmla="*/ 73 h 206"/>
                <a:gd name="T22" fmla="*/ 277 w 945"/>
                <a:gd name="T23" fmla="*/ 87 h 206"/>
                <a:gd name="T24" fmla="*/ 219 w 945"/>
                <a:gd name="T25" fmla="*/ 106 h 206"/>
                <a:gd name="T26" fmla="*/ 162 w 945"/>
                <a:gd name="T27" fmla="*/ 125 h 206"/>
                <a:gd name="T28" fmla="*/ 107 w 945"/>
                <a:gd name="T29" fmla="*/ 148 h 206"/>
                <a:gd name="T30" fmla="*/ 52 w 945"/>
                <a:gd name="T31" fmla="*/ 172 h 206"/>
                <a:gd name="T32" fmla="*/ 0 w 945"/>
                <a:gd name="T33" fmla="*/ 199 h 206"/>
                <a:gd name="T34" fmla="*/ 30 w 945"/>
                <a:gd name="T35" fmla="*/ 191 h 206"/>
                <a:gd name="T36" fmla="*/ 83 w 945"/>
                <a:gd name="T37" fmla="*/ 165 h 206"/>
                <a:gd name="T38" fmla="*/ 137 w 945"/>
                <a:gd name="T39" fmla="*/ 142 h 206"/>
                <a:gd name="T40" fmla="*/ 192 w 945"/>
                <a:gd name="T41" fmla="*/ 122 h 206"/>
                <a:gd name="T42" fmla="*/ 248 w 945"/>
                <a:gd name="T43" fmla="*/ 103 h 206"/>
                <a:gd name="T44" fmla="*/ 306 w 945"/>
                <a:gd name="T45" fmla="*/ 87 h 206"/>
                <a:gd name="T46" fmla="*/ 366 w 945"/>
                <a:gd name="T47" fmla="*/ 72 h 206"/>
                <a:gd name="T48" fmla="*/ 424 w 945"/>
                <a:gd name="T49" fmla="*/ 60 h 206"/>
                <a:gd name="T50" fmla="*/ 485 w 945"/>
                <a:gd name="T51" fmla="*/ 49 h 206"/>
                <a:gd name="T52" fmla="*/ 544 w 945"/>
                <a:gd name="T53" fmla="*/ 40 h 206"/>
                <a:gd name="T54" fmla="*/ 605 w 945"/>
                <a:gd name="T55" fmla="*/ 32 h 206"/>
                <a:gd name="T56" fmla="*/ 666 w 945"/>
                <a:gd name="T57" fmla="*/ 26 h 206"/>
                <a:gd name="T58" fmla="*/ 725 w 945"/>
                <a:gd name="T59" fmla="*/ 19 h 206"/>
                <a:gd name="T60" fmla="*/ 786 w 945"/>
                <a:gd name="T61" fmla="*/ 14 h 206"/>
                <a:gd name="T62" fmla="*/ 846 w 945"/>
                <a:gd name="T63" fmla="*/ 10 h 206"/>
                <a:gd name="T64" fmla="*/ 905 w 945"/>
                <a:gd name="T65" fmla="*/ 9 h 206"/>
                <a:gd name="T66" fmla="*/ 938 w 945"/>
                <a:gd name="T67" fmla="*/ 0 h 206"/>
                <a:gd name="T68" fmla="*/ 944 w 945"/>
                <a:gd name="T69" fmla="*/ 6 h 206"/>
                <a:gd name="T70" fmla="*/ 934 w 945"/>
                <a:gd name="T71" fmla="*/ 6 h 20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6"/>
                <a:gd name="T110" fmla="*/ 945 w 945"/>
                <a:gd name="T111" fmla="*/ 206 h 20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6">
                  <a:moveTo>
                    <a:pt x="934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6"/>
                  </a:lnTo>
                  <a:lnTo>
                    <a:pt x="786" y="9"/>
                  </a:lnTo>
                  <a:lnTo>
                    <a:pt x="757" y="10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6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4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7"/>
                  </a:lnTo>
                  <a:lnTo>
                    <a:pt x="424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0"/>
                  </a:lnTo>
                  <a:lnTo>
                    <a:pt x="277" y="87"/>
                  </a:lnTo>
                  <a:lnTo>
                    <a:pt x="247" y="96"/>
                  </a:lnTo>
                  <a:lnTo>
                    <a:pt x="219" y="106"/>
                  </a:lnTo>
                  <a:lnTo>
                    <a:pt x="190" y="115"/>
                  </a:lnTo>
                  <a:lnTo>
                    <a:pt x="162" y="125"/>
                  </a:lnTo>
                  <a:lnTo>
                    <a:pt x="134" y="136"/>
                  </a:lnTo>
                  <a:lnTo>
                    <a:pt x="107" y="148"/>
                  </a:lnTo>
                  <a:lnTo>
                    <a:pt x="79" y="159"/>
                  </a:lnTo>
                  <a:lnTo>
                    <a:pt x="52" y="172"/>
                  </a:lnTo>
                  <a:lnTo>
                    <a:pt x="25" y="185"/>
                  </a:lnTo>
                  <a:lnTo>
                    <a:pt x="0" y="199"/>
                  </a:lnTo>
                  <a:lnTo>
                    <a:pt x="3" y="205"/>
                  </a:lnTo>
                  <a:lnTo>
                    <a:pt x="30" y="191"/>
                  </a:lnTo>
                  <a:lnTo>
                    <a:pt x="56" y="178"/>
                  </a:lnTo>
                  <a:lnTo>
                    <a:pt x="83" y="165"/>
                  </a:lnTo>
                  <a:lnTo>
                    <a:pt x="109" y="153"/>
                  </a:lnTo>
                  <a:lnTo>
                    <a:pt x="137" y="142"/>
                  </a:lnTo>
                  <a:lnTo>
                    <a:pt x="164" y="132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3"/>
                  </a:lnTo>
                  <a:lnTo>
                    <a:pt x="277" y="95"/>
                  </a:lnTo>
                  <a:lnTo>
                    <a:pt x="306" y="87"/>
                  </a:lnTo>
                  <a:lnTo>
                    <a:pt x="336" y="79"/>
                  </a:lnTo>
                  <a:lnTo>
                    <a:pt x="366" y="72"/>
                  </a:lnTo>
                  <a:lnTo>
                    <a:pt x="395" y="66"/>
                  </a:lnTo>
                  <a:lnTo>
                    <a:pt x="424" y="60"/>
                  </a:lnTo>
                  <a:lnTo>
                    <a:pt x="455" y="54"/>
                  </a:lnTo>
                  <a:lnTo>
                    <a:pt x="485" y="49"/>
                  </a:lnTo>
                  <a:lnTo>
                    <a:pt x="514" y="44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6" y="26"/>
                  </a:lnTo>
                  <a:lnTo>
                    <a:pt x="696" y="22"/>
                  </a:lnTo>
                  <a:lnTo>
                    <a:pt x="725" y="19"/>
                  </a:lnTo>
                  <a:lnTo>
                    <a:pt x="757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0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6"/>
                  </a:lnTo>
                  <a:lnTo>
                    <a:pt x="938" y="0"/>
                  </a:lnTo>
                  <a:lnTo>
                    <a:pt x="935" y="6"/>
                  </a:lnTo>
                  <a:lnTo>
                    <a:pt x="944" y="6"/>
                  </a:lnTo>
                  <a:lnTo>
                    <a:pt x="938" y="0"/>
                  </a:lnTo>
                  <a:lnTo>
                    <a:pt x="934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3" name="Freeform 98"/>
            <p:cNvSpPr>
              <a:spLocks/>
            </p:cNvSpPr>
            <p:nvPr/>
          </p:nvSpPr>
          <p:spPr bwMode="auto">
            <a:xfrm>
              <a:off x="4906" y="3290"/>
              <a:ext cx="273" cy="405"/>
            </a:xfrm>
            <a:custGeom>
              <a:avLst/>
              <a:gdLst>
                <a:gd name="T0" fmla="*/ 6 w 273"/>
                <a:gd name="T1" fmla="*/ 9 h 405"/>
                <a:gd name="T2" fmla="*/ 0 w 273"/>
                <a:gd name="T3" fmla="*/ 6 h 405"/>
                <a:gd name="T4" fmla="*/ 13 w 273"/>
                <a:gd name="T5" fmla="*/ 51 h 405"/>
                <a:gd name="T6" fmla="*/ 26 w 273"/>
                <a:gd name="T7" fmla="*/ 94 h 405"/>
                <a:gd name="T8" fmla="*/ 41 w 273"/>
                <a:gd name="T9" fmla="*/ 134 h 405"/>
                <a:gd name="T10" fmla="*/ 57 w 273"/>
                <a:gd name="T11" fmla="*/ 169 h 405"/>
                <a:gd name="T12" fmla="*/ 74 w 273"/>
                <a:gd name="T13" fmla="*/ 200 h 405"/>
                <a:gd name="T14" fmla="*/ 93 w 273"/>
                <a:gd name="T15" fmla="*/ 229 h 405"/>
                <a:gd name="T16" fmla="*/ 111 w 273"/>
                <a:gd name="T17" fmla="*/ 254 h 405"/>
                <a:gd name="T18" fmla="*/ 129 w 273"/>
                <a:gd name="T19" fmla="*/ 278 h 405"/>
                <a:gd name="T20" fmla="*/ 147 w 273"/>
                <a:gd name="T21" fmla="*/ 298 h 405"/>
                <a:gd name="T22" fmla="*/ 167 w 273"/>
                <a:gd name="T23" fmla="*/ 317 h 405"/>
                <a:gd name="T24" fmla="*/ 185 w 273"/>
                <a:gd name="T25" fmla="*/ 335 h 405"/>
                <a:gd name="T26" fmla="*/ 204 w 273"/>
                <a:gd name="T27" fmla="*/ 351 h 405"/>
                <a:gd name="T28" fmla="*/ 221 w 273"/>
                <a:gd name="T29" fmla="*/ 364 h 405"/>
                <a:gd name="T30" fmla="*/ 237 w 273"/>
                <a:gd name="T31" fmla="*/ 379 h 405"/>
                <a:gd name="T32" fmla="*/ 253 w 273"/>
                <a:gd name="T33" fmla="*/ 391 h 405"/>
                <a:gd name="T34" fmla="*/ 268 w 273"/>
                <a:gd name="T35" fmla="*/ 404 h 405"/>
                <a:gd name="T36" fmla="*/ 272 w 273"/>
                <a:gd name="T37" fmla="*/ 398 h 405"/>
                <a:gd name="T38" fmla="*/ 257 w 273"/>
                <a:gd name="T39" fmla="*/ 386 h 405"/>
                <a:gd name="T40" fmla="*/ 241 w 273"/>
                <a:gd name="T41" fmla="*/ 373 h 405"/>
                <a:gd name="T42" fmla="*/ 225 w 273"/>
                <a:gd name="T43" fmla="*/ 360 h 405"/>
                <a:gd name="T44" fmla="*/ 208 w 273"/>
                <a:gd name="T45" fmla="*/ 345 h 405"/>
                <a:gd name="T46" fmla="*/ 189 w 273"/>
                <a:gd name="T47" fmla="*/ 329 h 405"/>
                <a:gd name="T48" fmla="*/ 172 w 273"/>
                <a:gd name="T49" fmla="*/ 311 h 405"/>
                <a:gd name="T50" fmla="*/ 153 w 273"/>
                <a:gd name="T51" fmla="*/ 294 h 405"/>
                <a:gd name="T52" fmla="*/ 134 w 273"/>
                <a:gd name="T53" fmla="*/ 273 h 405"/>
                <a:gd name="T54" fmla="*/ 116 w 273"/>
                <a:gd name="T55" fmla="*/ 250 h 405"/>
                <a:gd name="T56" fmla="*/ 97 w 273"/>
                <a:gd name="T57" fmla="*/ 225 h 405"/>
                <a:gd name="T58" fmla="*/ 80 w 273"/>
                <a:gd name="T59" fmla="*/ 197 h 405"/>
                <a:gd name="T60" fmla="*/ 64 w 273"/>
                <a:gd name="T61" fmla="*/ 165 h 405"/>
                <a:gd name="T62" fmla="*/ 48 w 273"/>
                <a:gd name="T63" fmla="*/ 131 h 405"/>
                <a:gd name="T64" fmla="*/ 33 w 273"/>
                <a:gd name="T65" fmla="*/ 93 h 405"/>
                <a:gd name="T66" fmla="*/ 19 w 273"/>
                <a:gd name="T67" fmla="*/ 51 h 405"/>
                <a:gd name="T68" fmla="*/ 7 w 273"/>
                <a:gd name="T69" fmla="*/ 4 h 405"/>
                <a:gd name="T70" fmla="*/ 1 w 273"/>
                <a:gd name="T71" fmla="*/ 1 h 405"/>
                <a:gd name="T72" fmla="*/ 7 w 273"/>
                <a:gd name="T73" fmla="*/ 4 h 405"/>
                <a:gd name="T74" fmla="*/ 6 w 273"/>
                <a:gd name="T75" fmla="*/ 0 h 405"/>
                <a:gd name="T76" fmla="*/ 1 w 273"/>
                <a:gd name="T77" fmla="*/ 1 h 405"/>
                <a:gd name="T78" fmla="*/ 6 w 273"/>
                <a:gd name="T79" fmla="*/ 9 h 4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3"/>
                <a:gd name="T121" fmla="*/ 0 h 405"/>
                <a:gd name="T122" fmla="*/ 273 w 273"/>
                <a:gd name="T123" fmla="*/ 405 h 40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3" h="405">
                  <a:moveTo>
                    <a:pt x="6" y="9"/>
                  </a:moveTo>
                  <a:lnTo>
                    <a:pt x="0" y="6"/>
                  </a:lnTo>
                  <a:lnTo>
                    <a:pt x="13" y="51"/>
                  </a:lnTo>
                  <a:lnTo>
                    <a:pt x="26" y="94"/>
                  </a:lnTo>
                  <a:lnTo>
                    <a:pt x="41" y="134"/>
                  </a:lnTo>
                  <a:lnTo>
                    <a:pt x="57" y="169"/>
                  </a:lnTo>
                  <a:lnTo>
                    <a:pt x="74" y="200"/>
                  </a:lnTo>
                  <a:lnTo>
                    <a:pt x="93" y="229"/>
                  </a:lnTo>
                  <a:lnTo>
                    <a:pt x="111" y="254"/>
                  </a:lnTo>
                  <a:lnTo>
                    <a:pt x="129" y="278"/>
                  </a:lnTo>
                  <a:lnTo>
                    <a:pt x="147" y="298"/>
                  </a:lnTo>
                  <a:lnTo>
                    <a:pt x="167" y="317"/>
                  </a:lnTo>
                  <a:lnTo>
                    <a:pt x="185" y="335"/>
                  </a:lnTo>
                  <a:lnTo>
                    <a:pt x="204" y="351"/>
                  </a:lnTo>
                  <a:lnTo>
                    <a:pt x="221" y="364"/>
                  </a:lnTo>
                  <a:lnTo>
                    <a:pt x="237" y="379"/>
                  </a:lnTo>
                  <a:lnTo>
                    <a:pt x="253" y="391"/>
                  </a:lnTo>
                  <a:lnTo>
                    <a:pt x="268" y="404"/>
                  </a:lnTo>
                  <a:lnTo>
                    <a:pt x="272" y="398"/>
                  </a:lnTo>
                  <a:lnTo>
                    <a:pt x="257" y="386"/>
                  </a:lnTo>
                  <a:lnTo>
                    <a:pt x="241" y="373"/>
                  </a:lnTo>
                  <a:lnTo>
                    <a:pt x="225" y="360"/>
                  </a:lnTo>
                  <a:lnTo>
                    <a:pt x="208" y="345"/>
                  </a:lnTo>
                  <a:lnTo>
                    <a:pt x="189" y="329"/>
                  </a:lnTo>
                  <a:lnTo>
                    <a:pt x="172" y="311"/>
                  </a:lnTo>
                  <a:lnTo>
                    <a:pt x="153" y="294"/>
                  </a:lnTo>
                  <a:lnTo>
                    <a:pt x="134" y="273"/>
                  </a:lnTo>
                  <a:lnTo>
                    <a:pt x="116" y="250"/>
                  </a:lnTo>
                  <a:lnTo>
                    <a:pt x="97" y="225"/>
                  </a:lnTo>
                  <a:lnTo>
                    <a:pt x="80" y="197"/>
                  </a:lnTo>
                  <a:lnTo>
                    <a:pt x="64" y="165"/>
                  </a:lnTo>
                  <a:lnTo>
                    <a:pt x="48" y="131"/>
                  </a:lnTo>
                  <a:lnTo>
                    <a:pt x="33" y="93"/>
                  </a:lnTo>
                  <a:lnTo>
                    <a:pt x="19" y="51"/>
                  </a:lnTo>
                  <a:lnTo>
                    <a:pt x="7" y="4"/>
                  </a:lnTo>
                  <a:lnTo>
                    <a:pt x="1" y="1"/>
                  </a:lnTo>
                  <a:lnTo>
                    <a:pt x="7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4" name="Freeform 99"/>
            <p:cNvSpPr>
              <a:spLocks/>
            </p:cNvSpPr>
            <p:nvPr/>
          </p:nvSpPr>
          <p:spPr bwMode="auto">
            <a:xfrm>
              <a:off x="4072" y="3278"/>
              <a:ext cx="1110" cy="606"/>
            </a:xfrm>
            <a:custGeom>
              <a:avLst/>
              <a:gdLst>
                <a:gd name="T0" fmla="*/ 813 w 1110"/>
                <a:gd name="T1" fmla="*/ 12 h 606"/>
                <a:gd name="T2" fmla="*/ 764 w 1110"/>
                <a:gd name="T3" fmla="*/ 34 h 606"/>
                <a:gd name="T4" fmla="*/ 715 w 1110"/>
                <a:gd name="T5" fmla="*/ 56 h 606"/>
                <a:gd name="T6" fmla="*/ 664 w 1110"/>
                <a:gd name="T7" fmla="*/ 78 h 606"/>
                <a:gd name="T8" fmla="*/ 613 w 1110"/>
                <a:gd name="T9" fmla="*/ 98 h 606"/>
                <a:gd name="T10" fmla="*/ 563 w 1110"/>
                <a:gd name="T11" fmla="*/ 115 h 606"/>
                <a:gd name="T12" fmla="*/ 511 w 1110"/>
                <a:gd name="T13" fmla="*/ 132 h 606"/>
                <a:gd name="T14" fmla="*/ 457 w 1110"/>
                <a:gd name="T15" fmla="*/ 146 h 606"/>
                <a:gd name="T16" fmla="*/ 405 w 1110"/>
                <a:gd name="T17" fmla="*/ 160 h 606"/>
                <a:gd name="T18" fmla="*/ 351 w 1110"/>
                <a:gd name="T19" fmla="*/ 172 h 606"/>
                <a:gd name="T20" fmla="*/ 298 w 1110"/>
                <a:gd name="T21" fmla="*/ 180 h 606"/>
                <a:gd name="T22" fmla="*/ 244 w 1110"/>
                <a:gd name="T23" fmla="*/ 186 h 606"/>
                <a:gd name="T24" fmla="*/ 191 w 1110"/>
                <a:gd name="T25" fmla="*/ 191 h 606"/>
                <a:gd name="T26" fmla="*/ 137 w 1110"/>
                <a:gd name="T27" fmla="*/ 192 h 606"/>
                <a:gd name="T28" fmla="*/ 82 w 1110"/>
                <a:gd name="T29" fmla="*/ 191 h 606"/>
                <a:gd name="T30" fmla="*/ 28 w 1110"/>
                <a:gd name="T31" fmla="*/ 186 h 606"/>
                <a:gd name="T32" fmla="*/ 21 w 1110"/>
                <a:gd name="T33" fmla="*/ 204 h 606"/>
                <a:gd name="T34" fmla="*/ 60 w 1110"/>
                <a:gd name="T35" fmla="*/ 249 h 606"/>
                <a:gd name="T36" fmla="*/ 92 w 1110"/>
                <a:gd name="T37" fmla="*/ 297 h 606"/>
                <a:gd name="T38" fmla="*/ 119 w 1110"/>
                <a:gd name="T39" fmla="*/ 348 h 606"/>
                <a:gd name="T40" fmla="*/ 141 w 1110"/>
                <a:gd name="T41" fmla="*/ 402 h 606"/>
                <a:gd name="T42" fmla="*/ 159 w 1110"/>
                <a:gd name="T43" fmla="*/ 459 h 606"/>
                <a:gd name="T44" fmla="*/ 170 w 1110"/>
                <a:gd name="T45" fmla="*/ 516 h 606"/>
                <a:gd name="T46" fmla="*/ 174 w 1110"/>
                <a:gd name="T47" fmla="*/ 575 h 606"/>
                <a:gd name="T48" fmla="*/ 199 w 1110"/>
                <a:gd name="T49" fmla="*/ 590 h 606"/>
                <a:gd name="T50" fmla="*/ 253 w 1110"/>
                <a:gd name="T51" fmla="*/ 564 h 606"/>
                <a:gd name="T52" fmla="*/ 308 w 1110"/>
                <a:gd name="T53" fmla="*/ 540 h 606"/>
                <a:gd name="T54" fmla="*/ 363 w 1110"/>
                <a:gd name="T55" fmla="*/ 518 h 606"/>
                <a:gd name="T56" fmla="*/ 420 w 1110"/>
                <a:gd name="T57" fmla="*/ 500 h 606"/>
                <a:gd name="T58" fmla="*/ 478 w 1110"/>
                <a:gd name="T59" fmla="*/ 482 h 606"/>
                <a:gd name="T60" fmla="*/ 537 w 1110"/>
                <a:gd name="T61" fmla="*/ 467 h 606"/>
                <a:gd name="T62" fmla="*/ 597 w 1110"/>
                <a:gd name="T63" fmla="*/ 454 h 606"/>
                <a:gd name="T64" fmla="*/ 656 w 1110"/>
                <a:gd name="T65" fmla="*/ 444 h 606"/>
                <a:gd name="T66" fmla="*/ 718 w 1110"/>
                <a:gd name="T67" fmla="*/ 435 h 606"/>
                <a:gd name="T68" fmla="*/ 779 w 1110"/>
                <a:gd name="T69" fmla="*/ 426 h 606"/>
                <a:gd name="T70" fmla="*/ 838 w 1110"/>
                <a:gd name="T71" fmla="*/ 419 h 606"/>
                <a:gd name="T72" fmla="*/ 899 w 1110"/>
                <a:gd name="T73" fmla="*/ 413 h 606"/>
                <a:gd name="T74" fmla="*/ 960 w 1110"/>
                <a:gd name="T75" fmla="*/ 408 h 606"/>
                <a:gd name="T76" fmla="*/ 1020 w 1110"/>
                <a:gd name="T77" fmla="*/ 404 h 606"/>
                <a:gd name="T78" fmla="*/ 1079 w 1110"/>
                <a:gd name="T79" fmla="*/ 401 h 606"/>
                <a:gd name="T80" fmla="*/ 1094 w 1110"/>
                <a:gd name="T81" fmla="*/ 388 h 606"/>
                <a:gd name="T82" fmla="*/ 1061 w 1110"/>
                <a:gd name="T83" fmla="*/ 361 h 606"/>
                <a:gd name="T84" fmla="*/ 1024 w 1110"/>
                <a:gd name="T85" fmla="*/ 330 h 606"/>
                <a:gd name="T86" fmla="*/ 987 w 1110"/>
                <a:gd name="T87" fmla="*/ 294 h 606"/>
                <a:gd name="T88" fmla="*/ 950 w 1110"/>
                <a:gd name="T89" fmla="*/ 250 h 606"/>
                <a:gd name="T90" fmla="*/ 913 w 1110"/>
                <a:gd name="T91" fmla="*/ 195 h 606"/>
                <a:gd name="T92" fmla="*/ 878 w 1110"/>
                <a:gd name="T93" fmla="*/ 129 h 606"/>
                <a:gd name="T94" fmla="*/ 850 w 1110"/>
                <a:gd name="T95" fmla="*/ 47 h 60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10"/>
                <a:gd name="T145" fmla="*/ 0 h 606"/>
                <a:gd name="T146" fmla="*/ 1110 w 1110"/>
                <a:gd name="T147" fmla="*/ 606 h 60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10" h="606">
                  <a:moveTo>
                    <a:pt x="837" y="0"/>
                  </a:moveTo>
                  <a:lnTo>
                    <a:pt x="813" y="12"/>
                  </a:lnTo>
                  <a:lnTo>
                    <a:pt x="789" y="24"/>
                  </a:lnTo>
                  <a:lnTo>
                    <a:pt x="764" y="34"/>
                  </a:lnTo>
                  <a:lnTo>
                    <a:pt x="740" y="46"/>
                  </a:lnTo>
                  <a:lnTo>
                    <a:pt x="715" y="56"/>
                  </a:lnTo>
                  <a:lnTo>
                    <a:pt x="689" y="68"/>
                  </a:lnTo>
                  <a:lnTo>
                    <a:pt x="664" y="78"/>
                  </a:lnTo>
                  <a:lnTo>
                    <a:pt x="639" y="87"/>
                  </a:lnTo>
                  <a:lnTo>
                    <a:pt x="613" y="98"/>
                  </a:lnTo>
                  <a:lnTo>
                    <a:pt x="588" y="107"/>
                  </a:lnTo>
                  <a:lnTo>
                    <a:pt x="563" y="115"/>
                  </a:lnTo>
                  <a:lnTo>
                    <a:pt x="536" y="124"/>
                  </a:lnTo>
                  <a:lnTo>
                    <a:pt x="511" y="132"/>
                  </a:lnTo>
                  <a:lnTo>
                    <a:pt x="484" y="141"/>
                  </a:lnTo>
                  <a:lnTo>
                    <a:pt x="457" y="146"/>
                  </a:lnTo>
                  <a:lnTo>
                    <a:pt x="432" y="154"/>
                  </a:lnTo>
                  <a:lnTo>
                    <a:pt x="405" y="160"/>
                  </a:lnTo>
                  <a:lnTo>
                    <a:pt x="378" y="166"/>
                  </a:lnTo>
                  <a:lnTo>
                    <a:pt x="351" y="172"/>
                  </a:lnTo>
                  <a:lnTo>
                    <a:pt x="325" y="176"/>
                  </a:lnTo>
                  <a:lnTo>
                    <a:pt x="298" y="180"/>
                  </a:lnTo>
                  <a:lnTo>
                    <a:pt x="271" y="183"/>
                  </a:lnTo>
                  <a:lnTo>
                    <a:pt x="244" y="186"/>
                  </a:lnTo>
                  <a:lnTo>
                    <a:pt x="217" y="189"/>
                  </a:lnTo>
                  <a:lnTo>
                    <a:pt x="191" y="191"/>
                  </a:lnTo>
                  <a:lnTo>
                    <a:pt x="164" y="192"/>
                  </a:lnTo>
                  <a:lnTo>
                    <a:pt x="137" y="192"/>
                  </a:lnTo>
                  <a:lnTo>
                    <a:pt x="109" y="192"/>
                  </a:lnTo>
                  <a:lnTo>
                    <a:pt x="82" y="191"/>
                  </a:lnTo>
                  <a:lnTo>
                    <a:pt x="55" y="189"/>
                  </a:lnTo>
                  <a:lnTo>
                    <a:pt x="28" y="186"/>
                  </a:lnTo>
                  <a:lnTo>
                    <a:pt x="0" y="183"/>
                  </a:lnTo>
                  <a:lnTo>
                    <a:pt x="21" y="204"/>
                  </a:lnTo>
                  <a:lnTo>
                    <a:pt x="42" y="226"/>
                  </a:lnTo>
                  <a:lnTo>
                    <a:pt x="60" y="249"/>
                  </a:lnTo>
                  <a:lnTo>
                    <a:pt x="76" y="272"/>
                  </a:lnTo>
                  <a:lnTo>
                    <a:pt x="92" y="297"/>
                  </a:lnTo>
                  <a:lnTo>
                    <a:pt x="106" y="322"/>
                  </a:lnTo>
                  <a:lnTo>
                    <a:pt x="119" y="348"/>
                  </a:lnTo>
                  <a:lnTo>
                    <a:pt x="131" y="374"/>
                  </a:lnTo>
                  <a:lnTo>
                    <a:pt x="141" y="402"/>
                  </a:lnTo>
                  <a:lnTo>
                    <a:pt x="150" y="430"/>
                  </a:lnTo>
                  <a:lnTo>
                    <a:pt x="159" y="459"/>
                  </a:lnTo>
                  <a:lnTo>
                    <a:pt x="165" y="487"/>
                  </a:lnTo>
                  <a:lnTo>
                    <a:pt x="170" y="516"/>
                  </a:lnTo>
                  <a:lnTo>
                    <a:pt x="173" y="546"/>
                  </a:lnTo>
                  <a:lnTo>
                    <a:pt x="174" y="575"/>
                  </a:lnTo>
                  <a:lnTo>
                    <a:pt x="174" y="605"/>
                  </a:lnTo>
                  <a:lnTo>
                    <a:pt x="199" y="590"/>
                  </a:lnTo>
                  <a:lnTo>
                    <a:pt x="226" y="577"/>
                  </a:lnTo>
                  <a:lnTo>
                    <a:pt x="253" y="564"/>
                  </a:lnTo>
                  <a:lnTo>
                    <a:pt x="280" y="552"/>
                  </a:lnTo>
                  <a:lnTo>
                    <a:pt x="308" y="540"/>
                  </a:lnTo>
                  <a:lnTo>
                    <a:pt x="335" y="530"/>
                  </a:lnTo>
                  <a:lnTo>
                    <a:pt x="363" y="518"/>
                  </a:lnTo>
                  <a:lnTo>
                    <a:pt x="391" y="509"/>
                  </a:lnTo>
                  <a:lnTo>
                    <a:pt x="420" y="500"/>
                  </a:lnTo>
                  <a:lnTo>
                    <a:pt x="450" y="491"/>
                  </a:lnTo>
                  <a:lnTo>
                    <a:pt x="478" y="482"/>
                  </a:lnTo>
                  <a:lnTo>
                    <a:pt x="508" y="475"/>
                  </a:lnTo>
                  <a:lnTo>
                    <a:pt x="537" y="467"/>
                  </a:lnTo>
                  <a:lnTo>
                    <a:pt x="567" y="462"/>
                  </a:lnTo>
                  <a:lnTo>
                    <a:pt x="597" y="454"/>
                  </a:lnTo>
                  <a:lnTo>
                    <a:pt x="627" y="450"/>
                  </a:lnTo>
                  <a:lnTo>
                    <a:pt x="656" y="444"/>
                  </a:lnTo>
                  <a:lnTo>
                    <a:pt x="686" y="439"/>
                  </a:lnTo>
                  <a:lnTo>
                    <a:pt x="718" y="435"/>
                  </a:lnTo>
                  <a:lnTo>
                    <a:pt x="747" y="430"/>
                  </a:lnTo>
                  <a:lnTo>
                    <a:pt x="779" y="426"/>
                  </a:lnTo>
                  <a:lnTo>
                    <a:pt x="808" y="422"/>
                  </a:lnTo>
                  <a:lnTo>
                    <a:pt x="838" y="419"/>
                  </a:lnTo>
                  <a:lnTo>
                    <a:pt x="869" y="416"/>
                  </a:lnTo>
                  <a:lnTo>
                    <a:pt x="899" y="413"/>
                  </a:lnTo>
                  <a:lnTo>
                    <a:pt x="929" y="411"/>
                  </a:lnTo>
                  <a:lnTo>
                    <a:pt x="960" y="408"/>
                  </a:lnTo>
                  <a:lnTo>
                    <a:pt x="990" y="407"/>
                  </a:lnTo>
                  <a:lnTo>
                    <a:pt x="1020" y="404"/>
                  </a:lnTo>
                  <a:lnTo>
                    <a:pt x="1049" y="402"/>
                  </a:lnTo>
                  <a:lnTo>
                    <a:pt x="1079" y="401"/>
                  </a:lnTo>
                  <a:lnTo>
                    <a:pt x="1109" y="399"/>
                  </a:lnTo>
                  <a:lnTo>
                    <a:pt x="1094" y="388"/>
                  </a:lnTo>
                  <a:lnTo>
                    <a:pt x="1078" y="374"/>
                  </a:lnTo>
                  <a:lnTo>
                    <a:pt x="1061" y="361"/>
                  </a:lnTo>
                  <a:lnTo>
                    <a:pt x="1044" y="346"/>
                  </a:lnTo>
                  <a:lnTo>
                    <a:pt x="1024" y="330"/>
                  </a:lnTo>
                  <a:lnTo>
                    <a:pt x="1006" y="312"/>
                  </a:lnTo>
                  <a:lnTo>
                    <a:pt x="987" y="294"/>
                  </a:lnTo>
                  <a:lnTo>
                    <a:pt x="968" y="274"/>
                  </a:lnTo>
                  <a:lnTo>
                    <a:pt x="950" y="250"/>
                  </a:lnTo>
                  <a:lnTo>
                    <a:pt x="930" y="225"/>
                  </a:lnTo>
                  <a:lnTo>
                    <a:pt x="913" y="195"/>
                  </a:lnTo>
                  <a:lnTo>
                    <a:pt x="895" y="164"/>
                  </a:lnTo>
                  <a:lnTo>
                    <a:pt x="878" y="129"/>
                  </a:lnTo>
                  <a:lnTo>
                    <a:pt x="863" y="90"/>
                  </a:lnTo>
                  <a:lnTo>
                    <a:pt x="850" y="47"/>
                  </a:lnTo>
                  <a:lnTo>
                    <a:pt x="837" y="0"/>
                  </a:lnTo>
                </a:path>
              </a:pathLst>
            </a:cu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5" name="Freeform 100"/>
            <p:cNvSpPr>
              <a:spLocks/>
            </p:cNvSpPr>
            <p:nvPr/>
          </p:nvSpPr>
          <p:spPr bwMode="auto">
            <a:xfrm>
              <a:off x="4062" y="3275"/>
              <a:ext cx="847" cy="193"/>
            </a:xfrm>
            <a:custGeom>
              <a:avLst/>
              <a:gdLst>
                <a:gd name="T0" fmla="*/ 10 w 847"/>
                <a:gd name="T1" fmla="*/ 183 h 193"/>
                <a:gd name="T2" fmla="*/ 65 w 847"/>
                <a:gd name="T3" fmla="*/ 189 h 193"/>
                <a:gd name="T4" fmla="*/ 119 w 847"/>
                <a:gd name="T5" fmla="*/ 192 h 193"/>
                <a:gd name="T6" fmla="*/ 174 w 847"/>
                <a:gd name="T7" fmla="*/ 192 h 193"/>
                <a:gd name="T8" fmla="*/ 227 w 847"/>
                <a:gd name="T9" fmla="*/ 189 h 193"/>
                <a:gd name="T10" fmla="*/ 281 w 847"/>
                <a:gd name="T11" fmla="*/ 183 h 193"/>
                <a:gd name="T12" fmla="*/ 335 w 847"/>
                <a:gd name="T13" fmla="*/ 176 h 193"/>
                <a:gd name="T14" fmla="*/ 389 w 847"/>
                <a:gd name="T15" fmla="*/ 166 h 193"/>
                <a:gd name="T16" fmla="*/ 441 w 847"/>
                <a:gd name="T17" fmla="*/ 155 h 193"/>
                <a:gd name="T18" fmla="*/ 493 w 847"/>
                <a:gd name="T19" fmla="*/ 142 h 193"/>
                <a:gd name="T20" fmla="*/ 546 w 847"/>
                <a:gd name="T21" fmla="*/ 126 h 193"/>
                <a:gd name="T22" fmla="*/ 598 w 847"/>
                <a:gd name="T23" fmla="*/ 109 h 193"/>
                <a:gd name="T24" fmla="*/ 649 w 847"/>
                <a:gd name="T25" fmla="*/ 92 h 193"/>
                <a:gd name="T26" fmla="*/ 699 w 847"/>
                <a:gd name="T27" fmla="*/ 72 h 193"/>
                <a:gd name="T28" fmla="*/ 748 w 847"/>
                <a:gd name="T29" fmla="*/ 52 h 193"/>
                <a:gd name="T30" fmla="*/ 797 w 847"/>
                <a:gd name="T31" fmla="*/ 29 h 193"/>
                <a:gd name="T32" fmla="*/ 846 w 847"/>
                <a:gd name="T33" fmla="*/ 6 h 193"/>
                <a:gd name="T34" fmla="*/ 819 w 847"/>
                <a:gd name="T35" fmla="*/ 11 h 193"/>
                <a:gd name="T36" fmla="*/ 770 w 847"/>
                <a:gd name="T37" fmla="*/ 33 h 193"/>
                <a:gd name="T38" fmla="*/ 721 w 847"/>
                <a:gd name="T39" fmla="*/ 54 h 193"/>
                <a:gd name="T40" fmla="*/ 671 w 847"/>
                <a:gd name="T41" fmla="*/ 75 h 193"/>
                <a:gd name="T42" fmla="*/ 620 w 847"/>
                <a:gd name="T43" fmla="*/ 95 h 193"/>
                <a:gd name="T44" fmla="*/ 570 w 847"/>
                <a:gd name="T45" fmla="*/ 112 h 193"/>
                <a:gd name="T46" fmla="*/ 518 w 847"/>
                <a:gd name="T47" fmla="*/ 128 h 193"/>
                <a:gd name="T48" fmla="*/ 466 w 847"/>
                <a:gd name="T49" fmla="*/ 142 h 193"/>
                <a:gd name="T50" fmla="*/ 413 w 847"/>
                <a:gd name="T51" fmla="*/ 155 h 193"/>
                <a:gd name="T52" fmla="*/ 361 w 847"/>
                <a:gd name="T53" fmla="*/ 165 h 193"/>
                <a:gd name="T54" fmla="*/ 307 w 847"/>
                <a:gd name="T55" fmla="*/ 173 h 193"/>
                <a:gd name="T56" fmla="*/ 254 w 847"/>
                <a:gd name="T57" fmla="*/ 181 h 193"/>
                <a:gd name="T58" fmla="*/ 200 w 847"/>
                <a:gd name="T59" fmla="*/ 185 h 193"/>
                <a:gd name="T60" fmla="*/ 147 w 847"/>
                <a:gd name="T61" fmla="*/ 185 h 193"/>
                <a:gd name="T62" fmla="*/ 92 w 847"/>
                <a:gd name="T63" fmla="*/ 185 h 193"/>
                <a:gd name="T64" fmla="*/ 39 w 847"/>
                <a:gd name="T65" fmla="*/ 181 h 193"/>
                <a:gd name="T66" fmla="*/ 9 w 847"/>
                <a:gd name="T67" fmla="*/ 183 h 193"/>
                <a:gd name="T68" fmla="*/ 0 w 847"/>
                <a:gd name="T69" fmla="*/ 176 h 193"/>
                <a:gd name="T70" fmla="*/ 13 w 847"/>
                <a:gd name="T71" fmla="*/ 178 h 1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47"/>
                <a:gd name="T109" fmla="*/ 0 h 193"/>
                <a:gd name="T110" fmla="*/ 847 w 847"/>
                <a:gd name="T111" fmla="*/ 193 h 19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47" h="193">
                  <a:moveTo>
                    <a:pt x="13" y="178"/>
                  </a:moveTo>
                  <a:lnTo>
                    <a:pt x="10" y="183"/>
                  </a:lnTo>
                  <a:lnTo>
                    <a:pt x="39" y="188"/>
                  </a:lnTo>
                  <a:lnTo>
                    <a:pt x="65" y="189"/>
                  </a:lnTo>
                  <a:lnTo>
                    <a:pt x="92" y="191"/>
                  </a:lnTo>
                  <a:lnTo>
                    <a:pt x="119" y="192"/>
                  </a:lnTo>
                  <a:lnTo>
                    <a:pt x="147" y="192"/>
                  </a:lnTo>
                  <a:lnTo>
                    <a:pt x="174" y="192"/>
                  </a:lnTo>
                  <a:lnTo>
                    <a:pt x="200" y="191"/>
                  </a:lnTo>
                  <a:lnTo>
                    <a:pt x="227" y="189"/>
                  </a:lnTo>
                  <a:lnTo>
                    <a:pt x="254" y="186"/>
                  </a:lnTo>
                  <a:lnTo>
                    <a:pt x="281" y="183"/>
                  </a:lnTo>
                  <a:lnTo>
                    <a:pt x="307" y="181"/>
                  </a:lnTo>
                  <a:lnTo>
                    <a:pt x="335" y="176"/>
                  </a:lnTo>
                  <a:lnTo>
                    <a:pt x="362" y="172"/>
                  </a:lnTo>
                  <a:lnTo>
                    <a:pt x="389" y="166"/>
                  </a:lnTo>
                  <a:lnTo>
                    <a:pt x="414" y="160"/>
                  </a:lnTo>
                  <a:lnTo>
                    <a:pt x="441" y="155"/>
                  </a:lnTo>
                  <a:lnTo>
                    <a:pt x="468" y="149"/>
                  </a:lnTo>
                  <a:lnTo>
                    <a:pt x="493" y="142"/>
                  </a:lnTo>
                  <a:lnTo>
                    <a:pt x="519" y="135"/>
                  </a:lnTo>
                  <a:lnTo>
                    <a:pt x="546" y="126"/>
                  </a:lnTo>
                  <a:lnTo>
                    <a:pt x="571" y="117"/>
                  </a:lnTo>
                  <a:lnTo>
                    <a:pt x="598" y="109"/>
                  </a:lnTo>
                  <a:lnTo>
                    <a:pt x="623" y="100"/>
                  </a:lnTo>
                  <a:lnTo>
                    <a:pt x="649" y="92"/>
                  </a:lnTo>
                  <a:lnTo>
                    <a:pt x="674" y="82"/>
                  </a:lnTo>
                  <a:lnTo>
                    <a:pt x="699" y="72"/>
                  </a:lnTo>
                  <a:lnTo>
                    <a:pt x="724" y="62"/>
                  </a:lnTo>
                  <a:lnTo>
                    <a:pt x="748" y="52"/>
                  </a:lnTo>
                  <a:lnTo>
                    <a:pt x="773" y="40"/>
                  </a:lnTo>
                  <a:lnTo>
                    <a:pt x="797" y="29"/>
                  </a:lnTo>
                  <a:lnTo>
                    <a:pt x="822" y="17"/>
                  </a:lnTo>
                  <a:lnTo>
                    <a:pt x="846" y="6"/>
                  </a:lnTo>
                  <a:lnTo>
                    <a:pt x="843" y="0"/>
                  </a:lnTo>
                  <a:lnTo>
                    <a:pt x="819" y="11"/>
                  </a:lnTo>
                  <a:lnTo>
                    <a:pt x="796" y="23"/>
                  </a:lnTo>
                  <a:lnTo>
                    <a:pt x="770" y="33"/>
                  </a:lnTo>
                  <a:lnTo>
                    <a:pt x="747" y="44"/>
                  </a:lnTo>
                  <a:lnTo>
                    <a:pt x="721" y="54"/>
                  </a:lnTo>
                  <a:lnTo>
                    <a:pt x="696" y="64"/>
                  </a:lnTo>
                  <a:lnTo>
                    <a:pt x="671" y="75"/>
                  </a:lnTo>
                  <a:lnTo>
                    <a:pt x="646" y="85"/>
                  </a:lnTo>
                  <a:lnTo>
                    <a:pt x="620" y="95"/>
                  </a:lnTo>
                  <a:lnTo>
                    <a:pt x="595" y="103"/>
                  </a:lnTo>
                  <a:lnTo>
                    <a:pt x="570" y="112"/>
                  </a:lnTo>
                  <a:lnTo>
                    <a:pt x="545" y="119"/>
                  </a:lnTo>
                  <a:lnTo>
                    <a:pt x="518" y="128"/>
                  </a:lnTo>
                  <a:lnTo>
                    <a:pt x="493" y="135"/>
                  </a:lnTo>
                  <a:lnTo>
                    <a:pt x="466" y="142"/>
                  </a:lnTo>
                  <a:lnTo>
                    <a:pt x="439" y="149"/>
                  </a:lnTo>
                  <a:lnTo>
                    <a:pt x="413" y="155"/>
                  </a:lnTo>
                  <a:lnTo>
                    <a:pt x="387" y="160"/>
                  </a:lnTo>
                  <a:lnTo>
                    <a:pt x="361" y="165"/>
                  </a:lnTo>
                  <a:lnTo>
                    <a:pt x="334" y="171"/>
                  </a:lnTo>
                  <a:lnTo>
                    <a:pt x="307" y="173"/>
                  </a:lnTo>
                  <a:lnTo>
                    <a:pt x="281" y="178"/>
                  </a:lnTo>
                  <a:lnTo>
                    <a:pt x="254" y="181"/>
                  </a:lnTo>
                  <a:lnTo>
                    <a:pt x="227" y="182"/>
                  </a:lnTo>
                  <a:lnTo>
                    <a:pt x="200" y="185"/>
                  </a:lnTo>
                  <a:lnTo>
                    <a:pt x="174" y="185"/>
                  </a:lnTo>
                  <a:lnTo>
                    <a:pt x="147" y="185"/>
                  </a:lnTo>
                  <a:lnTo>
                    <a:pt x="119" y="185"/>
                  </a:lnTo>
                  <a:lnTo>
                    <a:pt x="92" y="185"/>
                  </a:lnTo>
                  <a:lnTo>
                    <a:pt x="65" y="183"/>
                  </a:lnTo>
                  <a:lnTo>
                    <a:pt x="39" y="181"/>
                  </a:lnTo>
                  <a:lnTo>
                    <a:pt x="10" y="178"/>
                  </a:lnTo>
                  <a:lnTo>
                    <a:pt x="9" y="183"/>
                  </a:lnTo>
                  <a:lnTo>
                    <a:pt x="10" y="178"/>
                  </a:lnTo>
                  <a:lnTo>
                    <a:pt x="0" y="176"/>
                  </a:lnTo>
                  <a:lnTo>
                    <a:pt x="9" y="183"/>
                  </a:lnTo>
                  <a:lnTo>
                    <a:pt x="13" y="17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6" name="Freeform 101"/>
            <p:cNvSpPr>
              <a:spLocks/>
            </p:cNvSpPr>
            <p:nvPr/>
          </p:nvSpPr>
          <p:spPr bwMode="auto">
            <a:xfrm>
              <a:off x="4071" y="3461"/>
              <a:ext cx="172" cy="429"/>
            </a:xfrm>
            <a:custGeom>
              <a:avLst/>
              <a:gdLst>
                <a:gd name="T0" fmla="*/ 167 w 172"/>
                <a:gd name="T1" fmla="*/ 419 h 429"/>
                <a:gd name="T2" fmla="*/ 171 w 172"/>
                <a:gd name="T3" fmla="*/ 422 h 429"/>
                <a:gd name="T4" fmla="*/ 171 w 172"/>
                <a:gd name="T5" fmla="*/ 393 h 429"/>
                <a:gd name="T6" fmla="*/ 170 w 172"/>
                <a:gd name="T7" fmla="*/ 363 h 429"/>
                <a:gd name="T8" fmla="*/ 167 w 172"/>
                <a:gd name="T9" fmla="*/ 334 h 429"/>
                <a:gd name="T10" fmla="*/ 162 w 172"/>
                <a:gd name="T11" fmla="*/ 304 h 429"/>
                <a:gd name="T12" fmla="*/ 157 w 172"/>
                <a:gd name="T13" fmla="*/ 277 h 429"/>
                <a:gd name="T14" fmla="*/ 150 w 172"/>
                <a:gd name="T15" fmla="*/ 249 h 429"/>
                <a:gd name="T16" fmla="*/ 141 w 172"/>
                <a:gd name="T17" fmla="*/ 219 h 429"/>
                <a:gd name="T18" fmla="*/ 130 w 172"/>
                <a:gd name="T19" fmla="*/ 193 h 429"/>
                <a:gd name="T20" fmla="*/ 120 w 172"/>
                <a:gd name="T21" fmla="*/ 166 h 429"/>
                <a:gd name="T22" fmla="*/ 107 w 172"/>
                <a:gd name="T23" fmla="*/ 140 h 429"/>
                <a:gd name="T24" fmla="*/ 93 w 172"/>
                <a:gd name="T25" fmla="*/ 113 h 429"/>
                <a:gd name="T26" fmla="*/ 77 w 172"/>
                <a:gd name="T27" fmla="*/ 90 h 429"/>
                <a:gd name="T28" fmla="*/ 60 w 172"/>
                <a:gd name="T29" fmla="*/ 66 h 429"/>
                <a:gd name="T30" fmla="*/ 43 w 172"/>
                <a:gd name="T31" fmla="*/ 43 h 429"/>
                <a:gd name="T32" fmla="*/ 24 w 172"/>
                <a:gd name="T33" fmla="*/ 22 h 429"/>
                <a:gd name="T34" fmla="*/ 4 w 172"/>
                <a:gd name="T35" fmla="*/ 0 h 429"/>
                <a:gd name="T36" fmla="*/ 0 w 172"/>
                <a:gd name="T37" fmla="*/ 6 h 429"/>
                <a:gd name="T38" fmla="*/ 19 w 172"/>
                <a:gd name="T39" fmla="*/ 26 h 429"/>
                <a:gd name="T40" fmla="*/ 38 w 172"/>
                <a:gd name="T41" fmla="*/ 47 h 429"/>
                <a:gd name="T42" fmla="*/ 56 w 172"/>
                <a:gd name="T43" fmla="*/ 71 h 429"/>
                <a:gd name="T44" fmla="*/ 71 w 172"/>
                <a:gd name="T45" fmla="*/ 93 h 429"/>
                <a:gd name="T46" fmla="*/ 87 w 172"/>
                <a:gd name="T47" fmla="*/ 118 h 429"/>
                <a:gd name="T48" fmla="*/ 100 w 172"/>
                <a:gd name="T49" fmla="*/ 143 h 429"/>
                <a:gd name="T50" fmla="*/ 113 w 172"/>
                <a:gd name="T51" fmla="*/ 168 h 429"/>
                <a:gd name="T52" fmla="*/ 124 w 172"/>
                <a:gd name="T53" fmla="*/ 194 h 429"/>
                <a:gd name="T54" fmla="*/ 134 w 172"/>
                <a:gd name="T55" fmla="*/ 222 h 429"/>
                <a:gd name="T56" fmla="*/ 143 w 172"/>
                <a:gd name="T57" fmla="*/ 249 h 429"/>
                <a:gd name="T58" fmla="*/ 150 w 172"/>
                <a:gd name="T59" fmla="*/ 277 h 429"/>
                <a:gd name="T60" fmla="*/ 155 w 172"/>
                <a:gd name="T61" fmla="*/ 306 h 429"/>
                <a:gd name="T62" fmla="*/ 160 w 172"/>
                <a:gd name="T63" fmla="*/ 334 h 429"/>
                <a:gd name="T64" fmla="*/ 164 w 172"/>
                <a:gd name="T65" fmla="*/ 363 h 429"/>
                <a:gd name="T66" fmla="*/ 165 w 172"/>
                <a:gd name="T67" fmla="*/ 393 h 429"/>
                <a:gd name="T68" fmla="*/ 165 w 172"/>
                <a:gd name="T69" fmla="*/ 422 h 429"/>
                <a:gd name="T70" fmla="*/ 170 w 172"/>
                <a:gd name="T71" fmla="*/ 425 h 429"/>
                <a:gd name="T72" fmla="*/ 165 w 172"/>
                <a:gd name="T73" fmla="*/ 422 h 429"/>
                <a:gd name="T74" fmla="*/ 164 w 172"/>
                <a:gd name="T75" fmla="*/ 428 h 429"/>
                <a:gd name="T76" fmla="*/ 170 w 172"/>
                <a:gd name="T77" fmla="*/ 425 h 429"/>
                <a:gd name="T78" fmla="*/ 167 w 172"/>
                <a:gd name="T79" fmla="*/ 419 h 42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2"/>
                <a:gd name="T121" fmla="*/ 0 h 429"/>
                <a:gd name="T122" fmla="*/ 172 w 172"/>
                <a:gd name="T123" fmla="*/ 429 h 429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2" h="429">
                  <a:moveTo>
                    <a:pt x="167" y="419"/>
                  </a:moveTo>
                  <a:lnTo>
                    <a:pt x="171" y="422"/>
                  </a:lnTo>
                  <a:lnTo>
                    <a:pt x="171" y="393"/>
                  </a:lnTo>
                  <a:lnTo>
                    <a:pt x="170" y="363"/>
                  </a:lnTo>
                  <a:lnTo>
                    <a:pt x="167" y="334"/>
                  </a:lnTo>
                  <a:lnTo>
                    <a:pt x="162" y="304"/>
                  </a:lnTo>
                  <a:lnTo>
                    <a:pt x="157" y="277"/>
                  </a:lnTo>
                  <a:lnTo>
                    <a:pt x="150" y="249"/>
                  </a:lnTo>
                  <a:lnTo>
                    <a:pt x="141" y="219"/>
                  </a:lnTo>
                  <a:lnTo>
                    <a:pt x="130" y="193"/>
                  </a:lnTo>
                  <a:lnTo>
                    <a:pt x="120" y="166"/>
                  </a:lnTo>
                  <a:lnTo>
                    <a:pt x="107" y="140"/>
                  </a:lnTo>
                  <a:lnTo>
                    <a:pt x="93" y="113"/>
                  </a:lnTo>
                  <a:lnTo>
                    <a:pt x="77" y="90"/>
                  </a:lnTo>
                  <a:lnTo>
                    <a:pt x="60" y="66"/>
                  </a:lnTo>
                  <a:lnTo>
                    <a:pt x="43" y="43"/>
                  </a:lnTo>
                  <a:lnTo>
                    <a:pt x="24" y="22"/>
                  </a:lnTo>
                  <a:lnTo>
                    <a:pt x="4" y="0"/>
                  </a:lnTo>
                  <a:lnTo>
                    <a:pt x="0" y="6"/>
                  </a:lnTo>
                  <a:lnTo>
                    <a:pt x="19" y="26"/>
                  </a:lnTo>
                  <a:lnTo>
                    <a:pt x="38" y="47"/>
                  </a:lnTo>
                  <a:lnTo>
                    <a:pt x="56" y="71"/>
                  </a:lnTo>
                  <a:lnTo>
                    <a:pt x="71" y="93"/>
                  </a:lnTo>
                  <a:lnTo>
                    <a:pt x="87" y="118"/>
                  </a:lnTo>
                  <a:lnTo>
                    <a:pt x="100" y="143"/>
                  </a:lnTo>
                  <a:lnTo>
                    <a:pt x="113" y="168"/>
                  </a:lnTo>
                  <a:lnTo>
                    <a:pt x="124" y="194"/>
                  </a:lnTo>
                  <a:lnTo>
                    <a:pt x="134" y="222"/>
                  </a:lnTo>
                  <a:lnTo>
                    <a:pt x="143" y="249"/>
                  </a:lnTo>
                  <a:lnTo>
                    <a:pt x="150" y="277"/>
                  </a:lnTo>
                  <a:lnTo>
                    <a:pt x="155" y="306"/>
                  </a:lnTo>
                  <a:lnTo>
                    <a:pt x="160" y="334"/>
                  </a:lnTo>
                  <a:lnTo>
                    <a:pt x="164" y="363"/>
                  </a:lnTo>
                  <a:lnTo>
                    <a:pt x="165" y="393"/>
                  </a:lnTo>
                  <a:lnTo>
                    <a:pt x="165" y="422"/>
                  </a:lnTo>
                  <a:lnTo>
                    <a:pt x="170" y="425"/>
                  </a:lnTo>
                  <a:lnTo>
                    <a:pt x="165" y="422"/>
                  </a:lnTo>
                  <a:lnTo>
                    <a:pt x="164" y="428"/>
                  </a:lnTo>
                  <a:lnTo>
                    <a:pt x="170" y="425"/>
                  </a:lnTo>
                  <a:lnTo>
                    <a:pt x="167" y="4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7" name="Freeform 102"/>
            <p:cNvSpPr>
              <a:spLocks/>
            </p:cNvSpPr>
            <p:nvPr/>
          </p:nvSpPr>
          <p:spPr bwMode="auto">
            <a:xfrm>
              <a:off x="4246" y="3680"/>
              <a:ext cx="945" cy="207"/>
            </a:xfrm>
            <a:custGeom>
              <a:avLst/>
              <a:gdLst>
                <a:gd name="T0" fmla="*/ 935 w 945"/>
                <a:gd name="T1" fmla="*/ 0 h 207"/>
                <a:gd name="T2" fmla="*/ 876 w 945"/>
                <a:gd name="T3" fmla="*/ 3 h 207"/>
                <a:gd name="T4" fmla="*/ 816 w 945"/>
                <a:gd name="T5" fmla="*/ 7 h 207"/>
                <a:gd name="T6" fmla="*/ 755 w 945"/>
                <a:gd name="T7" fmla="*/ 12 h 207"/>
                <a:gd name="T8" fmla="*/ 696 w 945"/>
                <a:gd name="T9" fmla="*/ 16 h 207"/>
                <a:gd name="T10" fmla="*/ 635 w 945"/>
                <a:gd name="T11" fmla="*/ 22 h 207"/>
                <a:gd name="T12" fmla="*/ 574 w 945"/>
                <a:gd name="T13" fmla="*/ 29 h 207"/>
                <a:gd name="T14" fmla="*/ 513 w 945"/>
                <a:gd name="T15" fmla="*/ 37 h 207"/>
                <a:gd name="T16" fmla="*/ 453 w 945"/>
                <a:gd name="T17" fmla="*/ 48 h 207"/>
                <a:gd name="T18" fmla="*/ 394 w 945"/>
                <a:gd name="T19" fmla="*/ 59 h 207"/>
                <a:gd name="T20" fmla="*/ 334 w 945"/>
                <a:gd name="T21" fmla="*/ 73 h 207"/>
                <a:gd name="T22" fmla="*/ 275 w 945"/>
                <a:gd name="T23" fmla="*/ 88 h 207"/>
                <a:gd name="T24" fmla="*/ 217 w 945"/>
                <a:gd name="T25" fmla="*/ 105 h 207"/>
                <a:gd name="T26" fmla="*/ 162 w 945"/>
                <a:gd name="T27" fmla="*/ 125 h 207"/>
                <a:gd name="T28" fmla="*/ 107 w 945"/>
                <a:gd name="T29" fmla="*/ 148 h 207"/>
                <a:gd name="T30" fmla="*/ 52 w 945"/>
                <a:gd name="T31" fmla="*/ 173 h 207"/>
                <a:gd name="T32" fmla="*/ 0 w 945"/>
                <a:gd name="T33" fmla="*/ 200 h 207"/>
                <a:gd name="T34" fmla="*/ 28 w 945"/>
                <a:gd name="T35" fmla="*/ 192 h 207"/>
                <a:gd name="T36" fmla="*/ 82 w 945"/>
                <a:gd name="T37" fmla="*/ 166 h 207"/>
                <a:gd name="T38" fmla="*/ 135 w 945"/>
                <a:gd name="T39" fmla="*/ 143 h 207"/>
                <a:gd name="T40" fmla="*/ 192 w 945"/>
                <a:gd name="T41" fmla="*/ 122 h 207"/>
                <a:gd name="T42" fmla="*/ 248 w 945"/>
                <a:gd name="T43" fmla="*/ 104 h 207"/>
                <a:gd name="T44" fmla="*/ 306 w 945"/>
                <a:gd name="T45" fmla="*/ 86 h 207"/>
                <a:gd name="T46" fmla="*/ 364 w 945"/>
                <a:gd name="T47" fmla="*/ 72 h 207"/>
                <a:gd name="T48" fmla="*/ 424 w 945"/>
                <a:gd name="T49" fmla="*/ 61 h 207"/>
                <a:gd name="T50" fmla="*/ 485 w 945"/>
                <a:gd name="T51" fmla="*/ 49 h 207"/>
                <a:gd name="T52" fmla="*/ 544 w 945"/>
                <a:gd name="T53" fmla="*/ 40 h 207"/>
                <a:gd name="T54" fmla="*/ 605 w 945"/>
                <a:gd name="T55" fmla="*/ 32 h 207"/>
                <a:gd name="T56" fmla="*/ 665 w 945"/>
                <a:gd name="T57" fmla="*/ 24 h 207"/>
                <a:gd name="T58" fmla="*/ 725 w 945"/>
                <a:gd name="T59" fmla="*/ 20 h 207"/>
                <a:gd name="T60" fmla="*/ 786 w 945"/>
                <a:gd name="T61" fmla="*/ 14 h 207"/>
                <a:gd name="T62" fmla="*/ 846 w 945"/>
                <a:gd name="T63" fmla="*/ 12 h 207"/>
                <a:gd name="T64" fmla="*/ 905 w 945"/>
                <a:gd name="T65" fmla="*/ 9 h 207"/>
                <a:gd name="T66" fmla="*/ 937 w 945"/>
                <a:gd name="T67" fmla="*/ 0 h 207"/>
                <a:gd name="T68" fmla="*/ 944 w 945"/>
                <a:gd name="T69" fmla="*/ 7 h 207"/>
                <a:gd name="T70" fmla="*/ 932 w 945"/>
                <a:gd name="T71" fmla="*/ 6 h 20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5"/>
                <a:gd name="T109" fmla="*/ 0 h 207"/>
                <a:gd name="T110" fmla="*/ 945 w 945"/>
                <a:gd name="T111" fmla="*/ 207 h 20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5" h="207">
                  <a:moveTo>
                    <a:pt x="932" y="6"/>
                  </a:moveTo>
                  <a:lnTo>
                    <a:pt x="935" y="0"/>
                  </a:lnTo>
                  <a:lnTo>
                    <a:pt x="905" y="1"/>
                  </a:lnTo>
                  <a:lnTo>
                    <a:pt x="876" y="3"/>
                  </a:lnTo>
                  <a:lnTo>
                    <a:pt x="846" y="4"/>
                  </a:lnTo>
                  <a:lnTo>
                    <a:pt x="816" y="7"/>
                  </a:lnTo>
                  <a:lnTo>
                    <a:pt x="786" y="9"/>
                  </a:lnTo>
                  <a:lnTo>
                    <a:pt x="755" y="12"/>
                  </a:lnTo>
                  <a:lnTo>
                    <a:pt x="725" y="13"/>
                  </a:lnTo>
                  <a:lnTo>
                    <a:pt x="696" y="16"/>
                  </a:lnTo>
                  <a:lnTo>
                    <a:pt x="665" y="19"/>
                  </a:lnTo>
                  <a:lnTo>
                    <a:pt x="635" y="22"/>
                  </a:lnTo>
                  <a:lnTo>
                    <a:pt x="605" y="26"/>
                  </a:lnTo>
                  <a:lnTo>
                    <a:pt x="574" y="29"/>
                  </a:lnTo>
                  <a:lnTo>
                    <a:pt x="543" y="33"/>
                  </a:lnTo>
                  <a:lnTo>
                    <a:pt x="513" y="37"/>
                  </a:lnTo>
                  <a:lnTo>
                    <a:pt x="483" y="43"/>
                  </a:lnTo>
                  <a:lnTo>
                    <a:pt x="453" y="48"/>
                  </a:lnTo>
                  <a:lnTo>
                    <a:pt x="422" y="53"/>
                  </a:lnTo>
                  <a:lnTo>
                    <a:pt x="394" y="59"/>
                  </a:lnTo>
                  <a:lnTo>
                    <a:pt x="364" y="66"/>
                  </a:lnTo>
                  <a:lnTo>
                    <a:pt x="334" y="73"/>
                  </a:lnTo>
                  <a:lnTo>
                    <a:pt x="305" y="81"/>
                  </a:lnTo>
                  <a:lnTo>
                    <a:pt x="275" y="88"/>
                  </a:lnTo>
                  <a:lnTo>
                    <a:pt x="247" y="97"/>
                  </a:lnTo>
                  <a:lnTo>
                    <a:pt x="217" y="105"/>
                  </a:lnTo>
                  <a:lnTo>
                    <a:pt x="189" y="115"/>
                  </a:lnTo>
                  <a:lnTo>
                    <a:pt x="162" y="125"/>
                  </a:lnTo>
                  <a:lnTo>
                    <a:pt x="134" y="137"/>
                  </a:lnTo>
                  <a:lnTo>
                    <a:pt x="107" y="148"/>
                  </a:lnTo>
                  <a:lnTo>
                    <a:pt x="80" y="160"/>
                  </a:lnTo>
                  <a:lnTo>
                    <a:pt x="52" y="173"/>
                  </a:lnTo>
                  <a:lnTo>
                    <a:pt x="25" y="186"/>
                  </a:lnTo>
                  <a:lnTo>
                    <a:pt x="0" y="200"/>
                  </a:lnTo>
                  <a:lnTo>
                    <a:pt x="3" y="206"/>
                  </a:lnTo>
                  <a:lnTo>
                    <a:pt x="28" y="192"/>
                  </a:lnTo>
                  <a:lnTo>
                    <a:pt x="55" y="179"/>
                  </a:lnTo>
                  <a:lnTo>
                    <a:pt x="82" y="166"/>
                  </a:lnTo>
                  <a:lnTo>
                    <a:pt x="109" y="154"/>
                  </a:lnTo>
                  <a:lnTo>
                    <a:pt x="135" y="143"/>
                  </a:lnTo>
                  <a:lnTo>
                    <a:pt x="164" y="133"/>
                  </a:lnTo>
                  <a:lnTo>
                    <a:pt x="192" y="122"/>
                  </a:lnTo>
                  <a:lnTo>
                    <a:pt x="220" y="112"/>
                  </a:lnTo>
                  <a:lnTo>
                    <a:pt x="248" y="104"/>
                  </a:lnTo>
                  <a:lnTo>
                    <a:pt x="277" y="95"/>
                  </a:lnTo>
                  <a:lnTo>
                    <a:pt x="306" y="86"/>
                  </a:lnTo>
                  <a:lnTo>
                    <a:pt x="336" y="79"/>
                  </a:lnTo>
                  <a:lnTo>
                    <a:pt x="364" y="72"/>
                  </a:lnTo>
                  <a:lnTo>
                    <a:pt x="394" y="66"/>
                  </a:lnTo>
                  <a:lnTo>
                    <a:pt x="424" y="61"/>
                  </a:lnTo>
                  <a:lnTo>
                    <a:pt x="453" y="55"/>
                  </a:lnTo>
                  <a:lnTo>
                    <a:pt x="485" y="49"/>
                  </a:lnTo>
                  <a:lnTo>
                    <a:pt x="514" y="45"/>
                  </a:lnTo>
                  <a:lnTo>
                    <a:pt x="544" y="40"/>
                  </a:lnTo>
                  <a:lnTo>
                    <a:pt x="574" y="36"/>
                  </a:lnTo>
                  <a:lnTo>
                    <a:pt x="605" y="32"/>
                  </a:lnTo>
                  <a:lnTo>
                    <a:pt x="635" y="29"/>
                  </a:lnTo>
                  <a:lnTo>
                    <a:pt x="665" y="24"/>
                  </a:lnTo>
                  <a:lnTo>
                    <a:pt x="696" y="22"/>
                  </a:lnTo>
                  <a:lnTo>
                    <a:pt x="725" y="20"/>
                  </a:lnTo>
                  <a:lnTo>
                    <a:pt x="755" y="17"/>
                  </a:lnTo>
                  <a:lnTo>
                    <a:pt x="786" y="14"/>
                  </a:lnTo>
                  <a:lnTo>
                    <a:pt x="816" y="13"/>
                  </a:lnTo>
                  <a:lnTo>
                    <a:pt x="846" y="12"/>
                  </a:lnTo>
                  <a:lnTo>
                    <a:pt x="876" y="9"/>
                  </a:lnTo>
                  <a:lnTo>
                    <a:pt x="905" y="9"/>
                  </a:lnTo>
                  <a:lnTo>
                    <a:pt x="935" y="7"/>
                  </a:lnTo>
                  <a:lnTo>
                    <a:pt x="937" y="0"/>
                  </a:lnTo>
                  <a:lnTo>
                    <a:pt x="935" y="7"/>
                  </a:lnTo>
                  <a:lnTo>
                    <a:pt x="944" y="7"/>
                  </a:lnTo>
                  <a:lnTo>
                    <a:pt x="937" y="0"/>
                  </a:lnTo>
                  <a:lnTo>
                    <a:pt x="932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8" name="Freeform 103"/>
            <p:cNvSpPr>
              <a:spLocks/>
            </p:cNvSpPr>
            <p:nvPr/>
          </p:nvSpPr>
          <p:spPr bwMode="auto">
            <a:xfrm>
              <a:off x="4912" y="3272"/>
              <a:ext cx="271" cy="406"/>
            </a:xfrm>
            <a:custGeom>
              <a:avLst/>
              <a:gdLst>
                <a:gd name="T0" fmla="*/ 4 w 271"/>
                <a:gd name="T1" fmla="*/ 9 h 406"/>
                <a:gd name="T2" fmla="*/ 0 w 271"/>
                <a:gd name="T3" fmla="*/ 7 h 406"/>
                <a:gd name="T4" fmla="*/ 12 w 271"/>
                <a:gd name="T5" fmla="*/ 53 h 406"/>
                <a:gd name="T6" fmla="*/ 26 w 271"/>
                <a:gd name="T7" fmla="*/ 97 h 406"/>
                <a:gd name="T8" fmla="*/ 41 w 271"/>
                <a:gd name="T9" fmla="*/ 134 h 406"/>
                <a:gd name="T10" fmla="*/ 57 w 271"/>
                <a:gd name="T11" fmla="*/ 170 h 406"/>
                <a:gd name="T12" fmla="*/ 74 w 271"/>
                <a:gd name="T13" fmla="*/ 201 h 406"/>
                <a:gd name="T14" fmla="*/ 91 w 271"/>
                <a:gd name="T15" fmla="*/ 230 h 406"/>
                <a:gd name="T16" fmla="*/ 110 w 271"/>
                <a:gd name="T17" fmla="*/ 255 h 406"/>
                <a:gd name="T18" fmla="*/ 128 w 271"/>
                <a:gd name="T19" fmla="*/ 279 h 406"/>
                <a:gd name="T20" fmla="*/ 147 w 271"/>
                <a:gd name="T21" fmla="*/ 299 h 406"/>
                <a:gd name="T22" fmla="*/ 165 w 271"/>
                <a:gd name="T23" fmla="*/ 318 h 406"/>
                <a:gd name="T24" fmla="*/ 184 w 271"/>
                <a:gd name="T25" fmla="*/ 336 h 406"/>
                <a:gd name="T26" fmla="*/ 202 w 271"/>
                <a:gd name="T27" fmla="*/ 352 h 406"/>
                <a:gd name="T28" fmla="*/ 219 w 271"/>
                <a:gd name="T29" fmla="*/ 367 h 406"/>
                <a:gd name="T30" fmla="*/ 237 w 271"/>
                <a:gd name="T31" fmla="*/ 380 h 406"/>
                <a:gd name="T32" fmla="*/ 251 w 271"/>
                <a:gd name="T33" fmla="*/ 393 h 406"/>
                <a:gd name="T34" fmla="*/ 266 w 271"/>
                <a:gd name="T35" fmla="*/ 405 h 406"/>
                <a:gd name="T36" fmla="*/ 270 w 271"/>
                <a:gd name="T37" fmla="*/ 399 h 406"/>
                <a:gd name="T38" fmla="*/ 255 w 271"/>
                <a:gd name="T39" fmla="*/ 387 h 406"/>
                <a:gd name="T40" fmla="*/ 241 w 271"/>
                <a:gd name="T41" fmla="*/ 374 h 406"/>
                <a:gd name="T42" fmla="*/ 224 w 271"/>
                <a:gd name="T43" fmla="*/ 361 h 406"/>
                <a:gd name="T44" fmla="*/ 206 w 271"/>
                <a:gd name="T45" fmla="*/ 346 h 406"/>
                <a:gd name="T46" fmla="*/ 189 w 271"/>
                <a:gd name="T47" fmla="*/ 330 h 406"/>
                <a:gd name="T48" fmla="*/ 170 w 271"/>
                <a:gd name="T49" fmla="*/ 314 h 406"/>
                <a:gd name="T50" fmla="*/ 152 w 271"/>
                <a:gd name="T51" fmla="*/ 295 h 406"/>
                <a:gd name="T52" fmla="*/ 134 w 271"/>
                <a:gd name="T53" fmla="*/ 274 h 406"/>
                <a:gd name="T54" fmla="*/ 115 w 271"/>
                <a:gd name="T55" fmla="*/ 251 h 406"/>
                <a:gd name="T56" fmla="*/ 97 w 271"/>
                <a:gd name="T57" fmla="*/ 226 h 406"/>
                <a:gd name="T58" fmla="*/ 80 w 271"/>
                <a:gd name="T59" fmla="*/ 198 h 406"/>
                <a:gd name="T60" fmla="*/ 62 w 271"/>
                <a:gd name="T61" fmla="*/ 167 h 406"/>
                <a:gd name="T62" fmla="*/ 48 w 271"/>
                <a:gd name="T63" fmla="*/ 132 h 406"/>
                <a:gd name="T64" fmla="*/ 33 w 271"/>
                <a:gd name="T65" fmla="*/ 94 h 406"/>
                <a:gd name="T66" fmla="*/ 19 w 271"/>
                <a:gd name="T67" fmla="*/ 53 h 406"/>
                <a:gd name="T68" fmla="*/ 7 w 271"/>
                <a:gd name="T69" fmla="*/ 6 h 406"/>
                <a:gd name="T70" fmla="*/ 1 w 271"/>
                <a:gd name="T71" fmla="*/ 3 h 406"/>
                <a:gd name="T72" fmla="*/ 7 w 271"/>
                <a:gd name="T73" fmla="*/ 6 h 406"/>
                <a:gd name="T74" fmla="*/ 6 w 271"/>
                <a:gd name="T75" fmla="*/ 0 h 406"/>
                <a:gd name="T76" fmla="*/ 1 w 271"/>
                <a:gd name="T77" fmla="*/ 3 h 406"/>
                <a:gd name="T78" fmla="*/ 4 w 271"/>
                <a:gd name="T79" fmla="*/ 9 h 4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71"/>
                <a:gd name="T121" fmla="*/ 0 h 406"/>
                <a:gd name="T122" fmla="*/ 271 w 271"/>
                <a:gd name="T123" fmla="*/ 406 h 4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71" h="406">
                  <a:moveTo>
                    <a:pt x="4" y="9"/>
                  </a:moveTo>
                  <a:lnTo>
                    <a:pt x="0" y="7"/>
                  </a:lnTo>
                  <a:lnTo>
                    <a:pt x="12" y="53"/>
                  </a:lnTo>
                  <a:lnTo>
                    <a:pt x="26" y="97"/>
                  </a:lnTo>
                  <a:lnTo>
                    <a:pt x="41" y="134"/>
                  </a:lnTo>
                  <a:lnTo>
                    <a:pt x="57" y="170"/>
                  </a:lnTo>
                  <a:lnTo>
                    <a:pt x="74" y="201"/>
                  </a:lnTo>
                  <a:lnTo>
                    <a:pt x="91" y="230"/>
                  </a:lnTo>
                  <a:lnTo>
                    <a:pt x="110" y="255"/>
                  </a:lnTo>
                  <a:lnTo>
                    <a:pt x="128" y="279"/>
                  </a:lnTo>
                  <a:lnTo>
                    <a:pt x="147" y="299"/>
                  </a:lnTo>
                  <a:lnTo>
                    <a:pt x="165" y="318"/>
                  </a:lnTo>
                  <a:lnTo>
                    <a:pt x="184" y="336"/>
                  </a:lnTo>
                  <a:lnTo>
                    <a:pt x="202" y="352"/>
                  </a:lnTo>
                  <a:lnTo>
                    <a:pt x="219" y="367"/>
                  </a:lnTo>
                  <a:lnTo>
                    <a:pt x="237" y="380"/>
                  </a:lnTo>
                  <a:lnTo>
                    <a:pt x="251" y="393"/>
                  </a:lnTo>
                  <a:lnTo>
                    <a:pt x="266" y="405"/>
                  </a:lnTo>
                  <a:lnTo>
                    <a:pt x="270" y="399"/>
                  </a:lnTo>
                  <a:lnTo>
                    <a:pt x="255" y="387"/>
                  </a:lnTo>
                  <a:lnTo>
                    <a:pt x="241" y="374"/>
                  </a:lnTo>
                  <a:lnTo>
                    <a:pt x="224" y="361"/>
                  </a:lnTo>
                  <a:lnTo>
                    <a:pt x="206" y="346"/>
                  </a:lnTo>
                  <a:lnTo>
                    <a:pt x="189" y="330"/>
                  </a:lnTo>
                  <a:lnTo>
                    <a:pt x="170" y="314"/>
                  </a:lnTo>
                  <a:lnTo>
                    <a:pt x="152" y="295"/>
                  </a:lnTo>
                  <a:lnTo>
                    <a:pt x="134" y="274"/>
                  </a:lnTo>
                  <a:lnTo>
                    <a:pt x="115" y="251"/>
                  </a:lnTo>
                  <a:lnTo>
                    <a:pt x="97" y="226"/>
                  </a:lnTo>
                  <a:lnTo>
                    <a:pt x="80" y="198"/>
                  </a:lnTo>
                  <a:lnTo>
                    <a:pt x="62" y="167"/>
                  </a:lnTo>
                  <a:lnTo>
                    <a:pt x="48" y="132"/>
                  </a:lnTo>
                  <a:lnTo>
                    <a:pt x="33" y="94"/>
                  </a:lnTo>
                  <a:lnTo>
                    <a:pt x="19" y="53"/>
                  </a:lnTo>
                  <a:lnTo>
                    <a:pt x="7" y="6"/>
                  </a:lnTo>
                  <a:lnTo>
                    <a:pt x="1" y="3"/>
                  </a:lnTo>
                  <a:lnTo>
                    <a:pt x="7" y="6"/>
                  </a:lnTo>
                  <a:lnTo>
                    <a:pt x="6" y="0"/>
                  </a:lnTo>
                  <a:lnTo>
                    <a:pt x="1" y="3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09" name="Freeform 104"/>
            <p:cNvSpPr>
              <a:spLocks/>
            </p:cNvSpPr>
            <p:nvPr/>
          </p:nvSpPr>
          <p:spPr bwMode="auto">
            <a:xfrm>
              <a:off x="4129" y="3322"/>
              <a:ext cx="973" cy="509"/>
            </a:xfrm>
            <a:custGeom>
              <a:avLst/>
              <a:gdLst>
                <a:gd name="T0" fmla="*/ 737 w 973"/>
                <a:gd name="T1" fmla="*/ 10 h 509"/>
                <a:gd name="T2" fmla="*/ 694 w 973"/>
                <a:gd name="T3" fmla="*/ 28 h 509"/>
                <a:gd name="T4" fmla="*/ 651 w 973"/>
                <a:gd name="T5" fmla="*/ 47 h 509"/>
                <a:gd name="T6" fmla="*/ 605 w 973"/>
                <a:gd name="T7" fmla="*/ 63 h 509"/>
                <a:gd name="T8" fmla="*/ 559 w 973"/>
                <a:gd name="T9" fmla="*/ 81 h 509"/>
                <a:gd name="T10" fmla="*/ 511 w 973"/>
                <a:gd name="T11" fmla="*/ 96 h 509"/>
                <a:gd name="T12" fmla="*/ 464 w 973"/>
                <a:gd name="T13" fmla="*/ 110 h 509"/>
                <a:gd name="T14" fmla="*/ 415 w 973"/>
                <a:gd name="T15" fmla="*/ 124 h 509"/>
                <a:gd name="T16" fmla="*/ 366 w 973"/>
                <a:gd name="T17" fmla="*/ 137 h 509"/>
                <a:gd name="T18" fmla="*/ 317 w 973"/>
                <a:gd name="T19" fmla="*/ 147 h 509"/>
                <a:gd name="T20" fmla="*/ 268 w 973"/>
                <a:gd name="T21" fmla="*/ 156 h 509"/>
                <a:gd name="T22" fmla="*/ 217 w 973"/>
                <a:gd name="T23" fmla="*/ 162 h 509"/>
                <a:gd name="T24" fmla="*/ 168 w 973"/>
                <a:gd name="T25" fmla="*/ 166 h 509"/>
                <a:gd name="T26" fmla="*/ 119 w 973"/>
                <a:gd name="T27" fmla="*/ 169 h 509"/>
                <a:gd name="T28" fmla="*/ 71 w 973"/>
                <a:gd name="T29" fmla="*/ 169 h 509"/>
                <a:gd name="T30" fmla="*/ 24 w 973"/>
                <a:gd name="T31" fmla="*/ 166 h 509"/>
                <a:gd name="T32" fmla="*/ 18 w 973"/>
                <a:gd name="T33" fmla="*/ 180 h 509"/>
                <a:gd name="T34" fmla="*/ 52 w 973"/>
                <a:gd name="T35" fmla="*/ 216 h 509"/>
                <a:gd name="T36" fmla="*/ 80 w 973"/>
                <a:gd name="T37" fmla="*/ 255 h 509"/>
                <a:gd name="T38" fmla="*/ 104 w 973"/>
                <a:gd name="T39" fmla="*/ 299 h 509"/>
                <a:gd name="T40" fmla="*/ 123 w 973"/>
                <a:gd name="T41" fmla="*/ 343 h 509"/>
                <a:gd name="T42" fmla="*/ 138 w 973"/>
                <a:gd name="T43" fmla="*/ 390 h 509"/>
                <a:gd name="T44" fmla="*/ 147 w 973"/>
                <a:gd name="T45" fmla="*/ 437 h 509"/>
                <a:gd name="T46" fmla="*/ 152 w 973"/>
                <a:gd name="T47" fmla="*/ 486 h 509"/>
                <a:gd name="T48" fmla="*/ 174 w 973"/>
                <a:gd name="T49" fmla="*/ 498 h 509"/>
                <a:gd name="T50" fmla="*/ 220 w 973"/>
                <a:gd name="T51" fmla="*/ 476 h 509"/>
                <a:gd name="T52" fmla="*/ 268 w 973"/>
                <a:gd name="T53" fmla="*/ 456 h 509"/>
                <a:gd name="T54" fmla="*/ 317 w 973"/>
                <a:gd name="T55" fmla="*/ 439 h 509"/>
                <a:gd name="T56" fmla="*/ 367 w 973"/>
                <a:gd name="T57" fmla="*/ 423 h 509"/>
                <a:gd name="T58" fmla="*/ 418 w 973"/>
                <a:gd name="T59" fmla="*/ 408 h 509"/>
                <a:gd name="T60" fmla="*/ 470 w 973"/>
                <a:gd name="T61" fmla="*/ 395 h 509"/>
                <a:gd name="T62" fmla="*/ 523 w 973"/>
                <a:gd name="T63" fmla="*/ 383 h 509"/>
                <a:gd name="T64" fmla="*/ 577 w 973"/>
                <a:gd name="T65" fmla="*/ 373 h 509"/>
                <a:gd name="T66" fmla="*/ 630 w 973"/>
                <a:gd name="T67" fmla="*/ 364 h 509"/>
                <a:gd name="T68" fmla="*/ 684 w 973"/>
                <a:gd name="T69" fmla="*/ 356 h 509"/>
                <a:gd name="T70" fmla="*/ 737 w 973"/>
                <a:gd name="T71" fmla="*/ 349 h 509"/>
                <a:gd name="T72" fmla="*/ 791 w 973"/>
                <a:gd name="T73" fmla="*/ 343 h 509"/>
                <a:gd name="T74" fmla="*/ 844 w 973"/>
                <a:gd name="T75" fmla="*/ 339 h 509"/>
                <a:gd name="T76" fmla="*/ 896 w 973"/>
                <a:gd name="T77" fmla="*/ 334 h 509"/>
                <a:gd name="T78" fmla="*/ 947 w 973"/>
                <a:gd name="T79" fmla="*/ 333 h 509"/>
                <a:gd name="T80" fmla="*/ 960 w 973"/>
                <a:gd name="T81" fmla="*/ 321 h 509"/>
                <a:gd name="T82" fmla="*/ 933 w 973"/>
                <a:gd name="T83" fmla="*/ 299 h 509"/>
                <a:gd name="T84" fmla="*/ 905 w 973"/>
                <a:gd name="T85" fmla="*/ 272 h 509"/>
                <a:gd name="T86" fmla="*/ 875 w 973"/>
                <a:gd name="T87" fmla="*/ 241 h 509"/>
                <a:gd name="T88" fmla="*/ 846 w 973"/>
                <a:gd name="T89" fmla="*/ 203 h 509"/>
                <a:gd name="T90" fmla="*/ 819 w 973"/>
                <a:gd name="T91" fmla="*/ 158 h 509"/>
                <a:gd name="T92" fmla="*/ 792 w 973"/>
                <a:gd name="T93" fmla="*/ 103 h 509"/>
                <a:gd name="T94" fmla="*/ 768 w 973"/>
                <a:gd name="T95" fmla="*/ 38 h 50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73"/>
                <a:gd name="T145" fmla="*/ 0 h 509"/>
                <a:gd name="T146" fmla="*/ 973 w 973"/>
                <a:gd name="T147" fmla="*/ 509 h 50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73" h="509">
                  <a:moveTo>
                    <a:pt x="758" y="0"/>
                  </a:moveTo>
                  <a:lnTo>
                    <a:pt x="737" y="10"/>
                  </a:lnTo>
                  <a:lnTo>
                    <a:pt x="716" y="19"/>
                  </a:lnTo>
                  <a:lnTo>
                    <a:pt x="694" y="28"/>
                  </a:lnTo>
                  <a:lnTo>
                    <a:pt x="673" y="38"/>
                  </a:lnTo>
                  <a:lnTo>
                    <a:pt x="651" y="47"/>
                  </a:lnTo>
                  <a:lnTo>
                    <a:pt x="627" y="54"/>
                  </a:lnTo>
                  <a:lnTo>
                    <a:pt x="605" y="63"/>
                  </a:lnTo>
                  <a:lnTo>
                    <a:pt x="583" y="72"/>
                  </a:lnTo>
                  <a:lnTo>
                    <a:pt x="559" y="81"/>
                  </a:lnTo>
                  <a:lnTo>
                    <a:pt x="535" y="88"/>
                  </a:lnTo>
                  <a:lnTo>
                    <a:pt x="511" y="96"/>
                  </a:lnTo>
                  <a:lnTo>
                    <a:pt x="487" y="103"/>
                  </a:lnTo>
                  <a:lnTo>
                    <a:pt x="464" y="110"/>
                  </a:lnTo>
                  <a:lnTo>
                    <a:pt x="438" y="118"/>
                  </a:lnTo>
                  <a:lnTo>
                    <a:pt x="415" y="124"/>
                  </a:lnTo>
                  <a:lnTo>
                    <a:pt x="389" y="131"/>
                  </a:lnTo>
                  <a:lnTo>
                    <a:pt x="366" y="137"/>
                  </a:lnTo>
                  <a:lnTo>
                    <a:pt x="340" y="141"/>
                  </a:lnTo>
                  <a:lnTo>
                    <a:pt x="317" y="147"/>
                  </a:lnTo>
                  <a:lnTo>
                    <a:pt x="291" y="152"/>
                  </a:lnTo>
                  <a:lnTo>
                    <a:pt x="268" y="156"/>
                  </a:lnTo>
                  <a:lnTo>
                    <a:pt x="242" y="159"/>
                  </a:lnTo>
                  <a:lnTo>
                    <a:pt x="217" y="162"/>
                  </a:lnTo>
                  <a:lnTo>
                    <a:pt x="193" y="165"/>
                  </a:lnTo>
                  <a:lnTo>
                    <a:pt x="168" y="166"/>
                  </a:lnTo>
                  <a:lnTo>
                    <a:pt x="144" y="168"/>
                  </a:lnTo>
                  <a:lnTo>
                    <a:pt x="119" y="169"/>
                  </a:lnTo>
                  <a:lnTo>
                    <a:pt x="95" y="169"/>
                  </a:lnTo>
                  <a:lnTo>
                    <a:pt x="71" y="169"/>
                  </a:lnTo>
                  <a:lnTo>
                    <a:pt x="48" y="168"/>
                  </a:lnTo>
                  <a:lnTo>
                    <a:pt x="24" y="166"/>
                  </a:lnTo>
                  <a:lnTo>
                    <a:pt x="0" y="163"/>
                  </a:lnTo>
                  <a:lnTo>
                    <a:pt x="18" y="180"/>
                  </a:lnTo>
                  <a:lnTo>
                    <a:pt x="36" y="197"/>
                  </a:lnTo>
                  <a:lnTo>
                    <a:pt x="52" y="216"/>
                  </a:lnTo>
                  <a:lnTo>
                    <a:pt x="65" y="236"/>
                  </a:lnTo>
                  <a:lnTo>
                    <a:pt x="80" y="255"/>
                  </a:lnTo>
                  <a:lnTo>
                    <a:pt x="92" y="277"/>
                  </a:lnTo>
                  <a:lnTo>
                    <a:pt x="104" y="299"/>
                  </a:lnTo>
                  <a:lnTo>
                    <a:pt x="114" y="321"/>
                  </a:lnTo>
                  <a:lnTo>
                    <a:pt x="123" y="343"/>
                  </a:lnTo>
                  <a:lnTo>
                    <a:pt x="131" y="367"/>
                  </a:lnTo>
                  <a:lnTo>
                    <a:pt x="138" y="390"/>
                  </a:lnTo>
                  <a:lnTo>
                    <a:pt x="143" y="414"/>
                  </a:lnTo>
                  <a:lnTo>
                    <a:pt x="147" y="437"/>
                  </a:lnTo>
                  <a:lnTo>
                    <a:pt x="150" y="462"/>
                  </a:lnTo>
                  <a:lnTo>
                    <a:pt x="152" y="486"/>
                  </a:lnTo>
                  <a:lnTo>
                    <a:pt x="152" y="508"/>
                  </a:lnTo>
                  <a:lnTo>
                    <a:pt x="174" y="498"/>
                  </a:lnTo>
                  <a:lnTo>
                    <a:pt x="196" y="486"/>
                  </a:lnTo>
                  <a:lnTo>
                    <a:pt x="220" y="476"/>
                  </a:lnTo>
                  <a:lnTo>
                    <a:pt x="244" y="467"/>
                  </a:lnTo>
                  <a:lnTo>
                    <a:pt x="268" y="456"/>
                  </a:lnTo>
                  <a:lnTo>
                    <a:pt x="291" y="448"/>
                  </a:lnTo>
                  <a:lnTo>
                    <a:pt x="317" y="439"/>
                  </a:lnTo>
                  <a:lnTo>
                    <a:pt x="342" y="430"/>
                  </a:lnTo>
                  <a:lnTo>
                    <a:pt x="367" y="423"/>
                  </a:lnTo>
                  <a:lnTo>
                    <a:pt x="392" y="415"/>
                  </a:lnTo>
                  <a:lnTo>
                    <a:pt x="418" y="408"/>
                  </a:lnTo>
                  <a:lnTo>
                    <a:pt x="444" y="401"/>
                  </a:lnTo>
                  <a:lnTo>
                    <a:pt x="470" y="395"/>
                  </a:lnTo>
                  <a:lnTo>
                    <a:pt x="496" y="389"/>
                  </a:lnTo>
                  <a:lnTo>
                    <a:pt x="523" y="383"/>
                  </a:lnTo>
                  <a:lnTo>
                    <a:pt x="550" y="377"/>
                  </a:lnTo>
                  <a:lnTo>
                    <a:pt x="577" y="373"/>
                  </a:lnTo>
                  <a:lnTo>
                    <a:pt x="603" y="368"/>
                  </a:lnTo>
                  <a:lnTo>
                    <a:pt x="630" y="364"/>
                  </a:lnTo>
                  <a:lnTo>
                    <a:pt x="657" y="359"/>
                  </a:lnTo>
                  <a:lnTo>
                    <a:pt x="684" y="356"/>
                  </a:lnTo>
                  <a:lnTo>
                    <a:pt x="710" y="352"/>
                  </a:lnTo>
                  <a:lnTo>
                    <a:pt x="737" y="349"/>
                  </a:lnTo>
                  <a:lnTo>
                    <a:pt x="764" y="346"/>
                  </a:lnTo>
                  <a:lnTo>
                    <a:pt x="791" y="343"/>
                  </a:lnTo>
                  <a:lnTo>
                    <a:pt x="817" y="342"/>
                  </a:lnTo>
                  <a:lnTo>
                    <a:pt x="844" y="339"/>
                  </a:lnTo>
                  <a:lnTo>
                    <a:pt x="869" y="337"/>
                  </a:lnTo>
                  <a:lnTo>
                    <a:pt x="896" y="334"/>
                  </a:lnTo>
                  <a:lnTo>
                    <a:pt x="921" y="333"/>
                  </a:lnTo>
                  <a:lnTo>
                    <a:pt x="947" y="333"/>
                  </a:lnTo>
                  <a:lnTo>
                    <a:pt x="972" y="331"/>
                  </a:lnTo>
                  <a:lnTo>
                    <a:pt x="960" y="321"/>
                  </a:lnTo>
                  <a:lnTo>
                    <a:pt x="947" y="311"/>
                  </a:lnTo>
                  <a:lnTo>
                    <a:pt x="933" y="299"/>
                  </a:lnTo>
                  <a:lnTo>
                    <a:pt x="920" y="286"/>
                  </a:lnTo>
                  <a:lnTo>
                    <a:pt x="905" y="272"/>
                  </a:lnTo>
                  <a:lnTo>
                    <a:pt x="890" y="258"/>
                  </a:lnTo>
                  <a:lnTo>
                    <a:pt x="875" y="241"/>
                  </a:lnTo>
                  <a:lnTo>
                    <a:pt x="861" y="222"/>
                  </a:lnTo>
                  <a:lnTo>
                    <a:pt x="846" y="203"/>
                  </a:lnTo>
                  <a:lnTo>
                    <a:pt x="832" y="181"/>
                  </a:lnTo>
                  <a:lnTo>
                    <a:pt x="819" y="158"/>
                  </a:lnTo>
                  <a:lnTo>
                    <a:pt x="806" y="131"/>
                  </a:lnTo>
                  <a:lnTo>
                    <a:pt x="792" y="103"/>
                  </a:lnTo>
                  <a:lnTo>
                    <a:pt x="780" y="72"/>
                  </a:lnTo>
                  <a:lnTo>
                    <a:pt x="768" y="38"/>
                  </a:lnTo>
                  <a:lnTo>
                    <a:pt x="758" y="0"/>
                  </a:lnTo>
                </a:path>
              </a:pathLst>
            </a:custGeom>
            <a:solidFill>
              <a:srgbClr val="7FF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0" name="Freeform 105"/>
            <p:cNvSpPr>
              <a:spLocks/>
            </p:cNvSpPr>
            <p:nvPr/>
          </p:nvSpPr>
          <p:spPr bwMode="auto">
            <a:xfrm>
              <a:off x="4119" y="3319"/>
              <a:ext cx="769" cy="170"/>
            </a:xfrm>
            <a:custGeom>
              <a:avLst/>
              <a:gdLst>
                <a:gd name="T0" fmla="*/ 10 w 769"/>
                <a:gd name="T1" fmla="*/ 163 h 170"/>
                <a:gd name="T2" fmla="*/ 58 w 769"/>
                <a:gd name="T3" fmla="*/ 168 h 170"/>
                <a:gd name="T4" fmla="*/ 105 w 769"/>
                <a:gd name="T5" fmla="*/ 169 h 170"/>
                <a:gd name="T6" fmla="*/ 154 w 769"/>
                <a:gd name="T7" fmla="*/ 169 h 170"/>
                <a:gd name="T8" fmla="*/ 203 w 769"/>
                <a:gd name="T9" fmla="*/ 165 h 170"/>
                <a:gd name="T10" fmla="*/ 252 w 769"/>
                <a:gd name="T11" fmla="*/ 159 h 170"/>
                <a:gd name="T12" fmla="*/ 301 w 769"/>
                <a:gd name="T13" fmla="*/ 152 h 170"/>
                <a:gd name="T14" fmla="*/ 351 w 769"/>
                <a:gd name="T15" fmla="*/ 143 h 170"/>
                <a:gd name="T16" fmla="*/ 400 w 769"/>
                <a:gd name="T17" fmla="*/ 132 h 170"/>
                <a:gd name="T18" fmla="*/ 449 w 769"/>
                <a:gd name="T19" fmla="*/ 119 h 170"/>
                <a:gd name="T20" fmla="*/ 498 w 769"/>
                <a:gd name="T21" fmla="*/ 107 h 170"/>
                <a:gd name="T22" fmla="*/ 546 w 769"/>
                <a:gd name="T23" fmla="*/ 91 h 170"/>
                <a:gd name="T24" fmla="*/ 592 w 769"/>
                <a:gd name="T25" fmla="*/ 75 h 170"/>
                <a:gd name="T26" fmla="*/ 638 w 769"/>
                <a:gd name="T27" fmla="*/ 60 h 170"/>
                <a:gd name="T28" fmla="*/ 682 w 769"/>
                <a:gd name="T29" fmla="*/ 43 h 170"/>
                <a:gd name="T30" fmla="*/ 726 w 769"/>
                <a:gd name="T31" fmla="*/ 24 h 170"/>
                <a:gd name="T32" fmla="*/ 768 w 769"/>
                <a:gd name="T33" fmla="*/ 7 h 170"/>
                <a:gd name="T34" fmla="*/ 744 w 769"/>
                <a:gd name="T35" fmla="*/ 10 h 170"/>
                <a:gd name="T36" fmla="*/ 703 w 769"/>
                <a:gd name="T37" fmla="*/ 27 h 170"/>
                <a:gd name="T38" fmla="*/ 658 w 769"/>
                <a:gd name="T39" fmla="*/ 44 h 170"/>
                <a:gd name="T40" fmla="*/ 612 w 769"/>
                <a:gd name="T41" fmla="*/ 61 h 170"/>
                <a:gd name="T42" fmla="*/ 566 w 769"/>
                <a:gd name="T43" fmla="*/ 77 h 170"/>
                <a:gd name="T44" fmla="*/ 519 w 769"/>
                <a:gd name="T45" fmla="*/ 92 h 170"/>
                <a:gd name="T46" fmla="*/ 471 w 769"/>
                <a:gd name="T47" fmla="*/ 107 h 170"/>
                <a:gd name="T48" fmla="*/ 423 w 769"/>
                <a:gd name="T49" fmla="*/ 119 h 170"/>
                <a:gd name="T50" fmla="*/ 374 w 769"/>
                <a:gd name="T51" fmla="*/ 131 h 170"/>
                <a:gd name="T52" fmla="*/ 325 w 769"/>
                <a:gd name="T53" fmla="*/ 141 h 170"/>
                <a:gd name="T54" fmla="*/ 276 w 769"/>
                <a:gd name="T55" fmla="*/ 149 h 170"/>
                <a:gd name="T56" fmla="*/ 227 w 769"/>
                <a:gd name="T57" fmla="*/ 156 h 170"/>
                <a:gd name="T58" fmla="*/ 178 w 769"/>
                <a:gd name="T59" fmla="*/ 160 h 170"/>
                <a:gd name="T60" fmla="*/ 129 w 769"/>
                <a:gd name="T61" fmla="*/ 162 h 170"/>
                <a:gd name="T62" fmla="*/ 82 w 769"/>
                <a:gd name="T63" fmla="*/ 162 h 170"/>
                <a:gd name="T64" fmla="*/ 34 w 769"/>
                <a:gd name="T65" fmla="*/ 160 h 170"/>
                <a:gd name="T66" fmla="*/ 9 w 769"/>
                <a:gd name="T67" fmla="*/ 163 h 170"/>
                <a:gd name="T68" fmla="*/ 0 w 769"/>
                <a:gd name="T69" fmla="*/ 156 h 170"/>
                <a:gd name="T70" fmla="*/ 13 w 769"/>
                <a:gd name="T71" fmla="*/ 158 h 17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69"/>
                <a:gd name="T109" fmla="*/ 0 h 170"/>
                <a:gd name="T110" fmla="*/ 769 w 769"/>
                <a:gd name="T111" fmla="*/ 170 h 17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69" h="170">
                  <a:moveTo>
                    <a:pt x="13" y="158"/>
                  </a:moveTo>
                  <a:lnTo>
                    <a:pt x="10" y="163"/>
                  </a:lnTo>
                  <a:lnTo>
                    <a:pt x="34" y="166"/>
                  </a:lnTo>
                  <a:lnTo>
                    <a:pt x="58" y="168"/>
                  </a:lnTo>
                  <a:lnTo>
                    <a:pt x="82" y="169"/>
                  </a:lnTo>
                  <a:lnTo>
                    <a:pt x="105" y="169"/>
                  </a:lnTo>
                  <a:lnTo>
                    <a:pt x="129" y="169"/>
                  </a:lnTo>
                  <a:lnTo>
                    <a:pt x="154" y="169"/>
                  </a:lnTo>
                  <a:lnTo>
                    <a:pt x="178" y="166"/>
                  </a:lnTo>
                  <a:lnTo>
                    <a:pt x="203" y="165"/>
                  </a:lnTo>
                  <a:lnTo>
                    <a:pt x="227" y="162"/>
                  </a:lnTo>
                  <a:lnTo>
                    <a:pt x="252" y="159"/>
                  </a:lnTo>
                  <a:lnTo>
                    <a:pt x="277" y="156"/>
                  </a:lnTo>
                  <a:lnTo>
                    <a:pt x="301" y="152"/>
                  </a:lnTo>
                  <a:lnTo>
                    <a:pt x="326" y="148"/>
                  </a:lnTo>
                  <a:lnTo>
                    <a:pt x="351" y="143"/>
                  </a:lnTo>
                  <a:lnTo>
                    <a:pt x="375" y="138"/>
                  </a:lnTo>
                  <a:lnTo>
                    <a:pt x="400" y="132"/>
                  </a:lnTo>
                  <a:lnTo>
                    <a:pt x="424" y="126"/>
                  </a:lnTo>
                  <a:lnTo>
                    <a:pt x="449" y="119"/>
                  </a:lnTo>
                  <a:lnTo>
                    <a:pt x="473" y="114"/>
                  </a:lnTo>
                  <a:lnTo>
                    <a:pt x="498" y="107"/>
                  </a:lnTo>
                  <a:lnTo>
                    <a:pt x="522" y="98"/>
                  </a:lnTo>
                  <a:lnTo>
                    <a:pt x="546" y="91"/>
                  </a:lnTo>
                  <a:lnTo>
                    <a:pt x="569" y="84"/>
                  </a:lnTo>
                  <a:lnTo>
                    <a:pt x="592" y="75"/>
                  </a:lnTo>
                  <a:lnTo>
                    <a:pt x="615" y="67"/>
                  </a:lnTo>
                  <a:lnTo>
                    <a:pt x="638" y="60"/>
                  </a:lnTo>
                  <a:lnTo>
                    <a:pt x="660" y="51"/>
                  </a:lnTo>
                  <a:lnTo>
                    <a:pt x="682" y="43"/>
                  </a:lnTo>
                  <a:lnTo>
                    <a:pt x="704" y="33"/>
                  </a:lnTo>
                  <a:lnTo>
                    <a:pt x="726" y="24"/>
                  </a:lnTo>
                  <a:lnTo>
                    <a:pt x="747" y="16"/>
                  </a:lnTo>
                  <a:lnTo>
                    <a:pt x="768" y="7"/>
                  </a:lnTo>
                  <a:lnTo>
                    <a:pt x="765" y="0"/>
                  </a:lnTo>
                  <a:lnTo>
                    <a:pt x="744" y="10"/>
                  </a:lnTo>
                  <a:lnTo>
                    <a:pt x="724" y="18"/>
                  </a:lnTo>
                  <a:lnTo>
                    <a:pt x="703" y="27"/>
                  </a:lnTo>
                  <a:lnTo>
                    <a:pt x="681" y="36"/>
                  </a:lnTo>
                  <a:lnTo>
                    <a:pt x="658" y="44"/>
                  </a:lnTo>
                  <a:lnTo>
                    <a:pt x="636" y="53"/>
                  </a:lnTo>
                  <a:lnTo>
                    <a:pt x="612" y="61"/>
                  </a:lnTo>
                  <a:lnTo>
                    <a:pt x="590" y="70"/>
                  </a:lnTo>
                  <a:lnTo>
                    <a:pt x="566" y="77"/>
                  </a:lnTo>
                  <a:lnTo>
                    <a:pt x="543" y="85"/>
                  </a:lnTo>
                  <a:lnTo>
                    <a:pt x="519" y="92"/>
                  </a:lnTo>
                  <a:lnTo>
                    <a:pt x="495" y="99"/>
                  </a:lnTo>
                  <a:lnTo>
                    <a:pt x="471" y="107"/>
                  </a:lnTo>
                  <a:lnTo>
                    <a:pt x="448" y="114"/>
                  </a:lnTo>
                  <a:lnTo>
                    <a:pt x="423" y="119"/>
                  </a:lnTo>
                  <a:lnTo>
                    <a:pt x="399" y="126"/>
                  </a:lnTo>
                  <a:lnTo>
                    <a:pt x="374" y="131"/>
                  </a:lnTo>
                  <a:lnTo>
                    <a:pt x="350" y="136"/>
                  </a:lnTo>
                  <a:lnTo>
                    <a:pt x="325" y="141"/>
                  </a:lnTo>
                  <a:lnTo>
                    <a:pt x="301" y="145"/>
                  </a:lnTo>
                  <a:lnTo>
                    <a:pt x="276" y="149"/>
                  </a:lnTo>
                  <a:lnTo>
                    <a:pt x="252" y="153"/>
                  </a:lnTo>
                  <a:lnTo>
                    <a:pt x="227" y="156"/>
                  </a:lnTo>
                  <a:lnTo>
                    <a:pt x="203" y="158"/>
                  </a:lnTo>
                  <a:lnTo>
                    <a:pt x="178" y="160"/>
                  </a:lnTo>
                  <a:lnTo>
                    <a:pt x="154" y="162"/>
                  </a:lnTo>
                  <a:lnTo>
                    <a:pt x="129" y="162"/>
                  </a:lnTo>
                  <a:lnTo>
                    <a:pt x="105" y="162"/>
                  </a:lnTo>
                  <a:lnTo>
                    <a:pt x="82" y="162"/>
                  </a:lnTo>
                  <a:lnTo>
                    <a:pt x="58" y="162"/>
                  </a:lnTo>
                  <a:lnTo>
                    <a:pt x="34" y="160"/>
                  </a:lnTo>
                  <a:lnTo>
                    <a:pt x="10" y="158"/>
                  </a:lnTo>
                  <a:lnTo>
                    <a:pt x="9" y="163"/>
                  </a:lnTo>
                  <a:lnTo>
                    <a:pt x="10" y="158"/>
                  </a:lnTo>
                  <a:lnTo>
                    <a:pt x="0" y="156"/>
                  </a:lnTo>
                  <a:lnTo>
                    <a:pt x="9" y="163"/>
                  </a:lnTo>
                  <a:lnTo>
                    <a:pt x="13" y="15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1" name="Freeform 106"/>
            <p:cNvSpPr>
              <a:spLocks/>
            </p:cNvSpPr>
            <p:nvPr/>
          </p:nvSpPr>
          <p:spPr bwMode="auto">
            <a:xfrm>
              <a:off x="4128" y="3485"/>
              <a:ext cx="151" cy="354"/>
            </a:xfrm>
            <a:custGeom>
              <a:avLst/>
              <a:gdLst>
                <a:gd name="T0" fmla="*/ 144 w 151"/>
                <a:gd name="T1" fmla="*/ 343 h 354"/>
                <a:gd name="T2" fmla="*/ 150 w 151"/>
                <a:gd name="T3" fmla="*/ 346 h 354"/>
                <a:gd name="T4" fmla="*/ 150 w 151"/>
                <a:gd name="T5" fmla="*/ 324 h 354"/>
                <a:gd name="T6" fmla="*/ 147 w 151"/>
                <a:gd name="T7" fmla="*/ 300 h 354"/>
                <a:gd name="T8" fmla="*/ 146 w 151"/>
                <a:gd name="T9" fmla="*/ 275 h 354"/>
                <a:gd name="T10" fmla="*/ 142 w 151"/>
                <a:gd name="T11" fmla="*/ 252 h 354"/>
                <a:gd name="T12" fmla="*/ 136 w 151"/>
                <a:gd name="T13" fmla="*/ 228 h 354"/>
                <a:gd name="T14" fmla="*/ 130 w 151"/>
                <a:gd name="T15" fmla="*/ 204 h 354"/>
                <a:gd name="T16" fmla="*/ 122 w 151"/>
                <a:gd name="T17" fmla="*/ 182 h 354"/>
                <a:gd name="T18" fmla="*/ 113 w 151"/>
                <a:gd name="T19" fmla="*/ 158 h 354"/>
                <a:gd name="T20" fmla="*/ 103 w 151"/>
                <a:gd name="T21" fmla="*/ 136 h 354"/>
                <a:gd name="T22" fmla="*/ 92 w 151"/>
                <a:gd name="T23" fmla="*/ 114 h 354"/>
                <a:gd name="T24" fmla="*/ 79 w 151"/>
                <a:gd name="T25" fmla="*/ 92 h 354"/>
                <a:gd name="T26" fmla="*/ 67 w 151"/>
                <a:gd name="T27" fmla="*/ 72 h 354"/>
                <a:gd name="T28" fmla="*/ 52 w 151"/>
                <a:gd name="T29" fmla="*/ 53 h 354"/>
                <a:gd name="T30" fmla="*/ 38 w 151"/>
                <a:gd name="T31" fmla="*/ 34 h 354"/>
                <a:gd name="T32" fmla="*/ 21 w 151"/>
                <a:gd name="T33" fmla="*/ 18 h 354"/>
                <a:gd name="T34" fmla="*/ 4 w 151"/>
                <a:gd name="T35" fmla="*/ 0 h 354"/>
                <a:gd name="T36" fmla="*/ 0 w 151"/>
                <a:gd name="T37" fmla="*/ 6 h 354"/>
                <a:gd name="T38" fmla="*/ 17 w 151"/>
                <a:gd name="T39" fmla="*/ 22 h 354"/>
                <a:gd name="T40" fmla="*/ 33 w 151"/>
                <a:gd name="T41" fmla="*/ 38 h 354"/>
                <a:gd name="T42" fmla="*/ 48 w 151"/>
                <a:gd name="T43" fmla="*/ 57 h 354"/>
                <a:gd name="T44" fmla="*/ 61 w 151"/>
                <a:gd name="T45" fmla="*/ 76 h 354"/>
                <a:gd name="T46" fmla="*/ 75 w 151"/>
                <a:gd name="T47" fmla="*/ 97 h 354"/>
                <a:gd name="T48" fmla="*/ 86 w 151"/>
                <a:gd name="T49" fmla="*/ 117 h 354"/>
                <a:gd name="T50" fmla="*/ 96 w 151"/>
                <a:gd name="T51" fmla="*/ 139 h 354"/>
                <a:gd name="T52" fmla="*/ 108 w 151"/>
                <a:gd name="T53" fmla="*/ 161 h 354"/>
                <a:gd name="T54" fmla="*/ 116 w 151"/>
                <a:gd name="T55" fmla="*/ 183 h 354"/>
                <a:gd name="T56" fmla="*/ 123 w 151"/>
                <a:gd name="T57" fmla="*/ 207 h 354"/>
                <a:gd name="T58" fmla="*/ 130 w 151"/>
                <a:gd name="T59" fmla="*/ 230 h 354"/>
                <a:gd name="T60" fmla="*/ 134 w 151"/>
                <a:gd name="T61" fmla="*/ 253 h 354"/>
                <a:gd name="T62" fmla="*/ 139 w 151"/>
                <a:gd name="T63" fmla="*/ 277 h 354"/>
                <a:gd name="T64" fmla="*/ 142 w 151"/>
                <a:gd name="T65" fmla="*/ 300 h 354"/>
                <a:gd name="T66" fmla="*/ 143 w 151"/>
                <a:gd name="T67" fmla="*/ 324 h 354"/>
                <a:gd name="T68" fmla="*/ 143 w 151"/>
                <a:gd name="T69" fmla="*/ 346 h 354"/>
                <a:gd name="T70" fmla="*/ 147 w 151"/>
                <a:gd name="T71" fmla="*/ 350 h 354"/>
                <a:gd name="T72" fmla="*/ 143 w 151"/>
                <a:gd name="T73" fmla="*/ 346 h 354"/>
                <a:gd name="T74" fmla="*/ 143 w 151"/>
                <a:gd name="T75" fmla="*/ 353 h 354"/>
                <a:gd name="T76" fmla="*/ 147 w 151"/>
                <a:gd name="T77" fmla="*/ 350 h 354"/>
                <a:gd name="T78" fmla="*/ 144 w 151"/>
                <a:gd name="T79" fmla="*/ 343 h 35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51"/>
                <a:gd name="T121" fmla="*/ 0 h 354"/>
                <a:gd name="T122" fmla="*/ 151 w 151"/>
                <a:gd name="T123" fmla="*/ 354 h 35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51" h="354">
                  <a:moveTo>
                    <a:pt x="144" y="343"/>
                  </a:moveTo>
                  <a:lnTo>
                    <a:pt x="150" y="346"/>
                  </a:lnTo>
                  <a:lnTo>
                    <a:pt x="150" y="324"/>
                  </a:lnTo>
                  <a:lnTo>
                    <a:pt x="147" y="300"/>
                  </a:lnTo>
                  <a:lnTo>
                    <a:pt x="146" y="275"/>
                  </a:lnTo>
                  <a:lnTo>
                    <a:pt x="142" y="252"/>
                  </a:lnTo>
                  <a:lnTo>
                    <a:pt x="136" y="228"/>
                  </a:lnTo>
                  <a:lnTo>
                    <a:pt x="130" y="204"/>
                  </a:lnTo>
                  <a:lnTo>
                    <a:pt x="122" y="182"/>
                  </a:lnTo>
                  <a:lnTo>
                    <a:pt x="113" y="158"/>
                  </a:lnTo>
                  <a:lnTo>
                    <a:pt x="103" y="136"/>
                  </a:lnTo>
                  <a:lnTo>
                    <a:pt x="92" y="114"/>
                  </a:lnTo>
                  <a:lnTo>
                    <a:pt x="79" y="92"/>
                  </a:lnTo>
                  <a:lnTo>
                    <a:pt x="67" y="72"/>
                  </a:lnTo>
                  <a:lnTo>
                    <a:pt x="52" y="53"/>
                  </a:lnTo>
                  <a:lnTo>
                    <a:pt x="38" y="34"/>
                  </a:lnTo>
                  <a:lnTo>
                    <a:pt x="21" y="18"/>
                  </a:lnTo>
                  <a:lnTo>
                    <a:pt x="4" y="0"/>
                  </a:lnTo>
                  <a:lnTo>
                    <a:pt x="0" y="6"/>
                  </a:lnTo>
                  <a:lnTo>
                    <a:pt x="17" y="22"/>
                  </a:lnTo>
                  <a:lnTo>
                    <a:pt x="33" y="38"/>
                  </a:lnTo>
                  <a:lnTo>
                    <a:pt x="48" y="57"/>
                  </a:lnTo>
                  <a:lnTo>
                    <a:pt x="61" y="76"/>
                  </a:lnTo>
                  <a:lnTo>
                    <a:pt x="75" y="97"/>
                  </a:lnTo>
                  <a:lnTo>
                    <a:pt x="86" y="117"/>
                  </a:lnTo>
                  <a:lnTo>
                    <a:pt x="96" y="139"/>
                  </a:lnTo>
                  <a:lnTo>
                    <a:pt x="108" y="161"/>
                  </a:lnTo>
                  <a:lnTo>
                    <a:pt x="116" y="183"/>
                  </a:lnTo>
                  <a:lnTo>
                    <a:pt x="123" y="207"/>
                  </a:lnTo>
                  <a:lnTo>
                    <a:pt x="130" y="230"/>
                  </a:lnTo>
                  <a:lnTo>
                    <a:pt x="134" y="253"/>
                  </a:lnTo>
                  <a:lnTo>
                    <a:pt x="139" y="277"/>
                  </a:lnTo>
                  <a:lnTo>
                    <a:pt x="142" y="300"/>
                  </a:lnTo>
                  <a:lnTo>
                    <a:pt x="143" y="324"/>
                  </a:lnTo>
                  <a:lnTo>
                    <a:pt x="143" y="346"/>
                  </a:lnTo>
                  <a:lnTo>
                    <a:pt x="147" y="350"/>
                  </a:lnTo>
                  <a:lnTo>
                    <a:pt x="143" y="346"/>
                  </a:lnTo>
                  <a:lnTo>
                    <a:pt x="143" y="353"/>
                  </a:lnTo>
                  <a:lnTo>
                    <a:pt x="147" y="350"/>
                  </a:lnTo>
                  <a:lnTo>
                    <a:pt x="144" y="34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2" name="Freeform 107"/>
            <p:cNvSpPr>
              <a:spLocks/>
            </p:cNvSpPr>
            <p:nvPr/>
          </p:nvSpPr>
          <p:spPr bwMode="auto">
            <a:xfrm>
              <a:off x="4281" y="3656"/>
              <a:ext cx="832" cy="180"/>
            </a:xfrm>
            <a:custGeom>
              <a:avLst/>
              <a:gdLst>
                <a:gd name="T0" fmla="*/ 821 w 832"/>
                <a:gd name="T1" fmla="*/ 0 h 180"/>
                <a:gd name="T2" fmla="*/ 770 w 832"/>
                <a:gd name="T3" fmla="*/ 1 h 180"/>
                <a:gd name="T4" fmla="*/ 718 w 832"/>
                <a:gd name="T5" fmla="*/ 4 h 180"/>
                <a:gd name="T6" fmla="*/ 666 w 832"/>
                <a:gd name="T7" fmla="*/ 9 h 180"/>
                <a:gd name="T8" fmla="*/ 613 w 832"/>
                <a:gd name="T9" fmla="*/ 14 h 180"/>
                <a:gd name="T10" fmla="*/ 559 w 832"/>
                <a:gd name="T11" fmla="*/ 20 h 180"/>
                <a:gd name="T12" fmla="*/ 506 w 832"/>
                <a:gd name="T13" fmla="*/ 27 h 180"/>
                <a:gd name="T14" fmla="*/ 451 w 832"/>
                <a:gd name="T15" fmla="*/ 36 h 180"/>
                <a:gd name="T16" fmla="*/ 399 w 832"/>
                <a:gd name="T17" fmla="*/ 44 h 180"/>
                <a:gd name="T18" fmla="*/ 346 w 832"/>
                <a:gd name="T19" fmla="*/ 56 h 180"/>
                <a:gd name="T20" fmla="*/ 292 w 832"/>
                <a:gd name="T21" fmla="*/ 67 h 180"/>
                <a:gd name="T22" fmla="*/ 240 w 832"/>
                <a:gd name="T23" fmla="*/ 82 h 180"/>
                <a:gd name="T24" fmla="*/ 190 w 832"/>
                <a:gd name="T25" fmla="*/ 96 h 180"/>
                <a:gd name="T26" fmla="*/ 141 w 832"/>
                <a:gd name="T27" fmla="*/ 113 h 180"/>
                <a:gd name="T28" fmla="*/ 92 w 832"/>
                <a:gd name="T29" fmla="*/ 130 h 180"/>
                <a:gd name="T30" fmla="*/ 46 w 832"/>
                <a:gd name="T31" fmla="*/ 150 h 180"/>
                <a:gd name="T32" fmla="*/ 0 w 832"/>
                <a:gd name="T33" fmla="*/ 172 h 180"/>
                <a:gd name="T34" fmla="*/ 25 w 832"/>
                <a:gd name="T35" fmla="*/ 168 h 180"/>
                <a:gd name="T36" fmla="*/ 71 w 832"/>
                <a:gd name="T37" fmla="*/ 147 h 180"/>
                <a:gd name="T38" fmla="*/ 119 w 832"/>
                <a:gd name="T39" fmla="*/ 127 h 180"/>
                <a:gd name="T40" fmla="*/ 168 w 832"/>
                <a:gd name="T41" fmla="*/ 110 h 180"/>
                <a:gd name="T42" fmla="*/ 217 w 832"/>
                <a:gd name="T43" fmla="*/ 95 h 180"/>
                <a:gd name="T44" fmla="*/ 267 w 832"/>
                <a:gd name="T45" fmla="*/ 80 h 180"/>
                <a:gd name="T46" fmla="*/ 321 w 832"/>
                <a:gd name="T47" fmla="*/ 67 h 180"/>
                <a:gd name="T48" fmla="*/ 372 w 832"/>
                <a:gd name="T49" fmla="*/ 56 h 180"/>
                <a:gd name="T50" fmla="*/ 426 w 832"/>
                <a:gd name="T51" fmla="*/ 46 h 180"/>
                <a:gd name="T52" fmla="*/ 479 w 832"/>
                <a:gd name="T53" fmla="*/ 37 h 180"/>
                <a:gd name="T54" fmla="*/ 533 w 832"/>
                <a:gd name="T55" fmla="*/ 30 h 180"/>
                <a:gd name="T56" fmla="*/ 586 w 832"/>
                <a:gd name="T57" fmla="*/ 23 h 180"/>
                <a:gd name="T58" fmla="*/ 640 w 832"/>
                <a:gd name="T59" fmla="*/ 17 h 180"/>
                <a:gd name="T60" fmla="*/ 693 w 832"/>
                <a:gd name="T61" fmla="*/ 13 h 180"/>
                <a:gd name="T62" fmla="*/ 745 w 832"/>
                <a:gd name="T63" fmla="*/ 10 h 180"/>
                <a:gd name="T64" fmla="*/ 795 w 832"/>
                <a:gd name="T65" fmla="*/ 7 h 180"/>
                <a:gd name="T66" fmla="*/ 824 w 832"/>
                <a:gd name="T67" fmla="*/ 0 h 180"/>
                <a:gd name="T68" fmla="*/ 831 w 832"/>
                <a:gd name="T69" fmla="*/ 6 h 180"/>
                <a:gd name="T70" fmla="*/ 819 w 832"/>
                <a:gd name="T71" fmla="*/ 6 h 18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32"/>
                <a:gd name="T109" fmla="*/ 0 h 180"/>
                <a:gd name="T110" fmla="*/ 832 w 832"/>
                <a:gd name="T111" fmla="*/ 180 h 18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32" h="180">
                  <a:moveTo>
                    <a:pt x="819" y="6"/>
                  </a:moveTo>
                  <a:lnTo>
                    <a:pt x="821" y="0"/>
                  </a:lnTo>
                  <a:lnTo>
                    <a:pt x="795" y="0"/>
                  </a:lnTo>
                  <a:lnTo>
                    <a:pt x="770" y="1"/>
                  </a:lnTo>
                  <a:lnTo>
                    <a:pt x="745" y="3"/>
                  </a:lnTo>
                  <a:lnTo>
                    <a:pt x="718" y="4"/>
                  </a:lnTo>
                  <a:lnTo>
                    <a:pt x="693" y="7"/>
                  </a:lnTo>
                  <a:lnTo>
                    <a:pt x="666" y="9"/>
                  </a:lnTo>
                  <a:lnTo>
                    <a:pt x="640" y="11"/>
                  </a:lnTo>
                  <a:lnTo>
                    <a:pt x="613" y="14"/>
                  </a:lnTo>
                  <a:lnTo>
                    <a:pt x="586" y="17"/>
                  </a:lnTo>
                  <a:lnTo>
                    <a:pt x="559" y="20"/>
                  </a:lnTo>
                  <a:lnTo>
                    <a:pt x="533" y="23"/>
                  </a:lnTo>
                  <a:lnTo>
                    <a:pt x="506" y="27"/>
                  </a:lnTo>
                  <a:lnTo>
                    <a:pt x="478" y="32"/>
                  </a:lnTo>
                  <a:lnTo>
                    <a:pt x="451" y="36"/>
                  </a:lnTo>
                  <a:lnTo>
                    <a:pt x="426" y="40"/>
                  </a:lnTo>
                  <a:lnTo>
                    <a:pt x="399" y="44"/>
                  </a:lnTo>
                  <a:lnTo>
                    <a:pt x="372" y="50"/>
                  </a:lnTo>
                  <a:lnTo>
                    <a:pt x="346" y="56"/>
                  </a:lnTo>
                  <a:lnTo>
                    <a:pt x="319" y="62"/>
                  </a:lnTo>
                  <a:lnTo>
                    <a:pt x="292" y="67"/>
                  </a:lnTo>
                  <a:lnTo>
                    <a:pt x="267" y="74"/>
                  </a:lnTo>
                  <a:lnTo>
                    <a:pt x="240" y="82"/>
                  </a:lnTo>
                  <a:lnTo>
                    <a:pt x="215" y="89"/>
                  </a:lnTo>
                  <a:lnTo>
                    <a:pt x="190" y="96"/>
                  </a:lnTo>
                  <a:lnTo>
                    <a:pt x="165" y="105"/>
                  </a:lnTo>
                  <a:lnTo>
                    <a:pt x="141" y="113"/>
                  </a:lnTo>
                  <a:lnTo>
                    <a:pt x="116" y="122"/>
                  </a:lnTo>
                  <a:lnTo>
                    <a:pt x="92" y="130"/>
                  </a:lnTo>
                  <a:lnTo>
                    <a:pt x="68" y="140"/>
                  </a:lnTo>
                  <a:lnTo>
                    <a:pt x="46" y="150"/>
                  </a:lnTo>
                  <a:lnTo>
                    <a:pt x="22" y="160"/>
                  </a:lnTo>
                  <a:lnTo>
                    <a:pt x="0" y="172"/>
                  </a:lnTo>
                  <a:lnTo>
                    <a:pt x="3" y="179"/>
                  </a:lnTo>
                  <a:lnTo>
                    <a:pt x="25" y="168"/>
                  </a:lnTo>
                  <a:lnTo>
                    <a:pt x="47" y="158"/>
                  </a:lnTo>
                  <a:lnTo>
                    <a:pt x="71" y="147"/>
                  </a:lnTo>
                  <a:lnTo>
                    <a:pt x="95" y="137"/>
                  </a:lnTo>
                  <a:lnTo>
                    <a:pt x="119" y="127"/>
                  </a:lnTo>
                  <a:lnTo>
                    <a:pt x="142" y="119"/>
                  </a:lnTo>
                  <a:lnTo>
                    <a:pt x="168" y="110"/>
                  </a:lnTo>
                  <a:lnTo>
                    <a:pt x="191" y="102"/>
                  </a:lnTo>
                  <a:lnTo>
                    <a:pt x="217" y="95"/>
                  </a:lnTo>
                  <a:lnTo>
                    <a:pt x="242" y="87"/>
                  </a:lnTo>
                  <a:lnTo>
                    <a:pt x="267" y="80"/>
                  </a:lnTo>
                  <a:lnTo>
                    <a:pt x="294" y="74"/>
                  </a:lnTo>
                  <a:lnTo>
                    <a:pt x="321" y="67"/>
                  </a:lnTo>
                  <a:lnTo>
                    <a:pt x="347" y="62"/>
                  </a:lnTo>
                  <a:lnTo>
                    <a:pt x="372" y="56"/>
                  </a:lnTo>
                  <a:lnTo>
                    <a:pt x="399" y="52"/>
                  </a:lnTo>
                  <a:lnTo>
                    <a:pt x="426" y="46"/>
                  </a:lnTo>
                  <a:lnTo>
                    <a:pt x="453" y="42"/>
                  </a:lnTo>
                  <a:lnTo>
                    <a:pt x="479" y="37"/>
                  </a:lnTo>
                  <a:lnTo>
                    <a:pt x="506" y="34"/>
                  </a:lnTo>
                  <a:lnTo>
                    <a:pt x="533" y="30"/>
                  </a:lnTo>
                  <a:lnTo>
                    <a:pt x="559" y="26"/>
                  </a:lnTo>
                  <a:lnTo>
                    <a:pt x="586" y="23"/>
                  </a:lnTo>
                  <a:lnTo>
                    <a:pt x="613" y="20"/>
                  </a:lnTo>
                  <a:lnTo>
                    <a:pt x="640" y="17"/>
                  </a:lnTo>
                  <a:lnTo>
                    <a:pt x="666" y="16"/>
                  </a:lnTo>
                  <a:lnTo>
                    <a:pt x="693" y="13"/>
                  </a:lnTo>
                  <a:lnTo>
                    <a:pt x="718" y="11"/>
                  </a:lnTo>
                  <a:lnTo>
                    <a:pt x="745" y="10"/>
                  </a:lnTo>
                  <a:lnTo>
                    <a:pt x="770" y="9"/>
                  </a:lnTo>
                  <a:lnTo>
                    <a:pt x="795" y="7"/>
                  </a:lnTo>
                  <a:lnTo>
                    <a:pt x="821" y="6"/>
                  </a:lnTo>
                  <a:lnTo>
                    <a:pt x="824" y="0"/>
                  </a:lnTo>
                  <a:lnTo>
                    <a:pt x="821" y="6"/>
                  </a:lnTo>
                  <a:lnTo>
                    <a:pt x="831" y="6"/>
                  </a:lnTo>
                  <a:lnTo>
                    <a:pt x="824" y="0"/>
                  </a:lnTo>
                  <a:lnTo>
                    <a:pt x="819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3" name="Freeform 108"/>
            <p:cNvSpPr>
              <a:spLocks/>
            </p:cNvSpPr>
            <p:nvPr/>
          </p:nvSpPr>
          <p:spPr bwMode="auto">
            <a:xfrm>
              <a:off x="4891" y="3317"/>
              <a:ext cx="214" cy="337"/>
            </a:xfrm>
            <a:custGeom>
              <a:avLst/>
              <a:gdLst>
                <a:gd name="T0" fmla="*/ 4 w 214"/>
                <a:gd name="T1" fmla="*/ 9 h 337"/>
                <a:gd name="T2" fmla="*/ 0 w 214"/>
                <a:gd name="T3" fmla="*/ 6 h 337"/>
                <a:gd name="T4" fmla="*/ 10 w 214"/>
                <a:gd name="T5" fmla="*/ 42 h 337"/>
                <a:gd name="T6" fmla="*/ 20 w 214"/>
                <a:gd name="T7" fmla="*/ 76 h 337"/>
                <a:gd name="T8" fmla="*/ 33 w 214"/>
                <a:gd name="T9" fmla="*/ 108 h 337"/>
                <a:gd name="T10" fmla="*/ 45 w 214"/>
                <a:gd name="T11" fmla="*/ 136 h 337"/>
                <a:gd name="T12" fmla="*/ 58 w 214"/>
                <a:gd name="T13" fmla="*/ 162 h 337"/>
                <a:gd name="T14" fmla="*/ 72 w 214"/>
                <a:gd name="T15" fmla="*/ 186 h 337"/>
                <a:gd name="T16" fmla="*/ 85 w 214"/>
                <a:gd name="T17" fmla="*/ 207 h 337"/>
                <a:gd name="T18" fmla="*/ 99 w 214"/>
                <a:gd name="T19" fmla="*/ 228 h 337"/>
                <a:gd name="T20" fmla="*/ 114 w 214"/>
                <a:gd name="T21" fmla="*/ 245 h 337"/>
                <a:gd name="T22" fmla="*/ 128 w 214"/>
                <a:gd name="T23" fmla="*/ 261 h 337"/>
                <a:gd name="T24" fmla="*/ 142 w 214"/>
                <a:gd name="T25" fmla="*/ 278 h 337"/>
                <a:gd name="T26" fmla="*/ 157 w 214"/>
                <a:gd name="T27" fmla="*/ 291 h 337"/>
                <a:gd name="T28" fmla="*/ 171 w 214"/>
                <a:gd name="T29" fmla="*/ 304 h 337"/>
                <a:gd name="T30" fmla="*/ 184 w 214"/>
                <a:gd name="T31" fmla="*/ 314 h 337"/>
                <a:gd name="T32" fmla="*/ 197 w 214"/>
                <a:gd name="T33" fmla="*/ 326 h 337"/>
                <a:gd name="T34" fmla="*/ 209 w 214"/>
                <a:gd name="T35" fmla="*/ 336 h 337"/>
                <a:gd name="T36" fmla="*/ 213 w 214"/>
                <a:gd name="T37" fmla="*/ 330 h 337"/>
                <a:gd name="T38" fmla="*/ 201 w 214"/>
                <a:gd name="T39" fmla="*/ 320 h 337"/>
                <a:gd name="T40" fmla="*/ 189 w 214"/>
                <a:gd name="T41" fmla="*/ 310 h 337"/>
                <a:gd name="T42" fmla="*/ 176 w 214"/>
                <a:gd name="T43" fmla="*/ 298 h 337"/>
                <a:gd name="T44" fmla="*/ 161 w 214"/>
                <a:gd name="T45" fmla="*/ 285 h 337"/>
                <a:gd name="T46" fmla="*/ 147 w 214"/>
                <a:gd name="T47" fmla="*/ 272 h 337"/>
                <a:gd name="T48" fmla="*/ 134 w 214"/>
                <a:gd name="T49" fmla="*/ 257 h 337"/>
                <a:gd name="T50" fmla="*/ 119 w 214"/>
                <a:gd name="T51" fmla="*/ 241 h 337"/>
                <a:gd name="T52" fmla="*/ 105 w 214"/>
                <a:gd name="T53" fmla="*/ 224 h 337"/>
                <a:gd name="T54" fmla="*/ 91 w 214"/>
                <a:gd name="T55" fmla="*/ 205 h 337"/>
                <a:gd name="T56" fmla="*/ 78 w 214"/>
                <a:gd name="T57" fmla="*/ 183 h 337"/>
                <a:gd name="T58" fmla="*/ 65 w 214"/>
                <a:gd name="T59" fmla="*/ 159 h 337"/>
                <a:gd name="T60" fmla="*/ 52 w 214"/>
                <a:gd name="T61" fmla="*/ 133 h 337"/>
                <a:gd name="T62" fmla="*/ 39 w 214"/>
                <a:gd name="T63" fmla="*/ 105 h 337"/>
                <a:gd name="T64" fmla="*/ 27 w 214"/>
                <a:gd name="T65" fmla="*/ 75 h 337"/>
                <a:gd name="T66" fmla="*/ 16 w 214"/>
                <a:gd name="T67" fmla="*/ 41 h 337"/>
                <a:gd name="T68" fmla="*/ 6 w 214"/>
                <a:gd name="T69" fmla="*/ 4 h 337"/>
                <a:gd name="T70" fmla="*/ 1 w 214"/>
                <a:gd name="T71" fmla="*/ 1 h 337"/>
                <a:gd name="T72" fmla="*/ 6 w 214"/>
                <a:gd name="T73" fmla="*/ 4 h 337"/>
                <a:gd name="T74" fmla="*/ 6 w 214"/>
                <a:gd name="T75" fmla="*/ 0 h 337"/>
                <a:gd name="T76" fmla="*/ 1 w 214"/>
                <a:gd name="T77" fmla="*/ 1 h 337"/>
                <a:gd name="T78" fmla="*/ 4 w 214"/>
                <a:gd name="T79" fmla="*/ 9 h 33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14"/>
                <a:gd name="T121" fmla="*/ 0 h 337"/>
                <a:gd name="T122" fmla="*/ 214 w 214"/>
                <a:gd name="T123" fmla="*/ 337 h 33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14" h="337">
                  <a:moveTo>
                    <a:pt x="4" y="9"/>
                  </a:moveTo>
                  <a:lnTo>
                    <a:pt x="0" y="6"/>
                  </a:lnTo>
                  <a:lnTo>
                    <a:pt x="10" y="42"/>
                  </a:lnTo>
                  <a:lnTo>
                    <a:pt x="20" y="76"/>
                  </a:lnTo>
                  <a:lnTo>
                    <a:pt x="33" y="108"/>
                  </a:lnTo>
                  <a:lnTo>
                    <a:pt x="45" y="136"/>
                  </a:lnTo>
                  <a:lnTo>
                    <a:pt x="58" y="162"/>
                  </a:lnTo>
                  <a:lnTo>
                    <a:pt x="72" y="186"/>
                  </a:lnTo>
                  <a:lnTo>
                    <a:pt x="85" y="207"/>
                  </a:lnTo>
                  <a:lnTo>
                    <a:pt x="99" y="228"/>
                  </a:lnTo>
                  <a:lnTo>
                    <a:pt x="114" y="245"/>
                  </a:lnTo>
                  <a:lnTo>
                    <a:pt x="128" y="261"/>
                  </a:lnTo>
                  <a:lnTo>
                    <a:pt x="142" y="278"/>
                  </a:lnTo>
                  <a:lnTo>
                    <a:pt x="157" y="291"/>
                  </a:lnTo>
                  <a:lnTo>
                    <a:pt x="171" y="304"/>
                  </a:lnTo>
                  <a:lnTo>
                    <a:pt x="184" y="314"/>
                  </a:lnTo>
                  <a:lnTo>
                    <a:pt x="197" y="326"/>
                  </a:lnTo>
                  <a:lnTo>
                    <a:pt x="209" y="336"/>
                  </a:lnTo>
                  <a:lnTo>
                    <a:pt x="213" y="330"/>
                  </a:lnTo>
                  <a:lnTo>
                    <a:pt x="201" y="320"/>
                  </a:lnTo>
                  <a:lnTo>
                    <a:pt x="189" y="310"/>
                  </a:lnTo>
                  <a:lnTo>
                    <a:pt x="176" y="298"/>
                  </a:lnTo>
                  <a:lnTo>
                    <a:pt x="161" y="285"/>
                  </a:lnTo>
                  <a:lnTo>
                    <a:pt x="147" y="272"/>
                  </a:lnTo>
                  <a:lnTo>
                    <a:pt x="134" y="257"/>
                  </a:lnTo>
                  <a:lnTo>
                    <a:pt x="119" y="241"/>
                  </a:lnTo>
                  <a:lnTo>
                    <a:pt x="105" y="224"/>
                  </a:lnTo>
                  <a:lnTo>
                    <a:pt x="91" y="205"/>
                  </a:lnTo>
                  <a:lnTo>
                    <a:pt x="78" y="183"/>
                  </a:lnTo>
                  <a:lnTo>
                    <a:pt x="65" y="159"/>
                  </a:lnTo>
                  <a:lnTo>
                    <a:pt x="52" y="133"/>
                  </a:lnTo>
                  <a:lnTo>
                    <a:pt x="39" y="105"/>
                  </a:lnTo>
                  <a:lnTo>
                    <a:pt x="27" y="75"/>
                  </a:lnTo>
                  <a:lnTo>
                    <a:pt x="16" y="41"/>
                  </a:lnTo>
                  <a:lnTo>
                    <a:pt x="6" y="4"/>
                  </a:lnTo>
                  <a:lnTo>
                    <a:pt x="1" y="1"/>
                  </a:lnTo>
                  <a:lnTo>
                    <a:pt x="6" y="4"/>
                  </a:lnTo>
                  <a:lnTo>
                    <a:pt x="6" y="0"/>
                  </a:lnTo>
                  <a:lnTo>
                    <a:pt x="1" y="1"/>
                  </a:lnTo>
                  <a:lnTo>
                    <a:pt x="4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4" name="Freeform 109"/>
            <p:cNvSpPr>
              <a:spLocks/>
            </p:cNvSpPr>
            <p:nvPr/>
          </p:nvSpPr>
          <p:spPr bwMode="auto">
            <a:xfrm>
              <a:off x="4260" y="3514"/>
              <a:ext cx="178" cy="230"/>
            </a:xfrm>
            <a:custGeom>
              <a:avLst/>
              <a:gdLst>
                <a:gd name="T0" fmla="*/ 147 w 178"/>
                <a:gd name="T1" fmla="*/ 220 h 230"/>
                <a:gd name="T2" fmla="*/ 158 w 178"/>
                <a:gd name="T3" fmla="*/ 210 h 230"/>
                <a:gd name="T4" fmla="*/ 168 w 178"/>
                <a:gd name="T5" fmla="*/ 197 h 230"/>
                <a:gd name="T6" fmla="*/ 176 w 178"/>
                <a:gd name="T7" fmla="*/ 180 h 230"/>
                <a:gd name="T8" fmla="*/ 177 w 178"/>
                <a:gd name="T9" fmla="*/ 161 h 230"/>
                <a:gd name="T10" fmla="*/ 177 w 178"/>
                <a:gd name="T11" fmla="*/ 141 h 230"/>
                <a:gd name="T12" fmla="*/ 174 w 178"/>
                <a:gd name="T13" fmla="*/ 118 h 230"/>
                <a:gd name="T14" fmla="*/ 167 w 178"/>
                <a:gd name="T15" fmla="*/ 96 h 230"/>
                <a:gd name="T16" fmla="*/ 157 w 178"/>
                <a:gd name="T17" fmla="*/ 73 h 230"/>
                <a:gd name="T18" fmla="*/ 150 w 178"/>
                <a:gd name="T19" fmla="*/ 63 h 230"/>
                <a:gd name="T20" fmla="*/ 144 w 178"/>
                <a:gd name="T21" fmla="*/ 53 h 230"/>
                <a:gd name="T22" fmla="*/ 137 w 178"/>
                <a:gd name="T23" fmla="*/ 45 h 230"/>
                <a:gd name="T24" fmla="*/ 128 w 178"/>
                <a:gd name="T25" fmla="*/ 36 h 230"/>
                <a:gd name="T26" fmla="*/ 121 w 178"/>
                <a:gd name="T27" fmla="*/ 27 h 230"/>
                <a:gd name="T28" fmla="*/ 113 w 178"/>
                <a:gd name="T29" fmla="*/ 22 h 230"/>
                <a:gd name="T30" fmla="*/ 104 w 178"/>
                <a:gd name="T31" fmla="*/ 16 h 230"/>
                <a:gd name="T32" fmla="*/ 96 w 178"/>
                <a:gd name="T33" fmla="*/ 10 h 230"/>
                <a:gd name="T34" fmla="*/ 87 w 178"/>
                <a:gd name="T35" fmla="*/ 6 h 230"/>
                <a:gd name="T36" fmla="*/ 79 w 178"/>
                <a:gd name="T37" fmla="*/ 3 h 230"/>
                <a:gd name="T38" fmla="*/ 70 w 178"/>
                <a:gd name="T39" fmla="*/ 1 h 230"/>
                <a:gd name="T40" fmla="*/ 61 w 178"/>
                <a:gd name="T41" fmla="*/ 0 h 230"/>
                <a:gd name="T42" fmla="*/ 54 w 178"/>
                <a:gd name="T43" fmla="*/ 1 h 230"/>
                <a:gd name="T44" fmla="*/ 46 w 178"/>
                <a:gd name="T45" fmla="*/ 1 h 230"/>
                <a:gd name="T46" fmla="*/ 39 w 178"/>
                <a:gd name="T47" fmla="*/ 4 h 230"/>
                <a:gd name="T48" fmla="*/ 31 w 178"/>
                <a:gd name="T49" fmla="*/ 7 h 230"/>
                <a:gd name="T50" fmla="*/ 19 w 178"/>
                <a:gd name="T51" fmla="*/ 19 h 230"/>
                <a:gd name="T52" fmla="*/ 9 w 178"/>
                <a:gd name="T53" fmla="*/ 32 h 230"/>
                <a:gd name="T54" fmla="*/ 3 w 178"/>
                <a:gd name="T55" fmla="*/ 49 h 230"/>
                <a:gd name="T56" fmla="*/ 0 w 178"/>
                <a:gd name="T57" fmla="*/ 68 h 230"/>
                <a:gd name="T58" fmla="*/ 0 w 178"/>
                <a:gd name="T59" fmla="*/ 89 h 230"/>
                <a:gd name="T60" fmla="*/ 4 w 178"/>
                <a:gd name="T61" fmla="*/ 111 h 230"/>
                <a:gd name="T62" fmla="*/ 10 w 178"/>
                <a:gd name="T63" fmla="*/ 133 h 230"/>
                <a:gd name="T64" fmla="*/ 21 w 178"/>
                <a:gd name="T65" fmla="*/ 156 h 230"/>
                <a:gd name="T66" fmla="*/ 27 w 178"/>
                <a:gd name="T67" fmla="*/ 166 h 230"/>
                <a:gd name="T68" fmla="*/ 34 w 178"/>
                <a:gd name="T69" fmla="*/ 176 h 230"/>
                <a:gd name="T70" fmla="*/ 41 w 178"/>
                <a:gd name="T71" fmla="*/ 184 h 230"/>
                <a:gd name="T72" fmla="*/ 49 w 178"/>
                <a:gd name="T73" fmla="*/ 193 h 230"/>
                <a:gd name="T74" fmla="*/ 57 w 178"/>
                <a:gd name="T75" fmla="*/ 202 h 230"/>
                <a:gd name="T76" fmla="*/ 64 w 178"/>
                <a:gd name="T77" fmla="*/ 207 h 230"/>
                <a:gd name="T78" fmla="*/ 73 w 178"/>
                <a:gd name="T79" fmla="*/ 213 h 230"/>
                <a:gd name="T80" fmla="*/ 81 w 178"/>
                <a:gd name="T81" fmla="*/ 219 h 230"/>
                <a:gd name="T82" fmla="*/ 90 w 178"/>
                <a:gd name="T83" fmla="*/ 223 h 230"/>
                <a:gd name="T84" fmla="*/ 98 w 178"/>
                <a:gd name="T85" fmla="*/ 226 h 230"/>
                <a:gd name="T86" fmla="*/ 107 w 178"/>
                <a:gd name="T87" fmla="*/ 228 h 230"/>
                <a:gd name="T88" fmla="*/ 116 w 178"/>
                <a:gd name="T89" fmla="*/ 229 h 230"/>
                <a:gd name="T90" fmla="*/ 124 w 178"/>
                <a:gd name="T91" fmla="*/ 229 h 230"/>
                <a:gd name="T92" fmla="*/ 131 w 178"/>
                <a:gd name="T93" fmla="*/ 228 h 230"/>
                <a:gd name="T94" fmla="*/ 138 w 178"/>
                <a:gd name="T95" fmla="*/ 225 h 230"/>
                <a:gd name="T96" fmla="*/ 147 w 178"/>
                <a:gd name="T97" fmla="*/ 220 h 23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8"/>
                <a:gd name="T148" fmla="*/ 0 h 230"/>
                <a:gd name="T149" fmla="*/ 178 w 178"/>
                <a:gd name="T150" fmla="*/ 230 h 23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8" h="230">
                  <a:moveTo>
                    <a:pt x="147" y="220"/>
                  </a:moveTo>
                  <a:lnTo>
                    <a:pt x="158" y="210"/>
                  </a:lnTo>
                  <a:lnTo>
                    <a:pt x="168" y="197"/>
                  </a:lnTo>
                  <a:lnTo>
                    <a:pt x="176" y="180"/>
                  </a:lnTo>
                  <a:lnTo>
                    <a:pt x="177" y="161"/>
                  </a:lnTo>
                  <a:lnTo>
                    <a:pt x="177" y="141"/>
                  </a:lnTo>
                  <a:lnTo>
                    <a:pt x="174" y="118"/>
                  </a:lnTo>
                  <a:lnTo>
                    <a:pt x="167" y="96"/>
                  </a:lnTo>
                  <a:lnTo>
                    <a:pt x="157" y="73"/>
                  </a:lnTo>
                  <a:lnTo>
                    <a:pt x="150" y="63"/>
                  </a:lnTo>
                  <a:lnTo>
                    <a:pt x="144" y="53"/>
                  </a:lnTo>
                  <a:lnTo>
                    <a:pt x="137" y="45"/>
                  </a:lnTo>
                  <a:lnTo>
                    <a:pt x="128" y="36"/>
                  </a:lnTo>
                  <a:lnTo>
                    <a:pt x="121" y="27"/>
                  </a:lnTo>
                  <a:lnTo>
                    <a:pt x="113" y="22"/>
                  </a:lnTo>
                  <a:lnTo>
                    <a:pt x="104" y="16"/>
                  </a:lnTo>
                  <a:lnTo>
                    <a:pt x="96" y="10"/>
                  </a:lnTo>
                  <a:lnTo>
                    <a:pt x="87" y="6"/>
                  </a:lnTo>
                  <a:lnTo>
                    <a:pt x="79" y="3"/>
                  </a:lnTo>
                  <a:lnTo>
                    <a:pt x="70" y="1"/>
                  </a:lnTo>
                  <a:lnTo>
                    <a:pt x="61" y="0"/>
                  </a:lnTo>
                  <a:lnTo>
                    <a:pt x="54" y="1"/>
                  </a:lnTo>
                  <a:lnTo>
                    <a:pt x="46" y="1"/>
                  </a:lnTo>
                  <a:lnTo>
                    <a:pt x="39" y="4"/>
                  </a:lnTo>
                  <a:lnTo>
                    <a:pt x="31" y="7"/>
                  </a:lnTo>
                  <a:lnTo>
                    <a:pt x="19" y="19"/>
                  </a:lnTo>
                  <a:lnTo>
                    <a:pt x="9" y="32"/>
                  </a:lnTo>
                  <a:lnTo>
                    <a:pt x="3" y="49"/>
                  </a:lnTo>
                  <a:lnTo>
                    <a:pt x="0" y="68"/>
                  </a:lnTo>
                  <a:lnTo>
                    <a:pt x="0" y="89"/>
                  </a:lnTo>
                  <a:lnTo>
                    <a:pt x="4" y="111"/>
                  </a:lnTo>
                  <a:lnTo>
                    <a:pt x="10" y="133"/>
                  </a:lnTo>
                  <a:lnTo>
                    <a:pt x="21" y="156"/>
                  </a:lnTo>
                  <a:lnTo>
                    <a:pt x="27" y="166"/>
                  </a:lnTo>
                  <a:lnTo>
                    <a:pt x="34" y="176"/>
                  </a:lnTo>
                  <a:lnTo>
                    <a:pt x="41" y="184"/>
                  </a:lnTo>
                  <a:lnTo>
                    <a:pt x="49" y="193"/>
                  </a:lnTo>
                  <a:lnTo>
                    <a:pt x="57" y="202"/>
                  </a:lnTo>
                  <a:lnTo>
                    <a:pt x="64" y="207"/>
                  </a:lnTo>
                  <a:lnTo>
                    <a:pt x="73" y="213"/>
                  </a:lnTo>
                  <a:lnTo>
                    <a:pt x="81" y="219"/>
                  </a:lnTo>
                  <a:lnTo>
                    <a:pt x="90" y="223"/>
                  </a:lnTo>
                  <a:lnTo>
                    <a:pt x="98" y="226"/>
                  </a:lnTo>
                  <a:lnTo>
                    <a:pt x="107" y="228"/>
                  </a:lnTo>
                  <a:lnTo>
                    <a:pt x="116" y="229"/>
                  </a:lnTo>
                  <a:lnTo>
                    <a:pt x="124" y="229"/>
                  </a:lnTo>
                  <a:lnTo>
                    <a:pt x="131" y="228"/>
                  </a:lnTo>
                  <a:lnTo>
                    <a:pt x="138" y="225"/>
                  </a:lnTo>
                  <a:lnTo>
                    <a:pt x="147" y="22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5" name="Freeform 110"/>
            <p:cNvSpPr>
              <a:spLocks/>
            </p:cNvSpPr>
            <p:nvPr/>
          </p:nvSpPr>
          <p:spPr bwMode="auto">
            <a:xfrm>
              <a:off x="4413" y="3589"/>
              <a:ext cx="29" cy="151"/>
            </a:xfrm>
            <a:custGeom>
              <a:avLst/>
              <a:gdLst>
                <a:gd name="T0" fmla="*/ 7 w 29"/>
                <a:gd name="T1" fmla="*/ 3 h 151"/>
                <a:gd name="T2" fmla="*/ 15 w 29"/>
                <a:gd name="T3" fmla="*/ 25 h 151"/>
                <a:gd name="T4" fmla="*/ 20 w 29"/>
                <a:gd name="T5" fmla="*/ 47 h 151"/>
                <a:gd name="T6" fmla="*/ 22 w 29"/>
                <a:gd name="T7" fmla="*/ 68 h 151"/>
                <a:gd name="T8" fmla="*/ 22 w 29"/>
                <a:gd name="T9" fmla="*/ 88 h 151"/>
                <a:gd name="T10" fmla="*/ 20 w 29"/>
                <a:gd name="T11" fmla="*/ 106 h 151"/>
                <a:gd name="T12" fmla="*/ 16 w 29"/>
                <a:gd name="T13" fmla="*/ 122 h 151"/>
                <a:gd name="T14" fmla="*/ 8 w 29"/>
                <a:gd name="T15" fmla="*/ 134 h 151"/>
                <a:gd name="T16" fmla="*/ 0 w 29"/>
                <a:gd name="T17" fmla="*/ 143 h 151"/>
                <a:gd name="T18" fmla="*/ 2 w 29"/>
                <a:gd name="T19" fmla="*/ 150 h 151"/>
                <a:gd name="T20" fmla="*/ 12 w 29"/>
                <a:gd name="T21" fmla="*/ 139 h 151"/>
                <a:gd name="T22" fmla="*/ 20 w 29"/>
                <a:gd name="T23" fmla="*/ 125 h 151"/>
                <a:gd name="T24" fmla="*/ 26 w 29"/>
                <a:gd name="T25" fmla="*/ 108 h 151"/>
                <a:gd name="T26" fmla="*/ 28 w 29"/>
                <a:gd name="T27" fmla="*/ 88 h 151"/>
                <a:gd name="T28" fmla="*/ 28 w 29"/>
                <a:gd name="T29" fmla="*/ 68 h 151"/>
                <a:gd name="T30" fmla="*/ 25 w 29"/>
                <a:gd name="T31" fmla="*/ 45 h 151"/>
                <a:gd name="T32" fmla="*/ 19 w 29"/>
                <a:gd name="T33" fmla="*/ 23 h 151"/>
                <a:gd name="T34" fmla="*/ 11 w 29"/>
                <a:gd name="T35" fmla="*/ 0 h 151"/>
                <a:gd name="T36" fmla="*/ 7 w 29"/>
                <a:gd name="T37" fmla="*/ 3 h 15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9"/>
                <a:gd name="T58" fmla="*/ 0 h 151"/>
                <a:gd name="T59" fmla="*/ 29 w 29"/>
                <a:gd name="T60" fmla="*/ 151 h 15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9" h="151">
                  <a:moveTo>
                    <a:pt x="7" y="3"/>
                  </a:moveTo>
                  <a:lnTo>
                    <a:pt x="15" y="25"/>
                  </a:lnTo>
                  <a:lnTo>
                    <a:pt x="20" y="47"/>
                  </a:lnTo>
                  <a:lnTo>
                    <a:pt x="22" y="68"/>
                  </a:lnTo>
                  <a:lnTo>
                    <a:pt x="22" y="88"/>
                  </a:lnTo>
                  <a:lnTo>
                    <a:pt x="20" y="106"/>
                  </a:lnTo>
                  <a:lnTo>
                    <a:pt x="16" y="122"/>
                  </a:lnTo>
                  <a:lnTo>
                    <a:pt x="8" y="134"/>
                  </a:lnTo>
                  <a:lnTo>
                    <a:pt x="0" y="143"/>
                  </a:lnTo>
                  <a:lnTo>
                    <a:pt x="2" y="150"/>
                  </a:lnTo>
                  <a:lnTo>
                    <a:pt x="12" y="139"/>
                  </a:lnTo>
                  <a:lnTo>
                    <a:pt x="20" y="125"/>
                  </a:lnTo>
                  <a:lnTo>
                    <a:pt x="26" y="108"/>
                  </a:lnTo>
                  <a:lnTo>
                    <a:pt x="28" y="88"/>
                  </a:lnTo>
                  <a:lnTo>
                    <a:pt x="28" y="68"/>
                  </a:lnTo>
                  <a:lnTo>
                    <a:pt x="25" y="45"/>
                  </a:lnTo>
                  <a:lnTo>
                    <a:pt x="19" y="23"/>
                  </a:lnTo>
                  <a:lnTo>
                    <a:pt x="11" y="0"/>
                  </a:lnTo>
                  <a:lnTo>
                    <a:pt x="7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6" name="Freeform 111"/>
            <p:cNvSpPr>
              <a:spLocks/>
            </p:cNvSpPr>
            <p:nvPr/>
          </p:nvSpPr>
          <p:spPr bwMode="auto">
            <a:xfrm>
              <a:off x="4291" y="3511"/>
              <a:ext cx="129" cy="73"/>
            </a:xfrm>
            <a:custGeom>
              <a:avLst/>
              <a:gdLst>
                <a:gd name="T0" fmla="*/ 3 w 129"/>
                <a:gd name="T1" fmla="*/ 12 h 73"/>
                <a:gd name="T2" fmla="*/ 3 w 129"/>
                <a:gd name="T3" fmla="*/ 13 h 73"/>
                <a:gd name="T4" fmla="*/ 10 w 129"/>
                <a:gd name="T5" fmla="*/ 9 h 73"/>
                <a:gd name="T6" fmla="*/ 17 w 129"/>
                <a:gd name="T7" fmla="*/ 8 h 73"/>
                <a:gd name="T8" fmla="*/ 24 w 129"/>
                <a:gd name="T9" fmla="*/ 7 h 73"/>
                <a:gd name="T10" fmla="*/ 31 w 129"/>
                <a:gd name="T11" fmla="*/ 7 h 73"/>
                <a:gd name="T12" fmla="*/ 39 w 129"/>
                <a:gd name="T13" fmla="*/ 7 h 73"/>
                <a:gd name="T14" fmla="*/ 48 w 129"/>
                <a:gd name="T15" fmla="*/ 9 h 73"/>
                <a:gd name="T16" fmla="*/ 55 w 129"/>
                <a:gd name="T17" fmla="*/ 12 h 73"/>
                <a:gd name="T18" fmla="*/ 63 w 129"/>
                <a:gd name="T19" fmla="*/ 16 h 73"/>
                <a:gd name="T20" fmla="*/ 72 w 129"/>
                <a:gd name="T21" fmla="*/ 20 h 73"/>
                <a:gd name="T22" fmla="*/ 80 w 129"/>
                <a:gd name="T23" fmla="*/ 25 h 73"/>
                <a:gd name="T24" fmla="*/ 87 w 129"/>
                <a:gd name="T25" fmla="*/ 31 h 73"/>
                <a:gd name="T26" fmla="*/ 94 w 129"/>
                <a:gd name="T27" fmla="*/ 37 h 73"/>
                <a:gd name="T28" fmla="*/ 103 w 129"/>
                <a:gd name="T29" fmla="*/ 45 h 73"/>
                <a:gd name="T30" fmla="*/ 110 w 129"/>
                <a:gd name="T31" fmla="*/ 53 h 73"/>
                <a:gd name="T32" fmla="*/ 115 w 129"/>
                <a:gd name="T33" fmla="*/ 63 h 73"/>
                <a:gd name="T34" fmla="*/ 122 w 129"/>
                <a:gd name="T35" fmla="*/ 72 h 73"/>
                <a:gd name="T36" fmla="*/ 128 w 129"/>
                <a:gd name="T37" fmla="*/ 69 h 73"/>
                <a:gd name="T38" fmla="*/ 121 w 129"/>
                <a:gd name="T39" fmla="*/ 59 h 73"/>
                <a:gd name="T40" fmla="*/ 115 w 129"/>
                <a:gd name="T41" fmla="*/ 49 h 73"/>
                <a:gd name="T42" fmla="*/ 107 w 129"/>
                <a:gd name="T43" fmla="*/ 41 h 73"/>
                <a:gd name="T44" fmla="*/ 100 w 129"/>
                <a:gd name="T45" fmla="*/ 33 h 73"/>
                <a:gd name="T46" fmla="*/ 91 w 129"/>
                <a:gd name="T47" fmla="*/ 25 h 73"/>
                <a:gd name="T48" fmla="*/ 84 w 129"/>
                <a:gd name="T49" fmla="*/ 20 h 73"/>
                <a:gd name="T50" fmla="*/ 75 w 129"/>
                <a:gd name="T51" fmla="*/ 15 h 73"/>
                <a:gd name="T52" fmla="*/ 66 w 129"/>
                <a:gd name="T53" fmla="*/ 9 h 73"/>
                <a:gd name="T54" fmla="*/ 58 w 129"/>
                <a:gd name="T55" fmla="*/ 5 h 73"/>
                <a:gd name="T56" fmla="*/ 48 w 129"/>
                <a:gd name="T57" fmla="*/ 3 h 73"/>
                <a:gd name="T58" fmla="*/ 39 w 129"/>
                <a:gd name="T59" fmla="*/ 1 h 73"/>
                <a:gd name="T60" fmla="*/ 31 w 129"/>
                <a:gd name="T61" fmla="*/ 0 h 73"/>
                <a:gd name="T62" fmla="*/ 24 w 129"/>
                <a:gd name="T63" fmla="*/ 0 h 73"/>
                <a:gd name="T64" fmla="*/ 15 w 129"/>
                <a:gd name="T65" fmla="*/ 1 h 73"/>
                <a:gd name="T66" fmla="*/ 7 w 129"/>
                <a:gd name="T67" fmla="*/ 4 h 73"/>
                <a:gd name="T68" fmla="*/ 0 w 129"/>
                <a:gd name="T69" fmla="*/ 7 h 73"/>
                <a:gd name="T70" fmla="*/ 0 w 129"/>
                <a:gd name="T71" fmla="*/ 8 h 73"/>
                <a:gd name="T72" fmla="*/ 3 w 129"/>
                <a:gd name="T73" fmla="*/ 12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9"/>
                <a:gd name="T112" fmla="*/ 0 h 73"/>
                <a:gd name="T113" fmla="*/ 129 w 129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9" h="73">
                  <a:moveTo>
                    <a:pt x="3" y="12"/>
                  </a:moveTo>
                  <a:lnTo>
                    <a:pt x="3" y="13"/>
                  </a:lnTo>
                  <a:lnTo>
                    <a:pt x="10" y="9"/>
                  </a:lnTo>
                  <a:lnTo>
                    <a:pt x="17" y="8"/>
                  </a:lnTo>
                  <a:lnTo>
                    <a:pt x="24" y="7"/>
                  </a:lnTo>
                  <a:lnTo>
                    <a:pt x="31" y="7"/>
                  </a:lnTo>
                  <a:lnTo>
                    <a:pt x="39" y="7"/>
                  </a:lnTo>
                  <a:lnTo>
                    <a:pt x="48" y="9"/>
                  </a:lnTo>
                  <a:lnTo>
                    <a:pt x="55" y="12"/>
                  </a:lnTo>
                  <a:lnTo>
                    <a:pt x="63" y="16"/>
                  </a:lnTo>
                  <a:lnTo>
                    <a:pt x="72" y="20"/>
                  </a:lnTo>
                  <a:lnTo>
                    <a:pt x="80" y="25"/>
                  </a:lnTo>
                  <a:lnTo>
                    <a:pt x="87" y="31"/>
                  </a:lnTo>
                  <a:lnTo>
                    <a:pt x="94" y="37"/>
                  </a:lnTo>
                  <a:lnTo>
                    <a:pt x="103" y="45"/>
                  </a:lnTo>
                  <a:lnTo>
                    <a:pt x="110" y="53"/>
                  </a:lnTo>
                  <a:lnTo>
                    <a:pt x="115" y="63"/>
                  </a:lnTo>
                  <a:lnTo>
                    <a:pt x="122" y="72"/>
                  </a:lnTo>
                  <a:lnTo>
                    <a:pt x="128" y="69"/>
                  </a:lnTo>
                  <a:lnTo>
                    <a:pt x="121" y="59"/>
                  </a:lnTo>
                  <a:lnTo>
                    <a:pt x="115" y="49"/>
                  </a:lnTo>
                  <a:lnTo>
                    <a:pt x="107" y="41"/>
                  </a:lnTo>
                  <a:lnTo>
                    <a:pt x="100" y="33"/>
                  </a:lnTo>
                  <a:lnTo>
                    <a:pt x="91" y="25"/>
                  </a:lnTo>
                  <a:lnTo>
                    <a:pt x="84" y="20"/>
                  </a:lnTo>
                  <a:lnTo>
                    <a:pt x="75" y="15"/>
                  </a:lnTo>
                  <a:lnTo>
                    <a:pt x="66" y="9"/>
                  </a:lnTo>
                  <a:lnTo>
                    <a:pt x="58" y="5"/>
                  </a:lnTo>
                  <a:lnTo>
                    <a:pt x="48" y="3"/>
                  </a:lnTo>
                  <a:lnTo>
                    <a:pt x="39" y="1"/>
                  </a:lnTo>
                  <a:lnTo>
                    <a:pt x="31" y="0"/>
                  </a:lnTo>
                  <a:lnTo>
                    <a:pt x="24" y="0"/>
                  </a:lnTo>
                  <a:lnTo>
                    <a:pt x="15" y="1"/>
                  </a:lnTo>
                  <a:lnTo>
                    <a:pt x="7" y="4"/>
                  </a:lnTo>
                  <a:lnTo>
                    <a:pt x="0" y="7"/>
                  </a:lnTo>
                  <a:lnTo>
                    <a:pt x="0" y="8"/>
                  </a:lnTo>
                  <a:lnTo>
                    <a:pt x="3" y="12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7" name="Freeform 112"/>
            <p:cNvSpPr>
              <a:spLocks/>
            </p:cNvSpPr>
            <p:nvPr/>
          </p:nvSpPr>
          <p:spPr bwMode="auto">
            <a:xfrm>
              <a:off x="4257" y="3520"/>
              <a:ext cx="29" cy="149"/>
            </a:xfrm>
            <a:custGeom>
              <a:avLst/>
              <a:gdLst>
                <a:gd name="T0" fmla="*/ 21 w 29"/>
                <a:gd name="T1" fmla="*/ 145 h 149"/>
                <a:gd name="T2" fmla="*/ 13 w 29"/>
                <a:gd name="T3" fmla="*/ 124 h 149"/>
                <a:gd name="T4" fmla="*/ 8 w 29"/>
                <a:gd name="T5" fmla="*/ 101 h 149"/>
                <a:gd name="T6" fmla="*/ 4 w 29"/>
                <a:gd name="T7" fmla="*/ 82 h 149"/>
                <a:gd name="T8" fmla="*/ 4 w 29"/>
                <a:gd name="T9" fmla="*/ 61 h 149"/>
                <a:gd name="T10" fmla="*/ 7 w 29"/>
                <a:gd name="T11" fmla="*/ 42 h 149"/>
                <a:gd name="T12" fmla="*/ 12 w 29"/>
                <a:gd name="T13" fmla="*/ 27 h 149"/>
                <a:gd name="T14" fmla="*/ 19 w 29"/>
                <a:gd name="T15" fmla="*/ 14 h 149"/>
                <a:gd name="T16" fmla="*/ 28 w 29"/>
                <a:gd name="T17" fmla="*/ 4 h 149"/>
                <a:gd name="T18" fmla="*/ 26 w 29"/>
                <a:gd name="T19" fmla="*/ 0 h 149"/>
                <a:gd name="T20" fmla="*/ 15 w 29"/>
                <a:gd name="T21" fmla="*/ 10 h 149"/>
                <a:gd name="T22" fmla="*/ 7 w 29"/>
                <a:gd name="T23" fmla="*/ 24 h 149"/>
                <a:gd name="T24" fmla="*/ 2 w 29"/>
                <a:gd name="T25" fmla="*/ 41 h 149"/>
                <a:gd name="T26" fmla="*/ 0 w 29"/>
                <a:gd name="T27" fmla="*/ 61 h 149"/>
                <a:gd name="T28" fmla="*/ 0 w 29"/>
                <a:gd name="T29" fmla="*/ 82 h 149"/>
                <a:gd name="T30" fmla="*/ 2 w 29"/>
                <a:gd name="T31" fmla="*/ 103 h 149"/>
                <a:gd name="T32" fmla="*/ 8 w 29"/>
                <a:gd name="T33" fmla="*/ 125 h 149"/>
                <a:gd name="T34" fmla="*/ 16 w 29"/>
                <a:gd name="T35" fmla="*/ 148 h 149"/>
                <a:gd name="T36" fmla="*/ 21 w 29"/>
                <a:gd name="T37" fmla="*/ 145 h 14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9"/>
                <a:gd name="T58" fmla="*/ 0 h 149"/>
                <a:gd name="T59" fmla="*/ 29 w 29"/>
                <a:gd name="T60" fmla="*/ 149 h 14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9" h="149">
                  <a:moveTo>
                    <a:pt x="21" y="145"/>
                  </a:moveTo>
                  <a:lnTo>
                    <a:pt x="13" y="124"/>
                  </a:lnTo>
                  <a:lnTo>
                    <a:pt x="8" y="101"/>
                  </a:lnTo>
                  <a:lnTo>
                    <a:pt x="4" y="82"/>
                  </a:lnTo>
                  <a:lnTo>
                    <a:pt x="4" y="61"/>
                  </a:lnTo>
                  <a:lnTo>
                    <a:pt x="7" y="42"/>
                  </a:lnTo>
                  <a:lnTo>
                    <a:pt x="12" y="27"/>
                  </a:lnTo>
                  <a:lnTo>
                    <a:pt x="19" y="14"/>
                  </a:lnTo>
                  <a:lnTo>
                    <a:pt x="28" y="4"/>
                  </a:lnTo>
                  <a:lnTo>
                    <a:pt x="26" y="0"/>
                  </a:lnTo>
                  <a:lnTo>
                    <a:pt x="15" y="10"/>
                  </a:lnTo>
                  <a:lnTo>
                    <a:pt x="7" y="24"/>
                  </a:lnTo>
                  <a:lnTo>
                    <a:pt x="2" y="41"/>
                  </a:lnTo>
                  <a:lnTo>
                    <a:pt x="0" y="61"/>
                  </a:lnTo>
                  <a:lnTo>
                    <a:pt x="0" y="82"/>
                  </a:lnTo>
                  <a:lnTo>
                    <a:pt x="2" y="103"/>
                  </a:lnTo>
                  <a:lnTo>
                    <a:pt x="8" y="125"/>
                  </a:lnTo>
                  <a:lnTo>
                    <a:pt x="16" y="148"/>
                  </a:lnTo>
                  <a:lnTo>
                    <a:pt x="21" y="145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8" name="Freeform 113"/>
            <p:cNvSpPr>
              <a:spLocks/>
            </p:cNvSpPr>
            <p:nvPr/>
          </p:nvSpPr>
          <p:spPr bwMode="auto">
            <a:xfrm>
              <a:off x="4278" y="3674"/>
              <a:ext cx="130" cy="73"/>
            </a:xfrm>
            <a:custGeom>
              <a:avLst/>
              <a:gdLst>
                <a:gd name="T0" fmla="*/ 126 w 130"/>
                <a:gd name="T1" fmla="*/ 59 h 73"/>
                <a:gd name="T2" fmla="*/ 126 w 130"/>
                <a:gd name="T3" fmla="*/ 60 h 73"/>
                <a:gd name="T4" fmla="*/ 119 w 130"/>
                <a:gd name="T5" fmla="*/ 63 h 73"/>
                <a:gd name="T6" fmla="*/ 112 w 130"/>
                <a:gd name="T7" fmla="*/ 64 h 73"/>
                <a:gd name="T8" fmla="*/ 105 w 130"/>
                <a:gd name="T9" fmla="*/ 65 h 73"/>
                <a:gd name="T10" fmla="*/ 97 w 130"/>
                <a:gd name="T11" fmla="*/ 65 h 73"/>
                <a:gd name="T12" fmla="*/ 90 w 130"/>
                <a:gd name="T13" fmla="*/ 65 h 73"/>
                <a:gd name="T14" fmla="*/ 81 w 130"/>
                <a:gd name="T15" fmla="*/ 64 h 73"/>
                <a:gd name="T16" fmla="*/ 73 w 130"/>
                <a:gd name="T17" fmla="*/ 60 h 73"/>
                <a:gd name="T18" fmla="*/ 65 w 130"/>
                <a:gd name="T19" fmla="*/ 57 h 73"/>
                <a:gd name="T20" fmla="*/ 56 w 130"/>
                <a:gd name="T21" fmla="*/ 52 h 73"/>
                <a:gd name="T22" fmla="*/ 49 w 130"/>
                <a:gd name="T23" fmla="*/ 48 h 73"/>
                <a:gd name="T24" fmla="*/ 41 w 130"/>
                <a:gd name="T25" fmla="*/ 41 h 73"/>
                <a:gd name="T26" fmla="*/ 34 w 130"/>
                <a:gd name="T27" fmla="*/ 35 h 73"/>
                <a:gd name="T28" fmla="*/ 27 w 130"/>
                <a:gd name="T29" fmla="*/ 27 h 73"/>
                <a:gd name="T30" fmla="*/ 18 w 130"/>
                <a:gd name="T31" fmla="*/ 17 h 73"/>
                <a:gd name="T32" fmla="*/ 13 w 130"/>
                <a:gd name="T33" fmla="*/ 9 h 73"/>
                <a:gd name="T34" fmla="*/ 7 w 130"/>
                <a:gd name="T35" fmla="*/ 0 h 73"/>
                <a:gd name="T36" fmla="*/ 0 w 130"/>
                <a:gd name="T37" fmla="*/ 3 h 73"/>
                <a:gd name="T38" fmla="*/ 7 w 130"/>
                <a:gd name="T39" fmla="*/ 12 h 73"/>
                <a:gd name="T40" fmla="*/ 14 w 130"/>
                <a:gd name="T41" fmla="*/ 21 h 73"/>
                <a:gd name="T42" fmla="*/ 21 w 130"/>
                <a:gd name="T43" fmla="*/ 31 h 73"/>
                <a:gd name="T44" fmla="*/ 28 w 130"/>
                <a:gd name="T45" fmla="*/ 39 h 73"/>
                <a:gd name="T46" fmla="*/ 36 w 130"/>
                <a:gd name="T47" fmla="*/ 45 h 73"/>
                <a:gd name="T48" fmla="*/ 45 w 130"/>
                <a:gd name="T49" fmla="*/ 52 h 73"/>
                <a:gd name="T50" fmla="*/ 53 w 130"/>
                <a:gd name="T51" fmla="*/ 57 h 73"/>
                <a:gd name="T52" fmla="*/ 62 w 130"/>
                <a:gd name="T53" fmla="*/ 63 h 73"/>
                <a:gd name="T54" fmla="*/ 72 w 130"/>
                <a:gd name="T55" fmla="*/ 67 h 73"/>
                <a:gd name="T56" fmla="*/ 80 w 130"/>
                <a:gd name="T57" fmla="*/ 69 h 73"/>
                <a:gd name="T58" fmla="*/ 88 w 130"/>
                <a:gd name="T59" fmla="*/ 71 h 73"/>
                <a:gd name="T60" fmla="*/ 97 w 130"/>
                <a:gd name="T61" fmla="*/ 72 h 73"/>
                <a:gd name="T62" fmla="*/ 105 w 130"/>
                <a:gd name="T63" fmla="*/ 72 h 73"/>
                <a:gd name="T64" fmla="*/ 114 w 130"/>
                <a:gd name="T65" fmla="*/ 71 h 73"/>
                <a:gd name="T66" fmla="*/ 121 w 130"/>
                <a:gd name="T67" fmla="*/ 68 h 73"/>
                <a:gd name="T68" fmla="*/ 129 w 130"/>
                <a:gd name="T69" fmla="*/ 64 h 73"/>
                <a:gd name="T70" fmla="*/ 129 w 130"/>
                <a:gd name="T71" fmla="*/ 65 h 73"/>
                <a:gd name="T72" fmla="*/ 126 w 130"/>
                <a:gd name="T73" fmla="*/ 59 h 7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0"/>
                <a:gd name="T112" fmla="*/ 0 h 73"/>
                <a:gd name="T113" fmla="*/ 130 w 130"/>
                <a:gd name="T114" fmla="*/ 73 h 7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0" h="73">
                  <a:moveTo>
                    <a:pt x="126" y="59"/>
                  </a:moveTo>
                  <a:lnTo>
                    <a:pt x="126" y="60"/>
                  </a:lnTo>
                  <a:lnTo>
                    <a:pt x="119" y="63"/>
                  </a:lnTo>
                  <a:lnTo>
                    <a:pt x="112" y="64"/>
                  </a:lnTo>
                  <a:lnTo>
                    <a:pt x="105" y="65"/>
                  </a:lnTo>
                  <a:lnTo>
                    <a:pt x="97" y="65"/>
                  </a:lnTo>
                  <a:lnTo>
                    <a:pt x="90" y="65"/>
                  </a:lnTo>
                  <a:lnTo>
                    <a:pt x="81" y="64"/>
                  </a:lnTo>
                  <a:lnTo>
                    <a:pt x="73" y="60"/>
                  </a:lnTo>
                  <a:lnTo>
                    <a:pt x="65" y="57"/>
                  </a:lnTo>
                  <a:lnTo>
                    <a:pt x="56" y="52"/>
                  </a:lnTo>
                  <a:lnTo>
                    <a:pt x="49" y="48"/>
                  </a:lnTo>
                  <a:lnTo>
                    <a:pt x="41" y="41"/>
                  </a:lnTo>
                  <a:lnTo>
                    <a:pt x="34" y="35"/>
                  </a:lnTo>
                  <a:lnTo>
                    <a:pt x="27" y="27"/>
                  </a:lnTo>
                  <a:lnTo>
                    <a:pt x="18" y="17"/>
                  </a:lnTo>
                  <a:lnTo>
                    <a:pt x="13" y="9"/>
                  </a:lnTo>
                  <a:lnTo>
                    <a:pt x="7" y="0"/>
                  </a:lnTo>
                  <a:lnTo>
                    <a:pt x="0" y="3"/>
                  </a:lnTo>
                  <a:lnTo>
                    <a:pt x="7" y="12"/>
                  </a:lnTo>
                  <a:lnTo>
                    <a:pt x="14" y="21"/>
                  </a:lnTo>
                  <a:lnTo>
                    <a:pt x="21" y="31"/>
                  </a:lnTo>
                  <a:lnTo>
                    <a:pt x="28" y="39"/>
                  </a:lnTo>
                  <a:lnTo>
                    <a:pt x="36" y="45"/>
                  </a:lnTo>
                  <a:lnTo>
                    <a:pt x="45" y="52"/>
                  </a:lnTo>
                  <a:lnTo>
                    <a:pt x="53" y="57"/>
                  </a:lnTo>
                  <a:lnTo>
                    <a:pt x="62" y="63"/>
                  </a:lnTo>
                  <a:lnTo>
                    <a:pt x="72" y="67"/>
                  </a:lnTo>
                  <a:lnTo>
                    <a:pt x="80" y="69"/>
                  </a:lnTo>
                  <a:lnTo>
                    <a:pt x="88" y="71"/>
                  </a:lnTo>
                  <a:lnTo>
                    <a:pt x="97" y="72"/>
                  </a:lnTo>
                  <a:lnTo>
                    <a:pt x="105" y="72"/>
                  </a:lnTo>
                  <a:lnTo>
                    <a:pt x="114" y="71"/>
                  </a:lnTo>
                  <a:lnTo>
                    <a:pt x="121" y="68"/>
                  </a:lnTo>
                  <a:lnTo>
                    <a:pt x="129" y="64"/>
                  </a:lnTo>
                  <a:lnTo>
                    <a:pt x="129" y="65"/>
                  </a:lnTo>
                  <a:lnTo>
                    <a:pt x="126" y="59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19" name="Freeform 114"/>
            <p:cNvSpPr>
              <a:spLocks/>
            </p:cNvSpPr>
            <p:nvPr/>
          </p:nvSpPr>
          <p:spPr bwMode="auto">
            <a:xfrm>
              <a:off x="4738" y="3398"/>
              <a:ext cx="196" cy="231"/>
            </a:xfrm>
            <a:custGeom>
              <a:avLst/>
              <a:gdLst>
                <a:gd name="T0" fmla="*/ 153 w 196"/>
                <a:gd name="T1" fmla="*/ 224 h 231"/>
                <a:gd name="T2" fmla="*/ 169 w 196"/>
                <a:gd name="T3" fmla="*/ 216 h 231"/>
                <a:gd name="T4" fmla="*/ 181 w 196"/>
                <a:gd name="T5" fmla="*/ 203 h 231"/>
                <a:gd name="T6" fmla="*/ 189 w 196"/>
                <a:gd name="T7" fmla="*/ 187 h 231"/>
                <a:gd name="T8" fmla="*/ 194 w 196"/>
                <a:gd name="T9" fmla="*/ 168 h 231"/>
                <a:gd name="T10" fmla="*/ 195 w 196"/>
                <a:gd name="T11" fmla="*/ 148 h 231"/>
                <a:gd name="T12" fmla="*/ 194 w 196"/>
                <a:gd name="T13" fmla="*/ 126 h 231"/>
                <a:gd name="T14" fmla="*/ 188 w 196"/>
                <a:gd name="T15" fmla="*/ 103 h 231"/>
                <a:gd name="T16" fmla="*/ 178 w 196"/>
                <a:gd name="T17" fmla="*/ 80 h 231"/>
                <a:gd name="T18" fmla="*/ 172 w 196"/>
                <a:gd name="T19" fmla="*/ 69 h 231"/>
                <a:gd name="T20" fmla="*/ 165 w 196"/>
                <a:gd name="T21" fmla="*/ 58 h 231"/>
                <a:gd name="T22" fmla="*/ 158 w 196"/>
                <a:gd name="T23" fmla="*/ 49 h 231"/>
                <a:gd name="T24" fmla="*/ 151 w 196"/>
                <a:gd name="T25" fmla="*/ 41 h 231"/>
                <a:gd name="T26" fmla="*/ 142 w 196"/>
                <a:gd name="T27" fmla="*/ 32 h 231"/>
                <a:gd name="T28" fmla="*/ 133 w 196"/>
                <a:gd name="T29" fmla="*/ 25 h 231"/>
                <a:gd name="T30" fmla="*/ 125 w 196"/>
                <a:gd name="T31" fmla="*/ 17 h 231"/>
                <a:gd name="T32" fmla="*/ 115 w 196"/>
                <a:gd name="T33" fmla="*/ 13 h 231"/>
                <a:gd name="T34" fmla="*/ 106 w 196"/>
                <a:gd name="T35" fmla="*/ 7 h 231"/>
                <a:gd name="T36" fmla="*/ 96 w 196"/>
                <a:gd name="T37" fmla="*/ 4 h 231"/>
                <a:gd name="T38" fmla="*/ 87 w 196"/>
                <a:gd name="T39" fmla="*/ 1 h 231"/>
                <a:gd name="T40" fmla="*/ 79 w 196"/>
                <a:gd name="T41" fmla="*/ 0 h 231"/>
                <a:gd name="T42" fmla="*/ 69 w 196"/>
                <a:gd name="T43" fmla="*/ 0 h 231"/>
                <a:gd name="T44" fmla="*/ 59 w 196"/>
                <a:gd name="T45" fmla="*/ 0 h 231"/>
                <a:gd name="T46" fmla="*/ 50 w 196"/>
                <a:gd name="T47" fmla="*/ 1 h 231"/>
                <a:gd name="T48" fmla="*/ 42 w 196"/>
                <a:gd name="T49" fmla="*/ 4 h 231"/>
                <a:gd name="T50" fmla="*/ 27 w 196"/>
                <a:gd name="T51" fmla="*/ 14 h 231"/>
                <a:gd name="T52" fmla="*/ 16 w 196"/>
                <a:gd name="T53" fmla="*/ 27 h 231"/>
                <a:gd name="T54" fmla="*/ 7 w 196"/>
                <a:gd name="T55" fmla="*/ 43 h 231"/>
                <a:gd name="T56" fmla="*/ 1 w 196"/>
                <a:gd name="T57" fmla="*/ 62 h 231"/>
                <a:gd name="T58" fmla="*/ 0 w 196"/>
                <a:gd name="T59" fmla="*/ 82 h 231"/>
                <a:gd name="T60" fmla="*/ 3 w 196"/>
                <a:gd name="T61" fmla="*/ 104 h 231"/>
                <a:gd name="T62" fmla="*/ 7 w 196"/>
                <a:gd name="T63" fmla="*/ 127 h 231"/>
                <a:gd name="T64" fmla="*/ 17 w 196"/>
                <a:gd name="T65" fmla="*/ 149 h 231"/>
                <a:gd name="T66" fmla="*/ 23 w 196"/>
                <a:gd name="T67" fmla="*/ 161 h 231"/>
                <a:gd name="T68" fmla="*/ 30 w 196"/>
                <a:gd name="T69" fmla="*/ 171 h 231"/>
                <a:gd name="T70" fmla="*/ 37 w 196"/>
                <a:gd name="T71" fmla="*/ 181 h 231"/>
                <a:gd name="T72" fmla="*/ 46 w 196"/>
                <a:gd name="T73" fmla="*/ 189 h 231"/>
                <a:gd name="T74" fmla="*/ 54 w 196"/>
                <a:gd name="T75" fmla="*/ 198 h 231"/>
                <a:gd name="T76" fmla="*/ 63 w 196"/>
                <a:gd name="T77" fmla="*/ 205 h 231"/>
                <a:gd name="T78" fmla="*/ 72 w 196"/>
                <a:gd name="T79" fmla="*/ 211 h 231"/>
                <a:gd name="T80" fmla="*/ 80 w 196"/>
                <a:gd name="T81" fmla="*/ 217 h 231"/>
                <a:gd name="T82" fmla="*/ 90 w 196"/>
                <a:gd name="T83" fmla="*/ 223 h 231"/>
                <a:gd name="T84" fmla="*/ 99 w 196"/>
                <a:gd name="T85" fmla="*/ 226 h 231"/>
                <a:gd name="T86" fmla="*/ 109 w 196"/>
                <a:gd name="T87" fmla="*/ 229 h 231"/>
                <a:gd name="T88" fmla="*/ 118 w 196"/>
                <a:gd name="T89" fmla="*/ 230 h 231"/>
                <a:gd name="T90" fmla="*/ 128 w 196"/>
                <a:gd name="T91" fmla="*/ 230 h 231"/>
                <a:gd name="T92" fmla="*/ 136 w 196"/>
                <a:gd name="T93" fmla="*/ 230 h 231"/>
                <a:gd name="T94" fmla="*/ 145 w 196"/>
                <a:gd name="T95" fmla="*/ 229 h 231"/>
                <a:gd name="T96" fmla="*/ 153 w 196"/>
                <a:gd name="T97" fmla="*/ 224 h 23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6"/>
                <a:gd name="T148" fmla="*/ 0 h 231"/>
                <a:gd name="T149" fmla="*/ 196 w 196"/>
                <a:gd name="T150" fmla="*/ 231 h 23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6" h="231">
                  <a:moveTo>
                    <a:pt x="153" y="224"/>
                  </a:moveTo>
                  <a:lnTo>
                    <a:pt x="169" y="216"/>
                  </a:lnTo>
                  <a:lnTo>
                    <a:pt x="181" y="203"/>
                  </a:lnTo>
                  <a:lnTo>
                    <a:pt x="189" y="187"/>
                  </a:lnTo>
                  <a:lnTo>
                    <a:pt x="194" y="168"/>
                  </a:lnTo>
                  <a:lnTo>
                    <a:pt x="195" y="148"/>
                  </a:lnTo>
                  <a:lnTo>
                    <a:pt x="194" y="126"/>
                  </a:lnTo>
                  <a:lnTo>
                    <a:pt x="188" y="103"/>
                  </a:lnTo>
                  <a:lnTo>
                    <a:pt x="178" y="80"/>
                  </a:lnTo>
                  <a:lnTo>
                    <a:pt x="172" y="69"/>
                  </a:lnTo>
                  <a:lnTo>
                    <a:pt x="165" y="58"/>
                  </a:lnTo>
                  <a:lnTo>
                    <a:pt x="158" y="49"/>
                  </a:lnTo>
                  <a:lnTo>
                    <a:pt x="151" y="41"/>
                  </a:lnTo>
                  <a:lnTo>
                    <a:pt x="142" y="32"/>
                  </a:lnTo>
                  <a:lnTo>
                    <a:pt x="133" y="25"/>
                  </a:lnTo>
                  <a:lnTo>
                    <a:pt x="125" y="17"/>
                  </a:lnTo>
                  <a:lnTo>
                    <a:pt x="115" y="13"/>
                  </a:lnTo>
                  <a:lnTo>
                    <a:pt x="106" y="7"/>
                  </a:lnTo>
                  <a:lnTo>
                    <a:pt x="96" y="4"/>
                  </a:lnTo>
                  <a:lnTo>
                    <a:pt x="87" y="1"/>
                  </a:lnTo>
                  <a:lnTo>
                    <a:pt x="79" y="0"/>
                  </a:lnTo>
                  <a:lnTo>
                    <a:pt x="69" y="0"/>
                  </a:lnTo>
                  <a:lnTo>
                    <a:pt x="59" y="0"/>
                  </a:lnTo>
                  <a:lnTo>
                    <a:pt x="50" y="1"/>
                  </a:lnTo>
                  <a:lnTo>
                    <a:pt x="42" y="4"/>
                  </a:lnTo>
                  <a:lnTo>
                    <a:pt x="27" y="14"/>
                  </a:lnTo>
                  <a:lnTo>
                    <a:pt x="16" y="27"/>
                  </a:lnTo>
                  <a:lnTo>
                    <a:pt x="7" y="43"/>
                  </a:lnTo>
                  <a:lnTo>
                    <a:pt x="1" y="62"/>
                  </a:lnTo>
                  <a:lnTo>
                    <a:pt x="0" y="82"/>
                  </a:lnTo>
                  <a:lnTo>
                    <a:pt x="3" y="104"/>
                  </a:lnTo>
                  <a:lnTo>
                    <a:pt x="7" y="127"/>
                  </a:lnTo>
                  <a:lnTo>
                    <a:pt x="17" y="149"/>
                  </a:lnTo>
                  <a:lnTo>
                    <a:pt x="23" y="161"/>
                  </a:lnTo>
                  <a:lnTo>
                    <a:pt x="30" y="171"/>
                  </a:lnTo>
                  <a:lnTo>
                    <a:pt x="37" y="181"/>
                  </a:lnTo>
                  <a:lnTo>
                    <a:pt x="46" y="189"/>
                  </a:lnTo>
                  <a:lnTo>
                    <a:pt x="54" y="198"/>
                  </a:lnTo>
                  <a:lnTo>
                    <a:pt x="63" y="205"/>
                  </a:lnTo>
                  <a:lnTo>
                    <a:pt x="72" y="211"/>
                  </a:lnTo>
                  <a:lnTo>
                    <a:pt x="80" y="217"/>
                  </a:lnTo>
                  <a:lnTo>
                    <a:pt x="90" y="223"/>
                  </a:lnTo>
                  <a:lnTo>
                    <a:pt x="99" y="226"/>
                  </a:lnTo>
                  <a:lnTo>
                    <a:pt x="109" y="229"/>
                  </a:lnTo>
                  <a:lnTo>
                    <a:pt x="118" y="230"/>
                  </a:lnTo>
                  <a:lnTo>
                    <a:pt x="128" y="230"/>
                  </a:lnTo>
                  <a:lnTo>
                    <a:pt x="136" y="230"/>
                  </a:lnTo>
                  <a:lnTo>
                    <a:pt x="145" y="229"/>
                  </a:lnTo>
                  <a:lnTo>
                    <a:pt x="153" y="22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0" name="Freeform 115"/>
            <p:cNvSpPr>
              <a:spLocks/>
            </p:cNvSpPr>
            <p:nvPr/>
          </p:nvSpPr>
          <p:spPr bwMode="auto">
            <a:xfrm>
              <a:off x="4899" y="3479"/>
              <a:ext cx="40" cy="148"/>
            </a:xfrm>
            <a:custGeom>
              <a:avLst/>
              <a:gdLst>
                <a:gd name="T0" fmla="*/ 18 w 40"/>
                <a:gd name="T1" fmla="*/ 3 h 148"/>
                <a:gd name="T2" fmla="*/ 26 w 40"/>
                <a:gd name="T3" fmla="*/ 25 h 148"/>
                <a:gd name="T4" fmla="*/ 32 w 40"/>
                <a:gd name="T5" fmla="*/ 47 h 148"/>
                <a:gd name="T6" fmla="*/ 33 w 40"/>
                <a:gd name="T7" fmla="*/ 68 h 148"/>
                <a:gd name="T8" fmla="*/ 32 w 40"/>
                <a:gd name="T9" fmla="*/ 88 h 148"/>
                <a:gd name="T10" fmla="*/ 28 w 40"/>
                <a:gd name="T11" fmla="*/ 105 h 148"/>
                <a:gd name="T12" fmla="*/ 21 w 40"/>
                <a:gd name="T13" fmla="*/ 120 h 148"/>
                <a:gd name="T14" fmla="*/ 11 w 40"/>
                <a:gd name="T15" fmla="*/ 131 h 148"/>
                <a:gd name="T16" fmla="*/ 0 w 40"/>
                <a:gd name="T17" fmla="*/ 140 h 148"/>
                <a:gd name="T18" fmla="*/ 1 w 40"/>
                <a:gd name="T19" fmla="*/ 147 h 148"/>
                <a:gd name="T20" fmla="*/ 15 w 40"/>
                <a:gd name="T21" fmla="*/ 137 h 148"/>
                <a:gd name="T22" fmla="*/ 26 w 40"/>
                <a:gd name="T23" fmla="*/ 123 h 148"/>
                <a:gd name="T24" fmla="*/ 33 w 40"/>
                <a:gd name="T25" fmla="*/ 107 h 148"/>
                <a:gd name="T26" fmla="*/ 37 w 40"/>
                <a:gd name="T27" fmla="*/ 88 h 148"/>
                <a:gd name="T28" fmla="*/ 39 w 40"/>
                <a:gd name="T29" fmla="*/ 68 h 148"/>
                <a:gd name="T30" fmla="*/ 37 w 40"/>
                <a:gd name="T31" fmla="*/ 47 h 148"/>
                <a:gd name="T32" fmla="*/ 32 w 40"/>
                <a:gd name="T33" fmla="*/ 23 h 148"/>
                <a:gd name="T34" fmla="*/ 23 w 40"/>
                <a:gd name="T35" fmla="*/ 0 h 148"/>
                <a:gd name="T36" fmla="*/ 18 w 40"/>
                <a:gd name="T37" fmla="*/ 3 h 1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0"/>
                <a:gd name="T58" fmla="*/ 0 h 148"/>
                <a:gd name="T59" fmla="*/ 40 w 40"/>
                <a:gd name="T60" fmla="*/ 148 h 1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0" h="148">
                  <a:moveTo>
                    <a:pt x="18" y="3"/>
                  </a:moveTo>
                  <a:lnTo>
                    <a:pt x="26" y="25"/>
                  </a:lnTo>
                  <a:lnTo>
                    <a:pt x="32" y="47"/>
                  </a:lnTo>
                  <a:lnTo>
                    <a:pt x="33" y="68"/>
                  </a:lnTo>
                  <a:lnTo>
                    <a:pt x="32" y="88"/>
                  </a:lnTo>
                  <a:lnTo>
                    <a:pt x="28" y="105"/>
                  </a:lnTo>
                  <a:lnTo>
                    <a:pt x="21" y="120"/>
                  </a:lnTo>
                  <a:lnTo>
                    <a:pt x="11" y="131"/>
                  </a:lnTo>
                  <a:lnTo>
                    <a:pt x="0" y="140"/>
                  </a:lnTo>
                  <a:lnTo>
                    <a:pt x="1" y="147"/>
                  </a:lnTo>
                  <a:lnTo>
                    <a:pt x="15" y="137"/>
                  </a:lnTo>
                  <a:lnTo>
                    <a:pt x="26" y="123"/>
                  </a:lnTo>
                  <a:lnTo>
                    <a:pt x="33" y="107"/>
                  </a:lnTo>
                  <a:lnTo>
                    <a:pt x="37" y="88"/>
                  </a:lnTo>
                  <a:lnTo>
                    <a:pt x="39" y="68"/>
                  </a:lnTo>
                  <a:lnTo>
                    <a:pt x="37" y="47"/>
                  </a:lnTo>
                  <a:lnTo>
                    <a:pt x="32" y="23"/>
                  </a:lnTo>
                  <a:lnTo>
                    <a:pt x="23" y="0"/>
                  </a:lnTo>
                  <a:lnTo>
                    <a:pt x="18" y="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1" name="Freeform 116"/>
            <p:cNvSpPr>
              <a:spLocks/>
            </p:cNvSpPr>
            <p:nvPr/>
          </p:nvSpPr>
          <p:spPr bwMode="auto">
            <a:xfrm>
              <a:off x="4782" y="3394"/>
              <a:ext cx="137" cy="80"/>
            </a:xfrm>
            <a:custGeom>
              <a:avLst/>
              <a:gdLst>
                <a:gd name="T0" fmla="*/ 1 w 137"/>
                <a:gd name="T1" fmla="*/ 12 h 80"/>
                <a:gd name="T2" fmla="*/ 10 w 137"/>
                <a:gd name="T3" fmla="*/ 8 h 80"/>
                <a:gd name="T4" fmla="*/ 17 w 137"/>
                <a:gd name="T5" fmla="*/ 7 h 80"/>
                <a:gd name="T6" fmla="*/ 27 w 137"/>
                <a:gd name="T7" fmla="*/ 7 h 80"/>
                <a:gd name="T8" fmla="*/ 36 w 137"/>
                <a:gd name="T9" fmla="*/ 7 h 80"/>
                <a:gd name="T10" fmla="*/ 45 w 137"/>
                <a:gd name="T11" fmla="*/ 8 h 80"/>
                <a:gd name="T12" fmla="*/ 53 w 137"/>
                <a:gd name="T13" fmla="*/ 11 h 80"/>
                <a:gd name="T14" fmla="*/ 62 w 137"/>
                <a:gd name="T15" fmla="*/ 13 h 80"/>
                <a:gd name="T16" fmla="*/ 70 w 137"/>
                <a:gd name="T17" fmla="*/ 19 h 80"/>
                <a:gd name="T18" fmla="*/ 80 w 137"/>
                <a:gd name="T19" fmla="*/ 23 h 80"/>
                <a:gd name="T20" fmla="*/ 88 w 137"/>
                <a:gd name="T21" fmla="*/ 29 h 80"/>
                <a:gd name="T22" fmla="*/ 95 w 137"/>
                <a:gd name="T23" fmla="*/ 36 h 80"/>
                <a:gd name="T24" fmla="*/ 104 w 137"/>
                <a:gd name="T25" fmla="*/ 43 h 80"/>
                <a:gd name="T26" fmla="*/ 111 w 137"/>
                <a:gd name="T27" fmla="*/ 51 h 80"/>
                <a:gd name="T28" fmla="*/ 118 w 137"/>
                <a:gd name="T29" fmla="*/ 60 h 80"/>
                <a:gd name="T30" fmla="*/ 125 w 137"/>
                <a:gd name="T31" fmla="*/ 70 h 80"/>
                <a:gd name="T32" fmla="*/ 130 w 137"/>
                <a:gd name="T33" fmla="*/ 79 h 80"/>
                <a:gd name="T34" fmla="*/ 136 w 137"/>
                <a:gd name="T35" fmla="*/ 76 h 80"/>
                <a:gd name="T36" fmla="*/ 130 w 137"/>
                <a:gd name="T37" fmla="*/ 66 h 80"/>
                <a:gd name="T38" fmla="*/ 123 w 137"/>
                <a:gd name="T39" fmla="*/ 56 h 80"/>
                <a:gd name="T40" fmla="*/ 116 w 137"/>
                <a:gd name="T41" fmla="*/ 47 h 80"/>
                <a:gd name="T42" fmla="*/ 109 w 137"/>
                <a:gd name="T43" fmla="*/ 39 h 80"/>
                <a:gd name="T44" fmla="*/ 100 w 137"/>
                <a:gd name="T45" fmla="*/ 31 h 80"/>
                <a:gd name="T46" fmla="*/ 93 w 137"/>
                <a:gd name="T47" fmla="*/ 24 h 80"/>
                <a:gd name="T48" fmla="*/ 83 w 137"/>
                <a:gd name="T49" fmla="*/ 17 h 80"/>
                <a:gd name="T50" fmla="*/ 74 w 137"/>
                <a:gd name="T51" fmla="*/ 12 h 80"/>
                <a:gd name="T52" fmla="*/ 64 w 137"/>
                <a:gd name="T53" fmla="*/ 8 h 80"/>
                <a:gd name="T54" fmla="*/ 55 w 137"/>
                <a:gd name="T55" fmla="*/ 5 h 80"/>
                <a:gd name="T56" fmla="*/ 45 w 137"/>
                <a:gd name="T57" fmla="*/ 3 h 80"/>
                <a:gd name="T58" fmla="*/ 36 w 137"/>
                <a:gd name="T59" fmla="*/ 1 h 80"/>
                <a:gd name="T60" fmla="*/ 27 w 137"/>
                <a:gd name="T61" fmla="*/ 0 h 80"/>
                <a:gd name="T62" fmla="*/ 17 w 137"/>
                <a:gd name="T63" fmla="*/ 1 h 80"/>
                <a:gd name="T64" fmla="*/ 8 w 137"/>
                <a:gd name="T65" fmla="*/ 3 h 80"/>
                <a:gd name="T66" fmla="*/ 0 w 137"/>
                <a:gd name="T67" fmla="*/ 5 h 80"/>
                <a:gd name="T68" fmla="*/ 1 w 137"/>
                <a:gd name="T69" fmla="*/ 12 h 8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7"/>
                <a:gd name="T106" fmla="*/ 0 h 80"/>
                <a:gd name="T107" fmla="*/ 137 w 137"/>
                <a:gd name="T108" fmla="*/ 80 h 8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7" h="80">
                  <a:moveTo>
                    <a:pt x="1" y="12"/>
                  </a:moveTo>
                  <a:lnTo>
                    <a:pt x="10" y="8"/>
                  </a:lnTo>
                  <a:lnTo>
                    <a:pt x="17" y="7"/>
                  </a:lnTo>
                  <a:lnTo>
                    <a:pt x="27" y="7"/>
                  </a:lnTo>
                  <a:lnTo>
                    <a:pt x="36" y="7"/>
                  </a:lnTo>
                  <a:lnTo>
                    <a:pt x="45" y="8"/>
                  </a:lnTo>
                  <a:lnTo>
                    <a:pt x="53" y="11"/>
                  </a:lnTo>
                  <a:lnTo>
                    <a:pt x="62" y="13"/>
                  </a:lnTo>
                  <a:lnTo>
                    <a:pt x="70" y="19"/>
                  </a:lnTo>
                  <a:lnTo>
                    <a:pt x="80" y="23"/>
                  </a:lnTo>
                  <a:lnTo>
                    <a:pt x="88" y="29"/>
                  </a:lnTo>
                  <a:lnTo>
                    <a:pt x="95" y="36"/>
                  </a:lnTo>
                  <a:lnTo>
                    <a:pt x="104" y="43"/>
                  </a:lnTo>
                  <a:lnTo>
                    <a:pt x="111" y="51"/>
                  </a:lnTo>
                  <a:lnTo>
                    <a:pt x="118" y="60"/>
                  </a:lnTo>
                  <a:lnTo>
                    <a:pt x="125" y="70"/>
                  </a:lnTo>
                  <a:lnTo>
                    <a:pt x="130" y="79"/>
                  </a:lnTo>
                  <a:lnTo>
                    <a:pt x="136" y="76"/>
                  </a:lnTo>
                  <a:lnTo>
                    <a:pt x="130" y="66"/>
                  </a:lnTo>
                  <a:lnTo>
                    <a:pt x="123" y="56"/>
                  </a:lnTo>
                  <a:lnTo>
                    <a:pt x="116" y="47"/>
                  </a:lnTo>
                  <a:lnTo>
                    <a:pt x="109" y="39"/>
                  </a:lnTo>
                  <a:lnTo>
                    <a:pt x="100" y="31"/>
                  </a:lnTo>
                  <a:lnTo>
                    <a:pt x="93" y="24"/>
                  </a:lnTo>
                  <a:lnTo>
                    <a:pt x="83" y="17"/>
                  </a:lnTo>
                  <a:lnTo>
                    <a:pt x="74" y="12"/>
                  </a:lnTo>
                  <a:lnTo>
                    <a:pt x="64" y="8"/>
                  </a:lnTo>
                  <a:lnTo>
                    <a:pt x="55" y="5"/>
                  </a:lnTo>
                  <a:lnTo>
                    <a:pt x="45" y="3"/>
                  </a:lnTo>
                  <a:lnTo>
                    <a:pt x="36" y="1"/>
                  </a:lnTo>
                  <a:lnTo>
                    <a:pt x="27" y="0"/>
                  </a:lnTo>
                  <a:lnTo>
                    <a:pt x="17" y="1"/>
                  </a:lnTo>
                  <a:lnTo>
                    <a:pt x="8" y="3"/>
                  </a:lnTo>
                  <a:lnTo>
                    <a:pt x="0" y="5"/>
                  </a:lnTo>
                  <a:lnTo>
                    <a:pt x="1" y="12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2" name="Freeform 117"/>
            <p:cNvSpPr>
              <a:spLocks/>
            </p:cNvSpPr>
            <p:nvPr/>
          </p:nvSpPr>
          <p:spPr bwMode="auto">
            <a:xfrm>
              <a:off x="4735" y="3400"/>
              <a:ext cx="40" cy="148"/>
            </a:xfrm>
            <a:custGeom>
              <a:avLst/>
              <a:gdLst>
                <a:gd name="T0" fmla="*/ 20 w 40"/>
                <a:gd name="T1" fmla="*/ 143 h 148"/>
                <a:gd name="T2" fmla="*/ 12 w 40"/>
                <a:gd name="T3" fmla="*/ 122 h 148"/>
                <a:gd name="T4" fmla="*/ 7 w 40"/>
                <a:gd name="T5" fmla="*/ 100 h 148"/>
                <a:gd name="T6" fmla="*/ 6 w 40"/>
                <a:gd name="T7" fmla="*/ 79 h 148"/>
                <a:gd name="T8" fmla="*/ 7 w 40"/>
                <a:gd name="T9" fmla="*/ 59 h 148"/>
                <a:gd name="T10" fmla="*/ 11 w 40"/>
                <a:gd name="T11" fmla="*/ 42 h 148"/>
                <a:gd name="T12" fmla="*/ 18 w 40"/>
                <a:gd name="T13" fmla="*/ 27 h 148"/>
                <a:gd name="T14" fmla="*/ 27 w 40"/>
                <a:gd name="T15" fmla="*/ 16 h 148"/>
                <a:gd name="T16" fmla="*/ 39 w 40"/>
                <a:gd name="T17" fmla="*/ 7 h 148"/>
                <a:gd name="T18" fmla="*/ 38 w 40"/>
                <a:gd name="T19" fmla="*/ 0 h 148"/>
                <a:gd name="T20" fmla="*/ 23 w 40"/>
                <a:gd name="T21" fmla="*/ 10 h 148"/>
                <a:gd name="T22" fmla="*/ 13 w 40"/>
                <a:gd name="T23" fmla="*/ 23 h 148"/>
                <a:gd name="T24" fmla="*/ 5 w 40"/>
                <a:gd name="T25" fmla="*/ 40 h 148"/>
                <a:gd name="T26" fmla="*/ 1 w 40"/>
                <a:gd name="T27" fmla="*/ 58 h 148"/>
                <a:gd name="T28" fmla="*/ 0 w 40"/>
                <a:gd name="T29" fmla="*/ 79 h 148"/>
                <a:gd name="T30" fmla="*/ 1 w 40"/>
                <a:gd name="T31" fmla="*/ 100 h 148"/>
                <a:gd name="T32" fmla="*/ 6 w 40"/>
                <a:gd name="T33" fmla="*/ 123 h 148"/>
                <a:gd name="T34" fmla="*/ 15 w 40"/>
                <a:gd name="T35" fmla="*/ 147 h 148"/>
                <a:gd name="T36" fmla="*/ 20 w 40"/>
                <a:gd name="T37" fmla="*/ 143 h 1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0"/>
                <a:gd name="T58" fmla="*/ 0 h 148"/>
                <a:gd name="T59" fmla="*/ 40 w 40"/>
                <a:gd name="T60" fmla="*/ 148 h 1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0" h="148">
                  <a:moveTo>
                    <a:pt x="20" y="143"/>
                  </a:moveTo>
                  <a:lnTo>
                    <a:pt x="12" y="122"/>
                  </a:lnTo>
                  <a:lnTo>
                    <a:pt x="7" y="100"/>
                  </a:lnTo>
                  <a:lnTo>
                    <a:pt x="6" y="79"/>
                  </a:lnTo>
                  <a:lnTo>
                    <a:pt x="7" y="59"/>
                  </a:lnTo>
                  <a:lnTo>
                    <a:pt x="11" y="42"/>
                  </a:lnTo>
                  <a:lnTo>
                    <a:pt x="18" y="27"/>
                  </a:lnTo>
                  <a:lnTo>
                    <a:pt x="27" y="16"/>
                  </a:lnTo>
                  <a:lnTo>
                    <a:pt x="39" y="7"/>
                  </a:lnTo>
                  <a:lnTo>
                    <a:pt x="38" y="0"/>
                  </a:lnTo>
                  <a:lnTo>
                    <a:pt x="23" y="10"/>
                  </a:lnTo>
                  <a:lnTo>
                    <a:pt x="13" y="23"/>
                  </a:lnTo>
                  <a:lnTo>
                    <a:pt x="5" y="40"/>
                  </a:lnTo>
                  <a:lnTo>
                    <a:pt x="1" y="58"/>
                  </a:lnTo>
                  <a:lnTo>
                    <a:pt x="0" y="79"/>
                  </a:lnTo>
                  <a:lnTo>
                    <a:pt x="1" y="100"/>
                  </a:lnTo>
                  <a:lnTo>
                    <a:pt x="6" y="123"/>
                  </a:lnTo>
                  <a:lnTo>
                    <a:pt x="15" y="147"/>
                  </a:lnTo>
                  <a:lnTo>
                    <a:pt x="20" y="143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3" name="Freeform 118"/>
            <p:cNvSpPr>
              <a:spLocks/>
            </p:cNvSpPr>
            <p:nvPr/>
          </p:nvSpPr>
          <p:spPr bwMode="auto">
            <a:xfrm>
              <a:off x="4753" y="3551"/>
              <a:ext cx="139" cy="82"/>
            </a:xfrm>
            <a:custGeom>
              <a:avLst/>
              <a:gdLst>
                <a:gd name="T0" fmla="*/ 137 w 139"/>
                <a:gd name="T1" fmla="*/ 69 h 82"/>
                <a:gd name="T2" fmla="*/ 128 w 139"/>
                <a:gd name="T3" fmla="*/ 72 h 82"/>
                <a:gd name="T4" fmla="*/ 120 w 139"/>
                <a:gd name="T5" fmla="*/ 74 h 82"/>
                <a:gd name="T6" fmla="*/ 111 w 139"/>
                <a:gd name="T7" fmla="*/ 74 h 82"/>
                <a:gd name="T8" fmla="*/ 101 w 139"/>
                <a:gd name="T9" fmla="*/ 74 h 82"/>
                <a:gd name="T10" fmla="*/ 93 w 139"/>
                <a:gd name="T11" fmla="*/ 72 h 82"/>
                <a:gd name="T12" fmla="*/ 84 w 139"/>
                <a:gd name="T13" fmla="*/ 70 h 82"/>
                <a:gd name="T14" fmla="*/ 76 w 139"/>
                <a:gd name="T15" fmla="*/ 66 h 82"/>
                <a:gd name="T16" fmla="*/ 68 w 139"/>
                <a:gd name="T17" fmla="*/ 62 h 82"/>
                <a:gd name="T18" fmla="*/ 58 w 139"/>
                <a:gd name="T19" fmla="*/ 58 h 82"/>
                <a:gd name="T20" fmla="*/ 49 w 139"/>
                <a:gd name="T21" fmla="*/ 51 h 82"/>
                <a:gd name="T22" fmla="*/ 41 w 139"/>
                <a:gd name="T23" fmla="*/ 45 h 82"/>
                <a:gd name="T24" fmla="*/ 34 w 139"/>
                <a:gd name="T25" fmla="*/ 38 h 82"/>
                <a:gd name="T26" fmla="*/ 25 w 139"/>
                <a:gd name="T27" fmla="*/ 30 h 82"/>
                <a:gd name="T28" fmla="*/ 18 w 139"/>
                <a:gd name="T29" fmla="*/ 20 h 82"/>
                <a:gd name="T30" fmla="*/ 11 w 139"/>
                <a:gd name="T31" fmla="*/ 11 h 82"/>
                <a:gd name="T32" fmla="*/ 6 w 139"/>
                <a:gd name="T33" fmla="*/ 0 h 82"/>
                <a:gd name="T34" fmla="*/ 0 w 139"/>
                <a:gd name="T35" fmla="*/ 4 h 82"/>
                <a:gd name="T36" fmla="*/ 6 w 139"/>
                <a:gd name="T37" fmla="*/ 14 h 82"/>
                <a:gd name="T38" fmla="*/ 13 w 139"/>
                <a:gd name="T39" fmla="*/ 24 h 82"/>
                <a:gd name="T40" fmla="*/ 21 w 139"/>
                <a:gd name="T41" fmla="*/ 34 h 82"/>
                <a:gd name="T42" fmla="*/ 28 w 139"/>
                <a:gd name="T43" fmla="*/ 42 h 82"/>
                <a:gd name="T44" fmla="*/ 37 w 139"/>
                <a:gd name="T45" fmla="*/ 50 h 82"/>
                <a:gd name="T46" fmla="*/ 45 w 139"/>
                <a:gd name="T47" fmla="*/ 57 h 82"/>
                <a:gd name="T48" fmla="*/ 55 w 139"/>
                <a:gd name="T49" fmla="*/ 62 h 82"/>
                <a:gd name="T50" fmla="*/ 63 w 139"/>
                <a:gd name="T51" fmla="*/ 68 h 82"/>
                <a:gd name="T52" fmla="*/ 73 w 139"/>
                <a:gd name="T53" fmla="*/ 73 h 82"/>
                <a:gd name="T54" fmla="*/ 82 w 139"/>
                <a:gd name="T55" fmla="*/ 76 h 82"/>
                <a:gd name="T56" fmla="*/ 93 w 139"/>
                <a:gd name="T57" fmla="*/ 78 h 82"/>
                <a:gd name="T58" fmla="*/ 101 w 139"/>
                <a:gd name="T59" fmla="*/ 80 h 82"/>
                <a:gd name="T60" fmla="*/ 111 w 139"/>
                <a:gd name="T61" fmla="*/ 81 h 82"/>
                <a:gd name="T62" fmla="*/ 120 w 139"/>
                <a:gd name="T63" fmla="*/ 80 h 82"/>
                <a:gd name="T64" fmla="*/ 130 w 139"/>
                <a:gd name="T65" fmla="*/ 78 h 82"/>
                <a:gd name="T66" fmla="*/ 138 w 139"/>
                <a:gd name="T67" fmla="*/ 76 h 82"/>
                <a:gd name="T68" fmla="*/ 137 w 139"/>
                <a:gd name="T69" fmla="*/ 69 h 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9"/>
                <a:gd name="T106" fmla="*/ 0 h 82"/>
                <a:gd name="T107" fmla="*/ 139 w 139"/>
                <a:gd name="T108" fmla="*/ 82 h 8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9" h="82">
                  <a:moveTo>
                    <a:pt x="137" y="69"/>
                  </a:moveTo>
                  <a:lnTo>
                    <a:pt x="128" y="72"/>
                  </a:lnTo>
                  <a:lnTo>
                    <a:pt x="120" y="74"/>
                  </a:lnTo>
                  <a:lnTo>
                    <a:pt x="111" y="74"/>
                  </a:lnTo>
                  <a:lnTo>
                    <a:pt x="101" y="74"/>
                  </a:lnTo>
                  <a:lnTo>
                    <a:pt x="93" y="72"/>
                  </a:lnTo>
                  <a:lnTo>
                    <a:pt x="84" y="70"/>
                  </a:lnTo>
                  <a:lnTo>
                    <a:pt x="76" y="66"/>
                  </a:lnTo>
                  <a:lnTo>
                    <a:pt x="68" y="62"/>
                  </a:lnTo>
                  <a:lnTo>
                    <a:pt x="58" y="58"/>
                  </a:lnTo>
                  <a:lnTo>
                    <a:pt x="49" y="51"/>
                  </a:lnTo>
                  <a:lnTo>
                    <a:pt x="41" y="45"/>
                  </a:lnTo>
                  <a:lnTo>
                    <a:pt x="34" y="38"/>
                  </a:lnTo>
                  <a:lnTo>
                    <a:pt x="25" y="30"/>
                  </a:lnTo>
                  <a:lnTo>
                    <a:pt x="18" y="20"/>
                  </a:lnTo>
                  <a:lnTo>
                    <a:pt x="11" y="11"/>
                  </a:lnTo>
                  <a:lnTo>
                    <a:pt x="6" y="0"/>
                  </a:lnTo>
                  <a:lnTo>
                    <a:pt x="0" y="4"/>
                  </a:lnTo>
                  <a:lnTo>
                    <a:pt x="6" y="14"/>
                  </a:lnTo>
                  <a:lnTo>
                    <a:pt x="13" y="24"/>
                  </a:lnTo>
                  <a:lnTo>
                    <a:pt x="21" y="34"/>
                  </a:lnTo>
                  <a:lnTo>
                    <a:pt x="28" y="42"/>
                  </a:lnTo>
                  <a:lnTo>
                    <a:pt x="37" y="50"/>
                  </a:lnTo>
                  <a:lnTo>
                    <a:pt x="45" y="57"/>
                  </a:lnTo>
                  <a:lnTo>
                    <a:pt x="55" y="62"/>
                  </a:lnTo>
                  <a:lnTo>
                    <a:pt x="63" y="68"/>
                  </a:lnTo>
                  <a:lnTo>
                    <a:pt x="73" y="73"/>
                  </a:lnTo>
                  <a:lnTo>
                    <a:pt x="82" y="76"/>
                  </a:lnTo>
                  <a:lnTo>
                    <a:pt x="93" y="78"/>
                  </a:lnTo>
                  <a:lnTo>
                    <a:pt x="101" y="80"/>
                  </a:lnTo>
                  <a:lnTo>
                    <a:pt x="111" y="81"/>
                  </a:lnTo>
                  <a:lnTo>
                    <a:pt x="120" y="80"/>
                  </a:lnTo>
                  <a:lnTo>
                    <a:pt x="130" y="78"/>
                  </a:lnTo>
                  <a:lnTo>
                    <a:pt x="138" y="76"/>
                  </a:lnTo>
                  <a:lnTo>
                    <a:pt x="137" y="69"/>
                  </a:lnTo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4" name="Freeform 119"/>
            <p:cNvSpPr>
              <a:spLocks/>
            </p:cNvSpPr>
            <p:nvPr/>
          </p:nvSpPr>
          <p:spPr bwMode="auto">
            <a:xfrm>
              <a:off x="3954" y="3850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1 w 175"/>
                <a:gd name="T3" fmla="*/ 73 h 109"/>
                <a:gd name="T4" fmla="*/ 6 w 175"/>
                <a:gd name="T5" fmla="*/ 82 h 109"/>
                <a:gd name="T6" fmla="*/ 13 w 175"/>
                <a:gd name="T7" fmla="*/ 87 h 109"/>
                <a:gd name="T8" fmla="*/ 23 w 175"/>
                <a:gd name="T9" fmla="*/ 94 h 109"/>
                <a:gd name="T10" fmla="*/ 34 w 175"/>
                <a:gd name="T11" fmla="*/ 100 h 109"/>
                <a:gd name="T12" fmla="*/ 50 w 175"/>
                <a:gd name="T13" fmla="*/ 102 h 109"/>
                <a:gd name="T14" fmla="*/ 66 w 175"/>
                <a:gd name="T15" fmla="*/ 107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6 w 175"/>
                <a:gd name="T25" fmla="*/ 107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5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4 h 109"/>
                <a:gd name="T44" fmla="*/ 171 w 175"/>
                <a:gd name="T45" fmla="*/ 82 h 109"/>
                <a:gd name="T46" fmla="*/ 173 w 175"/>
                <a:gd name="T47" fmla="*/ 78 h 109"/>
                <a:gd name="T48" fmla="*/ 174 w 175"/>
                <a:gd name="T49" fmla="*/ 73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40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1 h 109"/>
                <a:gd name="T74" fmla="*/ 58 w 175"/>
                <a:gd name="T75" fmla="*/ 1 h 109"/>
                <a:gd name="T76" fmla="*/ 50 w 175"/>
                <a:gd name="T77" fmla="*/ 3 h 109"/>
                <a:gd name="T78" fmla="*/ 43 w 175"/>
                <a:gd name="T79" fmla="*/ 4 h 109"/>
                <a:gd name="T80" fmla="*/ 36 w 175"/>
                <a:gd name="T81" fmla="*/ 7 h 109"/>
                <a:gd name="T82" fmla="*/ 30 w 175"/>
                <a:gd name="T83" fmla="*/ 8 h 109"/>
                <a:gd name="T84" fmla="*/ 23 w 175"/>
                <a:gd name="T85" fmla="*/ 11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2 h 109"/>
                <a:gd name="T94" fmla="*/ 3 w 175"/>
                <a:gd name="T95" fmla="*/ 26 h 109"/>
                <a:gd name="T96" fmla="*/ 1 w 175"/>
                <a:gd name="T97" fmla="*/ 30 h 109"/>
                <a:gd name="T98" fmla="*/ 0 w 175"/>
                <a:gd name="T99" fmla="*/ 33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1" y="73"/>
                  </a:lnTo>
                  <a:lnTo>
                    <a:pt x="6" y="82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50" y="102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6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4"/>
                  </a:lnTo>
                  <a:lnTo>
                    <a:pt x="171" y="82"/>
                  </a:lnTo>
                  <a:lnTo>
                    <a:pt x="173" y="78"/>
                  </a:lnTo>
                  <a:lnTo>
                    <a:pt x="174" y="73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0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1"/>
                  </a:lnTo>
                  <a:lnTo>
                    <a:pt x="58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7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5" name="Freeform 120"/>
            <p:cNvSpPr>
              <a:spLocks/>
            </p:cNvSpPr>
            <p:nvPr/>
          </p:nvSpPr>
          <p:spPr bwMode="auto">
            <a:xfrm>
              <a:off x="3952" y="3922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5 w 81"/>
                <a:gd name="T7" fmla="*/ 26 h 40"/>
                <a:gd name="T8" fmla="*/ 24 w 81"/>
                <a:gd name="T9" fmla="*/ 22 h 40"/>
                <a:gd name="T10" fmla="*/ 16 w 81"/>
                <a:gd name="T11" fmla="*/ 17 h 40"/>
                <a:gd name="T12" fmla="*/ 9 w 81"/>
                <a:gd name="T13" fmla="*/ 11 h 40"/>
                <a:gd name="T14" fmla="*/ 5 w 81"/>
                <a:gd name="T15" fmla="*/ 6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4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7 w 81"/>
                <a:gd name="T31" fmla="*/ 35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5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4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6" name="Freeform 121"/>
            <p:cNvSpPr>
              <a:spLocks/>
            </p:cNvSpPr>
            <p:nvPr/>
          </p:nvSpPr>
          <p:spPr bwMode="auto">
            <a:xfrm>
              <a:off x="4041" y="3929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0 w 91"/>
                <a:gd name="T5" fmla="*/ 6 h 33"/>
                <a:gd name="T6" fmla="*/ 79 w 91"/>
                <a:gd name="T7" fmla="*/ 8 h 33"/>
                <a:gd name="T8" fmla="*/ 76 w 91"/>
                <a:gd name="T9" fmla="*/ 11 h 33"/>
                <a:gd name="T10" fmla="*/ 72 w 91"/>
                <a:gd name="T11" fmla="*/ 13 h 33"/>
                <a:gd name="T12" fmla="*/ 68 w 91"/>
                <a:gd name="T13" fmla="*/ 15 h 33"/>
                <a:gd name="T14" fmla="*/ 64 w 91"/>
                <a:gd name="T15" fmla="*/ 18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5 h 33"/>
                <a:gd name="T24" fmla="*/ 31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2 h 33"/>
                <a:gd name="T42" fmla="*/ 31 w 91"/>
                <a:gd name="T43" fmla="*/ 31 h 33"/>
                <a:gd name="T44" fmla="*/ 40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0 w 91"/>
                <a:gd name="T51" fmla="*/ 25 h 33"/>
                <a:gd name="T52" fmla="*/ 67 w 91"/>
                <a:gd name="T53" fmla="*/ 23 h 33"/>
                <a:gd name="T54" fmla="*/ 71 w 91"/>
                <a:gd name="T55" fmla="*/ 20 h 33"/>
                <a:gd name="T56" fmla="*/ 76 w 91"/>
                <a:gd name="T57" fmla="*/ 18 h 33"/>
                <a:gd name="T58" fmla="*/ 80 w 91"/>
                <a:gd name="T59" fmla="*/ 15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0" y="6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8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5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2"/>
                  </a:lnTo>
                  <a:lnTo>
                    <a:pt x="31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6" y="18"/>
                  </a:lnTo>
                  <a:lnTo>
                    <a:pt x="80" y="15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7" name="Freeform 122"/>
            <p:cNvSpPr>
              <a:spLocks/>
            </p:cNvSpPr>
            <p:nvPr/>
          </p:nvSpPr>
          <p:spPr bwMode="auto">
            <a:xfrm>
              <a:off x="4131" y="3895"/>
              <a:ext cx="2" cy="26"/>
            </a:xfrm>
            <a:custGeom>
              <a:avLst/>
              <a:gdLst>
                <a:gd name="T0" fmla="*/ 1 w 2"/>
                <a:gd name="T1" fmla="*/ 0 h 26"/>
                <a:gd name="T2" fmla="*/ 1 w 2"/>
                <a:gd name="T3" fmla="*/ 25 h 26"/>
                <a:gd name="T4" fmla="*/ 0 w 2"/>
                <a:gd name="T5" fmla="*/ 25 h 26"/>
                <a:gd name="T6" fmla="*/ 0 w 2"/>
                <a:gd name="T7" fmla="*/ 0 h 26"/>
                <a:gd name="T8" fmla="*/ 1 w 2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6"/>
                <a:gd name="T17" fmla="*/ 2 w 2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6">
                  <a:moveTo>
                    <a:pt x="1" y="0"/>
                  </a:moveTo>
                  <a:lnTo>
                    <a:pt x="1" y="25"/>
                  </a:lnTo>
                  <a:lnTo>
                    <a:pt x="0" y="25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8" name="Freeform 123"/>
            <p:cNvSpPr>
              <a:spLocks/>
            </p:cNvSpPr>
            <p:nvPr/>
          </p:nvSpPr>
          <p:spPr bwMode="auto">
            <a:xfrm>
              <a:off x="4050" y="3847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7 h 40"/>
                <a:gd name="T4" fmla="*/ 31 w 80"/>
                <a:gd name="T5" fmla="*/ 9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7 h 40"/>
                <a:gd name="T14" fmla="*/ 74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0 h 40"/>
                <a:gd name="T22" fmla="*/ 75 w 80"/>
                <a:gd name="T23" fmla="*/ 23 h 40"/>
                <a:gd name="T24" fmla="*/ 67 w 80"/>
                <a:gd name="T25" fmla="*/ 17 h 40"/>
                <a:gd name="T26" fmla="*/ 58 w 80"/>
                <a:gd name="T27" fmla="*/ 12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7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29" name="Freeform 124"/>
            <p:cNvSpPr>
              <a:spLocks/>
            </p:cNvSpPr>
            <p:nvPr/>
          </p:nvSpPr>
          <p:spPr bwMode="auto">
            <a:xfrm>
              <a:off x="3951" y="3847"/>
              <a:ext cx="91" cy="31"/>
            </a:xfrm>
            <a:custGeom>
              <a:avLst/>
              <a:gdLst>
                <a:gd name="T0" fmla="*/ 7 w 91"/>
                <a:gd name="T1" fmla="*/ 30 h 31"/>
                <a:gd name="T2" fmla="*/ 7 w 91"/>
                <a:gd name="T3" fmla="*/ 28 h 31"/>
                <a:gd name="T4" fmla="*/ 10 w 91"/>
                <a:gd name="T5" fmla="*/ 25 h 31"/>
                <a:gd name="T6" fmla="*/ 11 w 91"/>
                <a:gd name="T7" fmla="*/ 23 h 31"/>
                <a:gd name="T8" fmla="*/ 14 w 91"/>
                <a:gd name="T9" fmla="*/ 21 h 31"/>
                <a:gd name="T10" fmla="*/ 18 w 91"/>
                <a:gd name="T11" fmla="*/ 18 h 31"/>
                <a:gd name="T12" fmla="*/ 22 w 91"/>
                <a:gd name="T13" fmla="*/ 16 h 31"/>
                <a:gd name="T14" fmla="*/ 26 w 91"/>
                <a:gd name="T15" fmla="*/ 14 h 31"/>
                <a:gd name="T16" fmla="*/ 31 w 91"/>
                <a:gd name="T17" fmla="*/ 12 h 31"/>
                <a:gd name="T18" fmla="*/ 38 w 91"/>
                <a:gd name="T19" fmla="*/ 10 h 31"/>
                <a:gd name="T20" fmla="*/ 44 w 91"/>
                <a:gd name="T21" fmla="*/ 8 h 31"/>
                <a:gd name="T22" fmla="*/ 50 w 91"/>
                <a:gd name="T23" fmla="*/ 7 h 31"/>
                <a:gd name="T24" fmla="*/ 59 w 91"/>
                <a:gd name="T25" fmla="*/ 7 h 31"/>
                <a:gd name="T26" fmla="*/ 65 w 91"/>
                <a:gd name="T27" fmla="*/ 6 h 31"/>
                <a:gd name="T28" fmla="*/ 74 w 91"/>
                <a:gd name="T29" fmla="*/ 6 h 31"/>
                <a:gd name="T30" fmla="*/ 82 w 91"/>
                <a:gd name="T31" fmla="*/ 6 h 31"/>
                <a:gd name="T32" fmla="*/ 90 w 91"/>
                <a:gd name="T33" fmla="*/ 5 h 31"/>
                <a:gd name="T34" fmla="*/ 90 w 91"/>
                <a:gd name="T35" fmla="*/ 0 h 31"/>
                <a:gd name="T36" fmla="*/ 82 w 91"/>
                <a:gd name="T37" fmla="*/ 0 h 31"/>
                <a:gd name="T38" fmla="*/ 74 w 91"/>
                <a:gd name="T39" fmla="*/ 0 h 31"/>
                <a:gd name="T40" fmla="*/ 65 w 91"/>
                <a:gd name="T41" fmla="*/ 0 h 31"/>
                <a:gd name="T42" fmla="*/ 59 w 91"/>
                <a:gd name="T43" fmla="*/ 1 h 31"/>
                <a:gd name="T44" fmla="*/ 50 w 91"/>
                <a:gd name="T45" fmla="*/ 2 h 31"/>
                <a:gd name="T46" fmla="*/ 42 w 91"/>
                <a:gd name="T47" fmla="*/ 3 h 31"/>
                <a:gd name="T48" fmla="*/ 35 w 91"/>
                <a:gd name="T49" fmla="*/ 5 h 31"/>
                <a:gd name="T50" fmla="*/ 30 w 91"/>
                <a:gd name="T51" fmla="*/ 7 h 31"/>
                <a:gd name="T52" fmla="*/ 23 w 91"/>
                <a:gd name="T53" fmla="*/ 8 h 31"/>
                <a:gd name="T54" fmla="*/ 19 w 91"/>
                <a:gd name="T55" fmla="*/ 12 h 31"/>
                <a:gd name="T56" fmla="*/ 14 w 91"/>
                <a:gd name="T57" fmla="*/ 14 h 31"/>
                <a:gd name="T58" fmla="*/ 10 w 91"/>
                <a:gd name="T59" fmla="*/ 16 h 31"/>
                <a:gd name="T60" fmla="*/ 5 w 91"/>
                <a:gd name="T61" fmla="*/ 20 h 31"/>
                <a:gd name="T62" fmla="*/ 3 w 91"/>
                <a:gd name="T63" fmla="*/ 23 h 31"/>
                <a:gd name="T64" fmla="*/ 1 w 91"/>
                <a:gd name="T65" fmla="*/ 27 h 31"/>
                <a:gd name="T66" fmla="*/ 0 w 91"/>
                <a:gd name="T67" fmla="*/ 30 h 31"/>
                <a:gd name="T68" fmla="*/ 7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7" y="30"/>
                  </a:moveTo>
                  <a:lnTo>
                    <a:pt x="7" y="28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8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0" name="Freeform 125"/>
            <p:cNvSpPr>
              <a:spLocks/>
            </p:cNvSpPr>
            <p:nvPr/>
          </p:nvSpPr>
          <p:spPr bwMode="auto">
            <a:xfrm>
              <a:off x="3949" y="3886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1" name="Freeform 126"/>
            <p:cNvSpPr>
              <a:spLocks/>
            </p:cNvSpPr>
            <p:nvPr/>
          </p:nvSpPr>
          <p:spPr bwMode="auto">
            <a:xfrm>
              <a:off x="3954" y="3850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51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71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71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9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7 h 73"/>
                <a:gd name="T68" fmla="*/ 43 w 173"/>
                <a:gd name="T69" fmla="*/ 4 h 73"/>
                <a:gd name="T70" fmla="*/ 50 w 173"/>
                <a:gd name="T71" fmla="*/ 3 h 73"/>
                <a:gd name="T72" fmla="*/ 58 w 173"/>
                <a:gd name="T73" fmla="*/ 1 h 73"/>
                <a:gd name="T74" fmla="*/ 65 w 173"/>
                <a:gd name="T75" fmla="*/ 1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9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51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71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7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8" y="1"/>
                  </a:lnTo>
                  <a:lnTo>
                    <a:pt x="65" y="1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2" name="Freeform 127"/>
            <p:cNvSpPr>
              <a:spLocks/>
            </p:cNvSpPr>
            <p:nvPr/>
          </p:nvSpPr>
          <p:spPr bwMode="auto">
            <a:xfrm>
              <a:off x="4039" y="3895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30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5 h 31"/>
                <a:gd name="T16" fmla="*/ 61 w 91"/>
                <a:gd name="T17" fmla="*/ 23 h 31"/>
                <a:gd name="T18" fmla="*/ 68 w 91"/>
                <a:gd name="T19" fmla="*/ 22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9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2 h 31"/>
                <a:gd name="T38" fmla="*/ 82 w 91"/>
                <a:gd name="T39" fmla="*/ 5 h 31"/>
                <a:gd name="T40" fmla="*/ 80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60 w 91"/>
                <a:gd name="T51" fmla="*/ 18 h 31"/>
                <a:gd name="T52" fmla="*/ 53 w 91"/>
                <a:gd name="T53" fmla="*/ 20 h 31"/>
                <a:gd name="T54" fmla="*/ 48 w 91"/>
                <a:gd name="T55" fmla="*/ 22 h 31"/>
                <a:gd name="T56" fmla="*/ 40 w 91"/>
                <a:gd name="T57" fmla="*/ 23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5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8" y="22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9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80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18"/>
                  </a:lnTo>
                  <a:lnTo>
                    <a:pt x="53" y="20"/>
                  </a:lnTo>
                  <a:lnTo>
                    <a:pt x="48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5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3" name="Freeform 128"/>
            <p:cNvSpPr>
              <a:spLocks/>
            </p:cNvSpPr>
            <p:nvPr/>
          </p:nvSpPr>
          <p:spPr bwMode="auto">
            <a:xfrm>
              <a:off x="3951" y="3886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1 w 80"/>
                <a:gd name="T3" fmla="*/ 9 h 40"/>
                <a:gd name="T4" fmla="*/ 5 w 80"/>
                <a:gd name="T5" fmla="*/ 16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4 h 40"/>
                <a:gd name="T20" fmla="*/ 63 w 80"/>
                <a:gd name="T21" fmla="*/ 32 h 40"/>
                <a:gd name="T22" fmla="*/ 50 w 80"/>
                <a:gd name="T23" fmla="*/ 30 h 40"/>
                <a:gd name="T24" fmla="*/ 36 w 80"/>
                <a:gd name="T25" fmla="*/ 27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2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50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4" name="Freeform 129"/>
            <p:cNvSpPr>
              <a:spLocks/>
            </p:cNvSpPr>
            <p:nvPr/>
          </p:nvSpPr>
          <p:spPr bwMode="auto">
            <a:xfrm>
              <a:off x="3951" y="3847"/>
              <a:ext cx="91" cy="31"/>
            </a:xfrm>
            <a:custGeom>
              <a:avLst/>
              <a:gdLst>
                <a:gd name="T0" fmla="*/ 90 w 91"/>
                <a:gd name="T1" fmla="*/ 0 h 31"/>
                <a:gd name="T2" fmla="*/ 82 w 91"/>
                <a:gd name="T3" fmla="*/ 0 h 31"/>
                <a:gd name="T4" fmla="*/ 74 w 91"/>
                <a:gd name="T5" fmla="*/ 0 h 31"/>
                <a:gd name="T6" fmla="*/ 65 w 91"/>
                <a:gd name="T7" fmla="*/ 0 h 31"/>
                <a:gd name="T8" fmla="*/ 59 w 91"/>
                <a:gd name="T9" fmla="*/ 1 h 31"/>
                <a:gd name="T10" fmla="*/ 50 w 91"/>
                <a:gd name="T11" fmla="*/ 2 h 31"/>
                <a:gd name="T12" fmla="*/ 42 w 91"/>
                <a:gd name="T13" fmla="*/ 3 h 31"/>
                <a:gd name="T14" fmla="*/ 35 w 91"/>
                <a:gd name="T15" fmla="*/ 5 h 31"/>
                <a:gd name="T16" fmla="*/ 30 w 91"/>
                <a:gd name="T17" fmla="*/ 7 h 31"/>
                <a:gd name="T18" fmla="*/ 23 w 91"/>
                <a:gd name="T19" fmla="*/ 8 h 31"/>
                <a:gd name="T20" fmla="*/ 19 w 91"/>
                <a:gd name="T21" fmla="*/ 12 h 31"/>
                <a:gd name="T22" fmla="*/ 14 w 91"/>
                <a:gd name="T23" fmla="*/ 14 h 31"/>
                <a:gd name="T24" fmla="*/ 10 w 91"/>
                <a:gd name="T25" fmla="*/ 16 h 31"/>
                <a:gd name="T26" fmla="*/ 5 w 91"/>
                <a:gd name="T27" fmla="*/ 20 h 31"/>
                <a:gd name="T28" fmla="*/ 3 w 91"/>
                <a:gd name="T29" fmla="*/ 23 h 31"/>
                <a:gd name="T30" fmla="*/ 1 w 91"/>
                <a:gd name="T31" fmla="*/ 27 h 31"/>
                <a:gd name="T32" fmla="*/ 0 w 91"/>
                <a:gd name="T33" fmla="*/ 30 h 31"/>
                <a:gd name="T34" fmla="*/ 7 w 91"/>
                <a:gd name="T35" fmla="*/ 30 h 31"/>
                <a:gd name="T36" fmla="*/ 7 w 91"/>
                <a:gd name="T37" fmla="*/ 28 h 31"/>
                <a:gd name="T38" fmla="*/ 10 w 91"/>
                <a:gd name="T39" fmla="*/ 25 h 31"/>
                <a:gd name="T40" fmla="*/ 11 w 91"/>
                <a:gd name="T41" fmla="*/ 23 h 31"/>
                <a:gd name="T42" fmla="*/ 14 w 91"/>
                <a:gd name="T43" fmla="*/ 21 h 31"/>
                <a:gd name="T44" fmla="*/ 18 w 91"/>
                <a:gd name="T45" fmla="*/ 18 h 31"/>
                <a:gd name="T46" fmla="*/ 22 w 91"/>
                <a:gd name="T47" fmla="*/ 16 h 31"/>
                <a:gd name="T48" fmla="*/ 26 w 91"/>
                <a:gd name="T49" fmla="*/ 14 h 31"/>
                <a:gd name="T50" fmla="*/ 31 w 91"/>
                <a:gd name="T51" fmla="*/ 12 h 31"/>
                <a:gd name="T52" fmla="*/ 38 w 91"/>
                <a:gd name="T53" fmla="*/ 10 h 31"/>
                <a:gd name="T54" fmla="*/ 44 w 91"/>
                <a:gd name="T55" fmla="*/ 8 h 31"/>
                <a:gd name="T56" fmla="*/ 50 w 91"/>
                <a:gd name="T57" fmla="*/ 7 h 31"/>
                <a:gd name="T58" fmla="*/ 59 w 91"/>
                <a:gd name="T59" fmla="*/ 7 h 31"/>
                <a:gd name="T60" fmla="*/ 65 w 91"/>
                <a:gd name="T61" fmla="*/ 6 h 31"/>
                <a:gd name="T62" fmla="*/ 74 w 91"/>
                <a:gd name="T63" fmla="*/ 6 h 31"/>
                <a:gd name="T64" fmla="*/ 82 w 91"/>
                <a:gd name="T65" fmla="*/ 6 h 31"/>
                <a:gd name="T66" fmla="*/ 90 w 91"/>
                <a:gd name="T67" fmla="*/ 5 h 31"/>
                <a:gd name="T68" fmla="*/ 90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8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  <a:lnTo>
                    <a:pt x="7" y="28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0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5" name="Freeform 130"/>
            <p:cNvSpPr>
              <a:spLocks/>
            </p:cNvSpPr>
            <p:nvPr/>
          </p:nvSpPr>
          <p:spPr bwMode="auto">
            <a:xfrm>
              <a:off x="4050" y="3847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0 h 40"/>
                <a:gd name="T4" fmla="*/ 75 w 80"/>
                <a:gd name="T5" fmla="*/ 23 h 40"/>
                <a:gd name="T6" fmla="*/ 67 w 80"/>
                <a:gd name="T7" fmla="*/ 17 h 40"/>
                <a:gd name="T8" fmla="*/ 58 w 80"/>
                <a:gd name="T9" fmla="*/ 12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7 h 40"/>
                <a:gd name="T22" fmla="*/ 31 w 80"/>
                <a:gd name="T23" fmla="*/ 9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7 h 40"/>
                <a:gd name="T32" fmla="*/ 74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6" name="Freeform 131"/>
            <p:cNvSpPr>
              <a:spLocks/>
            </p:cNvSpPr>
            <p:nvPr/>
          </p:nvSpPr>
          <p:spPr bwMode="auto">
            <a:xfrm>
              <a:off x="4087" y="3832"/>
              <a:ext cx="175" cy="158"/>
            </a:xfrm>
            <a:custGeom>
              <a:avLst/>
              <a:gdLst>
                <a:gd name="T0" fmla="*/ 0 w 175"/>
                <a:gd name="T1" fmla="*/ 86 h 158"/>
                <a:gd name="T2" fmla="*/ 1 w 175"/>
                <a:gd name="T3" fmla="*/ 99 h 158"/>
                <a:gd name="T4" fmla="*/ 6 w 175"/>
                <a:gd name="T5" fmla="*/ 112 h 158"/>
                <a:gd name="T6" fmla="*/ 13 w 175"/>
                <a:gd name="T7" fmla="*/ 123 h 158"/>
                <a:gd name="T8" fmla="*/ 23 w 175"/>
                <a:gd name="T9" fmla="*/ 133 h 158"/>
                <a:gd name="T10" fmla="*/ 34 w 175"/>
                <a:gd name="T11" fmla="*/ 143 h 158"/>
                <a:gd name="T12" fmla="*/ 48 w 175"/>
                <a:gd name="T13" fmla="*/ 149 h 158"/>
                <a:gd name="T14" fmla="*/ 64 w 175"/>
                <a:gd name="T15" fmla="*/ 154 h 158"/>
                <a:gd name="T16" fmla="*/ 81 w 175"/>
                <a:gd name="T17" fmla="*/ 157 h 158"/>
                <a:gd name="T18" fmla="*/ 91 w 175"/>
                <a:gd name="T19" fmla="*/ 157 h 158"/>
                <a:gd name="T20" fmla="*/ 100 w 175"/>
                <a:gd name="T21" fmla="*/ 157 h 158"/>
                <a:gd name="T22" fmla="*/ 107 w 175"/>
                <a:gd name="T23" fmla="*/ 156 h 158"/>
                <a:gd name="T24" fmla="*/ 116 w 175"/>
                <a:gd name="T25" fmla="*/ 154 h 158"/>
                <a:gd name="T26" fmla="*/ 123 w 175"/>
                <a:gd name="T27" fmla="*/ 151 h 158"/>
                <a:gd name="T28" fmla="*/ 131 w 175"/>
                <a:gd name="T29" fmla="*/ 149 h 158"/>
                <a:gd name="T30" fmla="*/ 137 w 175"/>
                <a:gd name="T31" fmla="*/ 146 h 158"/>
                <a:gd name="T32" fmla="*/ 144 w 175"/>
                <a:gd name="T33" fmla="*/ 143 h 158"/>
                <a:gd name="T34" fmla="*/ 150 w 175"/>
                <a:gd name="T35" fmla="*/ 139 h 158"/>
                <a:gd name="T36" fmla="*/ 155 w 175"/>
                <a:gd name="T37" fmla="*/ 134 h 158"/>
                <a:gd name="T38" fmla="*/ 160 w 175"/>
                <a:gd name="T39" fmla="*/ 129 h 158"/>
                <a:gd name="T40" fmla="*/ 164 w 175"/>
                <a:gd name="T41" fmla="*/ 123 h 158"/>
                <a:gd name="T42" fmla="*/ 167 w 175"/>
                <a:gd name="T43" fmla="*/ 117 h 158"/>
                <a:gd name="T44" fmla="*/ 170 w 175"/>
                <a:gd name="T45" fmla="*/ 112 h 158"/>
                <a:gd name="T46" fmla="*/ 171 w 175"/>
                <a:gd name="T47" fmla="*/ 106 h 158"/>
                <a:gd name="T48" fmla="*/ 173 w 175"/>
                <a:gd name="T49" fmla="*/ 99 h 158"/>
                <a:gd name="T50" fmla="*/ 174 w 175"/>
                <a:gd name="T51" fmla="*/ 71 h 158"/>
                <a:gd name="T52" fmla="*/ 174 w 175"/>
                <a:gd name="T53" fmla="*/ 58 h 158"/>
                <a:gd name="T54" fmla="*/ 170 w 175"/>
                <a:gd name="T55" fmla="*/ 45 h 158"/>
                <a:gd name="T56" fmla="*/ 163 w 175"/>
                <a:gd name="T57" fmla="*/ 34 h 158"/>
                <a:gd name="T58" fmla="*/ 153 w 175"/>
                <a:gd name="T59" fmla="*/ 24 h 158"/>
                <a:gd name="T60" fmla="*/ 141 w 175"/>
                <a:gd name="T61" fmla="*/ 16 h 158"/>
                <a:gd name="T62" fmla="*/ 127 w 175"/>
                <a:gd name="T63" fmla="*/ 8 h 158"/>
                <a:gd name="T64" fmla="*/ 110 w 175"/>
                <a:gd name="T65" fmla="*/ 3 h 158"/>
                <a:gd name="T66" fmla="*/ 94 w 175"/>
                <a:gd name="T67" fmla="*/ 1 h 158"/>
                <a:gd name="T68" fmla="*/ 84 w 175"/>
                <a:gd name="T69" fmla="*/ 0 h 158"/>
                <a:gd name="T70" fmla="*/ 76 w 175"/>
                <a:gd name="T71" fmla="*/ 1 h 158"/>
                <a:gd name="T72" fmla="*/ 68 w 175"/>
                <a:gd name="T73" fmla="*/ 1 h 158"/>
                <a:gd name="T74" fmla="*/ 60 w 175"/>
                <a:gd name="T75" fmla="*/ 3 h 158"/>
                <a:gd name="T76" fmla="*/ 51 w 175"/>
                <a:gd name="T77" fmla="*/ 6 h 158"/>
                <a:gd name="T78" fmla="*/ 44 w 175"/>
                <a:gd name="T79" fmla="*/ 7 h 158"/>
                <a:gd name="T80" fmla="*/ 39 w 175"/>
                <a:gd name="T81" fmla="*/ 11 h 158"/>
                <a:gd name="T82" fmla="*/ 31 w 175"/>
                <a:gd name="T83" fmla="*/ 14 h 158"/>
                <a:gd name="T84" fmla="*/ 26 w 175"/>
                <a:gd name="T85" fmla="*/ 18 h 158"/>
                <a:gd name="T86" fmla="*/ 20 w 175"/>
                <a:gd name="T87" fmla="*/ 23 h 158"/>
                <a:gd name="T88" fmla="*/ 16 w 175"/>
                <a:gd name="T89" fmla="*/ 28 h 158"/>
                <a:gd name="T90" fmla="*/ 11 w 175"/>
                <a:gd name="T91" fmla="*/ 33 h 158"/>
                <a:gd name="T92" fmla="*/ 9 w 175"/>
                <a:gd name="T93" fmla="*/ 40 h 158"/>
                <a:gd name="T94" fmla="*/ 6 w 175"/>
                <a:gd name="T95" fmla="*/ 45 h 158"/>
                <a:gd name="T96" fmla="*/ 4 w 175"/>
                <a:gd name="T97" fmla="*/ 51 h 158"/>
                <a:gd name="T98" fmla="*/ 3 w 175"/>
                <a:gd name="T99" fmla="*/ 58 h 158"/>
                <a:gd name="T100" fmla="*/ 0 w 175"/>
                <a:gd name="T101" fmla="*/ 86 h 1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8"/>
                <a:gd name="T155" fmla="*/ 175 w 175"/>
                <a:gd name="T156" fmla="*/ 158 h 1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8">
                  <a:moveTo>
                    <a:pt x="0" y="86"/>
                  </a:moveTo>
                  <a:lnTo>
                    <a:pt x="1" y="99"/>
                  </a:lnTo>
                  <a:lnTo>
                    <a:pt x="6" y="112"/>
                  </a:lnTo>
                  <a:lnTo>
                    <a:pt x="13" y="123"/>
                  </a:lnTo>
                  <a:lnTo>
                    <a:pt x="23" y="133"/>
                  </a:lnTo>
                  <a:lnTo>
                    <a:pt x="34" y="143"/>
                  </a:lnTo>
                  <a:lnTo>
                    <a:pt x="48" y="149"/>
                  </a:lnTo>
                  <a:lnTo>
                    <a:pt x="64" y="154"/>
                  </a:lnTo>
                  <a:lnTo>
                    <a:pt x="81" y="157"/>
                  </a:lnTo>
                  <a:lnTo>
                    <a:pt x="91" y="157"/>
                  </a:lnTo>
                  <a:lnTo>
                    <a:pt x="100" y="157"/>
                  </a:lnTo>
                  <a:lnTo>
                    <a:pt x="107" y="156"/>
                  </a:lnTo>
                  <a:lnTo>
                    <a:pt x="116" y="154"/>
                  </a:lnTo>
                  <a:lnTo>
                    <a:pt x="123" y="151"/>
                  </a:lnTo>
                  <a:lnTo>
                    <a:pt x="131" y="149"/>
                  </a:lnTo>
                  <a:lnTo>
                    <a:pt x="137" y="146"/>
                  </a:lnTo>
                  <a:lnTo>
                    <a:pt x="144" y="143"/>
                  </a:lnTo>
                  <a:lnTo>
                    <a:pt x="150" y="139"/>
                  </a:lnTo>
                  <a:lnTo>
                    <a:pt x="155" y="134"/>
                  </a:lnTo>
                  <a:lnTo>
                    <a:pt x="160" y="129"/>
                  </a:lnTo>
                  <a:lnTo>
                    <a:pt x="164" y="123"/>
                  </a:lnTo>
                  <a:lnTo>
                    <a:pt x="167" y="117"/>
                  </a:lnTo>
                  <a:lnTo>
                    <a:pt x="170" y="112"/>
                  </a:lnTo>
                  <a:lnTo>
                    <a:pt x="171" y="106"/>
                  </a:lnTo>
                  <a:lnTo>
                    <a:pt x="173" y="99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5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6"/>
                  </a:lnTo>
                  <a:lnTo>
                    <a:pt x="127" y="8"/>
                  </a:lnTo>
                  <a:lnTo>
                    <a:pt x="110" y="3"/>
                  </a:lnTo>
                  <a:lnTo>
                    <a:pt x="94" y="1"/>
                  </a:lnTo>
                  <a:lnTo>
                    <a:pt x="84" y="0"/>
                  </a:lnTo>
                  <a:lnTo>
                    <a:pt x="76" y="1"/>
                  </a:lnTo>
                  <a:lnTo>
                    <a:pt x="68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7"/>
                  </a:lnTo>
                  <a:lnTo>
                    <a:pt x="39" y="11"/>
                  </a:lnTo>
                  <a:lnTo>
                    <a:pt x="31" y="14"/>
                  </a:lnTo>
                  <a:lnTo>
                    <a:pt x="26" y="18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9" y="40"/>
                  </a:lnTo>
                  <a:lnTo>
                    <a:pt x="6" y="45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7" name="Freeform 132"/>
            <p:cNvSpPr>
              <a:spLocks/>
            </p:cNvSpPr>
            <p:nvPr/>
          </p:nvSpPr>
          <p:spPr bwMode="auto">
            <a:xfrm>
              <a:off x="4084" y="3923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1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7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1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8" name="Freeform 133"/>
            <p:cNvSpPr>
              <a:spLocks/>
            </p:cNvSpPr>
            <p:nvPr/>
          </p:nvSpPr>
          <p:spPr bwMode="auto">
            <a:xfrm>
              <a:off x="4173" y="3937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0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6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1 w 91"/>
                <a:gd name="T25" fmla="*/ 48 h 58"/>
                <a:gd name="T26" fmla="*/ 25 w 91"/>
                <a:gd name="T27" fmla="*/ 49 h 58"/>
                <a:gd name="T28" fmla="*/ 18 w 91"/>
                <a:gd name="T29" fmla="*/ 49 h 58"/>
                <a:gd name="T30" fmla="*/ 10 w 91"/>
                <a:gd name="T31" fmla="*/ 49 h 58"/>
                <a:gd name="T32" fmla="*/ 0 w 91"/>
                <a:gd name="T33" fmla="*/ 49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8 w 91"/>
                <a:gd name="T47" fmla="*/ 49 h 58"/>
                <a:gd name="T48" fmla="*/ 55 w 91"/>
                <a:gd name="T49" fmla="*/ 45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5 h 58"/>
                <a:gd name="T60" fmla="*/ 85 w 91"/>
                <a:gd name="T61" fmla="*/ 18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6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1" y="48"/>
                  </a:lnTo>
                  <a:lnTo>
                    <a:pt x="25" y="49"/>
                  </a:lnTo>
                  <a:lnTo>
                    <a:pt x="18" y="49"/>
                  </a:lnTo>
                  <a:lnTo>
                    <a:pt x="10" y="49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39" name="Freeform 134"/>
            <p:cNvSpPr>
              <a:spLocks/>
            </p:cNvSpPr>
            <p:nvPr/>
          </p:nvSpPr>
          <p:spPr bwMode="auto">
            <a:xfrm>
              <a:off x="4266" y="3907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0" name="Freeform 135"/>
            <p:cNvSpPr>
              <a:spLocks/>
            </p:cNvSpPr>
            <p:nvPr/>
          </p:nvSpPr>
          <p:spPr bwMode="auto">
            <a:xfrm>
              <a:off x="4186" y="3829"/>
              <a:ext cx="81" cy="70"/>
            </a:xfrm>
            <a:custGeom>
              <a:avLst/>
              <a:gdLst>
                <a:gd name="T0" fmla="*/ 0 w 81"/>
                <a:gd name="T1" fmla="*/ 7 h 70"/>
                <a:gd name="T2" fmla="*/ 15 w 81"/>
                <a:gd name="T3" fmla="*/ 9 h 70"/>
                <a:gd name="T4" fmla="*/ 30 w 81"/>
                <a:gd name="T5" fmla="*/ 13 h 70"/>
                <a:gd name="T6" fmla="*/ 43 w 81"/>
                <a:gd name="T7" fmla="*/ 20 h 70"/>
                <a:gd name="T8" fmla="*/ 54 w 81"/>
                <a:gd name="T9" fmla="*/ 28 h 70"/>
                <a:gd name="T10" fmla="*/ 62 w 81"/>
                <a:gd name="T11" fmla="*/ 36 h 70"/>
                <a:gd name="T12" fmla="*/ 69 w 81"/>
                <a:gd name="T13" fmla="*/ 46 h 70"/>
                <a:gd name="T14" fmla="*/ 73 w 81"/>
                <a:gd name="T15" fmla="*/ 57 h 70"/>
                <a:gd name="T16" fmla="*/ 73 w 81"/>
                <a:gd name="T17" fmla="*/ 69 h 70"/>
                <a:gd name="T18" fmla="*/ 80 w 81"/>
                <a:gd name="T19" fmla="*/ 69 h 70"/>
                <a:gd name="T20" fmla="*/ 79 w 81"/>
                <a:gd name="T21" fmla="*/ 56 h 70"/>
                <a:gd name="T22" fmla="*/ 75 w 81"/>
                <a:gd name="T23" fmla="*/ 44 h 70"/>
                <a:gd name="T24" fmla="*/ 68 w 81"/>
                <a:gd name="T25" fmla="*/ 32 h 70"/>
                <a:gd name="T26" fmla="*/ 58 w 81"/>
                <a:gd name="T27" fmla="*/ 23 h 70"/>
                <a:gd name="T28" fmla="*/ 46 w 81"/>
                <a:gd name="T29" fmla="*/ 13 h 70"/>
                <a:gd name="T30" fmla="*/ 31 w 81"/>
                <a:gd name="T31" fmla="*/ 8 h 70"/>
                <a:gd name="T32" fmla="*/ 16 w 81"/>
                <a:gd name="T33" fmla="*/ 3 h 70"/>
                <a:gd name="T34" fmla="*/ 0 w 81"/>
                <a:gd name="T35" fmla="*/ 0 h 70"/>
                <a:gd name="T36" fmla="*/ 0 w 81"/>
                <a:gd name="T37" fmla="*/ 7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0" y="7"/>
                  </a:moveTo>
                  <a:lnTo>
                    <a:pt x="15" y="9"/>
                  </a:lnTo>
                  <a:lnTo>
                    <a:pt x="30" y="13"/>
                  </a:lnTo>
                  <a:lnTo>
                    <a:pt x="43" y="20"/>
                  </a:lnTo>
                  <a:lnTo>
                    <a:pt x="54" y="28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8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1" name="Freeform 136"/>
            <p:cNvSpPr>
              <a:spLocks/>
            </p:cNvSpPr>
            <p:nvPr/>
          </p:nvSpPr>
          <p:spPr bwMode="auto">
            <a:xfrm>
              <a:off x="4087" y="3829"/>
              <a:ext cx="91" cy="56"/>
            </a:xfrm>
            <a:custGeom>
              <a:avLst/>
              <a:gdLst>
                <a:gd name="T0" fmla="*/ 5 w 91"/>
                <a:gd name="T1" fmla="*/ 55 h 56"/>
                <a:gd name="T2" fmla="*/ 7 w 91"/>
                <a:gd name="T3" fmla="*/ 50 h 56"/>
                <a:gd name="T4" fmla="*/ 8 w 91"/>
                <a:gd name="T5" fmla="*/ 43 h 56"/>
                <a:gd name="T6" fmla="*/ 11 w 91"/>
                <a:gd name="T7" fmla="*/ 40 h 56"/>
                <a:gd name="T8" fmla="*/ 14 w 91"/>
                <a:gd name="T9" fmla="*/ 35 h 56"/>
                <a:gd name="T10" fmla="*/ 18 w 91"/>
                <a:gd name="T11" fmla="*/ 31 h 56"/>
                <a:gd name="T12" fmla="*/ 22 w 91"/>
                <a:gd name="T13" fmla="*/ 26 h 56"/>
                <a:gd name="T14" fmla="*/ 26 w 91"/>
                <a:gd name="T15" fmla="*/ 22 h 56"/>
                <a:gd name="T16" fmla="*/ 31 w 91"/>
                <a:gd name="T17" fmla="*/ 18 h 56"/>
                <a:gd name="T18" fmla="*/ 38 w 91"/>
                <a:gd name="T19" fmla="*/ 15 h 56"/>
                <a:gd name="T20" fmla="*/ 44 w 91"/>
                <a:gd name="T21" fmla="*/ 13 h 56"/>
                <a:gd name="T22" fmla="*/ 50 w 91"/>
                <a:gd name="T23" fmla="*/ 10 h 56"/>
                <a:gd name="T24" fmla="*/ 57 w 91"/>
                <a:gd name="T25" fmla="*/ 8 h 56"/>
                <a:gd name="T26" fmla="*/ 65 w 91"/>
                <a:gd name="T27" fmla="*/ 8 h 56"/>
                <a:gd name="T28" fmla="*/ 72 w 91"/>
                <a:gd name="T29" fmla="*/ 6 h 56"/>
                <a:gd name="T30" fmla="*/ 80 w 91"/>
                <a:gd name="T31" fmla="*/ 6 h 56"/>
                <a:gd name="T32" fmla="*/ 90 w 91"/>
                <a:gd name="T33" fmla="*/ 6 h 56"/>
                <a:gd name="T34" fmla="*/ 90 w 91"/>
                <a:gd name="T35" fmla="*/ 0 h 56"/>
                <a:gd name="T36" fmla="*/ 80 w 91"/>
                <a:gd name="T37" fmla="*/ 0 h 56"/>
                <a:gd name="T38" fmla="*/ 72 w 91"/>
                <a:gd name="T39" fmla="*/ 0 h 56"/>
                <a:gd name="T40" fmla="*/ 65 w 91"/>
                <a:gd name="T41" fmla="*/ 1 h 56"/>
                <a:gd name="T42" fmla="*/ 57 w 91"/>
                <a:gd name="T43" fmla="*/ 3 h 56"/>
                <a:gd name="T44" fmla="*/ 49 w 91"/>
                <a:gd name="T45" fmla="*/ 4 h 56"/>
                <a:gd name="T46" fmla="*/ 41 w 91"/>
                <a:gd name="T47" fmla="*/ 6 h 56"/>
                <a:gd name="T48" fmla="*/ 34 w 91"/>
                <a:gd name="T49" fmla="*/ 9 h 56"/>
                <a:gd name="T50" fmla="*/ 29 w 91"/>
                <a:gd name="T51" fmla="*/ 13 h 56"/>
                <a:gd name="T52" fmla="*/ 22 w 91"/>
                <a:gd name="T53" fmla="*/ 17 h 56"/>
                <a:gd name="T54" fmla="*/ 18 w 91"/>
                <a:gd name="T55" fmla="*/ 22 h 56"/>
                <a:gd name="T56" fmla="*/ 12 w 91"/>
                <a:gd name="T57" fmla="*/ 27 h 56"/>
                <a:gd name="T58" fmla="*/ 8 w 91"/>
                <a:gd name="T59" fmla="*/ 31 h 56"/>
                <a:gd name="T60" fmla="*/ 4 w 91"/>
                <a:gd name="T61" fmla="*/ 36 h 56"/>
                <a:gd name="T62" fmla="*/ 1 w 91"/>
                <a:gd name="T63" fmla="*/ 42 h 56"/>
                <a:gd name="T64" fmla="*/ 0 w 91"/>
                <a:gd name="T65" fmla="*/ 49 h 56"/>
                <a:gd name="T66" fmla="*/ 0 w 91"/>
                <a:gd name="T67" fmla="*/ 55 h 56"/>
                <a:gd name="T68" fmla="*/ 5 w 91"/>
                <a:gd name="T69" fmla="*/ 55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5" y="55"/>
                  </a:moveTo>
                  <a:lnTo>
                    <a:pt x="7" y="50"/>
                  </a:lnTo>
                  <a:lnTo>
                    <a:pt x="8" y="43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5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8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4"/>
                  </a:lnTo>
                  <a:lnTo>
                    <a:pt x="41" y="6"/>
                  </a:lnTo>
                  <a:lnTo>
                    <a:pt x="34" y="9"/>
                  </a:lnTo>
                  <a:lnTo>
                    <a:pt x="29" y="13"/>
                  </a:lnTo>
                  <a:lnTo>
                    <a:pt x="22" y="17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1"/>
                  </a:lnTo>
                  <a:lnTo>
                    <a:pt x="4" y="36"/>
                  </a:lnTo>
                  <a:lnTo>
                    <a:pt x="1" y="42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5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2" name="Freeform 137"/>
            <p:cNvSpPr>
              <a:spLocks/>
            </p:cNvSpPr>
            <p:nvPr/>
          </p:nvSpPr>
          <p:spPr bwMode="auto">
            <a:xfrm>
              <a:off x="4084" y="3893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3" name="Freeform 138"/>
            <p:cNvSpPr>
              <a:spLocks/>
            </p:cNvSpPr>
            <p:nvPr/>
          </p:nvSpPr>
          <p:spPr bwMode="auto">
            <a:xfrm>
              <a:off x="4090" y="3832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70 w 172"/>
                <a:gd name="T5" fmla="*/ 83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9 h 127"/>
                <a:gd name="T12" fmla="*/ 154 w 172"/>
                <a:gd name="T13" fmla="*/ 104 h 127"/>
                <a:gd name="T14" fmla="*/ 150 w 172"/>
                <a:gd name="T15" fmla="*/ 108 h 127"/>
                <a:gd name="T16" fmla="*/ 144 w 172"/>
                <a:gd name="T17" fmla="*/ 112 h 127"/>
                <a:gd name="T18" fmla="*/ 137 w 172"/>
                <a:gd name="T19" fmla="*/ 116 h 127"/>
                <a:gd name="T20" fmla="*/ 130 w 172"/>
                <a:gd name="T21" fmla="*/ 119 h 127"/>
                <a:gd name="T22" fmla="*/ 123 w 172"/>
                <a:gd name="T23" fmla="*/ 122 h 127"/>
                <a:gd name="T24" fmla="*/ 114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8 w 172"/>
                <a:gd name="T37" fmla="*/ 119 h 127"/>
                <a:gd name="T38" fmla="*/ 33 w 172"/>
                <a:gd name="T39" fmla="*/ 112 h 127"/>
                <a:gd name="T40" fmla="*/ 21 w 172"/>
                <a:gd name="T41" fmla="*/ 104 h 127"/>
                <a:gd name="T42" fmla="*/ 11 w 172"/>
                <a:gd name="T43" fmla="*/ 94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1 w 172"/>
                <a:gd name="T51" fmla="*/ 50 h 127"/>
                <a:gd name="T52" fmla="*/ 3 w 172"/>
                <a:gd name="T53" fmla="*/ 45 h 127"/>
                <a:gd name="T54" fmla="*/ 6 w 172"/>
                <a:gd name="T55" fmla="*/ 39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3 w 172"/>
                <a:gd name="T63" fmla="*/ 18 h 127"/>
                <a:gd name="T64" fmla="*/ 29 w 172"/>
                <a:gd name="T65" fmla="*/ 14 h 127"/>
                <a:gd name="T66" fmla="*/ 36 w 172"/>
                <a:gd name="T67" fmla="*/ 11 h 127"/>
                <a:gd name="T68" fmla="*/ 41 w 172"/>
                <a:gd name="T69" fmla="*/ 7 h 127"/>
                <a:gd name="T70" fmla="*/ 48 w 172"/>
                <a:gd name="T71" fmla="*/ 6 h 127"/>
                <a:gd name="T72" fmla="*/ 57 w 172"/>
                <a:gd name="T73" fmla="*/ 3 h 127"/>
                <a:gd name="T74" fmla="*/ 66 w 172"/>
                <a:gd name="T75" fmla="*/ 1 h 127"/>
                <a:gd name="T76" fmla="*/ 73 w 172"/>
                <a:gd name="T77" fmla="*/ 1 h 127"/>
                <a:gd name="T78" fmla="*/ 81 w 172"/>
                <a:gd name="T79" fmla="*/ 0 h 127"/>
                <a:gd name="T80" fmla="*/ 91 w 172"/>
                <a:gd name="T81" fmla="*/ 1 h 127"/>
                <a:gd name="T82" fmla="*/ 107 w 172"/>
                <a:gd name="T83" fmla="*/ 3 h 127"/>
                <a:gd name="T84" fmla="*/ 124 w 172"/>
                <a:gd name="T85" fmla="*/ 8 h 127"/>
                <a:gd name="T86" fmla="*/ 138 w 172"/>
                <a:gd name="T87" fmla="*/ 15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70" y="83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9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4" y="112"/>
                  </a:lnTo>
                  <a:lnTo>
                    <a:pt x="137" y="116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4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8" y="119"/>
                  </a:lnTo>
                  <a:lnTo>
                    <a:pt x="33" y="112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6" y="39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3" y="18"/>
                  </a:lnTo>
                  <a:lnTo>
                    <a:pt x="29" y="14"/>
                  </a:lnTo>
                  <a:lnTo>
                    <a:pt x="36" y="11"/>
                  </a:lnTo>
                  <a:lnTo>
                    <a:pt x="41" y="7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6" y="1"/>
                  </a:lnTo>
                  <a:lnTo>
                    <a:pt x="73" y="1"/>
                  </a:lnTo>
                  <a:lnTo>
                    <a:pt x="81" y="0"/>
                  </a:lnTo>
                  <a:lnTo>
                    <a:pt x="91" y="1"/>
                  </a:lnTo>
                  <a:lnTo>
                    <a:pt x="107" y="3"/>
                  </a:lnTo>
                  <a:lnTo>
                    <a:pt x="124" y="8"/>
                  </a:lnTo>
                  <a:lnTo>
                    <a:pt x="138" y="15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4" name="Freeform 139"/>
            <p:cNvSpPr>
              <a:spLocks/>
            </p:cNvSpPr>
            <p:nvPr/>
          </p:nvSpPr>
          <p:spPr bwMode="auto">
            <a:xfrm>
              <a:off x="4176" y="3907"/>
              <a:ext cx="91" cy="56"/>
            </a:xfrm>
            <a:custGeom>
              <a:avLst/>
              <a:gdLst>
                <a:gd name="T0" fmla="*/ 0 w 91"/>
                <a:gd name="T1" fmla="*/ 54 h 56"/>
                <a:gd name="T2" fmla="*/ 8 w 91"/>
                <a:gd name="T3" fmla="*/ 55 h 56"/>
                <a:gd name="T4" fmla="*/ 16 w 91"/>
                <a:gd name="T5" fmla="*/ 54 h 56"/>
                <a:gd name="T6" fmla="*/ 25 w 91"/>
                <a:gd name="T7" fmla="*/ 54 h 56"/>
                <a:gd name="T8" fmla="*/ 33 w 91"/>
                <a:gd name="T9" fmla="*/ 51 h 56"/>
                <a:gd name="T10" fmla="*/ 41 w 91"/>
                <a:gd name="T11" fmla="*/ 50 h 56"/>
                <a:gd name="T12" fmla="*/ 48 w 91"/>
                <a:gd name="T13" fmla="*/ 47 h 56"/>
                <a:gd name="T14" fmla="*/ 55 w 91"/>
                <a:gd name="T15" fmla="*/ 45 h 56"/>
                <a:gd name="T16" fmla="*/ 61 w 91"/>
                <a:gd name="T17" fmla="*/ 41 h 56"/>
                <a:gd name="T18" fmla="*/ 67 w 91"/>
                <a:gd name="T19" fmla="*/ 37 h 56"/>
                <a:gd name="T20" fmla="*/ 72 w 91"/>
                <a:gd name="T21" fmla="*/ 33 h 56"/>
                <a:gd name="T22" fmla="*/ 76 w 91"/>
                <a:gd name="T23" fmla="*/ 28 h 56"/>
                <a:gd name="T24" fmla="*/ 80 w 91"/>
                <a:gd name="T25" fmla="*/ 23 h 56"/>
                <a:gd name="T26" fmla="*/ 85 w 91"/>
                <a:gd name="T27" fmla="*/ 18 h 56"/>
                <a:gd name="T28" fmla="*/ 87 w 91"/>
                <a:gd name="T29" fmla="*/ 12 h 56"/>
                <a:gd name="T30" fmla="*/ 89 w 91"/>
                <a:gd name="T31" fmla="*/ 6 h 56"/>
                <a:gd name="T32" fmla="*/ 90 w 91"/>
                <a:gd name="T33" fmla="*/ 0 h 56"/>
                <a:gd name="T34" fmla="*/ 83 w 91"/>
                <a:gd name="T35" fmla="*/ 0 h 56"/>
                <a:gd name="T36" fmla="*/ 82 w 91"/>
                <a:gd name="T37" fmla="*/ 5 h 56"/>
                <a:gd name="T38" fmla="*/ 80 w 91"/>
                <a:gd name="T39" fmla="*/ 10 h 56"/>
                <a:gd name="T40" fmla="*/ 78 w 91"/>
                <a:gd name="T41" fmla="*/ 15 h 56"/>
                <a:gd name="T42" fmla="*/ 76 w 91"/>
                <a:gd name="T43" fmla="*/ 20 h 56"/>
                <a:gd name="T44" fmla="*/ 72 w 91"/>
                <a:gd name="T45" fmla="*/ 24 h 56"/>
                <a:gd name="T46" fmla="*/ 68 w 91"/>
                <a:gd name="T47" fmla="*/ 28 h 56"/>
                <a:gd name="T48" fmla="*/ 63 w 91"/>
                <a:gd name="T49" fmla="*/ 32 h 56"/>
                <a:gd name="T50" fmla="*/ 57 w 91"/>
                <a:gd name="T51" fmla="*/ 36 h 56"/>
                <a:gd name="T52" fmla="*/ 52 w 91"/>
                <a:gd name="T53" fmla="*/ 38 h 56"/>
                <a:gd name="T54" fmla="*/ 45 w 91"/>
                <a:gd name="T55" fmla="*/ 42 h 56"/>
                <a:gd name="T56" fmla="*/ 38 w 91"/>
                <a:gd name="T57" fmla="*/ 43 h 56"/>
                <a:gd name="T58" fmla="*/ 31 w 91"/>
                <a:gd name="T59" fmla="*/ 46 h 56"/>
                <a:gd name="T60" fmla="*/ 23 w 91"/>
                <a:gd name="T61" fmla="*/ 47 h 56"/>
                <a:gd name="T62" fmla="*/ 16 w 91"/>
                <a:gd name="T63" fmla="*/ 49 h 56"/>
                <a:gd name="T64" fmla="*/ 8 w 91"/>
                <a:gd name="T65" fmla="*/ 49 h 56"/>
                <a:gd name="T66" fmla="*/ 0 w 91"/>
                <a:gd name="T67" fmla="*/ 49 h 56"/>
                <a:gd name="T68" fmla="*/ 0 w 91"/>
                <a:gd name="T69" fmla="*/ 54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0" y="54"/>
                  </a:moveTo>
                  <a:lnTo>
                    <a:pt x="8" y="55"/>
                  </a:lnTo>
                  <a:lnTo>
                    <a:pt x="16" y="54"/>
                  </a:lnTo>
                  <a:lnTo>
                    <a:pt x="25" y="54"/>
                  </a:lnTo>
                  <a:lnTo>
                    <a:pt x="33" y="51"/>
                  </a:lnTo>
                  <a:lnTo>
                    <a:pt x="41" y="50"/>
                  </a:lnTo>
                  <a:lnTo>
                    <a:pt x="48" y="47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7" y="37"/>
                  </a:lnTo>
                  <a:lnTo>
                    <a:pt x="72" y="33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5"/>
                  </a:lnTo>
                  <a:lnTo>
                    <a:pt x="76" y="20"/>
                  </a:lnTo>
                  <a:lnTo>
                    <a:pt x="72" y="24"/>
                  </a:lnTo>
                  <a:lnTo>
                    <a:pt x="68" y="28"/>
                  </a:lnTo>
                  <a:lnTo>
                    <a:pt x="63" y="32"/>
                  </a:lnTo>
                  <a:lnTo>
                    <a:pt x="57" y="36"/>
                  </a:lnTo>
                  <a:lnTo>
                    <a:pt x="52" y="38"/>
                  </a:lnTo>
                  <a:lnTo>
                    <a:pt x="45" y="42"/>
                  </a:lnTo>
                  <a:lnTo>
                    <a:pt x="38" y="43"/>
                  </a:lnTo>
                  <a:lnTo>
                    <a:pt x="31" y="46"/>
                  </a:lnTo>
                  <a:lnTo>
                    <a:pt x="23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5" name="Freeform 140"/>
            <p:cNvSpPr>
              <a:spLocks/>
            </p:cNvSpPr>
            <p:nvPr/>
          </p:nvSpPr>
          <p:spPr bwMode="auto">
            <a:xfrm>
              <a:off x="4087" y="3893"/>
              <a:ext cx="81" cy="69"/>
            </a:xfrm>
            <a:custGeom>
              <a:avLst/>
              <a:gdLst>
                <a:gd name="T0" fmla="*/ 0 w 81"/>
                <a:gd name="T1" fmla="*/ 0 h 69"/>
                <a:gd name="T2" fmla="*/ 0 w 81"/>
                <a:gd name="T3" fmla="*/ 12 h 69"/>
                <a:gd name="T4" fmla="*/ 4 w 81"/>
                <a:gd name="T5" fmla="*/ 24 h 69"/>
                <a:gd name="T6" fmla="*/ 11 w 81"/>
                <a:gd name="T7" fmla="*/ 36 h 69"/>
                <a:gd name="T8" fmla="*/ 22 w 81"/>
                <a:gd name="T9" fmla="*/ 45 h 69"/>
                <a:gd name="T10" fmla="*/ 33 w 81"/>
                <a:gd name="T11" fmla="*/ 55 h 69"/>
                <a:gd name="T12" fmla="*/ 47 w 81"/>
                <a:gd name="T13" fmla="*/ 61 h 69"/>
                <a:gd name="T14" fmla="*/ 62 w 81"/>
                <a:gd name="T15" fmla="*/ 65 h 69"/>
                <a:gd name="T16" fmla="*/ 80 w 81"/>
                <a:gd name="T17" fmla="*/ 68 h 69"/>
                <a:gd name="T18" fmla="*/ 80 w 81"/>
                <a:gd name="T19" fmla="*/ 63 h 69"/>
                <a:gd name="T20" fmla="*/ 64 w 81"/>
                <a:gd name="T21" fmla="*/ 60 h 69"/>
                <a:gd name="T22" fmla="*/ 49 w 81"/>
                <a:gd name="T23" fmla="*/ 56 h 69"/>
                <a:gd name="T24" fmla="*/ 37 w 81"/>
                <a:gd name="T25" fmla="*/ 49 h 69"/>
                <a:gd name="T26" fmla="*/ 26 w 81"/>
                <a:gd name="T27" fmla="*/ 41 h 69"/>
                <a:gd name="T28" fmla="*/ 16 w 81"/>
                <a:gd name="T29" fmla="*/ 32 h 69"/>
                <a:gd name="T30" fmla="*/ 9 w 81"/>
                <a:gd name="T31" fmla="*/ 23 h 69"/>
                <a:gd name="T32" fmla="*/ 5 w 81"/>
                <a:gd name="T33" fmla="*/ 11 h 69"/>
                <a:gd name="T34" fmla="*/ 5 w 81"/>
                <a:gd name="T35" fmla="*/ 0 h 69"/>
                <a:gd name="T36" fmla="*/ 0 w 81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69"/>
                <a:gd name="T59" fmla="*/ 81 w 81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69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2" y="45"/>
                  </a:lnTo>
                  <a:lnTo>
                    <a:pt x="33" y="55"/>
                  </a:lnTo>
                  <a:lnTo>
                    <a:pt x="47" y="61"/>
                  </a:lnTo>
                  <a:lnTo>
                    <a:pt x="62" y="65"/>
                  </a:lnTo>
                  <a:lnTo>
                    <a:pt x="80" y="68"/>
                  </a:lnTo>
                  <a:lnTo>
                    <a:pt x="80" y="63"/>
                  </a:lnTo>
                  <a:lnTo>
                    <a:pt x="64" y="60"/>
                  </a:lnTo>
                  <a:lnTo>
                    <a:pt x="49" y="56"/>
                  </a:lnTo>
                  <a:lnTo>
                    <a:pt x="37" y="49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9" y="23"/>
                  </a:lnTo>
                  <a:lnTo>
                    <a:pt x="5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6" name="Freeform 141"/>
            <p:cNvSpPr>
              <a:spLocks/>
            </p:cNvSpPr>
            <p:nvPr/>
          </p:nvSpPr>
          <p:spPr bwMode="auto">
            <a:xfrm>
              <a:off x="4087" y="3829"/>
              <a:ext cx="91" cy="56"/>
            </a:xfrm>
            <a:custGeom>
              <a:avLst/>
              <a:gdLst>
                <a:gd name="T0" fmla="*/ 90 w 91"/>
                <a:gd name="T1" fmla="*/ 0 h 56"/>
                <a:gd name="T2" fmla="*/ 80 w 91"/>
                <a:gd name="T3" fmla="*/ 0 h 56"/>
                <a:gd name="T4" fmla="*/ 72 w 91"/>
                <a:gd name="T5" fmla="*/ 0 h 56"/>
                <a:gd name="T6" fmla="*/ 65 w 91"/>
                <a:gd name="T7" fmla="*/ 1 h 56"/>
                <a:gd name="T8" fmla="*/ 57 w 91"/>
                <a:gd name="T9" fmla="*/ 3 h 56"/>
                <a:gd name="T10" fmla="*/ 49 w 91"/>
                <a:gd name="T11" fmla="*/ 4 h 56"/>
                <a:gd name="T12" fmla="*/ 41 w 91"/>
                <a:gd name="T13" fmla="*/ 6 h 56"/>
                <a:gd name="T14" fmla="*/ 34 w 91"/>
                <a:gd name="T15" fmla="*/ 9 h 56"/>
                <a:gd name="T16" fmla="*/ 29 w 91"/>
                <a:gd name="T17" fmla="*/ 13 h 56"/>
                <a:gd name="T18" fmla="*/ 22 w 91"/>
                <a:gd name="T19" fmla="*/ 17 h 56"/>
                <a:gd name="T20" fmla="*/ 18 w 91"/>
                <a:gd name="T21" fmla="*/ 22 h 56"/>
                <a:gd name="T22" fmla="*/ 12 w 91"/>
                <a:gd name="T23" fmla="*/ 27 h 56"/>
                <a:gd name="T24" fmla="*/ 8 w 91"/>
                <a:gd name="T25" fmla="*/ 31 h 56"/>
                <a:gd name="T26" fmla="*/ 4 w 91"/>
                <a:gd name="T27" fmla="*/ 36 h 56"/>
                <a:gd name="T28" fmla="*/ 1 w 91"/>
                <a:gd name="T29" fmla="*/ 42 h 56"/>
                <a:gd name="T30" fmla="*/ 0 w 91"/>
                <a:gd name="T31" fmla="*/ 49 h 56"/>
                <a:gd name="T32" fmla="*/ 0 w 91"/>
                <a:gd name="T33" fmla="*/ 55 h 56"/>
                <a:gd name="T34" fmla="*/ 5 w 91"/>
                <a:gd name="T35" fmla="*/ 55 h 56"/>
                <a:gd name="T36" fmla="*/ 7 w 91"/>
                <a:gd name="T37" fmla="*/ 50 h 56"/>
                <a:gd name="T38" fmla="*/ 8 w 91"/>
                <a:gd name="T39" fmla="*/ 43 h 56"/>
                <a:gd name="T40" fmla="*/ 11 w 91"/>
                <a:gd name="T41" fmla="*/ 40 h 56"/>
                <a:gd name="T42" fmla="*/ 14 w 91"/>
                <a:gd name="T43" fmla="*/ 35 h 56"/>
                <a:gd name="T44" fmla="*/ 18 w 91"/>
                <a:gd name="T45" fmla="*/ 31 h 56"/>
                <a:gd name="T46" fmla="*/ 22 w 91"/>
                <a:gd name="T47" fmla="*/ 26 h 56"/>
                <a:gd name="T48" fmla="*/ 26 w 91"/>
                <a:gd name="T49" fmla="*/ 22 h 56"/>
                <a:gd name="T50" fmla="*/ 31 w 91"/>
                <a:gd name="T51" fmla="*/ 18 h 56"/>
                <a:gd name="T52" fmla="*/ 38 w 91"/>
                <a:gd name="T53" fmla="*/ 15 h 56"/>
                <a:gd name="T54" fmla="*/ 44 w 91"/>
                <a:gd name="T55" fmla="*/ 13 h 56"/>
                <a:gd name="T56" fmla="*/ 50 w 91"/>
                <a:gd name="T57" fmla="*/ 10 h 56"/>
                <a:gd name="T58" fmla="*/ 57 w 91"/>
                <a:gd name="T59" fmla="*/ 8 h 56"/>
                <a:gd name="T60" fmla="*/ 65 w 91"/>
                <a:gd name="T61" fmla="*/ 8 h 56"/>
                <a:gd name="T62" fmla="*/ 72 w 91"/>
                <a:gd name="T63" fmla="*/ 6 h 56"/>
                <a:gd name="T64" fmla="*/ 80 w 91"/>
                <a:gd name="T65" fmla="*/ 6 h 56"/>
                <a:gd name="T66" fmla="*/ 90 w 91"/>
                <a:gd name="T67" fmla="*/ 6 h 56"/>
                <a:gd name="T68" fmla="*/ 90 w 91"/>
                <a:gd name="T69" fmla="*/ 0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90" y="0"/>
                  </a:moveTo>
                  <a:lnTo>
                    <a:pt x="80" y="0"/>
                  </a:lnTo>
                  <a:lnTo>
                    <a:pt x="72" y="0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4"/>
                  </a:lnTo>
                  <a:lnTo>
                    <a:pt x="41" y="6"/>
                  </a:lnTo>
                  <a:lnTo>
                    <a:pt x="34" y="9"/>
                  </a:lnTo>
                  <a:lnTo>
                    <a:pt x="29" y="13"/>
                  </a:lnTo>
                  <a:lnTo>
                    <a:pt x="22" y="17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1"/>
                  </a:lnTo>
                  <a:lnTo>
                    <a:pt x="4" y="36"/>
                  </a:lnTo>
                  <a:lnTo>
                    <a:pt x="1" y="42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5" y="55"/>
                  </a:lnTo>
                  <a:lnTo>
                    <a:pt x="7" y="50"/>
                  </a:lnTo>
                  <a:lnTo>
                    <a:pt x="8" y="43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5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8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7" name="Freeform 142"/>
            <p:cNvSpPr>
              <a:spLocks/>
            </p:cNvSpPr>
            <p:nvPr/>
          </p:nvSpPr>
          <p:spPr bwMode="auto">
            <a:xfrm>
              <a:off x="4186" y="3829"/>
              <a:ext cx="81" cy="70"/>
            </a:xfrm>
            <a:custGeom>
              <a:avLst/>
              <a:gdLst>
                <a:gd name="T0" fmla="*/ 80 w 81"/>
                <a:gd name="T1" fmla="*/ 69 h 70"/>
                <a:gd name="T2" fmla="*/ 79 w 81"/>
                <a:gd name="T3" fmla="*/ 56 h 70"/>
                <a:gd name="T4" fmla="*/ 75 w 81"/>
                <a:gd name="T5" fmla="*/ 44 h 70"/>
                <a:gd name="T6" fmla="*/ 68 w 81"/>
                <a:gd name="T7" fmla="*/ 32 h 70"/>
                <a:gd name="T8" fmla="*/ 58 w 81"/>
                <a:gd name="T9" fmla="*/ 23 h 70"/>
                <a:gd name="T10" fmla="*/ 46 w 81"/>
                <a:gd name="T11" fmla="*/ 13 h 70"/>
                <a:gd name="T12" fmla="*/ 31 w 81"/>
                <a:gd name="T13" fmla="*/ 8 h 70"/>
                <a:gd name="T14" fmla="*/ 16 w 81"/>
                <a:gd name="T15" fmla="*/ 3 h 70"/>
                <a:gd name="T16" fmla="*/ 0 w 81"/>
                <a:gd name="T17" fmla="*/ 0 h 70"/>
                <a:gd name="T18" fmla="*/ 0 w 81"/>
                <a:gd name="T19" fmla="*/ 7 h 70"/>
                <a:gd name="T20" fmla="*/ 15 w 81"/>
                <a:gd name="T21" fmla="*/ 9 h 70"/>
                <a:gd name="T22" fmla="*/ 30 w 81"/>
                <a:gd name="T23" fmla="*/ 13 h 70"/>
                <a:gd name="T24" fmla="*/ 43 w 81"/>
                <a:gd name="T25" fmla="*/ 20 h 70"/>
                <a:gd name="T26" fmla="*/ 54 w 81"/>
                <a:gd name="T27" fmla="*/ 28 h 70"/>
                <a:gd name="T28" fmla="*/ 62 w 81"/>
                <a:gd name="T29" fmla="*/ 36 h 70"/>
                <a:gd name="T30" fmla="*/ 69 w 81"/>
                <a:gd name="T31" fmla="*/ 46 h 70"/>
                <a:gd name="T32" fmla="*/ 73 w 81"/>
                <a:gd name="T33" fmla="*/ 57 h 70"/>
                <a:gd name="T34" fmla="*/ 73 w 81"/>
                <a:gd name="T35" fmla="*/ 69 h 70"/>
                <a:gd name="T36" fmla="*/ 80 w 81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9"/>
                  </a:move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8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15" y="9"/>
                  </a:lnTo>
                  <a:lnTo>
                    <a:pt x="30" y="13"/>
                  </a:lnTo>
                  <a:lnTo>
                    <a:pt x="43" y="20"/>
                  </a:lnTo>
                  <a:lnTo>
                    <a:pt x="54" y="28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8" name="Freeform 143"/>
            <p:cNvSpPr>
              <a:spLocks/>
            </p:cNvSpPr>
            <p:nvPr/>
          </p:nvSpPr>
          <p:spPr bwMode="auto">
            <a:xfrm>
              <a:off x="4249" y="3935"/>
              <a:ext cx="174" cy="108"/>
            </a:xfrm>
            <a:custGeom>
              <a:avLst/>
              <a:gdLst>
                <a:gd name="T0" fmla="*/ 1 w 174"/>
                <a:gd name="T1" fmla="*/ 67 h 108"/>
                <a:gd name="T2" fmla="*/ 1 w 174"/>
                <a:gd name="T3" fmla="*/ 74 h 108"/>
                <a:gd name="T4" fmla="*/ 6 w 174"/>
                <a:gd name="T5" fmla="*/ 81 h 108"/>
                <a:gd name="T6" fmla="*/ 13 w 174"/>
                <a:gd name="T7" fmla="*/ 88 h 108"/>
                <a:gd name="T8" fmla="*/ 23 w 174"/>
                <a:gd name="T9" fmla="*/ 94 h 108"/>
                <a:gd name="T10" fmla="*/ 34 w 174"/>
                <a:gd name="T11" fmla="*/ 99 h 108"/>
                <a:gd name="T12" fmla="*/ 49 w 174"/>
                <a:gd name="T13" fmla="*/ 103 h 108"/>
                <a:gd name="T14" fmla="*/ 66 w 174"/>
                <a:gd name="T15" fmla="*/ 106 h 108"/>
                <a:gd name="T16" fmla="*/ 83 w 174"/>
                <a:gd name="T17" fmla="*/ 107 h 108"/>
                <a:gd name="T18" fmla="*/ 92 w 174"/>
                <a:gd name="T19" fmla="*/ 107 h 108"/>
                <a:gd name="T20" fmla="*/ 100 w 174"/>
                <a:gd name="T21" fmla="*/ 107 h 108"/>
                <a:gd name="T22" fmla="*/ 109 w 174"/>
                <a:gd name="T23" fmla="*/ 107 h 108"/>
                <a:gd name="T24" fmla="*/ 116 w 174"/>
                <a:gd name="T25" fmla="*/ 106 h 108"/>
                <a:gd name="T26" fmla="*/ 124 w 174"/>
                <a:gd name="T27" fmla="*/ 104 h 108"/>
                <a:gd name="T28" fmla="*/ 132 w 174"/>
                <a:gd name="T29" fmla="*/ 103 h 108"/>
                <a:gd name="T30" fmla="*/ 139 w 174"/>
                <a:gd name="T31" fmla="*/ 101 h 108"/>
                <a:gd name="T32" fmla="*/ 144 w 174"/>
                <a:gd name="T33" fmla="*/ 99 h 108"/>
                <a:gd name="T34" fmla="*/ 152 w 174"/>
                <a:gd name="T35" fmla="*/ 96 h 108"/>
                <a:gd name="T36" fmla="*/ 156 w 174"/>
                <a:gd name="T37" fmla="*/ 94 h 108"/>
                <a:gd name="T38" fmla="*/ 160 w 174"/>
                <a:gd name="T39" fmla="*/ 92 h 108"/>
                <a:gd name="T40" fmla="*/ 164 w 174"/>
                <a:gd name="T41" fmla="*/ 88 h 108"/>
                <a:gd name="T42" fmla="*/ 169 w 174"/>
                <a:gd name="T43" fmla="*/ 85 h 108"/>
                <a:gd name="T44" fmla="*/ 170 w 174"/>
                <a:gd name="T45" fmla="*/ 81 h 108"/>
                <a:gd name="T46" fmla="*/ 173 w 174"/>
                <a:gd name="T47" fmla="*/ 78 h 108"/>
                <a:gd name="T48" fmla="*/ 173 w 174"/>
                <a:gd name="T49" fmla="*/ 74 h 108"/>
                <a:gd name="T50" fmla="*/ 173 w 174"/>
                <a:gd name="T51" fmla="*/ 40 h 108"/>
                <a:gd name="T52" fmla="*/ 173 w 174"/>
                <a:gd name="T53" fmla="*/ 33 h 108"/>
                <a:gd name="T54" fmla="*/ 169 w 174"/>
                <a:gd name="T55" fmla="*/ 25 h 108"/>
                <a:gd name="T56" fmla="*/ 162 w 174"/>
                <a:gd name="T57" fmla="*/ 19 h 108"/>
                <a:gd name="T58" fmla="*/ 152 w 174"/>
                <a:gd name="T59" fmla="*/ 13 h 108"/>
                <a:gd name="T60" fmla="*/ 139 w 174"/>
                <a:gd name="T61" fmla="*/ 8 h 108"/>
                <a:gd name="T62" fmla="*/ 124 w 174"/>
                <a:gd name="T63" fmla="*/ 4 h 108"/>
                <a:gd name="T64" fmla="*/ 109 w 174"/>
                <a:gd name="T65" fmla="*/ 1 h 108"/>
                <a:gd name="T66" fmla="*/ 92 w 174"/>
                <a:gd name="T67" fmla="*/ 0 h 108"/>
                <a:gd name="T68" fmla="*/ 83 w 174"/>
                <a:gd name="T69" fmla="*/ 0 h 108"/>
                <a:gd name="T70" fmla="*/ 74 w 174"/>
                <a:gd name="T71" fmla="*/ 0 h 108"/>
                <a:gd name="T72" fmla="*/ 66 w 174"/>
                <a:gd name="T73" fmla="*/ 0 h 108"/>
                <a:gd name="T74" fmla="*/ 57 w 174"/>
                <a:gd name="T75" fmla="*/ 1 h 108"/>
                <a:gd name="T76" fmla="*/ 50 w 174"/>
                <a:gd name="T77" fmla="*/ 3 h 108"/>
                <a:gd name="T78" fmla="*/ 41 w 174"/>
                <a:gd name="T79" fmla="*/ 4 h 108"/>
                <a:gd name="T80" fmla="*/ 36 w 174"/>
                <a:gd name="T81" fmla="*/ 6 h 108"/>
                <a:gd name="T82" fmla="*/ 29 w 174"/>
                <a:gd name="T83" fmla="*/ 8 h 108"/>
                <a:gd name="T84" fmla="*/ 23 w 174"/>
                <a:gd name="T85" fmla="*/ 10 h 108"/>
                <a:gd name="T86" fmla="*/ 19 w 174"/>
                <a:gd name="T87" fmla="*/ 13 h 108"/>
                <a:gd name="T88" fmla="*/ 13 w 174"/>
                <a:gd name="T89" fmla="*/ 15 h 108"/>
                <a:gd name="T90" fmla="*/ 9 w 174"/>
                <a:gd name="T91" fmla="*/ 19 h 108"/>
                <a:gd name="T92" fmla="*/ 6 w 174"/>
                <a:gd name="T93" fmla="*/ 22 h 108"/>
                <a:gd name="T94" fmla="*/ 3 w 174"/>
                <a:gd name="T95" fmla="*/ 25 h 108"/>
                <a:gd name="T96" fmla="*/ 1 w 174"/>
                <a:gd name="T97" fmla="*/ 29 h 108"/>
                <a:gd name="T98" fmla="*/ 0 w 174"/>
                <a:gd name="T99" fmla="*/ 33 h 108"/>
                <a:gd name="T100" fmla="*/ 1 w 174"/>
                <a:gd name="T101" fmla="*/ 67 h 10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8"/>
                <a:gd name="T155" fmla="*/ 174 w 174"/>
                <a:gd name="T156" fmla="*/ 108 h 10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8">
                  <a:moveTo>
                    <a:pt x="1" y="67"/>
                  </a:moveTo>
                  <a:lnTo>
                    <a:pt x="1" y="74"/>
                  </a:lnTo>
                  <a:lnTo>
                    <a:pt x="6" y="81"/>
                  </a:lnTo>
                  <a:lnTo>
                    <a:pt x="13" y="88"/>
                  </a:lnTo>
                  <a:lnTo>
                    <a:pt x="23" y="94"/>
                  </a:lnTo>
                  <a:lnTo>
                    <a:pt x="34" y="99"/>
                  </a:lnTo>
                  <a:lnTo>
                    <a:pt x="49" y="103"/>
                  </a:lnTo>
                  <a:lnTo>
                    <a:pt x="66" y="106"/>
                  </a:lnTo>
                  <a:lnTo>
                    <a:pt x="83" y="107"/>
                  </a:lnTo>
                  <a:lnTo>
                    <a:pt x="92" y="107"/>
                  </a:lnTo>
                  <a:lnTo>
                    <a:pt x="100" y="107"/>
                  </a:lnTo>
                  <a:lnTo>
                    <a:pt x="109" y="107"/>
                  </a:lnTo>
                  <a:lnTo>
                    <a:pt x="116" y="106"/>
                  </a:lnTo>
                  <a:lnTo>
                    <a:pt x="124" y="104"/>
                  </a:lnTo>
                  <a:lnTo>
                    <a:pt x="132" y="103"/>
                  </a:lnTo>
                  <a:lnTo>
                    <a:pt x="139" y="101"/>
                  </a:lnTo>
                  <a:lnTo>
                    <a:pt x="144" y="99"/>
                  </a:lnTo>
                  <a:lnTo>
                    <a:pt x="152" y="96"/>
                  </a:lnTo>
                  <a:lnTo>
                    <a:pt x="156" y="94"/>
                  </a:lnTo>
                  <a:lnTo>
                    <a:pt x="160" y="92"/>
                  </a:lnTo>
                  <a:lnTo>
                    <a:pt x="164" y="88"/>
                  </a:lnTo>
                  <a:lnTo>
                    <a:pt x="169" y="85"/>
                  </a:lnTo>
                  <a:lnTo>
                    <a:pt x="170" y="81"/>
                  </a:lnTo>
                  <a:lnTo>
                    <a:pt x="173" y="78"/>
                  </a:lnTo>
                  <a:lnTo>
                    <a:pt x="173" y="74"/>
                  </a:lnTo>
                  <a:lnTo>
                    <a:pt x="173" y="40"/>
                  </a:lnTo>
                  <a:lnTo>
                    <a:pt x="173" y="33"/>
                  </a:lnTo>
                  <a:lnTo>
                    <a:pt x="169" y="25"/>
                  </a:lnTo>
                  <a:lnTo>
                    <a:pt x="162" y="19"/>
                  </a:lnTo>
                  <a:lnTo>
                    <a:pt x="152" y="13"/>
                  </a:lnTo>
                  <a:lnTo>
                    <a:pt x="139" y="8"/>
                  </a:lnTo>
                  <a:lnTo>
                    <a:pt x="124" y="4"/>
                  </a:lnTo>
                  <a:lnTo>
                    <a:pt x="109" y="1"/>
                  </a:lnTo>
                  <a:lnTo>
                    <a:pt x="92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6"/>
                  </a:lnTo>
                  <a:lnTo>
                    <a:pt x="29" y="8"/>
                  </a:lnTo>
                  <a:lnTo>
                    <a:pt x="23" y="10"/>
                  </a:lnTo>
                  <a:lnTo>
                    <a:pt x="19" y="13"/>
                  </a:lnTo>
                  <a:lnTo>
                    <a:pt x="13" y="15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5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49" name="Freeform 144"/>
            <p:cNvSpPr>
              <a:spLocks/>
            </p:cNvSpPr>
            <p:nvPr/>
          </p:nvSpPr>
          <p:spPr bwMode="auto">
            <a:xfrm>
              <a:off x="4246" y="4007"/>
              <a:ext cx="82" cy="40"/>
            </a:xfrm>
            <a:custGeom>
              <a:avLst/>
              <a:gdLst>
                <a:gd name="T0" fmla="*/ 81 w 82"/>
                <a:gd name="T1" fmla="*/ 33 h 40"/>
                <a:gd name="T2" fmla="*/ 65 w 82"/>
                <a:gd name="T3" fmla="*/ 32 h 40"/>
                <a:gd name="T4" fmla="*/ 50 w 82"/>
                <a:gd name="T5" fmla="*/ 29 h 40"/>
                <a:gd name="T6" fmla="*/ 36 w 82"/>
                <a:gd name="T7" fmla="*/ 26 h 40"/>
                <a:gd name="T8" fmla="*/ 26 w 82"/>
                <a:gd name="T9" fmla="*/ 21 h 40"/>
                <a:gd name="T10" fmla="*/ 16 w 82"/>
                <a:gd name="T11" fmla="*/ 16 h 40"/>
                <a:gd name="T12" fmla="*/ 11 w 82"/>
                <a:gd name="T13" fmla="*/ 11 h 40"/>
                <a:gd name="T14" fmla="*/ 7 w 82"/>
                <a:gd name="T15" fmla="*/ 5 h 40"/>
                <a:gd name="T16" fmla="*/ 7 w 82"/>
                <a:gd name="T17" fmla="*/ 0 h 40"/>
                <a:gd name="T18" fmla="*/ 0 w 82"/>
                <a:gd name="T19" fmla="*/ 0 h 40"/>
                <a:gd name="T20" fmla="*/ 1 w 82"/>
                <a:gd name="T21" fmla="*/ 7 h 40"/>
                <a:gd name="T22" fmla="*/ 5 w 82"/>
                <a:gd name="T23" fmla="*/ 15 h 40"/>
                <a:gd name="T24" fmla="*/ 12 w 82"/>
                <a:gd name="T25" fmla="*/ 21 h 40"/>
                <a:gd name="T26" fmla="*/ 23 w 82"/>
                <a:gd name="T27" fmla="*/ 27 h 40"/>
                <a:gd name="T28" fmla="*/ 34 w 82"/>
                <a:gd name="T29" fmla="*/ 32 h 40"/>
                <a:gd name="T30" fmla="*/ 49 w 82"/>
                <a:gd name="T31" fmla="*/ 34 h 40"/>
                <a:gd name="T32" fmla="*/ 65 w 82"/>
                <a:gd name="T33" fmla="*/ 37 h 40"/>
                <a:gd name="T34" fmla="*/ 81 w 82"/>
                <a:gd name="T35" fmla="*/ 39 h 40"/>
                <a:gd name="T36" fmla="*/ 81 w 82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3"/>
                  </a:move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5" y="37"/>
                  </a:lnTo>
                  <a:lnTo>
                    <a:pt x="81" y="39"/>
                  </a:lnTo>
                  <a:lnTo>
                    <a:pt x="81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0" name="Freeform 145"/>
            <p:cNvSpPr>
              <a:spLocks/>
            </p:cNvSpPr>
            <p:nvPr/>
          </p:nvSpPr>
          <p:spPr bwMode="auto">
            <a:xfrm>
              <a:off x="4336" y="4015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5 h 32"/>
                <a:gd name="T6" fmla="*/ 79 w 91"/>
                <a:gd name="T7" fmla="*/ 7 h 32"/>
                <a:gd name="T8" fmla="*/ 76 w 91"/>
                <a:gd name="T9" fmla="*/ 10 h 32"/>
                <a:gd name="T10" fmla="*/ 72 w 91"/>
                <a:gd name="T11" fmla="*/ 13 h 32"/>
                <a:gd name="T12" fmla="*/ 68 w 91"/>
                <a:gd name="T13" fmla="*/ 14 h 32"/>
                <a:gd name="T14" fmla="*/ 63 w 91"/>
                <a:gd name="T15" fmla="*/ 16 h 32"/>
                <a:gd name="T16" fmla="*/ 59 w 91"/>
                <a:gd name="T17" fmla="*/ 18 h 32"/>
                <a:gd name="T18" fmla="*/ 52 w 91"/>
                <a:gd name="T19" fmla="*/ 21 h 32"/>
                <a:gd name="T20" fmla="*/ 46 w 91"/>
                <a:gd name="T21" fmla="*/ 22 h 32"/>
                <a:gd name="T22" fmla="*/ 38 w 91"/>
                <a:gd name="T23" fmla="*/ 23 h 32"/>
                <a:gd name="T24" fmla="*/ 31 w 91"/>
                <a:gd name="T25" fmla="*/ 24 h 32"/>
                <a:gd name="T26" fmla="*/ 25 w 91"/>
                <a:gd name="T27" fmla="*/ 25 h 32"/>
                <a:gd name="T28" fmla="*/ 16 w 91"/>
                <a:gd name="T29" fmla="*/ 25 h 32"/>
                <a:gd name="T30" fmla="*/ 8 w 91"/>
                <a:gd name="T31" fmla="*/ 25 h 32"/>
                <a:gd name="T32" fmla="*/ 0 w 91"/>
                <a:gd name="T33" fmla="*/ 25 h 32"/>
                <a:gd name="T34" fmla="*/ 0 w 91"/>
                <a:gd name="T35" fmla="*/ 31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1 w 91"/>
                <a:gd name="T43" fmla="*/ 29 h 32"/>
                <a:gd name="T44" fmla="*/ 40 w 91"/>
                <a:gd name="T45" fmla="*/ 29 h 32"/>
                <a:gd name="T46" fmla="*/ 46 w 91"/>
                <a:gd name="T47" fmla="*/ 28 h 32"/>
                <a:gd name="T48" fmla="*/ 53 w 91"/>
                <a:gd name="T49" fmla="*/ 25 h 32"/>
                <a:gd name="T50" fmla="*/ 60 w 91"/>
                <a:gd name="T51" fmla="*/ 24 h 32"/>
                <a:gd name="T52" fmla="*/ 67 w 91"/>
                <a:gd name="T53" fmla="*/ 22 h 32"/>
                <a:gd name="T54" fmla="*/ 71 w 91"/>
                <a:gd name="T55" fmla="*/ 20 h 32"/>
                <a:gd name="T56" fmla="*/ 75 w 91"/>
                <a:gd name="T57" fmla="*/ 17 h 32"/>
                <a:gd name="T58" fmla="*/ 80 w 91"/>
                <a:gd name="T59" fmla="*/ 14 h 32"/>
                <a:gd name="T60" fmla="*/ 83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3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38" y="23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29"/>
                  </a:lnTo>
                  <a:lnTo>
                    <a:pt x="40" y="29"/>
                  </a:lnTo>
                  <a:lnTo>
                    <a:pt x="46" y="28"/>
                  </a:lnTo>
                  <a:lnTo>
                    <a:pt x="53" y="25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1" name="Freeform 146"/>
            <p:cNvSpPr>
              <a:spLocks/>
            </p:cNvSpPr>
            <p:nvPr/>
          </p:nvSpPr>
          <p:spPr bwMode="auto">
            <a:xfrm>
              <a:off x="4426" y="3979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2" name="Freeform 147"/>
            <p:cNvSpPr>
              <a:spLocks/>
            </p:cNvSpPr>
            <p:nvPr/>
          </p:nvSpPr>
          <p:spPr bwMode="auto">
            <a:xfrm>
              <a:off x="4345" y="3932"/>
              <a:ext cx="81" cy="39"/>
            </a:xfrm>
            <a:custGeom>
              <a:avLst/>
              <a:gdLst>
                <a:gd name="T0" fmla="*/ 0 w 81"/>
                <a:gd name="T1" fmla="*/ 5 h 39"/>
                <a:gd name="T2" fmla="*/ 16 w 81"/>
                <a:gd name="T3" fmla="*/ 6 h 39"/>
                <a:gd name="T4" fmla="*/ 31 w 81"/>
                <a:gd name="T5" fmla="*/ 9 h 39"/>
                <a:gd name="T6" fmla="*/ 45 w 81"/>
                <a:gd name="T7" fmla="*/ 12 h 39"/>
                <a:gd name="T8" fmla="*/ 54 w 81"/>
                <a:gd name="T9" fmla="*/ 17 h 39"/>
                <a:gd name="T10" fmla="*/ 64 w 81"/>
                <a:gd name="T11" fmla="*/ 21 h 39"/>
                <a:gd name="T12" fmla="*/ 71 w 81"/>
                <a:gd name="T13" fmla="*/ 27 h 39"/>
                <a:gd name="T14" fmla="*/ 73 w 81"/>
                <a:gd name="T15" fmla="*/ 32 h 39"/>
                <a:gd name="T16" fmla="*/ 75 w 81"/>
                <a:gd name="T17" fmla="*/ 38 h 39"/>
                <a:gd name="T18" fmla="*/ 80 w 81"/>
                <a:gd name="T19" fmla="*/ 38 h 39"/>
                <a:gd name="T20" fmla="*/ 80 w 81"/>
                <a:gd name="T21" fmla="*/ 31 h 39"/>
                <a:gd name="T22" fmla="*/ 75 w 81"/>
                <a:gd name="T23" fmla="*/ 23 h 39"/>
                <a:gd name="T24" fmla="*/ 68 w 81"/>
                <a:gd name="T25" fmla="*/ 17 h 39"/>
                <a:gd name="T26" fmla="*/ 58 w 81"/>
                <a:gd name="T27" fmla="*/ 11 h 39"/>
                <a:gd name="T28" fmla="*/ 46 w 81"/>
                <a:gd name="T29" fmla="*/ 6 h 39"/>
                <a:gd name="T30" fmla="*/ 33 w 81"/>
                <a:gd name="T31" fmla="*/ 4 h 39"/>
                <a:gd name="T32" fmla="*/ 16 w 81"/>
                <a:gd name="T33" fmla="*/ 1 h 39"/>
                <a:gd name="T34" fmla="*/ 0 w 81"/>
                <a:gd name="T35" fmla="*/ 0 h 39"/>
                <a:gd name="T36" fmla="*/ 0 w 81"/>
                <a:gd name="T37" fmla="*/ 5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0" y="5"/>
                  </a:moveTo>
                  <a:lnTo>
                    <a:pt x="16" y="6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1"/>
                  </a:lnTo>
                  <a:lnTo>
                    <a:pt x="71" y="27"/>
                  </a:lnTo>
                  <a:lnTo>
                    <a:pt x="73" y="32"/>
                  </a:lnTo>
                  <a:lnTo>
                    <a:pt x="75" y="38"/>
                  </a:lnTo>
                  <a:lnTo>
                    <a:pt x="80" y="38"/>
                  </a:lnTo>
                  <a:lnTo>
                    <a:pt x="80" y="31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1"/>
                  </a:lnTo>
                  <a:lnTo>
                    <a:pt x="46" y="6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3" name="Freeform 148"/>
            <p:cNvSpPr>
              <a:spLocks/>
            </p:cNvSpPr>
            <p:nvPr/>
          </p:nvSpPr>
          <p:spPr bwMode="auto">
            <a:xfrm>
              <a:off x="4246" y="3931"/>
              <a:ext cx="91" cy="32"/>
            </a:xfrm>
            <a:custGeom>
              <a:avLst/>
              <a:gdLst>
                <a:gd name="T0" fmla="*/ 5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6 w 91"/>
                <a:gd name="T11" fmla="*/ 18 h 32"/>
                <a:gd name="T12" fmla="*/ 22 w 91"/>
                <a:gd name="T13" fmla="*/ 16 h 32"/>
                <a:gd name="T14" fmla="*/ 26 w 91"/>
                <a:gd name="T15" fmla="*/ 14 h 32"/>
                <a:gd name="T16" fmla="*/ 31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0 w 91"/>
                <a:gd name="T23" fmla="*/ 8 h 32"/>
                <a:gd name="T24" fmla="*/ 57 w 91"/>
                <a:gd name="T25" fmla="*/ 7 h 32"/>
                <a:gd name="T26" fmla="*/ 65 w 91"/>
                <a:gd name="T27" fmla="*/ 6 h 32"/>
                <a:gd name="T28" fmla="*/ 74 w 91"/>
                <a:gd name="T29" fmla="*/ 6 h 32"/>
                <a:gd name="T30" fmla="*/ 82 w 91"/>
                <a:gd name="T31" fmla="*/ 6 h 32"/>
                <a:gd name="T32" fmla="*/ 90 w 91"/>
                <a:gd name="T33" fmla="*/ 6 h 32"/>
                <a:gd name="T34" fmla="*/ 90 w 91"/>
                <a:gd name="T35" fmla="*/ 1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7 w 91"/>
                <a:gd name="T43" fmla="*/ 2 h 32"/>
                <a:gd name="T44" fmla="*/ 49 w 91"/>
                <a:gd name="T45" fmla="*/ 2 h 32"/>
                <a:gd name="T46" fmla="*/ 42 w 91"/>
                <a:gd name="T47" fmla="*/ 5 h 32"/>
                <a:gd name="T48" fmla="*/ 35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8 w 91"/>
                <a:gd name="T55" fmla="*/ 13 h 32"/>
                <a:gd name="T56" fmla="*/ 14 w 91"/>
                <a:gd name="T57" fmla="*/ 14 h 32"/>
                <a:gd name="T58" fmla="*/ 10 w 91"/>
                <a:gd name="T59" fmla="*/ 17 h 32"/>
                <a:gd name="T60" fmla="*/ 5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5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5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3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4" name="Freeform 149"/>
            <p:cNvSpPr>
              <a:spLocks/>
            </p:cNvSpPr>
            <p:nvPr/>
          </p:nvSpPr>
          <p:spPr bwMode="auto">
            <a:xfrm>
              <a:off x="4245" y="3971"/>
              <a:ext cx="2" cy="28"/>
            </a:xfrm>
            <a:custGeom>
              <a:avLst/>
              <a:gdLst>
                <a:gd name="T0" fmla="*/ 0 w 2"/>
                <a:gd name="T1" fmla="*/ 27 h 28"/>
                <a:gd name="T2" fmla="*/ 0 w 2"/>
                <a:gd name="T3" fmla="*/ 0 h 28"/>
                <a:gd name="T4" fmla="*/ 1 w 2"/>
                <a:gd name="T5" fmla="*/ 0 h 28"/>
                <a:gd name="T6" fmla="*/ 1 w 2"/>
                <a:gd name="T7" fmla="*/ 27 h 28"/>
                <a:gd name="T8" fmla="*/ 0 w 2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0" y="27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5" name="Freeform 150"/>
            <p:cNvSpPr>
              <a:spLocks/>
            </p:cNvSpPr>
            <p:nvPr/>
          </p:nvSpPr>
          <p:spPr bwMode="auto">
            <a:xfrm>
              <a:off x="4249" y="3935"/>
              <a:ext cx="174" cy="72"/>
            </a:xfrm>
            <a:custGeom>
              <a:avLst/>
              <a:gdLst>
                <a:gd name="T0" fmla="*/ 173 w 174"/>
                <a:gd name="T1" fmla="*/ 39 h 72"/>
                <a:gd name="T2" fmla="*/ 172 w 174"/>
                <a:gd name="T3" fmla="*/ 43 h 72"/>
                <a:gd name="T4" fmla="*/ 170 w 174"/>
                <a:gd name="T5" fmla="*/ 47 h 72"/>
                <a:gd name="T6" fmla="*/ 167 w 174"/>
                <a:gd name="T7" fmla="*/ 50 h 72"/>
                <a:gd name="T8" fmla="*/ 164 w 174"/>
                <a:gd name="T9" fmla="*/ 52 h 72"/>
                <a:gd name="T10" fmla="*/ 160 w 174"/>
                <a:gd name="T11" fmla="*/ 56 h 72"/>
                <a:gd name="T12" fmla="*/ 156 w 174"/>
                <a:gd name="T13" fmla="*/ 59 h 72"/>
                <a:gd name="T14" fmla="*/ 150 w 174"/>
                <a:gd name="T15" fmla="*/ 62 h 72"/>
                <a:gd name="T16" fmla="*/ 144 w 174"/>
                <a:gd name="T17" fmla="*/ 63 h 72"/>
                <a:gd name="T18" fmla="*/ 137 w 174"/>
                <a:gd name="T19" fmla="*/ 66 h 72"/>
                <a:gd name="T20" fmla="*/ 132 w 174"/>
                <a:gd name="T21" fmla="*/ 67 h 72"/>
                <a:gd name="T22" fmla="*/ 123 w 174"/>
                <a:gd name="T23" fmla="*/ 68 h 72"/>
                <a:gd name="T24" fmla="*/ 116 w 174"/>
                <a:gd name="T25" fmla="*/ 70 h 72"/>
                <a:gd name="T26" fmla="*/ 107 w 174"/>
                <a:gd name="T27" fmla="*/ 71 h 72"/>
                <a:gd name="T28" fmla="*/ 100 w 174"/>
                <a:gd name="T29" fmla="*/ 71 h 72"/>
                <a:gd name="T30" fmla="*/ 92 w 174"/>
                <a:gd name="T31" fmla="*/ 71 h 72"/>
                <a:gd name="T32" fmla="*/ 81 w 174"/>
                <a:gd name="T33" fmla="*/ 71 h 72"/>
                <a:gd name="T34" fmla="*/ 64 w 174"/>
                <a:gd name="T35" fmla="*/ 70 h 72"/>
                <a:gd name="T36" fmla="*/ 49 w 174"/>
                <a:gd name="T37" fmla="*/ 67 h 72"/>
                <a:gd name="T38" fmla="*/ 34 w 174"/>
                <a:gd name="T39" fmla="*/ 63 h 72"/>
                <a:gd name="T40" fmla="*/ 23 w 174"/>
                <a:gd name="T41" fmla="*/ 59 h 72"/>
                <a:gd name="T42" fmla="*/ 11 w 174"/>
                <a:gd name="T43" fmla="*/ 52 h 72"/>
                <a:gd name="T44" fmla="*/ 6 w 174"/>
                <a:gd name="T45" fmla="*/ 47 h 72"/>
                <a:gd name="T46" fmla="*/ 1 w 174"/>
                <a:gd name="T47" fmla="*/ 39 h 72"/>
                <a:gd name="T48" fmla="*/ 0 w 174"/>
                <a:gd name="T49" fmla="*/ 32 h 72"/>
                <a:gd name="T50" fmla="*/ 1 w 174"/>
                <a:gd name="T51" fmla="*/ 28 h 72"/>
                <a:gd name="T52" fmla="*/ 3 w 174"/>
                <a:gd name="T53" fmla="*/ 24 h 72"/>
                <a:gd name="T54" fmla="*/ 6 w 174"/>
                <a:gd name="T55" fmla="*/ 21 h 72"/>
                <a:gd name="T56" fmla="*/ 9 w 174"/>
                <a:gd name="T57" fmla="*/ 19 h 72"/>
                <a:gd name="T58" fmla="*/ 13 w 174"/>
                <a:gd name="T59" fmla="*/ 15 h 72"/>
                <a:gd name="T60" fmla="*/ 19 w 174"/>
                <a:gd name="T61" fmla="*/ 12 h 72"/>
                <a:gd name="T62" fmla="*/ 23 w 174"/>
                <a:gd name="T63" fmla="*/ 9 h 72"/>
                <a:gd name="T64" fmla="*/ 29 w 174"/>
                <a:gd name="T65" fmla="*/ 8 h 72"/>
                <a:gd name="T66" fmla="*/ 36 w 174"/>
                <a:gd name="T67" fmla="*/ 5 h 72"/>
                <a:gd name="T68" fmla="*/ 41 w 174"/>
                <a:gd name="T69" fmla="*/ 4 h 72"/>
                <a:gd name="T70" fmla="*/ 50 w 174"/>
                <a:gd name="T71" fmla="*/ 3 h 72"/>
                <a:gd name="T72" fmla="*/ 57 w 174"/>
                <a:gd name="T73" fmla="*/ 1 h 72"/>
                <a:gd name="T74" fmla="*/ 66 w 174"/>
                <a:gd name="T75" fmla="*/ 0 h 72"/>
                <a:gd name="T76" fmla="*/ 74 w 174"/>
                <a:gd name="T77" fmla="*/ 0 h 72"/>
                <a:gd name="T78" fmla="*/ 83 w 174"/>
                <a:gd name="T79" fmla="*/ 0 h 72"/>
                <a:gd name="T80" fmla="*/ 92 w 174"/>
                <a:gd name="T81" fmla="*/ 0 h 72"/>
                <a:gd name="T82" fmla="*/ 109 w 174"/>
                <a:gd name="T83" fmla="*/ 1 h 72"/>
                <a:gd name="T84" fmla="*/ 124 w 174"/>
                <a:gd name="T85" fmla="*/ 4 h 72"/>
                <a:gd name="T86" fmla="*/ 139 w 174"/>
                <a:gd name="T87" fmla="*/ 8 h 72"/>
                <a:gd name="T88" fmla="*/ 152 w 174"/>
                <a:gd name="T89" fmla="*/ 12 h 72"/>
                <a:gd name="T90" fmla="*/ 162 w 174"/>
                <a:gd name="T91" fmla="*/ 19 h 72"/>
                <a:gd name="T92" fmla="*/ 169 w 174"/>
                <a:gd name="T93" fmla="*/ 24 h 72"/>
                <a:gd name="T94" fmla="*/ 173 w 174"/>
                <a:gd name="T95" fmla="*/ 32 h 72"/>
                <a:gd name="T96" fmla="*/ 173 w 174"/>
                <a:gd name="T97" fmla="*/ 39 h 7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2"/>
                <a:gd name="T149" fmla="*/ 174 w 174"/>
                <a:gd name="T150" fmla="*/ 72 h 7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2">
                  <a:moveTo>
                    <a:pt x="173" y="39"/>
                  </a:moveTo>
                  <a:lnTo>
                    <a:pt x="172" y="43"/>
                  </a:lnTo>
                  <a:lnTo>
                    <a:pt x="170" y="47"/>
                  </a:lnTo>
                  <a:lnTo>
                    <a:pt x="167" y="50"/>
                  </a:lnTo>
                  <a:lnTo>
                    <a:pt x="164" y="52"/>
                  </a:lnTo>
                  <a:lnTo>
                    <a:pt x="160" y="56"/>
                  </a:lnTo>
                  <a:lnTo>
                    <a:pt x="156" y="59"/>
                  </a:lnTo>
                  <a:lnTo>
                    <a:pt x="150" y="62"/>
                  </a:lnTo>
                  <a:lnTo>
                    <a:pt x="144" y="63"/>
                  </a:lnTo>
                  <a:lnTo>
                    <a:pt x="137" y="66"/>
                  </a:lnTo>
                  <a:lnTo>
                    <a:pt x="132" y="67"/>
                  </a:lnTo>
                  <a:lnTo>
                    <a:pt x="123" y="68"/>
                  </a:lnTo>
                  <a:lnTo>
                    <a:pt x="116" y="70"/>
                  </a:lnTo>
                  <a:lnTo>
                    <a:pt x="107" y="71"/>
                  </a:lnTo>
                  <a:lnTo>
                    <a:pt x="100" y="71"/>
                  </a:lnTo>
                  <a:lnTo>
                    <a:pt x="92" y="71"/>
                  </a:lnTo>
                  <a:lnTo>
                    <a:pt x="81" y="71"/>
                  </a:lnTo>
                  <a:lnTo>
                    <a:pt x="64" y="70"/>
                  </a:lnTo>
                  <a:lnTo>
                    <a:pt x="49" y="67"/>
                  </a:lnTo>
                  <a:lnTo>
                    <a:pt x="34" y="63"/>
                  </a:lnTo>
                  <a:lnTo>
                    <a:pt x="23" y="59"/>
                  </a:lnTo>
                  <a:lnTo>
                    <a:pt x="11" y="52"/>
                  </a:lnTo>
                  <a:lnTo>
                    <a:pt x="6" y="47"/>
                  </a:lnTo>
                  <a:lnTo>
                    <a:pt x="1" y="39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4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5"/>
                  </a:lnTo>
                  <a:lnTo>
                    <a:pt x="19" y="12"/>
                  </a:lnTo>
                  <a:lnTo>
                    <a:pt x="23" y="9"/>
                  </a:lnTo>
                  <a:lnTo>
                    <a:pt x="29" y="8"/>
                  </a:lnTo>
                  <a:lnTo>
                    <a:pt x="36" y="5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0"/>
                  </a:lnTo>
                  <a:lnTo>
                    <a:pt x="74" y="0"/>
                  </a:lnTo>
                  <a:lnTo>
                    <a:pt x="83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2" y="12"/>
                  </a:lnTo>
                  <a:lnTo>
                    <a:pt x="162" y="19"/>
                  </a:lnTo>
                  <a:lnTo>
                    <a:pt x="169" y="24"/>
                  </a:lnTo>
                  <a:lnTo>
                    <a:pt x="173" y="32"/>
                  </a:lnTo>
                  <a:lnTo>
                    <a:pt x="173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6" name="Freeform 151"/>
            <p:cNvSpPr>
              <a:spLocks/>
            </p:cNvSpPr>
            <p:nvPr/>
          </p:nvSpPr>
          <p:spPr bwMode="auto">
            <a:xfrm>
              <a:off x="4335" y="3979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10 w 91"/>
                <a:gd name="T3" fmla="*/ 31 h 32"/>
                <a:gd name="T4" fmla="*/ 18 w 91"/>
                <a:gd name="T5" fmla="*/ 31 h 32"/>
                <a:gd name="T6" fmla="*/ 25 w 91"/>
                <a:gd name="T7" fmla="*/ 30 h 32"/>
                <a:gd name="T8" fmla="*/ 33 w 91"/>
                <a:gd name="T9" fmla="*/ 29 h 32"/>
                <a:gd name="T10" fmla="*/ 41 w 91"/>
                <a:gd name="T11" fmla="*/ 29 h 32"/>
                <a:gd name="T12" fmla="*/ 48 w 91"/>
                <a:gd name="T13" fmla="*/ 28 h 32"/>
                <a:gd name="T14" fmla="*/ 55 w 91"/>
                <a:gd name="T15" fmla="*/ 25 h 32"/>
                <a:gd name="T16" fmla="*/ 61 w 91"/>
                <a:gd name="T17" fmla="*/ 24 h 32"/>
                <a:gd name="T18" fmla="*/ 67 w 91"/>
                <a:gd name="T19" fmla="*/ 22 h 32"/>
                <a:gd name="T20" fmla="*/ 72 w 91"/>
                <a:gd name="T21" fmla="*/ 18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1 h 32"/>
                <a:gd name="T28" fmla="*/ 87 w 91"/>
                <a:gd name="T29" fmla="*/ 8 h 32"/>
                <a:gd name="T30" fmla="*/ 89 w 91"/>
                <a:gd name="T31" fmla="*/ 5 h 32"/>
                <a:gd name="T32" fmla="*/ 90 w 91"/>
                <a:gd name="T33" fmla="*/ 0 h 32"/>
                <a:gd name="T34" fmla="*/ 85 w 91"/>
                <a:gd name="T35" fmla="*/ 0 h 32"/>
                <a:gd name="T36" fmla="*/ 83 w 91"/>
                <a:gd name="T37" fmla="*/ 2 h 32"/>
                <a:gd name="T38" fmla="*/ 82 w 91"/>
                <a:gd name="T39" fmla="*/ 5 h 32"/>
                <a:gd name="T40" fmla="*/ 79 w 91"/>
                <a:gd name="T41" fmla="*/ 8 h 32"/>
                <a:gd name="T42" fmla="*/ 76 w 91"/>
                <a:gd name="T43" fmla="*/ 10 h 32"/>
                <a:gd name="T44" fmla="*/ 74 w 91"/>
                <a:gd name="T45" fmla="*/ 13 h 32"/>
                <a:gd name="T46" fmla="*/ 68 w 91"/>
                <a:gd name="T47" fmla="*/ 15 h 32"/>
                <a:gd name="T48" fmla="*/ 64 w 91"/>
                <a:gd name="T49" fmla="*/ 17 h 32"/>
                <a:gd name="T50" fmla="*/ 59 w 91"/>
                <a:gd name="T51" fmla="*/ 18 h 32"/>
                <a:gd name="T52" fmla="*/ 52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3 w 91"/>
                <a:gd name="T59" fmla="*/ 24 h 32"/>
                <a:gd name="T60" fmla="*/ 25 w 91"/>
                <a:gd name="T61" fmla="*/ 25 h 32"/>
                <a:gd name="T62" fmla="*/ 18 w 91"/>
                <a:gd name="T63" fmla="*/ 25 h 32"/>
                <a:gd name="T64" fmla="*/ 10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10" y="31"/>
                  </a:lnTo>
                  <a:lnTo>
                    <a:pt x="18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9"/>
                  </a:lnTo>
                  <a:lnTo>
                    <a:pt x="48" y="28"/>
                  </a:lnTo>
                  <a:lnTo>
                    <a:pt x="55" y="25"/>
                  </a:lnTo>
                  <a:lnTo>
                    <a:pt x="61" y="24"/>
                  </a:lnTo>
                  <a:lnTo>
                    <a:pt x="67" y="22"/>
                  </a:lnTo>
                  <a:lnTo>
                    <a:pt x="72" y="18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1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0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5"/>
                  </a:lnTo>
                  <a:lnTo>
                    <a:pt x="18" y="25"/>
                  </a:lnTo>
                  <a:lnTo>
                    <a:pt x="10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7" name="Freeform 152"/>
            <p:cNvSpPr>
              <a:spLocks/>
            </p:cNvSpPr>
            <p:nvPr/>
          </p:nvSpPr>
          <p:spPr bwMode="auto">
            <a:xfrm>
              <a:off x="4246" y="3971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9 w 81"/>
                <a:gd name="T13" fmla="*/ 35 h 40"/>
                <a:gd name="T14" fmla="*/ 64 w 81"/>
                <a:gd name="T15" fmla="*/ 37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49 w 81"/>
                <a:gd name="T23" fmla="*/ 29 h 40"/>
                <a:gd name="T24" fmla="*/ 37 w 81"/>
                <a:gd name="T25" fmla="*/ 26 h 40"/>
                <a:gd name="T26" fmla="*/ 26 w 81"/>
                <a:gd name="T27" fmla="*/ 21 h 40"/>
                <a:gd name="T28" fmla="*/ 16 w 81"/>
                <a:gd name="T29" fmla="*/ 17 h 40"/>
                <a:gd name="T30" fmla="*/ 9 w 81"/>
                <a:gd name="T31" fmla="*/ 11 h 40"/>
                <a:gd name="T32" fmla="*/ 7 w 81"/>
                <a:gd name="T33" fmla="*/ 6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49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8" name="Freeform 153"/>
            <p:cNvSpPr>
              <a:spLocks/>
            </p:cNvSpPr>
            <p:nvPr/>
          </p:nvSpPr>
          <p:spPr bwMode="auto">
            <a:xfrm>
              <a:off x="4246" y="3931"/>
              <a:ext cx="91" cy="32"/>
            </a:xfrm>
            <a:custGeom>
              <a:avLst/>
              <a:gdLst>
                <a:gd name="T0" fmla="*/ 90 w 91"/>
                <a:gd name="T1" fmla="*/ 1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7 w 91"/>
                <a:gd name="T9" fmla="*/ 2 h 32"/>
                <a:gd name="T10" fmla="*/ 49 w 91"/>
                <a:gd name="T11" fmla="*/ 2 h 32"/>
                <a:gd name="T12" fmla="*/ 42 w 91"/>
                <a:gd name="T13" fmla="*/ 5 h 32"/>
                <a:gd name="T14" fmla="*/ 35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8 w 91"/>
                <a:gd name="T21" fmla="*/ 13 h 32"/>
                <a:gd name="T22" fmla="*/ 14 w 91"/>
                <a:gd name="T23" fmla="*/ 14 h 32"/>
                <a:gd name="T24" fmla="*/ 10 w 91"/>
                <a:gd name="T25" fmla="*/ 17 h 32"/>
                <a:gd name="T26" fmla="*/ 5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5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6 w 91"/>
                <a:gd name="T45" fmla="*/ 18 h 32"/>
                <a:gd name="T46" fmla="*/ 22 w 91"/>
                <a:gd name="T47" fmla="*/ 16 h 32"/>
                <a:gd name="T48" fmla="*/ 26 w 91"/>
                <a:gd name="T49" fmla="*/ 14 h 32"/>
                <a:gd name="T50" fmla="*/ 31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0 w 91"/>
                <a:gd name="T57" fmla="*/ 8 h 32"/>
                <a:gd name="T58" fmla="*/ 57 w 91"/>
                <a:gd name="T59" fmla="*/ 7 h 32"/>
                <a:gd name="T60" fmla="*/ 65 w 91"/>
                <a:gd name="T61" fmla="*/ 6 h 32"/>
                <a:gd name="T62" fmla="*/ 74 w 91"/>
                <a:gd name="T63" fmla="*/ 6 h 32"/>
                <a:gd name="T64" fmla="*/ 82 w 91"/>
                <a:gd name="T65" fmla="*/ 6 h 32"/>
                <a:gd name="T66" fmla="*/ 90 w 91"/>
                <a:gd name="T67" fmla="*/ 6 h 32"/>
                <a:gd name="T68" fmla="*/ 90 w 91"/>
                <a:gd name="T69" fmla="*/ 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3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59" name="Freeform 154"/>
            <p:cNvSpPr>
              <a:spLocks/>
            </p:cNvSpPr>
            <p:nvPr/>
          </p:nvSpPr>
          <p:spPr bwMode="auto">
            <a:xfrm>
              <a:off x="4345" y="3932"/>
              <a:ext cx="81" cy="39"/>
            </a:xfrm>
            <a:custGeom>
              <a:avLst/>
              <a:gdLst>
                <a:gd name="T0" fmla="*/ 80 w 81"/>
                <a:gd name="T1" fmla="*/ 38 h 39"/>
                <a:gd name="T2" fmla="*/ 80 w 81"/>
                <a:gd name="T3" fmla="*/ 31 h 39"/>
                <a:gd name="T4" fmla="*/ 75 w 81"/>
                <a:gd name="T5" fmla="*/ 23 h 39"/>
                <a:gd name="T6" fmla="*/ 68 w 81"/>
                <a:gd name="T7" fmla="*/ 17 h 39"/>
                <a:gd name="T8" fmla="*/ 58 w 81"/>
                <a:gd name="T9" fmla="*/ 11 h 39"/>
                <a:gd name="T10" fmla="*/ 46 w 81"/>
                <a:gd name="T11" fmla="*/ 6 h 39"/>
                <a:gd name="T12" fmla="*/ 33 w 81"/>
                <a:gd name="T13" fmla="*/ 4 h 39"/>
                <a:gd name="T14" fmla="*/ 16 w 81"/>
                <a:gd name="T15" fmla="*/ 1 h 39"/>
                <a:gd name="T16" fmla="*/ 0 w 81"/>
                <a:gd name="T17" fmla="*/ 0 h 39"/>
                <a:gd name="T18" fmla="*/ 0 w 81"/>
                <a:gd name="T19" fmla="*/ 5 h 39"/>
                <a:gd name="T20" fmla="*/ 16 w 81"/>
                <a:gd name="T21" fmla="*/ 6 h 39"/>
                <a:gd name="T22" fmla="*/ 31 w 81"/>
                <a:gd name="T23" fmla="*/ 9 h 39"/>
                <a:gd name="T24" fmla="*/ 45 w 81"/>
                <a:gd name="T25" fmla="*/ 12 h 39"/>
                <a:gd name="T26" fmla="*/ 54 w 81"/>
                <a:gd name="T27" fmla="*/ 17 h 39"/>
                <a:gd name="T28" fmla="*/ 64 w 81"/>
                <a:gd name="T29" fmla="*/ 21 h 39"/>
                <a:gd name="T30" fmla="*/ 71 w 81"/>
                <a:gd name="T31" fmla="*/ 27 h 39"/>
                <a:gd name="T32" fmla="*/ 73 w 81"/>
                <a:gd name="T33" fmla="*/ 32 h 39"/>
                <a:gd name="T34" fmla="*/ 75 w 81"/>
                <a:gd name="T35" fmla="*/ 38 h 39"/>
                <a:gd name="T36" fmla="*/ 80 w 81"/>
                <a:gd name="T37" fmla="*/ 38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80" y="38"/>
                  </a:moveTo>
                  <a:lnTo>
                    <a:pt x="80" y="31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1"/>
                  </a:lnTo>
                  <a:lnTo>
                    <a:pt x="46" y="6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1"/>
                  </a:lnTo>
                  <a:lnTo>
                    <a:pt x="71" y="27"/>
                  </a:lnTo>
                  <a:lnTo>
                    <a:pt x="73" y="32"/>
                  </a:lnTo>
                  <a:lnTo>
                    <a:pt x="75" y="38"/>
                  </a:lnTo>
                  <a:lnTo>
                    <a:pt x="80" y="3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0" name="Freeform 155"/>
            <p:cNvSpPr>
              <a:spLocks/>
            </p:cNvSpPr>
            <p:nvPr/>
          </p:nvSpPr>
          <p:spPr bwMode="auto">
            <a:xfrm>
              <a:off x="3811" y="3857"/>
              <a:ext cx="175" cy="159"/>
            </a:xfrm>
            <a:custGeom>
              <a:avLst/>
              <a:gdLst>
                <a:gd name="T0" fmla="*/ 0 w 175"/>
                <a:gd name="T1" fmla="*/ 87 h 159"/>
                <a:gd name="T2" fmla="*/ 1 w 175"/>
                <a:gd name="T3" fmla="*/ 100 h 159"/>
                <a:gd name="T4" fmla="*/ 6 w 175"/>
                <a:gd name="T5" fmla="*/ 112 h 159"/>
                <a:gd name="T6" fmla="*/ 13 w 175"/>
                <a:gd name="T7" fmla="*/ 124 h 159"/>
                <a:gd name="T8" fmla="*/ 23 w 175"/>
                <a:gd name="T9" fmla="*/ 134 h 159"/>
                <a:gd name="T10" fmla="*/ 34 w 175"/>
                <a:gd name="T11" fmla="*/ 142 h 159"/>
                <a:gd name="T12" fmla="*/ 48 w 175"/>
                <a:gd name="T13" fmla="*/ 149 h 159"/>
                <a:gd name="T14" fmla="*/ 64 w 175"/>
                <a:gd name="T15" fmla="*/ 155 h 159"/>
                <a:gd name="T16" fmla="*/ 81 w 175"/>
                <a:gd name="T17" fmla="*/ 158 h 159"/>
                <a:gd name="T18" fmla="*/ 91 w 175"/>
                <a:gd name="T19" fmla="*/ 158 h 159"/>
                <a:gd name="T20" fmla="*/ 100 w 175"/>
                <a:gd name="T21" fmla="*/ 158 h 159"/>
                <a:gd name="T22" fmla="*/ 107 w 175"/>
                <a:gd name="T23" fmla="*/ 157 h 159"/>
                <a:gd name="T24" fmla="*/ 116 w 175"/>
                <a:gd name="T25" fmla="*/ 155 h 159"/>
                <a:gd name="T26" fmla="*/ 123 w 175"/>
                <a:gd name="T27" fmla="*/ 152 h 159"/>
                <a:gd name="T28" fmla="*/ 131 w 175"/>
                <a:gd name="T29" fmla="*/ 149 h 159"/>
                <a:gd name="T30" fmla="*/ 137 w 175"/>
                <a:gd name="T31" fmla="*/ 147 h 159"/>
                <a:gd name="T32" fmla="*/ 144 w 175"/>
                <a:gd name="T33" fmla="*/ 142 h 159"/>
                <a:gd name="T34" fmla="*/ 150 w 175"/>
                <a:gd name="T35" fmla="*/ 138 h 159"/>
                <a:gd name="T36" fmla="*/ 155 w 175"/>
                <a:gd name="T37" fmla="*/ 134 h 159"/>
                <a:gd name="T38" fmla="*/ 160 w 175"/>
                <a:gd name="T39" fmla="*/ 130 h 159"/>
                <a:gd name="T40" fmla="*/ 164 w 175"/>
                <a:gd name="T41" fmla="*/ 124 h 159"/>
                <a:gd name="T42" fmla="*/ 167 w 175"/>
                <a:gd name="T43" fmla="*/ 118 h 159"/>
                <a:gd name="T44" fmla="*/ 170 w 175"/>
                <a:gd name="T45" fmla="*/ 112 h 159"/>
                <a:gd name="T46" fmla="*/ 171 w 175"/>
                <a:gd name="T47" fmla="*/ 107 h 159"/>
                <a:gd name="T48" fmla="*/ 173 w 175"/>
                <a:gd name="T49" fmla="*/ 100 h 159"/>
                <a:gd name="T50" fmla="*/ 174 w 175"/>
                <a:gd name="T51" fmla="*/ 71 h 159"/>
                <a:gd name="T52" fmla="*/ 174 w 175"/>
                <a:gd name="T53" fmla="*/ 58 h 159"/>
                <a:gd name="T54" fmla="*/ 170 w 175"/>
                <a:gd name="T55" fmla="*/ 46 h 159"/>
                <a:gd name="T56" fmla="*/ 163 w 175"/>
                <a:gd name="T57" fmla="*/ 34 h 159"/>
                <a:gd name="T58" fmla="*/ 153 w 175"/>
                <a:gd name="T59" fmla="*/ 24 h 159"/>
                <a:gd name="T60" fmla="*/ 141 w 175"/>
                <a:gd name="T61" fmla="*/ 14 h 159"/>
                <a:gd name="T62" fmla="*/ 127 w 175"/>
                <a:gd name="T63" fmla="*/ 7 h 159"/>
                <a:gd name="T64" fmla="*/ 111 w 175"/>
                <a:gd name="T65" fmla="*/ 3 h 159"/>
                <a:gd name="T66" fmla="*/ 94 w 175"/>
                <a:gd name="T67" fmla="*/ 0 h 159"/>
                <a:gd name="T68" fmla="*/ 84 w 175"/>
                <a:gd name="T69" fmla="*/ 0 h 159"/>
                <a:gd name="T70" fmla="*/ 76 w 175"/>
                <a:gd name="T71" fmla="*/ 0 h 159"/>
                <a:gd name="T72" fmla="*/ 68 w 175"/>
                <a:gd name="T73" fmla="*/ 1 h 159"/>
                <a:gd name="T74" fmla="*/ 60 w 175"/>
                <a:gd name="T75" fmla="*/ 3 h 159"/>
                <a:gd name="T76" fmla="*/ 51 w 175"/>
                <a:gd name="T77" fmla="*/ 4 h 159"/>
                <a:gd name="T78" fmla="*/ 44 w 175"/>
                <a:gd name="T79" fmla="*/ 7 h 159"/>
                <a:gd name="T80" fmla="*/ 39 w 175"/>
                <a:gd name="T81" fmla="*/ 11 h 159"/>
                <a:gd name="T82" fmla="*/ 31 w 175"/>
                <a:gd name="T83" fmla="*/ 14 h 159"/>
                <a:gd name="T84" fmla="*/ 26 w 175"/>
                <a:gd name="T85" fmla="*/ 19 h 159"/>
                <a:gd name="T86" fmla="*/ 20 w 175"/>
                <a:gd name="T87" fmla="*/ 23 h 159"/>
                <a:gd name="T88" fmla="*/ 16 w 175"/>
                <a:gd name="T89" fmla="*/ 28 h 159"/>
                <a:gd name="T90" fmla="*/ 11 w 175"/>
                <a:gd name="T91" fmla="*/ 33 h 159"/>
                <a:gd name="T92" fmla="*/ 9 w 175"/>
                <a:gd name="T93" fmla="*/ 38 h 159"/>
                <a:gd name="T94" fmla="*/ 6 w 175"/>
                <a:gd name="T95" fmla="*/ 46 h 159"/>
                <a:gd name="T96" fmla="*/ 4 w 175"/>
                <a:gd name="T97" fmla="*/ 51 h 159"/>
                <a:gd name="T98" fmla="*/ 3 w 175"/>
                <a:gd name="T99" fmla="*/ 58 h 159"/>
                <a:gd name="T100" fmla="*/ 0 w 175"/>
                <a:gd name="T101" fmla="*/ 87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9"/>
                <a:gd name="T155" fmla="*/ 175 w 175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9">
                  <a:moveTo>
                    <a:pt x="0" y="87"/>
                  </a:moveTo>
                  <a:lnTo>
                    <a:pt x="1" y="100"/>
                  </a:lnTo>
                  <a:lnTo>
                    <a:pt x="6" y="112"/>
                  </a:lnTo>
                  <a:lnTo>
                    <a:pt x="13" y="124"/>
                  </a:lnTo>
                  <a:lnTo>
                    <a:pt x="23" y="134"/>
                  </a:lnTo>
                  <a:lnTo>
                    <a:pt x="34" y="142"/>
                  </a:lnTo>
                  <a:lnTo>
                    <a:pt x="48" y="149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1" y="158"/>
                  </a:lnTo>
                  <a:lnTo>
                    <a:pt x="100" y="158"/>
                  </a:lnTo>
                  <a:lnTo>
                    <a:pt x="107" y="157"/>
                  </a:lnTo>
                  <a:lnTo>
                    <a:pt x="116" y="155"/>
                  </a:lnTo>
                  <a:lnTo>
                    <a:pt x="123" y="152"/>
                  </a:lnTo>
                  <a:lnTo>
                    <a:pt x="131" y="149"/>
                  </a:lnTo>
                  <a:lnTo>
                    <a:pt x="137" y="147"/>
                  </a:lnTo>
                  <a:lnTo>
                    <a:pt x="144" y="142"/>
                  </a:lnTo>
                  <a:lnTo>
                    <a:pt x="150" y="138"/>
                  </a:lnTo>
                  <a:lnTo>
                    <a:pt x="155" y="134"/>
                  </a:lnTo>
                  <a:lnTo>
                    <a:pt x="160" y="130"/>
                  </a:lnTo>
                  <a:lnTo>
                    <a:pt x="164" y="124"/>
                  </a:lnTo>
                  <a:lnTo>
                    <a:pt x="167" y="118"/>
                  </a:lnTo>
                  <a:lnTo>
                    <a:pt x="170" y="112"/>
                  </a:lnTo>
                  <a:lnTo>
                    <a:pt x="171" y="107"/>
                  </a:lnTo>
                  <a:lnTo>
                    <a:pt x="173" y="100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6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7"/>
                  </a:lnTo>
                  <a:lnTo>
                    <a:pt x="111" y="3"/>
                  </a:lnTo>
                  <a:lnTo>
                    <a:pt x="94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8" y="1"/>
                  </a:lnTo>
                  <a:lnTo>
                    <a:pt x="60" y="3"/>
                  </a:lnTo>
                  <a:lnTo>
                    <a:pt x="51" y="4"/>
                  </a:lnTo>
                  <a:lnTo>
                    <a:pt x="44" y="7"/>
                  </a:lnTo>
                  <a:lnTo>
                    <a:pt x="39" y="11"/>
                  </a:lnTo>
                  <a:lnTo>
                    <a:pt x="31" y="14"/>
                  </a:lnTo>
                  <a:lnTo>
                    <a:pt x="26" y="19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9" y="38"/>
                  </a:lnTo>
                  <a:lnTo>
                    <a:pt x="6" y="46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1" name="Freeform 156"/>
            <p:cNvSpPr>
              <a:spLocks/>
            </p:cNvSpPr>
            <p:nvPr/>
          </p:nvSpPr>
          <p:spPr bwMode="auto">
            <a:xfrm>
              <a:off x="3808" y="3949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0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2 h 70"/>
                <a:gd name="T12" fmla="*/ 11 w 81"/>
                <a:gd name="T13" fmla="*/ 23 h 70"/>
                <a:gd name="T14" fmla="*/ 7 w 81"/>
                <a:gd name="T15" fmla="*/ 12 h 70"/>
                <a:gd name="T16" fmla="*/ 7 w 81"/>
                <a:gd name="T17" fmla="*/ 0 h 70"/>
                <a:gd name="T18" fmla="*/ 0 w 81"/>
                <a:gd name="T19" fmla="*/ 0 h 70"/>
                <a:gd name="T20" fmla="*/ 0 w 81"/>
                <a:gd name="T21" fmla="*/ 12 h 70"/>
                <a:gd name="T22" fmla="*/ 4 w 81"/>
                <a:gd name="T23" fmla="*/ 24 h 70"/>
                <a:gd name="T24" fmla="*/ 12 w 81"/>
                <a:gd name="T25" fmla="*/ 36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0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4" y="24"/>
                  </a:lnTo>
                  <a:lnTo>
                    <a:pt x="12" y="36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2" name="Freeform 157"/>
            <p:cNvSpPr>
              <a:spLocks/>
            </p:cNvSpPr>
            <p:nvPr/>
          </p:nvSpPr>
          <p:spPr bwMode="auto">
            <a:xfrm>
              <a:off x="3897" y="3962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0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3 w 91"/>
                <a:gd name="T25" fmla="*/ 47 h 58"/>
                <a:gd name="T26" fmla="*/ 25 w 91"/>
                <a:gd name="T27" fmla="*/ 49 h 58"/>
                <a:gd name="T28" fmla="*/ 18 w 91"/>
                <a:gd name="T29" fmla="*/ 49 h 58"/>
                <a:gd name="T30" fmla="*/ 10 w 91"/>
                <a:gd name="T31" fmla="*/ 49 h 58"/>
                <a:gd name="T32" fmla="*/ 0 w 91"/>
                <a:gd name="T33" fmla="*/ 49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1 h 58"/>
                <a:gd name="T46" fmla="*/ 48 w 91"/>
                <a:gd name="T47" fmla="*/ 49 h 58"/>
                <a:gd name="T48" fmla="*/ 55 w 91"/>
                <a:gd name="T49" fmla="*/ 45 h 58"/>
                <a:gd name="T50" fmla="*/ 61 w 91"/>
                <a:gd name="T51" fmla="*/ 41 h 58"/>
                <a:gd name="T52" fmla="*/ 68 w 91"/>
                <a:gd name="T53" fmla="*/ 38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3 h 58"/>
                <a:gd name="T60" fmla="*/ 85 w 91"/>
                <a:gd name="T61" fmla="*/ 18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3" y="47"/>
                  </a:lnTo>
                  <a:lnTo>
                    <a:pt x="25" y="49"/>
                  </a:lnTo>
                  <a:lnTo>
                    <a:pt x="18" y="49"/>
                  </a:lnTo>
                  <a:lnTo>
                    <a:pt x="10" y="49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8" y="38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3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3" name="Freeform 158"/>
            <p:cNvSpPr>
              <a:spLocks/>
            </p:cNvSpPr>
            <p:nvPr/>
          </p:nvSpPr>
          <p:spPr bwMode="auto">
            <a:xfrm>
              <a:off x="3990" y="3932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4" name="Freeform 159"/>
            <p:cNvSpPr>
              <a:spLocks/>
            </p:cNvSpPr>
            <p:nvPr/>
          </p:nvSpPr>
          <p:spPr bwMode="auto">
            <a:xfrm>
              <a:off x="3910" y="3854"/>
              <a:ext cx="81" cy="70"/>
            </a:xfrm>
            <a:custGeom>
              <a:avLst/>
              <a:gdLst>
                <a:gd name="T0" fmla="*/ 0 w 81"/>
                <a:gd name="T1" fmla="*/ 5 h 70"/>
                <a:gd name="T2" fmla="*/ 15 w 81"/>
                <a:gd name="T3" fmla="*/ 8 h 70"/>
                <a:gd name="T4" fmla="*/ 30 w 81"/>
                <a:gd name="T5" fmla="*/ 13 h 70"/>
                <a:gd name="T6" fmla="*/ 43 w 81"/>
                <a:gd name="T7" fmla="*/ 19 h 70"/>
                <a:gd name="T8" fmla="*/ 54 w 81"/>
                <a:gd name="T9" fmla="*/ 27 h 70"/>
                <a:gd name="T10" fmla="*/ 62 w 81"/>
                <a:gd name="T11" fmla="*/ 36 h 70"/>
                <a:gd name="T12" fmla="*/ 69 w 81"/>
                <a:gd name="T13" fmla="*/ 46 h 70"/>
                <a:gd name="T14" fmla="*/ 73 w 81"/>
                <a:gd name="T15" fmla="*/ 57 h 70"/>
                <a:gd name="T16" fmla="*/ 73 w 81"/>
                <a:gd name="T17" fmla="*/ 69 h 70"/>
                <a:gd name="T18" fmla="*/ 80 w 81"/>
                <a:gd name="T19" fmla="*/ 69 h 70"/>
                <a:gd name="T20" fmla="*/ 79 w 81"/>
                <a:gd name="T21" fmla="*/ 56 h 70"/>
                <a:gd name="T22" fmla="*/ 75 w 81"/>
                <a:gd name="T23" fmla="*/ 44 h 70"/>
                <a:gd name="T24" fmla="*/ 68 w 81"/>
                <a:gd name="T25" fmla="*/ 32 h 70"/>
                <a:gd name="T26" fmla="*/ 58 w 81"/>
                <a:gd name="T27" fmla="*/ 23 h 70"/>
                <a:gd name="T28" fmla="*/ 46 w 81"/>
                <a:gd name="T29" fmla="*/ 13 h 70"/>
                <a:gd name="T30" fmla="*/ 31 w 81"/>
                <a:gd name="T31" fmla="*/ 7 h 70"/>
                <a:gd name="T32" fmla="*/ 16 w 81"/>
                <a:gd name="T33" fmla="*/ 3 h 70"/>
                <a:gd name="T34" fmla="*/ 0 w 81"/>
                <a:gd name="T35" fmla="*/ 0 h 70"/>
                <a:gd name="T36" fmla="*/ 0 w 81"/>
                <a:gd name="T37" fmla="*/ 5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0" y="5"/>
                  </a:move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4" y="27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5" name="Freeform 160"/>
            <p:cNvSpPr>
              <a:spLocks/>
            </p:cNvSpPr>
            <p:nvPr/>
          </p:nvSpPr>
          <p:spPr bwMode="auto">
            <a:xfrm>
              <a:off x="3811" y="3853"/>
              <a:ext cx="91" cy="58"/>
            </a:xfrm>
            <a:custGeom>
              <a:avLst/>
              <a:gdLst>
                <a:gd name="T0" fmla="*/ 5 w 91"/>
                <a:gd name="T1" fmla="*/ 57 h 58"/>
                <a:gd name="T2" fmla="*/ 7 w 91"/>
                <a:gd name="T3" fmla="*/ 51 h 58"/>
                <a:gd name="T4" fmla="*/ 8 w 91"/>
                <a:gd name="T5" fmla="*/ 45 h 58"/>
                <a:gd name="T6" fmla="*/ 11 w 91"/>
                <a:gd name="T7" fmla="*/ 41 h 58"/>
                <a:gd name="T8" fmla="*/ 14 w 91"/>
                <a:gd name="T9" fmla="*/ 35 h 58"/>
                <a:gd name="T10" fmla="*/ 18 w 91"/>
                <a:gd name="T11" fmla="*/ 31 h 58"/>
                <a:gd name="T12" fmla="*/ 22 w 91"/>
                <a:gd name="T13" fmla="*/ 27 h 58"/>
                <a:gd name="T14" fmla="*/ 26 w 91"/>
                <a:gd name="T15" fmla="*/ 23 h 58"/>
                <a:gd name="T16" fmla="*/ 31 w 91"/>
                <a:gd name="T17" fmla="*/ 19 h 58"/>
                <a:gd name="T18" fmla="*/ 38 w 91"/>
                <a:gd name="T19" fmla="*/ 17 h 58"/>
                <a:gd name="T20" fmla="*/ 44 w 91"/>
                <a:gd name="T21" fmla="*/ 14 h 58"/>
                <a:gd name="T22" fmla="*/ 50 w 91"/>
                <a:gd name="T23" fmla="*/ 12 h 58"/>
                <a:gd name="T24" fmla="*/ 57 w 91"/>
                <a:gd name="T25" fmla="*/ 9 h 58"/>
                <a:gd name="T26" fmla="*/ 65 w 91"/>
                <a:gd name="T27" fmla="*/ 8 h 58"/>
                <a:gd name="T28" fmla="*/ 72 w 91"/>
                <a:gd name="T29" fmla="*/ 6 h 58"/>
                <a:gd name="T30" fmla="*/ 80 w 91"/>
                <a:gd name="T31" fmla="*/ 6 h 58"/>
                <a:gd name="T32" fmla="*/ 90 w 91"/>
                <a:gd name="T33" fmla="*/ 6 h 58"/>
                <a:gd name="T34" fmla="*/ 90 w 91"/>
                <a:gd name="T35" fmla="*/ 1 h 58"/>
                <a:gd name="T36" fmla="*/ 80 w 91"/>
                <a:gd name="T37" fmla="*/ 0 h 58"/>
                <a:gd name="T38" fmla="*/ 72 w 91"/>
                <a:gd name="T39" fmla="*/ 1 h 58"/>
                <a:gd name="T40" fmla="*/ 64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1 w 91"/>
                <a:gd name="T47" fmla="*/ 8 h 58"/>
                <a:gd name="T48" fmla="*/ 34 w 91"/>
                <a:gd name="T49" fmla="*/ 10 h 58"/>
                <a:gd name="T50" fmla="*/ 29 w 91"/>
                <a:gd name="T51" fmla="*/ 14 h 58"/>
                <a:gd name="T52" fmla="*/ 22 w 91"/>
                <a:gd name="T53" fmla="*/ 18 h 58"/>
                <a:gd name="T54" fmla="*/ 18 w 91"/>
                <a:gd name="T55" fmla="*/ 22 h 58"/>
                <a:gd name="T56" fmla="*/ 12 w 91"/>
                <a:gd name="T57" fmla="*/ 27 h 58"/>
                <a:gd name="T58" fmla="*/ 8 w 91"/>
                <a:gd name="T59" fmla="*/ 32 h 58"/>
                <a:gd name="T60" fmla="*/ 4 w 91"/>
                <a:gd name="T61" fmla="*/ 38 h 58"/>
                <a:gd name="T62" fmla="*/ 1 w 91"/>
                <a:gd name="T63" fmla="*/ 44 h 58"/>
                <a:gd name="T64" fmla="*/ 0 w 91"/>
                <a:gd name="T65" fmla="*/ 51 h 58"/>
                <a:gd name="T66" fmla="*/ 0 w 91"/>
                <a:gd name="T67" fmla="*/ 57 h 58"/>
                <a:gd name="T68" fmla="*/ 5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5" y="57"/>
                  </a:move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8" y="17"/>
                  </a:lnTo>
                  <a:lnTo>
                    <a:pt x="44" y="14"/>
                  </a:lnTo>
                  <a:lnTo>
                    <a:pt x="50" y="12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0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4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4" y="38"/>
                  </a:lnTo>
                  <a:lnTo>
                    <a:pt x="1" y="44"/>
                  </a:lnTo>
                  <a:lnTo>
                    <a:pt x="0" y="51"/>
                  </a:lnTo>
                  <a:lnTo>
                    <a:pt x="0" y="57"/>
                  </a:lnTo>
                  <a:lnTo>
                    <a:pt x="5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6" name="Freeform 161"/>
            <p:cNvSpPr>
              <a:spLocks/>
            </p:cNvSpPr>
            <p:nvPr/>
          </p:nvSpPr>
          <p:spPr bwMode="auto">
            <a:xfrm>
              <a:off x="3808" y="3919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7" name="Freeform 162"/>
            <p:cNvSpPr>
              <a:spLocks/>
            </p:cNvSpPr>
            <p:nvPr/>
          </p:nvSpPr>
          <p:spPr bwMode="auto">
            <a:xfrm>
              <a:off x="3814" y="3857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70 w 172"/>
                <a:gd name="T5" fmla="*/ 81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8 h 127"/>
                <a:gd name="T12" fmla="*/ 154 w 172"/>
                <a:gd name="T13" fmla="*/ 104 h 127"/>
                <a:gd name="T14" fmla="*/ 150 w 172"/>
                <a:gd name="T15" fmla="*/ 108 h 127"/>
                <a:gd name="T16" fmla="*/ 144 w 172"/>
                <a:gd name="T17" fmla="*/ 112 h 127"/>
                <a:gd name="T18" fmla="*/ 137 w 172"/>
                <a:gd name="T19" fmla="*/ 115 h 127"/>
                <a:gd name="T20" fmla="*/ 130 w 172"/>
                <a:gd name="T21" fmla="*/ 119 h 127"/>
                <a:gd name="T22" fmla="*/ 123 w 172"/>
                <a:gd name="T23" fmla="*/ 122 h 127"/>
                <a:gd name="T24" fmla="*/ 115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8 w 172"/>
                <a:gd name="T37" fmla="*/ 118 h 127"/>
                <a:gd name="T38" fmla="*/ 34 w 172"/>
                <a:gd name="T39" fmla="*/ 111 h 127"/>
                <a:gd name="T40" fmla="*/ 21 w 172"/>
                <a:gd name="T41" fmla="*/ 102 h 127"/>
                <a:gd name="T42" fmla="*/ 11 w 172"/>
                <a:gd name="T43" fmla="*/ 92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1 w 172"/>
                <a:gd name="T51" fmla="*/ 50 h 127"/>
                <a:gd name="T52" fmla="*/ 3 w 172"/>
                <a:gd name="T53" fmla="*/ 45 h 127"/>
                <a:gd name="T54" fmla="*/ 6 w 172"/>
                <a:gd name="T55" fmla="*/ 38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3 w 172"/>
                <a:gd name="T63" fmla="*/ 18 h 127"/>
                <a:gd name="T64" fmla="*/ 29 w 172"/>
                <a:gd name="T65" fmla="*/ 14 h 127"/>
                <a:gd name="T66" fmla="*/ 36 w 172"/>
                <a:gd name="T67" fmla="*/ 11 h 127"/>
                <a:gd name="T68" fmla="*/ 41 w 172"/>
                <a:gd name="T69" fmla="*/ 7 h 127"/>
                <a:gd name="T70" fmla="*/ 48 w 172"/>
                <a:gd name="T71" fmla="*/ 4 h 127"/>
                <a:gd name="T72" fmla="*/ 57 w 172"/>
                <a:gd name="T73" fmla="*/ 3 h 127"/>
                <a:gd name="T74" fmla="*/ 66 w 172"/>
                <a:gd name="T75" fmla="*/ 1 h 127"/>
                <a:gd name="T76" fmla="*/ 73 w 172"/>
                <a:gd name="T77" fmla="*/ 0 h 127"/>
                <a:gd name="T78" fmla="*/ 81 w 172"/>
                <a:gd name="T79" fmla="*/ 0 h 127"/>
                <a:gd name="T80" fmla="*/ 91 w 172"/>
                <a:gd name="T81" fmla="*/ 0 h 127"/>
                <a:gd name="T82" fmla="*/ 108 w 172"/>
                <a:gd name="T83" fmla="*/ 3 h 127"/>
                <a:gd name="T84" fmla="*/ 124 w 172"/>
                <a:gd name="T85" fmla="*/ 7 h 127"/>
                <a:gd name="T86" fmla="*/ 138 w 172"/>
                <a:gd name="T87" fmla="*/ 14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70" y="81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8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4" y="112"/>
                  </a:lnTo>
                  <a:lnTo>
                    <a:pt x="137" y="115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5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8" y="118"/>
                  </a:lnTo>
                  <a:lnTo>
                    <a:pt x="34" y="111"/>
                  </a:lnTo>
                  <a:lnTo>
                    <a:pt x="21" y="102"/>
                  </a:lnTo>
                  <a:lnTo>
                    <a:pt x="11" y="92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6" y="38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3" y="18"/>
                  </a:lnTo>
                  <a:lnTo>
                    <a:pt x="29" y="14"/>
                  </a:lnTo>
                  <a:lnTo>
                    <a:pt x="36" y="11"/>
                  </a:lnTo>
                  <a:lnTo>
                    <a:pt x="41" y="7"/>
                  </a:lnTo>
                  <a:lnTo>
                    <a:pt x="48" y="4"/>
                  </a:lnTo>
                  <a:lnTo>
                    <a:pt x="57" y="3"/>
                  </a:lnTo>
                  <a:lnTo>
                    <a:pt x="66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8" y="3"/>
                  </a:lnTo>
                  <a:lnTo>
                    <a:pt x="124" y="7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8" name="Freeform 163"/>
            <p:cNvSpPr>
              <a:spLocks/>
            </p:cNvSpPr>
            <p:nvPr/>
          </p:nvSpPr>
          <p:spPr bwMode="auto">
            <a:xfrm>
              <a:off x="3900" y="3932"/>
              <a:ext cx="91" cy="57"/>
            </a:xfrm>
            <a:custGeom>
              <a:avLst/>
              <a:gdLst>
                <a:gd name="T0" fmla="*/ 0 w 91"/>
                <a:gd name="T1" fmla="*/ 55 h 57"/>
                <a:gd name="T2" fmla="*/ 8 w 91"/>
                <a:gd name="T3" fmla="*/ 56 h 57"/>
                <a:gd name="T4" fmla="*/ 16 w 91"/>
                <a:gd name="T5" fmla="*/ 55 h 57"/>
                <a:gd name="T6" fmla="*/ 25 w 91"/>
                <a:gd name="T7" fmla="*/ 53 h 57"/>
                <a:gd name="T8" fmla="*/ 33 w 91"/>
                <a:gd name="T9" fmla="*/ 52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2 w 91"/>
                <a:gd name="T21" fmla="*/ 33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2 h 57"/>
                <a:gd name="T30" fmla="*/ 89 w 91"/>
                <a:gd name="T31" fmla="*/ 5 h 57"/>
                <a:gd name="T32" fmla="*/ 90 w 91"/>
                <a:gd name="T33" fmla="*/ 0 h 57"/>
                <a:gd name="T34" fmla="*/ 83 w 91"/>
                <a:gd name="T35" fmla="*/ 0 h 57"/>
                <a:gd name="T36" fmla="*/ 82 w 91"/>
                <a:gd name="T37" fmla="*/ 5 h 57"/>
                <a:gd name="T38" fmla="*/ 80 w 91"/>
                <a:gd name="T39" fmla="*/ 10 h 57"/>
                <a:gd name="T40" fmla="*/ 78 w 91"/>
                <a:gd name="T41" fmla="*/ 14 h 57"/>
                <a:gd name="T42" fmla="*/ 76 w 91"/>
                <a:gd name="T43" fmla="*/ 21 h 57"/>
                <a:gd name="T44" fmla="*/ 72 w 91"/>
                <a:gd name="T45" fmla="*/ 25 h 57"/>
                <a:gd name="T46" fmla="*/ 68 w 91"/>
                <a:gd name="T47" fmla="*/ 29 h 57"/>
                <a:gd name="T48" fmla="*/ 63 w 91"/>
                <a:gd name="T49" fmla="*/ 33 h 57"/>
                <a:gd name="T50" fmla="*/ 57 w 91"/>
                <a:gd name="T51" fmla="*/ 36 h 57"/>
                <a:gd name="T52" fmla="*/ 52 w 91"/>
                <a:gd name="T53" fmla="*/ 39 h 57"/>
                <a:gd name="T54" fmla="*/ 45 w 91"/>
                <a:gd name="T55" fmla="*/ 42 h 57"/>
                <a:gd name="T56" fmla="*/ 38 w 91"/>
                <a:gd name="T57" fmla="*/ 44 h 57"/>
                <a:gd name="T58" fmla="*/ 31 w 91"/>
                <a:gd name="T59" fmla="*/ 47 h 57"/>
                <a:gd name="T60" fmla="*/ 25 w 91"/>
                <a:gd name="T61" fmla="*/ 48 h 57"/>
                <a:gd name="T62" fmla="*/ 16 w 91"/>
                <a:gd name="T63" fmla="*/ 48 h 57"/>
                <a:gd name="T64" fmla="*/ 8 w 91"/>
                <a:gd name="T65" fmla="*/ 48 h 57"/>
                <a:gd name="T66" fmla="*/ 0 w 91"/>
                <a:gd name="T67" fmla="*/ 48 h 57"/>
                <a:gd name="T68" fmla="*/ 0 w 91"/>
                <a:gd name="T69" fmla="*/ 55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5"/>
                  </a:moveTo>
                  <a:lnTo>
                    <a:pt x="8" y="56"/>
                  </a:lnTo>
                  <a:lnTo>
                    <a:pt x="16" y="55"/>
                  </a:lnTo>
                  <a:lnTo>
                    <a:pt x="25" y="53"/>
                  </a:lnTo>
                  <a:lnTo>
                    <a:pt x="33" y="52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2" y="33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76" y="21"/>
                  </a:lnTo>
                  <a:lnTo>
                    <a:pt x="72" y="25"/>
                  </a:lnTo>
                  <a:lnTo>
                    <a:pt x="68" y="29"/>
                  </a:lnTo>
                  <a:lnTo>
                    <a:pt x="63" y="33"/>
                  </a:lnTo>
                  <a:lnTo>
                    <a:pt x="57" y="36"/>
                  </a:lnTo>
                  <a:lnTo>
                    <a:pt x="52" y="39"/>
                  </a:lnTo>
                  <a:lnTo>
                    <a:pt x="45" y="42"/>
                  </a:lnTo>
                  <a:lnTo>
                    <a:pt x="38" y="44"/>
                  </a:lnTo>
                  <a:lnTo>
                    <a:pt x="31" y="47"/>
                  </a:lnTo>
                  <a:lnTo>
                    <a:pt x="25" y="48"/>
                  </a:lnTo>
                  <a:lnTo>
                    <a:pt x="16" y="48"/>
                  </a:lnTo>
                  <a:lnTo>
                    <a:pt x="8" y="48"/>
                  </a:lnTo>
                  <a:lnTo>
                    <a:pt x="0" y="48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69" name="Freeform 164"/>
            <p:cNvSpPr>
              <a:spLocks/>
            </p:cNvSpPr>
            <p:nvPr/>
          </p:nvSpPr>
          <p:spPr bwMode="auto">
            <a:xfrm>
              <a:off x="3811" y="3919"/>
              <a:ext cx="81" cy="68"/>
            </a:xfrm>
            <a:custGeom>
              <a:avLst/>
              <a:gdLst>
                <a:gd name="T0" fmla="*/ 0 w 81"/>
                <a:gd name="T1" fmla="*/ 0 h 68"/>
                <a:gd name="T2" fmla="*/ 0 w 81"/>
                <a:gd name="T3" fmla="*/ 12 h 68"/>
                <a:gd name="T4" fmla="*/ 4 w 81"/>
                <a:gd name="T5" fmla="*/ 24 h 68"/>
                <a:gd name="T6" fmla="*/ 12 w 81"/>
                <a:gd name="T7" fmla="*/ 35 h 68"/>
                <a:gd name="T8" fmla="*/ 22 w 81"/>
                <a:gd name="T9" fmla="*/ 45 h 68"/>
                <a:gd name="T10" fmla="*/ 34 w 81"/>
                <a:gd name="T11" fmla="*/ 54 h 68"/>
                <a:gd name="T12" fmla="*/ 47 w 81"/>
                <a:gd name="T13" fmla="*/ 60 h 68"/>
                <a:gd name="T14" fmla="*/ 64 w 81"/>
                <a:gd name="T15" fmla="*/ 64 h 68"/>
                <a:gd name="T16" fmla="*/ 80 w 81"/>
                <a:gd name="T17" fmla="*/ 67 h 68"/>
                <a:gd name="T18" fmla="*/ 80 w 81"/>
                <a:gd name="T19" fmla="*/ 60 h 68"/>
                <a:gd name="T20" fmla="*/ 65 w 81"/>
                <a:gd name="T21" fmla="*/ 58 h 68"/>
                <a:gd name="T22" fmla="*/ 50 w 81"/>
                <a:gd name="T23" fmla="*/ 54 h 68"/>
                <a:gd name="T24" fmla="*/ 37 w 81"/>
                <a:gd name="T25" fmla="*/ 47 h 68"/>
                <a:gd name="T26" fmla="*/ 26 w 81"/>
                <a:gd name="T27" fmla="*/ 41 h 68"/>
                <a:gd name="T28" fmla="*/ 16 w 81"/>
                <a:gd name="T29" fmla="*/ 32 h 68"/>
                <a:gd name="T30" fmla="*/ 9 w 81"/>
                <a:gd name="T31" fmla="*/ 21 h 68"/>
                <a:gd name="T32" fmla="*/ 5 w 81"/>
                <a:gd name="T33" fmla="*/ 11 h 68"/>
                <a:gd name="T34" fmla="*/ 5 w 81"/>
                <a:gd name="T35" fmla="*/ 0 h 68"/>
                <a:gd name="T36" fmla="*/ 0 w 81"/>
                <a:gd name="T37" fmla="*/ 0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68"/>
                <a:gd name="T59" fmla="*/ 81 w 81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68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2" y="35"/>
                  </a:lnTo>
                  <a:lnTo>
                    <a:pt x="22" y="45"/>
                  </a:lnTo>
                  <a:lnTo>
                    <a:pt x="34" y="54"/>
                  </a:lnTo>
                  <a:lnTo>
                    <a:pt x="47" y="60"/>
                  </a:lnTo>
                  <a:lnTo>
                    <a:pt x="64" y="64"/>
                  </a:lnTo>
                  <a:lnTo>
                    <a:pt x="80" y="67"/>
                  </a:lnTo>
                  <a:lnTo>
                    <a:pt x="80" y="60"/>
                  </a:lnTo>
                  <a:lnTo>
                    <a:pt x="65" y="58"/>
                  </a:lnTo>
                  <a:lnTo>
                    <a:pt x="50" y="54"/>
                  </a:lnTo>
                  <a:lnTo>
                    <a:pt x="37" y="47"/>
                  </a:lnTo>
                  <a:lnTo>
                    <a:pt x="26" y="41"/>
                  </a:lnTo>
                  <a:lnTo>
                    <a:pt x="16" y="32"/>
                  </a:lnTo>
                  <a:lnTo>
                    <a:pt x="9" y="21"/>
                  </a:lnTo>
                  <a:lnTo>
                    <a:pt x="5" y="11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0" name="Freeform 165"/>
            <p:cNvSpPr>
              <a:spLocks/>
            </p:cNvSpPr>
            <p:nvPr/>
          </p:nvSpPr>
          <p:spPr bwMode="auto">
            <a:xfrm>
              <a:off x="3811" y="3853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0 w 91"/>
                <a:gd name="T3" fmla="*/ 0 h 58"/>
                <a:gd name="T4" fmla="*/ 72 w 91"/>
                <a:gd name="T5" fmla="*/ 1 h 58"/>
                <a:gd name="T6" fmla="*/ 64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1 w 91"/>
                <a:gd name="T13" fmla="*/ 8 h 58"/>
                <a:gd name="T14" fmla="*/ 34 w 91"/>
                <a:gd name="T15" fmla="*/ 10 h 58"/>
                <a:gd name="T16" fmla="*/ 29 w 91"/>
                <a:gd name="T17" fmla="*/ 14 h 58"/>
                <a:gd name="T18" fmla="*/ 22 w 91"/>
                <a:gd name="T19" fmla="*/ 18 h 58"/>
                <a:gd name="T20" fmla="*/ 18 w 91"/>
                <a:gd name="T21" fmla="*/ 22 h 58"/>
                <a:gd name="T22" fmla="*/ 12 w 91"/>
                <a:gd name="T23" fmla="*/ 27 h 58"/>
                <a:gd name="T24" fmla="*/ 8 w 91"/>
                <a:gd name="T25" fmla="*/ 32 h 58"/>
                <a:gd name="T26" fmla="*/ 4 w 91"/>
                <a:gd name="T27" fmla="*/ 38 h 58"/>
                <a:gd name="T28" fmla="*/ 1 w 91"/>
                <a:gd name="T29" fmla="*/ 44 h 58"/>
                <a:gd name="T30" fmla="*/ 0 w 91"/>
                <a:gd name="T31" fmla="*/ 51 h 58"/>
                <a:gd name="T32" fmla="*/ 0 w 91"/>
                <a:gd name="T33" fmla="*/ 57 h 58"/>
                <a:gd name="T34" fmla="*/ 5 w 91"/>
                <a:gd name="T35" fmla="*/ 57 h 58"/>
                <a:gd name="T36" fmla="*/ 7 w 91"/>
                <a:gd name="T37" fmla="*/ 51 h 58"/>
                <a:gd name="T38" fmla="*/ 8 w 91"/>
                <a:gd name="T39" fmla="*/ 45 h 58"/>
                <a:gd name="T40" fmla="*/ 11 w 91"/>
                <a:gd name="T41" fmla="*/ 41 h 58"/>
                <a:gd name="T42" fmla="*/ 14 w 91"/>
                <a:gd name="T43" fmla="*/ 35 h 58"/>
                <a:gd name="T44" fmla="*/ 18 w 91"/>
                <a:gd name="T45" fmla="*/ 31 h 58"/>
                <a:gd name="T46" fmla="*/ 22 w 91"/>
                <a:gd name="T47" fmla="*/ 27 h 58"/>
                <a:gd name="T48" fmla="*/ 26 w 91"/>
                <a:gd name="T49" fmla="*/ 23 h 58"/>
                <a:gd name="T50" fmla="*/ 31 w 91"/>
                <a:gd name="T51" fmla="*/ 19 h 58"/>
                <a:gd name="T52" fmla="*/ 38 w 91"/>
                <a:gd name="T53" fmla="*/ 17 h 58"/>
                <a:gd name="T54" fmla="*/ 44 w 91"/>
                <a:gd name="T55" fmla="*/ 14 h 58"/>
                <a:gd name="T56" fmla="*/ 50 w 91"/>
                <a:gd name="T57" fmla="*/ 12 h 58"/>
                <a:gd name="T58" fmla="*/ 57 w 91"/>
                <a:gd name="T59" fmla="*/ 9 h 58"/>
                <a:gd name="T60" fmla="*/ 65 w 91"/>
                <a:gd name="T61" fmla="*/ 8 h 58"/>
                <a:gd name="T62" fmla="*/ 72 w 91"/>
                <a:gd name="T63" fmla="*/ 6 h 58"/>
                <a:gd name="T64" fmla="*/ 80 w 91"/>
                <a:gd name="T65" fmla="*/ 6 h 58"/>
                <a:gd name="T66" fmla="*/ 90 w 91"/>
                <a:gd name="T67" fmla="*/ 6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0" y="0"/>
                  </a:lnTo>
                  <a:lnTo>
                    <a:pt x="72" y="1"/>
                  </a:lnTo>
                  <a:lnTo>
                    <a:pt x="64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1" y="8"/>
                  </a:lnTo>
                  <a:lnTo>
                    <a:pt x="34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2"/>
                  </a:lnTo>
                  <a:lnTo>
                    <a:pt x="4" y="38"/>
                  </a:lnTo>
                  <a:lnTo>
                    <a:pt x="1" y="44"/>
                  </a:lnTo>
                  <a:lnTo>
                    <a:pt x="0" y="51"/>
                  </a:lnTo>
                  <a:lnTo>
                    <a:pt x="0" y="57"/>
                  </a:lnTo>
                  <a:lnTo>
                    <a:pt x="5" y="57"/>
                  </a:lnTo>
                  <a:lnTo>
                    <a:pt x="7" y="51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8" y="17"/>
                  </a:lnTo>
                  <a:lnTo>
                    <a:pt x="44" y="14"/>
                  </a:lnTo>
                  <a:lnTo>
                    <a:pt x="50" y="12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1" name="Freeform 166"/>
            <p:cNvSpPr>
              <a:spLocks/>
            </p:cNvSpPr>
            <p:nvPr/>
          </p:nvSpPr>
          <p:spPr bwMode="auto">
            <a:xfrm>
              <a:off x="3910" y="3854"/>
              <a:ext cx="81" cy="70"/>
            </a:xfrm>
            <a:custGeom>
              <a:avLst/>
              <a:gdLst>
                <a:gd name="T0" fmla="*/ 80 w 81"/>
                <a:gd name="T1" fmla="*/ 69 h 70"/>
                <a:gd name="T2" fmla="*/ 79 w 81"/>
                <a:gd name="T3" fmla="*/ 56 h 70"/>
                <a:gd name="T4" fmla="*/ 75 w 81"/>
                <a:gd name="T5" fmla="*/ 44 h 70"/>
                <a:gd name="T6" fmla="*/ 68 w 81"/>
                <a:gd name="T7" fmla="*/ 32 h 70"/>
                <a:gd name="T8" fmla="*/ 58 w 81"/>
                <a:gd name="T9" fmla="*/ 23 h 70"/>
                <a:gd name="T10" fmla="*/ 46 w 81"/>
                <a:gd name="T11" fmla="*/ 13 h 70"/>
                <a:gd name="T12" fmla="*/ 31 w 81"/>
                <a:gd name="T13" fmla="*/ 7 h 70"/>
                <a:gd name="T14" fmla="*/ 16 w 81"/>
                <a:gd name="T15" fmla="*/ 3 h 70"/>
                <a:gd name="T16" fmla="*/ 0 w 81"/>
                <a:gd name="T17" fmla="*/ 0 h 70"/>
                <a:gd name="T18" fmla="*/ 0 w 81"/>
                <a:gd name="T19" fmla="*/ 5 h 70"/>
                <a:gd name="T20" fmla="*/ 15 w 81"/>
                <a:gd name="T21" fmla="*/ 8 h 70"/>
                <a:gd name="T22" fmla="*/ 30 w 81"/>
                <a:gd name="T23" fmla="*/ 13 h 70"/>
                <a:gd name="T24" fmla="*/ 43 w 81"/>
                <a:gd name="T25" fmla="*/ 19 h 70"/>
                <a:gd name="T26" fmla="*/ 54 w 81"/>
                <a:gd name="T27" fmla="*/ 27 h 70"/>
                <a:gd name="T28" fmla="*/ 62 w 81"/>
                <a:gd name="T29" fmla="*/ 36 h 70"/>
                <a:gd name="T30" fmla="*/ 69 w 81"/>
                <a:gd name="T31" fmla="*/ 46 h 70"/>
                <a:gd name="T32" fmla="*/ 73 w 81"/>
                <a:gd name="T33" fmla="*/ 57 h 70"/>
                <a:gd name="T34" fmla="*/ 73 w 81"/>
                <a:gd name="T35" fmla="*/ 69 h 70"/>
                <a:gd name="T36" fmla="*/ 80 w 81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9"/>
                  </a:moveTo>
                  <a:lnTo>
                    <a:pt x="79" y="56"/>
                  </a:lnTo>
                  <a:lnTo>
                    <a:pt x="75" y="44"/>
                  </a:lnTo>
                  <a:lnTo>
                    <a:pt x="68" y="32"/>
                  </a:lnTo>
                  <a:lnTo>
                    <a:pt x="58" y="23"/>
                  </a:lnTo>
                  <a:lnTo>
                    <a:pt x="46" y="13"/>
                  </a:lnTo>
                  <a:lnTo>
                    <a:pt x="31" y="7"/>
                  </a:lnTo>
                  <a:lnTo>
                    <a:pt x="16" y="3"/>
                  </a:lnTo>
                  <a:lnTo>
                    <a:pt x="0" y="0"/>
                  </a:lnTo>
                  <a:lnTo>
                    <a:pt x="0" y="5"/>
                  </a:lnTo>
                  <a:lnTo>
                    <a:pt x="15" y="8"/>
                  </a:lnTo>
                  <a:lnTo>
                    <a:pt x="30" y="13"/>
                  </a:lnTo>
                  <a:lnTo>
                    <a:pt x="43" y="19"/>
                  </a:lnTo>
                  <a:lnTo>
                    <a:pt x="54" y="27"/>
                  </a:lnTo>
                  <a:lnTo>
                    <a:pt x="62" y="36"/>
                  </a:lnTo>
                  <a:lnTo>
                    <a:pt x="69" y="46"/>
                  </a:lnTo>
                  <a:lnTo>
                    <a:pt x="73" y="57"/>
                  </a:lnTo>
                  <a:lnTo>
                    <a:pt x="73" y="69"/>
                  </a:lnTo>
                  <a:lnTo>
                    <a:pt x="80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2" name="Freeform 167"/>
            <p:cNvSpPr>
              <a:spLocks/>
            </p:cNvSpPr>
            <p:nvPr/>
          </p:nvSpPr>
          <p:spPr bwMode="auto">
            <a:xfrm>
              <a:off x="3973" y="3959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1 w 175"/>
                <a:gd name="T3" fmla="*/ 75 h 109"/>
                <a:gd name="T4" fmla="*/ 6 w 175"/>
                <a:gd name="T5" fmla="*/ 82 h 109"/>
                <a:gd name="T6" fmla="*/ 13 w 175"/>
                <a:gd name="T7" fmla="*/ 89 h 109"/>
                <a:gd name="T8" fmla="*/ 23 w 175"/>
                <a:gd name="T9" fmla="*/ 94 h 109"/>
                <a:gd name="T10" fmla="*/ 36 w 175"/>
                <a:gd name="T11" fmla="*/ 100 h 109"/>
                <a:gd name="T12" fmla="*/ 50 w 175"/>
                <a:gd name="T13" fmla="*/ 104 h 109"/>
                <a:gd name="T14" fmla="*/ 66 w 175"/>
                <a:gd name="T15" fmla="*/ 107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7 w 175"/>
                <a:gd name="T25" fmla="*/ 107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5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6 h 109"/>
                <a:gd name="T44" fmla="*/ 171 w 175"/>
                <a:gd name="T45" fmla="*/ 82 h 109"/>
                <a:gd name="T46" fmla="*/ 173 w 175"/>
                <a:gd name="T47" fmla="*/ 78 h 109"/>
                <a:gd name="T48" fmla="*/ 174 w 175"/>
                <a:gd name="T49" fmla="*/ 75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38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1 h 109"/>
                <a:gd name="T74" fmla="*/ 57 w 175"/>
                <a:gd name="T75" fmla="*/ 1 h 109"/>
                <a:gd name="T76" fmla="*/ 50 w 175"/>
                <a:gd name="T77" fmla="*/ 3 h 109"/>
                <a:gd name="T78" fmla="*/ 41 w 175"/>
                <a:gd name="T79" fmla="*/ 4 h 109"/>
                <a:gd name="T80" fmla="*/ 36 w 175"/>
                <a:gd name="T81" fmla="*/ 7 h 109"/>
                <a:gd name="T82" fmla="*/ 29 w 175"/>
                <a:gd name="T83" fmla="*/ 8 h 109"/>
                <a:gd name="T84" fmla="*/ 23 w 175"/>
                <a:gd name="T85" fmla="*/ 11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4 h 109"/>
                <a:gd name="T94" fmla="*/ 3 w 175"/>
                <a:gd name="T95" fmla="*/ 26 h 109"/>
                <a:gd name="T96" fmla="*/ 1 w 175"/>
                <a:gd name="T97" fmla="*/ 30 h 109"/>
                <a:gd name="T98" fmla="*/ 0 w 175"/>
                <a:gd name="T99" fmla="*/ 35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6" y="100"/>
                  </a:lnTo>
                  <a:lnTo>
                    <a:pt x="50" y="104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7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6"/>
                  </a:lnTo>
                  <a:lnTo>
                    <a:pt x="171" y="82"/>
                  </a:lnTo>
                  <a:lnTo>
                    <a:pt x="173" y="78"/>
                  </a:lnTo>
                  <a:lnTo>
                    <a:pt x="174" y="75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1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3" name="Freeform 168"/>
            <p:cNvSpPr>
              <a:spLocks/>
            </p:cNvSpPr>
            <p:nvPr/>
          </p:nvSpPr>
          <p:spPr bwMode="auto">
            <a:xfrm>
              <a:off x="3972" y="4031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2 h 40"/>
                <a:gd name="T4" fmla="*/ 48 w 80"/>
                <a:gd name="T5" fmla="*/ 30 h 40"/>
                <a:gd name="T6" fmla="*/ 35 w 80"/>
                <a:gd name="T7" fmla="*/ 27 h 40"/>
                <a:gd name="T8" fmla="*/ 24 w 80"/>
                <a:gd name="T9" fmla="*/ 22 h 40"/>
                <a:gd name="T10" fmla="*/ 16 w 80"/>
                <a:gd name="T11" fmla="*/ 17 h 40"/>
                <a:gd name="T12" fmla="*/ 9 w 80"/>
                <a:gd name="T13" fmla="*/ 12 h 40"/>
                <a:gd name="T14" fmla="*/ 7 w 80"/>
                <a:gd name="T15" fmla="*/ 6 h 40"/>
                <a:gd name="T16" fmla="*/ 5 w 80"/>
                <a:gd name="T17" fmla="*/ 0 h 40"/>
                <a:gd name="T18" fmla="*/ 0 w 80"/>
                <a:gd name="T19" fmla="*/ 0 h 40"/>
                <a:gd name="T20" fmla="*/ 0 w 80"/>
                <a:gd name="T21" fmla="*/ 9 h 40"/>
                <a:gd name="T22" fmla="*/ 4 w 80"/>
                <a:gd name="T23" fmla="*/ 16 h 40"/>
                <a:gd name="T24" fmla="*/ 12 w 80"/>
                <a:gd name="T25" fmla="*/ 22 h 40"/>
                <a:gd name="T26" fmla="*/ 21 w 80"/>
                <a:gd name="T27" fmla="*/ 27 h 40"/>
                <a:gd name="T28" fmla="*/ 33 w 80"/>
                <a:gd name="T29" fmla="*/ 32 h 40"/>
                <a:gd name="T30" fmla="*/ 47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2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4" y="16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4" name="Freeform 169"/>
            <p:cNvSpPr>
              <a:spLocks/>
            </p:cNvSpPr>
            <p:nvPr/>
          </p:nvSpPr>
          <p:spPr bwMode="auto">
            <a:xfrm>
              <a:off x="4060" y="4040"/>
              <a:ext cx="91" cy="31"/>
            </a:xfrm>
            <a:custGeom>
              <a:avLst/>
              <a:gdLst>
                <a:gd name="T0" fmla="*/ 83 w 91"/>
                <a:gd name="T1" fmla="*/ 0 h 31"/>
                <a:gd name="T2" fmla="*/ 83 w 91"/>
                <a:gd name="T3" fmla="*/ 2 h 31"/>
                <a:gd name="T4" fmla="*/ 82 w 91"/>
                <a:gd name="T5" fmla="*/ 5 h 31"/>
                <a:gd name="T6" fmla="*/ 79 w 91"/>
                <a:gd name="T7" fmla="*/ 7 h 31"/>
                <a:gd name="T8" fmla="*/ 76 w 91"/>
                <a:gd name="T9" fmla="*/ 9 h 31"/>
                <a:gd name="T10" fmla="*/ 74 w 91"/>
                <a:gd name="T11" fmla="*/ 12 h 31"/>
                <a:gd name="T12" fmla="*/ 68 w 91"/>
                <a:gd name="T13" fmla="*/ 14 h 31"/>
                <a:gd name="T14" fmla="*/ 64 w 91"/>
                <a:gd name="T15" fmla="*/ 16 h 31"/>
                <a:gd name="T16" fmla="*/ 59 w 91"/>
                <a:gd name="T17" fmla="*/ 18 h 31"/>
                <a:gd name="T18" fmla="*/ 52 w 91"/>
                <a:gd name="T19" fmla="*/ 20 h 31"/>
                <a:gd name="T20" fmla="*/ 46 w 91"/>
                <a:gd name="T21" fmla="*/ 22 h 31"/>
                <a:gd name="T22" fmla="*/ 40 w 91"/>
                <a:gd name="T23" fmla="*/ 23 h 31"/>
                <a:gd name="T24" fmla="*/ 33 w 91"/>
                <a:gd name="T25" fmla="*/ 23 h 31"/>
                <a:gd name="T26" fmla="*/ 25 w 91"/>
                <a:gd name="T27" fmla="*/ 24 h 31"/>
                <a:gd name="T28" fmla="*/ 16 w 91"/>
                <a:gd name="T29" fmla="*/ 24 h 31"/>
                <a:gd name="T30" fmla="*/ 8 w 91"/>
                <a:gd name="T31" fmla="*/ 24 h 31"/>
                <a:gd name="T32" fmla="*/ 0 w 91"/>
                <a:gd name="T33" fmla="*/ 25 h 31"/>
                <a:gd name="T34" fmla="*/ 0 w 91"/>
                <a:gd name="T35" fmla="*/ 30 h 31"/>
                <a:gd name="T36" fmla="*/ 8 w 91"/>
                <a:gd name="T37" fmla="*/ 30 h 31"/>
                <a:gd name="T38" fmla="*/ 16 w 91"/>
                <a:gd name="T39" fmla="*/ 30 h 31"/>
                <a:gd name="T40" fmla="*/ 25 w 91"/>
                <a:gd name="T41" fmla="*/ 30 h 31"/>
                <a:gd name="T42" fmla="*/ 33 w 91"/>
                <a:gd name="T43" fmla="*/ 29 h 31"/>
                <a:gd name="T44" fmla="*/ 41 w 91"/>
                <a:gd name="T45" fmla="*/ 28 h 31"/>
                <a:gd name="T46" fmla="*/ 48 w 91"/>
                <a:gd name="T47" fmla="*/ 27 h 31"/>
                <a:gd name="T48" fmla="*/ 55 w 91"/>
                <a:gd name="T49" fmla="*/ 25 h 31"/>
                <a:gd name="T50" fmla="*/ 61 w 91"/>
                <a:gd name="T51" fmla="*/ 23 h 31"/>
                <a:gd name="T52" fmla="*/ 67 w 91"/>
                <a:gd name="T53" fmla="*/ 22 h 31"/>
                <a:gd name="T54" fmla="*/ 71 w 91"/>
                <a:gd name="T55" fmla="*/ 18 h 31"/>
                <a:gd name="T56" fmla="*/ 76 w 91"/>
                <a:gd name="T57" fmla="*/ 16 h 31"/>
                <a:gd name="T58" fmla="*/ 80 w 91"/>
                <a:gd name="T59" fmla="*/ 14 h 31"/>
                <a:gd name="T60" fmla="*/ 85 w 91"/>
                <a:gd name="T61" fmla="*/ 10 h 31"/>
                <a:gd name="T62" fmla="*/ 87 w 91"/>
                <a:gd name="T63" fmla="*/ 7 h 31"/>
                <a:gd name="T64" fmla="*/ 89 w 91"/>
                <a:gd name="T65" fmla="*/ 3 h 31"/>
                <a:gd name="T66" fmla="*/ 90 w 91"/>
                <a:gd name="T67" fmla="*/ 0 h 31"/>
                <a:gd name="T68" fmla="*/ 83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83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4" y="12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0"/>
                  </a:lnTo>
                  <a:lnTo>
                    <a:pt x="16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2"/>
                  </a:lnTo>
                  <a:lnTo>
                    <a:pt x="71" y="18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5" name="Freeform 170"/>
            <p:cNvSpPr>
              <a:spLocks/>
            </p:cNvSpPr>
            <p:nvPr/>
          </p:nvSpPr>
          <p:spPr bwMode="auto">
            <a:xfrm>
              <a:off x="4150" y="4004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6" name="Freeform 171"/>
            <p:cNvSpPr>
              <a:spLocks/>
            </p:cNvSpPr>
            <p:nvPr/>
          </p:nvSpPr>
          <p:spPr bwMode="auto">
            <a:xfrm>
              <a:off x="4069" y="3956"/>
              <a:ext cx="81" cy="40"/>
            </a:xfrm>
            <a:custGeom>
              <a:avLst/>
              <a:gdLst>
                <a:gd name="T0" fmla="*/ 0 w 81"/>
                <a:gd name="T1" fmla="*/ 5 h 40"/>
                <a:gd name="T2" fmla="*/ 16 w 81"/>
                <a:gd name="T3" fmla="*/ 7 h 40"/>
                <a:gd name="T4" fmla="*/ 31 w 81"/>
                <a:gd name="T5" fmla="*/ 9 h 40"/>
                <a:gd name="T6" fmla="*/ 45 w 81"/>
                <a:gd name="T7" fmla="*/ 12 h 40"/>
                <a:gd name="T8" fmla="*/ 54 w 81"/>
                <a:gd name="T9" fmla="*/ 17 h 40"/>
                <a:gd name="T10" fmla="*/ 64 w 81"/>
                <a:gd name="T11" fmla="*/ 22 h 40"/>
                <a:gd name="T12" fmla="*/ 71 w 81"/>
                <a:gd name="T13" fmla="*/ 27 h 40"/>
                <a:gd name="T14" fmla="*/ 73 w 81"/>
                <a:gd name="T15" fmla="*/ 33 h 40"/>
                <a:gd name="T16" fmla="*/ 75 w 81"/>
                <a:gd name="T17" fmla="*/ 39 h 40"/>
                <a:gd name="T18" fmla="*/ 80 w 81"/>
                <a:gd name="T19" fmla="*/ 39 h 40"/>
                <a:gd name="T20" fmla="*/ 80 w 81"/>
                <a:gd name="T21" fmla="*/ 30 h 40"/>
                <a:gd name="T22" fmla="*/ 75 w 81"/>
                <a:gd name="T23" fmla="*/ 23 h 40"/>
                <a:gd name="T24" fmla="*/ 68 w 81"/>
                <a:gd name="T25" fmla="*/ 17 h 40"/>
                <a:gd name="T26" fmla="*/ 58 w 81"/>
                <a:gd name="T27" fmla="*/ 12 h 40"/>
                <a:gd name="T28" fmla="*/ 46 w 81"/>
                <a:gd name="T29" fmla="*/ 7 h 40"/>
                <a:gd name="T30" fmla="*/ 33 w 81"/>
                <a:gd name="T31" fmla="*/ 4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5"/>
                  </a:moveTo>
                  <a:lnTo>
                    <a:pt x="16" y="7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7"/>
                  </a:lnTo>
                  <a:lnTo>
                    <a:pt x="73" y="33"/>
                  </a:lnTo>
                  <a:lnTo>
                    <a:pt x="75" y="39"/>
                  </a:lnTo>
                  <a:lnTo>
                    <a:pt x="80" y="39"/>
                  </a:lnTo>
                  <a:lnTo>
                    <a:pt x="80" y="30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7" name="Freeform 172"/>
            <p:cNvSpPr>
              <a:spLocks/>
            </p:cNvSpPr>
            <p:nvPr/>
          </p:nvSpPr>
          <p:spPr bwMode="auto">
            <a:xfrm>
              <a:off x="3970" y="3956"/>
              <a:ext cx="91" cy="33"/>
            </a:xfrm>
            <a:custGeom>
              <a:avLst/>
              <a:gdLst>
                <a:gd name="T0" fmla="*/ 5 w 91"/>
                <a:gd name="T1" fmla="*/ 32 h 33"/>
                <a:gd name="T2" fmla="*/ 7 w 91"/>
                <a:gd name="T3" fmla="*/ 30 h 33"/>
                <a:gd name="T4" fmla="*/ 8 w 91"/>
                <a:gd name="T5" fmla="*/ 26 h 33"/>
                <a:gd name="T6" fmla="*/ 11 w 91"/>
                <a:gd name="T7" fmla="*/ 24 h 33"/>
                <a:gd name="T8" fmla="*/ 14 w 91"/>
                <a:gd name="T9" fmla="*/ 21 h 33"/>
                <a:gd name="T10" fmla="*/ 16 w 91"/>
                <a:gd name="T11" fmla="*/ 19 h 33"/>
                <a:gd name="T12" fmla="*/ 22 w 91"/>
                <a:gd name="T13" fmla="*/ 17 h 33"/>
                <a:gd name="T14" fmla="*/ 26 w 91"/>
                <a:gd name="T15" fmla="*/ 14 h 33"/>
                <a:gd name="T16" fmla="*/ 31 w 91"/>
                <a:gd name="T17" fmla="*/ 12 h 33"/>
                <a:gd name="T18" fmla="*/ 38 w 91"/>
                <a:gd name="T19" fmla="*/ 11 h 33"/>
                <a:gd name="T20" fmla="*/ 44 w 91"/>
                <a:gd name="T21" fmla="*/ 8 h 33"/>
                <a:gd name="T22" fmla="*/ 50 w 91"/>
                <a:gd name="T23" fmla="*/ 7 h 33"/>
                <a:gd name="T24" fmla="*/ 57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5 h 33"/>
                <a:gd name="T34" fmla="*/ 90 w 91"/>
                <a:gd name="T35" fmla="*/ 0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0 h 33"/>
                <a:gd name="T42" fmla="*/ 57 w 91"/>
                <a:gd name="T43" fmla="*/ 1 h 33"/>
                <a:gd name="T44" fmla="*/ 49 w 91"/>
                <a:gd name="T45" fmla="*/ 2 h 33"/>
                <a:gd name="T46" fmla="*/ 42 w 91"/>
                <a:gd name="T47" fmla="*/ 4 h 33"/>
                <a:gd name="T48" fmla="*/ 35 w 91"/>
                <a:gd name="T49" fmla="*/ 5 h 33"/>
                <a:gd name="T50" fmla="*/ 30 w 91"/>
                <a:gd name="T51" fmla="*/ 7 h 33"/>
                <a:gd name="T52" fmla="*/ 23 w 91"/>
                <a:gd name="T53" fmla="*/ 9 h 33"/>
                <a:gd name="T54" fmla="*/ 18 w 91"/>
                <a:gd name="T55" fmla="*/ 12 h 33"/>
                <a:gd name="T56" fmla="*/ 14 w 91"/>
                <a:gd name="T57" fmla="*/ 14 h 33"/>
                <a:gd name="T58" fmla="*/ 10 w 91"/>
                <a:gd name="T59" fmla="*/ 17 h 33"/>
                <a:gd name="T60" fmla="*/ 5 w 91"/>
                <a:gd name="T61" fmla="*/ 20 h 33"/>
                <a:gd name="T62" fmla="*/ 3 w 91"/>
                <a:gd name="T63" fmla="*/ 24 h 33"/>
                <a:gd name="T64" fmla="*/ 1 w 91"/>
                <a:gd name="T65" fmla="*/ 27 h 33"/>
                <a:gd name="T66" fmla="*/ 0 w 91"/>
                <a:gd name="T67" fmla="*/ 32 h 33"/>
                <a:gd name="T68" fmla="*/ 5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5" y="32"/>
                  </a:moveTo>
                  <a:lnTo>
                    <a:pt x="7" y="30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2" y="17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1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8" name="Freeform 173"/>
            <p:cNvSpPr>
              <a:spLocks/>
            </p:cNvSpPr>
            <p:nvPr/>
          </p:nvSpPr>
          <p:spPr bwMode="auto">
            <a:xfrm>
              <a:off x="3969" y="3997"/>
              <a:ext cx="2" cy="26"/>
            </a:xfrm>
            <a:custGeom>
              <a:avLst/>
              <a:gdLst>
                <a:gd name="T0" fmla="*/ 0 w 2"/>
                <a:gd name="T1" fmla="*/ 25 h 26"/>
                <a:gd name="T2" fmla="*/ 0 w 2"/>
                <a:gd name="T3" fmla="*/ 0 h 26"/>
                <a:gd name="T4" fmla="*/ 1 w 2"/>
                <a:gd name="T5" fmla="*/ 0 h 26"/>
                <a:gd name="T6" fmla="*/ 1 w 2"/>
                <a:gd name="T7" fmla="*/ 25 h 26"/>
                <a:gd name="T8" fmla="*/ 0 w 2"/>
                <a:gd name="T9" fmla="*/ 25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6"/>
                <a:gd name="T17" fmla="*/ 2 w 2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6">
                  <a:moveTo>
                    <a:pt x="0" y="25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5"/>
                  </a:lnTo>
                  <a:lnTo>
                    <a:pt x="0" y="2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79" name="Freeform 174"/>
            <p:cNvSpPr>
              <a:spLocks/>
            </p:cNvSpPr>
            <p:nvPr/>
          </p:nvSpPr>
          <p:spPr bwMode="auto">
            <a:xfrm>
              <a:off x="3973" y="3959"/>
              <a:ext cx="174" cy="73"/>
            </a:xfrm>
            <a:custGeom>
              <a:avLst/>
              <a:gdLst>
                <a:gd name="T0" fmla="*/ 173 w 174"/>
                <a:gd name="T1" fmla="*/ 40 h 73"/>
                <a:gd name="T2" fmla="*/ 172 w 174"/>
                <a:gd name="T3" fmla="*/ 43 h 73"/>
                <a:gd name="T4" fmla="*/ 170 w 174"/>
                <a:gd name="T5" fmla="*/ 47 h 73"/>
                <a:gd name="T6" fmla="*/ 167 w 174"/>
                <a:gd name="T7" fmla="*/ 51 h 73"/>
                <a:gd name="T8" fmla="*/ 164 w 174"/>
                <a:gd name="T9" fmla="*/ 53 h 73"/>
                <a:gd name="T10" fmla="*/ 160 w 174"/>
                <a:gd name="T11" fmla="*/ 57 h 73"/>
                <a:gd name="T12" fmla="*/ 156 w 174"/>
                <a:gd name="T13" fmla="*/ 59 h 73"/>
                <a:gd name="T14" fmla="*/ 150 w 174"/>
                <a:gd name="T15" fmla="*/ 61 h 73"/>
                <a:gd name="T16" fmla="*/ 144 w 174"/>
                <a:gd name="T17" fmla="*/ 64 h 73"/>
                <a:gd name="T18" fmla="*/ 139 w 174"/>
                <a:gd name="T19" fmla="*/ 67 h 73"/>
                <a:gd name="T20" fmla="*/ 132 w 174"/>
                <a:gd name="T21" fmla="*/ 68 h 73"/>
                <a:gd name="T22" fmla="*/ 123 w 174"/>
                <a:gd name="T23" fmla="*/ 69 h 73"/>
                <a:gd name="T24" fmla="*/ 116 w 174"/>
                <a:gd name="T25" fmla="*/ 71 h 73"/>
                <a:gd name="T26" fmla="*/ 109 w 174"/>
                <a:gd name="T27" fmla="*/ 72 h 73"/>
                <a:gd name="T28" fmla="*/ 100 w 174"/>
                <a:gd name="T29" fmla="*/ 72 h 73"/>
                <a:gd name="T30" fmla="*/ 92 w 174"/>
                <a:gd name="T31" fmla="*/ 72 h 73"/>
                <a:gd name="T32" fmla="*/ 83 w 174"/>
                <a:gd name="T33" fmla="*/ 72 h 73"/>
                <a:gd name="T34" fmla="*/ 66 w 174"/>
                <a:gd name="T35" fmla="*/ 71 h 73"/>
                <a:gd name="T36" fmla="*/ 49 w 174"/>
                <a:gd name="T37" fmla="*/ 68 h 73"/>
                <a:gd name="T38" fmla="*/ 34 w 174"/>
                <a:gd name="T39" fmla="*/ 64 h 73"/>
                <a:gd name="T40" fmla="*/ 23 w 174"/>
                <a:gd name="T41" fmla="*/ 59 h 73"/>
                <a:gd name="T42" fmla="*/ 13 w 174"/>
                <a:gd name="T43" fmla="*/ 53 h 73"/>
                <a:gd name="T44" fmla="*/ 6 w 174"/>
                <a:gd name="T45" fmla="*/ 47 h 73"/>
                <a:gd name="T46" fmla="*/ 1 w 174"/>
                <a:gd name="T47" fmla="*/ 40 h 73"/>
                <a:gd name="T48" fmla="*/ 0 w 174"/>
                <a:gd name="T49" fmla="*/ 33 h 73"/>
                <a:gd name="T50" fmla="*/ 1 w 174"/>
                <a:gd name="T51" fmla="*/ 29 h 73"/>
                <a:gd name="T52" fmla="*/ 3 w 174"/>
                <a:gd name="T53" fmla="*/ 25 h 73"/>
                <a:gd name="T54" fmla="*/ 6 w 174"/>
                <a:gd name="T55" fmla="*/ 23 h 73"/>
                <a:gd name="T56" fmla="*/ 9 w 174"/>
                <a:gd name="T57" fmla="*/ 19 h 73"/>
                <a:gd name="T58" fmla="*/ 13 w 174"/>
                <a:gd name="T59" fmla="*/ 16 h 73"/>
                <a:gd name="T60" fmla="*/ 19 w 174"/>
                <a:gd name="T61" fmla="*/ 13 h 73"/>
                <a:gd name="T62" fmla="*/ 23 w 174"/>
                <a:gd name="T63" fmla="*/ 11 h 73"/>
                <a:gd name="T64" fmla="*/ 29 w 174"/>
                <a:gd name="T65" fmla="*/ 8 h 73"/>
                <a:gd name="T66" fmla="*/ 36 w 174"/>
                <a:gd name="T67" fmla="*/ 7 h 73"/>
                <a:gd name="T68" fmla="*/ 41 w 174"/>
                <a:gd name="T69" fmla="*/ 4 h 73"/>
                <a:gd name="T70" fmla="*/ 50 w 174"/>
                <a:gd name="T71" fmla="*/ 3 h 73"/>
                <a:gd name="T72" fmla="*/ 57 w 174"/>
                <a:gd name="T73" fmla="*/ 1 h 73"/>
                <a:gd name="T74" fmla="*/ 66 w 174"/>
                <a:gd name="T75" fmla="*/ 1 h 73"/>
                <a:gd name="T76" fmla="*/ 74 w 174"/>
                <a:gd name="T77" fmla="*/ 0 h 73"/>
                <a:gd name="T78" fmla="*/ 83 w 174"/>
                <a:gd name="T79" fmla="*/ 0 h 73"/>
                <a:gd name="T80" fmla="*/ 92 w 174"/>
                <a:gd name="T81" fmla="*/ 0 h 73"/>
                <a:gd name="T82" fmla="*/ 109 w 174"/>
                <a:gd name="T83" fmla="*/ 1 h 73"/>
                <a:gd name="T84" fmla="*/ 124 w 174"/>
                <a:gd name="T85" fmla="*/ 4 h 73"/>
                <a:gd name="T86" fmla="*/ 139 w 174"/>
                <a:gd name="T87" fmla="*/ 8 h 73"/>
                <a:gd name="T88" fmla="*/ 152 w 174"/>
                <a:gd name="T89" fmla="*/ 13 h 73"/>
                <a:gd name="T90" fmla="*/ 162 w 174"/>
                <a:gd name="T91" fmla="*/ 19 h 73"/>
                <a:gd name="T92" fmla="*/ 169 w 174"/>
                <a:gd name="T93" fmla="*/ 25 h 73"/>
                <a:gd name="T94" fmla="*/ 173 w 174"/>
                <a:gd name="T95" fmla="*/ 32 h 73"/>
                <a:gd name="T96" fmla="*/ 173 w 174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3"/>
                <a:gd name="T149" fmla="*/ 174 w 174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3">
                  <a:moveTo>
                    <a:pt x="173" y="40"/>
                  </a:moveTo>
                  <a:lnTo>
                    <a:pt x="172" y="43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4" y="53"/>
                  </a:lnTo>
                  <a:lnTo>
                    <a:pt x="160" y="57"/>
                  </a:lnTo>
                  <a:lnTo>
                    <a:pt x="156" y="59"/>
                  </a:lnTo>
                  <a:lnTo>
                    <a:pt x="150" y="61"/>
                  </a:lnTo>
                  <a:lnTo>
                    <a:pt x="144" y="64"/>
                  </a:lnTo>
                  <a:lnTo>
                    <a:pt x="139" y="67"/>
                  </a:lnTo>
                  <a:lnTo>
                    <a:pt x="132" y="68"/>
                  </a:lnTo>
                  <a:lnTo>
                    <a:pt x="123" y="69"/>
                  </a:lnTo>
                  <a:lnTo>
                    <a:pt x="116" y="71"/>
                  </a:lnTo>
                  <a:lnTo>
                    <a:pt x="109" y="72"/>
                  </a:lnTo>
                  <a:lnTo>
                    <a:pt x="100" y="72"/>
                  </a:lnTo>
                  <a:lnTo>
                    <a:pt x="92" y="72"/>
                  </a:lnTo>
                  <a:lnTo>
                    <a:pt x="83" y="72"/>
                  </a:lnTo>
                  <a:lnTo>
                    <a:pt x="66" y="71"/>
                  </a:lnTo>
                  <a:lnTo>
                    <a:pt x="49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9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6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1"/>
                  </a:lnTo>
                  <a:lnTo>
                    <a:pt x="74" y="0"/>
                  </a:lnTo>
                  <a:lnTo>
                    <a:pt x="83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2" y="13"/>
                  </a:lnTo>
                  <a:lnTo>
                    <a:pt x="162" y="19"/>
                  </a:lnTo>
                  <a:lnTo>
                    <a:pt x="169" y="25"/>
                  </a:lnTo>
                  <a:lnTo>
                    <a:pt x="173" y="32"/>
                  </a:lnTo>
                  <a:lnTo>
                    <a:pt x="173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0" name="Freeform 175"/>
            <p:cNvSpPr>
              <a:spLocks/>
            </p:cNvSpPr>
            <p:nvPr/>
          </p:nvSpPr>
          <p:spPr bwMode="auto">
            <a:xfrm>
              <a:off x="4060" y="4004"/>
              <a:ext cx="90" cy="33"/>
            </a:xfrm>
            <a:custGeom>
              <a:avLst/>
              <a:gdLst>
                <a:gd name="T0" fmla="*/ 0 w 90"/>
                <a:gd name="T1" fmla="*/ 31 h 33"/>
                <a:gd name="T2" fmla="*/ 8 w 90"/>
                <a:gd name="T3" fmla="*/ 32 h 33"/>
                <a:gd name="T4" fmla="*/ 16 w 90"/>
                <a:gd name="T5" fmla="*/ 32 h 33"/>
                <a:gd name="T6" fmla="*/ 25 w 90"/>
                <a:gd name="T7" fmla="*/ 31 h 33"/>
                <a:gd name="T8" fmla="*/ 31 w 90"/>
                <a:gd name="T9" fmla="*/ 30 h 33"/>
                <a:gd name="T10" fmla="*/ 40 w 90"/>
                <a:gd name="T11" fmla="*/ 30 h 33"/>
                <a:gd name="T12" fmla="*/ 47 w 90"/>
                <a:gd name="T13" fmla="*/ 27 h 33"/>
                <a:gd name="T14" fmla="*/ 53 w 90"/>
                <a:gd name="T15" fmla="*/ 26 h 33"/>
                <a:gd name="T16" fmla="*/ 60 w 90"/>
                <a:gd name="T17" fmla="*/ 24 h 33"/>
                <a:gd name="T18" fmla="*/ 66 w 90"/>
                <a:gd name="T19" fmla="*/ 23 h 33"/>
                <a:gd name="T20" fmla="*/ 71 w 90"/>
                <a:gd name="T21" fmla="*/ 20 h 33"/>
                <a:gd name="T22" fmla="*/ 75 w 90"/>
                <a:gd name="T23" fmla="*/ 17 h 33"/>
                <a:gd name="T24" fmla="*/ 79 w 90"/>
                <a:gd name="T25" fmla="*/ 14 h 33"/>
                <a:gd name="T26" fmla="*/ 84 w 90"/>
                <a:gd name="T27" fmla="*/ 11 h 33"/>
                <a:gd name="T28" fmla="*/ 86 w 90"/>
                <a:gd name="T29" fmla="*/ 7 h 33"/>
                <a:gd name="T30" fmla="*/ 88 w 90"/>
                <a:gd name="T31" fmla="*/ 4 h 33"/>
                <a:gd name="T32" fmla="*/ 89 w 90"/>
                <a:gd name="T33" fmla="*/ 0 h 33"/>
                <a:gd name="T34" fmla="*/ 84 w 90"/>
                <a:gd name="T35" fmla="*/ 0 h 33"/>
                <a:gd name="T36" fmla="*/ 82 w 90"/>
                <a:gd name="T37" fmla="*/ 2 h 33"/>
                <a:gd name="T38" fmla="*/ 81 w 90"/>
                <a:gd name="T39" fmla="*/ 5 h 33"/>
                <a:gd name="T40" fmla="*/ 78 w 90"/>
                <a:gd name="T41" fmla="*/ 7 h 33"/>
                <a:gd name="T42" fmla="*/ 75 w 90"/>
                <a:gd name="T43" fmla="*/ 11 h 33"/>
                <a:gd name="T44" fmla="*/ 73 w 90"/>
                <a:gd name="T45" fmla="*/ 13 h 33"/>
                <a:gd name="T46" fmla="*/ 68 w 90"/>
                <a:gd name="T47" fmla="*/ 14 h 33"/>
                <a:gd name="T48" fmla="*/ 63 w 90"/>
                <a:gd name="T49" fmla="*/ 17 h 33"/>
                <a:gd name="T50" fmla="*/ 58 w 90"/>
                <a:gd name="T51" fmla="*/ 19 h 33"/>
                <a:gd name="T52" fmla="*/ 52 w 90"/>
                <a:gd name="T53" fmla="*/ 20 h 33"/>
                <a:gd name="T54" fmla="*/ 45 w 90"/>
                <a:gd name="T55" fmla="*/ 23 h 33"/>
                <a:gd name="T56" fmla="*/ 38 w 90"/>
                <a:gd name="T57" fmla="*/ 24 h 33"/>
                <a:gd name="T58" fmla="*/ 31 w 90"/>
                <a:gd name="T59" fmla="*/ 25 h 33"/>
                <a:gd name="T60" fmla="*/ 25 w 90"/>
                <a:gd name="T61" fmla="*/ 26 h 33"/>
                <a:gd name="T62" fmla="*/ 16 w 90"/>
                <a:gd name="T63" fmla="*/ 26 h 33"/>
                <a:gd name="T64" fmla="*/ 8 w 90"/>
                <a:gd name="T65" fmla="*/ 26 h 33"/>
                <a:gd name="T66" fmla="*/ 0 w 90"/>
                <a:gd name="T67" fmla="*/ 26 h 33"/>
                <a:gd name="T68" fmla="*/ 0 w 90"/>
                <a:gd name="T69" fmla="*/ 3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0" y="31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30"/>
                  </a:lnTo>
                  <a:lnTo>
                    <a:pt x="47" y="27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6" y="23"/>
                  </a:lnTo>
                  <a:lnTo>
                    <a:pt x="71" y="20"/>
                  </a:lnTo>
                  <a:lnTo>
                    <a:pt x="75" y="17"/>
                  </a:lnTo>
                  <a:lnTo>
                    <a:pt x="79" y="14"/>
                  </a:lnTo>
                  <a:lnTo>
                    <a:pt x="84" y="11"/>
                  </a:lnTo>
                  <a:lnTo>
                    <a:pt x="86" y="7"/>
                  </a:lnTo>
                  <a:lnTo>
                    <a:pt x="88" y="4"/>
                  </a:lnTo>
                  <a:lnTo>
                    <a:pt x="89" y="0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8" y="7"/>
                  </a:lnTo>
                  <a:lnTo>
                    <a:pt x="75" y="11"/>
                  </a:lnTo>
                  <a:lnTo>
                    <a:pt x="73" y="13"/>
                  </a:lnTo>
                  <a:lnTo>
                    <a:pt x="68" y="14"/>
                  </a:lnTo>
                  <a:lnTo>
                    <a:pt x="63" y="17"/>
                  </a:lnTo>
                  <a:lnTo>
                    <a:pt x="58" y="19"/>
                  </a:lnTo>
                  <a:lnTo>
                    <a:pt x="52" y="20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1" name="Freeform 176"/>
            <p:cNvSpPr>
              <a:spLocks/>
            </p:cNvSpPr>
            <p:nvPr/>
          </p:nvSpPr>
          <p:spPr bwMode="auto">
            <a:xfrm>
              <a:off x="3970" y="3997"/>
              <a:ext cx="82" cy="38"/>
            </a:xfrm>
            <a:custGeom>
              <a:avLst/>
              <a:gdLst>
                <a:gd name="T0" fmla="*/ 0 w 82"/>
                <a:gd name="T1" fmla="*/ 0 h 38"/>
                <a:gd name="T2" fmla="*/ 1 w 82"/>
                <a:gd name="T3" fmla="*/ 7 h 38"/>
                <a:gd name="T4" fmla="*/ 5 w 82"/>
                <a:gd name="T5" fmla="*/ 14 h 38"/>
                <a:gd name="T6" fmla="*/ 12 w 82"/>
                <a:gd name="T7" fmla="*/ 20 h 38"/>
                <a:gd name="T8" fmla="*/ 23 w 82"/>
                <a:gd name="T9" fmla="*/ 26 h 38"/>
                <a:gd name="T10" fmla="*/ 34 w 82"/>
                <a:gd name="T11" fmla="*/ 30 h 38"/>
                <a:gd name="T12" fmla="*/ 49 w 82"/>
                <a:gd name="T13" fmla="*/ 33 h 38"/>
                <a:gd name="T14" fmla="*/ 65 w 82"/>
                <a:gd name="T15" fmla="*/ 36 h 38"/>
                <a:gd name="T16" fmla="*/ 81 w 82"/>
                <a:gd name="T17" fmla="*/ 37 h 38"/>
                <a:gd name="T18" fmla="*/ 81 w 82"/>
                <a:gd name="T19" fmla="*/ 32 h 38"/>
                <a:gd name="T20" fmla="*/ 65 w 82"/>
                <a:gd name="T21" fmla="*/ 31 h 38"/>
                <a:gd name="T22" fmla="*/ 50 w 82"/>
                <a:gd name="T23" fmla="*/ 29 h 38"/>
                <a:gd name="T24" fmla="*/ 36 w 82"/>
                <a:gd name="T25" fmla="*/ 25 h 38"/>
                <a:gd name="T26" fmla="*/ 26 w 82"/>
                <a:gd name="T27" fmla="*/ 20 h 38"/>
                <a:gd name="T28" fmla="*/ 16 w 82"/>
                <a:gd name="T29" fmla="*/ 16 h 38"/>
                <a:gd name="T30" fmla="*/ 11 w 82"/>
                <a:gd name="T31" fmla="*/ 11 h 38"/>
                <a:gd name="T32" fmla="*/ 7 w 82"/>
                <a:gd name="T33" fmla="*/ 5 h 38"/>
                <a:gd name="T34" fmla="*/ 5 w 82"/>
                <a:gd name="T35" fmla="*/ 0 h 38"/>
                <a:gd name="T36" fmla="*/ 0 w 82"/>
                <a:gd name="T37" fmla="*/ 0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38"/>
                <a:gd name="T59" fmla="*/ 82 w 82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38">
                  <a:moveTo>
                    <a:pt x="0" y="0"/>
                  </a:moveTo>
                  <a:lnTo>
                    <a:pt x="1" y="7"/>
                  </a:lnTo>
                  <a:lnTo>
                    <a:pt x="5" y="14"/>
                  </a:lnTo>
                  <a:lnTo>
                    <a:pt x="12" y="20"/>
                  </a:lnTo>
                  <a:lnTo>
                    <a:pt x="23" y="26"/>
                  </a:lnTo>
                  <a:lnTo>
                    <a:pt x="34" y="30"/>
                  </a:lnTo>
                  <a:lnTo>
                    <a:pt x="49" y="33"/>
                  </a:lnTo>
                  <a:lnTo>
                    <a:pt x="65" y="36"/>
                  </a:lnTo>
                  <a:lnTo>
                    <a:pt x="81" y="37"/>
                  </a:lnTo>
                  <a:lnTo>
                    <a:pt x="81" y="32"/>
                  </a:lnTo>
                  <a:lnTo>
                    <a:pt x="65" y="31"/>
                  </a:lnTo>
                  <a:lnTo>
                    <a:pt x="50" y="29"/>
                  </a:lnTo>
                  <a:lnTo>
                    <a:pt x="36" y="25"/>
                  </a:lnTo>
                  <a:lnTo>
                    <a:pt x="26" y="20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2" name="Freeform 177"/>
            <p:cNvSpPr>
              <a:spLocks/>
            </p:cNvSpPr>
            <p:nvPr/>
          </p:nvSpPr>
          <p:spPr bwMode="auto">
            <a:xfrm>
              <a:off x="3970" y="3956"/>
              <a:ext cx="91" cy="33"/>
            </a:xfrm>
            <a:custGeom>
              <a:avLst/>
              <a:gdLst>
                <a:gd name="T0" fmla="*/ 90 w 91"/>
                <a:gd name="T1" fmla="*/ 0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0 h 33"/>
                <a:gd name="T8" fmla="*/ 57 w 91"/>
                <a:gd name="T9" fmla="*/ 1 h 33"/>
                <a:gd name="T10" fmla="*/ 49 w 91"/>
                <a:gd name="T11" fmla="*/ 2 h 33"/>
                <a:gd name="T12" fmla="*/ 42 w 91"/>
                <a:gd name="T13" fmla="*/ 4 h 33"/>
                <a:gd name="T14" fmla="*/ 35 w 91"/>
                <a:gd name="T15" fmla="*/ 5 h 33"/>
                <a:gd name="T16" fmla="*/ 30 w 91"/>
                <a:gd name="T17" fmla="*/ 7 h 33"/>
                <a:gd name="T18" fmla="*/ 23 w 91"/>
                <a:gd name="T19" fmla="*/ 9 h 33"/>
                <a:gd name="T20" fmla="*/ 18 w 91"/>
                <a:gd name="T21" fmla="*/ 12 h 33"/>
                <a:gd name="T22" fmla="*/ 14 w 91"/>
                <a:gd name="T23" fmla="*/ 14 h 33"/>
                <a:gd name="T24" fmla="*/ 10 w 91"/>
                <a:gd name="T25" fmla="*/ 17 h 33"/>
                <a:gd name="T26" fmla="*/ 5 w 91"/>
                <a:gd name="T27" fmla="*/ 20 h 33"/>
                <a:gd name="T28" fmla="*/ 3 w 91"/>
                <a:gd name="T29" fmla="*/ 24 h 33"/>
                <a:gd name="T30" fmla="*/ 1 w 91"/>
                <a:gd name="T31" fmla="*/ 27 h 33"/>
                <a:gd name="T32" fmla="*/ 0 w 91"/>
                <a:gd name="T33" fmla="*/ 32 h 33"/>
                <a:gd name="T34" fmla="*/ 5 w 91"/>
                <a:gd name="T35" fmla="*/ 32 h 33"/>
                <a:gd name="T36" fmla="*/ 7 w 91"/>
                <a:gd name="T37" fmla="*/ 30 h 33"/>
                <a:gd name="T38" fmla="*/ 8 w 91"/>
                <a:gd name="T39" fmla="*/ 26 h 33"/>
                <a:gd name="T40" fmla="*/ 11 w 91"/>
                <a:gd name="T41" fmla="*/ 24 h 33"/>
                <a:gd name="T42" fmla="*/ 14 w 91"/>
                <a:gd name="T43" fmla="*/ 21 h 33"/>
                <a:gd name="T44" fmla="*/ 16 w 91"/>
                <a:gd name="T45" fmla="*/ 19 h 33"/>
                <a:gd name="T46" fmla="*/ 22 w 91"/>
                <a:gd name="T47" fmla="*/ 17 h 33"/>
                <a:gd name="T48" fmla="*/ 26 w 91"/>
                <a:gd name="T49" fmla="*/ 14 h 33"/>
                <a:gd name="T50" fmla="*/ 31 w 91"/>
                <a:gd name="T51" fmla="*/ 12 h 33"/>
                <a:gd name="T52" fmla="*/ 38 w 91"/>
                <a:gd name="T53" fmla="*/ 11 h 33"/>
                <a:gd name="T54" fmla="*/ 44 w 91"/>
                <a:gd name="T55" fmla="*/ 8 h 33"/>
                <a:gd name="T56" fmla="*/ 50 w 91"/>
                <a:gd name="T57" fmla="*/ 7 h 33"/>
                <a:gd name="T58" fmla="*/ 57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5 h 33"/>
                <a:gd name="T68" fmla="*/ 90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5" y="5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  <a:lnTo>
                    <a:pt x="7" y="30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2" y="17"/>
                  </a:lnTo>
                  <a:lnTo>
                    <a:pt x="26" y="14"/>
                  </a:lnTo>
                  <a:lnTo>
                    <a:pt x="31" y="12"/>
                  </a:lnTo>
                  <a:lnTo>
                    <a:pt x="38" y="11"/>
                  </a:lnTo>
                  <a:lnTo>
                    <a:pt x="44" y="8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5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3" name="Freeform 178"/>
            <p:cNvSpPr>
              <a:spLocks/>
            </p:cNvSpPr>
            <p:nvPr/>
          </p:nvSpPr>
          <p:spPr bwMode="auto">
            <a:xfrm>
              <a:off x="4069" y="3956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0 h 40"/>
                <a:gd name="T4" fmla="*/ 75 w 81"/>
                <a:gd name="T5" fmla="*/ 23 h 40"/>
                <a:gd name="T6" fmla="*/ 68 w 81"/>
                <a:gd name="T7" fmla="*/ 17 h 40"/>
                <a:gd name="T8" fmla="*/ 58 w 81"/>
                <a:gd name="T9" fmla="*/ 12 h 40"/>
                <a:gd name="T10" fmla="*/ 46 w 81"/>
                <a:gd name="T11" fmla="*/ 7 h 40"/>
                <a:gd name="T12" fmla="*/ 33 w 81"/>
                <a:gd name="T13" fmla="*/ 4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5 h 40"/>
                <a:gd name="T20" fmla="*/ 16 w 81"/>
                <a:gd name="T21" fmla="*/ 7 h 40"/>
                <a:gd name="T22" fmla="*/ 31 w 81"/>
                <a:gd name="T23" fmla="*/ 9 h 40"/>
                <a:gd name="T24" fmla="*/ 45 w 81"/>
                <a:gd name="T25" fmla="*/ 12 h 40"/>
                <a:gd name="T26" fmla="*/ 54 w 81"/>
                <a:gd name="T27" fmla="*/ 17 h 40"/>
                <a:gd name="T28" fmla="*/ 64 w 81"/>
                <a:gd name="T29" fmla="*/ 22 h 40"/>
                <a:gd name="T30" fmla="*/ 71 w 81"/>
                <a:gd name="T31" fmla="*/ 27 h 40"/>
                <a:gd name="T32" fmla="*/ 73 w 81"/>
                <a:gd name="T33" fmla="*/ 33 h 40"/>
                <a:gd name="T34" fmla="*/ 75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0"/>
                  </a:lnTo>
                  <a:lnTo>
                    <a:pt x="75" y="23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7"/>
                  </a:lnTo>
                  <a:lnTo>
                    <a:pt x="31" y="9"/>
                  </a:lnTo>
                  <a:lnTo>
                    <a:pt x="45" y="12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7"/>
                  </a:lnTo>
                  <a:lnTo>
                    <a:pt x="73" y="33"/>
                  </a:lnTo>
                  <a:lnTo>
                    <a:pt x="75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4" name="Freeform 179"/>
            <p:cNvSpPr>
              <a:spLocks/>
            </p:cNvSpPr>
            <p:nvPr/>
          </p:nvSpPr>
          <p:spPr bwMode="auto">
            <a:xfrm>
              <a:off x="3930" y="3680"/>
              <a:ext cx="173" cy="109"/>
            </a:xfrm>
            <a:custGeom>
              <a:avLst/>
              <a:gdLst>
                <a:gd name="T0" fmla="*/ 0 w 173"/>
                <a:gd name="T1" fmla="*/ 66 h 109"/>
                <a:gd name="T2" fmla="*/ 1 w 173"/>
                <a:gd name="T3" fmla="*/ 75 h 109"/>
                <a:gd name="T4" fmla="*/ 6 w 173"/>
                <a:gd name="T5" fmla="*/ 82 h 109"/>
                <a:gd name="T6" fmla="*/ 13 w 173"/>
                <a:gd name="T7" fmla="*/ 89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4 h 109"/>
                <a:gd name="T14" fmla="*/ 64 w 173"/>
                <a:gd name="T15" fmla="*/ 107 h 109"/>
                <a:gd name="T16" fmla="*/ 81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7 w 173"/>
                <a:gd name="T23" fmla="*/ 108 h 109"/>
                <a:gd name="T24" fmla="*/ 115 w 173"/>
                <a:gd name="T25" fmla="*/ 107 h 109"/>
                <a:gd name="T26" fmla="*/ 124 w 173"/>
                <a:gd name="T27" fmla="*/ 105 h 109"/>
                <a:gd name="T28" fmla="*/ 131 w 173"/>
                <a:gd name="T29" fmla="*/ 104 h 109"/>
                <a:gd name="T30" fmla="*/ 136 w 173"/>
                <a:gd name="T31" fmla="*/ 101 h 109"/>
                <a:gd name="T32" fmla="*/ 144 w 173"/>
                <a:gd name="T33" fmla="*/ 100 h 109"/>
                <a:gd name="T34" fmla="*/ 149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6 w 173"/>
                <a:gd name="T43" fmla="*/ 84 h 109"/>
                <a:gd name="T44" fmla="*/ 169 w 173"/>
                <a:gd name="T45" fmla="*/ 82 h 109"/>
                <a:gd name="T46" fmla="*/ 171 w 173"/>
                <a:gd name="T47" fmla="*/ 78 h 109"/>
                <a:gd name="T48" fmla="*/ 172 w 173"/>
                <a:gd name="T49" fmla="*/ 75 h 109"/>
                <a:gd name="T50" fmla="*/ 171 w 173"/>
                <a:gd name="T51" fmla="*/ 42 h 109"/>
                <a:gd name="T52" fmla="*/ 171 w 173"/>
                <a:gd name="T53" fmla="*/ 33 h 109"/>
                <a:gd name="T54" fmla="*/ 166 w 173"/>
                <a:gd name="T55" fmla="*/ 26 h 109"/>
                <a:gd name="T56" fmla="*/ 159 w 173"/>
                <a:gd name="T57" fmla="*/ 19 h 109"/>
                <a:gd name="T58" fmla="*/ 149 w 173"/>
                <a:gd name="T59" fmla="*/ 14 h 109"/>
                <a:gd name="T60" fmla="*/ 138 w 173"/>
                <a:gd name="T61" fmla="*/ 8 h 109"/>
                <a:gd name="T62" fmla="*/ 124 w 173"/>
                <a:gd name="T63" fmla="*/ 4 h 109"/>
                <a:gd name="T64" fmla="*/ 107 w 173"/>
                <a:gd name="T65" fmla="*/ 3 h 109"/>
                <a:gd name="T66" fmla="*/ 90 w 173"/>
                <a:gd name="T67" fmla="*/ 0 h 109"/>
                <a:gd name="T68" fmla="*/ 81 w 173"/>
                <a:gd name="T69" fmla="*/ 0 h 109"/>
                <a:gd name="T70" fmla="*/ 72 w 173"/>
                <a:gd name="T71" fmla="*/ 0 h 109"/>
                <a:gd name="T72" fmla="*/ 64 w 173"/>
                <a:gd name="T73" fmla="*/ 1 h 109"/>
                <a:gd name="T74" fmla="*/ 57 w 173"/>
                <a:gd name="T75" fmla="*/ 3 h 109"/>
                <a:gd name="T76" fmla="*/ 48 w 173"/>
                <a:gd name="T77" fmla="*/ 3 h 109"/>
                <a:gd name="T78" fmla="*/ 41 w 173"/>
                <a:gd name="T79" fmla="*/ 4 h 109"/>
                <a:gd name="T80" fmla="*/ 34 w 173"/>
                <a:gd name="T81" fmla="*/ 7 h 109"/>
                <a:gd name="T82" fmla="*/ 28 w 173"/>
                <a:gd name="T83" fmla="*/ 8 h 109"/>
                <a:gd name="T84" fmla="*/ 21 w 173"/>
                <a:gd name="T85" fmla="*/ 11 h 109"/>
                <a:gd name="T86" fmla="*/ 17 w 173"/>
                <a:gd name="T87" fmla="*/ 14 h 109"/>
                <a:gd name="T88" fmla="*/ 13 w 173"/>
                <a:gd name="T89" fmla="*/ 17 h 109"/>
                <a:gd name="T90" fmla="*/ 9 w 173"/>
                <a:gd name="T91" fmla="*/ 19 h 109"/>
                <a:gd name="T92" fmla="*/ 4 w 173"/>
                <a:gd name="T93" fmla="*/ 24 h 109"/>
                <a:gd name="T94" fmla="*/ 3 w 173"/>
                <a:gd name="T95" fmla="*/ 26 h 109"/>
                <a:gd name="T96" fmla="*/ 0 w 173"/>
                <a:gd name="T97" fmla="*/ 30 h 109"/>
                <a:gd name="T98" fmla="*/ 0 w 173"/>
                <a:gd name="T99" fmla="*/ 33 h 109"/>
                <a:gd name="T100" fmla="*/ 0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0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7" y="108"/>
                  </a:lnTo>
                  <a:lnTo>
                    <a:pt x="115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6" y="101"/>
                  </a:lnTo>
                  <a:lnTo>
                    <a:pt x="144" y="100"/>
                  </a:lnTo>
                  <a:lnTo>
                    <a:pt x="149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6" y="84"/>
                  </a:lnTo>
                  <a:lnTo>
                    <a:pt x="169" y="82"/>
                  </a:lnTo>
                  <a:lnTo>
                    <a:pt x="171" y="78"/>
                  </a:lnTo>
                  <a:lnTo>
                    <a:pt x="172" y="75"/>
                  </a:lnTo>
                  <a:lnTo>
                    <a:pt x="171" y="42"/>
                  </a:lnTo>
                  <a:lnTo>
                    <a:pt x="171" y="33"/>
                  </a:lnTo>
                  <a:lnTo>
                    <a:pt x="166" y="26"/>
                  </a:lnTo>
                  <a:lnTo>
                    <a:pt x="159" y="19"/>
                  </a:lnTo>
                  <a:lnTo>
                    <a:pt x="149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48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8" y="8"/>
                  </a:lnTo>
                  <a:lnTo>
                    <a:pt x="21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4" y="24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5" name="Freeform 180"/>
            <p:cNvSpPr>
              <a:spLocks/>
            </p:cNvSpPr>
            <p:nvPr/>
          </p:nvSpPr>
          <p:spPr bwMode="auto">
            <a:xfrm>
              <a:off x="3927" y="3752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3 h 40"/>
                <a:gd name="T4" fmla="*/ 48 w 80"/>
                <a:gd name="T5" fmla="*/ 30 h 40"/>
                <a:gd name="T6" fmla="*/ 36 w 80"/>
                <a:gd name="T7" fmla="*/ 27 h 40"/>
                <a:gd name="T8" fmla="*/ 25 w 80"/>
                <a:gd name="T9" fmla="*/ 22 h 40"/>
                <a:gd name="T10" fmla="*/ 16 w 80"/>
                <a:gd name="T11" fmla="*/ 17 h 40"/>
                <a:gd name="T12" fmla="*/ 11 w 80"/>
                <a:gd name="T13" fmla="*/ 12 h 40"/>
                <a:gd name="T14" fmla="*/ 7 w 80"/>
                <a:gd name="T15" fmla="*/ 6 h 40"/>
                <a:gd name="T16" fmla="*/ 7 w 80"/>
                <a:gd name="T17" fmla="*/ 0 h 40"/>
                <a:gd name="T18" fmla="*/ 0 w 80"/>
                <a:gd name="T19" fmla="*/ 0 h 40"/>
                <a:gd name="T20" fmla="*/ 1 w 80"/>
                <a:gd name="T21" fmla="*/ 9 h 40"/>
                <a:gd name="T22" fmla="*/ 5 w 80"/>
                <a:gd name="T23" fmla="*/ 16 h 40"/>
                <a:gd name="T24" fmla="*/ 12 w 80"/>
                <a:gd name="T25" fmla="*/ 22 h 40"/>
                <a:gd name="T26" fmla="*/ 23 w 80"/>
                <a:gd name="T27" fmla="*/ 27 h 40"/>
                <a:gd name="T28" fmla="*/ 33 w 80"/>
                <a:gd name="T29" fmla="*/ 32 h 40"/>
                <a:gd name="T30" fmla="*/ 48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3"/>
                  </a:lnTo>
                  <a:lnTo>
                    <a:pt x="48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6" name="Freeform 181"/>
            <p:cNvSpPr>
              <a:spLocks/>
            </p:cNvSpPr>
            <p:nvPr/>
          </p:nvSpPr>
          <p:spPr bwMode="auto">
            <a:xfrm>
              <a:off x="4015" y="3761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1 h 33"/>
                <a:gd name="T4" fmla="*/ 82 w 91"/>
                <a:gd name="T5" fmla="*/ 5 h 33"/>
                <a:gd name="T6" fmla="*/ 79 w 91"/>
                <a:gd name="T7" fmla="*/ 7 h 33"/>
                <a:gd name="T8" fmla="*/ 78 w 91"/>
                <a:gd name="T9" fmla="*/ 9 h 33"/>
                <a:gd name="T10" fmla="*/ 74 w 91"/>
                <a:gd name="T11" fmla="*/ 12 h 33"/>
                <a:gd name="T12" fmla="*/ 70 w 91"/>
                <a:gd name="T13" fmla="*/ 14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0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5 h 33"/>
                <a:gd name="T28" fmla="*/ 18 w 91"/>
                <a:gd name="T29" fmla="*/ 25 h 33"/>
                <a:gd name="T30" fmla="*/ 10 w 91"/>
                <a:gd name="T31" fmla="*/ 25 h 33"/>
                <a:gd name="T32" fmla="*/ 0 w 91"/>
                <a:gd name="T33" fmla="*/ 26 h 33"/>
                <a:gd name="T34" fmla="*/ 0 w 91"/>
                <a:gd name="T35" fmla="*/ 31 h 33"/>
                <a:gd name="T36" fmla="*/ 10 w 91"/>
                <a:gd name="T37" fmla="*/ 32 h 33"/>
                <a:gd name="T38" fmla="*/ 18 w 91"/>
                <a:gd name="T39" fmla="*/ 32 h 33"/>
                <a:gd name="T40" fmla="*/ 25 w 91"/>
                <a:gd name="T41" fmla="*/ 31 h 33"/>
                <a:gd name="T42" fmla="*/ 33 w 91"/>
                <a:gd name="T43" fmla="*/ 30 h 33"/>
                <a:gd name="T44" fmla="*/ 41 w 91"/>
                <a:gd name="T45" fmla="*/ 28 h 33"/>
                <a:gd name="T46" fmla="*/ 48 w 91"/>
                <a:gd name="T47" fmla="*/ 27 h 33"/>
                <a:gd name="T48" fmla="*/ 55 w 91"/>
                <a:gd name="T49" fmla="*/ 26 h 33"/>
                <a:gd name="T50" fmla="*/ 61 w 91"/>
                <a:gd name="T51" fmla="*/ 24 h 33"/>
                <a:gd name="T52" fmla="*/ 67 w 91"/>
                <a:gd name="T53" fmla="*/ 21 h 33"/>
                <a:gd name="T54" fmla="*/ 72 w 91"/>
                <a:gd name="T55" fmla="*/ 19 h 33"/>
                <a:gd name="T56" fmla="*/ 76 w 91"/>
                <a:gd name="T57" fmla="*/ 17 h 33"/>
                <a:gd name="T58" fmla="*/ 82 w 91"/>
                <a:gd name="T59" fmla="*/ 14 h 33"/>
                <a:gd name="T60" fmla="*/ 85 w 91"/>
                <a:gd name="T61" fmla="*/ 11 h 33"/>
                <a:gd name="T62" fmla="*/ 87 w 91"/>
                <a:gd name="T63" fmla="*/ 7 h 33"/>
                <a:gd name="T64" fmla="*/ 90 w 91"/>
                <a:gd name="T65" fmla="*/ 4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1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0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5"/>
                  </a:lnTo>
                  <a:lnTo>
                    <a:pt x="18" y="25"/>
                  </a:lnTo>
                  <a:lnTo>
                    <a:pt x="10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10" y="32"/>
                  </a:lnTo>
                  <a:lnTo>
                    <a:pt x="18" y="32"/>
                  </a:lnTo>
                  <a:lnTo>
                    <a:pt x="25" y="31"/>
                  </a:lnTo>
                  <a:lnTo>
                    <a:pt x="33" y="30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6"/>
                  </a:lnTo>
                  <a:lnTo>
                    <a:pt x="61" y="24"/>
                  </a:lnTo>
                  <a:lnTo>
                    <a:pt x="67" y="21"/>
                  </a:lnTo>
                  <a:lnTo>
                    <a:pt x="72" y="19"/>
                  </a:lnTo>
                  <a:lnTo>
                    <a:pt x="76" y="17"/>
                  </a:lnTo>
                  <a:lnTo>
                    <a:pt x="82" y="14"/>
                  </a:lnTo>
                  <a:lnTo>
                    <a:pt x="85" y="11"/>
                  </a:lnTo>
                  <a:lnTo>
                    <a:pt x="87" y="7"/>
                  </a:lnTo>
                  <a:lnTo>
                    <a:pt x="90" y="4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7" name="Freeform 182"/>
            <p:cNvSpPr>
              <a:spLocks/>
            </p:cNvSpPr>
            <p:nvPr/>
          </p:nvSpPr>
          <p:spPr bwMode="auto">
            <a:xfrm>
              <a:off x="4105" y="3725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8" name="Freeform 183"/>
            <p:cNvSpPr>
              <a:spLocks/>
            </p:cNvSpPr>
            <p:nvPr/>
          </p:nvSpPr>
          <p:spPr bwMode="auto">
            <a:xfrm>
              <a:off x="4024" y="3677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2 h 40"/>
                <a:gd name="T12" fmla="*/ 70 w 82"/>
                <a:gd name="T13" fmla="*/ 28 h 40"/>
                <a:gd name="T14" fmla="*/ 74 w 82"/>
                <a:gd name="T15" fmla="*/ 33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7 h 40"/>
                <a:gd name="T26" fmla="*/ 58 w 82"/>
                <a:gd name="T27" fmla="*/ 12 h 40"/>
                <a:gd name="T28" fmla="*/ 46 w 82"/>
                <a:gd name="T29" fmla="*/ 7 h 40"/>
                <a:gd name="T30" fmla="*/ 32 w 82"/>
                <a:gd name="T31" fmla="*/ 4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2"/>
                  </a:lnTo>
                  <a:lnTo>
                    <a:pt x="70" y="28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89" name="Freeform 184"/>
            <p:cNvSpPr>
              <a:spLocks/>
            </p:cNvSpPr>
            <p:nvPr/>
          </p:nvSpPr>
          <p:spPr bwMode="auto">
            <a:xfrm>
              <a:off x="3925" y="3677"/>
              <a:ext cx="91" cy="31"/>
            </a:xfrm>
            <a:custGeom>
              <a:avLst/>
              <a:gdLst>
                <a:gd name="T0" fmla="*/ 7 w 91"/>
                <a:gd name="T1" fmla="*/ 30 h 31"/>
                <a:gd name="T2" fmla="*/ 8 w 91"/>
                <a:gd name="T3" fmla="*/ 29 h 31"/>
                <a:gd name="T4" fmla="*/ 10 w 91"/>
                <a:gd name="T5" fmla="*/ 25 h 31"/>
                <a:gd name="T6" fmla="*/ 11 w 91"/>
                <a:gd name="T7" fmla="*/ 23 h 31"/>
                <a:gd name="T8" fmla="*/ 14 w 91"/>
                <a:gd name="T9" fmla="*/ 21 h 31"/>
                <a:gd name="T10" fmla="*/ 18 w 91"/>
                <a:gd name="T11" fmla="*/ 18 h 31"/>
                <a:gd name="T12" fmla="*/ 22 w 91"/>
                <a:gd name="T13" fmla="*/ 16 h 31"/>
                <a:gd name="T14" fmla="*/ 26 w 91"/>
                <a:gd name="T15" fmla="*/ 14 h 31"/>
                <a:gd name="T16" fmla="*/ 33 w 91"/>
                <a:gd name="T17" fmla="*/ 13 h 31"/>
                <a:gd name="T18" fmla="*/ 38 w 91"/>
                <a:gd name="T19" fmla="*/ 10 h 31"/>
                <a:gd name="T20" fmla="*/ 44 w 91"/>
                <a:gd name="T21" fmla="*/ 9 h 31"/>
                <a:gd name="T22" fmla="*/ 50 w 91"/>
                <a:gd name="T23" fmla="*/ 8 h 31"/>
                <a:gd name="T24" fmla="*/ 59 w 91"/>
                <a:gd name="T25" fmla="*/ 7 h 31"/>
                <a:gd name="T26" fmla="*/ 65 w 91"/>
                <a:gd name="T27" fmla="*/ 6 h 31"/>
                <a:gd name="T28" fmla="*/ 74 w 91"/>
                <a:gd name="T29" fmla="*/ 6 h 31"/>
                <a:gd name="T30" fmla="*/ 82 w 91"/>
                <a:gd name="T31" fmla="*/ 6 h 31"/>
                <a:gd name="T32" fmla="*/ 90 w 91"/>
                <a:gd name="T33" fmla="*/ 6 h 31"/>
                <a:gd name="T34" fmla="*/ 90 w 91"/>
                <a:gd name="T35" fmla="*/ 0 h 31"/>
                <a:gd name="T36" fmla="*/ 82 w 91"/>
                <a:gd name="T37" fmla="*/ 0 h 31"/>
                <a:gd name="T38" fmla="*/ 74 w 91"/>
                <a:gd name="T39" fmla="*/ 0 h 31"/>
                <a:gd name="T40" fmla="*/ 65 w 91"/>
                <a:gd name="T41" fmla="*/ 1 h 31"/>
                <a:gd name="T42" fmla="*/ 59 w 91"/>
                <a:gd name="T43" fmla="*/ 1 h 31"/>
                <a:gd name="T44" fmla="*/ 50 w 91"/>
                <a:gd name="T45" fmla="*/ 2 h 31"/>
                <a:gd name="T46" fmla="*/ 42 w 91"/>
                <a:gd name="T47" fmla="*/ 3 h 31"/>
                <a:gd name="T48" fmla="*/ 37 w 91"/>
                <a:gd name="T49" fmla="*/ 6 h 31"/>
                <a:gd name="T50" fmla="*/ 30 w 91"/>
                <a:gd name="T51" fmla="*/ 7 h 31"/>
                <a:gd name="T52" fmla="*/ 23 w 91"/>
                <a:gd name="T53" fmla="*/ 9 h 31"/>
                <a:gd name="T54" fmla="*/ 19 w 91"/>
                <a:gd name="T55" fmla="*/ 12 h 31"/>
                <a:gd name="T56" fmla="*/ 14 w 91"/>
                <a:gd name="T57" fmla="*/ 14 h 31"/>
                <a:gd name="T58" fmla="*/ 10 w 91"/>
                <a:gd name="T59" fmla="*/ 16 h 31"/>
                <a:gd name="T60" fmla="*/ 7 w 91"/>
                <a:gd name="T61" fmla="*/ 20 h 31"/>
                <a:gd name="T62" fmla="*/ 3 w 91"/>
                <a:gd name="T63" fmla="*/ 23 h 31"/>
                <a:gd name="T64" fmla="*/ 1 w 91"/>
                <a:gd name="T65" fmla="*/ 27 h 31"/>
                <a:gd name="T66" fmla="*/ 0 w 91"/>
                <a:gd name="T67" fmla="*/ 30 h 31"/>
                <a:gd name="T68" fmla="*/ 7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7" y="30"/>
                  </a:moveTo>
                  <a:lnTo>
                    <a:pt x="8" y="29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0" name="Freeform 185"/>
            <p:cNvSpPr>
              <a:spLocks/>
            </p:cNvSpPr>
            <p:nvPr/>
          </p:nvSpPr>
          <p:spPr bwMode="auto">
            <a:xfrm>
              <a:off x="3925" y="3716"/>
              <a:ext cx="1" cy="28"/>
            </a:xfrm>
            <a:custGeom>
              <a:avLst/>
              <a:gdLst>
                <a:gd name="T0" fmla="*/ 0 w 1"/>
                <a:gd name="T1" fmla="*/ 27 h 28"/>
                <a:gd name="T2" fmla="*/ 0 w 1"/>
                <a:gd name="T3" fmla="*/ 0 h 28"/>
                <a:gd name="T4" fmla="*/ 0 w 1"/>
                <a:gd name="T5" fmla="*/ 27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27"/>
                  </a:moveTo>
                  <a:lnTo>
                    <a:pt x="0" y="0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1" name="Freeform 186"/>
            <p:cNvSpPr>
              <a:spLocks/>
            </p:cNvSpPr>
            <p:nvPr/>
          </p:nvSpPr>
          <p:spPr bwMode="auto">
            <a:xfrm>
              <a:off x="3930" y="3680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68 w 172"/>
                <a:gd name="T5" fmla="*/ 47 h 73"/>
                <a:gd name="T6" fmla="*/ 167 w 172"/>
                <a:gd name="T7" fmla="*/ 51 h 73"/>
                <a:gd name="T8" fmla="*/ 162 w 172"/>
                <a:gd name="T9" fmla="*/ 53 h 73"/>
                <a:gd name="T10" fmla="*/ 158 w 172"/>
                <a:gd name="T11" fmla="*/ 56 h 73"/>
                <a:gd name="T12" fmla="*/ 154 w 172"/>
                <a:gd name="T13" fmla="*/ 59 h 73"/>
                <a:gd name="T14" fmla="*/ 150 w 172"/>
                <a:gd name="T15" fmla="*/ 63 h 73"/>
                <a:gd name="T16" fmla="*/ 143 w 172"/>
                <a:gd name="T17" fmla="*/ 64 h 73"/>
                <a:gd name="T18" fmla="*/ 137 w 172"/>
                <a:gd name="T19" fmla="*/ 65 h 73"/>
                <a:gd name="T20" fmla="*/ 130 w 172"/>
                <a:gd name="T21" fmla="*/ 68 h 73"/>
                <a:gd name="T22" fmla="*/ 123 w 172"/>
                <a:gd name="T23" fmla="*/ 69 h 73"/>
                <a:gd name="T24" fmla="*/ 114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59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2 h 73"/>
                <a:gd name="T50" fmla="*/ 0 w 172"/>
                <a:gd name="T51" fmla="*/ 29 h 73"/>
                <a:gd name="T52" fmla="*/ 3 w 172"/>
                <a:gd name="T53" fmla="*/ 25 h 73"/>
                <a:gd name="T54" fmla="*/ 4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1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48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4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19 h 73"/>
                <a:gd name="T92" fmla="*/ 167 w 172"/>
                <a:gd name="T93" fmla="*/ 25 h 73"/>
                <a:gd name="T94" fmla="*/ 171 w 172"/>
                <a:gd name="T95" fmla="*/ 32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68" y="47"/>
                  </a:lnTo>
                  <a:lnTo>
                    <a:pt x="167" y="51"/>
                  </a:lnTo>
                  <a:lnTo>
                    <a:pt x="162" y="53"/>
                  </a:lnTo>
                  <a:lnTo>
                    <a:pt x="158" y="56"/>
                  </a:lnTo>
                  <a:lnTo>
                    <a:pt x="154" y="59"/>
                  </a:lnTo>
                  <a:lnTo>
                    <a:pt x="150" y="63"/>
                  </a:lnTo>
                  <a:lnTo>
                    <a:pt x="143" y="64"/>
                  </a:lnTo>
                  <a:lnTo>
                    <a:pt x="137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4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59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9"/>
                  </a:lnTo>
                  <a:lnTo>
                    <a:pt x="3" y="25"/>
                  </a:lnTo>
                  <a:lnTo>
                    <a:pt x="4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48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19"/>
                  </a:lnTo>
                  <a:lnTo>
                    <a:pt x="167" y="25"/>
                  </a:lnTo>
                  <a:lnTo>
                    <a:pt x="171" y="32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2" name="Freeform 187"/>
            <p:cNvSpPr>
              <a:spLocks/>
            </p:cNvSpPr>
            <p:nvPr/>
          </p:nvSpPr>
          <p:spPr bwMode="auto">
            <a:xfrm>
              <a:off x="4015" y="3725"/>
              <a:ext cx="91" cy="33"/>
            </a:xfrm>
            <a:custGeom>
              <a:avLst/>
              <a:gdLst>
                <a:gd name="T0" fmla="*/ 0 w 91"/>
                <a:gd name="T1" fmla="*/ 31 h 33"/>
                <a:gd name="T2" fmla="*/ 8 w 91"/>
                <a:gd name="T3" fmla="*/ 32 h 33"/>
                <a:gd name="T4" fmla="*/ 16 w 91"/>
                <a:gd name="T5" fmla="*/ 32 h 33"/>
                <a:gd name="T6" fmla="*/ 25 w 91"/>
                <a:gd name="T7" fmla="*/ 31 h 33"/>
                <a:gd name="T8" fmla="*/ 31 w 91"/>
                <a:gd name="T9" fmla="*/ 30 h 33"/>
                <a:gd name="T10" fmla="*/ 40 w 91"/>
                <a:gd name="T11" fmla="*/ 28 h 33"/>
                <a:gd name="T12" fmla="*/ 46 w 91"/>
                <a:gd name="T13" fmla="*/ 27 h 33"/>
                <a:gd name="T14" fmla="*/ 53 w 91"/>
                <a:gd name="T15" fmla="*/ 26 h 33"/>
                <a:gd name="T16" fmla="*/ 60 w 91"/>
                <a:gd name="T17" fmla="*/ 24 h 33"/>
                <a:gd name="T18" fmla="*/ 67 w 91"/>
                <a:gd name="T19" fmla="*/ 23 h 33"/>
                <a:gd name="T20" fmla="*/ 71 w 91"/>
                <a:gd name="T21" fmla="*/ 19 h 33"/>
                <a:gd name="T22" fmla="*/ 75 w 91"/>
                <a:gd name="T23" fmla="*/ 17 h 33"/>
                <a:gd name="T24" fmla="*/ 80 w 91"/>
                <a:gd name="T25" fmla="*/ 14 h 33"/>
                <a:gd name="T26" fmla="*/ 83 w 91"/>
                <a:gd name="T27" fmla="*/ 11 h 33"/>
                <a:gd name="T28" fmla="*/ 87 w 91"/>
                <a:gd name="T29" fmla="*/ 7 h 33"/>
                <a:gd name="T30" fmla="*/ 89 w 91"/>
                <a:gd name="T31" fmla="*/ 4 h 33"/>
                <a:gd name="T32" fmla="*/ 90 w 91"/>
                <a:gd name="T33" fmla="*/ 0 h 33"/>
                <a:gd name="T34" fmla="*/ 83 w 91"/>
                <a:gd name="T35" fmla="*/ 0 h 33"/>
                <a:gd name="T36" fmla="*/ 82 w 91"/>
                <a:gd name="T37" fmla="*/ 2 h 33"/>
                <a:gd name="T38" fmla="*/ 80 w 91"/>
                <a:gd name="T39" fmla="*/ 5 h 33"/>
                <a:gd name="T40" fmla="*/ 79 w 91"/>
                <a:gd name="T41" fmla="*/ 7 h 33"/>
                <a:gd name="T42" fmla="*/ 76 w 91"/>
                <a:gd name="T43" fmla="*/ 9 h 33"/>
                <a:gd name="T44" fmla="*/ 72 w 91"/>
                <a:gd name="T45" fmla="*/ 13 h 33"/>
                <a:gd name="T46" fmla="*/ 68 w 91"/>
                <a:gd name="T47" fmla="*/ 14 h 33"/>
                <a:gd name="T48" fmla="*/ 63 w 91"/>
                <a:gd name="T49" fmla="*/ 17 h 33"/>
                <a:gd name="T50" fmla="*/ 59 w 91"/>
                <a:gd name="T51" fmla="*/ 19 h 33"/>
                <a:gd name="T52" fmla="*/ 52 w 91"/>
                <a:gd name="T53" fmla="*/ 20 h 33"/>
                <a:gd name="T54" fmla="*/ 46 w 91"/>
                <a:gd name="T55" fmla="*/ 23 h 33"/>
                <a:gd name="T56" fmla="*/ 38 w 91"/>
                <a:gd name="T57" fmla="*/ 24 h 33"/>
                <a:gd name="T58" fmla="*/ 31 w 91"/>
                <a:gd name="T59" fmla="*/ 25 h 33"/>
                <a:gd name="T60" fmla="*/ 25 w 91"/>
                <a:gd name="T61" fmla="*/ 25 h 33"/>
                <a:gd name="T62" fmla="*/ 16 w 91"/>
                <a:gd name="T63" fmla="*/ 25 h 33"/>
                <a:gd name="T64" fmla="*/ 8 w 91"/>
                <a:gd name="T65" fmla="*/ 25 h 33"/>
                <a:gd name="T66" fmla="*/ 0 w 91"/>
                <a:gd name="T67" fmla="*/ 26 h 33"/>
                <a:gd name="T68" fmla="*/ 0 w 91"/>
                <a:gd name="T69" fmla="*/ 3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0" y="31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28"/>
                  </a:lnTo>
                  <a:lnTo>
                    <a:pt x="46" y="27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7" y="23"/>
                  </a:lnTo>
                  <a:lnTo>
                    <a:pt x="71" y="19"/>
                  </a:lnTo>
                  <a:lnTo>
                    <a:pt x="75" y="17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3" y="17"/>
                  </a:lnTo>
                  <a:lnTo>
                    <a:pt x="59" y="19"/>
                  </a:lnTo>
                  <a:lnTo>
                    <a:pt x="52" y="20"/>
                  </a:lnTo>
                  <a:lnTo>
                    <a:pt x="46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3" name="Freeform 188"/>
            <p:cNvSpPr>
              <a:spLocks/>
            </p:cNvSpPr>
            <p:nvPr/>
          </p:nvSpPr>
          <p:spPr bwMode="auto">
            <a:xfrm>
              <a:off x="3925" y="3716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9 h 40"/>
                <a:gd name="T4" fmla="*/ 5 w 82"/>
                <a:gd name="T5" fmla="*/ 16 h 40"/>
                <a:gd name="T6" fmla="*/ 12 w 82"/>
                <a:gd name="T7" fmla="*/ 22 h 40"/>
                <a:gd name="T8" fmla="*/ 23 w 82"/>
                <a:gd name="T9" fmla="*/ 28 h 40"/>
                <a:gd name="T10" fmla="*/ 34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4 h 40"/>
                <a:gd name="T20" fmla="*/ 65 w 82"/>
                <a:gd name="T21" fmla="*/ 33 h 40"/>
                <a:gd name="T22" fmla="*/ 50 w 82"/>
                <a:gd name="T23" fmla="*/ 30 h 40"/>
                <a:gd name="T24" fmla="*/ 36 w 82"/>
                <a:gd name="T25" fmla="*/ 27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2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8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4"/>
                  </a:lnTo>
                  <a:lnTo>
                    <a:pt x="65" y="33"/>
                  </a:lnTo>
                  <a:lnTo>
                    <a:pt x="50" y="30"/>
                  </a:lnTo>
                  <a:lnTo>
                    <a:pt x="36" y="27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4" name="Freeform 189"/>
            <p:cNvSpPr>
              <a:spLocks/>
            </p:cNvSpPr>
            <p:nvPr/>
          </p:nvSpPr>
          <p:spPr bwMode="auto">
            <a:xfrm>
              <a:off x="3925" y="3677"/>
              <a:ext cx="91" cy="31"/>
            </a:xfrm>
            <a:custGeom>
              <a:avLst/>
              <a:gdLst>
                <a:gd name="T0" fmla="*/ 90 w 91"/>
                <a:gd name="T1" fmla="*/ 0 h 31"/>
                <a:gd name="T2" fmla="*/ 82 w 91"/>
                <a:gd name="T3" fmla="*/ 0 h 31"/>
                <a:gd name="T4" fmla="*/ 74 w 91"/>
                <a:gd name="T5" fmla="*/ 0 h 31"/>
                <a:gd name="T6" fmla="*/ 65 w 91"/>
                <a:gd name="T7" fmla="*/ 1 h 31"/>
                <a:gd name="T8" fmla="*/ 59 w 91"/>
                <a:gd name="T9" fmla="*/ 1 h 31"/>
                <a:gd name="T10" fmla="*/ 50 w 91"/>
                <a:gd name="T11" fmla="*/ 2 h 31"/>
                <a:gd name="T12" fmla="*/ 42 w 91"/>
                <a:gd name="T13" fmla="*/ 3 h 31"/>
                <a:gd name="T14" fmla="*/ 37 w 91"/>
                <a:gd name="T15" fmla="*/ 6 h 31"/>
                <a:gd name="T16" fmla="*/ 30 w 91"/>
                <a:gd name="T17" fmla="*/ 7 h 31"/>
                <a:gd name="T18" fmla="*/ 23 w 91"/>
                <a:gd name="T19" fmla="*/ 9 h 31"/>
                <a:gd name="T20" fmla="*/ 19 w 91"/>
                <a:gd name="T21" fmla="*/ 12 h 31"/>
                <a:gd name="T22" fmla="*/ 14 w 91"/>
                <a:gd name="T23" fmla="*/ 14 h 31"/>
                <a:gd name="T24" fmla="*/ 10 w 91"/>
                <a:gd name="T25" fmla="*/ 16 h 31"/>
                <a:gd name="T26" fmla="*/ 7 w 91"/>
                <a:gd name="T27" fmla="*/ 20 h 31"/>
                <a:gd name="T28" fmla="*/ 3 w 91"/>
                <a:gd name="T29" fmla="*/ 23 h 31"/>
                <a:gd name="T30" fmla="*/ 1 w 91"/>
                <a:gd name="T31" fmla="*/ 27 h 31"/>
                <a:gd name="T32" fmla="*/ 0 w 91"/>
                <a:gd name="T33" fmla="*/ 30 h 31"/>
                <a:gd name="T34" fmla="*/ 7 w 91"/>
                <a:gd name="T35" fmla="*/ 30 h 31"/>
                <a:gd name="T36" fmla="*/ 8 w 91"/>
                <a:gd name="T37" fmla="*/ 29 h 31"/>
                <a:gd name="T38" fmla="*/ 10 w 91"/>
                <a:gd name="T39" fmla="*/ 25 h 31"/>
                <a:gd name="T40" fmla="*/ 11 w 91"/>
                <a:gd name="T41" fmla="*/ 23 h 31"/>
                <a:gd name="T42" fmla="*/ 14 w 91"/>
                <a:gd name="T43" fmla="*/ 21 h 31"/>
                <a:gd name="T44" fmla="*/ 18 w 91"/>
                <a:gd name="T45" fmla="*/ 18 h 31"/>
                <a:gd name="T46" fmla="*/ 22 w 91"/>
                <a:gd name="T47" fmla="*/ 16 h 31"/>
                <a:gd name="T48" fmla="*/ 26 w 91"/>
                <a:gd name="T49" fmla="*/ 14 h 31"/>
                <a:gd name="T50" fmla="*/ 33 w 91"/>
                <a:gd name="T51" fmla="*/ 13 h 31"/>
                <a:gd name="T52" fmla="*/ 38 w 91"/>
                <a:gd name="T53" fmla="*/ 10 h 31"/>
                <a:gd name="T54" fmla="*/ 44 w 91"/>
                <a:gd name="T55" fmla="*/ 9 h 31"/>
                <a:gd name="T56" fmla="*/ 50 w 91"/>
                <a:gd name="T57" fmla="*/ 8 h 31"/>
                <a:gd name="T58" fmla="*/ 59 w 91"/>
                <a:gd name="T59" fmla="*/ 7 h 31"/>
                <a:gd name="T60" fmla="*/ 65 w 91"/>
                <a:gd name="T61" fmla="*/ 6 h 31"/>
                <a:gd name="T62" fmla="*/ 74 w 91"/>
                <a:gd name="T63" fmla="*/ 6 h 31"/>
                <a:gd name="T64" fmla="*/ 82 w 91"/>
                <a:gd name="T65" fmla="*/ 6 h 31"/>
                <a:gd name="T66" fmla="*/ 90 w 91"/>
                <a:gd name="T67" fmla="*/ 6 h 31"/>
                <a:gd name="T68" fmla="*/ 90 w 91"/>
                <a:gd name="T69" fmla="*/ 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7" y="30"/>
                  </a:lnTo>
                  <a:lnTo>
                    <a:pt x="8" y="29"/>
                  </a:lnTo>
                  <a:lnTo>
                    <a:pt x="10" y="25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5" name="Freeform 190"/>
            <p:cNvSpPr>
              <a:spLocks/>
            </p:cNvSpPr>
            <p:nvPr/>
          </p:nvSpPr>
          <p:spPr bwMode="auto">
            <a:xfrm>
              <a:off x="4024" y="3677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7 h 40"/>
                <a:gd name="T8" fmla="*/ 58 w 82"/>
                <a:gd name="T9" fmla="*/ 12 h 40"/>
                <a:gd name="T10" fmla="*/ 46 w 82"/>
                <a:gd name="T11" fmla="*/ 7 h 40"/>
                <a:gd name="T12" fmla="*/ 32 w 82"/>
                <a:gd name="T13" fmla="*/ 4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2 h 40"/>
                <a:gd name="T30" fmla="*/ 70 w 82"/>
                <a:gd name="T31" fmla="*/ 28 h 40"/>
                <a:gd name="T32" fmla="*/ 74 w 82"/>
                <a:gd name="T33" fmla="*/ 33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2"/>
                  </a:lnTo>
                  <a:lnTo>
                    <a:pt x="70" y="28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6" name="Freeform 191"/>
            <p:cNvSpPr>
              <a:spLocks/>
            </p:cNvSpPr>
            <p:nvPr/>
          </p:nvSpPr>
          <p:spPr bwMode="auto">
            <a:xfrm>
              <a:off x="4062" y="3662"/>
              <a:ext cx="176" cy="159"/>
            </a:xfrm>
            <a:custGeom>
              <a:avLst/>
              <a:gdLst>
                <a:gd name="T0" fmla="*/ 0 w 176"/>
                <a:gd name="T1" fmla="*/ 88 h 159"/>
                <a:gd name="T2" fmla="*/ 1 w 176"/>
                <a:gd name="T3" fmla="*/ 101 h 159"/>
                <a:gd name="T4" fmla="*/ 6 w 176"/>
                <a:gd name="T5" fmla="*/ 112 h 159"/>
                <a:gd name="T6" fmla="*/ 13 w 176"/>
                <a:gd name="T7" fmla="*/ 125 h 159"/>
                <a:gd name="T8" fmla="*/ 23 w 176"/>
                <a:gd name="T9" fmla="*/ 135 h 159"/>
                <a:gd name="T10" fmla="*/ 34 w 176"/>
                <a:gd name="T11" fmla="*/ 144 h 159"/>
                <a:gd name="T12" fmla="*/ 48 w 176"/>
                <a:gd name="T13" fmla="*/ 151 h 159"/>
                <a:gd name="T14" fmla="*/ 64 w 176"/>
                <a:gd name="T15" fmla="*/ 155 h 159"/>
                <a:gd name="T16" fmla="*/ 81 w 176"/>
                <a:gd name="T17" fmla="*/ 158 h 159"/>
                <a:gd name="T18" fmla="*/ 91 w 176"/>
                <a:gd name="T19" fmla="*/ 158 h 159"/>
                <a:gd name="T20" fmla="*/ 100 w 176"/>
                <a:gd name="T21" fmla="*/ 158 h 159"/>
                <a:gd name="T22" fmla="*/ 107 w 176"/>
                <a:gd name="T23" fmla="*/ 157 h 159"/>
                <a:gd name="T24" fmla="*/ 115 w 176"/>
                <a:gd name="T25" fmla="*/ 155 h 159"/>
                <a:gd name="T26" fmla="*/ 124 w 176"/>
                <a:gd name="T27" fmla="*/ 154 h 159"/>
                <a:gd name="T28" fmla="*/ 131 w 176"/>
                <a:gd name="T29" fmla="*/ 151 h 159"/>
                <a:gd name="T30" fmla="*/ 137 w 176"/>
                <a:gd name="T31" fmla="*/ 148 h 159"/>
                <a:gd name="T32" fmla="*/ 144 w 176"/>
                <a:gd name="T33" fmla="*/ 144 h 159"/>
                <a:gd name="T34" fmla="*/ 149 w 176"/>
                <a:gd name="T35" fmla="*/ 139 h 159"/>
                <a:gd name="T36" fmla="*/ 155 w 176"/>
                <a:gd name="T37" fmla="*/ 135 h 159"/>
                <a:gd name="T38" fmla="*/ 159 w 176"/>
                <a:gd name="T39" fmla="*/ 130 h 159"/>
                <a:gd name="T40" fmla="*/ 164 w 176"/>
                <a:gd name="T41" fmla="*/ 125 h 159"/>
                <a:gd name="T42" fmla="*/ 166 w 176"/>
                <a:gd name="T43" fmla="*/ 120 h 159"/>
                <a:gd name="T44" fmla="*/ 169 w 176"/>
                <a:gd name="T45" fmla="*/ 112 h 159"/>
                <a:gd name="T46" fmla="*/ 171 w 176"/>
                <a:gd name="T47" fmla="*/ 107 h 159"/>
                <a:gd name="T48" fmla="*/ 172 w 176"/>
                <a:gd name="T49" fmla="*/ 100 h 159"/>
                <a:gd name="T50" fmla="*/ 175 w 176"/>
                <a:gd name="T51" fmla="*/ 71 h 159"/>
                <a:gd name="T52" fmla="*/ 174 w 176"/>
                <a:gd name="T53" fmla="*/ 58 h 159"/>
                <a:gd name="T54" fmla="*/ 169 w 176"/>
                <a:gd name="T55" fmla="*/ 46 h 159"/>
                <a:gd name="T56" fmla="*/ 162 w 176"/>
                <a:gd name="T57" fmla="*/ 34 h 159"/>
                <a:gd name="T58" fmla="*/ 152 w 176"/>
                <a:gd name="T59" fmla="*/ 24 h 159"/>
                <a:gd name="T60" fmla="*/ 141 w 176"/>
                <a:gd name="T61" fmla="*/ 16 h 159"/>
                <a:gd name="T62" fmla="*/ 127 w 176"/>
                <a:gd name="T63" fmla="*/ 9 h 159"/>
                <a:gd name="T64" fmla="*/ 111 w 176"/>
                <a:gd name="T65" fmla="*/ 4 h 159"/>
                <a:gd name="T66" fmla="*/ 94 w 176"/>
                <a:gd name="T67" fmla="*/ 1 h 159"/>
                <a:gd name="T68" fmla="*/ 84 w 176"/>
                <a:gd name="T69" fmla="*/ 0 h 159"/>
                <a:gd name="T70" fmla="*/ 75 w 176"/>
                <a:gd name="T71" fmla="*/ 1 h 159"/>
                <a:gd name="T72" fmla="*/ 68 w 176"/>
                <a:gd name="T73" fmla="*/ 3 h 159"/>
                <a:gd name="T74" fmla="*/ 60 w 176"/>
                <a:gd name="T75" fmla="*/ 3 h 159"/>
                <a:gd name="T76" fmla="*/ 51 w 176"/>
                <a:gd name="T77" fmla="*/ 6 h 159"/>
                <a:gd name="T78" fmla="*/ 44 w 176"/>
                <a:gd name="T79" fmla="*/ 9 h 159"/>
                <a:gd name="T80" fmla="*/ 38 w 176"/>
                <a:gd name="T81" fmla="*/ 11 h 159"/>
                <a:gd name="T82" fmla="*/ 31 w 176"/>
                <a:gd name="T83" fmla="*/ 16 h 159"/>
                <a:gd name="T84" fmla="*/ 26 w 176"/>
                <a:gd name="T85" fmla="*/ 20 h 159"/>
                <a:gd name="T86" fmla="*/ 20 w 176"/>
                <a:gd name="T87" fmla="*/ 24 h 159"/>
                <a:gd name="T88" fmla="*/ 16 w 176"/>
                <a:gd name="T89" fmla="*/ 28 h 159"/>
                <a:gd name="T90" fmla="*/ 11 w 176"/>
                <a:gd name="T91" fmla="*/ 34 h 159"/>
                <a:gd name="T92" fmla="*/ 9 w 176"/>
                <a:gd name="T93" fmla="*/ 40 h 159"/>
                <a:gd name="T94" fmla="*/ 6 w 176"/>
                <a:gd name="T95" fmla="*/ 46 h 159"/>
                <a:gd name="T96" fmla="*/ 4 w 176"/>
                <a:gd name="T97" fmla="*/ 51 h 159"/>
                <a:gd name="T98" fmla="*/ 3 w 176"/>
                <a:gd name="T99" fmla="*/ 58 h 159"/>
                <a:gd name="T100" fmla="*/ 0 w 176"/>
                <a:gd name="T101" fmla="*/ 88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6"/>
                <a:gd name="T154" fmla="*/ 0 h 159"/>
                <a:gd name="T155" fmla="*/ 176 w 176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6" h="159">
                  <a:moveTo>
                    <a:pt x="0" y="88"/>
                  </a:moveTo>
                  <a:lnTo>
                    <a:pt x="1" y="101"/>
                  </a:lnTo>
                  <a:lnTo>
                    <a:pt x="6" y="112"/>
                  </a:lnTo>
                  <a:lnTo>
                    <a:pt x="13" y="125"/>
                  </a:lnTo>
                  <a:lnTo>
                    <a:pt x="23" y="135"/>
                  </a:lnTo>
                  <a:lnTo>
                    <a:pt x="34" y="144"/>
                  </a:lnTo>
                  <a:lnTo>
                    <a:pt x="48" y="151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1" y="158"/>
                  </a:lnTo>
                  <a:lnTo>
                    <a:pt x="100" y="158"/>
                  </a:lnTo>
                  <a:lnTo>
                    <a:pt x="107" y="157"/>
                  </a:lnTo>
                  <a:lnTo>
                    <a:pt x="115" y="155"/>
                  </a:lnTo>
                  <a:lnTo>
                    <a:pt x="124" y="154"/>
                  </a:lnTo>
                  <a:lnTo>
                    <a:pt x="131" y="151"/>
                  </a:lnTo>
                  <a:lnTo>
                    <a:pt x="137" y="148"/>
                  </a:lnTo>
                  <a:lnTo>
                    <a:pt x="144" y="144"/>
                  </a:lnTo>
                  <a:lnTo>
                    <a:pt x="149" y="139"/>
                  </a:lnTo>
                  <a:lnTo>
                    <a:pt x="155" y="135"/>
                  </a:lnTo>
                  <a:lnTo>
                    <a:pt x="159" y="130"/>
                  </a:lnTo>
                  <a:lnTo>
                    <a:pt x="164" y="125"/>
                  </a:lnTo>
                  <a:lnTo>
                    <a:pt x="166" y="120"/>
                  </a:lnTo>
                  <a:lnTo>
                    <a:pt x="169" y="112"/>
                  </a:lnTo>
                  <a:lnTo>
                    <a:pt x="171" y="107"/>
                  </a:lnTo>
                  <a:lnTo>
                    <a:pt x="172" y="100"/>
                  </a:lnTo>
                  <a:lnTo>
                    <a:pt x="175" y="71"/>
                  </a:lnTo>
                  <a:lnTo>
                    <a:pt x="174" y="58"/>
                  </a:lnTo>
                  <a:lnTo>
                    <a:pt x="169" y="46"/>
                  </a:lnTo>
                  <a:lnTo>
                    <a:pt x="162" y="34"/>
                  </a:lnTo>
                  <a:lnTo>
                    <a:pt x="152" y="24"/>
                  </a:lnTo>
                  <a:lnTo>
                    <a:pt x="141" y="16"/>
                  </a:lnTo>
                  <a:lnTo>
                    <a:pt x="127" y="9"/>
                  </a:lnTo>
                  <a:lnTo>
                    <a:pt x="111" y="4"/>
                  </a:lnTo>
                  <a:lnTo>
                    <a:pt x="94" y="1"/>
                  </a:lnTo>
                  <a:lnTo>
                    <a:pt x="84" y="0"/>
                  </a:lnTo>
                  <a:lnTo>
                    <a:pt x="75" y="1"/>
                  </a:lnTo>
                  <a:lnTo>
                    <a:pt x="68" y="3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9"/>
                  </a:lnTo>
                  <a:lnTo>
                    <a:pt x="38" y="11"/>
                  </a:lnTo>
                  <a:lnTo>
                    <a:pt x="31" y="16"/>
                  </a:lnTo>
                  <a:lnTo>
                    <a:pt x="26" y="20"/>
                  </a:lnTo>
                  <a:lnTo>
                    <a:pt x="20" y="24"/>
                  </a:lnTo>
                  <a:lnTo>
                    <a:pt x="16" y="28"/>
                  </a:lnTo>
                  <a:lnTo>
                    <a:pt x="11" y="34"/>
                  </a:lnTo>
                  <a:lnTo>
                    <a:pt x="9" y="40"/>
                  </a:lnTo>
                  <a:lnTo>
                    <a:pt x="6" y="46"/>
                  </a:lnTo>
                  <a:lnTo>
                    <a:pt x="4" y="51"/>
                  </a:lnTo>
                  <a:lnTo>
                    <a:pt x="3" y="58"/>
                  </a:lnTo>
                  <a:lnTo>
                    <a:pt x="0" y="8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7" name="Freeform 192"/>
            <p:cNvSpPr>
              <a:spLocks/>
            </p:cNvSpPr>
            <p:nvPr/>
          </p:nvSpPr>
          <p:spPr bwMode="auto">
            <a:xfrm>
              <a:off x="4059" y="3755"/>
              <a:ext cx="80" cy="69"/>
            </a:xfrm>
            <a:custGeom>
              <a:avLst/>
              <a:gdLst>
                <a:gd name="T0" fmla="*/ 79 w 80"/>
                <a:gd name="T1" fmla="*/ 63 h 69"/>
                <a:gd name="T2" fmla="*/ 64 w 80"/>
                <a:gd name="T3" fmla="*/ 60 h 69"/>
                <a:gd name="T4" fmla="*/ 50 w 80"/>
                <a:gd name="T5" fmla="*/ 55 h 69"/>
                <a:gd name="T6" fmla="*/ 36 w 80"/>
                <a:gd name="T7" fmla="*/ 49 h 69"/>
                <a:gd name="T8" fmla="*/ 25 w 80"/>
                <a:gd name="T9" fmla="*/ 41 h 69"/>
                <a:gd name="T10" fmla="*/ 17 w 80"/>
                <a:gd name="T11" fmla="*/ 32 h 69"/>
                <a:gd name="T12" fmla="*/ 11 w 80"/>
                <a:gd name="T13" fmla="*/ 23 h 69"/>
                <a:gd name="T14" fmla="*/ 7 w 80"/>
                <a:gd name="T15" fmla="*/ 11 h 69"/>
                <a:gd name="T16" fmla="*/ 7 w 80"/>
                <a:gd name="T17" fmla="*/ 0 h 69"/>
                <a:gd name="T18" fmla="*/ 0 w 80"/>
                <a:gd name="T19" fmla="*/ 0 h 69"/>
                <a:gd name="T20" fmla="*/ 1 w 80"/>
                <a:gd name="T21" fmla="*/ 12 h 69"/>
                <a:gd name="T22" fmla="*/ 5 w 80"/>
                <a:gd name="T23" fmla="*/ 24 h 69"/>
                <a:gd name="T24" fmla="*/ 12 w 80"/>
                <a:gd name="T25" fmla="*/ 36 h 69"/>
                <a:gd name="T26" fmla="*/ 21 w 80"/>
                <a:gd name="T27" fmla="*/ 47 h 69"/>
                <a:gd name="T28" fmla="*/ 33 w 80"/>
                <a:gd name="T29" fmla="*/ 55 h 69"/>
                <a:gd name="T30" fmla="*/ 47 w 80"/>
                <a:gd name="T31" fmla="*/ 61 h 69"/>
                <a:gd name="T32" fmla="*/ 63 w 80"/>
                <a:gd name="T33" fmla="*/ 65 h 69"/>
                <a:gd name="T34" fmla="*/ 79 w 80"/>
                <a:gd name="T35" fmla="*/ 68 h 69"/>
                <a:gd name="T36" fmla="*/ 79 w 80"/>
                <a:gd name="T37" fmla="*/ 63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9"/>
                <a:gd name="T59" fmla="*/ 80 w 80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9">
                  <a:moveTo>
                    <a:pt x="79" y="63"/>
                  </a:moveTo>
                  <a:lnTo>
                    <a:pt x="64" y="60"/>
                  </a:lnTo>
                  <a:lnTo>
                    <a:pt x="50" y="55"/>
                  </a:lnTo>
                  <a:lnTo>
                    <a:pt x="36" y="49"/>
                  </a:lnTo>
                  <a:lnTo>
                    <a:pt x="25" y="41"/>
                  </a:lnTo>
                  <a:lnTo>
                    <a:pt x="17" y="32"/>
                  </a:lnTo>
                  <a:lnTo>
                    <a:pt x="11" y="23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1" y="47"/>
                  </a:lnTo>
                  <a:lnTo>
                    <a:pt x="33" y="55"/>
                  </a:lnTo>
                  <a:lnTo>
                    <a:pt x="47" y="61"/>
                  </a:lnTo>
                  <a:lnTo>
                    <a:pt x="63" y="65"/>
                  </a:lnTo>
                  <a:lnTo>
                    <a:pt x="79" y="68"/>
                  </a:lnTo>
                  <a:lnTo>
                    <a:pt x="79" y="6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8" name="Freeform 193"/>
            <p:cNvSpPr>
              <a:spLocks/>
            </p:cNvSpPr>
            <p:nvPr/>
          </p:nvSpPr>
          <p:spPr bwMode="auto">
            <a:xfrm>
              <a:off x="4147" y="3767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6 h 58"/>
                <a:gd name="T4" fmla="*/ 82 w 91"/>
                <a:gd name="T5" fmla="*/ 12 h 58"/>
                <a:gd name="T6" fmla="*/ 79 w 91"/>
                <a:gd name="T7" fmla="*/ 16 h 58"/>
                <a:gd name="T8" fmla="*/ 76 w 91"/>
                <a:gd name="T9" fmla="*/ 22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1 h 58"/>
                <a:gd name="T20" fmla="*/ 46 w 91"/>
                <a:gd name="T21" fmla="*/ 44 h 58"/>
                <a:gd name="T22" fmla="*/ 40 w 91"/>
                <a:gd name="T23" fmla="*/ 47 h 58"/>
                <a:gd name="T24" fmla="*/ 33 w 91"/>
                <a:gd name="T25" fmla="*/ 48 h 58"/>
                <a:gd name="T26" fmla="*/ 25 w 91"/>
                <a:gd name="T27" fmla="*/ 49 h 58"/>
                <a:gd name="T28" fmla="*/ 18 w 91"/>
                <a:gd name="T29" fmla="*/ 51 h 58"/>
                <a:gd name="T30" fmla="*/ 10 w 91"/>
                <a:gd name="T31" fmla="*/ 51 h 58"/>
                <a:gd name="T32" fmla="*/ 0 w 91"/>
                <a:gd name="T33" fmla="*/ 51 h 58"/>
                <a:gd name="T34" fmla="*/ 0 w 91"/>
                <a:gd name="T35" fmla="*/ 56 h 58"/>
                <a:gd name="T36" fmla="*/ 10 w 91"/>
                <a:gd name="T37" fmla="*/ 57 h 58"/>
                <a:gd name="T38" fmla="*/ 18 w 91"/>
                <a:gd name="T39" fmla="*/ 56 h 58"/>
                <a:gd name="T40" fmla="*/ 26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9 w 91"/>
                <a:gd name="T47" fmla="*/ 49 h 58"/>
                <a:gd name="T48" fmla="*/ 55 w 91"/>
                <a:gd name="T49" fmla="*/ 47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4 h 58"/>
                <a:gd name="T56" fmla="*/ 78 w 91"/>
                <a:gd name="T57" fmla="*/ 30 h 58"/>
                <a:gd name="T58" fmla="*/ 82 w 91"/>
                <a:gd name="T59" fmla="*/ 25 h 58"/>
                <a:gd name="T60" fmla="*/ 86 w 91"/>
                <a:gd name="T61" fmla="*/ 19 h 58"/>
                <a:gd name="T62" fmla="*/ 87 w 91"/>
                <a:gd name="T63" fmla="*/ 13 h 58"/>
                <a:gd name="T64" fmla="*/ 90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6"/>
                  </a:lnTo>
                  <a:lnTo>
                    <a:pt x="82" y="12"/>
                  </a:lnTo>
                  <a:lnTo>
                    <a:pt x="79" y="16"/>
                  </a:lnTo>
                  <a:lnTo>
                    <a:pt x="76" y="22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1"/>
                  </a:lnTo>
                  <a:lnTo>
                    <a:pt x="46" y="44"/>
                  </a:lnTo>
                  <a:lnTo>
                    <a:pt x="40" y="47"/>
                  </a:lnTo>
                  <a:lnTo>
                    <a:pt x="33" y="48"/>
                  </a:lnTo>
                  <a:lnTo>
                    <a:pt x="25" y="49"/>
                  </a:lnTo>
                  <a:lnTo>
                    <a:pt x="18" y="51"/>
                  </a:lnTo>
                  <a:lnTo>
                    <a:pt x="10" y="51"/>
                  </a:lnTo>
                  <a:lnTo>
                    <a:pt x="0" y="51"/>
                  </a:lnTo>
                  <a:lnTo>
                    <a:pt x="0" y="56"/>
                  </a:lnTo>
                  <a:lnTo>
                    <a:pt x="10" y="57"/>
                  </a:lnTo>
                  <a:lnTo>
                    <a:pt x="18" y="56"/>
                  </a:lnTo>
                  <a:lnTo>
                    <a:pt x="26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9" y="49"/>
                  </a:lnTo>
                  <a:lnTo>
                    <a:pt x="55" y="47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4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6" y="19"/>
                  </a:lnTo>
                  <a:lnTo>
                    <a:pt x="87" y="13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399" name="Freeform 194"/>
            <p:cNvSpPr>
              <a:spLocks/>
            </p:cNvSpPr>
            <p:nvPr/>
          </p:nvSpPr>
          <p:spPr bwMode="auto">
            <a:xfrm>
              <a:off x="4240" y="3737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0" name="Freeform 195"/>
            <p:cNvSpPr>
              <a:spLocks/>
            </p:cNvSpPr>
            <p:nvPr/>
          </p:nvSpPr>
          <p:spPr bwMode="auto">
            <a:xfrm>
              <a:off x="4161" y="3661"/>
              <a:ext cx="80" cy="68"/>
            </a:xfrm>
            <a:custGeom>
              <a:avLst/>
              <a:gdLst>
                <a:gd name="T0" fmla="*/ 0 w 80"/>
                <a:gd name="T1" fmla="*/ 5 h 68"/>
                <a:gd name="T2" fmla="*/ 15 w 80"/>
                <a:gd name="T3" fmla="*/ 8 h 68"/>
                <a:gd name="T4" fmla="*/ 29 w 80"/>
                <a:gd name="T5" fmla="*/ 12 h 68"/>
                <a:gd name="T6" fmla="*/ 43 w 80"/>
                <a:gd name="T7" fmla="*/ 18 h 68"/>
                <a:gd name="T8" fmla="*/ 54 w 80"/>
                <a:gd name="T9" fmla="*/ 26 h 68"/>
                <a:gd name="T10" fmla="*/ 62 w 80"/>
                <a:gd name="T11" fmla="*/ 35 h 68"/>
                <a:gd name="T12" fmla="*/ 68 w 80"/>
                <a:gd name="T13" fmla="*/ 45 h 68"/>
                <a:gd name="T14" fmla="*/ 72 w 80"/>
                <a:gd name="T15" fmla="*/ 55 h 68"/>
                <a:gd name="T16" fmla="*/ 72 w 80"/>
                <a:gd name="T17" fmla="*/ 67 h 68"/>
                <a:gd name="T18" fmla="*/ 79 w 80"/>
                <a:gd name="T19" fmla="*/ 67 h 68"/>
                <a:gd name="T20" fmla="*/ 78 w 80"/>
                <a:gd name="T21" fmla="*/ 55 h 68"/>
                <a:gd name="T22" fmla="*/ 74 w 80"/>
                <a:gd name="T23" fmla="*/ 43 h 68"/>
                <a:gd name="T24" fmla="*/ 67 w 80"/>
                <a:gd name="T25" fmla="*/ 32 h 68"/>
                <a:gd name="T26" fmla="*/ 58 w 80"/>
                <a:gd name="T27" fmla="*/ 21 h 68"/>
                <a:gd name="T28" fmla="*/ 46 w 80"/>
                <a:gd name="T29" fmla="*/ 13 h 68"/>
                <a:gd name="T30" fmla="*/ 32 w 80"/>
                <a:gd name="T31" fmla="*/ 7 h 68"/>
                <a:gd name="T32" fmla="*/ 16 w 80"/>
                <a:gd name="T33" fmla="*/ 1 h 68"/>
                <a:gd name="T34" fmla="*/ 0 w 80"/>
                <a:gd name="T35" fmla="*/ 0 h 68"/>
                <a:gd name="T36" fmla="*/ 0 w 80"/>
                <a:gd name="T37" fmla="*/ 5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8"/>
                <a:gd name="T59" fmla="*/ 80 w 80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8">
                  <a:moveTo>
                    <a:pt x="0" y="5"/>
                  </a:moveTo>
                  <a:lnTo>
                    <a:pt x="15" y="8"/>
                  </a:lnTo>
                  <a:lnTo>
                    <a:pt x="29" y="12"/>
                  </a:lnTo>
                  <a:lnTo>
                    <a:pt x="43" y="18"/>
                  </a:lnTo>
                  <a:lnTo>
                    <a:pt x="54" y="26"/>
                  </a:lnTo>
                  <a:lnTo>
                    <a:pt x="62" y="35"/>
                  </a:lnTo>
                  <a:lnTo>
                    <a:pt x="68" y="45"/>
                  </a:lnTo>
                  <a:lnTo>
                    <a:pt x="72" y="55"/>
                  </a:lnTo>
                  <a:lnTo>
                    <a:pt x="72" y="67"/>
                  </a:lnTo>
                  <a:lnTo>
                    <a:pt x="79" y="67"/>
                  </a:lnTo>
                  <a:lnTo>
                    <a:pt x="78" y="55"/>
                  </a:lnTo>
                  <a:lnTo>
                    <a:pt x="74" y="43"/>
                  </a:lnTo>
                  <a:lnTo>
                    <a:pt x="67" y="32"/>
                  </a:lnTo>
                  <a:lnTo>
                    <a:pt x="58" y="21"/>
                  </a:lnTo>
                  <a:lnTo>
                    <a:pt x="46" y="13"/>
                  </a:lnTo>
                  <a:lnTo>
                    <a:pt x="32" y="7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1" name="Freeform 196"/>
            <p:cNvSpPr>
              <a:spLocks/>
            </p:cNvSpPr>
            <p:nvPr/>
          </p:nvSpPr>
          <p:spPr bwMode="auto">
            <a:xfrm>
              <a:off x="4062" y="3659"/>
              <a:ext cx="91" cy="57"/>
            </a:xfrm>
            <a:custGeom>
              <a:avLst/>
              <a:gdLst>
                <a:gd name="T0" fmla="*/ 5 w 91"/>
                <a:gd name="T1" fmla="*/ 56 h 57"/>
                <a:gd name="T2" fmla="*/ 7 w 91"/>
                <a:gd name="T3" fmla="*/ 51 h 57"/>
                <a:gd name="T4" fmla="*/ 8 w 91"/>
                <a:gd name="T5" fmla="*/ 46 h 57"/>
                <a:gd name="T6" fmla="*/ 11 w 91"/>
                <a:gd name="T7" fmla="*/ 40 h 57"/>
                <a:gd name="T8" fmla="*/ 14 w 91"/>
                <a:gd name="T9" fmla="*/ 35 h 57"/>
                <a:gd name="T10" fmla="*/ 18 w 91"/>
                <a:gd name="T11" fmla="*/ 31 h 57"/>
                <a:gd name="T12" fmla="*/ 22 w 91"/>
                <a:gd name="T13" fmla="*/ 26 h 57"/>
                <a:gd name="T14" fmla="*/ 26 w 91"/>
                <a:gd name="T15" fmla="*/ 22 h 57"/>
                <a:gd name="T16" fmla="*/ 31 w 91"/>
                <a:gd name="T17" fmla="*/ 18 h 57"/>
                <a:gd name="T18" fmla="*/ 38 w 91"/>
                <a:gd name="T19" fmla="*/ 16 h 57"/>
                <a:gd name="T20" fmla="*/ 44 w 91"/>
                <a:gd name="T21" fmla="*/ 13 h 57"/>
                <a:gd name="T22" fmla="*/ 50 w 91"/>
                <a:gd name="T23" fmla="*/ 10 h 57"/>
                <a:gd name="T24" fmla="*/ 57 w 91"/>
                <a:gd name="T25" fmla="*/ 9 h 57"/>
                <a:gd name="T26" fmla="*/ 65 w 91"/>
                <a:gd name="T27" fmla="*/ 8 h 57"/>
                <a:gd name="T28" fmla="*/ 72 w 91"/>
                <a:gd name="T29" fmla="*/ 7 h 57"/>
                <a:gd name="T30" fmla="*/ 80 w 91"/>
                <a:gd name="T31" fmla="*/ 7 h 57"/>
                <a:gd name="T32" fmla="*/ 90 w 91"/>
                <a:gd name="T33" fmla="*/ 7 h 57"/>
                <a:gd name="T34" fmla="*/ 90 w 91"/>
                <a:gd name="T35" fmla="*/ 1 h 57"/>
                <a:gd name="T36" fmla="*/ 80 w 91"/>
                <a:gd name="T37" fmla="*/ 0 h 57"/>
                <a:gd name="T38" fmla="*/ 72 w 91"/>
                <a:gd name="T39" fmla="*/ 1 h 57"/>
                <a:gd name="T40" fmla="*/ 65 w 91"/>
                <a:gd name="T41" fmla="*/ 1 h 57"/>
                <a:gd name="T42" fmla="*/ 57 w 91"/>
                <a:gd name="T43" fmla="*/ 3 h 57"/>
                <a:gd name="T44" fmla="*/ 49 w 91"/>
                <a:gd name="T45" fmla="*/ 5 h 57"/>
                <a:gd name="T46" fmla="*/ 41 w 91"/>
                <a:gd name="T47" fmla="*/ 7 h 57"/>
                <a:gd name="T48" fmla="*/ 35 w 91"/>
                <a:gd name="T49" fmla="*/ 10 h 57"/>
                <a:gd name="T50" fmla="*/ 29 w 91"/>
                <a:gd name="T51" fmla="*/ 14 h 57"/>
                <a:gd name="T52" fmla="*/ 22 w 91"/>
                <a:gd name="T53" fmla="*/ 18 h 57"/>
                <a:gd name="T54" fmla="*/ 18 w 91"/>
                <a:gd name="T55" fmla="*/ 22 h 57"/>
                <a:gd name="T56" fmla="*/ 12 w 91"/>
                <a:gd name="T57" fmla="*/ 27 h 57"/>
                <a:gd name="T58" fmla="*/ 8 w 91"/>
                <a:gd name="T59" fmla="*/ 33 h 57"/>
                <a:gd name="T60" fmla="*/ 4 w 91"/>
                <a:gd name="T61" fmla="*/ 38 h 57"/>
                <a:gd name="T62" fmla="*/ 3 w 91"/>
                <a:gd name="T63" fmla="*/ 43 h 57"/>
                <a:gd name="T64" fmla="*/ 0 w 91"/>
                <a:gd name="T65" fmla="*/ 49 h 57"/>
                <a:gd name="T66" fmla="*/ 0 w 91"/>
                <a:gd name="T67" fmla="*/ 56 h 57"/>
                <a:gd name="T68" fmla="*/ 5 w 91"/>
                <a:gd name="T69" fmla="*/ 56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5" y="56"/>
                  </a:moveTo>
                  <a:lnTo>
                    <a:pt x="7" y="51"/>
                  </a:lnTo>
                  <a:lnTo>
                    <a:pt x="8" y="46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6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90" y="7"/>
                  </a:lnTo>
                  <a:lnTo>
                    <a:pt x="90" y="1"/>
                  </a:lnTo>
                  <a:lnTo>
                    <a:pt x="80" y="0"/>
                  </a:lnTo>
                  <a:lnTo>
                    <a:pt x="72" y="1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4" y="38"/>
                  </a:lnTo>
                  <a:lnTo>
                    <a:pt x="3" y="43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5" y="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2" name="Freeform 197"/>
            <p:cNvSpPr>
              <a:spLocks/>
            </p:cNvSpPr>
            <p:nvPr/>
          </p:nvSpPr>
          <p:spPr bwMode="auto">
            <a:xfrm>
              <a:off x="4059" y="3724"/>
              <a:ext cx="1" cy="23"/>
            </a:xfrm>
            <a:custGeom>
              <a:avLst/>
              <a:gdLst>
                <a:gd name="T0" fmla="*/ 0 w 1"/>
                <a:gd name="T1" fmla="*/ 22 h 23"/>
                <a:gd name="T2" fmla="*/ 0 w 1"/>
                <a:gd name="T3" fmla="*/ 0 h 23"/>
                <a:gd name="T4" fmla="*/ 0 w 1"/>
                <a:gd name="T5" fmla="*/ 22 h 23"/>
                <a:gd name="T6" fmla="*/ 0 60000 65536"/>
                <a:gd name="T7" fmla="*/ 0 60000 65536"/>
                <a:gd name="T8" fmla="*/ 0 60000 65536"/>
                <a:gd name="T9" fmla="*/ 0 w 1"/>
                <a:gd name="T10" fmla="*/ 0 h 23"/>
                <a:gd name="T11" fmla="*/ 1 w 1"/>
                <a:gd name="T12" fmla="*/ 23 h 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3">
                  <a:moveTo>
                    <a:pt x="0" y="22"/>
                  </a:moveTo>
                  <a:lnTo>
                    <a:pt x="0" y="0"/>
                  </a:lnTo>
                  <a:lnTo>
                    <a:pt x="0" y="2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3" name="Freeform 198"/>
            <p:cNvSpPr>
              <a:spLocks/>
            </p:cNvSpPr>
            <p:nvPr/>
          </p:nvSpPr>
          <p:spPr bwMode="auto">
            <a:xfrm>
              <a:off x="4065" y="3662"/>
              <a:ext cx="173" cy="129"/>
            </a:xfrm>
            <a:custGeom>
              <a:avLst/>
              <a:gdLst>
                <a:gd name="T0" fmla="*/ 172 w 173"/>
                <a:gd name="T1" fmla="*/ 70 h 129"/>
                <a:gd name="T2" fmla="*/ 171 w 173"/>
                <a:gd name="T3" fmla="*/ 76 h 129"/>
                <a:gd name="T4" fmla="*/ 169 w 173"/>
                <a:gd name="T5" fmla="*/ 83 h 129"/>
                <a:gd name="T6" fmla="*/ 166 w 173"/>
                <a:gd name="T7" fmla="*/ 89 h 129"/>
                <a:gd name="T8" fmla="*/ 163 w 173"/>
                <a:gd name="T9" fmla="*/ 94 h 129"/>
                <a:gd name="T10" fmla="*/ 159 w 173"/>
                <a:gd name="T11" fmla="*/ 100 h 129"/>
                <a:gd name="T12" fmla="*/ 154 w 173"/>
                <a:gd name="T13" fmla="*/ 104 h 129"/>
                <a:gd name="T14" fmla="*/ 149 w 173"/>
                <a:gd name="T15" fmla="*/ 110 h 129"/>
                <a:gd name="T16" fmla="*/ 144 w 173"/>
                <a:gd name="T17" fmla="*/ 113 h 129"/>
                <a:gd name="T18" fmla="*/ 136 w 173"/>
                <a:gd name="T19" fmla="*/ 117 h 129"/>
                <a:gd name="T20" fmla="*/ 129 w 173"/>
                <a:gd name="T21" fmla="*/ 120 h 129"/>
                <a:gd name="T22" fmla="*/ 122 w 173"/>
                <a:gd name="T23" fmla="*/ 122 h 129"/>
                <a:gd name="T24" fmla="*/ 115 w 173"/>
                <a:gd name="T25" fmla="*/ 124 h 129"/>
                <a:gd name="T26" fmla="*/ 107 w 173"/>
                <a:gd name="T27" fmla="*/ 127 h 129"/>
                <a:gd name="T28" fmla="*/ 98 w 173"/>
                <a:gd name="T29" fmla="*/ 127 h 129"/>
                <a:gd name="T30" fmla="*/ 90 w 173"/>
                <a:gd name="T31" fmla="*/ 128 h 129"/>
                <a:gd name="T32" fmla="*/ 81 w 173"/>
                <a:gd name="T33" fmla="*/ 127 h 129"/>
                <a:gd name="T34" fmla="*/ 64 w 173"/>
                <a:gd name="T35" fmla="*/ 124 h 129"/>
                <a:gd name="T36" fmla="*/ 48 w 173"/>
                <a:gd name="T37" fmla="*/ 120 h 129"/>
                <a:gd name="T38" fmla="*/ 34 w 173"/>
                <a:gd name="T39" fmla="*/ 113 h 129"/>
                <a:gd name="T40" fmla="*/ 21 w 173"/>
                <a:gd name="T41" fmla="*/ 104 h 129"/>
                <a:gd name="T42" fmla="*/ 11 w 173"/>
                <a:gd name="T43" fmla="*/ 94 h 129"/>
                <a:gd name="T44" fmla="*/ 4 w 173"/>
                <a:gd name="T45" fmla="*/ 83 h 129"/>
                <a:gd name="T46" fmla="*/ 0 w 173"/>
                <a:gd name="T47" fmla="*/ 70 h 129"/>
                <a:gd name="T48" fmla="*/ 0 w 173"/>
                <a:gd name="T49" fmla="*/ 58 h 129"/>
                <a:gd name="T50" fmla="*/ 1 w 173"/>
                <a:gd name="T51" fmla="*/ 51 h 129"/>
                <a:gd name="T52" fmla="*/ 3 w 173"/>
                <a:gd name="T53" fmla="*/ 45 h 129"/>
                <a:gd name="T54" fmla="*/ 6 w 173"/>
                <a:gd name="T55" fmla="*/ 39 h 129"/>
                <a:gd name="T56" fmla="*/ 9 w 173"/>
                <a:gd name="T57" fmla="*/ 34 h 129"/>
                <a:gd name="T58" fmla="*/ 13 w 173"/>
                <a:gd name="T59" fmla="*/ 28 h 129"/>
                <a:gd name="T60" fmla="*/ 17 w 173"/>
                <a:gd name="T61" fmla="*/ 24 h 129"/>
                <a:gd name="T62" fmla="*/ 23 w 173"/>
                <a:gd name="T63" fmla="*/ 20 h 129"/>
                <a:gd name="T64" fmla="*/ 28 w 173"/>
                <a:gd name="T65" fmla="*/ 15 h 129"/>
                <a:gd name="T66" fmla="*/ 36 w 173"/>
                <a:gd name="T67" fmla="*/ 11 h 129"/>
                <a:gd name="T68" fmla="*/ 41 w 173"/>
                <a:gd name="T69" fmla="*/ 8 h 129"/>
                <a:gd name="T70" fmla="*/ 48 w 173"/>
                <a:gd name="T71" fmla="*/ 6 h 129"/>
                <a:gd name="T72" fmla="*/ 57 w 173"/>
                <a:gd name="T73" fmla="*/ 3 h 129"/>
                <a:gd name="T74" fmla="*/ 65 w 173"/>
                <a:gd name="T75" fmla="*/ 3 h 129"/>
                <a:gd name="T76" fmla="*/ 72 w 173"/>
                <a:gd name="T77" fmla="*/ 1 h 129"/>
                <a:gd name="T78" fmla="*/ 81 w 173"/>
                <a:gd name="T79" fmla="*/ 0 h 129"/>
                <a:gd name="T80" fmla="*/ 91 w 173"/>
                <a:gd name="T81" fmla="*/ 1 h 129"/>
                <a:gd name="T82" fmla="*/ 108 w 173"/>
                <a:gd name="T83" fmla="*/ 4 h 129"/>
                <a:gd name="T84" fmla="*/ 124 w 173"/>
                <a:gd name="T85" fmla="*/ 8 h 129"/>
                <a:gd name="T86" fmla="*/ 138 w 173"/>
                <a:gd name="T87" fmla="*/ 15 h 129"/>
                <a:gd name="T88" fmla="*/ 149 w 173"/>
                <a:gd name="T89" fmla="*/ 24 h 129"/>
                <a:gd name="T90" fmla="*/ 159 w 173"/>
                <a:gd name="T91" fmla="*/ 34 h 129"/>
                <a:gd name="T92" fmla="*/ 166 w 173"/>
                <a:gd name="T93" fmla="*/ 45 h 129"/>
                <a:gd name="T94" fmla="*/ 171 w 173"/>
                <a:gd name="T95" fmla="*/ 58 h 129"/>
                <a:gd name="T96" fmla="*/ 172 w 173"/>
                <a:gd name="T97" fmla="*/ 70 h 1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129"/>
                <a:gd name="T149" fmla="*/ 173 w 173"/>
                <a:gd name="T150" fmla="*/ 129 h 12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129">
                  <a:moveTo>
                    <a:pt x="172" y="70"/>
                  </a:moveTo>
                  <a:lnTo>
                    <a:pt x="171" y="76"/>
                  </a:lnTo>
                  <a:lnTo>
                    <a:pt x="169" y="83"/>
                  </a:lnTo>
                  <a:lnTo>
                    <a:pt x="166" y="89"/>
                  </a:lnTo>
                  <a:lnTo>
                    <a:pt x="163" y="94"/>
                  </a:lnTo>
                  <a:lnTo>
                    <a:pt x="159" y="100"/>
                  </a:lnTo>
                  <a:lnTo>
                    <a:pt x="154" y="104"/>
                  </a:lnTo>
                  <a:lnTo>
                    <a:pt x="149" y="110"/>
                  </a:lnTo>
                  <a:lnTo>
                    <a:pt x="144" y="113"/>
                  </a:lnTo>
                  <a:lnTo>
                    <a:pt x="136" y="117"/>
                  </a:lnTo>
                  <a:lnTo>
                    <a:pt x="129" y="120"/>
                  </a:lnTo>
                  <a:lnTo>
                    <a:pt x="122" y="122"/>
                  </a:lnTo>
                  <a:lnTo>
                    <a:pt x="115" y="124"/>
                  </a:lnTo>
                  <a:lnTo>
                    <a:pt x="107" y="127"/>
                  </a:lnTo>
                  <a:lnTo>
                    <a:pt x="98" y="127"/>
                  </a:lnTo>
                  <a:lnTo>
                    <a:pt x="90" y="128"/>
                  </a:lnTo>
                  <a:lnTo>
                    <a:pt x="81" y="127"/>
                  </a:lnTo>
                  <a:lnTo>
                    <a:pt x="64" y="124"/>
                  </a:lnTo>
                  <a:lnTo>
                    <a:pt x="48" y="120"/>
                  </a:lnTo>
                  <a:lnTo>
                    <a:pt x="34" y="113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3"/>
                  </a:lnTo>
                  <a:lnTo>
                    <a:pt x="0" y="70"/>
                  </a:lnTo>
                  <a:lnTo>
                    <a:pt x="0" y="58"/>
                  </a:lnTo>
                  <a:lnTo>
                    <a:pt x="1" y="51"/>
                  </a:lnTo>
                  <a:lnTo>
                    <a:pt x="3" y="45"/>
                  </a:lnTo>
                  <a:lnTo>
                    <a:pt x="6" y="39"/>
                  </a:lnTo>
                  <a:lnTo>
                    <a:pt x="9" y="34"/>
                  </a:lnTo>
                  <a:lnTo>
                    <a:pt x="13" y="28"/>
                  </a:lnTo>
                  <a:lnTo>
                    <a:pt x="17" y="24"/>
                  </a:lnTo>
                  <a:lnTo>
                    <a:pt x="23" y="20"/>
                  </a:lnTo>
                  <a:lnTo>
                    <a:pt x="28" y="15"/>
                  </a:lnTo>
                  <a:lnTo>
                    <a:pt x="36" y="11"/>
                  </a:lnTo>
                  <a:lnTo>
                    <a:pt x="41" y="8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5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1"/>
                  </a:lnTo>
                  <a:lnTo>
                    <a:pt x="108" y="4"/>
                  </a:lnTo>
                  <a:lnTo>
                    <a:pt x="124" y="8"/>
                  </a:lnTo>
                  <a:lnTo>
                    <a:pt x="138" y="15"/>
                  </a:lnTo>
                  <a:lnTo>
                    <a:pt x="149" y="24"/>
                  </a:lnTo>
                  <a:lnTo>
                    <a:pt x="159" y="34"/>
                  </a:lnTo>
                  <a:lnTo>
                    <a:pt x="166" y="45"/>
                  </a:lnTo>
                  <a:lnTo>
                    <a:pt x="171" y="58"/>
                  </a:lnTo>
                  <a:lnTo>
                    <a:pt x="172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4" name="Freeform 199"/>
            <p:cNvSpPr>
              <a:spLocks/>
            </p:cNvSpPr>
            <p:nvPr/>
          </p:nvSpPr>
          <p:spPr bwMode="auto">
            <a:xfrm>
              <a:off x="4150" y="3737"/>
              <a:ext cx="91" cy="57"/>
            </a:xfrm>
            <a:custGeom>
              <a:avLst/>
              <a:gdLst>
                <a:gd name="T0" fmla="*/ 0 w 91"/>
                <a:gd name="T1" fmla="*/ 56 h 57"/>
                <a:gd name="T2" fmla="*/ 8 w 91"/>
                <a:gd name="T3" fmla="*/ 56 h 57"/>
                <a:gd name="T4" fmla="*/ 16 w 91"/>
                <a:gd name="T5" fmla="*/ 56 h 57"/>
                <a:gd name="T6" fmla="*/ 25 w 91"/>
                <a:gd name="T7" fmla="*/ 55 h 57"/>
                <a:gd name="T8" fmla="*/ 33 w 91"/>
                <a:gd name="T9" fmla="*/ 53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2 w 91"/>
                <a:gd name="T21" fmla="*/ 34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3 h 57"/>
                <a:gd name="T30" fmla="*/ 89 w 91"/>
                <a:gd name="T31" fmla="*/ 7 h 57"/>
                <a:gd name="T32" fmla="*/ 90 w 91"/>
                <a:gd name="T33" fmla="*/ 0 h 57"/>
                <a:gd name="T34" fmla="*/ 83 w 91"/>
                <a:gd name="T35" fmla="*/ 0 h 57"/>
                <a:gd name="T36" fmla="*/ 83 w 91"/>
                <a:gd name="T37" fmla="*/ 5 h 57"/>
                <a:gd name="T38" fmla="*/ 80 w 91"/>
                <a:gd name="T39" fmla="*/ 10 h 57"/>
                <a:gd name="T40" fmla="*/ 79 w 91"/>
                <a:gd name="T41" fmla="*/ 16 h 57"/>
                <a:gd name="T42" fmla="*/ 76 w 91"/>
                <a:gd name="T43" fmla="*/ 21 h 57"/>
                <a:gd name="T44" fmla="*/ 72 w 91"/>
                <a:gd name="T45" fmla="*/ 25 h 57"/>
                <a:gd name="T46" fmla="*/ 68 w 91"/>
                <a:gd name="T47" fmla="*/ 30 h 57"/>
                <a:gd name="T48" fmla="*/ 63 w 91"/>
                <a:gd name="T49" fmla="*/ 34 h 57"/>
                <a:gd name="T50" fmla="*/ 59 w 91"/>
                <a:gd name="T51" fmla="*/ 36 h 57"/>
                <a:gd name="T52" fmla="*/ 52 w 91"/>
                <a:gd name="T53" fmla="*/ 40 h 57"/>
                <a:gd name="T54" fmla="*/ 46 w 91"/>
                <a:gd name="T55" fmla="*/ 43 h 57"/>
                <a:gd name="T56" fmla="*/ 38 w 91"/>
                <a:gd name="T57" fmla="*/ 46 h 57"/>
                <a:gd name="T58" fmla="*/ 31 w 91"/>
                <a:gd name="T59" fmla="*/ 47 h 57"/>
                <a:gd name="T60" fmla="*/ 25 w 91"/>
                <a:gd name="T61" fmla="*/ 48 h 57"/>
                <a:gd name="T62" fmla="*/ 16 w 91"/>
                <a:gd name="T63" fmla="*/ 49 h 57"/>
                <a:gd name="T64" fmla="*/ 8 w 91"/>
                <a:gd name="T65" fmla="*/ 49 h 57"/>
                <a:gd name="T66" fmla="*/ 0 w 91"/>
                <a:gd name="T67" fmla="*/ 49 h 57"/>
                <a:gd name="T68" fmla="*/ 0 w 91"/>
                <a:gd name="T69" fmla="*/ 56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6"/>
                  </a:moveTo>
                  <a:lnTo>
                    <a:pt x="8" y="56"/>
                  </a:lnTo>
                  <a:lnTo>
                    <a:pt x="16" y="56"/>
                  </a:lnTo>
                  <a:lnTo>
                    <a:pt x="25" y="55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2" y="34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7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3" y="5"/>
                  </a:lnTo>
                  <a:lnTo>
                    <a:pt x="80" y="10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5"/>
                  </a:lnTo>
                  <a:lnTo>
                    <a:pt x="68" y="30"/>
                  </a:lnTo>
                  <a:lnTo>
                    <a:pt x="63" y="34"/>
                  </a:lnTo>
                  <a:lnTo>
                    <a:pt x="59" y="36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38" y="46"/>
                  </a:lnTo>
                  <a:lnTo>
                    <a:pt x="31" y="47"/>
                  </a:lnTo>
                  <a:lnTo>
                    <a:pt x="25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5" name="Freeform 200"/>
            <p:cNvSpPr>
              <a:spLocks/>
            </p:cNvSpPr>
            <p:nvPr/>
          </p:nvSpPr>
          <p:spPr bwMode="auto">
            <a:xfrm>
              <a:off x="4062" y="3724"/>
              <a:ext cx="80" cy="70"/>
            </a:xfrm>
            <a:custGeom>
              <a:avLst/>
              <a:gdLst>
                <a:gd name="T0" fmla="*/ 0 w 80"/>
                <a:gd name="T1" fmla="*/ 0 h 70"/>
                <a:gd name="T2" fmla="*/ 0 w 80"/>
                <a:gd name="T3" fmla="*/ 12 h 70"/>
                <a:gd name="T4" fmla="*/ 4 w 80"/>
                <a:gd name="T5" fmla="*/ 24 h 70"/>
                <a:gd name="T6" fmla="*/ 11 w 80"/>
                <a:gd name="T7" fmla="*/ 36 h 70"/>
                <a:gd name="T8" fmla="*/ 21 w 80"/>
                <a:gd name="T9" fmla="*/ 46 h 70"/>
                <a:gd name="T10" fmla="*/ 32 w 80"/>
                <a:gd name="T11" fmla="*/ 54 h 70"/>
                <a:gd name="T12" fmla="*/ 47 w 80"/>
                <a:gd name="T13" fmla="*/ 61 h 70"/>
                <a:gd name="T14" fmla="*/ 63 w 80"/>
                <a:gd name="T15" fmla="*/ 66 h 70"/>
                <a:gd name="T16" fmla="*/ 79 w 80"/>
                <a:gd name="T17" fmla="*/ 69 h 70"/>
                <a:gd name="T18" fmla="*/ 79 w 80"/>
                <a:gd name="T19" fmla="*/ 62 h 70"/>
                <a:gd name="T20" fmla="*/ 63 w 80"/>
                <a:gd name="T21" fmla="*/ 60 h 70"/>
                <a:gd name="T22" fmla="*/ 48 w 80"/>
                <a:gd name="T23" fmla="*/ 56 h 70"/>
                <a:gd name="T24" fmla="*/ 36 w 80"/>
                <a:gd name="T25" fmla="*/ 49 h 70"/>
                <a:gd name="T26" fmla="*/ 25 w 80"/>
                <a:gd name="T27" fmla="*/ 41 h 70"/>
                <a:gd name="T28" fmla="*/ 16 w 80"/>
                <a:gd name="T29" fmla="*/ 32 h 70"/>
                <a:gd name="T30" fmla="*/ 11 w 80"/>
                <a:gd name="T31" fmla="*/ 23 h 70"/>
                <a:gd name="T32" fmla="*/ 7 w 80"/>
                <a:gd name="T33" fmla="*/ 12 h 70"/>
                <a:gd name="T34" fmla="*/ 5 w 80"/>
                <a:gd name="T35" fmla="*/ 0 h 70"/>
                <a:gd name="T36" fmla="*/ 0 w 80"/>
                <a:gd name="T37" fmla="*/ 0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70"/>
                <a:gd name="T59" fmla="*/ 80 w 80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70">
                  <a:moveTo>
                    <a:pt x="0" y="0"/>
                  </a:moveTo>
                  <a:lnTo>
                    <a:pt x="0" y="12"/>
                  </a:lnTo>
                  <a:lnTo>
                    <a:pt x="4" y="24"/>
                  </a:lnTo>
                  <a:lnTo>
                    <a:pt x="11" y="36"/>
                  </a:lnTo>
                  <a:lnTo>
                    <a:pt x="21" y="46"/>
                  </a:lnTo>
                  <a:lnTo>
                    <a:pt x="32" y="54"/>
                  </a:lnTo>
                  <a:lnTo>
                    <a:pt x="47" y="61"/>
                  </a:lnTo>
                  <a:lnTo>
                    <a:pt x="63" y="66"/>
                  </a:lnTo>
                  <a:lnTo>
                    <a:pt x="79" y="69"/>
                  </a:lnTo>
                  <a:lnTo>
                    <a:pt x="79" y="62"/>
                  </a:lnTo>
                  <a:lnTo>
                    <a:pt x="63" y="60"/>
                  </a:lnTo>
                  <a:lnTo>
                    <a:pt x="48" y="56"/>
                  </a:lnTo>
                  <a:lnTo>
                    <a:pt x="36" y="49"/>
                  </a:lnTo>
                  <a:lnTo>
                    <a:pt x="25" y="41"/>
                  </a:lnTo>
                  <a:lnTo>
                    <a:pt x="16" y="32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6" name="Freeform 201"/>
            <p:cNvSpPr>
              <a:spLocks/>
            </p:cNvSpPr>
            <p:nvPr/>
          </p:nvSpPr>
          <p:spPr bwMode="auto">
            <a:xfrm>
              <a:off x="4062" y="3659"/>
              <a:ext cx="91" cy="57"/>
            </a:xfrm>
            <a:custGeom>
              <a:avLst/>
              <a:gdLst>
                <a:gd name="T0" fmla="*/ 90 w 91"/>
                <a:gd name="T1" fmla="*/ 1 h 57"/>
                <a:gd name="T2" fmla="*/ 80 w 91"/>
                <a:gd name="T3" fmla="*/ 0 h 57"/>
                <a:gd name="T4" fmla="*/ 72 w 91"/>
                <a:gd name="T5" fmla="*/ 1 h 57"/>
                <a:gd name="T6" fmla="*/ 65 w 91"/>
                <a:gd name="T7" fmla="*/ 1 h 57"/>
                <a:gd name="T8" fmla="*/ 57 w 91"/>
                <a:gd name="T9" fmla="*/ 3 h 57"/>
                <a:gd name="T10" fmla="*/ 49 w 91"/>
                <a:gd name="T11" fmla="*/ 5 h 57"/>
                <a:gd name="T12" fmla="*/ 41 w 91"/>
                <a:gd name="T13" fmla="*/ 7 h 57"/>
                <a:gd name="T14" fmla="*/ 35 w 91"/>
                <a:gd name="T15" fmla="*/ 10 h 57"/>
                <a:gd name="T16" fmla="*/ 29 w 91"/>
                <a:gd name="T17" fmla="*/ 14 h 57"/>
                <a:gd name="T18" fmla="*/ 22 w 91"/>
                <a:gd name="T19" fmla="*/ 18 h 57"/>
                <a:gd name="T20" fmla="*/ 18 w 91"/>
                <a:gd name="T21" fmla="*/ 22 h 57"/>
                <a:gd name="T22" fmla="*/ 12 w 91"/>
                <a:gd name="T23" fmla="*/ 27 h 57"/>
                <a:gd name="T24" fmla="*/ 8 w 91"/>
                <a:gd name="T25" fmla="*/ 33 h 57"/>
                <a:gd name="T26" fmla="*/ 4 w 91"/>
                <a:gd name="T27" fmla="*/ 38 h 57"/>
                <a:gd name="T28" fmla="*/ 3 w 91"/>
                <a:gd name="T29" fmla="*/ 43 h 57"/>
                <a:gd name="T30" fmla="*/ 0 w 91"/>
                <a:gd name="T31" fmla="*/ 49 h 57"/>
                <a:gd name="T32" fmla="*/ 0 w 91"/>
                <a:gd name="T33" fmla="*/ 56 h 57"/>
                <a:gd name="T34" fmla="*/ 5 w 91"/>
                <a:gd name="T35" fmla="*/ 56 h 57"/>
                <a:gd name="T36" fmla="*/ 7 w 91"/>
                <a:gd name="T37" fmla="*/ 51 h 57"/>
                <a:gd name="T38" fmla="*/ 8 w 91"/>
                <a:gd name="T39" fmla="*/ 46 h 57"/>
                <a:gd name="T40" fmla="*/ 11 w 91"/>
                <a:gd name="T41" fmla="*/ 40 h 57"/>
                <a:gd name="T42" fmla="*/ 14 w 91"/>
                <a:gd name="T43" fmla="*/ 35 h 57"/>
                <a:gd name="T44" fmla="*/ 18 w 91"/>
                <a:gd name="T45" fmla="*/ 31 h 57"/>
                <a:gd name="T46" fmla="*/ 22 w 91"/>
                <a:gd name="T47" fmla="*/ 26 h 57"/>
                <a:gd name="T48" fmla="*/ 26 w 91"/>
                <a:gd name="T49" fmla="*/ 22 h 57"/>
                <a:gd name="T50" fmla="*/ 31 w 91"/>
                <a:gd name="T51" fmla="*/ 18 h 57"/>
                <a:gd name="T52" fmla="*/ 38 w 91"/>
                <a:gd name="T53" fmla="*/ 16 h 57"/>
                <a:gd name="T54" fmla="*/ 44 w 91"/>
                <a:gd name="T55" fmla="*/ 13 h 57"/>
                <a:gd name="T56" fmla="*/ 50 w 91"/>
                <a:gd name="T57" fmla="*/ 10 h 57"/>
                <a:gd name="T58" fmla="*/ 57 w 91"/>
                <a:gd name="T59" fmla="*/ 9 h 57"/>
                <a:gd name="T60" fmla="*/ 65 w 91"/>
                <a:gd name="T61" fmla="*/ 8 h 57"/>
                <a:gd name="T62" fmla="*/ 72 w 91"/>
                <a:gd name="T63" fmla="*/ 7 h 57"/>
                <a:gd name="T64" fmla="*/ 80 w 91"/>
                <a:gd name="T65" fmla="*/ 7 h 57"/>
                <a:gd name="T66" fmla="*/ 90 w 91"/>
                <a:gd name="T67" fmla="*/ 7 h 57"/>
                <a:gd name="T68" fmla="*/ 90 w 91"/>
                <a:gd name="T69" fmla="*/ 1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90" y="1"/>
                  </a:moveTo>
                  <a:lnTo>
                    <a:pt x="80" y="0"/>
                  </a:lnTo>
                  <a:lnTo>
                    <a:pt x="72" y="1"/>
                  </a:lnTo>
                  <a:lnTo>
                    <a:pt x="65" y="1"/>
                  </a:lnTo>
                  <a:lnTo>
                    <a:pt x="57" y="3"/>
                  </a:lnTo>
                  <a:lnTo>
                    <a:pt x="49" y="5"/>
                  </a:lnTo>
                  <a:lnTo>
                    <a:pt x="41" y="7"/>
                  </a:lnTo>
                  <a:lnTo>
                    <a:pt x="35" y="10"/>
                  </a:lnTo>
                  <a:lnTo>
                    <a:pt x="29" y="14"/>
                  </a:lnTo>
                  <a:lnTo>
                    <a:pt x="22" y="18"/>
                  </a:lnTo>
                  <a:lnTo>
                    <a:pt x="18" y="22"/>
                  </a:lnTo>
                  <a:lnTo>
                    <a:pt x="12" y="27"/>
                  </a:lnTo>
                  <a:lnTo>
                    <a:pt x="8" y="33"/>
                  </a:lnTo>
                  <a:lnTo>
                    <a:pt x="4" y="38"/>
                  </a:lnTo>
                  <a:lnTo>
                    <a:pt x="3" y="43"/>
                  </a:lnTo>
                  <a:lnTo>
                    <a:pt x="0" y="49"/>
                  </a:lnTo>
                  <a:lnTo>
                    <a:pt x="0" y="56"/>
                  </a:lnTo>
                  <a:lnTo>
                    <a:pt x="5" y="56"/>
                  </a:lnTo>
                  <a:lnTo>
                    <a:pt x="7" y="51"/>
                  </a:lnTo>
                  <a:lnTo>
                    <a:pt x="8" y="46"/>
                  </a:lnTo>
                  <a:lnTo>
                    <a:pt x="11" y="40"/>
                  </a:lnTo>
                  <a:lnTo>
                    <a:pt x="14" y="35"/>
                  </a:lnTo>
                  <a:lnTo>
                    <a:pt x="18" y="31"/>
                  </a:lnTo>
                  <a:lnTo>
                    <a:pt x="22" y="26"/>
                  </a:lnTo>
                  <a:lnTo>
                    <a:pt x="26" y="22"/>
                  </a:lnTo>
                  <a:lnTo>
                    <a:pt x="31" y="18"/>
                  </a:lnTo>
                  <a:lnTo>
                    <a:pt x="38" y="16"/>
                  </a:lnTo>
                  <a:lnTo>
                    <a:pt x="44" y="13"/>
                  </a:lnTo>
                  <a:lnTo>
                    <a:pt x="50" y="10"/>
                  </a:lnTo>
                  <a:lnTo>
                    <a:pt x="57" y="9"/>
                  </a:lnTo>
                  <a:lnTo>
                    <a:pt x="65" y="8"/>
                  </a:lnTo>
                  <a:lnTo>
                    <a:pt x="72" y="7"/>
                  </a:lnTo>
                  <a:lnTo>
                    <a:pt x="80" y="7"/>
                  </a:lnTo>
                  <a:lnTo>
                    <a:pt x="90" y="7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7" name="Freeform 202"/>
            <p:cNvSpPr>
              <a:spLocks/>
            </p:cNvSpPr>
            <p:nvPr/>
          </p:nvSpPr>
          <p:spPr bwMode="auto">
            <a:xfrm>
              <a:off x="4161" y="3661"/>
              <a:ext cx="80" cy="68"/>
            </a:xfrm>
            <a:custGeom>
              <a:avLst/>
              <a:gdLst>
                <a:gd name="T0" fmla="*/ 79 w 80"/>
                <a:gd name="T1" fmla="*/ 67 h 68"/>
                <a:gd name="T2" fmla="*/ 78 w 80"/>
                <a:gd name="T3" fmla="*/ 55 h 68"/>
                <a:gd name="T4" fmla="*/ 74 w 80"/>
                <a:gd name="T5" fmla="*/ 43 h 68"/>
                <a:gd name="T6" fmla="*/ 67 w 80"/>
                <a:gd name="T7" fmla="*/ 32 h 68"/>
                <a:gd name="T8" fmla="*/ 58 w 80"/>
                <a:gd name="T9" fmla="*/ 21 h 68"/>
                <a:gd name="T10" fmla="*/ 46 w 80"/>
                <a:gd name="T11" fmla="*/ 13 h 68"/>
                <a:gd name="T12" fmla="*/ 32 w 80"/>
                <a:gd name="T13" fmla="*/ 7 h 68"/>
                <a:gd name="T14" fmla="*/ 16 w 80"/>
                <a:gd name="T15" fmla="*/ 1 h 68"/>
                <a:gd name="T16" fmla="*/ 0 w 80"/>
                <a:gd name="T17" fmla="*/ 0 h 68"/>
                <a:gd name="T18" fmla="*/ 0 w 80"/>
                <a:gd name="T19" fmla="*/ 5 h 68"/>
                <a:gd name="T20" fmla="*/ 15 w 80"/>
                <a:gd name="T21" fmla="*/ 8 h 68"/>
                <a:gd name="T22" fmla="*/ 29 w 80"/>
                <a:gd name="T23" fmla="*/ 12 h 68"/>
                <a:gd name="T24" fmla="*/ 43 w 80"/>
                <a:gd name="T25" fmla="*/ 18 h 68"/>
                <a:gd name="T26" fmla="*/ 54 w 80"/>
                <a:gd name="T27" fmla="*/ 26 h 68"/>
                <a:gd name="T28" fmla="*/ 62 w 80"/>
                <a:gd name="T29" fmla="*/ 35 h 68"/>
                <a:gd name="T30" fmla="*/ 68 w 80"/>
                <a:gd name="T31" fmla="*/ 45 h 68"/>
                <a:gd name="T32" fmla="*/ 72 w 80"/>
                <a:gd name="T33" fmla="*/ 55 h 68"/>
                <a:gd name="T34" fmla="*/ 72 w 80"/>
                <a:gd name="T35" fmla="*/ 67 h 68"/>
                <a:gd name="T36" fmla="*/ 79 w 80"/>
                <a:gd name="T37" fmla="*/ 67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68"/>
                <a:gd name="T59" fmla="*/ 80 w 80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68">
                  <a:moveTo>
                    <a:pt x="79" y="67"/>
                  </a:moveTo>
                  <a:lnTo>
                    <a:pt x="78" y="55"/>
                  </a:lnTo>
                  <a:lnTo>
                    <a:pt x="74" y="43"/>
                  </a:lnTo>
                  <a:lnTo>
                    <a:pt x="67" y="32"/>
                  </a:lnTo>
                  <a:lnTo>
                    <a:pt x="58" y="21"/>
                  </a:lnTo>
                  <a:lnTo>
                    <a:pt x="46" y="13"/>
                  </a:lnTo>
                  <a:lnTo>
                    <a:pt x="32" y="7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5" y="8"/>
                  </a:lnTo>
                  <a:lnTo>
                    <a:pt x="29" y="12"/>
                  </a:lnTo>
                  <a:lnTo>
                    <a:pt x="43" y="18"/>
                  </a:lnTo>
                  <a:lnTo>
                    <a:pt x="54" y="26"/>
                  </a:lnTo>
                  <a:lnTo>
                    <a:pt x="62" y="35"/>
                  </a:lnTo>
                  <a:lnTo>
                    <a:pt x="68" y="45"/>
                  </a:lnTo>
                  <a:lnTo>
                    <a:pt x="72" y="55"/>
                  </a:lnTo>
                  <a:lnTo>
                    <a:pt x="72" y="67"/>
                  </a:lnTo>
                  <a:lnTo>
                    <a:pt x="79" y="6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8" name="Freeform 203"/>
            <p:cNvSpPr>
              <a:spLocks/>
            </p:cNvSpPr>
            <p:nvPr/>
          </p:nvSpPr>
          <p:spPr bwMode="auto">
            <a:xfrm>
              <a:off x="3949" y="3790"/>
              <a:ext cx="174" cy="109"/>
            </a:xfrm>
            <a:custGeom>
              <a:avLst/>
              <a:gdLst>
                <a:gd name="T0" fmla="*/ 0 w 174"/>
                <a:gd name="T1" fmla="*/ 68 h 109"/>
                <a:gd name="T2" fmla="*/ 0 w 174"/>
                <a:gd name="T3" fmla="*/ 75 h 109"/>
                <a:gd name="T4" fmla="*/ 4 w 174"/>
                <a:gd name="T5" fmla="*/ 82 h 109"/>
                <a:gd name="T6" fmla="*/ 11 w 174"/>
                <a:gd name="T7" fmla="*/ 89 h 109"/>
                <a:gd name="T8" fmla="*/ 21 w 174"/>
                <a:gd name="T9" fmla="*/ 94 h 109"/>
                <a:gd name="T10" fmla="*/ 34 w 174"/>
                <a:gd name="T11" fmla="*/ 100 h 109"/>
                <a:gd name="T12" fmla="*/ 49 w 174"/>
                <a:gd name="T13" fmla="*/ 104 h 109"/>
                <a:gd name="T14" fmla="*/ 64 w 174"/>
                <a:gd name="T15" fmla="*/ 107 h 109"/>
                <a:gd name="T16" fmla="*/ 81 w 174"/>
                <a:gd name="T17" fmla="*/ 108 h 109"/>
                <a:gd name="T18" fmla="*/ 90 w 174"/>
                <a:gd name="T19" fmla="*/ 108 h 109"/>
                <a:gd name="T20" fmla="*/ 99 w 174"/>
                <a:gd name="T21" fmla="*/ 108 h 109"/>
                <a:gd name="T22" fmla="*/ 107 w 174"/>
                <a:gd name="T23" fmla="*/ 108 h 109"/>
                <a:gd name="T24" fmla="*/ 116 w 174"/>
                <a:gd name="T25" fmla="*/ 107 h 109"/>
                <a:gd name="T26" fmla="*/ 123 w 174"/>
                <a:gd name="T27" fmla="*/ 105 h 109"/>
                <a:gd name="T28" fmla="*/ 132 w 174"/>
                <a:gd name="T29" fmla="*/ 104 h 109"/>
                <a:gd name="T30" fmla="*/ 137 w 174"/>
                <a:gd name="T31" fmla="*/ 102 h 109"/>
                <a:gd name="T32" fmla="*/ 144 w 174"/>
                <a:gd name="T33" fmla="*/ 100 h 109"/>
                <a:gd name="T34" fmla="*/ 150 w 174"/>
                <a:gd name="T35" fmla="*/ 98 h 109"/>
                <a:gd name="T36" fmla="*/ 154 w 174"/>
                <a:gd name="T37" fmla="*/ 96 h 109"/>
                <a:gd name="T38" fmla="*/ 160 w 174"/>
                <a:gd name="T39" fmla="*/ 91 h 109"/>
                <a:gd name="T40" fmla="*/ 164 w 174"/>
                <a:gd name="T41" fmla="*/ 89 h 109"/>
                <a:gd name="T42" fmla="*/ 167 w 174"/>
                <a:gd name="T43" fmla="*/ 86 h 109"/>
                <a:gd name="T44" fmla="*/ 170 w 174"/>
                <a:gd name="T45" fmla="*/ 82 h 109"/>
                <a:gd name="T46" fmla="*/ 172 w 174"/>
                <a:gd name="T47" fmla="*/ 79 h 109"/>
                <a:gd name="T48" fmla="*/ 173 w 174"/>
                <a:gd name="T49" fmla="*/ 75 h 109"/>
                <a:gd name="T50" fmla="*/ 172 w 174"/>
                <a:gd name="T51" fmla="*/ 42 h 109"/>
                <a:gd name="T52" fmla="*/ 172 w 174"/>
                <a:gd name="T53" fmla="*/ 35 h 109"/>
                <a:gd name="T54" fmla="*/ 167 w 174"/>
                <a:gd name="T55" fmla="*/ 28 h 109"/>
                <a:gd name="T56" fmla="*/ 160 w 174"/>
                <a:gd name="T57" fmla="*/ 21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6 h 109"/>
                <a:gd name="T64" fmla="*/ 107 w 174"/>
                <a:gd name="T65" fmla="*/ 3 h 109"/>
                <a:gd name="T66" fmla="*/ 90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4 w 174"/>
                <a:gd name="T73" fmla="*/ 1 h 109"/>
                <a:gd name="T74" fmla="*/ 57 w 174"/>
                <a:gd name="T75" fmla="*/ 3 h 109"/>
                <a:gd name="T76" fmla="*/ 49 w 174"/>
                <a:gd name="T77" fmla="*/ 3 h 109"/>
                <a:gd name="T78" fmla="*/ 41 w 174"/>
                <a:gd name="T79" fmla="*/ 4 h 109"/>
                <a:gd name="T80" fmla="*/ 34 w 174"/>
                <a:gd name="T81" fmla="*/ 7 h 109"/>
                <a:gd name="T82" fmla="*/ 29 w 174"/>
                <a:gd name="T83" fmla="*/ 8 h 109"/>
                <a:gd name="T84" fmla="*/ 21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4 w 174"/>
                <a:gd name="T93" fmla="*/ 24 h 109"/>
                <a:gd name="T94" fmla="*/ 3 w 174"/>
                <a:gd name="T95" fmla="*/ 28 h 109"/>
                <a:gd name="T96" fmla="*/ 0 w 174"/>
                <a:gd name="T97" fmla="*/ 30 h 109"/>
                <a:gd name="T98" fmla="*/ 0 w 174"/>
                <a:gd name="T99" fmla="*/ 35 h 109"/>
                <a:gd name="T100" fmla="*/ 0 w 174"/>
                <a:gd name="T101" fmla="*/ 68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0" y="68"/>
                  </a:moveTo>
                  <a:lnTo>
                    <a:pt x="0" y="75"/>
                  </a:lnTo>
                  <a:lnTo>
                    <a:pt x="4" y="82"/>
                  </a:lnTo>
                  <a:lnTo>
                    <a:pt x="11" y="89"/>
                  </a:lnTo>
                  <a:lnTo>
                    <a:pt x="21" y="94"/>
                  </a:lnTo>
                  <a:lnTo>
                    <a:pt x="34" y="100"/>
                  </a:lnTo>
                  <a:lnTo>
                    <a:pt x="49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0" y="108"/>
                  </a:lnTo>
                  <a:lnTo>
                    <a:pt x="99" y="108"/>
                  </a:lnTo>
                  <a:lnTo>
                    <a:pt x="107" y="108"/>
                  </a:lnTo>
                  <a:lnTo>
                    <a:pt x="116" y="107"/>
                  </a:lnTo>
                  <a:lnTo>
                    <a:pt x="123" y="105"/>
                  </a:lnTo>
                  <a:lnTo>
                    <a:pt x="132" y="104"/>
                  </a:lnTo>
                  <a:lnTo>
                    <a:pt x="137" y="102"/>
                  </a:lnTo>
                  <a:lnTo>
                    <a:pt x="144" y="100"/>
                  </a:lnTo>
                  <a:lnTo>
                    <a:pt x="150" y="98"/>
                  </a:lnTo>
                  <a:lnTo>
                    <a:pt x="154" y="96"/>
                  </a:lnTo>
                  <a:lnTo>
                    <a:pt x="160" y="91"/>
                  </a:lnTo>
                  <a:lnTo>
                    <a:pt x="164" y="89"/>
                  </a:lnTo>
                  <a:lnTo>
                    <a:pt x="167" y="86"/>
                  </a:lnTo>
                  <a:lnTo>
                    <a:pt x="170" y="82"/>
                  </a:lnTo>
                  <a:lnTo>
                    <a:pt x="172" y="79"/>
                  </a:lnTo>
                  <a:lnTo>
                    <a:pt x="173" y="75"/>
                  </a:lnTo>
                  <a:lnTo>
                    <a:pt x="172" y="42"/>
                  </a:lnTo>
                  <a:lnTo>
                    <a:pt x="172" y="35"/>
                  </a:lnTo>
                  <a:lnTo>
                    <a:pt x="167" y="28"/>
                  </a:lnTo>
                  <a:lnTo>
                    <a:pt x="160" y="21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6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49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9" y="8"/>
                  </a:lnTo>
                  <a:lnTo>
                    <a:pt x="21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4" y="24"/>
                  </a:lnTo>
                  <a:lnTo>
                    <a:pt x="3" y="28"/>
                  </a:lnTo>
                  <a:lnTo>
                    <a:pt x="0" y="30"/>
                  </a:lnTo>
                  <a:lnTo>
                    <a:pt x="0" y="35"/>
                  </a:lnTo>
                  <a:lnTo>
                    <a:pt x="0" y="6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09" name="Freeform 204"/>
            <p:cNvSpPr>
              <a:spLocks/>
            </p:cNvSpPr>
            <p:nvPr/>
          </p:nvSpPr>
          <p:spPr bwMode="auto">
            <a:xfrm>
              <a:off x="3946" y="3863"/>
              <a:ext cx="81" cy="39"/>
            </a:xfrm>
            <a:custGeom>
              <a:avLst/>
              <a:gdLst>
                <a:gd name="T0" fmla="*/ 80 w 81"/>
                <a:gd name="T1" fmla="*/ 33 h 39"/>
                <a:gd name="T2" fmla="*/ 64 w 81"/>
                <a:gd name="T3" fmla="*/ 32 h 39"/>
                <a:gd name="T4" fmla="*/ 49 w 81"/>
                <a:gd name="T5" fmla="*/ 29 h 39"/>
                <a:gd name="T6" fmla="*/ 35 w 81"/>
                <a:gd name="T7" fmla="*/ 26 h 39"/>
                <a:gd name="T8" fmla="*/ 26 w 81"/>
                <a:gd name="T9" fmla="*/ 21 h 39"/>
                <a:gd name="T10" fmla="*/ 16 w 81"/>
                <a:gd name="T11" fmla="*/ 16 h 39"/>
                <a:gd name="T12" fmla="*/ 9 w 81"/>
                <a:gd name="T13" fmla="*/ 11 h 39"/>
                <a:gd name="T14" fmla="*/ 7 w 81"/>
                <a:gd name="T15" fmla="*/ 5 h 39"/>
                <a:gd name="T16" fmla="*/ 5 w 81"/>
                <a:gd name="T17" fmla="*/ 0 h 39"/>
                <a:gd name="T18" fmla="*/ 0 w 81"/>
                <a:gd name="T19" fmla="*/ 0 h 39"/>
                <a:gd name="T20" fmla="*/ 0 w 81"/>
                <a:gd name="T21" fmla="*/ 7 h 39"/>
                <a:gd name="T22" fmla="*/ 5 w 81"/>
                <a:gd name="T23" fmla="*/ 15 h 39"/>
                <a:gd name="T24" fmla="*/ 12 w 81"/>
                <a:gd name="T25" fmla="*/ 21 h 39"/>
                <a:gd name="T26" fmla="*/ 22 w 81"/>
                <a:gd name="T27" fmla="*/ 27 h 39"/>
                <a:gd name="T28" fmla="*/ 34 w 81"/>
                <a:gd name="T29" fmla="*/ 31 h 39"/>
                <a:gd name="T30" fmla="*/ 47 w 81"/>
                <a:gd name="T31" fmla="*/ 34 h 39"/>
                <a:gd name="T32" fmla="*/ 64 w 81"/>
                <a:gd name="T33" fmla="*/ 37 h 39"/>
                <a:gd name="T34" fmla="*/ 80 w 81"/>
                <a:gd name="T35" fmla="*/ 38 h 39"/>
                <a:gd name="T36" fmla="*/ 80 w 81"/>
                <a:gd name="T37" fmla="*/ 33 h 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39"/>
                <a:gd name="T59" fmla="*/ 81 w 81"/>
                <a:gd name="T60" fmla="*/ 39 h 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39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1"/>
                  </a:lnTo>
                  <a:lnTo>
                    <a:pt x="47" y="34"/>
                  </a:lnTo>
                  <a:lnTo>
                    <a:pt x="64" y="37"/>
                  </a:lnTo>
                  <a:lnTo>
                    <a:pt x="80" y="38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0" name="Freeform 205"/>
            <p:cNvSpPr>
              <a:spLocks/>
            </p:cNvSpPr>
            <p:nvPr/>
          </p:nvSpPr>
          <p:spPr bwMode="auto">
            <a:xfrm>
              <a:off x="4035" y="3871"/>
              <a:ext cx="91" cy="32"/>
            </a:xfrm>
            <a:custGeom>
              <a:avLst/>
              <a:gdLst>
                <a:gd name="T0" fmla="*/ 85 w 91"/>
                <a:gd name="T1" fmla="*/ 0 h 32"/>
                <a:gd name="T2" fmla="*/ 83 w 91"/>
                <a:gd name="T3" fmla="*/ 2 h 32"/>
                <a:gd name="T4" fmla="*/ 82 w 91"/>
                <a:gd name="T5" fmla="*/ 5 h 32"/>
                <a:gd name="T6" fmla="*/ 79 w 91"/>
                <a:gd name="T7" fmla="*/ 7 h 32"/>
                <a:gd name="T8" fmla="*/ 76 w 91"/>
                <a:gd name="T9" fmla="*/ 9 h 32"/>
                <a:gd name="T10" fmla="*/ 72 w 91"/>
                <a:gd name="T11" fmla="*/ 13 h 32"/>
                <a:gd name="T12" fmla="*/ 68 w 91"/>
                <a:gd name="T13" fmla="*/ 15 h 32"/>
                <a:gd name="T14" fmla="*/ 64 w 91"/>
                <a:gd name="T15" fmla="*/ 16 h 32"/>
                <a:gd name="T16" fmla="*/ 59 w 91"/>
                <a:gd name="T17" fmla="*/ 18 h 32"/>
                <a:gd name="T18" fmla="*/ 52 w 91"/>
                <a:gd name="T19" fmla="*/ 21 h 32"/>
                <a:gd name="T20" fmla="*/ 46 w 91"/>
                <a:gd name="T21" fmla="*/ 22 h 32"/>
                <a:gd name="T22" fmla="*/ 40 w 91"/>
                <a:gd name="T23" fmla="*/ 23 h 32"/>
                <a:gd name="T24" fmla="*/ 33 w 91"/>
                <a:gd name="T25" fmla="*/ 24 h 32"/>
                <a:gd name="T26" fmla="*/ 25 w 91"/>
                <a:gd name="T27" fmla="*/ 24 h 32"/>
                <a:gd name="T28" fmla="*/ 16 w 91"/>
                <a:gd name="T29" fmla="*/ 24 h 32"/>
                <a:gd name="T30" fmla="*/ 8 w 91"/>
                <a:gd name="T31" fmla="*/ 24 h 32"/>
                <a:gd name="T32" fmla="*/ 0 w 91"/>
                <a:gd name="T33" fmla="*/ 25 h 32"/>
                <a:gd name="T34" fmla="*/ 0 w 91"/>
                <a:gd name="T35" fmla="*/ 30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3 w 91"/>
                <a:gd name="T43" fmla="*/ 29 h 32"/>
                <a:gd name="T44" fmla="*/ 41 w 91"/>
                <a:gd name="T45" fmla="*/ 28 h 32"/>
                <a:gd name="T46" fmla="*/ 48 w 91"/>
                <a:gd name="T47" fmla="*/ 26 h 32"/>
                <a:gd name="T48" fmla="*/ 55 w 91"/>
                <a:gd name="T49" fmla="*/ 25 h 32"/>
                <a:gd name="T50" fmla="*/ 61 w 91"/>
                <a:gd name="T51" fmla="*/ 23 h 32"/>
                <a:gd name="T52" fmla="*/ 67 w 91"/>
                <a:gd name="T53" fmla="*/ 22 h 32"/>
                <a:gd name="T54" fmla="*/ 72 w 91"/>
                <a:gd name="T55" fmla="*/ 20 h 32"/>
                <a:gd name="T56" fmla="*/ 76 w 91"/>
                <a:gd name="T57" fmla="*/ 16 h 32"/>
                <a:gd name="T58" fmla="*/ 80 w 91"/>
                <a:gd name="T59" fmla="*/ 14 h 32"/>
                <a:gd name="T60" fmla="*/ 85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5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6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2"/>
                  </a:lnTo>
                  <a:lnTo>
                    <a:pt x="72" y="20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1" name="Freeform 206"/>
            <p:cNvSpPr>
              <a:spLocks/>
            </p:cNvSpPr>
            <p:nvPr/>
          </p:nvSpPr>
          <p:spPr bwMode="auto">
            <a:xfrm>
              <a:off x="4125" y="3835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2" name="Freeform 207"/>
            <p:cNvSpPr>
              <a:spLocks/>
            </p:cNvSpPr>
            <p:nvPr/>
          </p:nvSpPr>
          <p:spPr bwMode="auto">
            <a:xfrm>
              <a:off x="4044" y="3787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3 h 40"/>
                <a:gd name="T12" fmla="*/ 70 w 82"/>
                <a:gd name="T13" fmla="*/ 28 h 40"/>
                <a:gd name="T14" fmla="*/ 74 w 82"/>
                <a:gd name="T15" fmla="*/ 34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8 h 40"/>
                <a:gd name="T26" fmla="*/ 58 w 82"/>
                <a:gd name="T27" fmla="*/ 12 h 40"/>
                <a:gd name="T28" fmla="*/ 47 w 82"/>
                <a:gd name="T29" fmla="*/ 7 h 40"/>
                <a:gd name="T30" fmla="*/ 32 w 82"/>
                <a:gd name="T31" fmla="*/ 5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3" name="Freeform 208"/>
            <p:cNvSpPr>
              <a:spLocks/>
            </p:cNvSpPr>
            <p:nvPr/>
          </p:nvSpPr>
          <p:spPr bwMode="auto">
            <a:xfrm>
              <a:off x="3945" y="3787"/>
              <a:ext cx="91" cy="32"/>
            </a:xfrm>
            <a:custGeom>
              <a:avLst/>
              <a:gdLst>
                <a:gd name="T0" fmla="*/ 7 w 91"/>
                <a:gd name="T1" fmla="*/ 31 h 32"/>
                <a:gd name="T2" fmla="*/ 8 w 91"/>
                <a:gd name="T3" fmla="*/ 29 h 32"/>
                <a:gd name="T4" fmla="*/ 10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8 w 91"/>
                <a:gd name="T11" fmla="*/ 18 h 32"/>
                <a:gd name="T12" fmla="*/ 22 w 91"/>
                <a:gd name="T13" fmla="*/ 16 h 32"/>
                <a:gd name="T14" fmla="*/ 27 w 91"/>
                <a:gd name="T15" fmla="*/ 15 h 32"/>
                <a:gd name="T16" fmla="*/ 33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2 w 91"/>
                <a:gd name="T23" fmla="*/ 8 h 32"/>
                <a:gd name="T24" fmla="*/ 59 w 91"/>
                <a:gd name="T25" fmla="*/ 7 h 32"/>
                <a:gd name="T26" fmla="*/ 65 w 91"/>
                <a:gd name="T27" fmla="*/ 6 h 32"/>
                <a:gd name="T28" fmla="*/ 74 w 91"/>
                <a:gd name="T29" fmla="*/ 6 h 32"/>
                <a:gd name="T30" fmla="*/ 82 w 91"/>
                <a:gd name="T31" fmla="*/ 6 h 32"/>
                <a:gd name="T32" fmla="*/ 90 w 91"/>
                <a:gd name="T33" fmla="*/ 6 h 32"/>
                <a:gd name="T34" fmla="*/ 90 w 91"/>
                <a:gd name="T35" fmla="*/ 0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9 w 91"/>
                <a:gd name="T43" fmla="*/ 1 h 32"/>
                <a:gd name="T44" fmla="*/ 50 w 91"/>
                <a:gd name="T45" fmla="*/ 2 h 32"/>
                <a:gd name="T46" fmla="*/ 44 w 91"/>
                <a:gd name="T47" fmla="*/ 3 h 32"/>
                <a:gd name="T48" fmla="*/ 37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9 w 91"/>
                <a:gd name="T55" fmla="*/ 11 h 32"/>
                <a:gd name="T56" fmla="*/ 15 w 91"/>
                <a:gd name="T57" fmla="*/ 14 h 32"/>
                <a:gd name="T58" fmla="*/ 10 w 91"/>
                <a:gd name="T59" fmla="*/ 16 h 32"/>
                <a:gd name="T60" fmla="*/ 7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7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7" y="31"/>
                  </a:moveTo>
                  <a:lnTo>
                    <a:pt x="8" y="29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7" y="15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2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4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1"/>
                  </a:lnTo>
                  <a:lnTo>
                    <a:pt x="15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7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4" name="Freeform 209"/>
            <p:cNvSpPr>
              <a:spLocks/>
            </p:cNvSpPr>
            <p:nvPr/>
          </p:nvSpPr>
          <p:spPr bwMode="auto">
            <a:xfrm>
              <a:off x="3943" y="3827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5" name="Freeform 210"/>
            <p:cNvSpPr>
              <a:spLocks/>
            </p:cNvSpPr>
            <p:nvPr/>
          </p:nvSpPr>
          <p:spPr bwMode="auto">
            <a:xfrm>
              <a:off x="3949" y="3790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70 w 172"/>
                <a:gd name="T5" fmla="*/ 47 h 73"/>
                <a:gd name="T6" fmla="*/ 167 w 172"/>
                <a:gd name="T7" fmla="*/ 51 h 73"/>
                <a:gd name="T8" fmla="*/ 162 w 172"/>
                <a:gd name="T9" fmla="*/ 55 h 73"/>
                <a:gd name="T10" fmla="*/ 158 w 172"/>
                <a:gd name="T11" fmla="*/ 57 h 73"/>
                <a:gd name="T12" fmla="*/ 154 w 172"/>
                <a:gd name="T13" fmla="*/ 60 h 73"/>
                <a:gd name="T14" fmla="*/ 150 w 172"/>
                <a:gd name="T15" fmla="*/ 63 h 73"/>
                <a:gd name="T16" fmla="*/ 144 w 172"/>
                <a:gd name="T17" fmla="*/ 64 h 73"/>
                <a:gd name="T18" fmla="*/ 137 w 172"/>
                <a:gd name="T19" fmla="*/ 67 h 73"/>
                <a:gd name="T20" fmla="*/ 130 w 172"/>
                <a:gd name="T21" fmla="*/ 68 h 73"/>
                <a:gd name="T22" fmla="*/ 123 w 172"/>
                <a:gd name="T23" fmla="*/ 71 h 73"/>
                <a:gd name="T24" fmla="*/ 114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60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3 h 73"/>
                <a:gd name="T50" fmla="*/ 0 w 172"/>
                <a:gd name="T51" fmla="*/ 29 h 73"/>
                <a:gd name="T52" fmla="*/ 3 w 172"/>
                <a:gd name="T53" fmla="*/ 27 h 73"/>
                <a:gd name="T54" fmla="*/ 4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1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48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5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20 h 73"/>
                <a:gd name="T92" fmla="*/ 167 w 172"/>
                <a:gd name="T93" fmla="*/ 27 h 73"/>
                <a:gd name="T94" fmla="*/ 171 w 172"/>
                <a:gd name="T95" fmla="*/ 33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2" y="55"/>
                  </a:lnTo>
                  <a:lnTo>
                    <a:pt x="158" y="57"/>
                  </a:lnTo>
                  <a:lnTo>
                    <a:pt x="154" y="60"/>
                  </a:lnTo>
                  <a:lnTo>
                    <a:pt x="150" y="63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4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60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0" y="29"/>
                  </a:lnTo>
                  <a:lnTo>
                    <a:pt x="3" y="27"/>
                  </a:lnTo>
                  <a:lnTo>
                    <a:pt x="4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1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48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5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20"/>
                  </a:lnTo>
                  <a:lnTo>
                    <a:pt x="167" y="27"/>
                  </a:lnTo>
                  <a:lnTo>
                    <a:pt x="171" y="33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6" name="Freeform 211"/>
            <p:cNvSpPr>
              <a:spLocks/>
            </p:cNvSpPr>
            <p:nvPr/>
          </p:nvSpPr>
          <p:spPr bwMode="auto">
            <a:xfrm>
              <a:off x="4035" y="3835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8 w 91"/>
                <a:gd name="T3" fmla="*/ 31 h 32"/>
                <a:gd name="T4" fmla="*/ 16 w 91"/>
                <a:gd name="T5" fmla="*/ 31 h 32"/>
                <a:gd name="T6" fmla="*/ 25 w 91"/>
                <a:gd name="T7" fmla="*/ 30 h 32"/>
                <a:gd name="T8" fmla="*/ 31 w 91"/>
                <a:gd name="T9" fmla="*/ 30 h 32"/>
                <a:gd name="T10" fmla="*/ 40 w 91"/>
                <a:gd name="T11" fmla="*/ 29 h 32"/>
                <a:gd name="T12" fmla="*/ 48 w 91"/>
                <a:gd name="T13" fmla="*/ 28 h 32"/>
                <a:gd name="T14" fmla="*/ 53 w 91"/>
                <a:gd name="T15" fmla="*/ 25 h 32"/>
                <a:gd name="T16" fmla="*/ 60 w 91"/>
                <a:gd name="T17" fmla="*/ 24 h 32"/>
                <a:gd name="T18" fmla="*/ 67 w 91"/>
                <a:gd name="T19" fmla="*/ 22 h 32"/>
                <a:gd name="T20" fmla="*/ 71 w 91"/>
                <a:gd name="T21" fmla="*/ 20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0 h 32"/>
                <a:gd name="T28" fmla="*/ 87 w 91"/>
                <a:gd name="T29" fmla="*/ 7 h 32"/>
                <a:gd name="T30" fmla="*/ 89 w 91"/>
                <a:gd name="T31" fmla="*/ 3 h 32"/>
                <a:gd name="T32" fmla="*/ 90 w 91"/>
                <a:gd name="T33" fmla="*/ 0 h 32"/>
                <a:gd name="T34" fmla="*/ 83 w 91"/>
                <a:gd name="T35" fmla="*/ 0 h 32"/>
                <a:gd name="T36" fmla="*/ 82 w 91"/>
                <a:gd name="T37" fmla="*/ 2 h 32"/>
                <a:gd name="T38" fmla="*/ 80 w 91"/>
                <a:gd name="T39" fmla="*/ 5 h 32"/>
                <a:gd name="T40" fmla="*/ 79 w 91"/>
                <a:gd name="T41" fmla="*/ 7 h 32"/>
                <a:gd name="T42" fmla="*/ 76 w 91"/>
                <a:gd name="T43" fmla="*/ 10 h 32"/>
                <a:gd name="T44" fmla="*/ 72 w 91"/>
                <a:gd name="T45" fmla="*/ 13 h 32"/>
                <a:gd name="T46" fmla="*/ 68 w 91"/>
                <a:gd name="T47" fmla="*/ 14 h 32"/>
                <a:gd name="T48" fmla="*/ 64 w 91"/>
                <a:gd name="T49" fmla="*/ 16 h 32"/>
                <a:gd name="T50" fmla="*/ 59 w 91"/>
                <a:gd name="T51" fmla="*/ 18 h 32"/>
                <a:gd name="T52" fmla="*/ 52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1 w 91"/>
                <a:gd name="T59" fmla="*/ 24 h 32"/>
                <a:gd name="T60" fmla="*/ 25 w 91"/>
                <a:gd name="T61" fmla="*/ 25 h 32"/>
                <a:gd name="T62" fmla="*/ 16 w 91"/>
                <a:gd name="T63" fmla="*/ 25 h 32"/>
                <a:gd name="T64" fmla="*/ 8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30"/>
                  </a:lnTo>
                  <a:lnTo>
                    <a:pt x="40" y="29"/>
                  </a:lnTo>
                  <a:lnTo>
                    <a:pt x="48" y="28"/>
                  </a:lnTo>
                  <a:lnTo>
                    <a:pt x="53" y="25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7" name="Freeform 212"/>
            <p:cNvSpPr>
              <a:spLocks/>
            </p:cNvSpPr>
            <p:nvPr/>
          </p:nvSpPr>
          <p:spPr bwMode="auto">
            <a:xfrm>
              <a:off x="3945" y="3827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1 h 40"/>
                <a:gd name="T8" fmla="*/ 23 w 82"/>
                <a:gd name="T9" fmla="*/ 27 h 40"/>
                <a:gd name="T10" fmla="*/ 35 w 82"/>
                <a:gd name="T11" fmla="*/ 32 h 40"/>
                <a:gd name="T12" fmla="*/ 49 w 82"/>
                <a:gd name="T13" fmla="*/ 34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1 h 40"/>
                <a:gd name="T28" fmla="*/ 16 w 82"/>
                <a:gd name="T29" fmla="*/ 16 h 40"/>
                <a:gd name="T30" fmla="*/ 11 w 82"/>
                <a:gd name="T31" fmla="*/ 11 h 40"/>
                <a:gd name="T32" fmla="*/ 7 w 82"/>
                <a:gd name="T33" fmla="*/ 5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4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8" name="Freeform 213"/>
            <p:cNvSpPr>
              <a:spLocks/>
            </p:cNvSpPr>
            <p:nvPr/>
          </p:nvSpPr>
          <p:spPr bwMode="auto">
            <a:xfrm>
              <a:off x="3945" y="3787"/>
              <a:ext cx="91" cy="32"/>
            </a:xfrm>
            <a:custGeom>
              <a:avLst/>
              <a:gdLst>
                <a:gd name="T0" fmla="*/ 90 w 91"/>
                <a:gd name="T1" fmla="*/ 0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9 w 91"/>
                <a:gd name="T9" fmla="*/ 1 h 32"/>
                <a:gd name="T10" fmla="*/ 50 w 91"/>
                <a:gd name="T11" fmla="*/ 2 h 32"/>
                <a:gd name="T12" fmla="*/ 44 w 91"/>
                <a:gd name="T13" fmla="*/ 3 h 32"/>
                <a:gd name="T14" fmla="*/ 37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9 w 91"/>
                <a:gd name="T21" fmla="*/ 11 h 32"/>
                <a:gd name="T22" fmla="*/ 15 w 91"/>
                <a:gd name="T23" fmla="*/ 14 h 32"/>
                <a:gd name="T24" fmla="*/ 10 w 91"/>
                <a:gd name="T25" fmla="*/ 16 h 32"/>
                <a:gd name="T26" fmla="*/ 7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7 w 91"/>
                <a:gd name="T35" fmla="*/ 31 h 32"/>
                <a:gd name="T36" fmla="*/ 8 w 91"/>
                <a:gd name="T37" fmla="*/ 29 h 32"/>
                <a:gd name="T38" fmla="*/ 10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8 w 91"/>
                <a:gd name="T45" fmla="*/ 18 h 32"/>
                <a:gd name="T46" fmla="*/ 22 w 91"/>
                <a:gd name="T47" fmla="*/ 16 h 32"/>
                <a:gd name="T48" fmla="*/ 27 w 91"/>
                <a:gd name="T49" fmla="*/ 15 h 32"/>
                <a:gd name="T50" fmla="*/ 33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2 w 91"/>
                <a:gd name="T57" fmla="*/ 8 h 32"/>
                <a:gd name="T58" fmla="*/ 59 w 91"/>
                <a:gd name="T59" fmla="*/ 7 h 32"/>
                <a:gd name="T60" fmla="*/ 65 w 91"/>
                <a:gd name="T61" fmla="*/ 6 h 32"/>
                <a:gd name="T62" fmla="*/ 74 w 91"/>
                <a:gd name="T63" fmla="*/ 6 h 32"/>
                <a:gd name="T64" fmla="*/ 82 w 91"/>
                <a:gd name="T65" fmla="*/ 6 h 32"/>
                <a:gd name="T66" fmla="*/ 90 w 91"/>
                <a:gd name="T67" fmla="*/ 6 h 32"/>
                <a:gd name="T68" fmla="*/ 90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4" y="3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1"/>
                  </a:lnTo>
                  <a:lnTo>
                    <a:pt x="15" y="14"/>
                  </a:lnTo>
                  <a:lnTo>
                    <a:pt x="10" y="16"/>
                  </a:lnTo>
                  <a:lnTo>
                    <a:pt x="7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7" y="31"/>
                  </a:lnTo>
                  <a:lnTo>
                    <a:pt x="8" y="29"/>
                  </a:lnTo>
                  <a:lnTo>
                    <a:pt x="10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8" y="18"/>
                  </a:lnTo>
                  <a:lnTo>
                    <a:pt x="22" y="16"/>
                  </a:lnTo>
                  <a:lnTo>
                    <a:pt x="27" y="15"/>
                  </a:lnTo>
                  <a:lnTo>
                    <a:pt x="33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2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19" name="Freeform 214"/>
            <p:cNvSpPr>
              <a:spLocks/>
            </p:cNvSpPr>
            <p:nvPr/>
          </p:nvSpPr>
          <p:spPr bwMode="auto">
            <a:xfrm>
              <a:off x="4044" y="3787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8 h 40"/>
                <a:gd name="T8" fmla="*/ 58 w 82"/>
                <a:gd name="T9" fmla="*/ 12 h 40"/>
                <a:gd name="T10" fmla="*/ 47 w 82"/>
                <a:gd name="T11" fmla="*/ 7 h 40"/>
                <a:gd name="T12" fmla="*/ 32 w 82"/>
                <a:gd name="T13" fmla="*/ 5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3 h 40"/>
                <a:gd name="T30" fmla="*/ 70 w 82"/>
                <a:gd name="T31" fmla="*/ 28 h 40"/>
                <a:gd name="T32" fmla="*/ 74 w 82"/>
                <a:gd name="T33" fmla="*/ 34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0" name="Freeform 215"/>
            <p:cNvSpPr>
              <a:spLocks/>
            </p:cNvSpPr>
            <p:nvPr/>
          </p:nvSpPr>
          <p:spPr bwMode="auto">
            <a:xfrm>
              <a:off x="4518" y="3887"/>
              <a:ext cx="173" cy="109"/>
            </a:xfrm>
            <a:custGeom>
              <a:avLst/>
              <a:gdLst>
                <a:gd name="T0" fmla="*/ 1 w 173"/>
                <a:gd name="T1" fmla="*/ 66 h 109"/>
                <a:gd name="T2" fmla="*/ 1 w 173"/>
                <a:gd name="T3" fmla="*/ 73 h 109"/>
                <a:gd name="T4" fmla="*/ 6 w 173"/>
                <a:gd name="T5" fmla="*/ 82 h 109"/>
                <a:gd name="T6" fmla="*/ 13 w 173"/>
                <a:gd name="T7" fmla="*/ 89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2 h 109"/>
                <a:gd name="T14" fmla="*/ 65 w 173"/>
                <a:gd name="T15" fmla="*/ 107 h 109"/>
                <a:gd name="T16" fmla="*/ 82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8 w 173"/>
                <a:gd name="T23" fmla="*/ 107 h 109"/>
                <a:gd name="T24" fmla="*/ 115 w 173"/>
                <a:gd name="T25" fmla="*/ 107 h 109"/>
                <a:gd name="T26" fmla="*/ 124 w 173"/>
                <a:gd name="T27" fmla="*/ 105 h 109"/>
                <a:gd name="T28" fmla="*/ 131 w 173"/>
                <a:gd name="T29" fmla="*/ 104 h 109"/>
                <a:gd name="T30" fmla="*/ 138 w 173"/>
                <a:gd name="T31" fmla="*/ 101 h 109"/>
                <a:gd name="T32" fmla="*/ 145 w 173"/>
                <a:gd name="T33" fmla="*/ 100 h 109"/>
                <a:gd name="T34" fmla="*/ 151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8 w 173"/>
                <a:gd name="T43" fmla="*/ 84 h 109"/>
                <a:gd name="T44" fmla="*/ 171 w 173"/>
                <a:gd name="T45" fmla="*/ 82 h 109"/>
                <a:gd name="T46" fmla="*/ 172 w 173"/>
                <a:gd name="T47" fmla="*/ 78 h 109"/>
                <a:gd name="T48" fmla="*/ 172 w 173"/>
                <a:gd name="T49" fmla="*/ 73 h 109"/>
                <a:gd name="T50" fmla="*/ 172 w 173"/>
                <a:gd name="T51" fmla="*/ 42 h 109"/>
                <a:gd name="T52" fmla="*/ 172 w 173"/>
                <a:gd name="T53" fmla="*/ 33 h 109"/>
                <a:gd name="T54" fmla="*/ 168 w 173"/>
                <a:gd name="T55" fmla="*/ 26 h 109"/>
                <a:gd name="T56" fmla="*/ 161 w 173"/>
                <a:gd name="T57" fmla="*/ 19 h 109"/>
                <a:gd name="T58" fmla="*/ 151 w 173"/>
                <a:gd name="T59" fmla="*/ 14 h 109"/>
                <a:gd name="T60" fmla="*/ 138 w 173"/>
                <a:gd name="T61" fmla="*/ 8 h 109"/>
                <a:gd name="T62" fmla="*/ 124 w 173"/>
                <a:gd name="T63" fmla="*/ 4 h 109"/>
                <a:gd name="T64" fmla="*/ 108 w 173"/>
                <a:gd name="T65" fmla="*/ 1 h 109"/>
                <a:gd name="T66" fmla="*/ 91 w 173"/>
                <a:gd name="T67" fmla="*/ 0 h 109"/>
                <a:gd name="T68" fmla="*/ 82 w 173"/>
                <a:gd name="T69" fmla="*/ 0 h 109"/>
                <a:gd name="T70" fmla="*/ 74 w 173"/>
                <a:gd name="T71" fmla="*/ 0 h 109"/>
                <a:gd name="T72" fmla="*/ 65 w 173"/>
                <a:gd name="T73" fmla="*/ 0 h 109"/>
                <a:gd name="T74" fmla="*/ 57 w 173"/>
                <a:gd name="T75" fmla="*/ 1 h 109"/>
                <a:gd name="T76" fmla="*/ 50 w 173"/>
                <a:gd name="T77" fmla="*/ 3 h 109"/>
                <a:gd name="T78" fmla="*/ 43 w 173"/>
                <a:gd name="T79" fmla="*/ 4 h 109"/>
                <a:gd name="T80" fmla="*/ 36 w 173"/>
                <a:gd name="T81" fmla="*/ 6 h 109"/>
                <a:gd name="T82" fmla="*/ 30 w 173"/>
                <a:gd name="T83" fmla="*/ 8 h 109"/>
                <a:gd name="T84" fmla="*/ 23 w 173"/>
                <a:gd name="T85" fmla="*/ 11 h 109"/>
                <a:gd name="T86" fmla="*/ 18 w 173"/>
                <a:gd name="T87" fmla="*/ 14 h 109"/>
                <a:gd name="T88" fmla="*/ 13 w 173"/>
                <a:gd name="T89" fmla="*/ 17 h 109"/>
                <a:gd name="T90" fmla="*/ 9 w 173"/>
                <a:gd name="T91" fmla="*/ 19 h 109"/>
                <a:gd name="T92" fmla="*/ 6 w 173"/>
                <a:gd name="T93" fmla="*/ 22 h 109"/>
                <a:gd name="T94" fmla="*/ 3 w 173"/>
                <a:gd name="T95" fmla="*/ 26 h 109"/>
                <a:gd name="T96" fmla="*/ 1 w 173"/>
                <a:gd name="T97" fmla="*/ 30 h 109"/>
                <a:gd name="T98" fmla="*/ 0 w 173"/>
                <a:gd name="T99" fmla="*/ 33 h 109"/>
                <a:gd name="T100" fmla="*/ 1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1" y="66"/>
                  </a:moveTo>
                  <a:lnTo>
                    <a:pt x="1" y="73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2"/>
                  </a:lnTo>
                  <a:lnTo>
                    <a:pt x="65" y="107"/>
                  </a:lnTo>
                  <a:lnTo>
                    <a:pt x="82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5" y="107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8" y="84"/>
                  </a:lnTo>
                  <a:lnTo>
                    <a:pt x="171" y="82"/>
                  </a:lnTo>
                  <a:lnTo>
                    <a:pt x="172" y="78"/>
                  </a:lnTo>
                  <a:lnTo>
                    <a:pt x="172" y="73"/>
                  </a:lnTo>
                  <a:lnTo>
                    <a:pt x="172" y="42"/>
                  </a:lnTo>
                  <a:lnTo>
                    <a:pt x="172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8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1" name="Freeform 216"/>
            <p:cNvSpPr>
              <a:spLocks/>
            </p:cNvSpPr>
            <p:nvPr/>
          </p:nvSpPr>
          <p:spPr bwMode="auto">
            <a:xfrm>
              <a:off x="4515" y="3959"/>
              <a:ext cx="82" cy="40"/>
            </a:xfrm>
            <a:custGeom>
              <a:avLst/>
              <a:gdLst>
                <a:gd name="T0" fmla="*/ 81 w 82"/>
                <a:gd name="T1" fmla="*/ 34 h 40"/>
                <a:gd name="T2" fmla="*/ 65 w 82"/>
                <a:gd name="T3" fmla="*/ 32 h 40"/>
                <a:gd name="T4" fmla="*/ 50 w 82"/>
                <a:gd name="T5" fmla="*/ 29 h 40"/>
                <a:gd name="T6" fmla="*/ 36 w 82"/>
                <a:gd name="T7" fmla="*/ 27 h 40"/>
                <a:gd name="T8" fmla="*/ 26 w 82"/>
                <a:gd name="T9" fmla="*/ 22 h 40"/>
                <a:gd name="T10" fmla="*/ 16 w 82"/>
                <a:gd name="T11" fmla="*/ 17 h 40"/>
                <a:gd name="T12" fmla="*/ 11 w 82"/>
                <a:gd name="T13" fmla="*/ 11 h 40"/>
                <a:gd name="T14" fmla="*/ 7 w 82"/>
                <a:gd name="T15" fmla="*/ 6 h 40"/>
                <a:gd name="T16" fmla="*/ 7 w 82"/>
                <a:gd name="T17" fmla="*/ 0 h 40"/>
                <a:gd name="T18" fmla="*/ 0 w 82"/>
                <a:gd name="T19" fmla="*/ 0 h 40"/>
                <a:gd name="T20" fmla="*/ 1 w 82"/>
                <a:gd name="T21" fmla="*/ 7 h 40"/>
                <a:gd name="T22" fmla="*/ 5 w 82"/>
                <a:gd name="T23" fmla="*/ 15 h 40"/>
                <a:gd name="T24" fmla="*/ 12 w 82"/>
                <a:gd name="T25" fmla="*/ 21 h 40"/>
                <a:gd name="T26" fmla="*/ 23 w 82"/>
                <a:gd name="T27" fmla="*/ 27 h 40"/>
                <a:gd name="T28" fmla="*/ 35 w 82"/>
                <a:gd name="T29" fmla="*/ 32 h 40"/>
                <a:gd name="T30" fmla="*/ 49 w 82"/>
                <a:gd name="T31" fmla="*/ 35 h 40"/>
                <a:gd name="T32" fmla="*/ 65 w 82"/>
                <a:gd name="T33" fmla="*/ 38 h 40"/>
                <a:gd name="T34" fmla="*/ 81 w 82"/>
                <a:gd name="T35" fmla="*/ 39 h 40"/>
                <a:gd name="T36" fmla="*/ 81 w 82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4"/>
                  </a:moveTo>
                  <a:lnTo>
                    <a:pt x="65" y="32"/>
                  </a:lnTo>
                  <a:lnTo>
                    <a:pt x="50" y="29"/>
                  </a:lnTo>
                  <a:lnTo>
                    <a:pt x="36" y="27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2" name="Freeform 217"/>
            <p:cNvSpPr>
              <a:spLocks/>
            </p:cNvSpPr>
            <p:nvPr/>
          </p:nvSpPr>
          <p:spPr bwMode="auto">
            <a:xfrm>
              <a:off x="4605" y="3967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6 h 32"/>
                <a:gd name="T6" fmla="*/ 79 w 91"/>
                <a:gd name="T7" fmla="*/ 8 h 32"/>
                <a:gd name="T8" fmla="*/ 76 w 91"/>
                <a:gd name="T9" fmla="*/ 10 h 32"/>
                <a:gd name="T10" fmla="*/ 72 w 91"/>
                <a:gd name="T11" fmla="*/ 13 h 32"/>
                <a:gd name="T12" fmla="*/ 68 w 91"/>
                <a:gd name="T13" fmla="*/ 15 h 32"/>
                <a:gd name="T14" fmla="*/ 64 w 91"/>
                <a:gd name="T15" fmla="*/ 17 h 32"/>
                <a:gd name="T16" fmla="*/ 59 w 91"/>
                <a:gd name="T17" fmla="*/ 20 h 32"/>
                <a:gd name="T18" fmla="*/ 52 w 91"/>
                <a:gd name="T19" fmla="*/ 21 h 32"/>
                <a:gd name="T20" fmla="*/ 46 w 91"/>
                <a:gd name="T21" fmla="*/ 23 h 32"/>
                <a:gd name="T22" fmla="*/ 40 w 91"/>
                <a:gd name="T23" fmla="*/ 24 h 32"/>
                <a:gd name="T24" fmla="*/ 31 w 91"/>
                <a:gd name="T25" fmla="*/ 24 h 32"/>
                <a:gd name="T26" fmla="*/ 25 w 91"/>
                <a:gd name="T27" fmla="*/ 25 h 32"/>
                <a:gd name="T28" fmla="*/ 16 w 91"/>
                <a:gd name="T29" fmla="*/ 25 h 32"/>
                <a:gd name="T30" fmla="*/ 8 w 91"/>
                <a:gd name="T31" fmla="*/ 25 h 32"/>
                <a:gd name="T32" fmla="*/ 0 w 91"/>
                <a:gd name="T33" fmla="*/ 26 h 32"/>
                <a:gd name="T34" fmla="*/ 0 w 91"/>
                <a:gd name="T35" fmla="*/ 31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1 h 32"/>
                <a:gd name="T42" fmla="*/ 31 w 91"/>
                <a:gd name="T43" fmla="*/ 30 h 32"/>
                <a:gd name="T44" fmla="*/ 40 w 91"/>
                <a:gd name="T45" fmla="*/ 29 h 32"/>
                <a:gd name="T46" fmla="*/ 48 w 91"/>
                <a:gd name="T47" fmla="*/ 28 h 32"/>
                <a:gd name="T48" fmla="*/ 53 w 91"/>
                <a:gd name="T49" fmla="*/ 26 h 32"/>
                <a:gd name="T50" fmla="*/ 60 w 91"/>
                <a:gd name="T51" fmla="*/ 24 h 32"/>
                <a:gd name="T52" fmla="*/ 67 w 91"/>
                <a:gd name="T53" fmla="*/ 22 h 32"/>
                <a:gd name="T54" fmla="*/ 71 w 91"/>
                <a:gd name="T55" fmla="*/ 20 h 32"/>
                <a:gd name="T56" fmla="*/ 76 w 91"/>
                <a:gd name="T57" fmla="*/ 17 h 32"/>
                <a:gd name="T58" fmla="*/ 80 w 91"/>
                <a:gd name="T59" fmla="*/ 15 h 32"/>
                <a:gd name="T60" fmla="*/ 85 w 91"/>
                <a:gd name="T61" fmla="*/ 11 h 32"/>
                <a:gd name="T62" fmla="*/ 87 w 91"/>
                <a:gd name="T63" fmla="*/ 8 h 32"/>
                <a:gd name="T64" fmla="*/ 89 w 91"/>
                <a:gd name="T65" fmla="*/ 5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6"/>
                  </a:lnTo>
                  <a:lnTo>
                    <a:pt x="79" y="8"/>
                  </a:lnTo>
                  <a:lnTo>
                    <a:pt x="76" y="10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20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1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1"/>
                  </a:lnTo>
                  <a:lnTo>
                    <a:pt x="31" y="30"/>
                  </a:lnTo>
                  <a:lnTo>
                    <a:pt x="40" y="29"/>
                  </a:lnTo>
                  <a:lnTo>
                    <a:pt x="48" y="28"/>
                  </a:lnTo>
                  <a:lnTo>
                    <a:pt x="53" y="26"/>
                  </a:lnTo>
                  <a:lnTo>
                    <a:pt x="60" y="24"/>
                  </a:lnTo>
                  <a:lnTo>
                    <a:pt x="67" y="22"/>
                  </a:lnTo>
                  <a:lnTo>
                    <a:pt x="71" y="20"/>
                  </a:lnTo>
                  <a:lnTo>
                    <a:pt x="76" y="17"/>
                  </a:lnTo>
                  <a:lnTo>
                    <a:pt x="80" y="15"/>
                  </a:lnTo>
                  <a:lnTo>
                    <a:pt x="85" y="11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3" name="Freeform 218"/>
            <p:cNvSpPr>
              <a:spLocks/>
            </p:cNvSpPr>
            <p:nvPr/>
          </p:nvSpPr>
          <p:spPr bwMode="auto">
            <a:xfrm>
              <a:off x="4695" y="3932"/>
              <a:ext cx="2" cy="27"/>
            </a:xfrm>
            <a:custGeom>
              <a:avLst/>
              <a:gdLst>
                <a:gd name="T0" fmla="*/ 1 w 2"/>
                <a:gd name="T1" fmla="*/ 0 h 27"/>
                <a:gd name="T2" fmla="*/ 1 w 2"/>
                <a:gd name="T3" fmla="*/ 26 h 27"/>
                <a:gd name="T4" fmla="*/ 0 w 2"/>
                <a:gd name="T5" fmla="*/ 26 h 27"/>
                <a:gd name="T6" fmla="*/ 0 w 2"/>
                <a:gd name="T7" fmla="*/ 0 h 27"/>
                <a:gd name="T8" fmla="*/ 1 w 2"/>
                <a:gd name="T9" fmla="*/ 0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7"/>
                <a:gd name="T17" fmla="*/ 2 w 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7">
                  <a:moveTo>
                    <a:pt x="1" y="0"/>
                  </a:moveTo>
                  <a:lnTo>
                    <a:pt x="1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4" name="Freeform 219"/>
            <p:cNvSpPr>
              <a:spLocks/>
            </p:cNvSpPr>
            <p:nvPr/>
          </p:nvSpPr>
          <p:spPr bwMode="auto">
            <a:xfrm>
              <a:off x="4614" y="3884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6 h 40"/>
                <a:gd name="T4" fmla="*/ 31 w 80"/>
                <a:gd name="T5" fmla="*/ 10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8 h 40"/>
                <a:gd name="T14" fmla="*/ 72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2 h 40"/>
                <a:gd name="T22" fmla="*/ 75 w 80"/>
                <a:gd name="T23" fmla="*/ 24 h 40"/>
                <a:gd name="T24" fmla="*/ 67 w 80"/>
                <a:gd name="T25" fmla="*/ 17 h 40"/>
                <a:gd name="T26" fmla="*/ 58 w 80"/>
                <a:gd name="T27" fmla="*/ 11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6"/>
                  </a:lnTo>
                  <a:lnTo>
                    <a:pt x="31" y="10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8"/>
                  </a:lnTo>
                  <a:lnTo>
                    <a:pt x="72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2"/>
                  </a:lnTo>
                  <a:lnTo>
                    <a:pt x="75" y="24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5" name="Freeform 220"/>
            <p:cNvSpPr>
              <a:spLocks/>
            </p:cNvSpPr>
            <p:nvPr/>
          </p:nvSpPr>
          <p:spPr bwMode="auto">
            <a:xfrm>
              <a:off x="4515" y="3883"/>
              <a:ext cx="91" cy="32"/>
            </a:xfrm>
            <a:custGeom>
              <a:avLst/>
              <a:gdLst>
                <a:gd name="T0" fmla="*/ 7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4 h 32"/>
                <a:gd name="T8" fmla="*/ 14 w 91"/>
                <a:gd name="T9" fmla="*/ 22 h 32"/>
                <a:gd name="T10" fmla="*/ 16 w 91"/>
                <a:gd name="T11" fmla="*/ 18 h 32"/>
                <a:gd name="T12" fmla="*/ 22 w 91"/>
                <a:gd name="T13" fmla="*/ 17 h 32"/>
                <a:gd name="T14" fmla="*/ 26 w 91"/>
                <a:gd name="T15" fmla="*/ 15 h 32"/>
                <a:gd name="T16" fmla="*/ 31 w 91"/>
                <a:gd name="T17" fmla="*/ 13 h 32"/>
                <a:gd name="T18" fmla="*/ 38 w 91"/>
                <a:gd name="T19" fmla="*/ 11 h 32"/>
                <a:gd name="T20" fmla="*/ 44 w 91"/>
                <a:gd name="T21" fmla="*/ 9 h 32"/>
                <a:gd name="T22" fmla="*/ 50 w 91"/>
                <a:gd name="T23" fmla="*/ 8 h 32"/>
                <a:gd name="T24" fmla="*/ 57 w 91"/>
                <a:gd name="T25" fmla="*/ 7 h 32"/>
                <a:gd name="T26" fmla="*/ 65 w 91"/>
                <a:gd name="T27" fmla="*/ 7 h 32"/>
                <a:gd name="T28" fmla="*/ 74 w 91"/>
                <a:gd name="T29" fmla="*/ 7 h 32"/>
                <a:gd name="T30" fmla="*/ 82 w 91"/>
                <a:gd name="T31" fmla="*/ 7 h 32"/>
                <a:gd name="T32" fmla="*/ 90 w 91"/>
                <a:gd name="T33" fmla="*/ 6 h 32"/>
                <a:gd name="T34" fmla="*/ 90 w 91"/>
                <a:gd name="T35" fmla="*/ 1 h 32"/>
                <a:gd name="T36" fmla="*/ 82 w 91"/>
                <a:gd name="T37" fmla="*/ 0 h 32"/>
                <a:gd name="T38" fmla="*/ 74 w 91"/>
                <a:gd name="T39" fmla="*/ 0 h 32"/>
                <a:gd name="T40" fmla="*/ 65 w 91"/>
                <a:gd name="T41" fmla="*/ 1 h 32"/>
                <a:gd name="T42" fmla="*/ 57 w 91"/>
                <a:gd name="T43" fmla="*/ 2 h 32"/>
                <a:gd name="T44" fmla="*/ 49 w 91"/>
                <a:gd name="T45" fmla="*/ 3 h 32"/>
                <a:gd name="T46" fmla="*/ 42 w 91"/>
                <a:gd name="T47" fmla="*/ 5 h 32"/>
                <a:gd name="T48" fmla="*/ 35 w 91"/>
                <a:gd name="T49" fmla="*/ 6 h 32"/>
                <a:gd name="T50" fmla="*/ 30 w 91"/>
                <a:gd name="T51" fmla="*/ 8 h 32"/>
                <a:gd name="T52" fmla="*/ 23 w 91"/>
                <a:gd name="T53" fmla="*/ 10 h 32"/>
                <a:gd name="T54" fmla="*/ 19 w 91"/>
                <a:gd name="T55" fmla="*/ 11 h 32"/>
                <a:gd name="T56" fmla="*/ 14 w 91"/>
                <a:gd name="T57" fmla="*/ 15 h 32"/>
                <a:gd name="T58" fmla="*/ 10 w 91"/>
                <a:gd name="T59" fmla="*/ 17 h 32"/>
                <a:gd name="T60" fmla="*/ 5 w 91"/>
                <a:gd name="T61" fmla="*/ 21 h 32"/>
                <a:gd name="T62" fmla="*/ 3 w 91"/>
                <a:gd name="T63" fmla="*/ 24 h 32"/>
                <a:gd name="T64" fmla="*/ 1 w 91"/>
                <a:gd name="T65" fmla="*/ 28 h 32"/>
                <a:gd name="T66" fmla="*/ 0 w 91"/>
                <a:gd name="T67" fmla="*/ 31 h 32"/>
                <a:gd name="T68" fmla="*/ 7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7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1"/>
                  </a:lnTo>
                  <a:lnTo>
                    <a:pt x="14" y="15"/>
                  </a:lnTo>
                  <a:lnTo>
                    <a:pt x="10" y="17"/>
                  </a:lnTo>
                  <a:lnTo>
                    <a:pt x="5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1"/>
                  </a:lnTo>
                  <a:lnTo>
                    <a:pt x="7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6" name="Freeform 221"/>
            <p:cNvSpPr>
              <a:spLocks/>
            </p:cNvSpPr>
            <p:nvPr/>
          </p:nvSpPr>
          <p:spPr bwMode="auto">
            <a:xfrm>
              <a:off x="4513" y="3923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7" name="Freeform 222"/>
            <p:cNvSpPr>
              <a:spLocks/>
            </p:cNvSpPr>
            <p:nvPr/>
          </p:nvSpPr>
          <p:spPr bwMode="auto">
            <a:xfrm>
              <a:off x="4518" y="3887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71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71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9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7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8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71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8" name="Freeform 223"/>
            <p:cNvSpPr>
              <a:spLocks/>
            </p:cNvSpPr>
            <p:nvPr/>
          </p:nvSpPr>
          <p:spPr bwMode="auto">
            <a:xfrm>
              <a:off x="4603" y="3932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30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5 h 31"/>
                <a:gd name="T16" fmla="*/ 61 w 91"/>
                <a:gd name="T17" fmla="*/ 23 h 31"/>
                <a:gd name="T18" fmla="*/ 67 w 91"/>
                <a:gd name="T19" fmla="*/ 21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7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1 h 31"/>
                <a:gd name="T38" fmla="*/ 82 w 91"/>
                <a:gd name="T39" fmla="*/ 5 h 31"/>
                <a:gd name="T40" fmla="*/ 79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59 w 91"/>
                <a:gd name="T51" fmla="*/ 18 h 31"/>
                <a:gd name="T52" fmla="*/ 53 w 91"/>
                <a:gd name="T53" fmla="*/ 20 h 31"/>
                <a:gd name="T54" fmla="*/ 46 w 91"/>
                <a:gd name="T55" fmla="*/ 22 h 31"/>
                <a:gd name="T56" fmla="*/ 40 w 91"/>
                <a:gd name="T57" fmla="*/ 23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5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5"/>
                  </a:lnTo>
                  <a:lnTo>
                    <a:pt x="61" y="23"/>
                  </a:lnTo>
                  <a:lnTo>
                    <a:pt x="67" y="21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3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5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29" name="Freeform 224"/>
            <p:cNvSpPr>
              <a:spLocks/>
            </p:cNvSpPr>
            <p:nvPr/>
          </p:nvSpPr>
          <p:spPr bwMode="auto">
            <a:xfrm>
              <a:off x="4515" y="3923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0 w 80"/>
                <a:gd name="T3" fmla="*/ 9 h 40"/>
                <a:gd name="T4" fmla="*/ 5 w 80"/>
                <a:gd name="T5" fmla="*/ 16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4 h 40"/>
                <a:gd name="T20" fmla="*/ 63 w 80"/>
                <a:gd name="T21" fmla="*/ 32 h 40"/>
                <a:gd name="T22" fmla="*/ 48 w 80"/>
                <a:gd name="T23" fmla="*/ 30 h 40"/>
                <a:gd name="T24" fmla="*/ 36 w 80"/>
                <a:gd name="T25" fmla="*/ 27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2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0" y="9"/>
                  </a:lnTo>
                  <a:lnTo>
                    <a:pt x="5" y="16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  <a:lnTo>
                    <a:pt x="63" y="32"/>
                  </a:lnTo>
                  <a:lnTo>
                    <a:pt x="48" y="30"/>
                  </a:lnTo>
                  <a:lnTo>
                    <a:pt x="36" y="27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2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0" name="Freeform 225"/>
            <p:cNvSpPr>
              <a:spLocks/>
            </p:cNvSpPr>
            <p:nvPr/>
          </p:nvSpPr>
          <p:spPr bwMode="auto">
            <a:xfrm>
              <a:off x="4515" y="3883"/>
              <a:ext cx="91" cy="32"/>
            </a:xfrm>
            <a:custGeom>
              <a:avLst/>
              <a:gdLst>
                <a:gd name="T0" fmla="*/ 90 w 91"/>
                <a:gd name="T1" fmla="*/ 1 h 32"/>
                <a:gd name="T2" fmla="*/ 82 w 91"/>
                <a:gd name="T3" fmla="*/ 0 h 32"/>
                <a:gd name="T4" fmla="*/ 74 w 91"/>
                <a:gd name="T5" fmla="*/ 0 h 32"/>
                <a:gd name="T6" fmla="*/ 65 w 91"/>
                <a:gd name="T7" fmla="*/ 1 h 32"/>
                <a:gd name="T8" fmla="*/ 57 w 91"/>
                <a:gd name="T9" fmla="*/ 2 h 32"/>
                <a:gd name="T10" fmla="*/ 49 w 91"/>
                <a:gd name="T11" fmla="*/ 3 h 32"/>
                <a:gd name="T12" fmla="*/ 42 w 91"/>
                <a:gd name="T13" fmla="*/ 5 h 32"/>
                <a:gd name="T14" fmla="*/ 35 w 91"/>
                <a:gd name="T15" fmla="*/ 6 h 32"/>
                <a:gd name="T16" fmla="*/ 30 w 91"/>
                <a:gd name="T17" fmla="*/ 8 h 32"/>
                <a:gd name="T18" fmla="*/ 23 w 91"/>
                <a:gd name="T19" fmla="*/ 10 h 32"/>
                <a:gd name="T20" fmla="*/ 19 w 91"/>
                <a:gd name="T21" fmla="*/ 11 h 32"/>
                <a:gd name="T22" fmla="*/ 14 w 91"/>
                <a:gd name="T23" fmla="*/ 15 h 32"/>
                <a:gd name="T24" fmla="*/ 10 w 91"/>
                <a:gd name="T25" fmla="*/ 17 h 32"/>
                <a:gd name="T26" fmla="*/ 5 w 91"/>
                <a:gd name="T27" fmla="*/ 21 h 32"/>
                <a:gd name="T28" fmla="*/ 3 w 91"/>
                <a:gd name="T29" fmla="*/ 24 h 32"/>
                <a:gd name="T30" fmla="*/ 1 w 91"/>
                <a:gd name="T31" fmla="*/ 28 h 32"/>
                <a:gd name="T32" fmla="*/ 0 w 91"/>
                <a:gd name="T33" fmla="*/ 31 h 32"/>
                <a:gd name="T34" fmla="*/ 7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4 h 32"/>
                <a:gd name="T42" fmla="*/ 14 w 91"/>
                <a:gd name="T43" fmla="*/ 22 h 32"/>
                <a:gd name="T44" fmla="*/ 16 w 91"/>
                <a:gd name="T45" fmla="*/ 18 h 32"/>
                <a:gd name="T46" fmla="*/ 22 w 91"/>
                <a:gd name="T47" fmla="*/ 17 h 32"/>
                <a:gd name="T48" fmla="*/ 26 w 91"/>
                <a:gd name="T49" fmla="*/ 15 h 32"/>
                <a:gd name="T50" fmla="*/ 31 w 91"/>
                <a:gd name="T51" fmla="*/ 13 h 32"/>
                <a:gd name="T52" fmla="*/ 38 w 91"/>
                <a:gd name="T53" fmla="*/ 11 h 32"/>
                <a:gd name="T54" fmla="*/ 44 w 91"/>
                <a:gd name="T55" fmla="*/ 9 h 32"/>
                <a:gd name="T56" fmla="*/ 50 w 91"/>
                <a:gd name="T57" fmla="*/ 8 h 32"/>
                <a:gd name="T58" fmla="*/ 57 w 91"/>
                <a:gd name="T59" fmla="*/ 7 h 32"/>
                <a:gd name="T60" fmla="*/ 65 w 91"/>
                <a:gd name="T61" fmla="*/ 7 h 32"/>
                <a:gd name="T62" fmla="*/ 74 w 91"/>
                <a:gd name="T63" fmla="*/ 7 h 32"/>
                <a:gd name="T64" fmla="*/ 82 w 91"/>
                <a:gd name="T65" fmla="*/ 7 h 32"/>
                <a:gd name="T66" fmla="*/ 90 w 91"/>
                <a:gd name="T67" fmla="*/ 6 h 32"/>
                <a:gd name="T68" fmla="*/ 90 w 91"/>
                <a:gd name="T69" fmla="*/ 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3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1"/>
                  </a:lnTo>
                  <a:lnTo>
                    <a:pt x="14" y="15"/>
                  </a:lnTo>
                  <a:lnTo>
                    <a:pt x="10" y="17"/>
                  </a:lnTo>
                  <a:lnTo>
                    <a:pt x="5" y="21"/>
                  </a:lnTo>
                  <a:lnTo>
                    <a:pt x="3" y="24"/>
                  </a:lnTo>
                  <a:lnTo>
                    <a:pt x="1" y="28"/>
                  </a:lnTo>
                  <a:lnTo>
                    <a:pt x="0" y="31"/>
                  </a:lnTo>
                  <a:lnTo>
                    <a:pt x="7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22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1" name="Freeform 226"/>
            <p:cNvSpPr>
              <a:spLocks/>
            </p:cNvSpPr>
            <p:nvPr/>
          </p:nvSpPr>
          <p:spPr bwMode="auto">
            <a:xfrm>
              <a:off x="4614" y="3884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2 h 40"/>
                <a:gd name="T4" fmla="*/ 75 w 80"/>
                <a:gd name="T5" fmla="*/ 24 h 40"/>
                <a:gd name="T6" fmla="*/ 67 w 80"/>
                <a:gd name="T7" fmla="*/ 17 h 40"/>
                <a:gd name="T8" fmla="*/ 58 w 80"/>
                <a:gd name="T9" fmla="*/ 11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6 h 40"/>
                <a:gd name="T22" fmla="*/ 31 w 80"/>
                <a:gd name="T23" fmla="*/ 10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8 h 40"/>
                <a:gd name="T32" fmla="*/ 72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2"/>
                  </a:lnTo>
                  <a:lnTo>
                    <a:pt x="75" y="24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10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8"/>
                  </a:lnTo>
                  <a:lnTo>
                    <a:pt x="72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2" name="Freeform 227"/>
            <p:cNvSpPr>
              <a:spLocks/>
            </p:cNvSpPr>
            <p:nvPr/>
          </p:nvSpPr>
          <p:spPr bwMode="auto">
            <a:xfrm>
              <a:off x="4651" y="3869"/>
              <a:ext cx="175" cy="159"/>
            </a:xfrm>
            <a:custGeom>
              <a:avLst/>
              <a:gdLst>
                <a:gd name="T0" fmla="*/ 0 w 175"/>
                <a:gd name="T1" fmla="*/ 87 h 159"/>
                <a:gd name="T2" fmla="*/ 1 w 175"/>
                <a:gd name="T3" fmla="*/ 100 h 159"/>
                <a:gd name="T4" fmla="*/ 6 w 175"/>
                <a:gd name="T5" fmla="*/ 112 h 159"/>
                <a:gd name="T6" fmla="*/ 11 w 175"/>
                <a:gd name="T7" fmla="*/ 124 h 159"/>
                <a:gd name="T8" fmla="*/ 23 w 175"/>
                <a:gd name="T9" fmla="*/ 134 h 159"/>
                <a:gd name="T10" fmla="*/ 34 w 175"/>
                <a:gd name="T11" fmla="*/ 144 h 159"/>
                <a:gd name="T12" fmla="*/ 48 w 175"/>
                <a:gd name="T13" fmla="*/ 151 h 159"/>
                <a:gd name="T14" fmla="*/ 64 w 175"/>
                <a:gd name="T15" fmla="*/ 155 h 159"/>
                <a:gd name="T16" fmla="*/ 81 w 175"/>
                <a:gd name="T17" fmla="*/ 158 h 159"/>
                <a:gd name="T18" fmla="*/ 90 w 175"/>
                <a:gd name="T19" fmla="*/ 158 h 159"/>
                <a:gd name="T20" fmla="*/ 98 w 175"/>
                <a:gd name="T21" fmla="*/ 158 h 159"/>
                <a:gd name="T22" fmla="*/ 107 w 175"/>
                <a:gd name="T23" fmla="*/ 157 h 159"/>
                <a:gd name="T24" fmla="*/ 116 w 175"/>
                <a:gd name="T25" fmla="*/ 155 h 159"/>
                <a:gd name="T26" fmla="*/ 123 w 175"/>
                <a:gd name="T27" fmla="*/ 152 h 159"/>
                <a:gd name="T28" fmla="*/ 131 w 175"/>
                <a:gd name="T29" fmla="*/ 151 h 159"/>
                <a:gd name="T30" fmla="*/ 137 w 175"/>
                <a:gd name="T31" fmla="*/ 147 h 159"/>
                <a:gd name="T32" fmla="*/ 144 w 175"/>
                <a:gd name="T33" fmla="*/ 144 h 159"/>
                <a:gd name="T34" fmla="*/ 150 w 175"/>
                <a:gd name="T35" fmla="*/ 139 h 159"/>
                <a:gd name="T36" fmla="*/ 154 w 175"/>
                <a:gd name="T37" fmla="*/ 135 h 159"/>
                <a:gd name="T38" fmla="*/ 160 w 175"/>
                <a:gd name="T39" fmla="*/ 130 h 159"/>
                <a:gd name="T40" fmla="*/ 164 w 175"/>
                <a:gd name="T41" fmla="*/ 125 h 159"/>
                <a:gd name="T42" fmla="*/ 167 w 175"/>
                <a:gd name="T43" fmla="*/ 118 h 159"/>
                <a:gd name="T44" fmla="*/ 170 w 175"/>
                <a:gd name="T45" fmla="*/ 112 h 159"/>
                <a:gd name="T46" fmla="*/ 171 w 175"/>
                <a:gd name="T47" fmla="*/ 107 h 159"/>
                <a:gd name="T48" fmla="*/ 173 w 175"/>
                <a:gd name="T49" fmla="*/ 100 h 159"/>
                <a:gd name="T50" fmla="*/ 174 w 175"/>
                <a:gd name="T51" fmla="*/ 71 h 159"/>
                <a:gd name="T52" fmla="*/ 174 w 175"/>
                <a:gd name="T53" fmla="*/ 58 h 159"/>
                <a:gd name="T54" fmla="*/ 170 w 175"/>
                <a:gd name="T55" fmla="*/ 46 h 159"/>
                <a:gd name="T56" fmla="*/ 163 w 175"/>
                <a:gd name="T57" fmla="*/ 34 h 159"/>
                <a:gd name="T58" fmla="*/ 153 w 175"/>
                <a:gd name="T59" fmla="*/ 24 h 159"/>
                <a:gd name="T60" fmla="*/ 141 w 175"/>
                <a:gd name="T61" fmla="*/ 14 h 159"/>
                <a:gd name="T62" fmla="*/ 127 w 175"/>
                <a:gd name="T63" fmla="*/ 9 h 159"/>
                <a:gd name="T64" fmla="*/ 110 w 175"/>
                <a:gd name="T65" fmla="*/ 3 h 159"/>
                <a:gd name="T66" fmla="*/ 93 w 175"/>
                <a:gd name="T67" fmla="*/ 0 h 159"/>
                <a:gd name="T68" fmla="*/ 84 w 175"/>
                <a:gd name="T69" fmla="*/ 0 h 159"/>
                <a:gd name="T70" fmla="*/ 76 w 175"/>
                <a:gd name="T71" fmla="*/ 0 h 159"/>
                <a:gd name="T72" fmla="*/ 67 w 175"/>
                <a:gd name="T73" fmla="*/ 1 h 159"/>
                <a:gd name="T74" fmla="*/ 60 w 175"/>
                <a:gd name="T75" fmla="*/ 3 h 159"/>
                <a:gd name="T76" fmla="*/ 51 w 175"/>
                <a:gd name="T77" fmla="*/ 6 h 159"/>
                <a:gd name="T78" fmla="*/ 44 w 175"/>
                <a:gd name="T79" fmla="*/ 9 h 159"/>
                <a:gd name="T80" fmla="*/ 37 w 175"/>
                <a:gd name="T81" fmla="*/ 11 h 159"/>
                <a:gd name="T82" fmla="*/ 31 w 175"/>
                <a:gd name="T83" fmla="*/ 14 h 159"/>
                <a:gd name="T84" fmla="*/ 24 w 175"/>
                <a:gd name="T85" fmla="*/ 19 h 159"/>
                <a:gd name="T86" fmla="*/ 20 w 175"/>
                <a:gd name="T87" fmla="*/ 23 h 159"/>
                <a:gd name="T88" fmla="*/ 16 w 175"/>
                <a:gd name="T89" fmla="*/ 28 h 159"/>
                <a:gd name="T90" fmla="*/ 11 w 175"/>
                <a:gd name="T91" fmla="*/ 34 h 159"/>
                <a:gd name="T92" fmla="*/ 7 w 175"/>
                <a:gd name="T93" fmla="*/ 40 h 159"/>
                <a:gd name="T94" fmla="*/ 6 w 175"/>
                <a:gd name="T95" fmla="*/ 46 h 159"/>
                <a:gd name="T96" fmla="*/ 3 w 175"/>
                <a:gd name="T97" fmla="*/ 51 h 159"/>
                <a:gd name="T98" fmla="*/ 3 w 175"/>
                <a:gd name="T99" fmla="*/ 58 h 159"/>
                <a:gd name="T100" fmla="*/ 0 w 175"/>
                <a:gd name="T101" fmla="*/ 87 h 15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9"/>
                <a:gd name="T155" fmla="*/ 175 w 175"/>
                <a:gd name="T156" fmla="*/ 159 h 15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9">
                  <a:moveTo>
                    <a:pt x="0" y="87"/>
                  </a:moveTo>
                  <a:lnTo>
                    <a:pt x="1" y="100"/>
                  </a:lnTo>
                  <a:lnTo>
                    <a:pt x="6" y="112"/>
                  </a:lnTo>
                  <a:lnTo>
                    <a:pt x="11" y="124"/>
                  </a:lnTo>
                  <a:lnTo>
                    <a:pt x="23" y="134"/>
                  </a:lnTo>
                  <a:lnTo>
                    <a:pt x="34" y="144"/>
                  </a:lnTo>
                  <a:lnTo>
                    <a:pt x="48" y="151"/>
                  </a:lnTo>
                  <a:lnTo>
                    <a:pt x="64" y="155"/>
                  </a:lnTo>
                  <a:lnTo>
                    <a:pt x="81" y="158"/>
                  </a:lnTo>
                  <a:lnTo>
                    <a:pt x="90" y="158"/>
                  </a:lnTo>
                  <a:lnTo>
                    <a:pt x="98" y="158"/>
                  </a:lnTo>
                  <a:lnTo>
                    <a:pt x="107" y="157"/>
                  </a:lnTo>
                  <a:lnTo>
                    <a:pt x="116" y="155"/>
                  </a:lnTo>
                  <a:lnTo>
                    <a:pt x="123" y="152"/>
                  </a:lnTo>
                  <a:lnTo>
                    <a:pt x="131" y="151"/>
                  </a:lnTo>
                  <a:lnTo>
                    <a:pt x="137" y="147"/>
                  </a:lnTo>
                  <a:lnTo>
                    <a:pt x="144" y="144"/>
                  </a:lnTo>
                  <a:lnTo>
                    <a:pt x="150" y="139"/>
                  </a:lnTo>
                  <a:lnTo>
                    <a:pt x="154" y="135"/>
                  </a:lnTo>
                  <a:lnTo>
                    <a:pt x="160" y="130"/>
                  </a:lnTo>
                  <a:lnTo>
                    <a:pt x="164" y="125"/>
                  </a:lnTo>
                  <a:lnTo>
                    <a:pt x="167" y="118"/>
                  </a:lnTo>
                  <a:lnTo>
                    <a:pt x="170" y="112"/>
                  </a:lnTo>
                  <a:lnTo>
                    <a:pt x="171" y="107"/>
                  </a:lnTo>
                  <a:lnTo>
                    <a:pt x="173" y="100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6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9"/>
                  </a:lnTo>
                  <a:lnTo>
                    <a:pt x="110" y="3"/>
                  </a:lnTo>
                  <a:lnTo>
                    <a:pt x="93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7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9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9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4"/>
                  </a:lnTo>
                  <a:lnTo>
                    <a:pt x="7" y="40"/>
                  </a:lnTo>
                  <a:lnTo>
                    <a:pt x="6" y="46"/>
                  </a:lnTo>
                  <a:lnTo>
                    <a:pt x="3" y="51"/>
                  </a:lnTo>
                  <a:lnTo>
                    <a:pt x="3" y="58"/>
                  </a:lnTo>
                  <a:lnTo>
                    <a:pt x="0" y="87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3" name="Freeform 228"/>
            <p:cNvSpPr>
              <a:spLocks/>
            </p:cNvSpPr>
            <p:nvPr/>
          </p:nvSpPr>
          <p:spPr bwMode="auto">
            <a:xfrm>
              <a:off x="4648" y="3961"/>
              <a:ext cx="81" cy="70"/>
            </a:xfrm>
            <a:custGeom>
              <a:avLst/>
              <a:gdLst>
                <a:gd name="T0" fmla="*/ 80 w 81"/>
                <a:gd name="T1" fmla="*/ 64 h 70"/>
                <a:gd name="T2" fmla="*/ 64 w 81"/>
                <a:gd name="T3" fmla="*/ 61 h 70"/>
                <a:gd name="T4" fmla="*/ 50 w 81"/>
                <a:gd name="T5" fmla="*/ 56 h 70"/>
                <a:gd name="T6" fmla="*/ 37 w 81"/>
                <a:gd name="T7" fmla="*/ 50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5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6 h 70"/>
                <a:gd name="T30" fmla="*/ 47 w 81"/>
                <a:gd name="T31" fmla="*/ 62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4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4"/>
                  </a:moveTo>
                  <a:lnTo>
                    <a:pt x="64" y="61"/>
                  </a:lnTo>
                  <a:lnTo>
                    <a:pt x="50" y="56"/>
                  </a:lnTo>
                  <a:lnTo>
                    <a:pt x="37" y="50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6"/>
                  </a:lnTo>
                  <a:lnTo>
                    <a:pt x="47" y="62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4" name="Freeform 229"/>
            <p:cNvSpPr>
              <a:spLocks/>
            </p:cNvSpPr>
            <p:nvPr/>
          </p:nvSpPr>
          <p:spPr bwMode="auto">
            <a:xfrm>
              <a:off x="4737" y="3974"/>
              <a:ext cx="91" cy="58"/>
            </a:xfrm>
            <a:custGeom>
              <a:avLst/>
              <a:gdLst>
                <a:gd name="T0" fmla="*/ 85 w 91"/>
                <a:gd name="T1" fmla="*/ 0 h 58"/>
                <a:gd name="T2" fmla="*/ 83 w 91"/>
                <a:gd name="T3" fmla="*/ 5 h 58"/>
                <a:gd name="T4" fmla="*/ 82 w 91"/>
                <a:gd name="T5" fmla="*/ 12 h 58"/>
                <a:gd name="T6" fmla="*/ 79 w 91"/>
                <a:gd name="T7" fmla="*/ 16 h 58"/>
                <a:gd name="T8" fmla="*/ 76 w 91"/>
                <a:gd name="T9" fmla="*/ 21 h 58"/>
                <a:gd name="T10" fmla="*/ 72 w 91"/>
                <a:gd name="T11" fmla="*/ 26 h 58"/>
                <a:gd name="T12" fmla="*/ 68 w 91"/>
                <a:gd name="T13" fmla="*/ 30 h 58"/>
                <a:gd name="T14" fmla="*/ 64 w 91"/>
                <a:gd name="T15" fmla="*/ 34 h 58"/>
                <a:gd name="T16" fmla="*/ 59 w 91"/>
                <a:gd name="T17" fmla="*/ 38 h 58"/>
                <a:gd name="T18" fmla="*/ 52 w 91"/>
                <a:gd name="T19" fmla="*/ 40 h 58"/>
                <a:gd name="T20" fmla="*/ 46 w 91"/>
                <a:gd name="T21" fmla="*/ 43 h 58"/>
                <a:gd name="T22" fmla="*/ 40 w 91"/>
                <a:gd name="T23" fmla="*/ 45 h 58"/>
                <a:gd name="T24" fmla="*/ 31 w 91"/>
                <a:gd name="T25" fmla="*/ 48 h 58"/>
                <a:gd name="T26" fmla="*/ 25 w 91"/>
                <a:gd name="T27" fmla="*/ 49 h 58"/>
                <a:gd name="T28" fmla="*/ 16 w 91"/>
                <a:gd name="T29" fmla="*/ 51 h 58"/>
                <a:gd name="T30" fmla="*/ 8 w 91"/>
                <a:gd name="T31" fmla="*/ 51 h 58"/>
                <a:gd name="T32" fmla="*/ 0 w 91"/>
                <a:gd name="T33" fmla="*/ 51 h 58"/>
                <a:gd name="T34" fmla="*/ 0 w 91"/>
                <a:gd name="T35" fmla="*/ 56 h 58"/>
                <a:gd name="T36" fmla="*/ 8 w 91"/>
                <a:gd name="T37" fmla="*/ 57 h 58"/>
                <a:gd name="T38" fmla="*/ 16 w 91"/>
                <a:gd name="T39" fmla="*/ 56 h 58"/>
                <a:gd name="T40" fmla="*/ 25 w 91"/>
                <a:gd name="T41" fmla="*/ 54 h 58"/>
                <a:gd name="T42" fmla="*/ 33 w 91"/>
                <a:gd name="T43" fmla="*/ 53 h 58"/>
                <a:gd name="T44" fmla="*/ 41 w 91"/>
                <a:gd name="T45" fmla="*/ 52 h 58"/>
                <a:gd name="T46" fmla="*/ 48 w 91"/>
                <a:gd name="T47" fmla="*/ 49 h 58"/>
                <a:gd name="T48" fmla="*/ 55 w 91"/>
                <a:gd name="T49" fmla="*/ 47 h 58"/>
                <a:gd name="T50" fmla="*/ 61 w 91"/>
                <a:gd name="T51" fmla="*/ 43 h 58"/>
                <a:gd name="T52" fmla="*/ 68 w 91"/>
                <a:gd name="T53" fmla="*/ 39 h 58"/>
                <a:gd name="T54" fmla="*/ 72 w 91"/>
                <a:gd name="T55" fmla="*/ 35 h 58"/>
                <a:gd name="T56" fmla="*/ 78 w 91"/>
                <a:gd name="T57" fmla="*/ 30 h 58"/>
                <a:gd name="T58" fmla="*/ 82 w 91"/>
                <a:gd name="T59" fmla="*/ 25 h 58"/>
                <a:gd name="T60" fmla="*/ 85 w 91"/>
                <a:gd name="T61" fmla="*/ 19 h 58"/>
                <a:gd name="T62" fmla="*/ 87 w 91"/>
                <a:gd name="T63" fmla="*/ 13 h 58"/>
                <a:gd name="T64" fmla="*/ 89 w 91"/>
                <a:gd name="T65" fmla="*/ 6 h 58"/>
                <a:gd name="T66" fmla="*/ 90 w 91"/>
                <a:gd name="T67" fmla="*/ 0 h 58"/>
                <a:gd name="T68" fmla="*/ 85 w 91"/>
                <a:gd name="T69" fmla="*/ 0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85" y="0"/>
                  </a:moveTo>
                  <a:lnTo>
                    <a:pt x="83" y="5"/>
                  </a:lnTo>
                  <a:lnTo>
                    <a:pt x="82" y="12"/>
                  </a:lnTo>
                  <a:lnTo>
                    <a:pt x="79" y="16"/>
                  </a:lnTo>
                  <a:lnTo>
                    <a:pt x="76" y="21"/>
                  </a:lnTo>
                  <a:lnTo>
                    <a:pt x="72" y="26"/>
                  </a:lnTo>
                  <a:lnTo>
                    <a:pt x="68" y="30"/>
                  </a:lnTo>
                  <a:lnTo>
                    <a:pt x="64" y="34"/>
                  </a:lnTo>
                  <a:lnTo>
                    <a:pt x="59" y="38"/>
                  </a:lnTo>
                  <a:lnTo>
                    <a:pt x="52" y="40"/>
                  </a:lnTo>
                  <a:lnTo>
                    <a:pt x="46" y="43"/>
                  </a:lnTo>
                  <a:lnTo>
                    <a:pt x="40" y="45"/>
                  </a:lnTo>
                  <a:lnTo>
                    <a:pt x="31" y="48"/>
                  </a:lnTo>
                  <a:lnTo>
                    <a:pt x="25" y="49"/>
                  </a:lnTo>
                  <a:lnTo>
                    <a:pt x="16" y="51"/>
                  </a:lnTo>
                  <a:lnTo>
                    <a:pt x="8" y="51"/>
                  </a:lnTo>
                  <a:lnTo>
                    <a:pt x="0" y="51"/>
                  </a:lnTo>
                  <a:lnTo>
                    <a:pt x="0" y="56"/>
                  </a:lnTo>
                  <a:lnTo>
                    <a:pt x="8" y="57"/>
                  </a:lnTo>
                  <a:lnTo>
                    <a:pt x="16" y="56"/>
                  </a:lnTo>
                  <a:lnTo>
                    <a:pt x="25" y="54"/>
                  </a:lnTo>
                  <a:lnTo>
                    <a:pt x="33" y="53"/>
                  </a:lnTo>
                  <a:lnTo>
                    <a:pt x="41" y="52"/>
                  </a:lnTo>
                  <a:lnTo>
                    <a:pt x="48" y="49"/>
                  </a:lnTo>
                  <a:lnTo>
                    <a:pt x="55" y="47"/>
                  </a:lnTo>
                  <a:lnTo>
                    <a:pt x="61" y="43"/>
                  </a:lnTo>
                  <a:lnTo>
                    <a:pt x="68" y="39"/>
                  </a:lnTo>
                  <a:lnTo>
                    <a:pt x="72" y="35"/>
                  </a:lnTo>
                  <a:lnTo>
                    <a:pt x="78" y="30"/>
                  </a:lnTo>
                  <a:lnTo>
                    <a:pt x="82" y="25"/>
                  </a:lnTo>
                  <a:lnTo>
                    <a:pt x="85" y="19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5" name="Freeform 230"/>
            <p:cNvSpPr>
              <a:spLocks/>
            </p:cNvSpPr>
            <p:nvPr/>
          </p:nvSpPr>
          <p:spPr bwMode="auto">
            <a:xfrm>
              <a:off x="4830" y="3944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6" name="Freeform 231"/>
            <p:cNvSpPr>
              <a:spLocks/>
            </p:cNvSpPr>
            <p:nvPr/>
          </p:nvSpPr>
          <p:spPr bwMode="auto">
            <a:xfrm>
              <a:off x="4749" y="3866"/>
              <a:ext cx="82" cy="70"/>
            </a:xfrm>
            <a:custGeom>
              <a:avLst/>
              <a:gdLst>
                <a:gd name="T0" fmla="*/ 0 w 82"/>
                <a:gd name="T1" fmla="*/ 7 h 70"/>
                <a:gd name="T2" fmla="*/ 16 w 82"/>
                <a:gd name="T3" fmla="*/ 8 h 70"/>
                <a:gd name="T4" fmla="*/ 31 w 82"/>
                <a:gd name="T5" fmla="*/ 13 h 70"/>
                <a:gd name="T6" fmla="*/ 45 w 82"/>
                <a:gd name="T7" fmla="*/ 19 h 70"/>
                <a:gd name="T8" fmla="*/ 54 w 82"/>
                <a:gd name="T9" fmla="*/ 28 h 70"/>
                <a:gd name="T10" fmla="*/ 63 w 82"/>
                <a:gd name="T11" fmla="*/ 36 h 70"/>
                <a:gd name="T12" fmla="*/ 70 w 82"/>
                <a:gd name="T13" fmla="*/ 46 h 70"/>
                <a:gd name="T14" fmla="*/ 74 w 82"/>
                <a:gd name="T15" fmla="*/ 57 h 70"/>
                <a:gd name="T16" fmla="*/ 74 w 82"/>
                <a:gd name="T17" fmla="*/ 69 h 70"/>
                <a:gd name="T18" fmla="*/ 81 w 82"/>
                <a:gd name="T19" fmla="*/ 69 h 70"/>
                <a:gd name="T20" fmla="*/ 80 w 82"/>
                <a:gd name="T21" fmla="*/ 56 h 70"/>
                <a:gd name="T22" fmla="*/ 76 w 82"/>
                <a:gd name="T23" fmla="*/ 44 h 70"/>
                <a:gd name="T24" fmla="*/ 69 w 82"/>
                <a:gd name="T25" fmla="*/ 32 h 70"/>
                <a:gd name="T26" fmla="*/ 58 w 82"/>
                <a:gd name="T27" fmla="*/ 23 h 70"/>
                <a:gd name="T28" fmla="*/ 47 w 82"/>
                <a:gd name="T29" fmla="*/ 15 h 70"/>
                <a:gd name="T30" fmla="*/ 32 w 82"/>
                <a:gd name="T31" fmla="*/ 7 h 70"/>
                <a:gd name="T32" fmla="*/ 18 w 82"/>
                <a:gd name="T33" fmla="*/ 3 h 70"/>
                <a:gd name="T34" fmla="*/ 0 w 82"/>
                <a:gd name="T35" fmla="*/ 0 h 70"/>
                <a:gd name="T36" fmla="*/ 0 w 82"/>
                <a:gd name="T37" fmla="*/ 7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0" y="7"/>
                  </a:move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5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7" name="Freeform 232"/>
            <p:cNvSpPr>
              <a:spLocks/>
            </p:cNvSpPr>
            <p:nvPr/>
          </p:nvSpPr>
          <p:spPr bwMode="auto">
            <a:xfrm>
              <a:off x="4650" y="3865"/>
              <a:ext cx="91" cy="58"/>
            </a:xfrm>
            <a:custGeom>
              <a:avLst/>
              <a:gdLst>
                <a:gd name="T0" fmla="*/ 7 w 91"/>
                <a:gd name="T1" fmla="*/ 57 h 58"/>
                <a:gd name="T2" fmla="*/ 8 w 91"/>
                <a:gd name="T3" fmla="*/ 52 h 58"/>
                <a:gd name="T4" fmla="*/ 10 w 91"/>
                <a:gd name="T5" fmla="*/ 47 h 58"/>
                <a:gd name="T6" fmla="*/ 12 w 91"/>
                <a:gd name="T7" fmla="*/ 41 h 58"/>
                <a:gd name="T8" fmla="*/ 15 w 91"/>
                <a:gd name="T9" fmla="*/ 36 h 58"/>
                <a:gd name="T10" fmla="*/ 19 w 91"/>
                <a:gd name="T11" fmla="*/ 31 h 58"/>
                <a:gd name="T12" fmla="*/ 23 w 91"/>
                <a:gd name="T13" fmla="*/ 27 h 58"/>
                <a:gd name="T14" fmla="*/ 27 w 91"/>
                <a:gd name="T15" fmla="*/ 23 h 58"/>
                <a:gd name="T16" fmla="*/ 33 w 91"/>
                <a:gd name="T17" fmla="*/ 19 h 58"/>
                <a:gd name="T18" fmla="*/ 40 w 91"/>
                <a:gd name="T19" fmla="*/ 17 h 58"/>
                <a:gd name="T20" fmla="*/ 45 w 91"/>
                <a:gd name="T21" fmla="*/ 14 h 58"/>
                <a:gd name="T22" fmla="*/ 52 w 91"/>
                <a:gd name="T23" fmla="*/ 12 h 58"/>
                <a:gd name="T24" fmla="*/ 59 w 91"/>
                <a:gd name="T25" fmla="*/ 9 h 58"/>
                <a:gd name="T26" fmla="*/ 67 w 91"/>
                <a:gd name="T27" fmla="*/ 8 h 58"/>
                <a:gd name="T28" fmla="*/ 74 w 91"/>
                <a:gd name="T29" fmla="*/ 8 h 58"/>
                <a:gd name="T30" fmla="*/ 82 w 91"/>
                <a:gd name="T31" fmla="*/ 8 h 58"/>
                <a:gd name="T32" fmla="*/ 90 w 91"/>
                <a:gd name="T33" fmla="*/ 8 h 58"/>
                <a:gd name="T34" fmla="*/ 90 w 91"/>
                <a:gd name="T35" fmla="*/ 1 h 58"/>
                <a:gd name="T36" fmla="*/ 82 w 91"/>
                <a:gd name="T37" fmla="*/ 0 h 58"/>
                <a:gd name="T38" fmla="*/ 74 w 91"/>
                <a:gd name="T39" fmla="*/ 1 h 58"/>
                <a:gd name="T40" fmla="*/ 65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2 w 91"/>
                <a:gd name="T47" fmla="*/ 8 h 58"/>
                <a:gd name="T48" fmla="*/ 35 w 91"/>
                <a:gd name="T49" fmla="*/ 12 h 58"/>
                <a:gd name="T50" fmla="*/ 30 w 91"/>
                <a:gd name="T51" fmla="*/ 16 h 58"/>
                <a:gd name="T52" fmla="*/ 23 w 91"/>
                <a:gd name="T53" fmla="*/ 19 h 58"/>
                <a:gd name="T54" fmla="*/ 19 w 91"/>
                <a:gd name="T55" fmla="*/ 23 h 58"/>
                <a:gd name="T56" fmla="*/ 14 w 91"/>
                <a:gd name="T57" fmla="*/ 27 h 58"/>
                <a:gd name="T58" fmla="*/ 10 w 91"/>
                <a:gd name="T59" fmla="*/ 32 h 58"/>
                <a:gd name="T60" fmla="*/ 5 w 91"/>
                <a:gd name="T61" fmla="*/ 39 h 58"/>
                <a:gd name="T62" fmla="*/ 3 w 91"/>
                <a:gd name="T63" fmla="*/ 44 h 58"/>
                <a:gd name="T64" fmla="*/ 1 w 91"/>
                <a:gd name="T65" fmla="*/ 51 h 58"/>
                <a:gd name="T66" fmla="*/ 0 w 91"/>
                <a:gd name="T67" fmla="*/ 57 h 58"/>
                <a:gd name="T68" fmla="*/ 7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7" y="57"/>
                  </a:moveTo>
                  <a:lnTo>
                    <a:pt x="8" y="52"/>
                  </a:lnTo>
                  <a:lnTo>
                    <a:pt x="10" y="47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19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8"/>
                  </a:lnTo>
                  <a:lnTo>
                    <a:pt x="82" y="8"/>
                  </a:lnTo>
                  <a:lnTo>
                    <a:pt x="90" y="8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2"/>
                  </a:lnTo>
                  <a:lnTo>
                    <a:pt x="30" y="16"/>
                  </a:lnTo>
                  <a:lnTo>
                    <a:pt x="23" y="19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9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8" name="Freeform 233"/>
            <p:cNvSpPr>
              <a:spLocks/>
            </p:cNvSpPr>
            <p:nvPr/>
          </p:nvSpPr>
          <p:spPr bwMode="auto">
            <a:xfrm>
              <a:off x="4648" y="3931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39" name="Freeform 234"/>
            <p:cNvSpPr>
              <a:spLocks/>
            </p:cNvSpPr>
            <p:nvPr/>
          </p:nvSpPr>
          <p:spPr bwMode="auto">
            <a:xfrm>
              <a:off x="4654" y="3869"/>
              <a:ext cx="172" cy="129"/>
            </a:xfrm>
            <a:custGeom>
              <a:avLst/>
              <a:gdLst>
                <a:gd name="T0" fmla="*/ 171 w 172"/>
                <a:gd name="T1" fmla="*/ 70 h 129"/>
                <a:gd name="T2" fmla="*/ 171 w 172"/>
                <a:gd name="T3" fmla="*/ 76 h 129"/>
                <a:gd name="T4" fmla="*/ 168 w 172"/>
                <a:gd name="T5" fmla="*/ 83 h 129"/>
                <a:gd name="T6" fmla="*/ 167 w 172"/>
                <a:gd name="T7" fmla="*/ 89 h 129"/>
                <a:gd name="T8" fmla="*/ 162 w 172"/>
                <a:gd name="T9" fmla="*/ 94 h 129"/>
                <a:gd name="T10" fmla="*/ 158 w 172"/>
                <a:gd name="T11" fmla="*/ 100 h 129"/>
                <a:gd name="T12" fmla="*/ 154 w 172"/>
                <a:gd name="T13" fmla="*/ 104 h 129"/>
                <a:gd name="T14" fmla="*/ 150 w 172"/>
                <a:gd name="T15" fmla="*/ 108 h 129"/>
                <a:gd name="T16" fmla="*/ 143 w 172"/>
                <a:gd name="T17" fmla="*/ 113 h 129"/>
                <a:gd name="T18" fmla="*/ 137 w 172"/>
                <a:gd name="T19" fmla="*/ 117 h 129"/>
                <a:gd name="T20" fmla="*/ 130 w 172"/>
                <a:gd name="T21" fmla="*/ 120 h 129"/>
                <a:gd name="T22" fmla="*/ 123 w 172"/>
                <a:gd name="T23" fmla="*/ 122 h 129"/>
                <a:gd name="T24" fmla="*/ 114 w 172"/>
                <a:gd name="T25" fmla="*/ 124 h 129"/>
                <a:gd name="T26" fmla="*/ 107 w 172"/>
                <a:gd name="T27" fmla="*/ 125 h 129"/>
                <a:gd name="T28" fmla="*/ 98 w 172"/>
                <a:gd name="T29" fmla="*/ 127 h 129"/>
                <a:gd name="T30" fmla="*/ 90 w 172"/>
                <a:gd name="T31" fmla="*/ 128 h 129"/>
                <a:gd name="T32" fmla="*/ 81 w 172"/>
                <a:gd name="T33" fmla="*/ 127 h 129"/>
                <a:gd name="T34" fmla="*/ 64 w 172"/>
                <a:gd name="T35" fmla="*/ 124 h 129"/>
                <a:gd name="T36" fmla="*/ 47 w 172"/>
                <a:gd name="T37" fmla="*/ 120 h 129"/>
                <a:gd name="T38" fmla="*/ 33 w 172"/>
                <a:gd name="T39" fmla="*/ 113 h 129"/>
                <a:gd name="T40" fmla="*/ 21 w 172"/>
                <a:gd name="T41" fmla="*/ 104 h 129"/>
                <a:gd name="T42" fmla="*/ 11 w 172"/>
                <a:gd name="T43" fmla="*/ 94 h 129"/>
                <a:gd name="T44" fmla="*/ 4 w 172"/>
                <a:gd name="T45" fmla="*/ 82 h 129"/>
                <a:gd name="T46" fmla="*/ 0 w 172"/>
                <a:gd name="T47" fmla="*/ 70 h 129"/>
                <a:gd name="T48" fmla="*/ 0 w 172"/>
                <a:gd name="T49" fmla="*/ 58 h 129"/>
                <a:gd name="T50" fmla="*/ 0 w 172"/>
                <a:gd name="T51" fmla="*/ 51 h 129"/>
                <a:gd name="T52" fmla="*/ 3 w 172"/>
                <a:gd name="T53" fmla="*/ 45 h 129"/>
                <a:gd name="T54" fmla="*/ 4 w 172"/>
                <a:gd name="T55" fmla="*/ 39 h 129"/>
                <a:gd name="T56" fmla="*/ 9 w 172"/>
                <a:gd name="T57" fmla="*/ 34 h 129"/>
                <a:gd name="T58" fmla="*/ 13 w 172"/>
                <a:gd name="T59" fmla="*/ 28 h 129"/>
                <a:gd name="T60" fmla="*/ 17 w 172"/>
                <a:gd name="T61" fmla="*/ 23 h 129"/>
                <a:gd name="T62" fmla="*/ 21 w 172"/>
                <a:gd name="T63" fmla="*/ 18 h 129"/>
                <a:gd name="T64" fmla="*/ 29 w 172"/>
                <a:gd name="T65" fmla="*/ 14 h 129"/>
                <a:gd name="T66" fmla="*/ 34 w 172"/>
                <a:gd name="T67" fmla="*/ 11 h 129"/>
                <a:gd name="T68" fmla="*/ 41 w 172"/>
                <a:gd name="T69" fmla="*/ 8 h 129"/>
                <a:gd name="T70" fmla="*/ 48 w 172"/>
                <a:gd name="T71" fmla="*/ 6 h 129"/>
                <a:gd name="T72" fmla="*/ 57 w 172"/>
                <a:gd name="T73" fmla="*/ 3 h 129"/>
                <a:gd name="T74" fmla="*/ 64 w 172"/>
                <a:gd name="T75" fmla="*/ 1 h 129"/>
                <a:gd name="T76" fmla="*/ 73 w 172"/>
                <a:gd name="T77" fmla="*/ 0 h 129"/>
                <a:gd name="T78" fmla="*/ 81 w 172"/>
                <a:gd name="T79" fmla="*/ 0 h 129"/>
                <a:gd name="T80" fmla="*/ 90 w 172"/>
                <a:gd name="T81" fmla="*/ 0 h 129"/>
                <a:gd name="T82" fmla="*/ 107 w 172"/>
                <a:gd name="T83" fmla="*/ 3 h 129"/>
                <a:gd name="T84" fmla="*/ 124 w 172"/>
                <a:gd name="T85" fmla="*/ 8 h 129"/>
                <a:gd name="T86" fmla="*/ 138 w 172"/>
                <a:gd name="T87" fmla="*/ 14 h 129"/>
                <a:gd name="T88" fmla="*/ 150 w 172"/>
                <a:gd name="T89" fmla="*/ 24 h 129"/>
                <a:gd name="T90" fmla="*/ 160 w 172"/>
                <a:gd name="T91" fmla="*/ 34 h 129"/>
                <a:gd name="T92" fmla="*/ 167 w 172"/>
                <a:gd name="T93" fmla="*/ 45 h 129"/>
                <a:gd name="T94" fmla="*/ 171 w 172"/>
                <a:gd name="T95" fmla="*/ 58 h 129"/>
                <a:gd name="T96" fmla="*/ 171 w 172"/>
                <a:gd name="T97" fmla="*/ 70 h 12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9"/>
                <a:gd name="T149" fmla="*/ 172 w 172"/>
                <a:gd name="T150" fmla="*/ 129 h 129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9">
                  <a:moveTo>
                    <a:pt x="171" y="70"/>
                  </a:moveTo>
                  <a:lnTo>
                    <a:pt x="171" y="76"/>
                  </a:lnTo>
                  <a:lnTo>
                    <a:pt x="168" y="83"/>
                  </a:lnTo>
                  <a:lnTo>
                    <a:pt x="167" y="89"/>
                  </a:lnTo>
                  <a:lnTo>
                    <a:pt x="162" y="94"/>
                  </a:lnTo>
                  <a:lnTo>
                    <a:pt x="158" y="100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3" y="113"/>
                  </a:lnTo>
                  <a:lnTo>
                    <a:pt x="137" y="117"/>
                  </a:lnTo>
                  <a:lnTo>
                    <a:pt x="130" y="120"/>
                  </a:lnTo>
                  <a:lnTo>
                    <a:pt x="123" y="122"/>
                  </a:lnTo>
                  <a:lnTo>
                    <a:pt x="114" y="124"/>
                  </a:lnTo>
                  <a:lnTo>
                    <a:pt x="107" y="125"/>
                  </a:lnTo>
                  <a:lnTo>
                    <a:pt x="98" y="127"/>
                  </a:lnTo>
                  <a:lnTo>
                    <a:pt x="90" y="128"/>
                  </a:lnTo>
                  <a:lnTo>
                    <a:pt x="81" y="127"/>
                  </a:lnTo>
                  <a:lnTo>
                    <a:pt x="64" y="124"/>
                  </a:lnTo>
                  <a:lnTo>
                    <a:pt x="47" y="120"/>
                  </a:lnTo>
                  <a:lnTo>
                    <a:pt x="33" y="113"/>
                  </a:lnTo>
                  <a:lnTo>
                    <a:pt x="21" y="104"/>
                  </a:lnTo>
                  <a:lnTo>
                    <a:pt x="11" y="94"/>
                  </a:lnTo>
                  <a:lnTo>
                    <a:pt x="4" y="82"/>
                  </a:lnTo>
                  <a:lnTo>
                    <a:pt x="0" y="70"/>
                  </a:lnTo>
                  <a:lnTo>
                    <a:pt x="0" y="58"/>
                  </a:lnTo>
                  <a:lnTo>
                    <a:pt x="0" y="51"/>
                  </a:lnTo>
                  <a:lnTo>
                    <a:pt x="3" y="45"/>
                  </a:lnTo>
                  <a:lnTo>
                    <a:pt x="4" y="39"/>
                  </a:lnTo>
                  <a:lnTo>
                    <a:pt x="9" y="34"/>
                  </a:lnTo>
                  <a:lnTo>
                    <a:pt x="13" y="28"/>
                  </a:lnTo>
                  <a:lnTo>
                    <a:pt x="17" y="23"/>
                  </a:lnTo>
                  <a:lnTo>
                    <a:pt x="21" y="18"/>
                  </a:lnTo>
                  <a:lnTo>
                    <a:pt x="29" y="14"/>
                  </a:lnTo>
                  <a:lnTo>
                    <a:pt x="34" y="11"/>
                  </a:lnTo>
                  <a:lnTo>
                    <a:pt x="41" y="8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8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8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0" name="Freeform 235"/>
            <p:cNvSpPr>
              <a:spLocks/>
            </p:cNvSpPr>
            <p:nvPr/>
          </p:nvSpPr>
          <p:spPr bwMode="auto">
            <a:xfrm>
              <a:off x="4740" y="3944"/>
              <a:ext cx="91" cy="57"/>
            </a:xfrm>
            <a:custGeom>
              <a:avLst/>
              <a:gdLst>
                <a:gd name="T0" fmla="*/ 0 w 91"/>
                <a:gd name="T1" fmla="*/ 55 h 57"/>
                <a:gd name="T2" fmla="*/ 8 w 91"/>
                <a:gd name="T3" fmla="*/ 56 h 57"/>
                <a:gd name="T4" fmla="*/ 16 w 91"/>
                <a:gd name="T5" fmla="*/ 55 h 57"/>
                <a:gd name="T6" fmla="*/ 25 w 91"/>
                <a:gd name="T7" fmla="*/ 55 h 57"/>
                <a:gd name="T8" fmla="*/ 33 w 91"/>
                <a:gd name="T9" fmla="*/ 53 h 57"/>
                <a:gd name="T10" fmla="*/ 41 w 91"/>
                <a:gd name="T11" fmla="*/ 51 h 57"/>
                <a:gd name="T12" fmla="*/ 48 w 91"/>
                <a:gd name="T13" fmla="*/ 48 h 57"/>
                <a:gd name="T14" fmla="*/ 55 w 91"/>
                <a:gd name="T15" fmla="*/ 46 h 57"/>
                <a:gd name="T16" fmla="*/ 61 w 91"/>
                <a:gd name="T17" fmla="*/ 42 h 57"/>
                <a:gd name="T18" fmla="*/ 67 w 91"/>
                <a:gd name="T19" fmla="*/ 38 h 57"/>
                <a:gd name="T20" fmla="*/ 71 w 91"/>
                <a:gd name="T21" fmla="*/ 34 h 57"/>
                <a:gd name="T22" fmla="*/ 76 w 91"/>
                <a:gd name="T23" fmla="*/ 29 h 57"/>
                <a:gd name="T24" fmla="*/ 80 w 91"/>
                <a:gd name="T25" fmla="*/ 23 h 57"/>
                <a:gd name="T26" fmla="*/ 85 w 91"/>
                <a:gd name="T27" fmla="*/ 18 h 57"/>
                <a:gd name="T28" fmla="*/ 87 w 91"/>
                <a:gd name="T29" fmla="*/ 12 h 57"/>
                <a:gd name="T30" fmla="*/ 89 w 91"/>
                <a:gd name="T31" fmla="*/ 7 h 57"/>
                <a:gd name="T32" fmla="*/ 90 w 91"/>
                <a:gd name="T33" fmla="*/ 0 h 57"/>
                <a:gd name="T34" fmla="*/ 83 w 91"/>
                <a:gd name="T35" fmla="*/ 0 h 57"/>
                <a:gd name="T36" fmla="*/ 82 w 91"/>
                <a:gd name="T37" fmla="*/ 5 h 57"/>
                <a:gd name="T38" fmla="*/ 80 w 91"/>
                <a:gd name="T39" fmla="*/ 10 h 57"/>
                <a:gd name="T40" fmla="*/ 78 w 91"/>
                <a:gd name="T41" fmla="*/ 16 h 57"/>
                <a:gd name="T42" fmla="*/ 75 w 91"/>
                <a:gd name="T43" fmla="*/ 21 h 57"/>
                <a:gd name="T44" fmla="*/ 71 w 91"/>
                <a:gd name="T45" fmla="*/ 25 h 57"/>
                <a:gd name="T46" fmla="*/ 67 w 91"/>
                <a:gd name="T47" fmla="*/ 29 h 57"/>
                <a:gd name="T48" fmla="*/ 63 w 91"/>
                <a:gd name="T49" fmla="*/ 33 h 57"/>
                <a:gd name="T50" fmla="*/ 57 w 91"/>
                <a:gd name="T51" fmla="*/ 36 h 57"/>
                <a:gd name="T52" fmla="*/ 50 w 91"/>
                <a:gd name="T53" fmla="*/ 39 h 57"/>
                <a:gd name="T54" fmla="*/ 45 w 91"/>
                <a:gd name="T55" fmla="*/ 43 h 57"/>
                <a:gd name="T56" fmla="*/ 38 w 91"/>
                <a:gd name="T57" fmla="*/ 46 h 57"/>
                <a:gd name="T58" fmla="*/ 31 w 91"/>
                <a:gd name="T59" fmla="*/ 47 h 57"/>
                <a:gd name="T60" fmla="*/ 23 w 91"/>
                <a:gd name="T61" fmla="*/ 48 h 57"/>
                <a:gd name="T62" fmla="*/ 16 w 91"/>
                <a:gd name="T63" fmla="*/ 49 h 57"/>
                <a:gd name="T64" fmla="*/ 8 w 91"/>
                <a:gd name="T65" fmla="*/ 49 h 57"/>
                <a:gd name="T66" fmla="*/ 0 w 91"/>
                <a:gd name="T67" fmla="*/ 49 h 57"/>
                <a:gd name="T68" fmla="*/ 0 w 91"/>
                <a:gd name="T69" fmla="*/ 55 h 5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7"/>
                <a:gd name="T107" fmla="*/ 91 w 91"/>
                <a:gd name="T108" fmla="*/ 57 h 5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7">
                  <a:moveTo>
                    <a:pt x="0" y="55"/>
                  </a:moveTo>
                  <a:lnTo>
                    <a:pt x="8" y="56"/>
                  </a:lnTo>
                  <a:lnTo>
                    <a:pt x="16" y="55"/>
                  </a:lnTo>
                  <a:lnTo>
                    <a:pt x="25" y="55"/>
                  </a:lnTo>
                  <a:lnTo>
                    <a:pt x="33" y="53"/>
                  </a:lnTo>
                  <a:lnTo>
                    <a:pt x="41" y="51"/>
                  </a:lnTo>
                  <a:lnTo>
                    <a:pt x="48" y="48"/>
                  </a:lnTo>
                  <a:lnTo>
                    <a:pt x="55" y="46"/>
                  </a:lnTo>
                  <a:lnTo>
                    <a:pt x="61" y="42"/>
                  </a:lnTo>
                  <a:lnTo>
                    <a:pt x="67" y="38"/>
                  </a:lnTo>
                  <a:lnTo>
                    <a:pt x="71" y="34"/>
                  </a:lnTo>
                  <a:lnTo>
                    <a:pt x="76" y="29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7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6"/>
                  </a:lnTo>
                  <a:lnTo>
                    <a:pt x="75" y="21"/>
                  </a:lnTo>
                  <a:lnTo>
                    <a:pt x="71" y="25"/>
                  </a:lnTo>
                  <a:lnTo>
                    <a:pt x="67" y="29"/>
                  </a:lnTo>
                  <a:lnTo>
                    <a:pt x="63" y="33"/>
                  </a:lnTo>
                  <a:lnTo>
                    <a:pt x="57" y="36"/>
                  </a:lnTo>
                  <a:lnTo>
                    <a:pt x="50" y="39"/>
                  </a:lnTo>
                  <a:lnTo>
                    <a:pt x="45" y="43"/>
                  </a:lnTo>
                  <a:lnTo>
                    <a:pt x="38" y="46"/>
                  </a:lnTo>
                  <a:lnTo>
                    <a:pt x="31" y="47"/>
                  </a:lnTo>
                  <a:lnTo>
                    <a:pt x="23" y="48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1" name="Freeform 236"/>
            <p:cNvSpPr>
              <a:spLocks/>
            </p:cNvSpPr>
            <p:nvPr/>
          </p:nvSpPr>
          <p:spPr bwMode="auto">
            <a:xfrm>
              <a:off x="4650" y="3931"/>
              <a:ext cx="82" cy="68"/>
            </a:xfrm>
            <a:custGeom>
              <a:avLst/>
              <a:gdLst>
                <a:gd name="T0" fmla="*/ 0 w 82"/>
                <a:gd name="T1" fmla="*/ 0 h 68"/>
                <a:gd name="T2" fmla="*/ 1 w 82"/>
                <a:gd name="T3" fmla="*/ 12 h 68"/>
                <a:gd name="T4" fmla="*/ 5 w 82"/>
                <a:gd name="T5" fmla="*/ 24 h 68"/>
                <a:gd name="T6" fmla="*/ 12 w 82"/>
                <a:gd name="T7" fmla="*/ 35 h 68"/>
                <a:gd name="T8" fmla="*/ 23 w 82"/>
                <a:gd name="T9" fmla="*/ 46 h 68"/>
                <a:gd name="T10" fmla="*/ 34 w 82"/>
                <a:gd name="T11" fmla="*/ 54 h 68"/>
                <a:gd name="T12" fmla="*/ 49 w 82"/>
                <a:gd name="T13" fmla="*/ 60 h 68"/>
                <a:gd name="T14" fmla="*/ 63 w 82"/>
                <a:gd name="T15" fmla="*/ 66 h 68"/>
                <a:gd name="T16" fmla="*/ 81 w 82"/>
                <a:gd name="T17" fmla="*/ 67 h 68"/>
                <a:gd name="T18" fmla="*/ 81 w 82"/>
                <a:gd name="T19" fmla="*/ 62 h 68"/>
                <a:gd name="T20" fmla="*/ 65 w 82"/>
                <a:gd name="T21" fmla="*/ 59 h 68"/>
                <a:gd name="T22" fmla="*/ 50 w 82"/>
                <a:gd name="T23" fmla="*/ 55 h 68"/>
                <a:gd name="T24" fmla="*/ 36 w 82"/>
                <a:gd name="T25" fmla="*/ 49 h 68"/>
                <a:gd name="T26" fmla="*/ 27 w 82"/>
                <a:gd name="T27" fmla="*/ 41 h 68"/>
                <a:gd name="T28" fmla="*/ 18 w 82"/>
                <a:gd name="T29" fmla="*/ 32 h 68"/>
                <a:gd name="T30" fmla="*/ 11 w 82"/>
                <a:gd name="T31" fmla="*/ 22 h 68"/>
                <a:gd name="T32" fmla="*/ 7 w 82"/>
                <a:gd name="T33" fmla="*/ 11 h 68"/>
                <a:gd name="T34" fmla="*/ 7 w 82"/>
                <a:gd name="T35" fmla="*/ 0 h 68"/>
                <a:gd name="T36" fmla="*/ 0 w 82"/>
                <a:gd name="T37" fmla="*/ 0 h 6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68"/>
                <a:gd name="T59" fmla="*/ 82 w 82"/>
                <a:gd name="T60" fmla="*/ 68 h 6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68">
                  <a:moveTo>
                    <a:pt x="0" y="0"/>
                  </a:moveTo>
                  <a:lnTo>
                    <a:pt x="1" y="12"/>
                  </a:lnTo>
                  <a:lnTo>
                    <a:pt x="5" y="24"/>
                  </a:lnTo>
                  <a:lnTo>
                    <a:pt x="12" y="35"/>
                  </a:lnTo>
                  <a:lnTo>
                    <a:pt x="23" y="46"/>
                  </a:lnTo>
                  <a:lnTo>
                    <a:pt x="34" y="54"/>
                  </a:lnTo>
                  <a:lnTo>
                    <a:pt x="49" y="60"/>
                  </a:lnTo>
                  <a:lnTo>
                    <a:pt x="63" y="66"/>
                  </a:lnTo>
                  <a:lnTo>
                    <a:pt x="81" y="67"/>
                  </a:lnTo>
                  <a:lnTo>
                    <a:pt x="81" y="62"/>
                  </a:lnTo>
                  <a:lnTo>
                    <a:pt x="65" y="59"/>
                  </a:lnTo>
                  <a:lnTo>
                    <a:pt x="50" y="55"/>
                  </a:lnTo>
                  <a:lnTo>
                    <a:pt x="36" y="49"/>
                  </a:lnTo>
                  <a:lnTo>
                    <a:pt x="27" y="41"/>
                  </a:lnTo>
                  <a:lnTo>
                    <a:pt x="18" y="32"/>
                  </a:lnTo>
                  <a:lnTo>
                    <a:pt x="11" y="22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2" name="Freeform 237"/>
            <p:cNvSpPr>
              <a:spLocks/>
            </p:cNvSpPr>
            <p:nvPr/>
          </p:nvSpPr>
          <p:spPr bwMode="auto">
            <a:xfrm>
              <a:off x="4650" y="3865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2 w 91"/>
                <a:gd name="T3" fmla="*/ 0 h 58"/>
                <a:gd name="T4" fmla="*/ 74 w 91"/>
                <a:gd name="T5" fmla="*/ 1 h 58"/>
                <a:gd name="T6" fmla="*/ 65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2 w 91"/>
                <a:gd name="T13" fmla="*/ 8 h 58"/>
                <a:gd name="T14" fmla="*/ 35 w 91"/>
                <a:gd name="T15" fmla="*/ 12 h 58"/>
                <a:gd name="T16" fmla="*/ 30 w 91"/>
                <a:gd name="T17" fmla="*/ 16 h 58"/>
                <a:gd name="T18" fmla="*/ 23 w 91"/>
                <a:gd name="T19" fmla="*/ 19 h 58"/>
                <a:gd name="T20" fmla="*/ 19 w 91"/>
                <a:gd name="T21" fmla="*/ 23 h 58"/>
                <a:gd name="T22" fmla="*/ 14 w 91"/>
                <a:gd name="T23" fmla="*/ 27 h 58"/>
                <a:gd name="T24" fmla="*/ 10 w 91"/>
                <a:gd name="T25" fmla="*/ 32 h 58"/>
                <a:gd name="T26" fmla="*/ 5 w 91"/>
                <a:gd name="T27" fmla="*/ 39 h 58"/>
                <a:gd name="T28" fmla="*/ 3 w 91"/>
                <a:gd name="T29" fmla="*/ 44 h 58"/>
                <a:gd name="T30" fmla="*/ 1 w 91"/>
                <a:gd name="T31" fmla="*/ 51 h 58"/>
                <a:gd name="T32" fmla="*/ 0 w 91"/>
                <a:gd name="T33" fmla="*/ 57 h 58"/>
                <a:gd name="T34" fmla="*/ 7 w 91"/>
                <a:gd name="T35" fmla="*/ 57 h 58"/>
                <a:gd name="T36" fmla="*/ 8 w 91"/>
                <a:gd name="T37" fmla="*/ 52 h 58"/>
                <a:gd name="T38" fmla="*/ 10 w 91"/>
                <a:gd name="T39" fmla="*/ 47 h 58"/>
                <a:gd name="T40" fmla="*/ 12 w 91"/>
                <a:gd name="T41" fmla="*/ 41 h 58"/>
                <a:gd name="T42" fmla="*/ 15 w 91"/>
                <a:gd name="T43" fmla="*/ 36 h 58"/>
                <a:gd name="T44" fmla="*/ 19 w 91"/>
                <a:gd name="T45" fmla="*/ 31 h 58"/>
                <a:gd name="T46" fmla="*/ 23 w 91"/>
                <a:gd name="T47" fmla="*/ 27 h 58"/>
                <a:gd name="T48" fmla="*/ 27 w 91"/>
                <a:gd name="T49" fmla="*/ 23 h 58"/>
                <a:gd name="T50" fmla="*/ 33 w 91"/>
                <a:gd name="T51" fmla="*/ 19 h 58"/>
                <a:gd name="T52" fmla="*/ 40 w 91"/>
                <a:gd name="T53" fmla="*/ 17 h 58"/>
                <a:gd name="T54" fmla="*/ 45 w 91"/>
                <a:gd name="T55" fmla="*/ 14 h 58"/>
                <a:gd name="T56" fmla="*/ 52 w 91"/>
                <a:gd name="T57" fmla="*/ 12 h 58"/>
                <a:gd name="T58" fmla="*/ 59 w 91"/>
                <a:gd name="T59" fmla="*/ 9 h 58"/>
                <a:gd name="T60" fmla="*/ 67 w 91"/>
                <a:gd name="T61" fmla="*/ 8 h 58"/>
                <a:gd name="T62" fmla="*/ 74 w 91"/>
                <a:gd name="T63" fmla="*/ 8 h 58"/>
                <a:gd name="T64" fmla="*/ 82 w 91"/>
                <a:gd name="T65" fmla="*/ 8 h 58"/>
                <a:gd name="T66" fmla="*/ 90 w 91"/>
                <a:gd name="T67" fmla="*/ 8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2"/>
                  </a:lnTo>
                  <a:lnTo>
                    <a:pt x="30" y="16"/>
                  </a:lnTo>
                  <a:lnTo>
                    <a:pt x="23" y="19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9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  <a:lnTo>
                    <a:pt x="8" y="52"/>
                  </a:lnTo>
                  <a:lnTo>
                    <a:pt x="10" y="47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19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8"/>
                  </a:lnTo>
                  <a:lnTo>
                    <a:pt x="82" y="8"/>
                  </a:lnTo>
                  <a:lnTo>
                    <a:pt x="90" y="8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3" name="Freeform 238"/>
            <p:cNvSpPr>
              <a:spLocks/>
            </p:cNvSpPr>
            <p:nvPr/>
          </p:nvSpPr>
          <p:spPr bwMode="auto">
            <a:xfrm>
              <a:off x="4749" y="3866"/>
              <a:ext cx="82" cy="70"/>
            </a:xfrm>
            <a:custGeom>
              <a:avLst/>
              <a:gdLst>
                <a:gd name="T0" fmla="*/ 81 w 82"/>
                <a:gd name="T1" fmla="*/ 69 h 70"/>
                <a:gd name="T2" fmla="*/ 80 w 82"/>
                <a:gd name="T3" fmla="*/ 56 h 70"/>
                <a:gd name="T4" fmla="*/ 76 w 82"/>
                <a:gd name="T5" fmla="*/ 44 h 70"/>
                <a:gd name="T6" fmla="*/ 69 w 82"/>
                <a:gd name="T7" fmla="*/ 32 h 70"/>
                <a:gd name="T8" fmla="*/ 58 w 82"/>
                <a:gd name="T9" fmla="*/ 23 h 70"/>
                <a:gd name="T10" fmla="*/ 47 w 82"/>
                <a:gd name="T11" fmla="*/ 15 h 70"/>
                <a:gd name="T12" fmla="*/ 32 w 82"/>
                <a:gd name="T13" fmla="*/ 7 h 70"/>
                <a:gd name="T14" fmla="*/ 18 w 82"/>
                <a:gd name="T15" fmla="*/ 3 h 70"/>
                <a:gd name="T16" fmla="*/ 0 w 82"/>
                <a:gd name="T17" fmla="*/ 0 h 70"/>
                <a:gd name="T18" fmla="*/ 0 w 82"/>
                <a:gd name="T19" fmla="*/ 7 h 70"/>
                <a:gd name="T20" fmla="*/ 16 w 82"/>
                <a:gd name="T21" fmla="*/ 8 h 70"/>
                <a:gd name="T22" fmla="*/ 31 w 82"/>
                <a:gd name="T23" fmla="*/ 13 h 70"/>
                <a:gd name="T24" fmla="*/ 45 w 82"/>
                <a:gd name="T25" fmla="*/ 19 h 70"/>
                <a:gd name="T26" fmla="*/ 54 w 82"/>
                <a:gd name="T27" fmla="*/ 28 h 70"/>
                <a:gd name="T28" fmla="*/ 63 w 82"/>
                <a:gd name="T29" fmla="*/ 36 h 70"/>
                <a:gd name="T30" fmla="*/ 70 w 82"/>
                <a:gd name="T31" fmla="*/ 46 h 70"/>
                <a:gd name="T32" fmla="*/ 74 w 82"/>
                <a:gd name="T33" fmla="*/ 57 h 70"/>
                <a:gd name="T34" fmla="*/ 74 w 82"/>
                <a:gd name="T35" fmla="*/ 69 h 70"/>
                <a:gd name="T36" fmla="*/ 81 w 82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81" y="69"/>
                  </a:move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5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4" name="Freeform 239"/>
            <p:cNvSpPr>
              <a:spLocks/>
            </p:cNvSpPr>
            <p:nvPr/>
          </p:nvSpPr>
          <p:spPr bwMode="auto">
            <a:xfrm>
              <a:off x="4813" y="3971"/>
              <a:ext cx="174" cy="109"/>
            </a:xfrm>
            <a:custGeom>
              <a:avLst/>
              <a:gdLst>
                <a:gd name="T0" fmla="*/ 0 w 174"/>
                <a:gd name="T1" fmla="*/ 68 h 109"/>
                <a:gd name="T2" fmla="*/ 1 w 174"/>
                <a:gd name="T3" fmla="*/ 75 h 109"/>
                <a:gd name="T4" fmla="*/ 6 w 174"/>
                <a:gd name="T5" fmla="*/ 82 h 109"/>
                <a:gd name="T6" fmla="*/ 13 w 174"/>
                <a:gd name="T7" fmla="*/ 89 h 109"/>
                <a:gd name="T8" fmla="*/ 23 w 174"/>
                <a:gd name="T9" fmla="*/ 96 h 109"/>
                <a:gd name="T10" fmla="*/ 34 w 174"/>
                <a:gd name="T11" fmla="*/ 100 h 109"/>
                <a:gd name="T12" fmla="*/ 49 w 174"/>
                <a:gd name="T13" fmla="*/ 104 h 109"/>
                <a:gd name="T14" fmla="*/ 64 w 174"/>
                <a:gd name="T15" fmla="*/ 107 h 109"/>
                <a:gd name="T16" fmla="*/ 81 w 174"/>
                <a:gd name="T17" fmla="*/ 108 h 109"/>
                <a:gd name="T18" fmla="*/ 90 w 174"/>
                <a:gd name="T19" fmla="*/ 108 h 109"/>
                <a:gd name="T20" fmla="*/ 99 w 174"/>
                <a:gd name="T21" fmla="*/ 108 h 109"/>
                <a:gd name="T22" fmla="*/ 107 w 174"/>
                <a:gd name="T23" fmla="*/ 108 h 109"/>
                <a:gd name="T24" fmla="*/ 116 w 174"/>
                <a:gd name="T25" fmla="*/ 107 h 109"/>
                <a:gd name="T26" fmla="*/ 123 w 174"/>
                <a:gd name="T27" fmla="*/ 107 h 109"/>
                <a:gd name="T28" fmla="*/ 132 w 174"/>
                <a:gd name="T29" fmla="*/ 104 h 109"/>
                <a:gd name="T30" fmla="*/ 137 w 174"/>
                <a:gd name="T31" fmla="*/ 102 h 109"/>
                <a:gd name="T32" fmla="*/ 144 w 174"/>
                <a:gd name="T33" fmla="*/ 100 h 109"/>
                <a:gd name="T34" fmla="*/ 150 w 174"/>
                <a:gd name="T35" fmla="*/ 98 h 109"/>
                <a:gd name="T36" fmla="*/ 156 w 174"/>
                <a:gd name="T37" fmla="*/ 96 h 109"/>
                <a:gd name="T38" fmla="*/ 160 w 174"/>
                <a:gd name="T39" fmla="*/ 93 h 109"/>
                <a:gd name="T40" fmla="*/ 164 w 174"/>
                <a:gd name="T41" fmla="*/ 90 h 109"/>
                <a:gd name="T42" fmla="*/ 167 w 174"/>
                <a:gd name="T43" fmla="*/ 86 h 109"/>
                <a:gd name="T44" fmla="*/ 170 w 174"/>
                <a:gd name="T45" fmla="*/ 82 h 109"/>
                <a:gd name="T46" fmla="*/ 172 w 174"/>
                <a:gd name="T47" fmla="*/ 79 h 109"/>
                <a:gd name="T48" fmla="*/ 173 w 174"/>
                <a:gd name="T49" fmla="*/ 75 h 109"/>
                <a:gd name="T50" fmla="*/ 172 w 174"/>
                <a:gd name="T51" fmla="*/ 42 h 109"/>
                <a:gd name="T52" fmla="*/ 172 w 174"/>
                <a:gd name="T53" fmla="*/ 35 h 109"/>
                <a:gd name="T54" fmla="*/ 167 w 174"/>
                <a:gd name="T55" fmla="*/ 28 h 109"/>
                <a:gd name="T56" fmla="*/ 160 w 174"/>
                <a:gd name="T57" fmla="*/ 21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6 h 109"/>
                <a:gd name="T64" fmla="*/ 107 w 174"/>
                <a:gd name="T65" fmla="*/ 3 h 109"/>
                <a:gd name="T66" fmla="*/ 90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4 w 174"/>
                <a:gd name="T73" fmla="*/ 1 h 109"/>
                <a:gd name="T74" fmla="*/ 57 w 174"/>
                <a:gd name="T75" fmla="*/ 3 h 109"/>
                <a:gd name="T76" fmla="*/ 50 w 174"/>
                <a:gd name="T77" fmla="*/ 3 h 109"/>
                <a:gd name="T78" fmla="*/ 41 w 174"/>
                <a:gd name="T79" fmla="*/ 4 h 109"/>
                <a:gd name="T80" fmla="*/ 34 w 174"/>
                <a:gd name="T81" fmla="*/ 7 h 109"/>
                <a:gd name="T82" fmla="*/ 29 w 174"/>
                <a:gd name="T83" fmla="*/ 8 h 109"/>
                <a:gd name="T84" fmla="*/ 23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6 w 174"/>
                <a:gd name="T93" fmla="*/ 24 h 109"/>
                <a:gd name="T94" fmla="*/ 3 w 174"/>
                <a:gd name="T95" fmla="*/ 28 h 109"/>
                <a:gd name="T96" fmla="*/ 1 w 174"/>
                <a:gd name="T97" fmla="*/ 30 h 109"/>
                <a:gd name="T98" fmla="*/ 0 w 174"/>
                <a:gd name="T99" fmla="*/ 35 h 109"/>
                <a:gd name="T100" fmla="*/ 0 w 174"/>
                <a:gd name="T101" fmla="*/ 68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0" y="68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6"/>
                  </a:lnTo>
                  <a:lnTo>
                    <a:pt x="34" y="100"/>
                  </a:lnTo>
                  <a:lnTo>
                    <a:pt x="49" y="104"/>
                  </a:lnTo>
                  <a:lnTo>
                    <a:pt x="64" y="107"/>
                  </a:lnTo>
                  <a:lnTo>
                    <a:pt x="81" y="108"/>
                  </a:lnTo>
                  <a:lnTo>
                    <a:pt x="90" y="108"/>
                  </a:lnTo>
                  <a:lnTo>
                    <a:pt x="99" y="108"/>
                  </a:lnTo>
                  <a:lnTo>
                    <a:pt x="107" y="108"/>
                  </a:lnTo>
                  <a:lnTo>
                    <a:pt x="116" y="107"/>
                  </a:lnTo>
                  <a:lnTo>
                    <a:pt x="123" y="107"/>
                  </a:lnTo>
                  <a:lnTo>
                    <a:pt x="132" y="104"/>
                  </a:lnTo>
                  <a:lnTo>
                    <a:pt x="137" y="102"/>
                  </a:lnTo>
                  <a:lnTo>
                    <a:pt x="144" y="100"/>
                  </a:lnTo>
                  <a:lnTo>
                    <a:pt x="150" y="98"/>
                  </a:lnTo>
                  <a:lnTo>
                    <a:pt x="156" y="96"/>
                  </a:lnTo>
                  <a:lnTo>
                    <a:pt x="160" y="93"/>
                  </a:lnTo>
                  <a:lnTo>
                    <a:pt x="164" y="90"/>
                  </a:lnTo>
                  <a:lnTo>
                    <a:pt x="167" y="86"/>
                  </a:lnTo>
                  <a:lnTo>
                    <a:pt x="170" y="82"/>
                  </a:lnTo>
                  <a:lnTo>
                    <a:pt x="172" y="79"/>
                  </a:lnTo>
                  <a:lnTo>
                    <a:pt x="173" y="75"/>
                  </a:lnTo>
                  <a:lnTo>
                    <a:pt x="172" y="42"/>
                  </a:lnTo>
                  <a:lnTo>
                    <a:pt x="172" y="35"/>
                  </a:lnTo>
                  <a:lnTo>
                    <a:pt x="167" y="28"/>
                  </a:lnTo>
                  <a:lnTo>
                    <a:pt x="160" y="21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6"/>
                  </a:lnTo>
                  <a:lnTo>
                    <a:pt x="107" y="3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7" y="3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4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8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0" y="68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5" name="Freeform 240"/>
            <p:cNvSpPr>
              <a:spLocks/>
            </p:cNvSpPr>
            <p:nvPr/>
          </p:nvSpPr>
          <p:spPr bwMode="auto">
            <a:xfrm>
              <a:off x="4810" y="4045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50 w 81"/>
                <a:gd name="T5" fmla="*/ 29 h 40"/>
                <a:gd name="T6" fmla="*/ 37 w 81"/>
                <a:gd name="T7" fmla="*/ 26 h 40"/>
                <a:gd name="T8" fmla="*/ 26 w 81"/>
                <a:gd name="T9" fmla="*/ 21 h 40"/>
                <a:gd name="T10" fmla="*/ 16 w 81"/>
                <a:gd name="T11" fmla="*/ 16 h 40"/>
                <a:gd name="T12" fmla="*/ 11 w 81"/>
                <a:gd name="T13" fmla="*/ 11 h 40"/>
                <a:gd name="T14" fmla="*/ 7 w 81"/>
                <a:gd name="T15" fmla="*/ 5 h 40"/>
                <a:gd name="T16" fmla="*/ 7 w 81"/>
                <a:gd name="T17" fmla="*/ 0 h 40"/>
                <a:gd name="T18" fmla="*/ 0 w 81"/>
                <a:gd name="T19" fmla="*/ 0 h 40"/>
                <a:gd name="T20" fmla="*/ 1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3 w 81"/>
                <a:gd name="T27" fmla="*/ 27 h 40"/>
                <a:gd name="T28" fmla="*/ 34 w 81"/>
                <a:gd name="T29" fmla="*/ 32 h 40"/>
                <a:gd name="T30" fmla="*/ 49 w 81"/>
                <a:gd name="T31" fmla="*/ 34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50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6" name="Freeform 241"/>
            <p:cNvSpPr>
              <a:spLocks/>
            </p:cNvSpPr>
            <p:nvPr/>
          </p:nvSpPr>
          <p:spPr bwMode="auto">
            <a:xfrm>
              <a:off x="4899" y="4052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7 h 33"/>
                <a:gd name="T8" fmla="*/ 76 w 91"/>
                <a:gd name="T9" fmla="*/ 11 h 33"/>
                <a:gd name="T10" fmla="*/ 74 w 91"/>
                <a:gd name="T11" fmla="*/ 13 h 33"/>
                <a:gd name="T12" fmla="*/ 70 w 91"/>
                <a:gd name="T13" fmla="*/ 14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1 h 33"/>
                <a:gd name="T62" fmla="*/ 87 w 91"/>
                <a:gd name="T63" fmla="*/ 7 h 33"/>
                <a:gd name="T64" fmla="*/ 89 w 91"/>
                <a:gd name="T65" fmla="*/ 4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70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7" name="Freeform 242"/>
            <p:cNvSpPr>
              <a:spLocks/>
            </p:cNvSpPr>
            <p:nvPr/>
          </p:nvSpPr>
          <p:spPr bwMode="auto">
            <a:xfrm>
              <a:off x="4989" y="4016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8" name="Freeform 243"/>
            <p:cNvSpPr>
              <a:spLocks/>
            </p:cNvSpPr>
            <p:nvPr/>
          </p:nvSpPr>
          <p:spPr bwMode="auto">
            <a:xfrm>
              <a:off x="4908" y="3968"/>
              <a:ext cx="82" cy="40"/>
            </a:xfrm>
            <a:custGeom>
              <a:avLst/>
              <a:gdLst>
                <a:gd name="T0" fmla="*/ 0 w 82"/>
                <a:gd name="T1" fmla="*/ 6 h 40"/>
                <a:gd name="T2" fmla="*/ 16 w 82"/>
                <a:gd name="T3" fmla="*/ 7 h 40"/>
                <a:gd name="T4" fmla="*/ 31 w 82"/>
                <a:gd name="T5" fmla="*/ 10 h 40"/>
                <a:gd name="T6" fmla="*/ 45 w 82"/>
                <a:gd name="T7" fmla="*/ 13 h 40"/>
                <a:gd name="T8" fmla="*/ 55 w 82"/>
                <a:gd name="T9" fmla="*/ 17 h 40"/>
                <a:gd name="T10" fmla="*/ 65 w 82"/>
                <a:gd name="T11" fmla="*/ 23 h 40"/>
                <a:gd name="T12" fmla="*/ 70 w 82"/>
                <a:gd name="T13" fmla="*/ 28 h 40"/>
                <a:gd name="T14" fmla="*/ 74 w 82"/>
                <a:gd name="T15" fmla="*/ 34 h 40"/>
                <a:gd name="T16" fmla="*/ 74 w 82"/>
                <a:gd name="T17" fmla="*/ 39 h 40"/>
                <a:gd name="T18" fmla="*/ 81 w 82"/>
                <a:gd name="T19" fmla="*/ 39 h 40"/>
                <a:gd name="T20" fmla="*/ 80 w 82"/>
                <a:gd name="T21" fmla="*/ 32 h 40"/>
                <a:gd name="T22" fmla="*/ 76 w 82"/>
                <a:gd name="T23" fmla="*/ 24 h 40"/>
                <a:gd name="T24" fmla="*/ 69 w 82"/>
                <a:gd name="T25" fmla="*/ 18 h 40"/>
                <a:gd name="T26" fmla="*/ 58 w 82"/>
                <a:gd name="T27" fmla="*/ 12 h 40"/>
                <a:gd name="T28" fmla="*/ 47 w 82"/>
                <a:gd name="T29" fmla="*/ 7 h 40"/>
                <a:gd name="T30" fmla="*/ 32 w 82"/>
                <a:gd name="T31" fmla="*/ 5 h 40"/>
                <a:gd name="T32" fmla="*/ 16 w 82"/>
                <a:gd name="T33" fmla="*/ 1 h 40"/>
                <a:gd name="T34" fmla="*/ 0 w 82"/>
                <a:gd name="T35" fmla="*/ 0 h 40"/>
                <a:gd name="T36" fmla="*/ 0 w 82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49" name="Freeform 244"/>
            <p:cNvSpPr>
              <a:spLocks/>
            </p:cNvSpPr>
            <p:nvPr/>
          </p:nvSpPr>
          <p:spPr bwMode="auto">
            <a:xfrm>
              <a:off x="4810" y="3968"/>
              <a:ext cx="90" cy="33"/>
            </a:xfrm>
            <a:custGeom>
              <a:avLst/>
              <a:gdLst>
                <a:gd name="T0" fmla="*/ 5 w 90"/>
                <a:gd name="T1" fmla="*/ 32 h 33"/>
                <a:gd name="T2" fmla="*/ 7 w 90"/>
                <a:gd name="T3" fmla="*/ 30 h 33"/>
                <a:gd name="T4" fmla="*/ 8 w 90"/>
                <a:gd name="T5" fmla="*/ 27 h 33"/>
                <a:gd name="T6" fmla="*/ 11 w 90"/>
                <a:gd name="T7" fmla="*/ 24 h 33"/>
                <a:gd name="T8" fmla="*/ 14 w 90"/>
                <a:gd name="T9" fmla="*/ 21 h 33"/>
                <a:gd name="T10" fmla="*/ 16 w 90"/>
                <a:gd name="T11" fmla="*/ 19 h 33"/>
                <a:gd name="T12" fmla="*/ 21 w 90"/>
                <a:gd name="T13" fmla="*/ 17 h 33"/>
                <a:gd name="T14" fmla="*/ 26 w 90"/>
                <a:gd name="T15" fmla="*/ 15 h 33"/>
                <a:gd name="T16" fmla="*/ 31 w 90"/>
                <a:gd name="T17" fmla="*/ 13 h 33"/>
                <a:gd name="T18" fmla="*/ 37 w 90"/>
                <a:gd name="T19" fmla="*/ 11 h 33"/>
                <a:gd name="T20" fmla="*/ 44 w 90"/>
                <a:gd name="T21" fmla="*/ 9 h 33"/>
                <a:gd name="T22" fmla="*/ 51 w 90"/>
                <a:gd name="T23" fmla="*/ 8 h 33"/>
                <a:gd name="T24" fmla="*/ 58 w 90"/>
                <a:gd name="T25" fmla="*/ 7 h 33"/>
                <a:gd name="T26" fmla="*/ 64 w 90"/>
                <a:gd name="T27" fmla="*/ 6 h 33"/>
                <a:gd name="T28" fmla="*/ 73 w 90"/>
                <a:gd name="T29" fmla="*/ 6 h 33"/>
                <a:gd name="T30" fmla="*/ 81 w 90"/>
                <a:gd name="T31" fmla="*/ 6 h 33"/>
                <a:gd name="T32" fmla="*/ 89 w 90"/>
                <a:gd name="T33" fmla="*/ 6 h 33"/>
                <a:gd name="T34" fmla="*/ 89 w 90"/>
                <a:gd name="T35" fmla="*/ 0 h 33"/>
                <a:gd name="T36" fmla="*/ 81 w 90"/>
                <a:gd name="T37" fmla="*/ 0 h 33"/>
                <a:gd name="T38" fmla="*/ 73 w 90"/>
                <a:gd name="T39" fmla="*/ 0 h 33"/>
                <a:gd name="T40" fmla="*/ 64 w 90"/>
                <a:gd name="T41" fmla="*/ 1 h 33"/>
                <a:gd name="T42" fmla="*/ 58 w 90"/>
                <a:gd name="T43" fmla="*/ 1 h 33"/>
                <a:gd name="T44" fmla="*/ 49 w 90"/>
                <a:gd name="T45" fmla="*/ 2 h 33"/>
                <a:gd name="T46" fmla="*/ 42 w 90"/>
                <a:gd name="T47" fmla="*/ 4 h 33"/>
                <a:gd name="T48" fmla="*/ 36 w 90"/>
                <a:gd name="T49" fmla="*/ 6 h 33"/>
                <a:gd name="T50" fmla="*/ 29 w 90"/>
                <a:gd name="T51" fmla="*/ 7 h 33"/>
                <a:gd name="T52" fmla="*/ 23 w 90"/>
                <a:gd name="T53" fmla="*/ 9 h 33"/>
                <a:gd name="T54" fmla="*/ 18 w 90"/>
                <a:gd name="T55" fmla="*/ 12 h 33"/>
                <a:gd name="T56" fmla="*/ 14 w 90"/>
                <a:gd name="T57" fmla="*/ 14 h 33"/>
                <a:gd name="T58" fmla="*/ 10 w 90"/>
                <a:gd name="T59" fmla="*/ 17 h 33"/>
                <a:gd name="T60" fmla="*/ 5 w 90"/>
                <a:gd name="T61" fmla="*/ 20 h 33"/>
                <a:gd name="T62" fmla="*/ 3 w 90"/>
                <a:gd name="T63" fmla="*/ 24 h 33"/>
                <a:gd name="T64" fmla="*/ 1 w 90"/>
                <a:gd name="T65" fmla="*/ 27 h 33"/>
                <a:gd name="T66" fmla="*/ 0 w 90"/>
                <a:gd name="T67" fmla="*/ 32 h 33"/>
                <a:gd name="T68" fmla="*/ 5 w 90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5" y="32"/>
                  </a:moveTo>
                  <a:lnTo>
                    <a:pt x="7" y="30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4" y="9"/>
                  </a:lnTo>
                  <a:lnTo>
                    <a:pt x="51" y="8"/>
                  </a:lnTo>
                  <a:lnTo>
                    <a:pt x="58" y="7"/>
                  </a:lnTo>
                  <a:lnTo>
                    <a:pt x="64" y="6"/>
                  </a:lnTo>
                  <a:lnTo>
                    <a:pt x="73" y="6"/>
                  </a:lnTo>
                  <a:lnTo>
                    <a:pt x="81" y="6"/>
                  </a:lnTo>
                  <a:lnTo>
                    <a:pt x="89" y="6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8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29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0" name="Freeform 245"/>
            <p:cNvSpPr>
              <a:spLocks/>
            </p:cNvSpPr>
            <p:nvPr/>
          </p:nvSpPr>
          <p:spPr bwMode="auto">
            <a:xfrm>
              <a:off x="4809" y="4009"/>
              <a:ext cx="2" cy="28"/>
            </a:xfrm>
            <a:custGeom>
              <a:avLst/>
              <a:gdLst>
                <a:gd name="T0" fmla="*/ 0 w 2"/>
                <a:gd name="T1" fmla="*/ 27 h 28"/>
                <a:gd name="T2" fmla="*/ 0 w 2"/>
                <a:gd name="T3" fmla="*/ 0 h 28"/>
                <a:gd name="T4" fmla="*/ 1 w 2"/>
                <a:gd name="T5" fmla="*/ 0 h 28"/>
                <a:gd name="T6" fmla="*/ 1 w 2"/>
                <a:gd name="T7" fmla="*/ 27 h 28"/>
                <a:gd name="T8" fmla="*/ 0 w 2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0" y="27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1" name="Freeform 246"/>
            <p:cNvSpPr>
              <a:spLocks/>
            </p:cNvSpPr>
            <p:nvPr/>
          </p:nvSpPr>
          <p:spPr bwMode="auto">
            <a:xfrm>
              <a:off x="4813" y="3971"/>
              <a:ext cx="172" cy="73"/>
            </a:xfrm>
            <a:custGeom>
              <a:avLst/>
              <a:gdLst>
                <a:gd name="T0" fmla="*/ 171 w 172"/>
                <a:gd name="T1" fmla="*/ 40 h 73"/>
                <a:gd name="T2" fmla="*/ 171 w 172"/>
                <a:gd name="T3" fmla="*/ 44 h 73"/>
                <a:gd name="T4" fmla="*/ 168 w 172"/>
                <a:gd name="T5" fmla="*/ 47 h 73"/>
                <a:gd name="T6" fmla="*/ 167 w 172"/>
                <a:gd name="T7" fmla="*/ 51 h 73"/>
                <a:gd name="T8" fmla="*/ 162 w 172"/>
                <a:gd name="T9" fmla="*/ 55 h 73"/>
                <a:gd name="T10" fmla="*/ 158 w 172"/>
                <a:gd name="T11" fmla="*/ 57 h 73"/>
                <a:gd name="T12" fmla="*/ 154 w 172"/>
                <a:gd name="T13" fmla="*/ 60 h 73"/>
                <a:gd name="T14" fmla="*/ 150 w 172"/>
                <a:gd name="T15" fmla="*/ 63 h 73"/>
                <a:gd name="T16" fmla="*/ 144 w 172"/>
                <a:gd name="T17" fmla="*/ 64 h 73"/>
                <a:gd name="T18" fmla="*/ 137 w 172"/>
                <a:gd name="T19" fmla="*/ 67 h 73"/>
                <a:gd name="T20" fmla="*/ 130 w 172"/>
                <a:gd name="T21" fmla="*/ 68 h 73"/>
                <a:gd name="T22" fmla="*/ 123 w 172"/>
                <a:gd name="T23" fmla="*/ 71 h 73"/>
                <a:gd name="T24" fmla="*/ 115 w 172"/>
                <a:gd name="T25" fmla="*/ 71 h 73"/>
                <a:gd name="T26" fmla="*/ 107 w 172"/>
                <a:gd name="T27" fmla="*/ 72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71 h 73"/>
                <a:gd name="T36" fmla="*/ 48 w 172"/>
                <a:gd name="T37" fmla="*/ 68 h 73"/>
                <a:gd name="T38" fmla="*/ 34 w 172"/>
                <a:gd name="T39" fmla="*/ 64 h 73"/>
                <a:gd name="T40" fmla="*/ 21 w 172"/>
                <a:gd name="T41" fmla="*/ 60 h 73"/>
                <a:gd name="T42" fmla="*/ 11 w 172"/>
                <a:gd name="T43" fmla="*/ 55 h 73"/>
                <a:gd name="T44" fmla="*/ 4 w 172"/>
                <a:gd name="T45" fmla="*/ 48 h 73"/>
                <a:gd name="T46" fmla="*/ 0 w 172"/>
                <a:gd name="T47" fmla="*/ 40 h 73"/>
                <a:gd name="T48" fmla="*/ 0 w 172"/>
                <a:gd name="T49" fmla="*/ 33 h 73"/>
                <a:gd name="T50" fmla="*/ 1 w 172"/>
                <a:gd name="T51" fmla="*/ 29 h 73"/>
                <a:gd name="T52" fmla="*/ 3 w 172"/>
                <a:gd name="T53" fmla="*/ 27 h 73"/>
                <a:gd name="T54" fmla="*/ 6 w 172"/>
                <a:gd name="T55" fmla="*/ 23 h 73"/>
                <a:gd name="T56" fmla="*/ 9 w 172"/>
                <a:gd name="T57" fmla="*/ 19 h 73"/>
                <a:gd name="T58" fmla="*/ 13 w 172"/>
                <a:gd name="T59" fmla="*/ 16 h 73"/>
                <a:gd name="T60" fmla="*/ 17 w 172"/>
                <a:gd name="T61" fmla="*/ 13 h 73"/>
                <a:gd name="T62" fmla="*/ 23 w 172"/>
                <a:gd name="T63" fmla="*/ 11 h 73"/>
                <a:gd name="T64" fmla="*/ 29 w 172"/>
                <a:gd name="T65" fmla="*/ 8 h 73"/>
                <a:gd name="T66" fmla="*/ 34 w 172"/>
                <a:gd name="T67" fmla="*/ 7 h 73"/>
                <a:gd name="T68" fmla="*/ 41 w 172"/>
                <a:gd name="T69" fmla="*/ 4 h 73"/>
                <a:gd name="T70" fmla="*/ 50 w 172"/>
                <a:gd name="T71" fmla="*/ 3 h 73"/>
                <a:gd name="T72" fmla="*/ 57 w 172"/>
                <a:gd name="T73" fmla="*/ 3 h 73"/>
                <a:gd name="T74" fmla="*/ 64 w 172"/>
                <a:gd name="T75" fmla="*/ 1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3 h 73"/>
                <a:gd name="T84" fmla="*/ 124 w 172"/>
                <a:gd name="T85" fmla="*/ 5 h 73"/>
                <a:gd name="T86" fmla="*/ 138 w 172"/>
                <a:gd name="T87" fmla="*/ 8 h 73"/>
                <a:gd name="T88" fmla="*/ 150 w 172"/>
                <a:gd name="T89" fmla="*/ 13 h 73"/>
                <a:gd name="T90" fmla="*/ 160 w 172"/>
                <a:gd name="T91" fmla="*/ 20 h 73"/>
                <a:gd name="T92" fmla="*/ 167 w 172"/>
                <a:gd name="T93" fmla="*/ 27 h 73"/>
                <a:gd name="T94" fmla="*/ 171 w 172"/>
                <a:gd name="T95" fmla="*/ 33 h 73"/>
                <a:gd name="T96" fmla="*/ 171 w 172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40"/>
                  </a:moveTo>
                  <a:lnTo>
                    <a:pt x="171" y="44"/>
                  </a:lnTo>
                  <a:lnTo>
                    <a:pt x="168" y="47"/>
                  </a:lnTo>
                  <a:lnTo>
                    <a:pt x="167" y="51"/>
                  </a:lnTo>
                  <a:lnTo>
                    <a:pt x="162" y="55"/>
                  </a:lnTo>
                  <a:lnTo>
                    <a:pt x="158" y="57"/>
                  </a:lnTo>
                  <a:lnTo>
                    <a:pt x="154" y="60"/>
                  </a:lnTo>
                  <a:lnTo>
                    <a:pt x="150" y="63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5" y="71"/>
                  </a:lnTo>
                  <a:lnTo>
                    <a:pt x="107" y="72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1" y="60"/>
                  </a:lnTo>
                  <a:lnTo>
                    <a:pt x="11" y="55"/>
                  </a:lnTo>
                  <a:lnTo>
                    <a:pt x="4" y="48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7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4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5"/>
                  </a:lnTo>
                  <a:lnTo>
                    <a:pt x="138" y="8"/>
                  </a:lnTo>
                  <a:lnTo>
                    <a:pt x="150" y="13"/>
                  </a:lnTo>
                  <a:lnTo>
                    <a:pt x="160" y="20"/>
                  </a:lnTo>
                  <a:lnTo>
                    <a:pt x="167" y="27"/>
                  </a:lnTo>
                  <a:lnTo>
                    <a:pt x="171" y="33"/>
                  </a:lnTo>
                  <a:lnTo>
                    <a:pt x="171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2" name="Freeform 247"/>
            <p:cNvSpPr>
              <a:spLocks/>
            </p:cNvSpPr>
            <p:nvPr/>
          </p:nvSpPr>
          <p:spPr bwMode="auto">
            <a:xfrm>
              <a:off x="4899" y="4016"/>
              <a:ext cx="91" cy="33"/>
            </a:xfrm>
            <a:custGeom>
              <a:avLst/>
              <a:gdLst>
                <a:gd name="T0" fmla="*/ 0 w 91"/>
                <a:gd name="T1" fmla="*/ 32 h 33"/>
                <a:gd name="T2" fmla="*/ 8 w 91"/>
                <a:gd name="T3" fmla="*/ 32 h 33"/>
                <a:gd name="T4" fmla="*/ 16 w 91"/>
                <a:gd name="T5" fmla="*/ 32 h 33"/>
                <a:gd name="T6" fmla="*/ 25 w 91"/>
                <a:gd name="T7" fmla="*/ 31 h 33"/>
                <a:gd name="T8" fmla="*/ 33 w 91"/>
                <a:gd name="T9" fmla="*/ 31 h 33"/>
                <a:gd name="T10" fmla="*/ 40 w 91"/>
                <a:gd name="T11" fmla="*/ 30 h 33"/>
                <a:gd name="T12" fmla="*/ 48 w 91"/>
                <a:gd name="T13" fmla="*/ 28 h 33"/>
                <a:gd name="T14" fmla="*/ 55 w 91"/>
                <a:gd name="T15" fmla="*/ 26 h 33"/>
                <a:gd name="T16" fmla="*/ 60 w 91"/>
                <a:gd name="T17" fmla="*/ 25 h 33"/>
                <a:gd name="T18" fmla="*/ 67 w 91"/>
                <a:gd name="T19" fmla="*/ 23 h 33"/>
                <a:gd name="T20" fmla="*/ 71 w 91"/>
                <a:gd name="T21" fmla="*/ 20 h 33"/>
                <a:gd name="T22" fmla="*/ 75 w 91"/>
                <a:gd name="T23" fmla="*/ 18 h 33"/>
                <a:gd name="T24" fmla="*/ 80 w 91"/>
                <a:gd name="T25" fmla="*/ 14 h 33"/>
                <a:gd name="T26" fmla="*/ 83 w 91"/>
                <a:gd name="T27" fmla="*/ 11 h 33"/>
                <a:gd name="T28" fmla="*/ 87 w 91"/>
                <a:gd name="T29" fmla="*/ 7 h 33"/>
                <a:gd name="T30" fmla="*/ 89 w 91"/>
                <a:gd name="T31" fmla="*/ 4 h 33"/>
                <a:gd name="T32" fmla="*/ 90 w 91"/>
                <a:gd name="T33" fmla="*/ 0 h 33"/>
                <a:gd name="T34" fmla="*/ 83 w 91"/>
                <a:gd name="T35" fmla="*/ 0 h 33"/>
                <a:gd name="T36" fmla="*/ 82 w 91"/>
                <a:gd name="T37" fmla="*/ 2 h 33"/>
                <a:gd name="T38" fmla="*/ 80 w 91"/>
                <a:gd name="T39" fmla="*/ 5 h 33"/>
                <a:gd name="T40" fmla="*/ 79 w 91"/>
                <a:gd name="T41" fmla="*/ 7 h 33"/>
                <a:gd name="T42" fmla="*/ 76 w 91"/>
                <a:gd name="T43" fmla="*/ 11 h 33"/>
                <a:gd name="T44" fmla="*/ 72 w 91"/>
                <a:gd name="T45" fmla="*/ 13 h 33"/>
                <a:gd name="T46" fmla="*/ 68 w 91"/>
                <a:gd name="T47" fmla="*/ 14 h 33"/>
                <a:gd name="T48" fmla="*/ 64 w 91"/>
                <a:gd name="T49" fmla="*/ 17 h 33"/>
                <a:gd name="T50" fmla="*/ 59 w 91"/>
                <a:gd name="T51" fmla="*/ 19 h 33"/>
                <a:gd name="T52" fmla="*/ 52 w 91"/>
                <a:gd name="T53" fmla="*/ 21 h 33"/>
                <a:gd name="T54" fmla="*/ 46 w 91"/>
                <a:gd name="T55" fmla="*/ 23 h 33"/>
                <a:gd name="T56" fmla="*/ 40 w 91"/>
                <a:gd name="T57" fmla="*/ 24 h 33"/>
                <a:gd name="T58" fmla="*/ 33 w 91"/>
                <a:gd name="T59" fmla="*/ 25 h 33"/>
                <a:gd name="T60" fmla="*/ 25 w 91"/>
                <a:gd name="T61" fmla="*/ 26 h 33"/>
                <a:gd name="T62" fmla="*/ 16 w 91"/>
                <a:gd name="T63" fmla="*/ 26 h 33"/>
                <a:gd name="T64" fmla="*/ 8 w 91"/>
                <a:gd name="T65" fmla="*/ 26 h 33"/>
                <a:gd name="T66" fmla="*/ 0 w 91"/>
                <a:gd name="T67" fmla="*/ 26 h 33"/>
                <a:gd name="T68" fmla="*/ 0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5" y="18"/>
                  </a:lnTo>
                  <a:lnTo>
                    <a:pt x="80" y="14"/>
                  </a:lnTo>
                  <a:lnTo>
                    <a:pt x="83" y="11"/>
                  </a:lnTo>
                  <a:lnTo>
                    <a:pt x="87" y="7"/>
                  </a:lnTo>
                  <a:lnTo>
                    <a:pt x="89" y="4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4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3" name="Freeform 248"/>
            <p:cNvSpPr>
              <a:spLocks/>
            </p:cNvSpPr>
            <p:nvPr/>
          </p:nvSpPr>
          <p:spPr bwMode="auto">
            <a:xfrm>
              <a:off x="4810" y="4009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7 w 81"/>
                <a:gd name="T13" fmla="*/ 35 h 40"/>
                <a:gd name="T14" fmla="*/ 64 w 81"/>
                <a:gd name="T15" fmla="*/ 38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49 w 81"/>
                <a:gd name="T23" fmla="*/ 29 h 40"/>
                <a:gd name="T24" fmla="*/ 35 w 81"/>
                <a:gd name="T25" fmla="*/ 26 h 40"/>
                <a:gd name="T26" fmla="*/ 26 w 81"/>
                <a:gd name="T27" fmla="*/ 21 h 40"/>
                <a:gd name="T28" fmla="*/ 16 w 81"/>
                <a:gd name="T29" fmla="*/ 17 h 40"/>
                <a:gd name="T30" fmla="*/ 9 w 81"/>
                <a:gd name="T31" fmla="*/ 11 h 40"/>
                <a:gd name="T32" fmla="*/ 7 w 81"/>
                <a:gd name="T33" fmla="*/ 6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4" name="Freeform 249"/>
            <p:cNvSpPr>
              <a:spLocks/>
            </p:cNvSpPr>
            <p:nvPr/>
          </p:nvSpPr>
          <p:spPr bwMode="auto">
            <a:xfrm>
              <a:off x="4810" y="3968"/>
              <a:ext cx="90" cy="33"/>
            </a:xfrm>
            <a:custGeom>
              <a:avLst/>
              <a:gdLst>
                <a:gd name="T0" fmla="*/ 89 w 90"/>
                <a:gd name="T1" fmla="*/ 0 h 33"/>
                <a:gd name="T2" fmla="*/ 81 w 90"/>
                <a:gd name="T3" fmla="*/ 0 h 33"/>
                <a:gd name="T4" fmla="*/ 73 w 90"/>
                <a:gd name="T5" fmla="*/ 0 h 33"/>
                <a:gd name="T6" fmla="*/ 64 w 90"/>
                <a:gd name="T7" fmla="*/ 1 h 33"/>
                <a:gd name="T8" fmla="*/ 58 w 90"/>
                <a:gd name="T9" fmla="*/ 1 h 33"/>
                <a:gd name="T10" fmla="*/ 49 w 90"/>
                <a:gd name="T11" fmla="*/ 2 h 33"/>
                <a:gd name="T12" fmla="*/ 42 w 90"/>
                <a:gd name="T13" fmla="*/ 4 h 33"/>
                <a:gd name="T14" fmla="*/ 36 w 90"/>
                <a:gd name="T15" fmla="*/ 6 h 33"/>
                <a:gd name="T16" fmla="*/ 29 w 90"/>
                <a:gd name="T17" fmla="*/ 7 h 33"/>
                <a:gd name="T18" fmla="*/ 23 w 90"/>
                <a:gd name="T19" fmla="*/ 9 h 33"/>
                <a:gd name="T20" fmla="*/ 18 w 90"/>
                <a:gd name="T21" fmla="*/ 12 h 33"/>
                <a:gd name="T22" fmla="*/ 14 w 90"/>
                <a:gd name="T23" fmla="*/ 14 h 33"/>
                <a:gd name="T24" fmla="*/ 10 w 90"/>
                <a:gd name="T25" fmla="*/ 17 h 33"/>
                <a:gd name="T26" fmla="*/ 5 w 90"/>
                <a:gd name="T27" fmla="*/ 20 h 33"/>
                <a:gd name="T28" fmla="*/ 3 w 90"/>
                <a:gd name="T29" fmla="*/ 24 h 33"/>
                <a:gd name="T30" fmla="*/ 1 w 90"/>
                <a:gd name="T31" fmla="*/ 27 h 33"/>
                <a:gd name="T32" fmla="*/ 0 w 90"/>
                <a:gd name="T33" fmla="*/ 32 h 33"/>
                <a:gd name="T34" fmla="*/ 5 w 90"/>
                <a:gd name="T35" fmla="*/ 32 h 33"/>
                <a:gd name="T36" fmla="*/ 7 w 90"/>
                <a:gd name="T37" fmla="*/ 30 h 33"/>
                <a:gd name="T38" fmla="*/ 8 w 90"/>
                <a:gd name="T39" fmla="*/ 27 h 33"/>
                <a:gd name="T40" fmla="*/ 11 w 90"/>
                <a:gd name="T41" fmla="*/ 24 h 33"/>
                <a:gd name="T42" fmla="*/ 14 w 90"/>
                <a:gd name="T43" fmla="*/ 21 h 33"/>
                <a:gd name="T44" fmla="*/ 16 w 90"/>
                <a:gd name="T45" fmla="*/ 19 h 33"/>
                <a:gd name="T46" fmla="*/ 21 w 90"/>
                <a:gd name="T47" fmla="*/ 17 h 33"/>
                <a:gd name="T48" fmla="*/ 26 w 90"/>
                <a:gd name="T49" fmla="*/ 15 h 33"/>
                <a:gd name="T50" fmla="*/ 31 w 90"/>
                <a:gd name="T51" fmla="*/ 13 h 33"/>
                <a:gd name="T52" fmla="*/ 37 w 90"/>
                <a:gd name="T53" fmla="*/ 11 h 33"/>
                <a:gd name="T54" fmla="*/ 44 w 90"/>
                <a:gd name="T55" fmla="*/ 9 h 33"/>
                <a:gd name="T56" fmla="*/ 51 w 90"/>
                <a:gd name="T57" fmla="*/ 8 h 33"/>
                <a:gd name="T58" fmla="*/ 58 w 90"/>
                <a:gd name="T59" fmla="*/ 7 h 33"/>
                <a:gd name="T60" fmla="*/ 64 w 90"/>
                <a:gd name="T61" fmla="*/ 6 h 33"/>
                <a:gd name="T62" fmla="*/ 73 w 90"/>
                <a:gd name="T63" fmla="*/ 6 h 33"/>
                <a:gd name="T64" fmla="*/ 81 w 90"/>
                <a:gd name="T65" fmla="*/ 6 h 33"/>
                <a:gd name="T66" fmla="*/ 89 w 90"/>
                <a:gd name="T67" fmla="*/ 6 h 33"/>
                <a:gd name="T68" fmla="*/ 89 w 90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89" y="0"/>
                  </a:moveTo>
                  <a:lnTo>
                    <a:pt x="81" y="0"/>
                  </a:lnTo>
                  <a:lnTo>
                    <a:pt x="73" y="0"/>
                  </a:lnTo>
                  <a:lnTo>
                    <a:pt x="64" y="1"/>
                  </a:lnTo>
                  <a:lnTo>
                    <a:pt x="58" y="1"/>
                  </a:lnTo>
                  <a:lnTo>
                    <a:pt x="49" y="2"/>
                  </a:lnTo>
                  <a:lnTo>
                    <a:pt x="42" y="4"/>
                  </a:lnTo>
                  <a:lnTo>
                    <a:pt x="36" y="6"/>
                  </a:lnTo>
                  <a:lnTo>
                    <a:pt x="29" y="7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4" y="14"/>
                  </a:lnTo>
                  <a:lnTo>
                    <a:pt x="10" y="17"/>
                  </a:lnTo>
                  <a:lnTo>
                    <a:pt x="5" y="20"/>
                  </a:lnTo>
                  <a:lnTo>
                    <a:pt x="3" y="24"/>
                  </a:lnTo>
                  <a:lnTo>
                    <a:pt x="1" y="27"/>
                  </a:lnTo>
                  <a:lnTo>
                    <a:pt x="0" y="32"/>
                  </a:lnTo>
                  <a:lnTo>
                    <a:pt x="5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1" y="24"/>
                  </a:lnTo>
                  <a:lnTo>
                    <a:pt x="14" y="21"/>
                  </a:lnTo>
                  <a:lnTo>
                    <a:pt x="16" y="19"/>
                  </a:lnTo>
                  <a:lnTo>
                    <a:pt x="21" y="17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7" y="11"/>
                  </a:lnTo>
                  <a:lnTo>
                    <a:pt x="44" y="9"/>
                  </a:lnTo>
                  <a:lnTo>
                    <a:pt x="51" y="8"/>
                  </a:lnTo>
                  <a:lnTo>
                    <a:pt x="58" y="7"/>
                  </a:lnTo>
                  <a:lnTo>
                    <a:pt x="64" y="6"/>
                  </a:lnTo>
                  <a:lnTo>
                    <a:pt x="73" y="6"/>
                  </a:lnTo>
                  <a:lnTo>
                    <a:pt x="81" y="6"/>
                  </a:lnTo>
                  <a:lnTo>
                    <a:pt x="89" y="6"/>
                  </a:lnTo>
                  <a:lnTo>
                    <a:pt x="89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5" name="Freeform 250"/>
            <p:cNvSpPr>
              <a:spLocks/>
            </p:cNvSpPr>
            <p:nvPr/>
          </p:nvSpPr>
          <p:spPr bwMode="auto">
            <a:xfrm>
              <a:off x="4908" y="3968"/>
              <a:ext cx="82" cy="40"/>
            </a:xfrm>
            <a:custGeom>
              <a:avLst/>
              <a:gdLst>
                <a:gd name="T0" fmla="*/ 81 w 82"/>
                <a:gd name="T1" fmla="*/ 39 h 40"/>
                <a:gd name="T2" fmla="*/ 80 w 82"/>
                <a:gd name="T3" fmla="*/ 32 h 40"/>
                <a:gd name="T4" fmla="*/ 76 w 82"/>
                <a:gd name="T5" fmla="*/ 24 h 40"/>
                <a:gd name="T6" fmla="*/ 69 w 82"/>
                <a:gd name="T7" fmla="*/ 18 h 40"/>
                <a:gd name="T8" fmla="*/ 58 w 82"/>
                <a:gd name="T9" fmla="*/ 12 h 40"/>
                <a:gd name="T10" fmla="*/ 47 w 82"/>
                <a:gd name="T11" fmla="*/ 7 h 40"/>
                <a:gd name="T12" fmla="*/ 32 w 82"/>
                <a:gd name="T13" fmla="*/ 5 h 40"/>
                <a:gd name="T14" fmla="*/ 16 w 82"/>
                <a:gd name="T15" fmla="*/ 1 h 40"/>
                <a:gd name="T16" fmla="*/ 0 w 82"/>
                <a:gd name="T17" fmla="*/ 0 h 40"/>
                <a:gd name="T18" fmla="*/ 0 w 82"/>
                <a:gd name="T19" fmla="*/ 6 h 40"/>
                <a:gd name="T20" fmla="*/ 16 w 82"/>
                <a:gd name="T21" fmla="*/ 7 h 40"/>
                <a:gd name="T22" fmla="*/ 31 w 82"/>
                <a:gd name="T23" fmla="*/ 10 h 40"/>
                <a:gd name="T24" fmla="*/ 45 w 82"/>
                <a:gd name="T25" fmla="*/ 13 h 40"/>
                <a:gd name="T26" fmla="*/ 55 w 82"/>
                <a:gd name="T27" fmla="*/ 17 h 40"/>
                <a:gd name="T28" fmla="*/ 65 w 82"/>
                <a:gd name="T29" fmla="*/ 23 h 40"/>
                <a:gd name="T30" fmla="*/ 70 w 82"/>
                <a:gd name="T31" fmla="*/ 28 h 40"/>
                <a:gd name="T32" fmla="*/ 74 w 82"/>
                <a:gd name="T33" fmla="*/ 34 h 40"/>
                <a:gd name="T34" fmla="*/ 74 w 82"/>
                <a:gd name="T35" fmla="*/ 39 h 40"/>
                <a:gd name="T36" fmla="*/ 81 w 82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81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9" y="18"/>
                  </a:lnTo>
                  <a:lnTo>
                    <a:pt x="58" y="12"/>
                  </a:lnTo>
                  <a:lnTo>
                    <a:pt x="47" y="7"/>
                  </a:lnTo>
                  <a:lnTo>
                    <a:pt x="32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5" y="17"/>
                  </a:lnTo>
                  <a:lnTo>
                    <a:pt x="65" y="23"/>
                  </a:lnTo>
                  <a:lnTo>
                    <a:pt x="70" y="28"/>
                  </a:lnTo>
                  <a:lnTo>
                    <a:pt x="74" y="34"/>
                  </a:lnTo>
                  <a:lnTo>
                    <a:pt x="74" y="39"/>
                  </a:lnTo>
                  <a:lnTo>
                    <a:pt x="81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6" name="Freeform 251"/>
            <p:cNvSpPr>
              <a:spLocks/>
            </p:cNvSpPr>
            <p:nvPr/>
          </p:nvSpPr>
          <p:spPr bwMode="auto">
            <a:xfrm>
              <a:off x="4242" y="3913"/>
              <a:ext cx="175" cy="107"/>
            </a:xfrm>
            <a:custGeom>
              <a:avLst/>
              <a:gdLst>
                <a:gd name="T0" fmla="*/ 1 w 175"/>
                <a:gd name="T1" fmla="*/ 66 h 107"/>
                <a:gd name="T2" fmla="*/ 1 w 175"/>
                <a:gd name="T3" fmla="*/ 73 h 107"/>
                <a:gd name="T4" fmla="*/ 6 w 175"/>
                <a:gd name="T5" fmla="*/ 81 h 107"/>
                <a:gd name="T6" fmla="*/ 13 w 175"/>
                <a:gd name="T7" fmla="*/ 87 h 107"/>
                <a:gd name="T8" fmla="*/ 23 w 175"/>
                <a:gd name="T9" fmla="*/ 94 h 107"/>
                <a:gd name="T10" fmla="*/ 36 w 175"/>
                <a:gd name="T11" fmla="*/ 98 h 107"/>
                <a:gd name="T12" fmla="*/ 50 w 175"/>
                <a:gd name="T13" fmla="*/ 102 h 107"/>
                <a:gd name="T14" fmla="*/ 66 w 175"/>
                <a:gd name="T15" fmla="*/ 105 h 107"/>
                <a:gd name="T16" fmla="*/ 83 w 175"/>
                <a:gd name="T17" fmla="*/ 106 h 107"/>
                <a:gd name="T18" fmla="*/ 91 w 175"/>
                <a:gd name="T19" fmla="*/ 106 h 107"/>
                <a:gd name="T20" fmla="*/ 100 w 175"/>
                <a:gd name="T21" fmla="*/ 106 h 107"/>
                <a:gd name="T22" fmla="*/ 108 w 175"/>
                <a:gd name="T23" fmla="*/ 106 h 107"/>
                <a:gd name="T24" fmla="*/ 117 w 175"/>
                <a:gd name="T25" fmla="*/ 105 h 107"/>
                <a:gd name="T26" fmla="*/ 124 w 175"/>
                <a:gd name="T27" fmla="*/ 103 h 107"/>
                <a:gd name="T28" fmla="*/ 133 w 175"/>
                <a:gd name="T29" fmla="*/ 102 h 107"/>
                <a:gd name="T30" fmla="*/ 138 w 175"/>
                <a:gd name="T31" fmla="*/ 100 h 107"/>
                <a:gd name="T32" fmla="*/ 145 w 175"/>
                <a:gd name="T33" fmla="*/ 98 h 107"/>
                <a:gd name="T34" fmla="*/ 151 w 175"/>
                <a:gd name="T35" fmla="*/ 96 h 107"/>
                <a:gd name="T36" fmla="*/ 155 w 175"/>
                <a:gd name="T37" fmla="*/ 94 h 107"/>
                <a:gd name="T38" fmla="*/ 161 w 175"/>
                <a:gd name="T39" fmla="*/ 91 h 107"/>
                <a:gd name="T40" fmla="*/ 165 w 175"/>
                <a:gd name="T41" fmla="*/ 87 h 107"/>
                <a:gd name="T42" fmla="*/ 168 w 175"/>
                <a:gd name="T43" fmla="*/ 84 h 107"/>
                <a:gd name="T44" fmla="*/ 171 w 175"/>
                <a:gd name="T45" fmla="*/ 81 h 107"/>
                <a:gd name="T46" fmla="*/ 173 w 175"/>
                <a:gd name="T47" fmla="*/ 77 h 107"/>
                <a:gd name="T48" fmla="*/ 174 w 175"/>
                <a:gd name="T49" fmla="*/ 73 h 107"/>
                <a:gd name="T50" fmla="*/ 173 w 175"/>
                <a:gd name="T51" fmla="*/ 40 h 107"/>
                <a:gd name="T52" fmla="*/ 173 w 175"/>
                <a:gd name="T53" fmla="*/ 33 h 107"/>
                <a:gd name="T54" fmla="*/ 168 w 175"/>
                <a:gd name="T55" fmla="*/ 25 h 107"/>
                <a:gd name="T56" fmla="*/ 161 w 175"/>
                <a:gd name="T57" fmla="*/ 19 h 107"/>
                <a:gd name="T58" fmla="*/ 151 w 175"/>
                <a:gd name="T59" fmla="*/ 14 h 107"/>
                <a:gd name="T60" fmla="*/ 138 w 175"/>
                <a:gd name="T61" fmla="*/ 8 h 107"/>
                <a:gd name="T62" fmla="*/ 124 w 175"/>
                <a:gd name="T63" fmla="*/ 4 h 107"/>
                <a:gd name="T64" fmla="*/ 108 w 175"/>
                <a:gd name="T65" fmla="*/ 1 h 107"/>
                <a:gd name="T66" fmla="*/ 91 w 175"/>
                <a:gd name="T67" fmla="*/ 0 h 107"/>
                <a:gd name="T68" fmla="*/ 83 w 175"/>
                <a:gd name="T69" fmla="*/ 0 h 107"/>
                <a:gd name="T70" fmla="*/ 74 w 175"/>
                <a:gd name="T71" fmla="*/ 0 h 107"/>
                <a:gd name="T72" fmla="*/ 66 w 175"/>
                <a:gd name="T73" fmla="*/ 0 h 107"/>
                <a:gd name="T74" fmla="*/ 57 w 175"/>
                <a:gd name="T75" fmla="*/ 1 h 107"/>
                <a:gd name="T76" fmla="*/ 50 w 175"/>
                <a:gd name="T77" fmla="*/ 3 h 107"/>
                <a:gd name="T78" fmla="*/ 43 w 175"/>
                <a:gd name="T79" fmla="*/ 4 h 107"/>
                <a:gd name="T80" fmla="*/ 36 w 175"/>
                <a:gd name="T81" fmla="*/ 6 h 107"/>
                <a:gd name="T82" fmla="*/ 30 w 175"/>
                <a:gd name="T83" fmla="*/ 8 h 107"/>
                <a:gd name="T84" fmla="*/ 23 w 175"/>
                <a:gd name="T85" fmla="*/ 11 h 107"/>
                <a:gd name="T86" fmla="*/ 19 w 175"/>
                <a:gd name="T87" fmla="*/ 14 h 107"/>
                <a:gd name="T88" fmla="*/ 13 w 175"/>
                <a:gd name="T89" fmla="*/ 15 h 107"/>
                <a:gd name="T90" fmla="*/ 9 w 175"/>
                <a:gd name="T91" fmla="*/ 19 h 107"/>
                <a:gd name="T92" fmla="*/ 6 w 175"/>
                <a:gd name="T93" fmla="*/ 22 h 107"/>
                <a:gd name="T94" fmla="*/ 3 w 175"/>
                <a:gd name="T95" fmla="*/ 26 h 107"/>
                <a:gd name="T96" fmla="*/ 1 w 175"/>
                <a:gd name="T97" fmla="*/ 29 h 107"/>
                <a:gd name="T98" fmla="*/ 0 w 175"/>
                <a:gd name="T99" fmla="*/ 33 h 107"/>
                <a:gd name="T100" fmla="*/ 1 w 175"/>
                <a:gd name="T101" fmla="*/ 66 h 10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7"/>
                <a:gd name="T155" fmla="*/ 175 w 175"/>
                <a:gd name="T156" fmla="*/ 107 h 107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7">
                  <a:moveTo>
                    <a:pt x="1" y="66"/>
                  </a:moveTo>
                  <a:lnTo>
                    <a:pt x="1" y="73"/>
                  </a:lnTo>
                  <a:lnTo>
                    <a:pt x="6" y="81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6" y="98"/>
                  </a:lnTo>
                  <a:lnTo>
                    <a:pt x="50" y="102"/>
                  </a:lnTo>
                  <a:lnTo>
                    <a:pt x="66" y="105"/>
                  </a:lnTo>
                  <a:lnTo>
                    <a:pt x="83" y="106"/>
                  </a:lnTo>
                  <a:lnTo>
                    <a:pt x="91" y="106"/>
                  </a:lnTo>
                  <a:lnTo>
                    <a:pt x="100" y="106"/>
                  </a:lnTo>
                  <a:lnTo>
                    <a:pt x="108" y="106"/>
                  </a:lnTo>
                  <a:lnTo>
                    <a:pt x="117" y="105"/>
                  </a:lnTo>
                  <a:lnTo>
                    <a:pt x="124" y="103"/>
                  </a:lnTo>
                  <a:lnTo>
                    <a:pt x="133" y="102"/>
                  </a:lnTo>
                  <a:lnTo>
                    <a:pt x="138" y="100"/>
                  </a:lnTo>
                  <a:lnTo>
                    <a:pt x="145" y="98"/>
                  </a:lnTo>
                  <a:lnTo>
                    <a:pt x="151" y="96"/>
                  </a:lnTo>
                  <a:lnTo>
                    <a:pt x="155" y="94"/>
                  </a:lnTo>
                  <a:lnTo>
                    <a:pt x="161" y="91"/>
                  </a:lnTo>
                  <a:lnTo>
                    <a:pt x="165" y="87"/>
                  </a:lnTo>
                  <a:lnTo>
                    <a:pt x="168" y="84"/>
                  </a:lnTo>
                  <a:lnTo>
                    <a:pt x="171" y="81"/>
                  </a:lnTo>
                  <a:lnTo>
                    <a:pt x="173" y="77"/>
                  </a:lnTo>
                  <a:lnTo>
                    <a:pt x="174" y="73"/>
                  </a:lnTo>
                  <a:lnTo>
                    <a:pt x="173" y="40"/>
                  </a:lnTo>
                  <a:lnTo>
                    <a:pt x="173" y="33"/>
                  </a:lnTo>
                  <a:lnTo>
                    <a:pt x="168" y="25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13" y="15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7" name="Freeform 252"/>
            <p:cNvSpPr>
              <a:spLocks/>
            </p:cNvSpPr>
            <p:nvPr/>
          </p:nvSpPr>
          <p:spPr bwMode="auto">
            <a:xfrm>
              <a:off x="4240" y="3985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5 w 81"/>
                <a:gd name="T7" fmla="*/ 26 h 40"/>
                <a:gd name="T8" fmla="*/ 26 w 81"/>
                <a:gd name="T9" fmla="*/ 21 h 40"/>
                <a:gd name="T10" fmla="*/ 16 w 81"/>
                <a:gd name="T11" fmla="*/ 17 h 40"/>
                <a:gd name="T12" fmla="*/ 9 w 81"/>
                <a:gd name="T13" fmla="*/ 11 h 40"/>
                <a:gd name="T14" fmla="*/ 7 w 81"/>
                <a:gd name="T15" fmla="*/ 6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7 w 81"/>
                <a:gd name="T31" fmla="*/ 35 h 40"/>
                <a:gd name="T32" fmla="*/ 64 w 81"/>
                <a:gd name="T33" fmla="*/ 37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5" y="26"/>
                  </a:lnTo>
                  <a:lnTo>
                    <a:pt x="26" y="21"/>
                  </a:lnTo>
                  <a:lnTo>
                    <a:pt x="16" y="17"/>
                  </a:lnTo>
                  <a:lnTo>
                    <a:pt x="9" y="11"/>
                  </a:lnTo>
                  <a:lnTo>
                    <a:pt x="7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7" y="35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8" name="Freeform 253"/>
            <p:cNvSpPr>
              <a:spLocks/>
            </p:cNvSpPr>
            <p:nvPr/>
          </p:nvSpPr>
          <p:spPr bwMode="auto">
            <a:xfrm>
              <a:off x="4329" y="3992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68 w 91"/>
                <a:gd name="T13" fmla="*/ 15 h 33"/>
                <a:gd name="T14" fmla="*/ 64 w 91"/>
                <a:gd name="T15" fmla="*/ 18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0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19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8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0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19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59" name="Freeform 254"/>
            <p:cNvSpPr>
              <a:spLocks/>
            </p:cNvSpPr>
            <p:nvPr/>
          </p:nvSpPr>
          <p:spPr bwMode="auto">
            <a:xfrm>
              <a:off x="4419" y="3956"/>
              <a:ext cx="2" cy="28"/>
            </a:xfrm>
            <a:custGeom>
              <a:avLst/>
              <a:gdLst>
                <a:gd name="T0" fmla="*/ 1 w 2"/>
                <a:gd name="T1" fmla="*/ 0 h 28"/>
                <a:gd name="T2" fmla="*/ 1 w 2"/>
                <a:gd name="T3" fmla="*/ 27 h 28"/>
                <a:gd name="T4" fmla="*/ 0 w 2"/>
                <a:gd name="T5" fmla="*/ 27 h 28"/>
                <a:gd name="T6" fmla="*/ 0 w 2"/>
                <a:gd name="T7" fmla="*/ 0 h 28"/>
                <a:gd name="T8" fmla="*/ 1 w 2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8"/>
                <a:gd name="T17" fmla="*/ 2 w 2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8">
                  <a:moveTo>
                    <a:pt x="1" y="0"/>
                  </a:moveTo>
                  <a:lnTo>
                    <a:pt x="1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0" name="Freeform 255"/>
            <p:cNvSpPr>
              <a:spLocks/>
            </p:cNvSpPr>
            <p:nvPr/>
          </p:nvSpPr>
          <p:spPr bwMode="auto">
            <a:xfrm>
              <a:off x="4338" y="3910"/>
              <a:ext cx="80" cy="38"/>
            </a:xfrm>
            <a:custGeom>
              <a:avLst/>
              <a:gdLst>
                <a:gd name="T0" fmla="*/ 0 w 80"/>
                <a:gd name="T1" fmla="*/ 5 h 38"/>
                <a:gd name="T2" fmla="*/ 16 w 80"/>
                <a:gd name="T3" fmla="*/ 6 h 38"/>
                <a:gd name="T4" fmla="*/ 31 w 80"/>
                <a:gd name="T5" fmla="*/ 8 h 38"/>
                <a:gd name="T6" fmla="*/ 44 w 80"/>
                <a:gd name="T7" fmla="*/ 12 h 38"/>
                <a:gd name="T8" fmla="*/ 55 w 80"/>
                <a:gd name="T9" fmla="*/ 17 h 38"/>
                <a:gd name="T10" fmla="*/ 63 w 80"/>
                <a:gd name="T11" fmla="*/ 21 h 38"/>
                <a:gd name="T12" fmla="*/ 70 w 80"/>
                <a:gd name="T13" fmla="*/ 26 h 38"/>
                <a:gd name="T14" fmla="*/ 72 w 80"/>
                <a:gd name="T15" fmla="*/ 31 h 38"/>
                <a:gd name="T16" fmla="*/ 74 w 80"/>
                <a:gd name="T17" fmla="*/ 37 h 38"/>
                <a:gd name="T18" fmla="*/ 79 w 80"/>
                <a:gd name="T19" fmla="*/ 37 h 38"/>
                <a:gd name="T20" fmla="*/ 79 w 80"/>
                <a:gd name="T21" fmla="*/ 30 h 38"/>
                <a:gd name="T22" fmla="*/ 75 w 80"/>
                <a:gd name="T23" fmla="*/ 23 h 38"/>
                <a:gd name="T24" fmla="*/ 67 w 80"/>
                <a:gd name="T25" fmla="*/ 17 h 38"/>
                <a:gd name="T26" fmla="*/ 58 w 80"/>
                <a:gd name="T27" fmla="*/ 11 h 38"/>
                <a:gd name="T28" fmla="*/ 46 w 80"/>
                <a:gd name="T29" fmla="*/ 7 h 38"/>
                <a:gd name="T30" fmla="*/ 32 w 80"/>
                <a:gd name="T31" fmla="*/ 4 h 38"/>
                <a:gd name="T32" fmla="*/ 16 w 80"/>
                <a:gd name="T33" fmla="*/ 1 h 38"/>
                <a:gd name="T34" fmla="*/ 0 w 80"/>
                <a:gd name="T35" fmla="*/ 0 h 38"/>
                <a:gd name="T36" fmla="*/ 0 w 80"/>
                <a:gd name="T37" fmla="*/ 5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38"/>
                <a:gd name="T59" fmla="*/ 80 w 80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38">
                  <a:moveTo>
                    <a:pt x="0" y="5"/>
                  </a:moveTo>
                  <a:lnTo>
                    <a:pt x="16" y="6"/>
                  </a:lnTo>
                  <a:lnTo>
                    <a:pt x="31" y="8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1"/>
                  </a:lnTo>
                  <a:lnTo>
                    <a:pt x="70" y="26"/>
                  </a:lnTo>
                  <a:lnTo>
                    <a:pt x="72" y="31"/>
                  </a:lnTo>
                  <a:lnTo>
                    <a:pt x="74" y="37"/>
                  </a:lnTo>
                  <a:lnTo>
                    <a:pt x="79" y="37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1" name="Freeform 256"/>
            <p:cNvSpPr>
              <a:spLocks/>
            </p:cNvSpPr>
            <p:nvPr/>
          </p:nvSpPr>
          <p:spPr bwMode="auto">
            <a:xfrm>
              <a:off x="4239" y="3908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7 w 91"/>
                <a:gd name="T3" fmla="*/ 30 h 33"/>
                <a:gd name="T4" fmla="*/ 8 w 91"/>
                <a:gd name="T5" fmla="*/ 27 h 33"/>
                <a:gd name="T6" fmla="*/ 11 w 91"/>
                <a:gd name="T7" fmla="*/ 25 h 33"/>
                <a:gd name="T8" fmla="*/ 14 w 91"/>
                <a:gd name="T9" fmla="*/ 23 h 33"/>
                <a:gd name="T10" fmla="*/ 16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1 w 91"/>
                <a:gd name="T17" fmla="*/ 13 h 33"/>
                <a:gd name="T18" fmla="*/ 38 w 91"/>
                <a:gd name="T19" fmla="*/ 12 h 33"/>
                <a:gd name="T20" fmla="*/ 44 w 91"/>
                <a:gd name="T21" fmla="*/ 9 h 33"/>
                <a:gd name="T22" fmla="*/ 50 w 91"/>
                <a:gd name="T23" fmla="*/ 8 h 33"/>
                <a:gd name="T24" fmla="*/ 57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6 h 33"/>
                <a:gd name="T34" fmla="*/ 90 w 91"/>
                <a:gd name="T35" fmla="*/ 1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7 w 91"/>
                <a:gd name="T43" fmla="*/ 2 h 33"/>
                <a:gd name="T44" fmla="*/ 49 w 91"/>
                <a:gd name="T45" fmla="*/ 2 h 33"/>
                <a:gd name="T46" fmla="*/ 42 w 91"/>
                <a:gd name="T47" fmla="*/ 5 h 33"/>
                <a:gd name="T48" fmla="*/ 35 w 91"/>
                <a:gd name="T49" fmla="*/ 6 h 33"/>
                <a:gd name="T50" fmla="*/ 30 w 91"/>
                <a:gd name="T51" fmla="*/ 8 h 33"/>
                <a:gd name="T52" fmla="*/ 23 w 91"/>
                <a:gd name="T53" fmla="*/ 9 h 33"/>
                <a:gd name="T54" fmla="*/ 19 w 91"/>
                <a:gd name="T55" fmla="*/ 12 h 33"/>
                <a:gd name="T56" fmla="*/ 14 w 91"/>
                <a:gd name="T57" fmla="*/ 15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7" y="30"/>
                  </a:lnTo>
                  <a:lnTo>
                    <a:pt x="8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6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2" name="Freeform 257"/>
            <p:cNvSpPr>
              <a:spLocks/>
            </p:cNvSpPr>
            <p:nvPr/>
          </p:nvSpPr>
          <p:spPr bwMode="auto">
            <a:xfrm>
              <a:off x="4237" y="3949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3" name="Freeform 258"/>
            <p:cNvSpPr>
              <a:spLocks/>
            </p:cNvSpPr>
            <p:nvPr/>
          </p:nvSpPr>
          <p:spPr bwMode="auto">
            <a:xfrm>
              <a:off x="4242" y="3913"/>
              <a:ext cx="173" cy="73"/>
            </a:xfrm>
            <a:custGeom>
              <a:avLst/>
              <a:gdLst>
                <a:gd name="T0" fmla="*/ 172 w 173"/>
                <a:gd name="T1" fmla="*/ 39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2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8 w 173"/>
                <a:gd name="T19" fmla="*/ 65 h 73"/>
                <a:gd name="T20" fmla="*/ 131 w 173"/>
                <a:gd name="T21" fmla="*/ 67 h 73"/>
                <a:gd name="T22" fmla="*/ 124 w 173"/>
                <a:gd name="T23" fmla="*/ 68 h 73"/>
                <a:gd name="T24" fmla="*/ 115 w 173"/>
                <a:gd name="T25" fmla="*/ 71 h 73"/>
                <a:gd name="T26" fmla="*/ 108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2 w 173"/>
                <a:gd name="T33" fmla="*/ 72 h 73"/>
                <a:gd name="T34" fmla="*/ 65 w 173"/>
                <a:gd name="T35" fmla="*/ 71 h 73"/>
                <a:gd name="T36" fmla="*/ 48 w 173"/>
                <a:gd name="T37" fmla="*/ 67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2 h 73"/>
                <a:gd name="T44" fmla="*/ 6 w 173"/>
                <a:gd name="T45" fmla="*/ 47 h 73"/>
                <a:gd name="T46" fmla="*/ 1 w 173"/>
                <a:gd name="T47" fmla="*/ 39 h 73"/>
                <a:gd name="T48" fmla="*/ 0 w 173"/>
                <a:gd name="T49" fmla="*/ 32 h 73"/>
                <a:gd name="T50" fmla="*/ 1 w 173"/>
                <a:gd name="T51" fmla="*/ 28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5 h 73"/>
                <a:gd name="T60" fmla="*/ 18 w 173"/>
                <a:gd name="T61" fmla="*/ 13 h 73"/>
                <a:gd name="T62" fmla="*/ 23 w 173"/>
                <a:gd name="T63" fmla="*/ 11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7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8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4 h 73"/>
                <a:gd name="T94" fmla="*/ 172 w 173"/>
                <a:gd name="T95" fmla="*/ 32 h 73"/>
                <a:gd name="T96" fmla="*/ 172 w 173"/>
                <a:gd name="T97" fmla="*/ 39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39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2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8" y="65"/>
                  </a:lnTo>
                  <a:lnTo>
                    <a:pt x="131" y="67"/>
                  </a:lnTo>
                  <a:lnTo>
                    <a:pt x="124" y="68"/>
                  </a:lnTo>
                  <a:lnTo>
                    <a:pt x="115" y="71"/>
                  </a:lnTo>
                  <a:lnTo>
                    <a:pt x="108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2" y="72"/>
                  </a:lnTo>
                  <a:lnTo>
                    <a:pt x="65" y="71"/>
                  </a:lnTo>
                  <a:lnTo>
                    <a:pt x="48" y="67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2"/>
                  </a:lnTo>
                  <a:lnTo>
                    <a:pt x="6" y="47"/>
                  </a:lnTo>
                  <a:lnTo>
                    <a:pt x="1" y="39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5"/>
                  </a:lnTo>
                  <a:lnTo>
                    <a:pt x="18" y="13"/>
                  </a:lnTo>
                  <a:lnTo>
                    <a:pt x="23" y="11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4"/>
                  </a:lnTo>
                  <a:lnTo>
                    <a:pt x="172" y="32"/>
                  </a:lnTo>
                  <a:lnTo>
                    <a:pt x="172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4" name="Freeform 259"/>
            <p:cNvSpPr>
              <a:spLocks/>
            </p:cNvSpPr>
            <p:nvPr/>
          </p:nvSpPr>
          <p:spPr bwMode="auto">
            <a:xfrm>
              <a:off x="4329" y="3956"/>
              <a:ext cx="89" cy="33"/>
            </a:xfrm>
            <a:custGeom>
              <a:avLst/>
              <a:gdLst>
                <a:gd name="T0" fmla="*/ 0 w 89"/>
                <a:gd name="T1" fmla="*/ 32 h 33"/>
                <a:gd name="T2" fmla="*/ 8 w 89"/>
                <a:gd name="T3" fmla="*/ 32 h 33"/>
                <a:gd name="T4" fmla="*/ 16 w 89"/>
                <a:gd name="T5" fmla="*/ 32 h 33"/>
                <a:gd name="T6" fmla="*/ 24 w 89"/>
                <a:gd name="T7" fmla="*/ 32 h 33"/>
                <a:gd name="T8" fmla="*/ 32 w 89"/>
                <a:gd name="T9" fmla="*/ 31 h 33"/>
                <a:gd name="T10" fmla="*/ 39 w 89"/>
                <a:gd name="T11" fmla="*/ 30 h 33"/>
                <a:gd name="T12" fmla="*/ 46 w 89"/>
                <a:gd name="T13" fmla="*/ 28 h 33"/>
                <a:gd name="T14" fmla="*/ 53 w 89"/>
                <a:gd name="T15" fmla="*/ 26 h 33"/>
                <a:gd name="T16" fmla="*/ 60 w 89"/>
                <a:gd name="T17" fmla="*/ 25 h 33"/>
                <a:gd name="T18" fmla="*/ 65 w 89"/>
                <a:gd name="T19" fmla="*/ 23 h 33"/>
                <a:gd name="T20" fmla="*/ 70 w 89"/>
                <a:gd name="T21" fmla="*/ 20 h 33"/>
                <a:gd name="T22" fmla="*/ 76 w 89"/>
                <a:gd name="T23" fmla="*/ 18 h 33"/>
                <a:gd name="T24" fmla="*/ 80 w 89"/>
                <a:gd name="T25" fmla="*/ 14 h 33"/>
                <a:gd name="T26" fmla="*/ 83 w 89"/>
                <a:gd name="T27" fmla="*/ 12 h 33"/>
                <a:gd name="T28" fmla="*/ 85 w 89"/>
                <a:gd name="T29" fmla="*/ 8 h 33"/>
                <a:gd name="T30" fmla="*/ 88 w 89"/>
                <a:gd name="T31" fmla="*/ 5 h 33"/>
                <a:gd name="T32" fmla="*/ 88 w 89"/>
                <a:gd name="T33" fmla="*/ 0 h 33"/>
                <a:gd name="T34" fmla="*/ 83 w 89"/>
                <a:gd name="T35" fmla="*/ 0 h 33"/>
                <a:gd name="T36" fmla="*/ 81 w 89"/>
                <a:gd name="T37" fmla="*/ 2 h 33"/>
                <a:gd name="T38" fmla="*/ 80 w 89"/>
                <a:gd name="T39" fmla="*/ 5 h 33"/>
                <a:gd name="T40" fmla="*/ 77 w 89"/>
                <a:gd name="T41" fmla="*/ 8 h 33"/>
                <a:gd name="T42" fmla="*/ 76 w 89"/>
                <a:gd name="T43" fmla="*/ 11 h 33"/>
                <a:gd name="T44" fmla="*/ 72 w 89"/>
                <a:gd name="T45" fmla="*/ 13 h 33"/>
                <a:gd name="T46" fmla="*/ 68 w 89"/>
                <a:gd name="T47" fmla="*/ 15 h 33"/>
                <a:gd name="T48" fmla="*/ 62 w 89"/>
                <a:gd name="T49" fmla="*/ 18 h 33"/>
                <a:gd name="T50" fmla="*/ 57 w 89"/>
                <a:gd name="T51" fmla="*/ 19 h 33"/>
                <a:gd name="T52" fmla="*/ 51 w 89"/>
                <a:gd name="T53" fmla="*/ 21 h 33"/>
                <a:gd name="T54" fmla="*/ 45 w 89"/>
                <a:gd name="T55" fmla="*/ 23 h 33"/>
                <a:gd name="T56" fmla="*/ 38 w 89"/>
                <a:gd name="T57" fmla="*/ 24 h 33"/>
                <a:gd name="T58" fmla="*/ 31 w 89"/>
                <a:gd name="T59" fmla="*/ 25 h 33"/>
                <a:gd name="T60" fmla="*/ 24 w 89"/>
                <a:gd name="T61" fmla="*/ 26 h 33"/>
                <a:gd name="T62" fmla="*/ 16 w 89"/>
                <a:gd name="T63" fmla="*/ 26 h 33"/>
                <a:gd name="T64" fmla="*/ 8 w 89"/>
                <a:gd name="T65" fmla="*/ 26 h 33"/>
                <a:gd name="T66" fmla="*/ 0 w 89"/>
                <a:gd name="T67" fmla="*/ 26 h 33"/>
                <a:gd name="T68" fmla="*/ 0 w 89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9"/>
                <a:gd name="T106" fmla="*/ 0 h 33"/>
                <a:gd name="T107" fmla="*/ 89 w 89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9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32" y="31"/>
                  </a:lnTo>
                  <a:lnTo>
                    <a:pt x="39" y="30"/>
                  </a:lnTo>
                  <a:lnTo>
                    <a:pt x="46" y="28"/>
                  </a:lnTo>
                  <a:lnTo>
                    <a:pt x="53" y="26"/>
                  </a:lnTo>
                  <a:lnTo>
                    <a:pt x="60" y="25"/>
                  </a:lnTo>
                  <a:lnTo>
                    <a:pt x="65" y="23"/>
                  </a:lnTo>
                  <a:lnTo>
                    <a:pt x="70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3" y="12"/>
                  </a:lnTo>
                  <a:lnTo>
                    <a:pt x="85" y="8"/>
                  </a:lnTo>
                  <a:lnTo>
                    <a:pt x="88" y="5"/>
                  </a:lnTo>
                  <a:lnTo>
                    <a:pt x="88" y="0"/>
                  </a:lnTo>
                  <a:lnTo>
                    <a:pt x="83" y="0"/>
                  </a:lnTo>
                  <a:lnTo>
                    <a:pt x="81" y="2"/>
                  </a:lnTo>
                  <a:lnTo>
                    <a:pt x="80" y="5"/>
                  </a:lnTo>
                  <a:lnTo>
                    <a:pt x="77" y="8"/>
                  </a:lnTo>
                  <a:lnTo>
                    <a:pt x="76" y="11"/>
                  </a:lnTo>
                  <a:lnTo>
                    <a:pt x="72" y="13"/>
                  </a:lnTo>
                  <a:lnTo>
                    <a:pt x="68" y="15"/>
                  </a:lnTo>
                  <a:lnTo>
                    <a:pt x="62" y="18"/>
                  </a:lnTo>
                  <a:lnTo>
                    <a:pt x="57" y="19"/>
                  </a:lnTo>
                  <a:lnTo>
                    <a:pt x="51" y="21"/>
                  </a:lnTo>
                  <a:lnTo>
                    <a:pt x="45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4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5" name="Freeform 260"/>
            <p:cNvSpPr>
              <a:spLocks/>
            </p:cNvSpPr>
            <p:nvPr/>
          </p:nvSpPr>
          <p:spPr bwMode="auto">
            <a:xfrm>
              <a:off x="4239" y="3949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1 h 40"/>
                <a:gd name="T8" fmla="*/ 23 w 82"/>
                <a:gd name="T9" fmla="*/ 27 h 40"/>
                <a:gd name="T10" fmla="*/ 35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1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5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6" name="Freeform 261"/>
            <p:cNvSpPr>
              <a:spLocks/>
            </p:cNvSpPr>
            <p:nvPr/>
          </p:nvSpPr>
          <p:spPr bwMode="auto">
            <a:xfrm>
              <a:off x="4239" y="3908"/>
              <a:ext cx="91" cy="33"/>
            </a:xfrm>
            <a:custGeom>
              <a:avLst/>
              <a:gdLst>
                <a:gd name="T0" fmla="*/ 90 w 91"/>
                <a:gd name="T1" fmla="*/ 1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7 w 91"/>
                <a:gd name="T9" fmla="*/ 2 h 33"/>
                <a:gd name="T10" fmla="*/ 49 w 91"/>
                <a:gd name="T11" fmla="*/ 2 h 33"/>
                <a:gd name="T12" fmla="*/ 42 w 91"/>
                <a:gd name="T13" fmla="*/ 5 h 33"/>
                <a:gd name="T14" fmla="*/ 35 w 91"/>
                <a:gd name="T15" fmla="*/ 6 h 33"/>
                <a:gd name="T16" fmla="*/ 30 w 91"/>
                <a:gd name="T17" fmla="*/ 8 h 33"/>
                <a:gd name="T18" fmla="*/ 23 w 91"/>
                <a:gd name="T19" fmla="*/ 9 h 33"/>
                <a:gd name="T20" fmla="*/ 19 w 91"/>
                <a:gd name="T21" fmla="*/ 12 h 33"/>
                <a:gd name="T22" fmla="*/ 14 w 91"/>
                <a:gd name="T23" fmla="*/ 15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7 w 91"/>
                <a:gd name="T37" fmla="*/ 30 h 33"/>
                <a:gd name="T38" fmla="*/ 8 w 91"/>
                <a:gd name="T39" fmla="*/ 27 h 33"/>
                <a:gd name="T40" fmla="*/ 11 w 91"/>
                <a:gd name="T41" fmla="*/ 25 h 33"/>
                <a:gd name="T42" fmla="*/ 14 w 91"/>
                <a:gd name="T43" fmla="*/ 23 h 33"/>
                <a:gd name="T44" fmla="*/ 16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1 w 91"/>
                <a:gd name="T51" fmla="*/ 13 h 33"/>
                <a:gd name="T52" fmla="*/ 38 w 91"/>
                <a:gd name="T53" fmla="*/ 12 h 33"/>
                <a:gd name="T54" fmla="*/ 44 w 91"/>
                <a:gd name="T55" fmla="*/ 9 h 33"/>
                <a:gd name="T56" fmla="*/ 50 w 91"/>
                <a:gd name="T57" fmla="*/ 8 h 33"/>
                <a:gd name="T58" fmla="*/ 57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6 h 33"/>
                <a:gd name="T68" fmla="*/ 90 w 91"/>
                <a:gd name="T69" fmla="*/ 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7" y="2"/>
                  </a:lnTo>
                  <a:lnTo>
                    <a:pt x="49" y="2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30"/>
                  </a:lnTo>
                  <a:lnTo>
                    <a:pt x="8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6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7" name="Freeform 262"/>
            <p:cNvSpPr>
              <a:spLocks/>
            </p:cNvSpPr>
            <p:nvPr/>
          </p:nvSpPr>
          <p:spPr bwMode="auto">
            <a:xfrm>
              <a:off x="4338" y="3910"/>
              <a:ext cx="80" cy="38"/>
            </a:xfrm>
            <a:custGeom>
              <a:avLst/>
              <a:gdLst>
                <a:gd name="T0" fmla="*/ 79 w 80"/>
                <a:gd name="T1" fmla="*/ 37 h 38"/>
                <a:gd name="T2" fmla="*/ 79 w 80"/>
                <a:gd name="T3" fmla="*/ 30 h 38"/>
                <a:gd name="T4" fmla="*/ 75 w 80"/>
                <a:gd name="T5" fmla="*/ 23 h 38"/>
                <a:gd name="T6" fmla="*/ 67 w 80"/>
                <a:gd name="T7" fmla="*/ 17 h 38"/>
                <a:gd name="T8" fmla="*/ 58 w 80"/>
                <a:gd name="T9" fmla="*/ 11 h 38"/>
                <a:gd name="T10" fmla="*/ 46 w 80"/>
                <a:gd name="T11" fmla="*/ 7 h 38"/>
                <a:gd name="T12" fmla="*/ 32 w 80"/>
                <a:gd name="T13" fmla="*/ 4 h 38"/>
                <a:gd name="T14" fmla="*/ 16 w 80"/>
                <a:gd name="T15" fmla="*/ 1 h 38"/>
                <a:gd name="T16" fmla="*/ 0 w 80"/>
                <a:gd name="T17" fmla="*/ 0 h 38"/>
                <a:gd name="T18" fmla="*/ 0 w 80"/>
                <a:gd name="T19" fmla="*/ 5 h 38"/>
                <a:gd name="T20" fmla="*/ 16 w 80"/>
                <a:gd name="T21" fmla="*/ 6 h 38"/>
                <a:gd name="T22" fmla="*/ 31 w 80"/>
                <a:gd name="T23" fmla="*/ 8 h 38"/>
                <a:gd name="T24" fmla="*/ 44 w 80"/>
                <a:gd name="T25" fmla="*/ 12 h 38"/>
                <a:gd name="T26" fmla="*/ 55 w 80"/>
                <a:gd name="T27" fmla="*/ 17 h 38"/>
                <a:gd name="T28" fmla="*/ 63 w 80"/>
                <a:gd name="T29" fmla="*/ 21 h 38"/>
                <a:gd name="T30" fmla="*/ 70 w 80"/>
                <a:gd name="T31" fmla="*/ 26 h 38"/>
                <a:gd name="T32" fmla="*/ 72 w 80"/>
                <a:gd name="T33" fmla="*/ 31 h 38"/>
                <a:gd name="T34" fmla="*/ 74 w 80"/>
                <a:gd name="T35" fmla="*/ 37 h 38"/>
                <a:gd name="T36" fmla="*/ 79 w 80"/>
                <a:gd name="T37" fmla="*/ 37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38"/>
                <a:gd name="T59" fmla="*/ 80 w 80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38">
                  <a:moveTo>
                    <a:pt x="79" y="37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8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1"/>
                  </a:lnTo>
                  <a:lnTo>
                    <a:pt x="70" y="26"/>
                  </a:lnTo>
                  <a:lnTo>
                    <a:pt x="72" y="31"/>
                  </a:lnTo>
                  <a:lnTo>
                    <a:pt x="74" y="37"/>
                  </a:lnTo>
                  <a:lnTo>
                    <a:pt x="79" y="3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8" name="Freeform 263"/>
            <p:cNvSpPr>
              <a:spLocks/>
            </p:cNvSpPr>
            <p:nvPr/>
          </p:nvSpPr>
          <p:spPr bwMode="auto">
            <a:xfrm>
              <a:off x="4375" y="3895"/>
              <a:ext cx="175" cy="158"/>
            </a:xfrm>
            <a:custGeom>
              <a:avLst/>
              <a:gdLst>
                <a:gd name="T0" fmla="*/ 0 w 175"/>
                <a:gd name="T1" fmla="*/ 86 h 158"/>
                <a:gd name="T2" fmla="*/ 1 w 175"/>
                <a:gd name="T3" fmla="*/ 99 h 158"/>
                <a:gd name="T4" fmla="*/ 6 w 175"/>
                <a:gd name="T5" fmla="*/ 112 h 158"/>
                <a:gd name="T6" fmla="*/ 11 w 175"/>
                <a:gd name="T7" fmla="*/ 123 h 158"/>
                <a:gd name="T8" fmla="*/ 23 w 175"/>
                <a:gd name="T9" fmla="*/ 133 h 158"/>
                <a:gd name="T10" fmla="*/ 34 w 175"/>
                <a:gd name="T11" fmla="*/ 141 h 158"/>
                <a:gd name="T12" fmla="*/ 48 w 175"/>
                <a:gd name="T13" fmla="*/ 149 h 158"/>
                <a:gd name="T14" fmla="*/ 64 w 175"/>
                <a:gd name="T15" fmla="*/ 153 h 158"/>
                <a:gd name="T16" fmla="*/ 81 w 175"/>
                <a:gd name="T17" fmla="*/ 156 h 158"/>
                <a:gd name="T18" fmla="*/ 90 w 175"/>
                <a:gd name="T19" fmla="*/ 157 h 158"/>
                <a:gd name="T20" fmla="*/ 98 w 175"/>
                <a:gd name="T21" fmla="*/ 156 h 158"/>
                <a:gd name="T22" fmla="*/ 107 w 175"/>
                <a:gd name="T23" fmla="*/ 156 h 158"/>
                <a:gd name="T24" fmla="*/ 116 w 175"/>
                <a:gd name="T25" fmla="*/ 154 h 158"/>
                <a:gd name="T26" fmla="*/ 123 w 175"/>
                <a:gd name="T27" fmla="*/ 151 h 158"/>
                <a:gd name="T28" fmla="*/ 131 w 175"/>
                <a:gd name="T29" fmla="*/ 149 h 158"/>
                <a:gd name="T30" fmla="*/ 137 w 175"/>
                <a:gd name="T31" fmla="*/ 146 h 158"/>
                <a:gd name="T32" fmla="*/ 144 w 175"/>
                <a:gd name="T33" fmla="*/ 143 h 158"/>
                <a:gd name="T34" fmla="*/ 150 w 175"/>
                <a:gd name="T35" fmla="*/ 139 h 158"/>
                <a:gd name="T36" fmla="*/ 154 w 175"/>
                <a:gd name="T37" fmla="*/ 134 h 158"/>
                <a:gd name="T38" fmla="*/ 160 w 175"/>
                <a:gd name="T39" fmla="*/ 129 h 158"/>
                <a:gd name="T40" fmla="*/ 164 w 175"/>
                <a:gd name="T41" fmla="*/ 123 h 158"/>
                <a:gd name="T42" fmla="*/ 167 w 175"/>
                <a:gd name="T43" fmla="*/ 117 h 158"/>
                <a:gd name="T44" fmla="*/ 170 w 175"/>
                <a:gd name="T45" fmla="*/ 112 h 158"/>
                <a:gd name="T46" fmla="*/ 171 w 175"/>
                <a:gd name="T47" fmla="*/ 106 h 158"/>
                <a:gd name="T48" fmla="*/ 173 w 175"/>
                <a:gd name="T49" fmla="*/ 99 h 158"/>
                <a:gd name="T50" fmla="*/ 174 w 175"/>
                <a:gd name="T51" fmla="*/ 71 h 158"/>
                <a:gd name="T52" fmla="*/ 174 w 175"/>
                <a:gd name="T53" fmla="*/ 58 h 158"/>
                <a:gd name="T54" fmla="*/ 170 w 175"/>
                <a:gd name="T55" fmla="*/ 45 h 158"/>
                <a:gd name="T56" fmla="*/ 163 w 175"/>
                <a:gd name="T57" fmla="*/ 34 h 158"/>
                <a:gd name="T58" fmla="*/ 153 w 175"/>
                <a:gd name="T59" fmla="*/ 24 h 158"/>
                <a:gd name="T60" fmla="*/ 141 w 175"/>
                <a:gd name="T61" fmla="*/ 14 h 158"/>
                <a:gd name="T62" fmla="*/ 127 w 175"/>
                <a:gd name="T63" fmla="*/ 7 h 158"/>
                <a:gd name="T64" fmla="*/ 110 w 175"/>
                <a:gd name="T65" fmla="*/ 3 h 158"/>
                <a:gd name="T66" fmla="*/ 93 w 175"/>
                <a:gd name="T67" fmla="*/ 0 h 158"/>
                <a:gd name="T68" fmla="*/ 84 w 175"/>
                <a:gd name="T69" fmla="*/ 0 h 158"/>
                <a:gd name="T70" fmla="*/ 76 w 175"/>
                <a:gd name="T71" fmla="*/ 0 h 158"/>
                <a:gd name="T72" fmla="*/ 67 w 175"/>
                <a:gd name="T73" fmla="*/ 1 h 158"/>
                <a:gd name="T74" fmla="*/ 60 w 175"/>
                <a:gd name="T75" fmla="*/ 3 h 158"/>
                <a:gd name="T76" fmla="*/ 51 w 175"/>
                <a:gd name="T77" fmla="*/ 6 h 158"/>
                <a:gd name="T78" fmla="*/ 44 w 175"/>
                <a:gd name="T79" fmla="*/ 7 h 158"/>
                <a:gd name="T80" fmla="*/ 37 w 175"/>
                <a:gd name="T81" fmla="*/ 11 h 158"/>
                <a:gd name="T82" fmla="*/ 31 w 175"/>
                <a:gd name="T83" fmla="*/ 14 h 158"/>
                <a:gd name="T84" fmla="*/ 24 w 175"/>
                <a:gd name="T85" fmla="*/ 18 h 158"/>
                <a:gd name="T86" fmla="*/ 20 w 175"/>
                <a:gd name="T87" fmla="*/ 23 h 158"/>
                <a:gd name="T88" fmla="*/ 16 w 175"/>
                <a:gd name="T89" fmla="*/ 28 h 158"/>
                <a:gd name="T90" fmla="*/ 11 w 175"/>
                <a:gd name="T91" fmla="*/ 33 h 158"/>
                <a:gd name="T92" fmla="*/ 7 w 175"/>
                <a:gd name="T93" fmla="*/ 40 h 158"/>
                <a:gd name="T94" fmla="*/ 6 w 175"/>
                <a:gd name="T95" fmla="*/ 45 h 158"/>
                <a:gd name="T96" fmla="*/ 3 w 175"/>
                <a:gd name="T97" fmla="*/ 51 h 158"/>
                <a:gd name="T98" fmla="*/ 3 w 175"/>
                <a:gd name="T99" fmla="*/ 58 h 158"/>
                <a:gd name="T100" fmla="*/ 0 w 175"/>
                <a:gd name="T101" fmla="*/ 86 h 1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58"/>
                <a:gd name="T155" fmla="*/ 175 w 175"/>
                <a:gd name="T156" fmla="*/ 158 h 1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58">
                  <a:moveTo>
                    <a:pt x="0" y="86"/>
                  </a:moveTo>
                  <a:lnTo>
                    <a:pt x="1" y="99"/>
                  </a:lnTo>
                  <a:lnTo>
                    <a:pt x="6" y="112"/>
                  </a:lnTo>
                  <a:lnTo>
                    <a:pt x="11" y="123"/>
                  </a:lnTo>
                  <a:lnTo>
                    <a:pt x="23" y="133"/>
                  </a:lnTo>
                  <a:lnTo>
                    <a:pt x="34" y="141"/>
                  </a:lnTo>
                  <a:lnTo>
                    <a:pt x="48" y="149"/>
                  </a:lnTo>
                  <a:lnTo>
                    <a:pt x="64" y="153"/>
                  </a:lnTo>
                  <a:lnTo>
                    <a:pt x="81" y="156"/>
                  </a:lnTo>
                  <a:lnTo>
                    <a:pt x="90" y="157"/>
                  </a:lnTo>
                  <a:lnTo>
                    <a:pt x="98" y="156"/>
                  </a:lnTo>
                  <a:lnTo>
                    <a:pt x="107" y="156"/>
                  </a:lnTo>
                  <a:lnTo>
                    <a:pt x="116" y="154"/>
                  </a:lnTo>
                  <a:lnTo>
                    <a:pt x="123" y="151"/>
                  </a:lnTo>
                  <a:lnTo>
                    <a:pt x="131" y="149"/>
                  </a:lnTo>
                  <a:lnTo>
                    <a:pt x="137" y="146"/>
                  </a:lnTo>
                  <a:lnTo>
                    <a:pt x="144" y="143"/>
                  </a:lnTo>
                  <a:lnTo>
                    <a:pt x="150" y="139"/>
                  </a:lnTo>
                  <a:lnTo>
                    <a:pt x="154" y="134"/>
                  </a:lnTo>
                  <a:lnTo>
                    <a:pt x="160" y="129"/>
                  </a:lnTo>
                  <a:lnTo>
                    <a:pt x="164" y="123"/>
                  </a:lnTo>
                  <a:lnTo>
                    <a:pt x="167" y="117"/>
                  </a:lnTo>
                  <a:lnTo>
                    <a:pt x="170" y="112"/>
                  </a:lnTo>
                  <a:lnTo>
                    <a:pt x="171" y="106"/>
                  </a:lnTo>
                  <a:lnTo>
                    <a:pt x="173" y="99"/>
                  </a:lnTo>
                  <a:lnTo>
                    <a:pt x="174" y="71"/>
                  </a:lnTo>
                  <a:lnTo>
                    <a:pt x="174" y="58"/>
                  </a:lnTo>
                  <a:lnTo>
                    <a:pt x="170" y="45"/>
                  </a:lnTo>
                  <a:lnTo>
                    <a:pt x="163" y="34"/>
                  </a:lnTo>
                  <a:lnTo>
                    <a:pt x="153" y="24"/>
                  </a:lnTo>
                  <a:lnTo>
                    <a:pt x="141" y="14"/>
                  </a:lnTo>
                  <a:lnTo>
                    <a:pt x="127" y="7"/>
                  </a:lnTo>
                  <a:lnTo>
                    <a:pt x="110" y="3"/>
                  </a:lnTo>
                  <a:lnTo>
                    <a:pt x="93" y="0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67" y="1"/>
                  </a:lnTo>
                  <a:lnTo>
                    <a:pt x="60" y="3"/>
                  </a:lnTo>
                  <a:lnTo>
                    <a:pt x="51" y="6"/>
                  </a:lnTo>
                  <a:lnTo>
                    <a:pt x="44" y="7"/>
                  </a:lnTo>
                  <a:lnTo>
                    <a:pt x="37" y="11"/>
                  </a:lnTo>
                  <a:lnTo>
                    <a:pt x="31" y="14"/>
                  </a:lnTo>
                  <a:lnTo>
                    <a:pt x="24" y="18"/>
                  </a:lnTo>
                  <a:lnTo>
                    <a:pt x="20" y="23"/>
                  </a:lnTo>
                  <a:lnTo>
                    <a:pt x="16" y="28"/>
                  </a:lnTo>
                  <a:lnTo>
                    <a:pt x="11" y="33"/>
                  </a:lnTo>
                  <a:lnTo>
                    <a:pt x="7" y="40"/>
                  </a:lnTo>
                  <a:lnTo>
                    <a:pt x="6" y="45"/>
                  </a:lnTo>
                  <a:lnTo>
                    <a:pt x="3" y="51"/>
                  </a:lnTo>
                  <a:lnTo>
                    <a:pt x="3" y="58"/>
                  </a:lnTo>
                  <a:lnTo>
                    <a:pt x="0" y="8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69" name="Freeform 264"/>
            <p:cNvSpPr>
              <a:spLocks/>
            </p:cNvSpPr>
            <p:nvPr/>
          </p:nvSpPr>
          <p:spPr bwMode="auto">
            <a:xfrm>
              <a:off x="4372" y="3986"/>
              <a:ext cx="81" cy="70"/>
            </a:xfrm>
            <a:custGeom>
              <a:avLst/>
              <a:gdLst>
                <a:gd name="T0" fmla="*/ 80 w 81"/>
                <a:gd name="T1" fmla="*/ 62 h 70"/>
                <a:gd name="T2" fmla="*/ 65 w 81"/>
                <a:gd name="T3" fmla="*/ 60 h 70"/>
                <a:gd name="T4" fmla="*/ 50 w 81"/>
                <a:gd name="T5" fmla="*/ 56 h 70"/>
                <a:gd name="T6" fmla="*/ 37 w 81"/>
                <a:gd name="T7" fmla="*/ 49 h 70"/>
                <a:gd name="T8" fmla="*/ 26 w 81"/>
                <a:gd name="T9" fmla="*/ 41 h 70"/>
                <a:gd name="T10" fmla="*/ 16 w 81"/>
                <a:gd name="T11" fmla="*/ 33 h 70"/>
                <a:gd name="T12" fmla="*/ 11 w 81"/>
                <a:gd name="T13" fmla="*/ 23 h 70"/>
                <a:gd name="T14" fmla="*/ 7 w 81"/>
                <a:gd name="T15" fmla="*/ 12 h 70"/>
                <a:gd name="T16" fmla="*/ 5 w 81"/>
                <a:gd name="T17" fmla="*/ 0 h 70"/>
                <a:gd name="T18" fmla="*/ 0 w 81"/>
                <a:gd name="T19" fmla="*/ 0 h 70"/>
                <a:gd name="T20" fmla="*/ 0 w 81"/>
                <a:gd name="T21" fmla="*/ 13 h 70"/>
                <a:gd name="T22" fmla="*/ 4 w 81"/>
                <a:gd name="T23" fmla="*/ 25 h 70"/>
                <a:gd name="T24" fmla="*/ 12 w 81"/>
                <a:gd name="T25" fmla="*/ 37 h 70"/>
                <a:gd name="T26" fmla="*/ 22 w 81"/>
                <a:gd name="T27" fmla="*/ 46 h 70"/>
                <a:gd name="T28" fmla="*/ 34 w 81"/>
                <a:gd name="T29" fmla="*/ 54 h 70"/>
                <a:gd name="T30" fmla="*/ 47 w 81"/>
                <a:gd name="T31" fmla="*/ 61 h 70"/>
                <a:gd name="T32" fmla="*/ 64 w 81"/>
                <a:gd name="T33" fmla="*/ 66 h 70"/>
                <a:gd name="T34" fmla="*/ 80 w 81"/>
                <a:gd name="T35" fmla="*/ 69 h 70"/>
                <a:gd name="T36" fmla="*/ 80 w 81"/>
                <a:gd name="T37" fmla="*/ 62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70"/>
                <a:gd name="T59" fmla="*/ 81 w 81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70">
                  <a:moveTo>
                    <a:pt x="80" y="62"/>
                  </a:moveTo>
                  <a:lnTo>
                    <a:pt x="65" y="60"/>
                  </a:lnTo>
                  <a:lnTo>
                    <a:pt x="50" y="56"/>
                  </a:lnTo>
                  <a:lnTo>
                    <a:pt x="37" y="49"/>
                  </a:lnTo>
                  <a:lnTo>
                    <a:pt x="26" y="41"/>
                  </a:lnTo>
                  <a:lnTo>
                    <a:pt x="16" y="33"/>
                  </a:lnTo>
                  <a:lnTo>
                    <a:pt x="11" y="23"/>
                  </a:lnTo>
                  <a:lnTo>
                    <a:pt x="7" y="12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4" y="25"/>
                  </a:lnTo>
                  <a:lnTo>
                    <a:pt x="12" y="37"/>
                  </a:lnTo>
                  <a:lnTo>
                    <a:pt x="22" y="46"/>
                  </a:lnTo>
                  <a:lnTo>
                    <a:pt x="34" y="54"/>
                  </a:lnTo>
                  <a:lnTo>
                    <a:pt x="47" y="61"/>
                  </a:lnTo>
                  <a:lnTo>
                    <a:pt x="64" y="66"/>
                  </a:lnTo>
                  <a:lnTo>
                    <a:pt x="80" y="69"/>
                  </a:lnTo>
                  <a:lnTo>
                    <a:pt x="80" y="6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0" name="Freeform 265"/>
            <p:cNvSpPr>
              <a:spLocks/>
            </p:cNvSpPr>
            <p:nvPr/>
          </p:nvSpPr>
          <p:spPr bwMode="auto">
            <a:xfrm>
              <a:off x="4461" y="4000"/>
              <a:ext cx="91" cy="56"/>
            </a:xfrm>
            <a:custGeom>
              <a:avLst/>
              <a:gdLst>
                <a:gd name="T0" fmla="*/ 85 w 91"/>
                <a:gd name="T1" fmla="*/ 0 h 56"/>
                <a:gd name="T2" fmla="*/ 83 w 91"/>
                <a:gd name="T3" fmla="*/ 5 h 56"/>
                <a:gd name="T4" fmla="*/ 82 w 91"/>
                <a:gd name="T5" fmla="*/ 10 h 56"/>
                <a:gd name="T6" fmla="*/ 79 w 91"/>
                <a:gd name="T7" fmla="*/ 15 h 56"/>
                <a:gd name="T8" fmla="*/ 76 w 91"/>
                <a:gd name="T9" fmla="*/ 20 h 56"/>
                <a:gd name="T10" fmla="*/ 72 w 91"/>
                <a:gd name="T11" fmla="*/ 24 h 56"/>
                <a:gd name="T12" fmla="*/ 68 w 91"/>
                <a:gd name="T13" fmla="*/ 29 h 56"/>
                <a:gd name="T14" fmla="*/ 64 w 91"/>
                <a:gd name="T15" fmla="*/ 33 h 56"/>
                <a:gd name="T16" fmla="*/ 59 w 91"/>
                <a:gd name="T17" fmla="*/ 37 h 56"/>
                <a:gd name="T18" fmla="*/ 52 w 91"/>
                <a:gd name="T19" fmla="*/ 40 h 56"/>
                <a:gd name="T20" fmla="*/ 46 w 91"/>
                <a:gd name="T21" fmla="*/ 42 h 56"/>
                <a:gd name="T22" fmla="*/ 40 w 91"/>
                <a:gd name="T23" fmla="*/ 45 h 56"/>
                <a:gd name="T24" fmla="*/ 31 w 91"/>
                <a:gd name="T25" fmla="*/ 47 h 56"/>
                <a:gd name="T26" fmla="*/ 25 w 91"/>
                <a:gd name="T27" fmla="*/ 47 h 56"/>
                <a:gd name="T28" fmla="*/ 16 w 91"/>
                <a:gd name="T29" fmla="*/ 49 h 56"/>
                <a:gd name="T30" fmla="*/ 8 w 91"/>
                <a:gd name="T31" fmla="*/ 49 h 56"/>
                <a:gd name="T32" fmla="*/ 0 w 91"/>
                <a:gd name="T33" fmla="*/ 49 h 56"/>
                <a:gd name="T34" fmla="*/ 0 w 91"/>
                <a:gd name="T35" fmla="*/ 55 h 56"/>
                <a:gd name="T36" fmla="*/ 8 w 91"/>
                <a:gd name="T37" fmla="*/ 55 h 56"/>
                <a:gd name="T38" fmla="*/ 16 w 91"/>
                <a:gd name="T39" fmla="*/ 55 h 56"/>
                <a:gd name="T40" fmla="*/ 25 w 91"/>
                <a:gd name="T41" fmla="*/ 54 h 56"/>
                <a:gd name="T42" fmla="*/ 33 w 91"/>
                <a:gd name="T43" fmla="*/ 52 h 56"/>
                <a:gd name="T44" fmla="*/ 41 w 91"/>
                <a:gd name="T45" fmla="*/ 51 h 56"/>
                <a:gd name="T46" fmla="*/ 48 w 91"/>
                <a:gd name="T47" fmla="*/ 49 h 56"/>
                <a:gd name="T48" fmla="*/ 55 w 91"/>
                <a:gd name="T49" fmla="*/ 45 h 56"/>
                <a:gd name="T50" fmla="*/ 61 w 91"/>
                <a:gd name="T51" fmla="*/ 41 h 56"/>
                <a:gd name="T52" fmla="*/ 68 w 91"/>
                <a:gd name="T53" fmla="*/ 37 h 56"/>
                <a:gd name="T54" fmla="*/ 72 w 91"/>
                <a:gd name="T55" fmla="*/ 33 h 56"/>
                <a:gd name="T56" fmla="*/ 78 w 91"/>
                <a:gd name="T57" fmla="*/ 28 h 56"/>
                <a:gd name="T58" fmla="*/ 82 w 91"/>
                <a:gd name="T59" fmla="*/ 24 h 56"/>
                <a:gd name="T60" fmla="*/ 85 w 91"/>
                <a:gd name="T61" fmla="*/ 18 h 56"/>
                <a:gd name="T62" fmla="*/ 87 w 91"/>
                <a:gd name="T63" fmla="*/ 13 h 56"/>
                <a:gd name="T64" fmla="*/ 89 w 91"/>
                <a:gd name="T65" fmla="*/ 6 h 56"/>
                <a:gd name="T66" fmla="*/ 90 w 91"/>
                <a:gd name="T67" fmla="*/ 0 h 56"/>
                <a:gd name="T68" fmla="*/ 85 w 91"/>
                <a:gd name="T69" fmla="*/ 0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85" y="0"/>
                  </a:moveTo>
                  <a:lnTo>
                    <a:pt x="83" y="5"/>
                  </a:lnTo>
                  <a:lnTo>
                    <a:pt x="82" y="10"/>
                  </a:lnTo>
                  <a:lnTo>
                    <a:pt x="79" y="15"/>
                  </a:lnTo>
                  <a:lnTo>
                    <a:pt x="76" y="20"/>
                  </a:lnTo>
                  <a:lnTo>
                    <a:pt x="72" y="24"/>
                  </a:lnTo>
                  <a:lnTo>
                    <a:pt x="68" y="29"/>
                  </a:lnTo>
                  <a:lnTo>
                    <a:pt x="64" y="33"/>
                  </a:lnTo>
                  <a:lnTo>
                    <a:pt x="59" y="37"/>
                  </a:lnTo>
                  <a:lnTo>
                    <a:pt x="52" y="40"/>
                  </a:lnTo>
                  <a:lnTo>
                    <a:pt x="46" y="42"/>
                  </a:lnTo>
                  <a:lnTo>
                    <a:pt x="40" y="45"/>
                  </a:lnTo>
                  <a:lnTo>
                    <a:pt x="31" y="47"/>
                  </a:lnTo>
                  <a:lnTo>
                    <a:pt x="25" y="47"/>
                  </a:lnTo>
                  <a:lnTo>
                    <a:pt x="16" y="49"/>
                  </a:lnTo>
                  <a:lnTo>
                    <a:pt x="8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8" y="55"/>
                  </a:lnTo>
                  <a:lnTo>
                    <a:pt x="16" y="55"/>
                  </a:lnTo>
                  <a:lnTo>
                    <a:pt x="25" y="54"/>
                  </a:lnTo>
                  <a:lnTo>
                    <a:pt x="33" y="52"/>
                  </a:lnTo>
                  <a:lnTo>
                    <a:pt x="41" y="51"/>
                  </a:lnTo>
                  <a:lnTo>
                    <a:pt x="48" y="49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8" y="37"/>
                  </a:lnTo>
                  <a:lnTo>
                    <a:pt x="72" y="33"/>
                  </a:lnTo>
                  <a:lnTo>
                    <a:pt x="78" y="28"/>
                  </a:lnTo>
                  <a:lnTo>
                    <a:pt x="82" y="24"/>
                  </a:lnTo>
                  <a:lnTo>
                    <a:pt x="85" y="18"/>
                  </a:lnTo>
                  <a:lnTo>
                    <a:pt x="87" y="13"/>
                  </a:lnTo>
                  <a:lnTo>
                    <a:pt x="89" y="6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1" name="Freeform 266"/>
            <p:cNvSpPr>
              <a:spLocks/>
            </p:cNvSpPr>
            <p:nvPr/>
          </p:nvSpPr>
          <p:spPr bwMode="auto">
            <a:xfrm>
              <a:off x="4554" y="3970"/>
              <a:ext cx="1" cy="22"/>
            </a:xfrm>
            <a:custGeom>
              <a:avLst/>
              <a:gdLst>
                <a:gd name="T0" fmla="*/ 0 w 1"/>
                <a:gd name="T1" fmla="*/ 0 h 22"/>
                <a:gd name="T2" fmla="*/ 0 w 1"/>
                <a:gd name="T3" fmla="*/ 21 h 22"/>
                <a:gd name="T4" fmla="*/ 0 w 1"/>
                <a:gd name="T5" fmla="*/ 0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0"/>
                  </a:moveTo>
                  <a:lnTo>
                    <a:pt x="0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2" name="Freeform 267"/>
            <p:cNvSpPr>
              <a:spLocks/>
            </p:cNvSpPr>
            <p:nvPr/>
          </p:nvSpPr>
          <p:spPr bwMode="auto">
            <a:xfrm>
              <a:off x="4473" y="3892"/>
              <a:ext cx="82" cy="70"/>
            </a:xfrm>
            <a:custGeom>
              <a:avLst/>
              <a:gdLst>
                <a:gd name="T0" fmla="*/ 0 w 82"/>
                <a:gd name="T1" fmla="*/ 5 h 70"/>
                <a:gd name="T2" fmla="*/ 16 w 82"/>
                <a:gd name="T3" fmla="*/ 8 h 70"/>
                <a:gd name="T4" fmla="*/ 31 w 82"/>
                <a:gd name="T5" fmla="*/ 13 h 70"/>
                <a:gd name="T6" fmla="*/ 45 w 82"/>
                <a:gd name="T7" fmla="*/ 19 h 70"/>
                <a:gd name="T8" fmla="*/ 54 w 82"/>
                <a:gd name="T9" fmla="*/ 28 h 70"/>
                <a:gd name="T10" fmla="*/ 63 w 82"/>
                <a:gd name="T11" fmla="*/ 36 h 70"/>
                <a:gd name="T12" fmla="*/ 70 w 82"/>
                <a:gd name="T13" fmla="*/ 46 h 70"/>
                <a:gd name="T14" fmla="*/ 74 w 82"/>
                <a:gd name="T15" fmla="*/ 57 h 70"/>
                <a:gd name="T16" fmla="*/ 74 w 82"/>
                <a:gd name="T17" fmla="*/ 69 h 70"/>
                <a:gd name="T18" fmla="*/ 81 w 82"/>
                <a:gd name="T19" fmla="*/ 69 h 70"/>
                <a:gd name="T20" fmla="*/ 80 w 82"/>
                <a:gd name="T21" fmla="*/ 56 h 70"/>
                <a:gd name="T22" fmla="*/ 76 w 82"/>
                <a:gd name="T23" fmla="*/ 44 h 70"/>
                <a:gd name="T24" fmla="*/ 69 w 82"/>
                <a:gd name="T25" fmla="*/ 32 h 70"/>
                <a:gd name="T26" fmla="*/ 58 w 82"/>
                <a:gd name="T27" fmla="*/ 23 h 70"/>
                <a:gd name="T28" fmla="*/ 47 w 82"/>
                <a:gd name="T29" fmla="*/ 13 h 70"/>
                <a:gd name="T30" fmla="*/ 32 w 82"/>
                <a:gd name="T31" fmla="*/ 7 h 70"/>
                <a:gd name="T32" fmla="*/ 18 w 82"/>
                <a:gd name="T33" fmla="*/ 3 h 70"/>
                <a:gd name="T34" fmla="*/ 0 w 82"/>
                <a:gd name="T35" fmla="*/ 0 h 70"/>
                <a:gd name="T36" fmla="*/ 0 w 82"/>
                <a:gd name="T37" fmla="*/ 5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0" y="5"/>
                  </a:move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3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3" name="Freeform 268"/>
            <p:cNvSpPr>
              <a:spLocks/>
            </p:cNvSpPr>
            <p:nvPr/>
          </p:nvSpPr>
          <p:spPr bwMode="auto">
            <a:xfrm>
              <a:off x="4374" y="3890"/>
              <a:ext cx="91" cy="58"/>
            </a:xfrm>
            <a:custGeom>
              <a:avLst/>
              <a:gdLst>
                <a:gd name="T0" fmla="*/ 7 w 91"/>
                <a:gd name="T1" fmla="*/ 57 h 58"/>
                <a:gd name="T2" fmla="*/ 8 w 91"/>
                <a:gd name="T3" fmla="*/ 51 h 58"/>
                <a:gd name="T4" fmla="*/ 10 w 91"/>
                <a:gd name="T5" fmla="*/ 45 h 58"/>
                <a:gd name="T6" fmla="*/ 12 w 91"/>
                <a:gd name="T7" fmla="*/ 41 h 58"/>
                <a:gd name="T8" fmla="*/ 15 w 91"/>
                <a:gd name="T9" fmla="*/ 36 h 58"/>
                <a:gd name="T10" fmla="*/ 19 w 91"/>
                <a:gd name="T11" fmla="*/ 31 h 58"/>
                <a:gd name="T12" fmla="*/ 23 w 91"/>
                <a:gd name="T13" fmla="*/ 27 h 58"/>
                <a:gd name="T14" fmla="*/ 27 w 91"/>
                <a:gd name="T15" fmla="*/ 23 h 58"/>
                <a:gd name="T16" fmla="*/ 33 w 91"/>
                <a:gd name="T17" fmla="*/ 21 h 58"/>
                <a:gd name="T18" fmla="*/ 40 w 91"/>
                <a:gd name="T19" fmla="*/ 17 h 58"/>
                <a:gd name="T20" fmla="*/ 45 w 91"/>
                <a:gd name="T21" fmla="*/ 14 h 58"/>
                <a:gd name="T22" fmla="*/ 52 w 91"/>
                <a:gd name="T23" fmla="*/ 12 h 58"/>
                <a:gd name="T24" fmla="*/ 59 w 91"/>
                <a:gd name="T25" fmla="*/ 9 h 58"/>
                <a:gd name="T26" fmla="*/ 67 w 91"/>
                <a:gd name="T27" fmla="*/ 8 h 58"/>
                <a:gd name="T28" fmla="*/ 74 w 91"/>
                <a:gd name="T29" fmla="*/ 6 h 58"/>
                <a:gd name="T30" fmla="*/ 82 w 91"/>
                <a:gd name="T31" fmla="*/ 6 h 58"/>
                <a:gd name="T32" fmla="*/ 90 w 91"/>
                <a:gd name="T33" fmla="*/ 6 h 58"/>
                <a:gd name="T34" fmla="*/ 90 w 91"/>
                <a:gd name="T35" fmla="*/ 1 h 58"/>
                <a:gd name="T36" fmla="*/ 82 w 91"/>
                <a:gd name="T37" fmla="*/ 0 h 58"/>
                <a:gd name="T38" fmla="*/ 74 w 91"/>
                <a:gd name="T39" fmla="*/ 1 h 58"/>
                <a:gd name="T40" fmla="*/ 65 w 91"/>
                <a:gd name="T41" fmla="*/ 3 h 58"/>
                <a:gd name="T42" fmla="*/ 57 w 91"/>
                <a:gd name="T43" fmla="*/ 4 h 58"/>
                <a:gd name="T44" fmla="*/ 49 w 91"/>
                <a:gd name="T45" fmla="*/ 5 h 58"/>
                <a:gd name="T46" fmla="*/ 42 w 91"/>
                <a:gd name="T47" fmla="*/ 8 h 58"/>
                <a:gd name="T48" fmla="*/ 35 w 91"/>
                <a:gd name="T49" fmla="*/ 10 h 58"/>
                <a:gd name="T50" fmla="*/ 30 w 91"/>
                <a:gd name="T51" fmla="*/ 14 h 58"/>
                <a:gd name="T52" fmla="*/ 23 w 91"/>
                <a:gd name="T53" fmla="*/ 18 h 58"/>
                <a:gd name="T54" fmla="*/ 19 w 91"/>
                <a:gd name="T55" fmla="*/ 23 h 58"/>
                <a:gd name="T56" fmla="*/ 14 w 91"/>
                <a:gd name="T57" fmla="*/ 27 h 58"/>
                <a:gd name="T58" fmla="*/ 10 w 91"/>
                <a:gd name="T59" fmla="*/ 32 h 58"/>
                <a:gd name="T60" fmla="*/ 5 w 91"/>
                <a:gd name="T61" fmla="*/ 38 h 58"/>
                <a:gd name="T62" fmla="*/ 3 w 91"/>
                <a:gd name="T63" fmla="*/ 44 h 58"/>
                <a:gd name="T64" fmla="*/ 1 w 91"/>
                <a:gd name="T65" fmla="*/ 51 h 58"/>
                <a:gd name="T66" fmla="*/ 0 w 91"/>
                <a:gd name="T67" fmla="*/ 57 h 58"/>
                <a:gd name="T68" fmla="*/ 7 w 91"/>
                <a:gd name="T69" fmla="*/ 57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7" y="57"/>
                  </a:moveTo>
                  <a:lnTo>
                    <a:pt x="8" y="51"/>
                  </a:lnTo>
                  <a:lnTo>
                    <a:pt x="10" y="45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21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0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4" name="Freeform 269"/>
            <p:cNvSpPr>
              <a:spLocks/>
            </p:cNvSpPr>
            <p:nvPr/>
          </p:nvSpPr>
          <p:spPr bwMode="auto">
            <a:xfrm>
              <a:off x="4372" y="3956"/>
              <a:ext cx="1" cy="22"/>
            </a:xfrm>
            <a:custGeom>
              <a:avLst/>
              <a:gdLst>
                <a:gd name="T0" fmla="*/ 0 w 1"/>
                <a:gd name="T1" fmla="*/ 21 h 22"/>
                <a:gd name="T2" fmla="*/ 0 w 1"/>
                <a:gd name="T3" fmla="*/ 0 h 22"/>
                <a:gd name="T4" fmla="*/ 0 w 1"/>
                <a:gd name="T5" fmla="*/ 21 h 22"/>
                <a:gd name="T6" fmla="*/ 0 60000 65536"/>
                <a:gd name="T7" fmla="*/ 0 60000 65536"/>
                <a:gd name="T8" fmla="*/ 0 60000 65536"/>
                <a:gd name="T9" fmla="*/ 0 w 1"/>
                <a:gd name="T10" fmla="*/ 0 h 22"/>
                <a:gd name="T11" fmla="*/ 1 w 1"/>
                <a:gd name="T12" fmla="*/ 22 h 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2">
                  <a:moveTo>
                    <a:pt x="0" y="21"/>
                  </a:moveTo>
                  <a:lnTo>
                    <a:pt x="0" y="0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5" name="Freeform 270"/>
            <p:cNvSpPr>
              <a:spLocks/>
            </p:cNvSpPr>
            <p:nvPr/>
          </p:nvSpPr>
          <p:spPr bwMode="auto">
            <a:xfrm>
              <a:off x="4378" y="3895"/>
              <a:ext cx="172" cy="127"/>
            </a:xfrm>
            <a:custGeom>
              <a:avLst/>
              <a:gdLst>
                <a:gd name="T0" fmla="*/ 171 w 172"/>
                <a:gd name="T1" fmla="*/ 70 h 127"/>
                <a:gd name="T2" fmla="*/ 171 w 172"/>
                <a:gd name="T3" fmla="*/ 76 h 127"/>
                <a:gd name="T4" fmla="*/ 168 w 172"/>
                <a:gd name="T5" fmla="*/ 83 h 127"/>
                <a:gd name="T6" fmla="*/ 167 w 172"/>
                <a:gd name="T7" fmla="*/ 88 h 127"/>
                <a:gd name="T8" fmla="*/ 162 w 172"/>
                <a:gd name="T9" fmla="*/ 94 h 127"/>
                <a:gd name="T10" fmla="*/ 158 w 172"/>
                <a:gd name="T11" fmla="*/ 98 h 127"/>
                <a:gd name="T12" fmla="*/ 154 w 172"/>
                <a:gd name="T13" fmla="*/ 104 h 127"/>
                <a:gd name="T14" fmla="*/ 150 w 172"/>
                <a:gd name="T15" fmla="*/ 108 h 127"/>
                <a:gd name="T16" fmla="*/ 143 w 172"/>
                <a:gd name="T17" fmla="*/ 112 h 127"/>
                <a:gd name="T18" fmla="*/ 137 w 172"/>
                <a:gd name="T19" fmla="*/ 116 h 127"/>
                <a:gd name="T20" fmla="*/ 130 w 172"/>
                <a:gd name="T21" fmla="*/ 119 h 127"/>
                <a:gd name="T22" fmla="*/ 123 w 172"/>
                <a:gd name="T23" fmla="*/ 122 h 127"/>
                <a:gd name="T24" fmla="*/ 114 w 172"/>
                <a:gd name="T25" fmla="*/ 123 h 127"/>
                <a:gd name="T26" fmla="*/ 107 w 172"/>
                <a:gd name="T27" fmla="*/ 125 h 127"/>
                <a:gd name="T28" fmla="*/ 98 w 172"/>
                <a:gd name="T29" fmla="*/ 126 h 127"/>
                <a:gd name="T30" fmla="*/ 90 w 172"/>
                <a:gd name="T31" fmla="*/ 126 h 127"/>
                <a:gd name="T32" fmla="*/ 81 w 172"/>
                <a:gd name="T33" fmla="*/ 126 h 127"/>
                <a:gd name="T34" fmla="*/ 64 w 172"/>
                <a:gd name="T35" fmla="*/ 123 h 127"/>
                <a:gd name="T36" fmla="*/ 47 w 172"/>
                <a:gd name="T37" fmla="*/ 118 h 127"/>
                <a:gd name="T38" fmla="*/ 34 w 172"/>
                <a:gd name="T39" fmla="*/ 112 h 127"/>
                <a:gd name="T40" fmla="*/ 21 w 172"/>
                <a:gd name="T41" fmla="*/ 104 h 127"/>
                <a:gd name="T42" fmla="*/ 11 w 172"/>
                <a:gd name="T43" fmla="*/ 92 h 127"/>
                <a:gd name="T44" fmla="*/ 4 w 172"/>
                <a:gd name="T45" fmla="*/ 81 h 127"/>
                <a:gd name="T46" fmla="*/ 0 w 172"/>
                <a:gd name="T47" fmla="*/ 70 h 127"/>
                <a:gd name="T48" fmla="*/ 0 w 172"/>
                <a:gd name="T49" fmla="*/ 57 h 127"/>
                <a:gd name="T50" fmla="*/ 0 w 172"/>
                <a:gd name="T51" fmla="*/ 50 h 127"/>
                <a:gd name="T52" fmla="*/ 3 w 172"/>
                <a:gd name="T53" fmla="*/ 45 h 127"/>
                <a:gd name="T54" fmla="*/ 4 w 172"/>
                <a:gd name="T55" fmla="*/ 39 h 127"/>
                <a:gd name="T56" fmla="*/ 9 w 172"/>
                <a:gd name="T57" fmla="*/ 32 h 127"/>
                <a:gd name="T58" fmla="*/ 13 w 172"/>
                <a:gd name="T59" fmla="*/ 28 h 127"/>
                <a:gd name="T60" fmla="*/ 17 w 172"/>
                <a:gd name="T61" fmla="*/ 22 h 127"/>
                <a:gd name="T62" fmla="*/ 21 w 172"/>
                <a:gd name="T63" fmla="*/ 18 h 127"/>
                <a:gd name="T64" fmla="*/ 29 w 172"/>
                <a:gd name="T65" fmla="*/ 14 h 127"/>
                <a:gd name="T66" fmla="*/ 34 w 172"/>
                <a:gd name="T67" fmla="*/ 11 h 127"/>
                <a:gd name="T68" fmla="*/ 41 w 172"/>
                <a:gd name="T69" fmla="*/ 7 h 127"/>
                <a:gd name="T70" fmla="*/ 48 w 172"/>
                <a:gd name="T71" fmla="*/ 6 h 127"/>
                <a:gd name="T72" fmla="*/ 57 w 172"/>
                <a:gd name="T73" fmla="*/ 3 h 127"/>
                <a:gd name="T74" fmla="*/ 64 w 172"/>
                <a:gd name="T75" fmla="*/ 1 h 127"/>
                <a:gd name="T76" fmla="*/ 73 w 172"/>
                <a:gd name="T77" fmla="*/ 0 h 127"/>
                <a:gd name="T78" fmla="*/ 81 w 172"/>
                <a:gd name="T79" fmla="*/ 0 h 127"/>
                <a:gd name="T80" fmla="*/ 90 w 172"/>
                <a:gd name="T81" fmla="*/ 0 h 127"/>
                <a:gd name="T82" fmla="*/ 107 w 172"/>
                <a:gd name="T83" fmla="*/ 3 h 127"/>
                <a:gd name="T84" fmla="*/ 124 w 172"/>
                <a:gd name="T85" fmla="*/ 7 h 127"/>
                <a:gd name="T86" fmla="*/ 138 w 172"/>
                <a:gd name="T87" fmla="*/ 14 h 127"/>
                <a:gd name="T88" fmla="*/ 150 w 172"/>
                <a:gd name="T89" fmla="*/ 24 h 127"/>
                <a:gd name="T90" fmla="*/ 160 w 172"/>
                <a:gd name="T91" fmla="*/ 34 h 127"/>
                <a:gd name="T92" fmla="*/ 167 w 172"/>
                <a:gd name="T93" fmla="*/ 45 h 127"/>
                <a:gd name="T94" fmla="*/ 171 w 172"/>
                <a:gd name="T95" fmla="*/ 57 h 127"/>
                <a:gd name="T96" fmla="*/ 171 w 172"/>
                <a:gd name="T97" fmla="*/ 70 h 12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127"/>
                <a:gd name="T149" fmla="*/ 172 w 172"/>
                <a:gd name="T150" fmla="*/ 127 h 12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127">
                  <a:moveTo>
                    <a:pt x="171" y="70"/>
                  </a:moveTo>
                  <a:lnTo>
                    <a:pt x="171" y="76"/>
                  </a:lnTo>
                  <a:lnTo>
                    <a:pt x="168" y="83"/>
                  </a:lnTo>
                  <a:lnTo>
                    <a:pt x="167" y="88"/>
                  </a:lnTo>
                  <a:lnTo>
                    <a:pt x="162" y="94"/>
                  </a:lnTo>
                  <a:lnTo>
                    <a:pt x="158" y="98"/>
                  </a:lnTo>
                  <a:lnTo>
                    <a:pt x="154" y="104"/>
                  </a:lnTo>
                  <a:lnTo>
                    <a:pt x="150" y="108"/>
                  </a:lnTo>
                  <a:lnTo>
                    <a:pt x="143" y="112"/>
                  </a:lnTo>
                  <a:lnTo>
                    <a:pt x="137" y="116"/>
                  </a:lnTo>
                  <a:lnTo>
                    <a:pt x="130" y="119"/>
                  </a:lnTo>
                  <a:lnTo>
                    <a:pt x="123" y="122"/>
                  </a:lnTo>
                  <a:lnTo>
                    <a:pt x="114" y="123"/>
                  </a:lnTo>
                  <a:lnTo>
                    <a:pt x="107" y="125"/>
                  </a:lnTo>
                  <a:lnTo>
                    <a:pt x="98" y="126"/>
                  </a:lnTo>
                  <a:lnTo>
                    <a:pt x="90" y="126"/>
                  </a:lnTo>
                  <a:lnTo>
                    <a:pt x="81" y="126"/>
                  </a:lnTo>
                  <a:lnTo>
                    <a:pt x="64" y="123"/>
                  </a:lnTo>
                  <a:lnTo>
                    <a:pt x="47" y="118"/>
                  </a:lnTo>
                  <a:lnTo>
                    <a:pt x="34" y="112"/>
                  </a:lnTo>
                  <a:lnTo>
                    <a:pt x="21" y="104"/>
                  </a:lnTo>
                  <a:lnTo>
                    <a:pt x="11" y="92"/>
                  </a:lnTo>
                  <a:lnTo>
                    <a:pt x="4" y="81"/>
                  </a:lnTo>
                  <a:lnTo>
                    <a:pt x="0" y="70"/>
                  </a:lnTo>
                  <a:lnTo>
                    <a:pt x="0" y="57"/>
                  </a:lnTo>
                  <a:lnTo>
                    <a:pt x="0" y="50"/>
                  </a:lnTo>
                  <a:lnTo>
                    <a:pt x="3" y="45"/>
                  </a:lnTo>
                  <a:lnTo>
                    <a:pt x="4" y="39"/>
                  </a:lnTo>
                  <a:lnTo>
                    <a:pt x="9" y="32"/>
                  </a:lnTo>
                  <a:lnTo>
                    <a:pt x="13" y="28"/>
                  </a:lnTo>
                  <a:lnTo>
                    <a:pt x="17" y="22"/>
                  </a:lnTo>
                  <a:lnTo>
                    <a:pt x="21" y="18"/>
                  </a:lnTo>
                  <a:lnTo>
                    <a:pt x="29" y="14"/>
                  </a:lnTo>
                  <a:lnTo>
                    <a:pt x="34" y="11"/>
                  </a:lnTo>
                  <a:lnTo>
                    <a:pt x="41" y="7"/>
                  </a:lnTo>
                  <a:lnTo>
                    <a:pt x="48" y="6"/>
                  </a:lnTo>
                  <a:lnTo>
                    <a:pt x="57" y="3"/>
                  </a:lnTo>
                  <a:lnTo>
                    <a:pt x="64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3"/>
                  </a:lnTo>
                  <a:lnTo>
                    <a:pt x="124" y="7"/>
                  </a:lnTo>
                  <a:lnTo>
                    <a:pt x="138" y="14"/>
                  </a:lnTo>
                  <a:lnTo>
                    <a:pt x="150" y="24"/>
                  </a:lnTo>
                  <a:lnTo>
                    <a:pt x="160" y="34"/>
                  </a:lnTo>
                  <a:lnTo>
                    <a:pt x="167" y="45"/>
                  </a:lnTo>
                  <a:lnTo>
                    <a:pt x="171" y="57"/>
                  </a:lnTo>
                  <a:lnTo>
                    <a:pt x="171" y="7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6" name="Freeform 271"/>
            <p:cNvSpPr>
              <a:spLocks/>
            </p:cNvSpPr>
            <p:nvPr/>
          </p:nvSpPr>
          <p:spPr bwMode="auto">
            <a:xfrm>
              <a:off x="4464" y="3970"/>
              <a:ext cx="91" cy="56"/>
            </a:xfrm>
            <a:custGeom>
              <a:avLst/>
              <a:gdLst>
                <a:gd name="T0" fmla="*/ 0 w 91"/>
                <a:gd name="T1" fmla="*/ 54 h 56"/>
                <a:gd name="T2" fmla="*/ 8 w 91"/>
                <a:gd name="T3" fmla="*/ 55 h 56"/>
                <a:gd name="T4" fmla="*/ 16 w 91"/>
                <a:gd name="T5" fmla="*/ 54 h 56"/>
                <a:gd name="T6" fmla="*/ 25 w 91"/>
                <a:gd name="T7" fmla="*/ 52 h 56"/>
                <a:gd name="T8" fmla="*/ 33 w 91"/>
                <a:gd name="T9" fmla="*/ 51 h 56"/>
                <a:gd name="T10" fmla="*/ 41 w 91"/>
                <a:gd name="T11" fmla="*/ 50 h 56"/>
                <a:gd name="T12" fmla="*/ 48 w 91"/>
                <a:gd name="T13" fmla="*/ 47 h 56"/>
                <a:gd name="T14" fmla="*/ 55 w 91"/>
                <a:gd name="T15" fmla="*/ 45 h 56"/>
                <a:gd name="T16" fmla="*/ 61 w 91"/>
                <a:gd name="T17" fmla="*/ 41 h 56"/>
                <a:gd name="T18" fmla="*/ 67 w 91"/>
                <a:gd name="T19" fmla="*/ 37 h 56"/>
                <a:gd name="T20" fmla="*/ 71 w 91"/>
                <a:gd name="T21" fmla="*/ 32 h 56"/>
                <a:gd name="T22" fmla="*/ 76 w 91"/>
                <a:gd name="T23" fmla="*/ 28 h 56"/>
                <a:gd name="T24" fmla="*/ 80 w 91"/>
                <a:gd name="T25" fmla="*/ 23 h 56"/>
                <a:gd name="T26" fmla="*/ 85 w 91"/>
                <a:gd name="T27" fmla="*/ 18 h 56"/>
                <a:gd name="T28" fmla="*/ 87 w 91"/>
                <a:gd name="T29" fmla="*/ 12 h 56"/>
                <a:gd name="T30" fmla="*/ 89 w 91"/>
                <a:gd name="T31" fmla="*/ 5 h 56"/>
                <a:gd name="T32" fmla="*/ 90 w 91"/>
                <a:gd name="T33" fmla="*/ 0 h 56"/>
                <a:gd name="T34" fmla="*/ 83 w 91"/>
                <a:gd name="T35" fmla="*/ 0 h 56"/>
                <a:gd name="T36" fmla="*/ 82 w 91"/>
                <a:gd name="T37" fmla="*/ 5 h 56"/>
                <a:gd name="T38" fmla="*/ 80 w 91"/>
                <a:gd name="T39" fmla="*/ 10 h 56"/>
                <a:gd name="T40" fmla="*/ 78 w 91"/>
                <a:gd name="T41" fmla="*/ 15 h 56"/>
                <a:gd name="T42" fmla="*/ 75 w 91"/>
                <a:gd name="T43" fmla="*/ 20 h 56"/>
                <a:gd name="T44" fmla="*/ 71 w 91"/>
                <a:gd name="T45" fmla="*/ 24 h 56"/>
                <a:gd name="T46" fmla="*/ 67 w 91"/>
                <a:gd name="T47" fmla="*/ 28 h 56"/>
                <a:gd name="T48" fmla="*/ 63 w 91"/>
                <a:gd name="T49" fmla="*/ 32 h 56"/>
                <a:gd name="T50" fmla="*/ 57 w 91"/>
                <a:gd name="T51" fmla="*/ 36 h 56"/>
                <a:gd name="T52" fmla="*/ 50 w 91"/>
                <a:gd name="T53" fmla="*/ 38 h 56"/>
                <a:gd name="T54" fmla="*/ 45 w 91"/>
                <a:gd name="T55" fmla="*/ 42 h 56"/>
                <a:gd name="T56" fmla="*/ 38 w 91"/>
                <a:gd name="T57" fmla="*/ 43 h 56"/>
                <a:gd name="T58" fmla="*/ 31 w 91"/>
                <a:gd name="T59" fmla="*/ 46 h 56"/>
                <a:gd name="T60" fmla="*/ 25 w 91"/>
                <a:gd name="T61" fmla="*/ 47 h 56"/>
                <a:gd name="T62" fmla="*/ 16 w 91"/>
                <a:gd name="T63" fmla="*/ 47 h 56"/>
                <a:gd name="T64" fmla="*/ 8 w 91"/>
                <a:gd name="T65" fmla="*/ 47 h 56"/>
                <a:gd name="T66" fmla="*/ 0 w 91"/>
                <a:gd name="T67" fmla="*/ 47 h 56"/>
                <a:gd name="T68" fmla="*/ 0 w 91"/>
                <a:gd name="T69" fmla="*/ 54 h 5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6"/>
                <a:gd name="T107" fmla="*/ 91 w 91"/>
                <a:gd name="T108" fmla="*/ 56 h 5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6">
                  <a:moveTo>
                    <a:pt x="0" y="54"/>
                  </a:moveTo>
                  <a:lnTo>
                    <a:pt x="8" y="55"/>
                  </a:lnTo>
                  <a:lnTo>
                    <a:pt x="16" y="54"/>
                  </a:lnTo>
                  <a:lnTo>
                    <a:pt x="25" y="52"/>
                  </a:lnTo>
                  <a:lnTo>
                    <a:pt x="33" y="51"/>
                  </a:lnTo>
                  <a:lnTo>
                    <a:pt x="41" y="50"/>
                  </a:lnTo>
                  <a:lnTo>
                    <a:pt x="48" y="47"/>
                  </a:lnTo>
                  <a:lnTo>
                    <a:pt x="55" y="45"/>
                  </a:lnTo>
                  <a:lnTo>
                    <a:pt x="61" y="41"/>
                  </a:lnTo>
                  <a:lnTo>
                    <a:pt x="67" y="37"/>
                  </a:lnTo>
                  <a:lnTo>
                    <a:pt x="71" y="32"/>
                  </a:lnTo>
                  <a:lnTo>
                    <a:pt x="76" y="28"/>
                  </a:lnTo>
                  <a:lnTo>
                    <a:pt x="80" y="23"/>
                  </a:lnTo>
                  <a:lnTo>
                    <a:pt x="85" y="18"/>
                  </a:lnTo>
                  <a:lnTo>
                    <a:pt x="87" y="12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2" y="5"/>
                  </a:lnTo>
                  <a:lnTo>
                    <a:pt x="80" y="10"/>
                  </a:lnTo>
                  <a:lnTo>
                    <a:pt x="78" y="15"/>
                  </a:lnTo>
                  <a:lnTo>
                    <a:pt x="75" y="20"/>
                  </a:lnTo>
                  <a:lnTo>
                    <a:pt x="71" y="24"/>
                  </a:lnTo>
                  <a:lnTo>
                    <a:pt x="67" y="28"/>
                  </a:lnTo>
                  <a:lnTo>
                    <a:pt x="63" y="32"/>
                  </a:lnTo>
                  <a:lnTo>
                    <a:pt x="57" y="36"/>
                  </a:lnTo>
                  <a:lnTo>
                    <a:pt x="50" y="38"/>
                  </a:lnTo>
                  <a:lnTo>
                    <a:pt x="45" y="42"/>
                  </a:lnTo>
                  <a:lnTo>
                    <a:pt x="38" y="43"/>
                  </a:lnTo>
                  <a:lnTo>
                    <a:pt x="31" y="46"/>
                  </a:lnTo>
                  <a:lnTo>
                    <a:pt x="25" y="47"/>
                  </a:lnTo>
                  <a:lnTo>
                    <a:pt x="16" y="47"/>
                  </a:lnTo>
                  <a:lnTo>
                    <a:pt x="8" y="47"/>
                  </a:lnTo>
                  <a:lnTo>
                    <a:pt x="0" y="47"/>
                  </a:lnTo>
                  <a:lnTo>
                    <a:pt x="0" y="5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7" name="Freeform 272"/>
            <p:cNvSpPr>
              <a:spLocks/>
            </p:cNvSpPr>
            <p:nvPr/>
          </p:nvSpPr>
          <p:spPr bwMode="auto">
            <a:xfrm>
              <a:off x="4374" y="3956"/>
              <a:ext cx="82" cy="69"/>
            </a:xfrm>
            <a:custGeom>
              <a:avLst/>
              <a:gdLst>
                <a:gd name="T0" fmla="*/ 0 w 82"/>
                <a:gd name="T1" fmla="*/ 0 h 69"/>
                <a:gd name="T2" fmla="*/ 1 w 82"/>
                <a:gd name="T3" fmla="*/ 12 h 69"/>
                <a:gd name="T4" fmla="*/ 5 w 82"/>
                <a:gd name="T5" fmla="*/ 24 h 69"/>
                <a:gd name="T6" fmla="*/ 12 w 82"/>
                <a:gd name="T7" fmla="*/ 36 h 69"/>
                <a:gd name="T8" fmla="*/ 23 w 82"/>
                <a:gd name="T9" fmla="*/ 45 h 69"/>
                <a:gd name="T10" fmla="*/ 35 w 82"/>
                <a:gd name="T11" fmla="*/ 55 h 69"/>
                <a:gd name="T12" fmla="*/ 49 w 82"/>
                <a:gd name="T13" fmla="*/ 61 h 69"/>
                <a:gd name="T14" fmla="*/ 63 w 82"/>
                <a:gd name="T15" fmla="*/ 65 h 69"/>
                <a:gd name="T16" fmla="*/ 81 w 82"/>
                <a:gd name="T17" fmla="*/ 68 h 69"/>
                <a:gd name="T18" fmla="*/ 81 w 82"/>
                <a:gd name="T19" fmla="*/ 61 h 69"/>
                <a:gd name="T20" fmla="*/ 65 w 82"/>
                <a:gd name="T21" fmla="*/ 60 h 69"/>
                <a:gd name="T22" fmla="*/ 50 w 82"/>
                <a:gd name="T23" fmla="*/ 55 h 69"/>
                <a:gd name="T24" fmla="*/ 38 w 82"/>
                <a:gd name="T25" fmla="*/ 48 h 69"/>
                <a:gd name="T26" fmla="*/ 27 w 82"/>
                <a:gd name="T27" fmla="*/ 41 h 69"/>
                <a:gd name="T28" fmla="*/ 18 w 82"/>
                <a:gd name="T29" fmla="*/ 32 h 69"/>
                <a:gd name="T30" fmla="*/ 11 w 82"/>
                <a:gd name="T31" fmla="*/ 21 h 69"/>
                <a:gd name="T32" fmla="*/ 7 w 82"/>
                <a:gd name="T33" fmla="*/ 11 h 69"/>
                <a:gd name="T34" fmla="*/ 7 w 82"/>
                <a:gd name="T35" fmla="*/ 0 h 69"/>
                <a:gd name="T36" fmla="*/ 0 w 82"/>
                <a:gd name="T37" fmla="*/ 0 h 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69"/>
                <a:gd name="T59" fmla="*/ 82 w 82"/>
                <a:gd name="T60" fmla="*/ 69 h 6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69">
                  <a:moveTo>
                    <a:pt x="0" y="0"/>
                  </a:moveTo>
                  <a:lnTo>
                    <a:pt x="1" y="12"/>
                  </a:lnTo>
                  <a:lnTo>
                    <a:pt x="5" y="24"/>
                  </a:lnTo>
                  <a:lnTo>
                    <a:pt x="12" y="36"/>
                  </a:lnTo>
                  <a:lnTo>
                    <a:pt x="23" y="45"/>
                  </a:lnTo>
                  <a:lnTo>
                    <a:pt x="35" y="55"/>
                  </a:lnTo>
                  <a:lnTo>
                    <a:pt x="49" y="61"/>
                  </a:lnTo>
                  <a:lnTo>
                    <a:pt x="63" y="65"/>
                  </a:lnTo>
                  <a:lnTo>
                    <a:pt x="81" y="68"/>
                  </a:lnTo>
                  <a:lnTo>
                    <a:pt x="81" y="61"/>
                  </a:lnTo>
                  <a:lnTo>
                    <a:pt x="65" y="60"/>
                  </a:lnTo>
                  <a:lnTo>
                    <a:pt x="50" y="55"/>
                  </a:lnTo>
                  <a:lnTo>
                    <a:pt x="38" y="48"/>
                  </a:lnTo>
                  <a:lnTo>
                    <a:pt x="27" y="41"/>
                  </a:lnTo>
                  <a:lnTo>
                    <a:pt x="18" y="32"/>
                  </a:lnTo>
                  <a:lnTo>
                    <a:pt x="11" y="21"/>
                  </a:lnTo>
                  <a:lnTo>
                    <a:pt x="7" y="11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8" name="Freeform 273"/>
            <p:cNvSpPr>
              <a:spLocks/>
            </p:cNvSpPr>
            <p:nvPr/>
          </p:nvSpPr>
          <p:spPr bwMode="auto">
            <a:xfrm>
              <a:off x="4374" y="3890"/>
              <a:ext cx="91" cy="58"/>
            </a:xfrm>
            <a:custGeom>
              <a:avLst/>
              <a:gdLst>
                <a:gd name="T0" fmla="*/ 90 w 91"/>
                <a:gd name="T1" fmla="*/ 1 h 58"/>
                <a:gd name="T2" fmla="*/ 82 w 91"/>
                <a:gd name="T3" fmla="*/ 0 h 58"/>
                <a:gd name="T4" fmla="*/ 74 w 91"/>
                <a:gd name="T5" fmla="*/ 1 h 58"/>
                <a:gd name="T6" fmla="*/ 65 w 91"/>
                <a:gd name="T7" fmla="*/ 3 h 58"/>
                <a:gd name="T8" fmla="*/ 57 w 91"/>
                <a:gd name="T9" fmla="*/ 4 h 58"/>
                <a:gd name="T10" fmla="*/ 49 w 91"/>
                <a:gd name="T11" fmla="*/ 5 h 58"/>
                <a:gd name="T12" fmla="*/ 42 w 91"/>
                <a:gd name="T13" fmla="*/ 8 h 58"/>
                <a:gd name="T14" fmla="*/ 35 w 91"/>
                <a:gd name="T15" fmla="*/ 10 h 58"/>
                <a:gd name="T16" fmla="*/ 30 w 91"/>
                <a:gd name="T17" fmla="*/ 14 h 58"/>
                <a:gd name="T18" fmla="*/ 23 w 91"/>
                <a:gd name="T19" fmla="*/ 18 h 58"/>
                <a:gd name="T20" fmla="*/ 19 w 91"/>
                <a:gd name="T21" fmla="*/ 23 h 58"/>
                <a:gd name="T22" fmla="*/ 14 w 91"/>
                <a:gd name="T23" fmla="*/ 27 h 58"/>
                <a:gd name="T24" fmla="*/ 10 w 91"/>
                <a:gd name="T25" fmla="*/ 32 h 58"/>
                <a:gd name="T26" fmla="*/ 5 w 91"/>
                <a:gd name="T27" fmla="*/ 38 h 58"/>
                <a:gd name="T28" fmla="*/ 3 w 91"/>
                <a:gd name="T29" fmla="*/ 44 h 58"/>
                <a:gd name="T30" fmla="*/ 1 w 91"/>
                <a:gd name="T31" fmla="*/ 51 h 58"/>
                <a:gd name="T32" fmla="*/ 0 w 91"/>
                <a:gd name="T33" fmla="*/ 57 h 58"/>
                <a:gd name="T34" fmla="*/ 7 w 91"/>
                <a:gd name="T35" fmla="*/ 57 h 58"/>
                <a:gd name="T36" fmla="*/ 8 w 91"/>
                <a:gd name="T37" fmla="*/ 51 h 58"/>
                <a:gd name="T38" fmla="*/ 10 w 91"/>
                <a:gd name="T39" fmla="*/ 45 h 58"/>
                <a:gd name="T40" fmla="*/ 12 w 91"/>
                <a:gd name="T41" fmla="*/ 41 h 58"/>
                <a:gd name="T42" fmla="*/ 15 w 91"/>
                <a:gd name="T43" fmla="*/ 36 h 58"/>
                <a:gd name="T44" fmla="*/ 19 w 91"/>
                <a:gd name="T45" fmla="*/ 31 h 58"/>
                <a:gd name="T46" fmla="*/ 23 w 91"/>
                <a:gd name="T47" fmla="*/ 27 h 58"/>
                <a:gd name="T48" fmla="*/ 27 w 91"/>
                <a:gd name="T49" fmla="*/ 23 h 58"/>
                <a:gd name="T50" fmla="*/ 33 w 91"/>
                <a:gd name="T51" fmla="*/ 21 h 58"/>
                <a:gd name="T52" fmla="*/ 40 w 91"/>
                <a:gd name="T53" fmla="*/ 17 h 58"/>
                <a:gd name="T54" fmla="*/ 45 w 91"/>
                <a:gd name="T55" fmla="*/ 14 h 58"/>
                <a:gd name="T56" fmla="*/ 52 w 91"/>
                <a:gd name="T57" fmla="*/ 12 h 58"/>
                <a:gd name="T58" fmla="*/ 59 w 91"/>
                <a:gd name="T59" fmla="*/ 9 h 58"/>
                <a:gd name="T60" fmla="*/ 67 w 91"/>
                <a:gd name="T61" fmla="*/ 8 h 58"/>
                <a:gd name="T62" fmla="*/ 74 w 91"/>
                <a:gd name="T63" fmla="*/ 6 h 58"/>
                <a:gd name="T64" fmla="*/ 82 w 91"/>
                <a:gd name="T65" fmla="*/ 6 h 58"/>
                <a:gd name="T66" fmla="*/ 90 w 91"/>
                <a:gd name="T67" fmla="*/ 6 h 58"/>
                <a:gd name="T68" fmla="*/ 90 w 91"/>
                <a:gd name="T69" fmla="*/ 1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58"/>
                <a:gd name="T107" fmla="*/ 91 w 91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58">
                  <a:moveTo>
                    <a:pt x="90" y="1"/>
                  </a:moveTo>
                  <a:lnTo>
                    <a:pt x="82" y="0"/>
                  </a:lnTo>
                  <a:lnTo>
                    <a:pt x="74" y="1"/>
                  </a:lnTo>
                  <a:lnTo>
                    <a:pt x="65" y="3"/>
                  </a:lnTo>
                  <a:lnTo>
                    <a:pt x="57" y="4"/>
                  </a:lnTo>
                  <a:lnTo>
                    <a:pt x="49" y="5"/>
                  </a:lnTo>
                  <a:lnTo>
                    <a:pt x="42" y="8"/>
                  </a:lnTo>
                  <a:lnTo>
                    <a:pt x="35" y="10"/>
                  </a:lnTo>
                  <a:lnTo>
                    <a:pt x="30" y="14"/>
                  </a:lnTo>
                  <a:lnTo>
                    <a:pt x="23" y="18"/>
                  </a:lnTo>
                  <a:lnTo>
                    <a:pt x="19" y="23"/>
                  </a:lnTo>
                  <a:lnTo>
                    <a:pt x="14" y="27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1" y="51"/>
                  </a:lnTo>
                  <a:lnTo>
                    <a:pt x="0" y="57"/>
                  </a:lnTo>
                  <a:lnTo>
                    <a:pt x="7" y="57"/>
                  </a:lnTo>
                  <a:lnTo>
                    <a:pt x="8" y="51"/>
                  </a:lnTo>
                  <a:lnTo>
                    <a:pt x="10" y="45"/>
                  </a:lnTo>
                  <a:lnTo>
                    <a:pt x="12" y="41"/>
                  </a:lnTo>
                  <a:lnTo>
                    <a:pt x="15" y="36"/>
                  </a:lnTo>
                  <a:lnTo>
                    <a:pt x="19" y="31"/>
                  </a:lnTo>
                  <a:lnTo>
                    <a:pt x="23" y="27"/>
                  </a:lnTo>
                  <a:lnTo>
                    <a:pt x="27" y="23"/>
                  </a:lnTo>
                  <a:lnTo>
                    <a:pt x="33" y="21"/>
                  </a:lnTo>
                  <a:lnTo>
                    <a:pt x="40" y="17"/>
                  </a:lnTo>
                  <a:lnTo>
                    <a:pt x="45" y="14"/>
                  </a:lnTo>
                  <a:lnTo>
                    <a:pt x="52" y="12"/>
                  </a:lnTo>
                  <a:lnTo>
                    <a:pt x="59" y="9"/>
                  </a:lnTo>
                  <a:lnTo>
                    <a:pt x="67" y="8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79" name="Freeform 274"/>
            <p:cNvSpPr>
              <a:spLocks/>
            </p:cNvSpPr>
            <p:nvPr/>
          </p:nvSpPr>
          <p:spPr bwMode="auto">
            <a:xfrm>
              <a:off x="4473" y="3892"/>
              <a:ext cx="82" cy="70"/>
            </a:xfrm>
            <a:custGeom>
              <a:avLst/>
              <a:gdLst>
                <a:gd name="T0" fmla="*/ 81 w 82"/>
                <a:gd name="T1" fmla="*/ 69 h 70"/>
                <a:gd name="T2" fmla="*/ 80 w 82"/>
                <a:gd name="T3" fmla="*/ 56 h 70"/>
                <a:gd name="T4" fmla="*/ 76 w 82"/>
                <a:gd name="T5" fmla="*/ 44 h 70"/>
                <a:gd name="T6" fmla="*/ 69 w 82"/>
                <a:gd name="T7" fmla="*/ 32 h 70"/>
                <a:gd name="T8" fmla="*/ 58 w 82"/>
                <a:gd name="T9" fmla="*/ 23 h 70"/>
                <a:gd name="T10" fmla="*/ 47 w 82"/>
                <a:gd name="T11" fmla="*/ 13 h 70"/>
                <a:gd name="T12" fmla="*/ 32 w 82"/>
                <a:gd name="T13" fmla="*/ 7 h 70"/>
                <a:gd name="T14" fmla="*/ 18 w 82"/>
                <a:gd name="T15" fmla="*/ 3 h 70"/>
                <a:gd name="T16" fmla="*/ 0 w 82"/>
                <a:gd name="T17" fmla="*/ 0 h 70"/>
                <a:gd name="T18" fmla="*/ 0 w 82"/>
                <a:gd name="T19" fmla="*/ 5 h 70"/>
                <a:gd name="T20" fmla="*/ 16 w 82"/>
                <a:gd name="T21" fmla="*/ 8 h 70"/>
                <a:gd name="T22" fmla="*/ 31 w 82"/>
                <a:gd name="T23" fmla="*/ 13 h 70"/>
                <a:gd name="T24" fmla="*/ 45 w 82"/>
                <a:gd name="T25" fmla="*/ 19 h 70"/>
                <a:gd name="T26" fmla="*/ 54 w 82"/>
                <a:gd name="T27" fmla="*/ 28 h 70"/>
                <a:gd name="T28" fmla="*/ 63 w 82"/>
                <a:gd name="T29" fmla="*/ 36 h 70"/>
                <a:gd name="T30" fmla="*/ 70 w 82"/>
                <a:gd name="T31" fmla="*/ 46 h 70"/>
                <a:gd name="T32" fmla="*/ 74 w 82"/>
                <a:gd name="T33" fmla="*/ 57 h 70"/>
                <a:gd name="T34" fmla="*/ 74 w 82"/>
                <a:gd name="T35" fmla="*/ 69 h 70"/>
                <a:gd name="T36" fmla="*/ 81 w 82"/>
                <a:gd name="T37" fmla="*/ 69 h 7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70"/>
                <a:gd name="T59" fmla="*/ 82 w 82"/>
                <a:gd name="T60" fmla="*/ 70 h 7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70">
                  <a:moveTo>
                    <a:pt x="81" y="69"/>
                  </a:moveTo>
                  <a:lnTo>
                    <a:pt x="80" y="56"/>
                  </a:lnTo>
                  <a:lnTo>
                    <a:pt x="76" y="44"/>
                  </a:lnTo>
                  <a:lnTo>
                    <a:pt x="69" y="32"/>
                  </a:lnTo>
                  <a:lnTo>
                    <a:pt x="58" y="23"/>
                  </a:lnTo>
                  <a:lnTo>
                    <a:pt x="47" y="13"/>
                  </a:lnTo>
                  <a:lnTo>
                    <a:pt x="32" y="7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8"/>
                  </a:lnTo>
                  <a:lnTo>
                    <a:pt x="31" y="13"/>
                  </a:lnTo>
                  <a:lnTo>
                    <a:pt x="45" y="19"/>
                  </a:lnTo>
                  <a:lnTo>
                    <a:pt x="54" y="28"/>
                  </a:lnTo>
                  <a:lnTo>
                    <a:pt x="63" y="36"/>
                  </a:lnTo>
                  <a:lnTo>
                    <a:pt x="70" y="46"/>
                  </a:lnTo>
                  <a:lnTo>
                    <a:pt x="74" y="57"/>
                  </a:lnTo>
                  <a:lnTo>
                    <a:pt x="74" y="69"/>
                  </a:lnTo>
                  <a:lnTo>
                    <a:pt x="81" y="6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0" name="Freeform 275"/>
            <p:cNvSpPr>
              <a:spLocks/>
            </p:cNvSpPr>
            <p:nvPr/>
          </p:nvSpPr>
          <p:spPr bwMode="auto">
            <a:xfrm>
              <a:off x="4029" y="4006"/>
              <a:ext cx="173" cy="109"/>
            </a:xfrm>
            <a:custGeom>
              <a:avLst/>
              <a:gdLst>
                <a:gd name="T0" fmla="*/ 0 w 173"/>
                <a:gd name="T1" fmla="*/ 66 h 109"/>
                <a:gd name="T2" fmla="*/ 1 w 173"/>
                <a:gd name="T3" fmla="*/ 73 h 109"/>
                <a:gd name="T4" fmla="*/ 6 w 173"/>
                <a:gd name="T5" fmla="*/ 80 h 109"/>
                <a:gd name="T6" fmla="*/ 13 w 173"/>
                <a:gd name="T7" fmla="*/ 87 h 109"/>
                <a:gd name="T8" fmla="*/ 23 w 173"/>
                <a:gd name="T9" fmla="*/ 94 h 109"/>
                <a:gd name="T10" fmla="*/ 34 w 173"/>
                <a:gd name="T11" fmla="*/ 100 h 109"/>
                <a:gd name="T12" fmla="*/ 48 w 173"/>
                <a:gd name="T13" fmla="*/ 102 h 109"/>
                <a:gd name="T14" fmla="*/ 64 w 173"/>
                <a:gd name="T15" fmla="*/ 105 h 109"/>
                <a:gd name="T16" fmla="*/ 81 w 173"/>
                <a:gd name="T17" fmla="*/ 108 h 109"/>
                <a:gd name="T18" fmla="*/ 91 w 173"/>
                <a:gd name="T19" fmla="*/ 108 h 109"/>
                <a:gd name="T20" fmla="*/ 100 w 173"/>
                <a:gd name="T21" fmla="*/ 108 h 109"/>
                <a:gd name="T22" fmla="*/ 107 w 173"/>
                <a:gd name="T23" fmla="*/ 107 h 109"/>
                <a:gd name="T24" fmla="*/ 115 w 173"/>
                <a:gd name="T25" fmla="*/ 105 h 109"/>
                <a:gd name="T26" fmla="*/ 124 w 173"/>
                <a:gd name="T27" fmla="*/ 105 h 109"/>
                <a:gd name="T28" fmla="*/ 131 w 173"/>
                <a:gd name="T29" fmla="*/ 104 h 109"/>
                <a:gd name="T30" fmla="*/ 136 w 173"/>
                <a:gd name="T31" fmla="*/ 101 h 109"/>
                <a:gd name="T32" fmla="*/ 144 w 173"/>
                <a:gd name="T33" fmla="*/ 100 h 109"/>
                <a:gd name="T34" fmla="*/ 149 w 173"/>
                <a:gd name="T35" fmla="*/ 97 h 109"/>
                <a:gd name="T36" fmla="*/ 155 w 173"/>
                <a:gd name="T37" fmla="*/ 94 h 109"/>
                <a:gd name="T38" fmla="*/ 159 w 173"/>
                <a:gd name="T39" fmla="*/ 91 h 109"/>
                <a:gd name="T40" fmla="*/ 163 w 173"/>
                <a:gd name="T41" fmla="*/ 89 h 109"/>
                <a:gd name="T42" fmla="*/ 166 w 173"/>
                <a:gd name="T43" fmla="*/ 84 h 109"/>
                <a:gd name="T44" fmla="*/ 169 w 173"/>
                <a:gd name="T45" fmla="*/ 80 h 109"/>
                <a:gd name="T46" fmla="*/ 171 w 173"/>
                <a:gd name="T47" fmla="*/ 78 h 109"/>
                <a:gd name="T48" fmla="*/ 172 w 173"/>
                <a:gd name="T49" fmla="*/ 73 h 109"/>
                <a:gd name="T50" fmla="*/ 171 w 173"/>
                <a:gd name="T51" fmla="*/ 40 h 109"/>
                <a:gd name="T52" fmla="*/ 171 w 173"/>
                <a:gd name="T53" fmla="*/ 33 h 109"/>
                <a:gd name="T54" fmla="*/ 166 w 173"/>
                <a:gd name="T55" fmla="*/ 26 h 109"/>
                <a:gd name="T56" fmla="*/ 159 w 173"/>
                <a:gd name="T57" fmla="*/ 19 h 109"/>
                <a:gd name="T58" fmla="*/ 149 w 173"/>
                <a:gd name="T59" fmla="*/ 12 h 109"/>
                <a:gd name="T60" fmla="*/ 138 w 173"/>
                <a:gd name="T61" fmla="*/ 8 h 109"/>
                <a:gd name="T62" fmla="*/ 124 w 173"/>
                <a:gd name="T63" fmla="*/ 4 h 109"/>
                <a:gd name="T64" fmla="*/ 107 w 173"/>
                <a:gd name="T65" fmla="*/ 1 h 109"/>
                <a:gd name="T66" fmla="*/ 90 w 173"/>
                <a:gd name="T67" fmla="*/ 0 h 109"/>
                <a:gd name="T68" fmla="*/ 81 w 173"/>
                <a:gd name="T69" fmla="*/ 0 h 109"/>
                <a:gd name="T70" fmla="*/ 72 w 173"/>
                <a:gd name="T71" fmla="*/ 0 h 109"/>
                <a:gd name="T72" fmla="*/ 64 w 173"/>
                <a:gd name="T73" fmla="*/ 0 h 109"/>
                <a:gd name="T74" fmla="*/ 57 w 173"/>
                <a:gd name="T75" fmla="*/ 1 h 109"/>
                <a:gd name="T76" fmla="*/ 48 w 173"/>
                <a:gd name="T77" fmla="*/ 1 h 109"/>
                <a:gd name="T78" fmla="*/ 41 w 173"/>
                <a:gd name="T79" fmla="*/ 4 h 109"/>
                <a:gd name="T80" fmla="*/ 34 w 173"/>
                <a:gd name="T81" fmla="*/ 6 h 109"/>
                <a:gd name="T82" fmla="*/ 28 w 173"/>
                <a:gd name="T83" fmla="*/ 8 h 109"/>
                <a:gd name="T84" fmla="*/ 21 w 173"/>
                <a:gd name="T85" fmla="*/ 10 h 109"/>
                <a:gd name="T86" fmla="*/ 17 w 173"/>
                <a:gd name="T87" fmla="*/ 12 h 109"/>
                <a:gd name="T88" fmla="*/ 13 w 173"/>
                <a:gd name="T89" fmla="*/ 15 h 109"/>
                <a:gd name="T90" fmla="*/ 9 w 173"/>
                <a:gd name="T91" fmla="*/ 18 h 109"/>
                <a:gd name="T92" fmla="*/ 4 w 173"/>
                <a:gd name="T93" fmla="*/ 22 h 109"/>
                <a:gd name="T94" fmla="*/ 1 w 173"/>
                <a:gd name="T95" fmla="*/ 26 h 109"/>
                <a:gd name="T96" fmla="*/ 0 w 173"/>
                <a:gd name="T97" fmla="*/ 29 h 109"/>
                <a:gd name="T98" fmla="*/ 0 w 173"/>
                <a:gd name="T99" fmla="*/ 33 h 109"/>
                <a:gd name="T100" fmla="*/ 0 w 173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3"/>
                <a:gd name="T154" fmla="*/ 0 h 109"/>
                <a:gd name="T155" fmla="*/ 173 w 173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3" h="109">
                  <a:moveTo>
                    <a:pt x="0" y="66"/>
                  </a:moveTo>
                  <a:lnTo>
                    <a:pt x="1" y="73"/>
                  </a:lnTo>
                  <a:lnTo>
                    <a:pt x="6" y="80"/>
                  </a:lnTo>
                  <a:lnTo>
                    <a:pt x="13" y="87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48" y="102"/>
                  </a:lnTo>
                  <a:lnTo>
                    <a:pt x="64" y="105"/>
                  </a:lnTo>
                  <a:lnTo>
                    <a:pt x="81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7" y="107"/>
                  </a:lnTo>
                  <a:lnTo>
                    <a:pt x="115" y="105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6" y="101"/>
                  </a:lnTo>
                  <a:lnTo>
                    <a:pt x="144" y="100"/>
                  </a:lnTo>
                  <a:lnTo>
                    <a:pt x="149" y="97"/>
                  </a:lnTo>
                  <a:lnTo>
                    <a:pt x="155" y="94"/>
                  </a:lnTo>
                  <a:lnTo>
                    <a:pt x="159" y="91"/>
                  </a:lnTo>
                  <a:lnTo>
                    <a:pt x="163" y="89"/>
                  </a:lnTo>
                  <a:lnTo>
                    <a:pt x="166" y="84"/>
                  </a:lnTo>
                  <a:lnTo>
                    <a:pt x="169" y="80"/>
                  </a:lnTo>
                  <a:lnTo>
                    <a:pt x="171" y="78"/>
                  </a:lnTo>
                  <a:lnTo>
                    <a:pt x="172" y="73"/>
                  </a:lnTo>
                  <a:lnTo>
                    <a:pt x="171" y="40"/>
                  </a:lnTo>
                  <a:lnTo>
                    <a:pt x="171" y="33"/>
                  </a:lnTo>
                  <a:lnTo>
                    <a:pt x="166" y="26"/>
                  </a:lnTo>
                  <a:lnTo>
                    <a:pt x="159" y="19"/>
                  </a:lnTo>
                  <a:lnTo>
                    <a:pt x="149" y="12"/>
                  </a:lnTo>
                  <a:lnTo>
                    <a:pt x="138" y="8"/>
                  </a:lnTo>
                  <a:lnTo>
                    <a:pt x="124" y="4"/>
                  </a:lnTo>
                  <a:lnTo>
                    <a:pt x="107" y="1"/>
                  </a:lnTo>
                  <a:lnTo>
                    <a:pt x="90" y="0"/>
                  </a:lnTo>
                  <a:lnTo>
                    <a:pt x="81" y="0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57" y="1"/>
                  </a:lnTo>
                  <a:lnTo>
                    <a:pt x="48" y="1"/>
                  </a:lnTo>
                  <a:lnTo>
                    <a:pt x="41" y="4"/>
                  </a:lnTo>
                  <a:lnTo>
                    <a:pt x="34" y="6"/>
                  </a:lnTo>
                  <a:lnTo>
                    <a:pt x="28" y="8"/>
                  </a:lnTo>
                  <a:lnTo>
                    <a:pt x="21" y="10"/>
                  </a:lnTo>
                  <a:lnTo>
                    <a:pt x="17" y="12"/>
                  </a:lnTo>
                  <a:lnTo>
                    <a:pt x="13" y="15"/>
                  </a:lnTo>
                  <a:lnTo>
                    <a:pt x="9" y="18"/>
                  </a:lnTo>
                  <a:lnTo>
                    <a:pt x="4" y="22"/>
                  </a:lnTo>
                  <a:lnTo>
                    <a:pt x="1" y="26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1" name="Freeform 276"/>
            <p:cNvSpPr>
              <a:spLocks/>
            </p:cNvSpPr>
            <p:nvPr/>
          </p:nvSpPr>
          <p:spPr bwMode="auto">
            <a:xfrm>
              <a:off x="4026" y="4078"/>
              <a:ext cx="80" cy="40"/>
            </a:xfrm>
            <a:custGeom>
              <a:avLst/>
              <a:gdLst>
                <a:gd name="T0" fmla="*/ 79 w 80"/>
                <a:gd name="T1" fmla="*/ 33 h 40"/>
                <a:gd name="T2" fmla="*/ 63 w 80"/>
                <a:gd name="T3" fmla="*/ 32 h 40"/>
                <a:gd name="T4" fmla="*/ 48 w 80"/>
                <a:gd name="T5" fmla="*/ 29 h 40"/>
                <a:gd name="T6" fmla="*/ 36 w 80"/>
                <a:gd name="T7" fmla="*/ 26 h 40"/>
                <a:gd name="T8" fmla="*/ 25 w 80"/>
                <a:gd name="T9" fmla="*/ 22 h 40"/>
                <a:gd name="T10" fmla="*/ 16 w 80"/>
                <a:gd name="T11" fmla="*/ 16 h 40"/>
                <a:gd name="T12" fmla="*/ 11 w 80"/>
                <a:gd name="T13" fmla="*/ 11 h 40"/>
                <a:gd name="T14" fmla="*/ 7 w 80"/>
                <a:gd name="T15" fmla="*/ 5 h 40"/>
                <a:gd name="T16" fmla="*/ 7 w 80"/>
                <a:gd name="T17" fmla="*/ 0 h 40"/>
                <a:gd name="T18" fmla="*/ 0 w 80"/>
                <a:gd name="T19" fmla="*/ 0 h 40"/>
                <a:gd name="T20" fmla="*/ 0 w 80"/>
                <a:gd name="T21" fmla="*/ 7 h 40"/>
                <a:gd name="T22" fmla="*/ 5 w 80"/>
                <a:gd name="T23" fmla="*/ 15 h 40"/>
                <a:gd name="T24" fmla="*/ 12 w 80"/>
                <a:gd name="T25" fmla="*/ 21 h 40"/>
                <a:gd name="T26" fmla="*/ 23 w 80"/>
                <a:gd name="T27" fmla="*/ 27 h 40"/>
                <a:gd name="T28" fmla="*/ 33 w 80"/>
                <a:gd name="T29" fmla="*/ 32 h 40"/>
                <a:gd name="T30" fmla="*/ 48 w 80"/>
                <a:gd name="T31" fmla="*/ 34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3"/>
                  </a:moveTo>
                  <a:lnTo>
                    <a:pt x="63" y="32"/>
                  </a:lnTo>
                  <a:lnTo>
                    <a:pt x="48" y="29"/>
                  </a:lnTo>
                  <a:lnTo>
                    <a:pt x="36" y="26"/>
                  </a:lnTo>
                  <a:lnTo>
                    <a:pt x="25" y="22"/>
                  </a:lnTo>
                  <a:lnTo>
                    <a:pt x="16" y="16"/>
                  </a:lnTo>
                  <a:lnTo>
                    <a:pt x="11" y="11"/>
                  </a:lnTo>
                  <a:lnTo>
                    <a:pt x="7" y="5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4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2" name="Freeform 277"/>
            <p:cNvSpPr>
              <a:spLocks/>
            </p:cNvSpPr>
            <p:nvPr/>
          </p:nvSpPr>
          <p:spPr bwMode="auto">
            <a:xfrm>
              <a:off x="4114" y="4085"/>
              <a:ext cx="91" cy="33"/>
            </a:xfrm>
            <a:custGeom>
              <a:avLst/>
              <a:gdLst>
                <a:gd name="T0" fmla="*/ 85 w 91"/>
                <a:gd name="T1" fmla="*/ 0 h 33"/>
                <a:gd name="T2" fmla="*/ 83 w 91"/>
                <a:gd name="T3" fmla="*/ 2 h 33"/>
                <a:gd name="T4" fmla="*/ 82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70 w 91"/>
                <a:gd name="T13" fmla="*/ 15 h 33"/>
                <a:gd name="T14" fmla="*/ 64 w 91"/>
                <a:gd name="T15" fmla="*/ 17 h 33"/>
                <a:gd name="T16" fmla="*/ 59 w 91"/>
                <a:gd name="T17" fmla="*/ 19 h 33"/>
                <a:gd name="T18" fmla="*/ 53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8 w 91"/>
                <a:gd name="T29" fmla="*/ 26 h 33"/>
                <a:gd name="T30" fmla="*/ 10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10 w 91"/>
                <a:gd name="T37" fmla="*/ 32 h 33"/>
                <a:gd name="T38" fmla="*/ 18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1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1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5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5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5" y="0"/>
                  </a:moveTo>
                  <a:lnTo>
                    <a:pt x="83" y="2"/>
                  </a:lnTo>
                  <a:lnTo>
                    <a:pt x="82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70" y="15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3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8" y="26"/>
                  </a:lnTo>
                  <a:lnTo>
                    <a:pt x="10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10" y="32"/>
                  </a:lnTo>
                  <a:lnTo>
                    <a:pt x="18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1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1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5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5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3" name="Freeform 278"/>
            <p:cNvSpPr>
              <a:spLocks/>
            </p:cNvSpPr>
            <p:nvPr/>
          </p:nvSpPr>
          <p:spPr bwMode="auto">
            <a:xfrm>
              <a:off x="4204" y="4049"/>
              <a:ext cx="3" cy="28"/>
            </a:xfrm>
            <a:custGeom>
              <a:avLst/>
              <a:gdLst>
                <a:gd name="T0" fmla="*/ 2 w 3"/>
                <a:gd name="T1" fmla="*/ 0 h 28"/>
                <a:gd name="T2" fmla="*/ 2 w 3"/>
                <a:gd name="T3" fmla="*/ 27 h 28"/>
                <a:gd name="T4" fmla="*/ 0 w 3"/>
                <a:gd name="T5" fmla="*/ 27 h 28"/>
                <a:gd name="T6" fmla="*/ 0 w 3"/>
                <a:gd name="T7" fmla="*/ 0 h 28"/>
                <a:gd name="T8" fmla="*/ 2 w 3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2" y="0"/>
                  </a:moveTo>
                  <a:lnTo>
                    <a:pt x="2" y="27"/>
                  </a:lnTo>
                  <a:lnTo>
                    <a:pt x="0" y="27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4" name="Freeform 279"/>
            <p:cNvSpPr>
              <a:spLocks/>
            </p:cNvSpPr>
            <p:nvPr/>
          </p:nvSpPr>
          <p:spPr bwMode="auto">
            <a:xfrm>
              <a:off x="4123" y="4001"/>
              <a:ext cx="81" cy="40"/>
            </a:xfrm>
            <a:custGeom>
              <a:avLst/>
              <a:gdLst>
                <a:gd name="T0" fmla="*/ 0 w 81"/>
                <a:gd name="T1" fmla="*/ 6 h 40"/>
                <a:gd name="T2" fmla="*/ 16 w 81"/>
                <a:gd name="T3" fmla="*/ 7 h 40"/>
                <a:gd name="T4" fmla="*/ 31 w 81"/>
                <a:gd name="T5" fmla="*/ 10 h 40"/>
                <a:gd name="T6" fmla="*/ 45 w 81"/>
                <a:gd name="T7" fmla="*/ 13 h 40"/>
                <a:gd name="T8" fmla="*/ 56 w 81"/>
                <a:gd name="T9" fmla="*/ 18 h 40"/>
                <a:gd name="T10" fmla="*/ 65 w 81"/>
                <a:gd name="T11" fmla="*/ 23 h 40"/>
                <a:gd name="T12" fmla="*/ 71 w 81"/>
                <a:gd name="T13" fmla="*/ 28 h 40"/>
                <a:gd name="T14" fmla="*/ 75 w 81"/>
                <a:gd name="T15" fmla="*/ 34 h 40"/>
                <a:gd name="T16" fmla="*/ 75 w 81"/>
                <a:gd name="T17" fmla="*/ 39 h 40"/>
                <a:gd name="T18" fmla="*/ 80 w 81"/>
                <a:gd name="T19" fmla="*/ 39 h 40"/>
                <a:gd name="T20" fmla="*/ 80 w 81"/>
                <a:gd name="T21" fmla="*/ 32 h 40"/>
                <a:gd name="T22" fmla="*/ 76 w 81"/>
                <a:gd name="T23" fmla="*/ 24 h 40"/>
                <a:gd name="T24" fmla="*/ 68 w 81"/>
                <a:gd name="T25" fmla="*/ 18 h 40"/>
                <a:gd name="T26" fmla="*/ 58 w 81"/>
                <a:gd name="T27" fmla="*/ 12 h 40"/>
                <a:gd name="T28" fmla="*/ 46 w 81"/>
                <a:gd name="T29" fmla="*/ 7 h 40"/>
                <a:gd name="T30" fmla="*/ 33 w 81"/>
                <a:gd name="T31" fmla="*/ 5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6" y="18"/>
                  </a:lnTo>
                  <a:lnTo>
                    <a:pt x="65" y="23"/>
                  </a:lnTo>
                  <a:lnTo>
                    <a:pt x="71" y="28"/>
                  </a:lnTo>
                  <a:lnTo>
                    <a:pt x="75" y="34"/>
                  </a:lnTo>
                  <a:lnTo>
                    <a:pt x="75" y="39"/>
                  </a:lnTo>
                  <a:lnTo>
                    <a:pt x="80" y="39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68" y="18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5" name="Freeform 280"/>
            <p:cNvSpPr>
              <a:spLocks/>
            </p:cNvSpPr>
            <p:nvPr/>
          </p:nvSpPr>
          <p:spPr bwMode="auto">
            <a:xfrm>
              <a:off x="4024" y="4001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8 w 91"/>
                <a:gd name="T3" fmla="*/ 30 h 33"/>
                <a:gd name="T4" fmla="*/ 10 w 91"/>
                <a:gd name="T5" fmla="*/ 27 h 33"/>
                <a:gd name="T6" fmla="*/ 11 w 91"/>
                <a:gd name="T7" fmla="*/ 25 h 33"/>
                <a:gd name="T8" fmla="*/ 14 w 91"/>
                <a:gd name="T9" fmla="*/ 21 h 33"/>
                <a:gd name="T10" fmla="*/ 18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3 w 91"/>
                <a:gd name="T17" fmla="*/ 13 h 33"/>
                <a:gd name="T18" fmla="*/ 38 w 91"/>
                <a:gd name="T19" fmla="*/ 11 h 33"/>
                <a:gd name="T20" fmla="*/ 44 w 91"/>
                <a:gd name="T21" fmla="*/ 9 h 33"/>
                <a:gd name="T22" fmla="*/ 50 w 91"/>
                <a:gd name="T23" fmla="*/ 8 h 33"/>
                <a:gd name="T24" fmla="*/ 59 w 91"/>
                <a:gd name="T25" fmla="*/ 7 h 33"/>
                <a:gd name="T26" fmla="*/ 65 w 91"/>
                <a:gd name="T27" fmla="*/ 6 h 33"/>
                <a:gd name="T28" fmla="*/ 74 w 91"/>
                <a:gd name="T29" fmla="*/ 6 h 33"/>
                <a:gd name="T30" fmla="*/ 82 w 91"/>
                <a:gd name="T31" fmla="*/ 6 h 33"/>
                <a:gd name="T32" fmla="*/ 90 w 91"/>
                <a:gd name="T33" fmla="*/ 6 h 33"/>
                <a:gd name="T34" fmla="*/ 90 w 91"/>
                <a:gd name="T35" fmla="*/ 0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9 w 91"/>
                <a:gd name="T43" fmla="*/ 1 h 33"/>
                <a:gd name="T44" fmla="*/ 50 w 91"/>
                <a:gd name="T45" fmla="*/ 2 h 33"/>
                <a:gd name="T46" fmla="*/ 42 w 91"/>
                <a:gd name="T47" fmla="*/ 4 h 33"/>
                <a:gd name="T48" fmla="*/ 37 w 91"/>
                <a:gd name="T49" fmla="*/ 6 h 33"/>
                <a:gd name="T50" fmla="*/ 30 w 91"/>
                <a:gd name="T51" fmla="*/ 7 h 33"/>
                <a:gd name="T52" fmla="*/ 23 w 91"/>
                <a:gd name="T53" fmla="*/ 9 h 33"/>
                <a:gd name="T54" fmla="*/ 19 w 91"/>
                <a:gd name="T55" fmla="*/ 12 h 33"/>
                <a:gd name="T56" fmla="*/ 14 w 91"/>
                <a:gd name="T57" fmla="*/ 14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8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1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3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4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6" name="Freeform 281"/>
            <p:cNvSpPr>
              <a:spLocks/>
            </p:cNvSpPr>
            <p:nvPr/>
          </p:nvSpPr>
          <p:spPr bwMode="auto">
            <a:xfrm>
              <a:off x="4024" y="4042"/>
              <a:ext cx="1" cy="28"/>
            </a:xfrm>
            <a:custGeom>
              <a:avLst/>
              <a:gdLst>
                <a:gd name="T0" fmla="*/ 0 w 1"/>
                <a:gd name="T1" fmla="*/ 27 h 28"/>
                <a:gd name="T2" fmla="*/ 0 w 1"/>
                <a:gd name="T3" fmla="*/ 0 h 28"/>
                <a:gd name="T4" fmla="*/ 0 w 1"/>
                <a:gd name="T5" fmla="*/ 27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27"/>
                  </a:moveTo>
                  <a:lnTo>
                    <a:pt x="0" y="0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7" name="Freeform 282"/>
            <p:cNvSpPr>
              <a:spLocks/>
            </p:cNvSpPr>
            <p:nvPr/>
          </p:nvSpPr>
          <p:spPr bwMode="auto">
            <a:xfrm>
              <a:off x="4029" y="4006"/>
              <a:ext cx="172" cy="73"/>
            </a:xfrm>
            <a:custGeom>
              <a:avLst/>
              <a:gdLst>
                <a:gd name="T0" fmla="*/ 171 w 172"/>
                <a:gd name="T1" fmla="*/ 39 h 73"/>
                <a:gd name="T2" fmla="*/ 170 w 172"/>
                <a:gd name="T3" fmla="*/ 43 h 73"/>
                <a:gd name="T4" fmla="*/ 168 w 172"/>
                <a:gd name="T5" fmla="*/ 45 h 73"/>
                <a:gd name="T6" fmla="*/ 165 w 172"/>
                <a:gd name="T7" fmla="*/ 49 h 73"/>
                <a:gd name="T8" fmla="*/ 162 w 172"/>
                <a:gd name="T9" fmla="*/ 53 h 73"/>
                <a:gd name="T10" fmla="*/ 158 w 172"/>
                <a:gd name="T11" fmla="*/ 56 h 73"/>
                <a:gd name="T12" fmla="*/ 154 w 172"/>
                <a:gd name="T13" fmla="*/ 59 h 73"/>
                <a:gd name="T14" fmla="*/ 150 w 172"/>
                <a:gd name="T15" fmla="*/ 61 h 73"/>
                <a:gd name="T16" fmla="*/ 143 w 172"/>
                <a:gd name="T17" fmla="*/ 64 h 73"/>
                <a:gd name="T18" fmla="*/ 137 w 172"/>
                <a:gd name="T19" fmla="*/ 65 h 73"/>
                <a:gd name="T20" fmla="*/ 130 w 172"/>
                <a:gd name="T21" fmla="*/ 68 h 73"/>
                <a:gd name="T22" fmla="*/ 123 w 172"/>
                <a:gd name="T23" fmla="*/ 69 h 73"/>
                <a:gd name="T24" fmla="*/ 114 w 172"/>
                <a:gd name="T25" fmla="*/ 69 h 73"/>
                <a:gd name="T26" fmla="*/ 107 w 172"/>
                <a:gd name="T27" fmla="*/ 71 h 73"/>
                <a:gd name="T28" fmla="*/ 98 w 172"/>
                <a:gd name="T29" fmla="*/ 72 h 73"/>
                <a:gd name="T30" fmla="*/ 90 w 172"/>
                <a:gd name="T31" fmla="*/ 72 h 73"/>
                <a:gd name="T32" fmla="*/ 81 w 172"/>
                <a:gd name="T33" fmla="*/ 72 h 73"/>
                <a:gd name="T34" fmla="*/ 64 w 172"/>
                <a:gd name="T35" fmla="*/ 69 h 73"/>
                <a:gd name="T36" fmla="*/ 47 w 172"/>
                <a:gd name="T37" fmla="*/ 68 h 73"/>
                <a:gd name="T38" fmla="*/ 33 w 172"/>
                <a:gd name="T39" fmla="*/ 64 h 73"/>
                <a:gd name="T40" fmla="*/ 21 w 172"/>
                <a:gd name="T41" fmla="*/ 59 h 73"/>
                <a:gd name="T42" fmla="*/ 11 w 172"/>
                <a:gd name="T43" fmla="*/ 53 h 73"/>
                <a:gd name="T44" fmla="*/ 4 w 172"/>
                <a:gd name="T45" fmla="*/ 47 h 73"/>
                <a:gd name="T46" fmla="*/ 0 w 172"/>
                <a:gd name="T47" fmla="*/ 40 h 73"/>
                <a:gd name="T48" fmla="*/ 0 w 172"/>
                <a:gd name="T49" fmla="*/ 32 h 73"/>
                <a:gd name="T50" fmla="*/ 0 w 172"/>
                <a:gd name="T51" fmla="*/ 28 h 73"/>
                <a:gd name="T52" fmla="*/ 1 w 172"/>
                <a:gd name="T53" fmla="*/ 25 h 73"/>
                <a:gd name="T54" fmla="*/ 4 w 172"/>
                <a:gd name="T55" fmla="*/ 21 h 73"/>
                <a:gd name="T56" fmla="*/ 9 w 172"/>
                <a:gd name="T57" fmla="*/ 17 h 73"/>
                <a:gd name="T58" fmla="*/ 13 w 172"/>
                <a:gd name="T59" fmla="*/ 15 h 73"/>
                <a:gd name="T60" fmla="*/ 17 w 172"/>
                <a:gd name="T61" fmla="*/ 12 h 73"/>
                <a:gd name="T62" fmla="*/ 21 w 172"/>
                <a:gd name="T63" fmla="*/ 9 h 73"/>
                <a:gd name="T64" fmla="*/ 29 w 172"/>
                <a:gd name="T65" fmla="*/ 8 h 73"/>
                <a:gd name="T66" fmla="*/ 34 w 172"/>
                <a:gd name="T67" fmla="*/ 5 h 73"/>
                <a:gd name="T68" fmla="*/ 41 w 172"/>
                <a:gd name="T69" fmla="*/ 4 h 73"/>
                <a:gd name="T70" fmla="*/ 48 w 172"/>
                <a:gd name="T71" fmla="*/ 1 h 73"/>
                <a:gd name="T72" fmla="*/ 57 w 172"/>
                <a:gd name="T73" fmla="*/ 1 h 73"/>
                <a:gd name="T74" fmla="*/ 64 w 172"/>
                <a:gd name="T75" fmla="*/ 0 h 73"/>
                <a:gd name="T76" fmla="*/ 73 w 172"/>
                <a:gd name="T77" fmla="*/ 0 h 73"/>
                <a:gd name="T78" fmla="*/ 81 w 172"/>
                <a:gd name="T79" fmla="*/ 0 h 73"/>
                <a:gd name="T80" fmla="*/ 90 w 172"/>
                <a:gd name="T81" fmla="*/ 0 h 73"/>
                <a:gd name="T82" fmla="*/ 107 w 172"/>
                <a:gd name="T83" fmla="*/ 1 h 73"/>
                <a:gd name="T84" fmla="*/ 124 w 172"/>
                <a:gd name="T85" fmla="*/ 4 h 73"/>
                <a:gd name="T86" fmla="*/ 138 w 172"/>
                <a:gd name="T87" fmla="*/ 8 h 73"/>
                <a:gd name="T88" fmla="*/ 150 w 172"/>
                <a:gd name="T89" fmla="*/ 12 h 73"/>
                <a:gd name="T90" fmla="*/ 160 w 172"/>
                <a:gd name="T91" fmla="*/ 19 h 73"/>
                <a:gd name="T92" fmla="*/ 167 w 172"/>
                <a:gd name="T93" fmla="*/ 25 h 73"/>
                <a:gd name="T94" fmla="*/ 171 w 172"/>
                <a:gd name="T95" fmla="*/ 32 h 73"/>
                <a:gd name="T96" fmla="*/ 171 w 172"/>
                <a:gd name="T97" fmla="*/ 39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2"/>
                <a:gd name="T148" fmla="*/ 0 h 73"/>
                <a:gd name="T149" fmla="*/ 172 w 172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2" h="73">
                  <a:moveTo>
                    <a:pt x="171" y="39"/>
                  </a:moveTo>
                  <a:lnTo>
                    <a:pt x="170" y="43"/>
                  </a:lnTo>
                  <a:lnTo>
                    <a:pt x="168" y="45"/>
                  </a:lnTo>
                  <a:lnTo>
                    <a:pt x="165" y="49"/>
                  </a:lnTo>
                  <a:lnTo>
                    <a:pt x="162" y="53"/>
                  </a:lnTo>
                  <a:lnTo>
                    <a:pt x="158" y="56"/>
                  </a:lnTo>
                  <a:lnTo>
                    <a:pt x="154" y="59"/>
                  </a:lnTo>
                  <a:lnTo>
                    <a:pt x="150" y="61"/>
                  </a:lnTo>
                  <a:lnTo>
                    <a:pt x="143" y="64"/>
                  </a:lnTo>
                  <a:lnTo>
                    <a:pt x="137" y="65"/>
                  </a:lnTo>
                  <a:lnTo>
                    <a:pt x="130" y="68"/>
                  </a:lnTo>
                  <a:lnTo>
                    <a:pt x="123" y="69"/>
                  </a:lnTo>
                  <a:lnTo>
                    <a:pt x="114" y="69"/>
                  </a:lnTo>
                  <a:lnTo>
                    <a:pt x="107" y="71"/>
                  </a:lnTo>
                  <a:lnTo>
                    <a:pt x="98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69"/>
                  </a:lnTo>
                  <a:lnTo>
                    <a:pt x="47" y="68"/>
                  </a:lnTo>
                  <a:lnTo>
                    <a:pt x="33" y="64"/>
                  </a:lnTo>
                  <a:lnTo>
                    <a:pt x="21" y="59"/>
                  </a:lnTo>
                  <a:lnTo>
                    <a:pt x="11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8"/>
                  </a:lnTo>
                  <a:lnTo>
                    <a:pt x="1" y="25"/>
                  </a:lnTo>
                  <a:lnTo>
                    <a:pt x="4" y="21"/>
                  </a:lnTo>
                  <a:lnTo>
                    <a:pt x="9" y="17"/>
                  </a:lnTo>
                  <a:lnTo>
                    <a:pt x="13" y="15"/>
                  </a:lnTo>
                  <a:lnTo>
                    <a:pt x="17" y="12"/>
                  </a:lnTo>
                  <a:lnTo>
                    <a:pt x="21" y="9"/>
                  </a:lnTo>
                  <a:lnTo>
                    <a:pt x="29" y="8"/>
                  </a:lnTo>
                  <a:lnTo>
                    <a:pt x="34" y="5"/>
                  </a:lnTo>
                  <a:lnTo>
                    <a:pt x="41" y="4"/>
                  </a:lnTo>
                  <a:lnTo>
                    <a:pt x="48" y="1"/>
                  </a:lnTo>
                  <a:lnTo>
                    <a:pt x="57" y="1"/>
                  </a:lnTo>
                  <a:lnTo>
                    <a:pt x="64" y="0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107" y="1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0" y="12"/>
                  </a:lnTo>
                  <a:lnTo>
                    <a:pt x="160" y="19"/>
                  </a:lnTo>
                  <a:lnTo>
                    <a:pt x="167" y="25"/>
                  </a:lnTo>
                  <a:lnTo>
                    <a:pt x="171" y="32"/>
                  </a:lnTo>
                  <a:lnTo>
                    <a:pt x="171" y="39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8" name="Freeform 283"/>
            <p:cNvSpPr>
              <a:spLocks/>
            </p:cNvSpPr>
            <p:nvPr/>
          </p:nvSpPr>
          <p:spPr bwMode="auto">
            <a:xfrm>
              <a:off x="4114" y="4049"/>
              <a:ext cx="90" cy="33"/>
            </a:xfrm>
            <a:custGeom>
              <a:avLst/>
              <a:gdLst>
                <a:gd name="T0" fmla="*/ 0 w 90"/>
                <a:gd name="T1" fmla="*/ 32 h 33"/>
                <a:gd name="T2" fmla="*/ 8 w 90"/>
                <a:gd name="T3" fmla="*/ 32 h 33"/>
                <a:gd name="T4" fmla="*/ 16 w 90"/>
                <a:gd name="T5" fmla="*/ 32 h 33"/>
                <a:gd name="T6" fmla="*/ 25 w 90"/>
                <a:gd name="T7" fmla="*/ 31 h 33"/>
                <a:gd name="T8" fmla="*/ 31 w 90"/>
                <a:gd name="T9" fmla="*/ 31 h 33"/>
                <a:gd name="T10" fmla="*/ 40 w 90"/>
                <a:gd name="T11" fmla="*/ 30 h 33"/>
                <a:gd name="T12" fmla="*/ 47 w 90"/>
                <a:gd name="T13" fmla="*/ 28 h 33"/>
                <a:gd name="T14" fmla="*/ 53 w 90"/>
                <a:gd name="T15" fmla="*/ 26 h 33"/>
                <a:gd name="T16" fmla="*/ 60 w 90"/>
                <a:gd name="T17" fmla="*/ 25 h 33"/>
                <a:gd name="T18" fmla="*/ 67 w 90"/>
                <a:gd name="T19" fmla="*/ 23 h 33"/>
                <a:gd name="T20" fmla="*/ 71 w 90"/>
                <a:gd name="T21" fmla="*/ 20 h 33"/>
                <a:gd name="T22" fmla="*/ 75 w 90"/>
                <a:gd name="T23" fmla="*/ 18 h 33"/>
                <a:gd name="T24" fmla="*/ 81 w 90"/>
                <a:gd name="T25" fmla="*/ 15 h 33"/>
                <a:gd name="T26" fmla="*/ 84 w 90"/>
                <a:gd name="T27" fmla="*/ 12 h 33"/>
                <a:gd name="T28" fmla="*/ 88 w 90"/>
                <a:gd name="T29" fmla="*/ 8 h 33"/>
                <a:gd name="T30" fmla="*/ 89 w 90"/>
                <a:gd name="T31" fmla="*/ 5 h 33"/>
                <a:gd name="T32" fmla="*/ 89 w 90"/>
                <a:gd name="T33" fmla="*/ 0 h 33"/>
                <a:gd name="T34" fmla="*/ 84 w 90"/>
                <a:gd name="T35" fmla="*/ 0 h 33"/>
                <a:gd name="T36" fmla="*/ 82 w 90"/>
                <a:gd name="T37" fmla="*/ 2 h 33"/>
                <a:gd name="T38" fmla="*/ 81 w 90"/>
                <a:gd name="T39" fmla="*/ 5 h 33"/>
                <a:gd name="T40" fmla="*/ 79 w 90"/>
                <a:gd name="T41" fmla="*/ 8 h 33"/>
                <a:gd name="T42" fmla="*/ 77 w 90"/>
                <a:gd name="T43" fmla="*/ 11 h 33"/>
                <a:gd name="T44" fmla="*/ 73 w 90"/>
                <a:gd name="T45" fmla="*/ 13 h 33"/>
                <a:gd name="T46" fmla="*/ 68 w 90"/>
                <a:gd name="T47" fmla="*/ 15 h 33"/>
                <a:gd name="T48" fmla="*/ 63 w 90"/>
                <a:gd name="T49" fmla="*/ 17 h 33"/>
                <a:gd name="T50" fmla="*/ 59 w 90"/>
                <a:gd name="T51" fmla="*/ 19 h 33"/>
                <a:gd name="T52" fmla="*/ 52 w 90"/>
                <a:gd name="T53" fmla="*/ 21 h 33"/>
                <a:gd name="T54" fmla="*/ 47 w 90"/>
                <a:gd name="T55" fmla="*/ 23 h 33"/>
                <a:gd name="T56" fmla="*/ 38 w 90"/>
                <a:gd name="T57" fmla="*/ 24 h 33"/>
                <a:gd name="T58" fmla="*/ 31 w 90"/>
                <a:gd name="T59" fmla="*/ 25 h 33"/>
                <a:gd name="T60" fmla="*/ 25 w 90"/>
                <a:gd name="T61" fmla="*/ 26 h 33"/>
                <a:gd name="T62" fmla="*/ 16 w 90"/>
                <a:gd name="T63" fmla="*/ 26 h 33"/>
                <a:gd name="T64" fmla="*/ 8 w 90"/>
                <a:gd name="T65" fmla="*/ 26 h 33"/>
                <a:gd name="T66" fmla="*/ 0 w 90"/>
                <a:gd name="T67" fmla="*/ 26 h 33"/>
                <a:gd name="T68" fmla="*/ 0 w 90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0"/>
                <a:gd name="T106" fmla="*/ 0 h 33"/>
                <a:gd name="T107" fmla="*/ 90 w 90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0" h="33">
                  <a:moveTo>
                    <a:pt x="0" y="32"/>
                  </a:move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1" y="31"/>
                  </a:lnTo>
                  <a:lnTo>
                    <a:pt x="40" y="30"/>
                  </a:lnTo>
                  <a:lnTo>
                    <a:pt x="47" y="28"/>
                  </a:lnTo>
                  <a:lnTo>
                    <a:pt x="53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1" y="20"/>
                  </a:lnTo>
                  <a:lnTo>
                    <a:pt x="75" y="18"/>
                  </a:lnTo>
                  <a:lnTo>
                    <a:pt x="81" y="15"/>
                  </a:lnTo>
                  <a:lnTo>
                    <a:pt x="84" y="12"/>
                  </a:lnTo>
                  <a:lnTo>
                    <a:pt x="88" y="8"/>
                  </a:lnTo>
                  <a:lnTo>
                    <a:pt x="89" y="5"/>
                  </a:lnTo>
                  <a:lnTo>
                    <a:pt x="89" y="0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81" y="5"/>
                  </a:lnTo>
                  <a:lnTo>
                    <a:pt x="79" y="8"/>
                  </a:lnTo>
                  <a:lnTo>
                    <a:pt x="77" y="11"/>
                  </a:lnTo>
                  <a:lnTo>
                    <a:pt x="73" y="13"/>
                  </a:lnTo>
                  <a:lnTo>
                    <a:pt x="68" y="15"/>
                  </a:lnTo>
                  <a:lnTo>
                    <a:pt x="63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7" y="23"/>
                  </a:lnTo>
                  <a:lnTo>
                    <a:pt x="38" y="24"/>
                  </a:lnTo>
                  <a:lnTo>
                    <a:pt x="31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89" name="Freeform 284"/>
            <p:cNvSpPr>
              <a:spLocks/>
            </p:cNvSpPr>
            <p:nvPr/>
          </p:nvSpPr>
          <p:spPr bwMode="auto">
            <a:xfrm>
              <a:off x="4024" y="4042"/>
              <a:ext cx="82" cy="40"/>
            </a:xfrm>
            <a:custGeom>
              <a:avLst/>
              <a:gdLst>
                <a:gd name="T0" fmla="*/ 0 w 82"/>
                <a:gd name="T1" fmla="*/ 0 h 40"/>
                <a:gd name="T2" fmla="*/ 1 w 82"/>
                <a:gd name="T3" fmla="*/ 7 h 40"/>
                <a:gd name="T4" fmla="*/ 5 w 82"/>
                <a:gd name="T5" fmla="*/ 15 h 40"/>
                <a:gd name="T6" fmla="*/ 12 w 82"/>
                <a:gd name="T7" fmla="*/ 22 h 40"/>
                <a:gd name="T8" fmla="*/ 23 w 82"/>
                <a:gd name="T9" fmla="*/ 27 h 40"/>
                <a:gd name="T10" fmla="*/ 34 w 82"/>
                <a:gd name="T11" fmla="*/ 32 h 40"/>
                <a:gd name="T12" fmla="*/ 49 w 82"/>
                <a:gd name="T13" fmla="*/ 35 h 40"/>
                <a:gd name="T14" fmla="*/ 65 w 82"/>
                <a:gd name="T15" fmla="*/ 38 h 40"/>
                <a:gd name="T16" fmla="*/ 81 w 82"/>
                <a:gd name="T17" fmla="*/ 39 h 40"/>
                <a:gd name="T18" fmla="*/ 81 w 82"/>
                <a:gd name="T19" fmla="*/ 33 h 40"/>
                <a:gd name="T20" fmla="*/ 65 w 82"/>
                <a:gd name="T21" fmla="*/ 32 h 40"/>
                <a:gd name="T22" fmla="*/ 50 w 82"/>
                <a:gd name="T23" fmla="*/ 29 h 40"/>
                <a:gd name="T24" fmla="*/ 36 w 82"/>
                <a:gd name="T25" fmla="*/ 26 h 40"/>
                <a:gd name="T26" fmla="*/ 26 w 82"/>
                <a:gd name="T27" fmla="*/ 22 h 40"/>
                <a:gd name="T28" fmla="*/ 16 w 82"/>
                <a:gd name="T29" fmla="*/ 17 h 40"/>
                <a:gd name="T30" fmla="*/ 11 w 82"/>
                <a:gd name="T31" fmla="*/ 11 h 40"/>
                <a:gd name="T32" fmla="*/ 7 w 82"/>
                <a:gd name="T33" fmla="*/ 6 h 40"/>
                <a:gd name="T34" fmla="*/ 7 w 82"/>
                <a:gd name="T35" fmla="*/ 0 h 40"/>
                <a:gd name="T36" fmla="*/ 0 w 82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2"/>
                <a:gd name="T58" fmla="*/ 0 h 40"/>
                <a:gd name="T59" fmla="*/ 82 w 82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2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4" y="32"/>
                  </a:lnTo>
                  <a:lnTo>
                    <a:pt x="49" y="35"/>
                  </a:lnTo>
                  <a:lnTo>
                    <a:pt x="65" y="38"/>
                  </a:lnTo>
                  <a:lnTo>
                    <a:pt x="81" y="39"/>
                  </a:lnTo>
                  <a:lnTo>
                    <a:pt x="81" y="33"/>
                  </a:lnTo>
                  <a:lnTo>
                    <a:pt x="65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6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0" name="Freeform 285"/>
            <p:cNvSpPr>
              <a:spLocks/>
            </p:cNvSpPr>
            <p:nvPr/>
          </p:nvSpPr>
          <p:spPr bwMode="auto">
            <a:xfrm>
              <a:off x="4024" y="4001"/>
              <a:ext cx="91" cy="33"/>
            </a:xfrm>
            <a:custGeom>
              <a:avLst/>
              <a:gdLst>
                <a:gd name="T0" fmla="*/ 90 w 91"/>
                <a:gd name="T1" fmla="*/ 0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9 w 91"/>
                <a:gd name="T9" fmla="*/ 1 h 33"/>
                <a:gd name="T10" fmla="*/ 50 w 91"/>
                <a:gd name="T11" fmla="*/ 2 h 33"/>
                <a:gd name="T12" fmla="*/ 42 w 91"/>
                <a:gd name="T13" fmla="*/ 4 h 33"/>
                <a:gd name="T14" fmla="*/ 37 w 91"/>
                <a:gd name="T15" fmla="*/ 6 h 33"/>
                <a:gd name="T16" fmla="*/ 30 w 91"/>
                <a:gd name="T17" fmla="*/ 7 h 33"/>
                <a:gd name="T18" fmla="*/ 23 w 91"/>
                <a:gd name="T19" fmla="*/ 9 h 33"/>
                <a:gd name="T20" fmla="*/ 19 w 91"/>
                <a:gd name="T21" fmla="*/ 12 h 33"/>
                <a:gd name="T22" fmla="*/ 14 w 91"/>
                <a:gd name="T23" fmla="*/ 14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8 w 91"/>
                <a:gd name="T37" fmla="*/ 30 h 33"/>
                <a:gd name="T38" fmla="*/ 10 w 91"/>
                <a:gd name="T39" fmla="*/ 27 h 33"/>
                <a:gd name="T40" fmla="*/ 11 w 91"/>
                <a:gd name="T41" fmla="*/ 25 h 33"/>
                <a:gd name="T42" fmla="*/ 14 w 91"/>
                <a:gd name="T43" fmla="*/ 21 h 33"/>
                <a:gd name="T44" fmla="*/ 18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3 w 91"/>
                <a:gd name="T51" fmla="*/ 13 h 33"/>
                <a:gd name="T52" fmla="*/ 38 w 91"/>
                <a:gd name="T53" fmla="*/ 11 h 33"/>
                <a:gd name="T54" fmla="*/ 44 w 91"/>
                <a:gd name="T55" fmla="*/ 9 h 33"/>
                <a:gd name="T56" fmla="*/ 50 w 91"/>
                <a:gd name="T57" fmla="*/ 8 h 33"/>
                <a:gd name="T58" fmla="*/ 59 w 91"/>
                <a:gd name="T59" fmla="*/ 7 h 33"/>
                <a:gd name="T60" fmla="*/ 65 w 91"/>
                <a:gd name="T61" fmla="*/ 6 h 33"/>
                <a:gd name="T62" fmla="*/ 74 w 91"/>
                <a:gd name="T63" fmla="*/ 6 h 33"/>
                <a:gd name="T64" fmla="*/ 82 w 91"/>
                <a:gd name="T65" fmla="*/ 6 h 33"/>
                <a:gd name="T66" fmla="*/ 90 w 91"/>
                <a:gd name="T67" fmla="*/ 6 h 33"/>
                <a:gd name="T68" fmla="*/ 90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0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2" y="4"/>
                  </a:lnTo>
                  <a:lnTo>
                    <a:pt x="37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9" y="12"/>
                  </a:lnTo>
                  <a:lnTo>
                    <a:pt x="14" y="14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8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1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3" y="13"/>
                  </a:lnTo>
                  <a:lnTo>
                    <a:pt x="38" y="11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6"/>
                  </a:lnTo>
                  <a:lnTo>
                    <a:pt x="74" y="6"/>
                  </a:lnTo>
                  <a:lnTo>
                    <a:pt x="82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1" name="Freeform 286"/>
            <p:cNvSpPr>
              <a:spLocks/>
            </p:cNvSpPr>
            <p:nvPr/>
          </p:nvSpPr>
          <p:spPr bwMode="auto">
            <a:xfrm>
              <a:off x="4123" y="4001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2 h 40"/>
                <a:gd name="T4" fmla="*/ 76 w 81"/>
                <a:gd name="T5" fmla="*/ 24 h 40"/>
                <a:gd name="T6" fmla="*/ 68 w 81"/>
                <a:gd name="T7" fmla="*/ 18 h 40"/>
                <a:gd name="T8" fmla="*/ 58 w 81"/>
                <a:gd name="T9" fmla="*/ 12 h 40"/>
                <a:gd name="T10" fmla="*/ 46 w 81"/>
                <a:gd name="T11" fmla="*/ 7 h 40"/>
                <a:gd name="T12" fmla="*/ 33 w 81"/>
                <a:gd name="T13" fmla="*/ 5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6 h 40"/>
                <a:gd name="T20" fmla="*/ 16 w 81"/>
                <a:gd name="T21" fmla="*/ 7 h 40"/>
                <a:gd name="T22" fmla="*/ 31 w 81"/>
                <a:gd name="T23" fmla="*/ 10 h 40"/>
                <a:gd name="T24" fmla="*/ 45 w 81"/>
                <a:gd name="T25" fmla="*/ 13 h 40"/>
                <a:gd name="T26" fmla="*/ 56 w 81"/>
                <a:gd name="T27" fmla="*/ 18 h 40"/>
                <a:gd name="T28" fmla="*/ 65 w 81"/>
                <a:gd name="T29" fmla="*/ 23 h 40"/>
                <a:gd name="T30" fmla="*/ 71 w 81"/>
                <a:gd name="T31" fmla="*/ 28 h 40"/>
                <a:gd name="T32" fmla="*/ 75 w 81"/>
                <a:gd name="T33" fmla="*/ 34 h 40"/>
                <a:gd name="T34" fmla="*/ 75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2"/>
                  </a:lnTo>
                  <a:lnTo>
                    <a:pt x="76" y="24"/>
                  </a:lnTo>
                  <a:lnTo>
                    <a:pt x="68" y="18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3" y="5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5" y="13"/>
                  </a:lnTo>
                  <a:lnTo>
                    <a:pt x="56" y="18"/>
                  </a:lnTo>
                  <a:lnTo>
                    <a:pt x="65" y="23"/>
                  </a:lnTo>
                  <a:lnTo>
                    <a:pt x="71" y="28"/>
                  </a:lnTo>
                  <a:lnTo>
                    <a:pt x="75" y="34"/>
                  </a:lnTo>
                  <a:lnTo>
                    <a:pt x="75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2" name="Freeform 287"/>
            <p:cNvSpPr>
              <a:spLocks/>
            </p:cNvSpPr>
            <p:nvPr/>
          </p:nvSpPr>
          <p:spPr bwMode="auto">
            <a:xfrm>
              <a:off x="4537" y="3997"/>
              <a:ext cx="174" cy="109"/>
            </a:xfrm>
            <a:custGeom>
              <a:avLst/>
              <a:gdLst>
                <a:gd name="T0" fmla="*/ 1 w 174"/>
                <a:gd name="T1" fmla="*/ 66 h 109"/>
                <a:gd name="T2" fmla="*/ 1 w 174"/>
                <a:gd name="T3" fmla="*/ 75 h 109"/>
                <a:gd name="T4" fmla="*/ 6 w 174"/>
                <a:gd name="T5" fmla="*/ 82 h 109"/>
                <a:gd name="T6" fmla="*/ 13 w 174"/>
                <a:gd name="T7" fmla="*/ 89 h 109"/>
                <a:gd name="T8" fmla="*/ 23 w 174"/>
                <a:gd name="T9" fmla="*/ 94 h 109"/>
                <a:gd name="T10" fmla="*/ 34 w 174"/>
                <a:gd name="T11" fmla="*/ 100 h 109"/>
                <a:gd name="T12" fmla="*/ 50 w 174"/>
                <a:gd name="T13" fmla="*/ 104 h 109"/>
                <a:gd name="T14" fmla="*/ 66 w 174"/>
                <a:gd name="T15" fmla="*/ 107 h 109"/>
                <a:gd name="T16" fmla="*/ 83 w 174"/>
                <a:gd name="T17" fmla="*/ 108 h 109"/>
                <a:gd name="T18" fmla="*/ 92 w 174"/>
                <a:gd name="T19" fmla="*/ 108 h 109"/>
                <a:gd name="T20" fmla="*/ 100 w 174"/>
                <a:gd name="T21" fmla="*/ 108 h 109"/>
                <a:gd name="T22" fmla="*/ 109 w 174"/>
                <a:gd name="T23" fmla="*/ 108 h 109"/>
                <a:gd name="T24" fmla="*/ 116 w 174"/>
                <a:gd name="T25" fmla="*/ 107 h 109"/>
                <a:gd name="T26" fmla="*/ 124 w 174"/>
                <a:gd name="T27" fmla="*/ 105 h 109"/>
                <a:gd name="T28" fmla="*/ 132 w 174"/>
                <a:gd name="T29" fmla="*/ 104 h 109"/>
                <a:gd name="T30" fmla="*/ 139 w 174"/>
                <a:gd name="T31" fmla="*/ 101 h 109"/>
                <a:gd name="T32" fmla="*/ 146 w 174"/>
                <a:gd name="T33" fmla="*/ 100 h 109"/>
                <a:gd name="T34" fmla="*/ 152 w 174"/>
                <a:gd name="T35" fmla="*/ 97 h 109"/>
                <a:gd name="T36" fmla="*/ 156 w 174"/>
                <a:gd name="T37" fmla="*/ 94 h 109"/>
                <a:gd name="T38" fmla="*/ 162 w 174"/>
                <a:gd name="T39" fmla="*/ 91 h 109"/>
                <a:gd name="T40" fmla="*/ 166 w 174"/>
                <a:gd name="T41" fmla="*/ 89 h 109"/>
                <a:gd name="T42" fmla="*/ 169 w 174"/>
                <a:gd name="T43" fmla="*/ 86 h 109"/>
                <a:gd name="T44" fmla="*/ 172 w 174"/>
                <a:gd name="T45" fmla="*/ 82 h 109"/>
                <a:gd name="T46" fmla="*/ 173 w 174"/>
                <a:gd name="T47" fmla="*/ 79 h 109"/>
                <a:gd name="T48" fmla="*/ 173 w 174"/>
                <a:gd name="T49" fmla="*/ 75 h 109"/>
                <a:gd name="T50" fmla="*/ 173 w 174"/>
                <a:gd name="T51" fmla="*/ 42 h 109"/>
                <a:gd name="T52" fmla="*/ 172 w 174"/>
                <a:gd name="T53" fmla="*/ 33 h 109"/>
                <a:gd name="T54" fmla="*/ 167 w 174"/>
                <a:gd name="T55" fmla="*/ 26 h 109"/>
                <a:gd name="T56" fmla="*/ 162 w 174"/>
                <a:gd name="T57" fmla="*/ 19 h 109"/>
                <a:gd name="T58" fmla="*/ 150 w 174"/>
                <a:gd name="T59" fmla="*/ 14 h 109"/>
                <a:gd name="T60" fmla="*/ 139 w 174"/>
                <a:gd name="T61" fmla="*/ 8 h 109"/>
                <a:gd name="T62" fmla="*/ 124 w 174"/>
                <a:gd name="T63" fmla="*/ 4 h 109"/>
                <a:gd name="T64" fmla="*/ 109 w 174"/>
                <a:gd name="T65" fmla="*/ 1 h 109"/>
                <a:gd name="T66" fmla="*/ 92 w 174"/>
                <a:gd name="T67" fmla="*/ 0 h 109"/>
                <a:gd name="T68" fmla="*/ 81 w 174"/>
                <a:gd name="T69" fmla="*/ 0 h 109"/>
                <a:gd name="T70" fmla="*/ 73 w 174"/>
                <a:gd name="T71" fmla="*/ 0 h 109"/>
                <a:gd name="T72" fmla="*/ 66 w 174"/>
                <a:gd name="T73" fmla="*/ 1 h 109"/>
                <a:gd name="T74" fmla="*/ 57 w 174"/>
                <a:gd name="T75" fmla="*/ 1 h 109"/>
                <a:gd name="T76" fmla="*/ 50 w 174"/>
                <a:gd name="T77" fmla="*/ 3 h 109"/>
                <a:gd name="T78" fmla="*/ 41 w 174"/>
                <a:gd name="T79" fmla="*/ 4 h 109"/>
                <a:gd name="T80" fmla="*/ 36 w 174"/>
                <a:gd name="T81" fmla="*/ 7 h 109"/>
                <a:gd name="T82" fmla="*/ 29 w 174"/>
                <a:gd name="T83" fmla="*/ 8 h 109"/>
                <a:gd name="T84" fmla="*/ 23 w 174"/>
                <a:gd name="T85" fmla="*/ 11 h 109"/>
                <a:gd name="T86" fmla="*/ 17 w 174"/>
                <a:gd name="T87" fmla="*/ 14 h 109"/>
                <a:gd name="T88" fmla="*/ 13 w 174"/>
                <a:gd name="T89" fmla="*/ 17 h 109"/>
                <a:gd name="T90" fmla="*/ 9 w 174"/>
                <a:gd name="T91" fmla="*/ 19 h 109"/>
                <a:gd name="T92" fmla="*/ 6 w 174"/>
                <a:gd name="T93" fmla="*/ 24 h 109"/>
                <a:gd name="T94" fmla="*/ 3 w 174"/>
                <a:gd name="T95" fmla="*/ 26 h 109"/>
                <a:gd name="T96" fmla="*/ 1 w 174"/>
                <a:gd name="T97" fmla="*/ 30 h 109"/>
                <a:gd name="T98" fmla="*/ 0 w 174"/>
                <a:gd name="T99" fmla="*/ 35 h 109"/>
                <a:gd name="T100" fmla="*/ 1 w 174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4"/>
                <a:gd name="T154" fmla="*/ 0 h 109"/>
                <a:gd name="T155" fmla="*/ 174 w 174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4" h="109">
                  <a:moveTo>
                    <a:pt x="1" y="66"/>
                  </a:moveTo>
                  <a:lnTo>
                    <a:pt x="1" y="75"/>
                  </a:lnTo>
                  <a:lnTo>
                    <a:pt x="6" y="82"/>
                  </a:lnTo>
                  <a:lnTo>
                    <a:pt x="13" y="89"/>
                  </a:lnTo>
                  <a:lnTo>
                    <a:pt x="23" y="94"/>
                  </a:lnTo>
                  <a:lnTo>
                    <a:pt x="34" y="100"/>
                  </a:lnTo>
                  <a:lnTo>
                    <a:pt x="50" y="104"/>
                  </a:lnTo>
                  <a:lnTo>
                    <a:pt x="66" y="107"/>
                  </a:lnTo>
                  <a:lnTo>
                    <a:pt x="83" y="108"/>
                  </a:lnTo>
                  <a:lnTo>
                    <a:pt x="92" y="108"/>
                  </a:lnTo>
                  <a:lnTo>
                    <a:pt x="100" y="108"/>
                  </a:lnTo>
                  <a:lnTo>
                    <a:pt x="109" y="108"/>
                  </a:lnTo>
                  <a:lnTo>
                    <a:pt x="116" y="107"/>
                  </a:lnTo>
                  <a:lnTo>
                    <a:pt x="124" y="105"/>
                  </a:lnTo>
                  <a:lnTo>
                    <a:pt x="132" y="104"/>
                  </a:lnTo>
                  <a:lnTo>
                    <a:pt x="139" y="101"/>
                  </a:lnTo>
                  <a:lnTo>
                    <a:pt x="146" y="100"/>
                  </a:lnTo>
                  <a:lnTo>
                    <a:pt x="152" y="97"/>
                  </a:lnTo>
                  <a:lnTo>
                    <a:pt x="156" y="94"/>
                  </a:lnTo>
                  <a:lnTo>
                    <a:pt x="162" y="91"/>
                  </a:lnTo>
                  <a:lnTo>
                    <a:pt x="166" y="89"/>
                  </a:lnTo>
                  <a:lnTo>
                    <a:pt x="169" y="86"/>
                  </a:lnTo>
                  <a:lnTo>
                    <a:pt x="172" y="82"/>
                  </a:lnTo>
                  <a:lnTo>
                    <a:pt x="173" y="79"/>
                  </a:lnTo>
                  <a:lnTo>
                    <a:pt x="173" y="75"/>
                  </a:lnTo>
                  <a:lnTo>
                    <a:pt x="173" y="42"/>
                  </a:lnTo>
                  <a:lnTo>
                    <a:pt x="172" y="33"/>
                  </a:lnTo>
                  <a:lnTo>
                    <a:pt x="167" y="26"/>
                  </a:lnTo>
                  <a:lnTo>
                    <a:pt x="162" y="19"/>
                  </a:lnTo>
                  <a:lnTo>
                    <a:pt x="150" y="14"/>
                  </a:lnTo>
                  <a:lnTo>
                    <a:pt x="139" y="8"/>
                  </a:lnTo>
                  <a:lnTo>
                    <a:pt x="124" y="4"/>
                  </a:lnTo>
                  <a:lnTo>
                    <a:pt x="109" y="1"/>
                  </a:lnTo>
                  <a:lnTo>
                    <a:pt x="92" y="0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66" y="1"/>
                  </a:lnTo>
                  <a:lnTo>
                    <a:pt x="57" y="1"/>
                  </a:lnTo>
                  <a:lnTo>
                    <a:pt x="50" y="3"/>
                  </a:lnTo>
                  <a:lnTo>
                    <a:pt x="41" y="4"/>
                  </a:lnTo>
                  <a:lnTo>
                    <a:pt x="36" y="7"/>
                  </a:lnTo>
                  <a:lnTo>
                    <a:pt x="29" y="8"/>
                  </a:lnTo>
                  <a:lnTo>
                    <a:pt x="23" y="11"/>
                  </a:lnTo>
                  <a:lnTo>
                    <a:pt x="17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4"/>
                  </a:lnTo>
                  <a:lnTo>
                    <a:pt x="3" y="26"/>
                  </a:lnTo>
                  <a:lnTo>
                    <a:pt x="1" y="30"/>
                  </a:lnTo>
                  <a:lnTo>
                    <a:pt x="0" y="35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3" name="Freeform 288"/>
            <p:cNvSpPr>
              <a:spLocks/>
            </p:cNvSpPr>
            <p:nvPr/>
          </p:nvSpPr>
          <p:spPr bwMode="auto">
            <a:xfrm>
              <a:off x="4536" y="4069"/>
              <a:ext cx="80" cy="40"/>
            </a:xfrm>
            <a:custGeom>
              <a:avLst/>
              <a:gdLst>
                <a:gd name="T0" fmla="*/ 79 w 80"/>
                <a:gd name="T1" fmla="*/ 34 h 40"/>
                <a:gd name="T2" fmla="*/ 63 w 80"/>
                <a:gd name="T3" fmla="*/ 33 h 40"/>
                <a:gd name="T4" fmla="*/ 48 w 80"/>
                <a:gd name="T5" fmla="*/ 30 h 40"/>
                <a:gd name="T6" fmla="*/ 35 w 80"/>
                <a:gd name="T7" fmla="*/ 27 h 40"/>
                <a:gd name="T8" fmla="*/ 24 w 80"/>
                <a:gd name="T9" fmla="*/ 22 h 40"/>
                <a:gd name="T10" fmla="*/ 16 w 80"/>
                <a:gd name="T11" fmla="*/ 17 h 40"/>
                <a:gd name="T12" fmla="*/ 9 w 80"/>
                <a:gd name="T13" fmla="*/ 12 h 40"/>
                <a:gd name="T14" fmla="*/ 5 w 80"/>
                <a:gd name="T15" fmla="*/ 6 h 40"/>
                <a:gd name="T16" fmla="*/ 5 w 80"/>
                <a:gd name="T17" fmla="*/ 0 h 40"/>
                <a:gd name="T18" fmla="*/ 0 w 80"/>
                <a:gd name="T19" fmla="*/ 0 h 40"/>
                <a:gd name="T20" fmla="*/ 0 w 80"/>
                <a:gd name="T21" fmla="*/ 9 h 40"/>
                <a:gd name="T22" fmla="*/ 4 w 80"/>
                <a:gd name="T23" fmla="*/ 16 h 40"/>
                <a:gd name="T24" fmla="*/ 12 w 80"/>
                <a:gd name="T25" fmla="*/ 22 h 40"/>
                <a:gd name="T26" fmla="*/ 21 w 80"/>
                <a:gd name="T27" fmla="*/ 27 h 40"/>
                <a:gd name="T28" fmla="*/ 33 w 80"/>
                <a:gd name="T29" fmla="*/ 32 h 40"/>
                <a:gd name="T30" fmla="*/ 47 w 80"/>
                <a:gd name="T31" fmla="*/ 35 h 40"/>
                <a:gd name="T32" fmla="*/ 63 w 80"/>
                <a:gd name="T33" fmla="*/ 38 h 40"/>
                <a:gd name="T34" fmla="*/ 79 w 80"/>
                <a:gd name="T35" fmla="*/ 39 h 40"/>
                <a:gd name="T36" fmla="*/ 79 w 80"/>
                <a:gd name="T37" fmla="*/ 34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4"/>
                  </a:moveTo>
                  <a:lnTo>
                    <a:pt x="63" y="33"/>
                  </a:lnTo>
                  <a:lnTo>
                    <a:pt x="48" y="30"/>
                  </a:lnTo>
                  <a:lnTo>
                    <a:pt x="35" y="27"/>
                  </a:lnTo>
                  <a:lnTo>
                    <a:pt x="24" y="22"/>
                  </a:lnTo>
                  <a:lnTo>
                    <a:pt x="16" y="17"/>
                  </a:lnTo>
                  <a:lnTo>
                    <a:pt x="9" y="12"/>
                  </a:lnTo>
                  <a:lnTo>
                    <a:pt x="5" y="6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4" y="16"/>
                  </a:lnTo>
                  <a:lnTo>
                    <a:pt x="12" y="22"/>
                  </a:lnTo>
                  <a:lnTo>
                    <a:pt x="21" y="27"/>
                  </a:lnTo>
                  <a:lnTo>
                    <a:pt x="33" y="32"/>
                  </a:lnTo>
                  <a:lnTo>
                    <a:pt x="47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4" name="Freeform 289"/>
            <p:cNvSpPr>
              <a:spLocks/>
            </p:cNvSpPr>
            <p:nvPr/>
          </p:nvSpPr>
          <p:spPr bwMode="auto">
            <a:xfrm>
              <a:off x="4624" y="4078"/>
              <a:ext cx="91" cy="32"/>
            </a:xfrm>
            <a:custGeom>
              <a:avLst/>
              <a:gdLst>
                <a:gd name="T0" fmla="*/ 83 w 91"/>
                <a:gd name="T1" fmla="*/ 0 h 32"/>
                <a:gd name="T2" fmla="*/ 82 w 91"/>
                <a:gd name="T3" fmla="*/ 2 h 32"/>
                <a:gd name="T4" fmla="*/ 80 w 91"/>
                <a:gd name="T5" fmla="*/ 5 h 32"/>
                <a:gd name="T6" fmla="*/ 79 w 91"/>
                <a:gd name="T7" fmla="*/ 7 h 32"/>
                <a:gd name="T8" fmla="*/ 76 w 91"/>
                <a:gd name="T9" fmla="*/ 9 h 32"/>
                <a:gd name="T10" fmla="*/ 72 w 91"/>
                <a:gd name="T11" fmla="*/ 11 h 32"/>
                <a:gd name="T12" fmla="*/ 68 w 91"/>
                <a:gd name="T13" fmla="*/ 14 h 32"/>
                <a:gd name="T14" fmla="*/ 64 w 91"/>
                <a:gd name="T15" fmla="*/ 16 h 32"/>
                <a:gd name="T16" fmla="*/ 59 w 91"/>
                <a:gd name="T17" fmla="*/ 18 h 32"/>
                <a:gd name="T18" fmla="*/ 52 w 91"/>
                <a:gd name="T19" fmla="*/ 20 h 32"/>
                <a:gd name="T20" fmla="*/ 46 w 91"/>
                <a:gd name="T21" fmla="*/ 22 h 32"/>
                <a:gd name="T22" fmla="*/ 40 w 91"/>
                <a:gd name="T23" fmla="*/ 23 h 32"/>
                <a:gd name="T24" fmla="*/ 31 w 91"/>
                <a:gd name="T25" fmla="*/ 24 h 32"/>
                <a:gd name="T26" fmla="*/ 25 w 91"/>
                <a:gd name="T27" fmla="*/ 24 h 32"/>
                <a:gd name="T28" fmla="*/ 16 w 91"/>
                <a:gd name="T29" fmla="*/ 24 h 32"/>
                <a:gd name="T30" fmla="*/ 8 w 91"/>
                <a:gd name="T31" fmla="*/ 24 h 32"/>
                <a:gd name="T32" fmla="*/ 0 w 91"/>
                <a:gd name="T33" fmla="*/ 25 h 32"/>
                <a:gd name="T34" fmla="*/ 0 w 91"/>
                <a:gd name="T35" fmla="*/ 30 h 32"/>
                <a:gd name="T36" fmla="*/ 8 w 91"/>
                <a:gd name="T37" fmla="*/ 31 h 32"/>
                <a:gd name="T38" fmla="*/ 16 w 91"/>
                <a:gd name="T39" fmla="*/ 31 h 32"/>
                <a:gd name="T40" fmla="*/ 25 w 91"/>
                <a:gd name="T41" fmla="*/ 30 h 32"/>
                <a:gd name="T42" fmla="*/ 31 w 91"/>
                <a:gd name="T43" fmla="*/ 29 h 32"/>
                <a:gd name="T44" fmla="*/ 40 w 91"/>
                <a:gd name="T45" fmla="*/ 28 h 32"/>
                <a:gd name="T46" fmla="*/ 48 w 91"/>
                <a:gd name="T47" fmla="*/ 26 h 32"/>
                <a:gd name="T48" fmla="*/ 55 w 91"/>
                <a:gd name="T49" fmla="*/ 25 h 32"/>
                <a:gd name="T50" fmla="*/ 60 w 91"/>
                <a:gd name="T51" fmla="*/ 23 h 32"/>
                <a:gd name="T52" fmla="*/ 67 w 91"/>
                <a:gd name="T53" fmla="*/ 22 h 32"/>
                <a:gd name="T54" fmla="*/ 71 w 91"/>
                <a:gd name="T55" fmla="*/ 18 h 32"/>
                <a:gd name="T56" fmla="*/ 76 w 91"/>
                <a:gd name="T57" fmla="*/ 16 h 32"/>
                <a:gd name="T58" fmla="*/ 80 w 91"/>
                <a:gd name="T59" fmla="*/ 14 h 32"/>
                <a:gd name="T60" fmla="*/ 85 w 91"/>
                <a:gd name="T61" fmla="*/ 10 h 32"/>
                <a:gd name="T62" fmla="*/ 87 w 91"/>
                <a:gd name="T63" fmla="*/ 7 h 32"/>
                <a:gd name="T64" fmla="*/ 89 w 91"/>
                <a:gd name="T65" fmla="*/ 3 h 32"/>
                <a:gd name="T66" fmla="*/ 90 w 91"/>
                <a:gd name="T67" fmla="*/ 0 h 32"/>
                <a:gd name="T68" fmla="*/ 83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83" y="0"/>
                  </a:moveTo>
                  <a:lnTo>
                    <a:pt x="82" y="2"/>
                  </a:lnTo>
                  <a:lnTo>
                    <a:pt x="80" y="5"/>
                  </a:lnTo>
                  <a:lnTo>
                    <a:pt x="79" y="7"/>
                  </a:lnTo>
                  <a:lnTo>
                    <a:pt x="76" y="9"/>
                  </a:lnTo>
                  <a:lnTo>
                    <a:pt x="72" y="11"/>
                  </a:lnTo>
                  <a:lnTo>
                    <a:pt x="68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2" y="20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1" y="24"/>
                  </a:lnTo>
                  <a:lnTo>
                    <a:pt x="25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5"/>
                  </a:lnTo>
                  <a:lnTo>
                    <a:pt x="0" y="30"/>
                  </a:ln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1" y="29"/>
                  </a:lnTo>
                  <a:lnTo>
                    <a:pt x="40" y="28"/>
                  </a:lnTo>
                  <a:lnTo>
                    <a:pt x="48" y="26"/>
                  </a:lnTo>
                  <a:lnTo>
                    <a:pt x="55" y="25"/>
                  </a:lnTo>
                  <a:lnTo>
                    <a:pt x="60" y="23"/>
                  </a:lnTo>
                  <a:lnTo>
                    <a:pt x="67" y="22"/>
                  </a:lnTo>
                  <a:lnTo>
                    <a:pt x="71" y="18"/>
                  </a:lnTo>
                  <a:lnTo>
                    <a:pt x="76" y="16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5" name="Freeform 290"/>
            <p:cNvSpPr>
              <a:spLocks/>
            </p:cNvSpPr>
            <p:nvPr/>
          </p:nvSpPr>
          <p:spPr bwMode="auto">
            <a:xfrm>
              <a:off x="4714" y="4042"/>
              <a:ext cx="1" cy="28"/>
            </a:xfrm>
            <a:custGeom>
              <a:avLst/>
              <a:gdLst>
                <a:gd name="T0" fmla="*/ 0 w 1"/>
                <a:gd name="T1" fmla="*/ 0 h 28"/>
                <a:gd name="T2" fmla="*/ 0 w 1"/>
                <a:gd name="T3" fmla="*/ 27 h 28"/>
                <a:gd name="T4" fmla="*/ 0 w 1"/>
                <a:gd name="T5" fmla="*/ 0 h 28"/>
                <a:gd name="T6" fmla="*/ 0 60000 65536"/>
                <a:gd name="T7" fmla="*/ 0 60000 65536"/>
                <a:gd name="T8" fmla="*/ 0 60000 65536"/>
                <a:gd name="T9" fmla="*/ 0 w 1"/>
                <a:gd name="T10" fmla="*/ 0 h 28"/>
                <a:gd name="T11" fmla="*/ 1 w 1"/>
                <a:gd name="T12" fmla="*/ 28 h 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28">
                  <a:moveTo>
                    <a:pt x="0" y="0"/>
                  </a:moveTo>
                  <a:lnTo>
                    <a:pt x="0" y="27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6" name="Freeform 291"/>
            <p:cNvSpPr>
              <a:spLocks/>
            </p:cNvSpPr>
            <p:nvPr/>
          </p:nvSpPr>
          <p:spPr bwMode="auto">
            <a:xfrm>
              <a:off x="4633" y="3994"/>
              <a:ext cx="81" cy="40"/>
            </a:xfrm>
            <a:custGeom>
              <a:avLst/>
              <a:gdLst>
                <a:gd name="T0" fmla="*/ 0 w 81"/>
                <a:gd name="T1" fmla="*/ 6 h 40"/>
                <a:gd name="T2" fmla="*/ 16 w 81"/>
                <a:gd name="T3" fmla="*/ 7 h 40"/>
                <a:gd name="T4" fmla="*/ 31 w 81"/>
                <a:gd name="T5" fmla="*/ 10 h 40"/>
                <a:gd name="T6" fmla="*/ 43 w 81"/>
                <a:gd name="T7" fmla="*/ 13 h 40"/>
                <a:gd name="T8" fmla="*/ 54 w 81"/>
                <a:gd name="T9" fmla="*/ 17 h 40"/>
                <a:gd name="T10" fmla="*/ 64 w 81"/>
                <a:gd name="T11" fmla="*/ 22 h 40"/>
                <a:gd name="T12" fmla="*/ 71 w 81"/>
                <a:gd name="T13" fmla="*/ 28 h 40"/>
                <a:gd name="T14" fmla="*/ 73 w 81"/>
                <a:gd name="T15" fmla="*/ 33 h 40"/>
                <a:gd name="T16" fmla="*/ 73 w 81"/>
                <a:gd name="T17" fmla="*/ 39 h 40"/>
                <a:gd name="T18" fmla="*/ 80 w 81"/>
                <a:gd name="T19" fmla="*/ 39 h 40"/>
                <a:gd name="T20" fmla="*/ 80 w 81"/>
                <a:gd name="T21" fmla="*/ 32 h 40"/>
                <a:gd name="T22" fmla="*/ 75 w 81"/>
                <a:gd name="T23" fmla="*/ 24 h 40"/>
                <a:gd name="T24" fmla="*/ 68 w 81"/>
                <a:gd name="T25" fmla="*/ 17 h 40"/>
                <a:gd name="T26" fmla="*/ 58 w 81"/>
                <a:gd name="T27" fmla="*/ 12 h 40"/>
                <a:gd name="T28" fmla="*/ 46 w 81"/>
                <a:gd name="T29" fmla="*/ 7 h 40"/>
                <a:gd name="T30" fmla="*/ 31 w 81"/>
                <a:gd name="T31" fmla="*/ 4 h 40"/>
                <a:gd name="T32" fmla="*/ 16 w 81"/>
                <a:gd name="T33" fmla="*/ 1 h 40"/>
                <a:gd name="T34" fmla="*/ 0 w 81"/>
                <a:gd name="T35" fmla="*/ 0 h 40"/>
                <a:gd name="T36" fmla="*/ 0 w 81"/>
                <a:gd name="T37" fmla="*/ 6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6"/>
                  </a:move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8"/>
                  </a:lnTo>
                  <a:lnTo>
                    <a:pt x="73" y="33"/>
                  </a:lnTo>
                  <a:lnTo>
                    <a:pt x="73" y="39"/>
                  </a:lnTo>
                  <a:lnTo>
                    <a:pt x="80" y="39"/>
                  </a:lnTo>
                  <a:lnTo>
                    <a:pt x="80" y="32"/>
                  </a:lnTo>
                  <a:lnTo>
                    <a:pt x="75" y="24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1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7" name="Freeform 292"/>
            <p:cNvSpPr>
              <a:spLocks/>
            </p:cNvSpPr>
            <p:nvPr/>
          </p:nvSpPr>
          <p:spPr bwMode="auto">
            <a:xfrm>
              <a:off x="4534" y="3994"/>
              <a:ext cx="91" cy="32"/>
            </a:xfrm>
            <a:custGeom>
              <a:avLst/>
              <a:gdLst>
                <a:gd name="T0" fmla="*/ 5 w 91"/>
                <a:gd name="T1" fmla="*/ 31 h 32"/>
                <a:gd name="T2" fmla="*/ 7 w 91"/>
                <a:gd name="T3" fmla="*/ 29 h 32"/>
                <a:gd name="T4" fmla="*/ 8 w 91"/>
                <a:gd name="T5" fmla="*/ 26 h 32"/>
                <a:gd name="T6" fmla="*/ 11 w 91"/>
                <a:gd name="T7" fmla="*/ 23 h 32"/>
                <a:gd name="T8" fmla="*/ 14 w 91"/>
                <a:gd name="T9" fmla="*/ 21 h 32"/>
                <a:gd name="T10" fmla="*/ 16 w 91"/>
                <a:gd name="T11" fmla="*/ 18 h 32"/>
                <a:gd name="T12" fmla="*/ 22 w 91"/>
                <a:gd name="T13" fmla="*/ 16 h 32"/>
                <a:gd name="T14" fmla="*/ 26 w 91"/>
                <a:gd name="T15" fmla="*/ 14 h 32"/>
                <a:gd name="T16" fmla="*/ 31 w 91"/>
                <a:gd name="T17" fmla="*/ 13 h 32"/>
                <a:gd name="T18" fmla="*/ 38 w 91"/>
                <a:gd name="T19" fmla="*/ 10 h 32"/>
                <a:gd name="T20" fmla="*/ 44 w 91"/>
                <a:gd name="T21" fmla="*/ 9 h 32"/>
                <a:gd name="T22" fmla="*/ 50 w 91"/>
                <a:gd name="T23" fmla="*/ 7 h 32"/>
                <a:gd name="T24" fmla="*/ 57 w 91"/>
                <a:gd name="T25" fmla="*/ 7 h 32"/>
                <a:gd name="T26" fmla="*/ 65 w 91"/>
                <a:gd name="T27" fmla="*/ 6 h 32"/>
                <a:gd name="T28" fmla="*/ 72 w 91"/>
                <a:gd name="T29" fmla="*/ 6 h 32"/>
                <a:gd name="T30" fmla="*/ 80 w 91"/>
                <a:gd name="T31" fmla="*/ 6 h 32"/>
                <a:gd name="T32" fmla="*/ 90 w 91"/>
                <a:gd name="T33" fmla="*/ 6 h 32"/>
                <a:gd name="T34" fmla="*/ 90 w 91"/>
                <a:gd name="T35" fmla="*/ 0 h 32"/>
                <a:gd name="T36" fmla="*/ 80 w 91"/>
                <a:gd name="T37" fmla="*/ 0 h 32"/>
                <a:gd name="T38" fmla="*/ 72 w 91"/>
                <a:gd name="T39" fmla="*/ 0 h 32"/>
                <a:gd name="T40" fmla="*/ 65 w 91"/>
                <a:gd name="T41" fmla="*/ 0 h 32"/>
                <a:gd name="T42" fmla="*/ 57 w 91"/>
                <a:gd name="T43" fmla="*/ 1 h 32"/>
                <a:gd name="T44" fmla="*/ 49 w 91"/>
                <a:gd name="T45" fmla="*/ 2 h 32"/>
                <a:gd name="T46" fmla="*/ 42 w 91"/>
                <a:gd name="T47" fmla="*/ 3 h 32"/>
                <a:gd name="T48" fmla="*/ 35 w 91"/>
                <a:gd name="T49" fmla="*/ 6 h 32"/>
                <a:gd name="T50" fmla="*/ 30 w 91"/>
                <a:gd name="T51" fmla="*/ 7 h 32"/>
                <a:gd name="T52" fmla="*/ 23 w 91"/>
                <a:gd name="T53" fmla="*/ 9 h 32"/>
                <a:gd name="T54" fmla="*/ 18 w 91"/>
                <a:gd name="T55" fmla="*/ 11 h 32"/>
                <a:gd name="T56" fmla="*/ 14 w 91"/>
                <a:gd name="T57" fmla="*/ 14 h 32"/>
                <a:gd name="T58" fmla="*/ 10 w 91"/>
                <a:gd name="T59" fmla="*/ 16 h 32"/>
                <a:gd name="T60" fmla="*/ 5 w 91"/>
                <a:gd name="T61" fmla="*/ 20 h 32"/>
                <a:gd name="T62" fmla="*/ 3 w 91"/>
                <a:gd name="T63" fmla="*/ 23 h 32"/>
                <a:gd name="T64" fmla="*/ 1 w 91"/>
                <a:gd name="T65" fmla="*/ 26 h 32"/>
                <a:gd name="T66" fmla="*/ 0 w 91"/>
                <a:gd name="T67" fmla="*/ 31 h 32"/>
                <a:gd name="T68" fmla="*/ 5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5" y="31"/>
                  </a:move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3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1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8" name="Freeform 293"/>
            <p:cNvSpPr>
              <a:spLocks/>
            </p:cNvSpPr>
            <p:nvPr/>
          </p:nvSpPr>
          <p:spPr bwMode="auto">
            <a:xfrm>
              <a:off x="4533" y="4034"/>
              <a:ext cx="2" cy="27"/>
            </a:xfrm>
            <a:custGeom>
              <a:avLst/>
              <a:gdLst>
                <a:gd name="T0" fmla="*/ 0 w 2"/>
                <a:gd name="T1" fmla="*/ 26 h 27"/>
                <a:gd name="T2" fmla="*/ 0 w 2"/>
                <a:gd name="T3" fmla="*/ 0 h 27"/>
                <a:gd name="T4" fmla="*/ 1 w 2"/>
                <a:gd name="T5" fmla="*/ 0 h 27"/>
                <a:gd name="T6" fmla="*/ 1 w 2"/>
                <a:gd name="T7" fmla="*/ 26 h 27"/>
                <a:gd name="T8" fmla="*/ 0 w 2"/>
                <a:gd name="T9" fmla="*/ 26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7"/>
                <a:gd name="T17" fmla="*/ 2 w 2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7">
                  <a:moveTo>
                    <a:pt x="0" y="26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6"/>
                  </a:lnTo>
                  <a:lnTo>
                    <a:pt x="0" y="2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499" name="Freeform 294"/>
            <p:cNvSpPr>
              <a:spLocks/>
            </p:cNvSpPr>
            <p:nvPr/>
          </p:nvSpPr>
          <p:spPr bwMode="auto">
            <a:xfrm>
              <a:off x="4537" y="3997"/>
              <a:ext cx="174" cy="73"/>
            </a:xfrm>
            <a:custGeom>
              <a:avLst/>
              <a:gdLst>
                <a:gd name="T0" fmla="*/ 173 w 174"/>
                <a:gd name="T1" fmla="*/ 40 h 73"/>
                <a:gd name="T2" fmla="*/ 172 w 174"/>
                <a:gd name="T3" fmla="*/ 44 h 73"/>
                <a:gd name="T4" fmla="*/ 170 w 174"/>
                <a:gd name="T5" fmla="*/ 47 h 73"/>
                <a:gd name="T6" fmla="*/ 167 w 174"/>
                <a:gd name="T7" fmla="*/ 51 h 73"/>
                <a:gd name="T8" fmla="*/ 164 w 174"/>
                <a:gd name="T9" fmla="*/ 53 h 73"/>
                <a:gd name="T10" fmla="*/ 160 w 174"/>
                <a:gd name="T11" fmla="*/ 57 h 73"/>
                <a:gd name="T12" fmla="*/ 156 w 174"/>
                <a:gd name="T13" fmla="*/ 60 h 73"/>
                <a:gd name="T14" fmla="*/ 150 w 174"/>
                <a:gd name="T15" fmla="*/ 61 h 73"/>
                <a:gd name="T16" fmla="*/ 144 w 174"/>
                <a:gd name="T17" fmla="*/ 64 h 73"/>
                <a:gd name="T18" fmla="*/ 137 w 174"/>
                <a:gd name="T19" fmla="*/ 67 h 73"/>
                <a:gd name="T20" fmla="*/ 132 w 174"/>
                <a:gd name="T21" fmla="*/ 68 h 73"/>
                <a:gd name="T22" fmla="*/ 123 w 174"/>
                <a:gd name="T23" fmla="*/ 69 h 73"/>
                <a:gd name="T24" fmla="*/ 116 w 174"/>
                <a:gd name="T25" fmla="*/ 71 h 73"/>
                <a:gd name="T26" fmla="*/ 107 w 174"/>
                <a:gd name="T27" fmla="*/ 72 h 73"/>
                <a:gd name="T28" fmla="*/ 99 w 174"/>
                <a:gd name="T29" fmla="*/ 72 h 73"/>
                <a:gd name="T30" fmla="*/ 90 w 174"/>
                <a:gd name="T31" fmla="*/ 72 h 73"/>
                <a:gd name="T32" fmla="*/ 81 w 174"/>
                <a:gd name="T33" fmla="*/ 72 h 73"/>
                <a:gd name="T34" fmla="*/ 64 w 174"/>
                <a:gd name="T35" fmla="*/ 71 h 73"/>
                <a:gd name="T36" fmla="*/ 49 w 174"/>
                <a:gd name="T37" fmla="*/ 68 h 73"/>
                <a:gd name="T38" fmla="*/ 34 w 174"/>
                <a:gd name="T39" fmla="*/ 64 h 73"/>
                <a:gd name="T40" fmla="*/ 21 w 174"/>
                <a:gd name="T41" fmla="*/ 60 h 73"/>
                <a:gd name="T42" fmla="*/ 13 w 174"/>
                <a:gd name="T43" fmla="*/ 53 h 73"/>
                <a:gd name="T44" fmla="*/ 4 w 174"/>
                <a:gd name="T45" fmla="*/ 47 h 73"/>
                <a:gd name="T46" fmla="*/ 0 w 174"/>
                <a:gd name="T47" fmla="*/ 40 h 73"/>
                <a:gd name="T48" fmla="*/ 0 w 174"/>
                <a:gd name="T49" fmla="*/ 33 h 73"/>
                <a:gd name="T50" fmla="*/ 1 w 174"/>
                <a:gd name="T51" fmla="*/ 29 h 73"/>
                <a:gd name="T52" fmla="*/ 3 w 174"/>
                <a:gd name="T53" fmla="*/ 25 h 73"/>
                <a:gd name="T54" fmla="*/ 6 w 174"/>
                <a:gd name="T55" fmla="*/ 23 h 73"/>
                <a:gd name="T56" fmla="*/ 9 w 174"/>
                <a:gd name="T57" fmla="*/ 19 h 73"/>
                <a:gd name="T58" fmla="*/ 13 w 174"/>
                <a:gd name="T59" fmla="*/ 16 h 73"/>
                <a:gd name="T60" fmla="*/ 17 w 174"/>
                <a:gd name="T61" fmla="*/ 13 h 73"/>
                <a:gd name="T62" fmla="*/ 23 w 174"/>
                <a:gd name="T63" fmla="*/ 11 h 73"/>
                <a:gd name="T64" fmla="*/ 29 w 174"/>
                <a:gd name="T65" fmla="*/ 8 h 73"/>
                <a:gd name="T66" fmla="*/ 36 w 174"/>
                <a:gd name="T67" fmla="*/ 7 h 73"/>
                <a:gd name="T68" fmla="*/ 41 w 174"/>
                <a:gd name="T69" fmla="*/ 4 h 73"/>
                <a:gd name="T70" fmla="*/ 50 w 174"/>
                <a:gd name="T71" fmla="*/ 3 h 73"/>
                <a:gd name="T72" fmla="*/ 57 w 174"/>
                <a:gd name="T73" fmla="*/ 1 h 73"/>
                <a:gd name="T74" fmla="*/ 66 w 174"/>
                <a:gd name="T75" fmla="*/ 1 h 73"/>
                <a:gd name="T76" fmla="*/ 73 w 174"/>
                <a:gd name="T77" fmla="*/ 0 h 73"/>
                <a:gd name="T78" fmla="*/ 81 w 174"/>
                <a:gd name="T79" fmla="*/ 0 h 73"/>
                <a:gd name="T80" fmla="*/ 92 w 174"/>
                <a:gd name="T81" fmla="*/ 0 h 73"/>
                <a:gd name="T82" fmla="*/ 109 w 174"/>
                <a:gd name="T83" fmla="*/ 1 h 73"/>
                <a:gd name="T84" fmla="*/ 124 w 174"/>
                <a:gd name="T85" fmla="*/ 4 h 73"/>
                <a:gd name="T86" fmla="*/ 139 w 174"/>
                <a:gd name="T87" fmla="*/ 8 h 73"/>
                <a:gd name="T88" fmla="*/ 150 w 174"/>
                <a:gd name="T89" fmla="*/ 13 h 73"/>
                <a:gd name="T90" fmla="*/ 162 w 174"/>
                <a:gd name="T91" fmla="*/ 19 h 73"/>
                <a:gd name="T92" fmla="*/ 167 w 174"/>
                <a:gd name="T93" fmla="*/ 25 h 73"/>
                <a:gd name="T94" fmla="*/ 172 w 174"/>
                <a:gd name="T95" fmla="*/ 32 h 73"/>
                <a:gd name="T96" fmla="*/ 173 w 174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4"/>
                <a:gd name="T148" fmla="*/ 0 h 73"/>
                <a:gd name="T149" fmla="*/ 174 w 174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4" h="73">
                  <a:moveTo>
                    <a:pt x="173" y="40"/>
                  </a:moveTo>
                  <a:lnTo>
                    <a:pt x="172" y="44"/>
                  </a:lnTo>
                  <a:lnTo>
                    <a:pt x="170" y="47"/>
                  </a:lnTo>
                  <a:lnTo>
                    <a:pt x="167" y="51"/>
                  </a:lnTo>
                  <a:lnTo>
                    <a:pt x="164" y="53"/>
                  </a:lnTo>
                  <a:lnTo>
                    <a:pt x="160" y="57"/>
                  </a:lnTo>
                  <a:lnTo>
                    <a:pt x="156" y="60"/>
                  </a:lnTo>
                  <a:lnTo>
                    <a:pt x="150" y="61"/>
                  </a:lnTo>
                  <a:lnTo>
                    <a:pt x="144" y="64"/>
                  </a:lnTo>
                  <a:lnTo>
                    <a:pt x="137" y="67"/>
                  </a:lnTo>
                  <a:lnTo>
                    <a:pt x="132" y="68"/>
                  </a:lnTo>
                  <a:lnTo>
                    <a:pt x="123" y="69"/>
                  </a:lnTo>
                  <a:lnTo>
                    <a:pt x="116" y="71"/>
                  </a:lnTo>
                  <a:lnTo>
                    <a:pt x="107" y="72"/>
                  </a:lnTo>
                  <a:lnTo>
                    <a:pt x="99" y="72"/>
                  </a:lnTo>
                  <a:lnTo>
                    <a:pt x="90" y="72"/>
                  </a:lnTo>
                  <a:lnTo>
                    <a:pt x="81" y="72"/>
                  </a:lnTo>
                  <a:lnTo>
                    <a:pt x="64" y="71"/>
                  </a:lnTo>
                  <a:lnTo>
                    <a:pt x="49" y="68"/>
                  </a:lnTo>
                  <a:lnTo>
                    <a:pt x="34" y="64"/>
                  </a:lnTo>
                  <a:lnTo>
                    <a:pt x="21" y="60"/>
                  </a:lnTo>
                  <a:lnTo>
                    <a:pt x="13" y="53"/>
                  </a:lnTo>
                  <a:lnTo>
                    <a:pt x="4" y="47"/>
                  </a:lnTo>
                  <a:lnTo>
                    <a:pt x="0" y="40"/>
                  </a:lnTo>
                  <a:lnTo>
                    <a:pt x="0" y="33"/>
                  </a:lnTo>
                  <a:lnTo>
                    <a:pt x="1" y="29"/>
                  </a:lnTo>
                  <a:lnTo>
                    <a:pt x="3" y="25"/>
                  </a:lnTo>
                  <a:lnTo>
                    <a:pt x="6" y="23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7" y="13"/>
                  </a:lnTo>
                  <a:lnTo>
                    <a:pt x="23" y="11"/>
                  </a:lnTo>
                  <a:lnTo>
                    <a:pt x="29" y="8"/>
                  </a:lnTo>
                  <a:lnTo>
                    <a:pt x="36" y="7"/>
                  </a:lnTo>
                  <a:lnTo>
                    <a:pt x="41" y="4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6" y="1"/>
                  </a:lnTo>
                  <a:lnTo>
                    <a:pt x="73" y="0"/>
                  </a:lnTo>
                  <a:lnTo>
                    <a:pt x="81" y="0"/>
                  </a:lnTo>
                  <a:lnTo>
                    <a:pt x="92" y="0"/>
                  </a:lnTo>
                  <a:lnTo>
                    <a:pt x="109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0" y="13"/>
                  </a:lnTo>
                  <a:lnTo>
                    <a:pt x="162" y="19"/>
                  </a:lnTo>
                  <a:lnTo>
                    <a:pt x="167" y="25"/>
                  </a:lnTo>
                  <a:lnTo>
                    <a:pt x="172" y="32"/>
                  </a:lnTo>
                  <a:lnTo>
                    <a:pt x="173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0" name="Freeform 295"/>
            <p:cNvSpPr>
              <a:spLocks/>
            </p:cNvSpPr>
            <p:nvPr/>
          </p:nvSpPr>
          <p:spPr bwMode="auto">
            <a:xfrm>
              <a:off x="4623" y="4042"/>
              <a:ext cx="91" cy="32"/>
            </a:xfrm>
            <a:custGeom>
              <a:avLst/>
              <a:gdLst>
                <a:gd name="T0" fmla="*/ 0 w 91"/>
                <a:gd name="T1" fmla="*/ 31 h 32"/>
                <a:gd name="T2" fmla="*/ 8 w 91"/>
                <a:gd name="T3" fmla="*/ 31 h 32"/>
                <a:gd name="T4" fmla="*/ 16 w 91"/>
                <a:gd name="T5" fmla="*/ 31 h 32"/>
                <a:gd name="T6" fmla="*/ 25 w 91"/>
                <a:gd name="T7" fmla="*/ 30 h 32"/>
                <a:gd name="T8" fmla="*/ 33 w 91"/>
                <a:gd name="T9" fmla="*/ 29 h 32"/>
                <a:gd name="T10" fmla="*/ 41 w 91"/>
                <a:gd name="T11" fmla="*/ 29 h 32"/>
                <a:gd name="T12" fmla="*/ 48 w 91"/>
                <a:gd name="T13" fmla="*/ 28 h 32"/>
                <a:gd name="T14" fmla="*/ 55 w 91"/>
                <a:gd name="T15" fmla="*/ 25 h 32"/>
                <a:gd name="T16" fmla="*/ 61 w 91"/>
                <a:gd name="T17" fmla="*/ 24 h 32"/>
                <a:gd name="T18" fmla="*/ 67 w 91"/>
                <a:gd name="T19" fmla="*/ 22 h 32"/>
                <a:gd name="T20" fmla="*/ 72 w 91"/>
                <a:gd name="T21" fmla="*/ 20 h 32"/>
                <a:gd name="T22" fmla="*/ 76 w 91"/>
                <a:gd name="T23" fmla="*/ 17 h 32"/>
                <a:gd name="T24" fmla="*/ 80 w 91"/>
                <a:gd name="T25" fmla="*/ 14 h 32"/>
                <a:gd name="T26" fmla="*/ 85 w 91"/>
                <a:gd name="T27" fmla="*/ 10 h 32"/>
                <a:gd name="T28" fmla="*/ 87 w 91"/>
                <a:gd name="T29" fmla="*/ 7 h 32"/>
                <a:gd name="T30" fmla="*/ 89 w 91"/>
                <a:gd name="T31" fmla="*/ 3 h 32"/>
                <a:gd name="T32" fmla="*/ 90 w 91"/>
                <a:gd name="T33" fmla="*/ 0 h 32"/>
                <a:gd name="T34" fmla="*/ 83 w 91"/>
                <a:gd name="T35" fmla="*/ 0 h 32"/>
                <a:gd name="T36" fmla="*/ 83 w 91"/>
                <a:gd name="T37" fmla="*/ 2 h 32"/>
                <a:gd name="T38" fmla="*/ 82 w 91"/>
                <a:gd name="T39" fmla="*/ 5 h 32"/>
                <a:gd name="T40" fmla="*/ 79 w 91"/>
                <a:gd name="T41" fmla="*/ 7 h 32"/>
                <a:gd name="T42" fmla="*/ 76 w 91"/>
                <a:gd name="T43" fmla="*/ 10 h 32"/>
                <a:gd name="T44" fmla="*/ 74 w 91"/>
                <a:gd name="T45" fmla="*/ 13 h 32"/>
                <a:gd name="T46" fmla="*/ 70 w 91"/>
                <a:gd name="T47" fmla="*/ 14 h 32"/>
                <a:gd name="T48" fmla="*/ 64 w 91"/>
                <a:gd name="T49" fmla="*/ 16 h 32"/>
                <a:gd name="T50" fmla="*/ 59 w 91"/>
                <a:gd name="T51" fmla="*/ 18 h 32"/>
                <a:gd name="T52" fmla="*/ 53 w 91"/>
                <a:gd name="T53" fmla="*/ 21 h 32"/>
                <a:gd name="T54" fmla="*/ 46 w 91"/>
                <a:gd name="T55" fmla="*/ 22 h 32"/>
                <a:gd name="T56" fmla="*/ 40 w 91"/>
                <a:gd name="T57" fmla="*/ 23 h 32"/>
                <a:gd name="T58" fmla="*/ 33 w 91"/>
                <a:gd name="T59" fmla="*/ 24 h 32"/>
                <a:gd name="T60" fmla="*/ 25 w 91"/>
                <a:gd name="T61" fmla="*/ 25 h 32"/>
                <a:gd name="T62" fmla="*/ 16 w 91"/>
                <a:gd name="T63" fmla="*/ 25 h 32"/>
                <a:gd name="T64" fmla="*/ 8 w 91"/>
                <a:gd name="T65" fmla="*/ 25 h 32"/>
                <a:gd name="T66" fmla="*/ 0 w 91"/>
                <a:gd name="T67" fmla="*/ 25 h 32"/>
                <a:gd name="T68" fmla="*/ 0 w 91"/>
                <a:gd name="T69" fmla="*/ 31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0" y="31"/>
                  </a:moveTo>
                  <a:lnTo>
                    <a:pt x="8" y="31"/>
                  </a:lnTo>
                  <a:lnTo>
                    <a:pt x="16" y="31"/>
                  </a:lnTo>
                  <a:lnTo>
                    <a:pt x="25" y="30"/>
                  </a:lnTo>
                  <a:lnTo>
                    <a:pt x="33" y="29"/>
                  </a:lnTo>
                  <a:lnTo>
                    <a:pt x="41" y="29"/>
                  </a:lnTo>
                  <a:lnTo>
                    <a:pt x="48" y="28"/>
                  </a:lnTo>
                  <a:lnTo>
                    <a:pt x="55" y="25"/>
                  </a:lnTo>
                  <a:lnTo>
                    <a:pt x="61" y="24"/>
                  </a:lnTo>
                  <a:lnTo>
                    <a:pt x="67" y="22"/>
                  </a:lnTo>
                  <a:lnTo>
                    <a:pt x="72" y="20"/>
                  </a:lnTo>
                  <a:lnTo>
                    <a:pt x="76" y="17"/>
                  </a:lnTo>
                  <a:lnTo>
                    <a:pt x="80" y="14"/>
                  </a:lnTo>
                  <a:lnTo>
                    <a:pt x="85" y="10"/>
                  </a:lnTo>
                  <a:lnTo>
                    <a:pt x="87" y="7"/>
                  </a:lnTo>
                  <a:lnTo>
                    <a:pt x="89" y="3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83" y="2"/>
                  </a:lnTo>
                  <a:lnTo>
                    <a:pt x="82" y="5"/>
                  </a:lnTo>
                  <a:lnTo>
                    <a:pt x="79" y="7"/>
                  </a:lnTo>
                  <a:lnTo>
                    <a:pt x="76" y="10"/>
                  </a:lnTo>
                  <a:lnTo>
                    <a:pt x="74" y="13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59" y="18"/>
                  </a:lnTo>
                  <a:lnTo>
                    <a:pt x="53" y="21"/>
                  </a:lnTo>
                  <a:lnTo>
                    <a:pt x="46" y="22"/>
                  </a:lnTo>
                  <a:lnTo>
                    <a:pt x="40" y="23"/>
                  </a:lnTo>
                  <a:lnTo>
                    <a:pt x="33" y="24"/>
                  </a:lnTo>
                  <a:lnTo>
                    <a:pt x="25" y="25"/>
                  </a:lnTo>
                  <a:lnTo>
                    <a:pt x="16" y="25"/>
                  </a:lnTo>
                  <a:lnTo>
                    <a:pt x="8" y="25"/>
                  </a:lnTo>
                  <a:lnTo>
                    <a:pt x="0" y="2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1" name="Freeform 296"/>
            <p:cNvSpPr>
              <a:spLocks/>
            </p:cNvSpPr>
            <p:nvPr/>
          </p:nvSpPr>
          <p:spPr bwMode="auto">
            <a:xfrm>
              <a:off x="4534" y="4034"/>
              <a:ext cx="81" cy="40"/>
            </a:xfrm>
            <a:custGeom>
              <a:avLst/>
              <a:gdLst>
                <a:gd name="T0" fmla="*/ 0 w 81"/>
                <a:gd name="T1" fmla="*/ 0 h 40"/>
                <a:gd name="T2" fmla="*/ 0 w 81"/>
                <a:gd name="T3" fmla="*/ 7 h 40"/>
                <a:gd name="T4" fmla="*/ 5 w 81"/>
                <a:gd name="T5" fmla="*/ 15 h 40"/>
                <a:gd name="T6" fmla="*/ 12 w 81"/>
                <a:gd name="T7" fmla="*/ 21 h 40"/>
                <a:gd name="T8" fmla="*/ 22 w 81"/>
                <a:gd name="T9" fmla="*/ 27 h 40"/>
                <a:gd name="T10" fmla="*/ 34 w 81"/>
                <a:gd name="T11" fmla="*/ 32 h 40"/>
                <a:gd name="T12" fmla="*/ 49 w 81"/>
                <a:gd name="T13" fmla="*/ 34 h 40"/>
                <a:gd name="T14" fmla="*/ 64 w 81"/>
                <a:gd name="T15" fmla="*/ 37 h 40"/>
                <a:gd name="T16" fmla="*/ 80 w 81"/>
                <a:gd name="T17" fmla="*/ 39 h 40"/>
                <a:gd name="T18" fmla="*/ 80 w 81"/>
                <a:gd name="T19" fmla="*/ 33 h 40"/>
                <a:gd name="T20" fmla="*/ 64 w 81"/>
                <a:gd name="T21" fmla="*/ 32 h 40"/>
                <a:gd name="T22" fmla="*/ 50 w 81"/>
                <a:gd name="T23" fmla="*/ 29 h 40"/>
                <a:gd name="T24" fmla="*/ 37 w 81"/>
                <a:gd name="T25" fmla="*/ 26 h 40"/>
                <a:gd name="T26" fmla="*/ 26 w 81"/>
                <a:gd name="T27" fmla="*/ 21 h 40"/>
                <a:gd name="T28" fmla="*/ 16 w 81"/>
                <a:gd name="T29" fmla="*/ 16 h 40"/>
                <a:gd name="T30" fmla="*/ 9 w 81"/>
                <a:gd name="T31" fmla="*/ 11 h 40"/>
                <a:gd name="T32" fmla="*/ 7 w 81"/>
                <a:gd name="T33" fmla="*/ 5 h 40"/>
                <a:gd name="T34" fmla="*/ 5 w 81"/>
                <a:gd name="T35" fmla="*/ 0 h 40"/>
                <a:gd name="T36" fmla="*/ 0 w 81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0" y="0"/>
                  </a:move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7"/>
                  </a:lnTo>
                  <a:lnTo>
                    <a:pt x="80" y="39"/>
                  </a:lnTo>
                  <a:lnTo>
                    <a:pt x="80" y="33"/>
                  </a:lnTo>
                  <a:lnTo>
                    <a:pt x="64" y="32"/>
                  </a:lnTo>
                  <a:lnTo>
                    <a:pt x="50" y="29"/>
                  </a:lnTo>
                  <a:lnTo>
                    <a:pt x="37" y="26"/>
                  </a:lnTo>
                  <a:lnTo>
                    <a:pt x="26" y="21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2" name="Freeform 297"/>
            <p:cNvSpPr>
              <a:spLocks/>
            </p:cNvSpPr>
            <p:nvPr/>
          </p:nvSpPr>
          <p:spPr bwMode="auto">
            <a:xfrm>
              <a:off x="4534" y="3994"/>
              <a:ext cx="91" cy="32"/>
            </a:xfrm>
            <a:custGeom>
              <a:avLst/>
              <a:gdLst>
                <a:gd name="T0" fmla="*/ 90 w 91"/>
                <a:gd name="T1" fmla="*/ 0 h 32"/>
                <a:gd name="T2" fmla="*/ 80 w 91"/>
                <a:gd name="T3" fmla="*/ 0 h 32"/>
                <a:gd name="T4" fmla="*/ 72 w 91"/>
                <a:gd name="T5" fmla="*/ 0 h 32"/>
                <a:gd name="T6" fmla="*/ 65 w 91"/>
                <a:gd name="T7" fmla="*/ 0 h 32"/>
                <a:gd name="T8" fmla="*/ 57 w 91"/>
                <a:gd name="T9" fmla="*/ 1 h 32"/>
                <a:gd name="T10" fmla="*/ 49 w 91"/>
                <a:gd name="T11" fmla="*/ 2 h 32"/>
                <a:gd name="T12" fmla="*/ 42 w 91"/>
                <a:gd name="T13" fmla="*/ 3 h 32"/>
                <a:gd name="T14" fmla="*/ 35 w 91"/>
                <a:gd name="T15" fmla="*/ 6 h 32"/>
                <a:gd name="T16" fmla="*/ 30 w 91"/>
                <a:gd name="T17" fmla="*/ 7 h 32"/>
                <a:gd name="T18" fmla="*/ 23 w 91"/>
                <a:gd name="T19" fmla="*/ 9 h 32"/>
                <a:gd name="T20" fmla="*/ 18 w 91"/>
                <a:gd name="T21" fmla="*/ 11 h 32"/>
                <a:gd name="T22" fmla="*/ 14 w 91"/>
                <a:gd name="T23" fmla="*/ 14 h 32"/>
                <a:gd name="T24" fmla="*/ 10 w 91"/>
                <a:gd name="T25" fmla="*/ 16 h 32"/>
                <a:gd name="T26" fmla="*/ 5 w 91"/>
                <a:gd name="T27" fmla="*/ 20 h 32"/>
                <a:gd name="T28" fmla="*/ 3 w 91"/>
                <a:gd name="T29" fmla="*/ 23 h 32"/>
                <a:gd name="T30" fmla="*/ 1 w 91"/>
                <a:gd name="T31" fmla="*/ 26 h 32"/>
                <a:gd name="T32" fmla="*/ 0 w 91"/>
                <a:gd name="T33" fmla="*/ 31 h 32"/>
                <a:gd name="T34" fmla="*/ 5 w 91"/>
                <a:gd name="T35" fmla="*/ 31 h 32"/>
                <a:gd name="T36" fmla="*/ 7 w 91"/>
                <a:gd name="T37" fmla="*/ 29 h 32"/>
                <a:gd name="T38" fmla="*/ 8 w 91"/>
                <a:gd name="T39" fmla="*/ 26 h 32"/>
                <a:gd name="T40" fmla="*/ 11 w 91"/>
                <a:gd name="T41" fmla="*/ 23 h 32"/>
                <a:gd name="T42" fmla="*/ 14 w 91"/>
                <a:gd name="T43" fmla="*/ 21 h 32"/>
                <a:gd name="T44" fmla="*/ 16 w 91"/>
                <a:gd name="T45" fmla="*/ 18 h 32"/>
                <a:gd name="T46" fmla="*/ 22 w 91"/>
                <a:gd name="T47" fmla="*/ 16 h 32"/>
                <a:gd name="T48" fmla="*/ 26 w 91"/>
                <a:gd name="T49" fmla="*/ 14 h 32"/>
                <a:gd name="T50" fmla="*/ 31 w 91"/>
                <a:gd name="T51" fmla="*/ 13 h 32"/>
                <a:gd name="T52" fmla="*/ 38 w 91"/>
                <a:gd name="T53" fmla="*/ 10 h 32"/>
                <a:gd name="T54" fmla="*/ 44 w 91"/>
                <a:gd name="T55" fmla="*/ 9 h 32"/>
                <a:gd name="T56" fmla="*/ 50 w 91"/>
                <a:gd name="T57" fmla="*/ 7 h 32"/>
                <a:gd name="T58" fmla="*/ 57 w 91"/>
                <a:gd name="T59" fmla="*/ 7 h 32"/>
                <a:gd name="T60" fmla="*/ 65 w 91"/>
                <a:gd name="T61" fmla="*/ 6 h 32"/>
                <a:gd name="T62" fmla="*/ 72 w 91"/>
                <a:gd name="T63" fmla="*/ 6 h 32"/>
                <a:gd name="T64" fmla="*/ 80 w 91"/>
                <a:gd name="T65" fmla="*/ 6 h 32"/>
                <a:gd name="T66" fmla="*/ 90 w 91"/>
                <a:gd name="T67" fmla="*/ 6 h 32"/>
                <a:gd name="T68" fmla="*/ 90 w 91"/>
                <a:gd name="T69" fmla="*/ 0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2"/>
                <a:gd name="T107" fmla="*/ 91 w 91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2">
                  <a:moveTo>
                    <a:pt x="90" y="0"/>
                  </a:moveTo>
                  <a:lnTo>
                    <a:pt x="80" y="0"/>
                  </a:lnTo>
                  <a:lnTo>
                    <a:pt x="72" y="0"/>
                  </a:lnTo>
                  <a:lnTo>
                    <a:pt x="65" y="0"/>
                  </a:lnTo>
                  <a:lnTo>
                    <a:pt x="57" y="1"/>
                  </a:lnTo>
                  <a:lnTo>
                    <a:pt x="49" y="2"/>
                  </a:lnTo>
                  <a:lnTo>
                    <a:pt x="42" y="3"/>
                  </a:lnTo>
                  <a:lnTo>
                    <a:pt x="35" y="6"/>
                  </a:lnTo>
                  <a:lnTo>
                    <a:pt x="30" y="7"/>
                  </a:lnTo>
                  <a:lnTo>
                    <a:pt x="23" y="9"/>
                  </a:lnTo>
                  <a:lnTo>
                    <a:pt x="18" y="11"/>
                  </a:lnTo>
                  <a:lnTo>
                    <a:pt x="14" y="14"/>
                  </a:lnTo>
                  <a:lnTo>
                    <a:pt x="10" y="16"/>
                  </a:lnTo>
                  <a:lnTo>
                    <a:pt x="5" y="20"/>
                  </a:lnTo>
                  <a:lnTo>
                    <a:pt x="3" y="23"/>
                  </a:lnTo>
                  <a:lnTo>
                    <a:pt x="1" y="26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7" y="29"/>
                  </a:lnTo>
                  <a:lnTo>
                    <a:pt x="8" y="26"/>
                  </a:lnTo>
                  <a:lnTo>
                    <a:pt x="11" y="23"/>
                  </a:lnTo>
                  <a:lnTo>
                    <a:pt x="14" y="21"/>
                  </a:lnTo>
                  <a:lnTo>
                    <a:pt x="16" y="18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31" y="13"/>
                  </a:lnTo>
                  <a:lnTo>
                    <a:pt x="38" y="10"/>
                  </a:lnTo>
                  <a:lnTo>
                    <a:pt x="44" y="9"/>
                  </a:lnTo>
                  <a:lnTo>
                    <a:pt x="50" y="7"/>
                  </a:lnTo>
                  <a:lnTo>
                    <a:pt x="57" y="7"/>
                  </a:lnTo>
                  <a:lnTo>
                    <a:pt x="65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90" y="6"/>
                  </a:lnTo>
                  <a:lnTo>
                    <a:pt x="9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3" name="Freeform 298"/>
            <p:cNvSpPr>
              <a:spLocks/>
            </p:cNvSpPr>
            <p:nvPr/>
          </p:nvSpPr>
          <p:spPr bwMode="auto">
            <a:xfrm>
              <a:off x="4633" y="3994"/>
              <a:ext cx="81" cy="40"/>
            </a:xfrm>
            <a:custGeom>
              <a:avLst/>
              <a:gdLst>
                <a:gd name="T0" fmla="*/ 80 w 81"/>
                <a:gd name="T1" fmla="*/ 39 h 40"/>
                <a:gd name="T2" fmla="*/ 80 w 81"/>
                <a:gd name="T3" fmla="*/ 32 h 40"/>
                <a:gd name="T4" fmla="*/ 75 w 81"/>
                <a:gd name="T5" fmla="*/ 24 h 40"/>
                <a:gd name="T6" fmla="*/ 68 w 81"/>
                <a:gd name="T7" fmla="*/ 17 h 40"/>
                <a:gd name="T8" fmla="*/ 58 w 81"/>
                <a:gd name="T9" fmla="*/ 12 h 40"/>
                <a:gd name="T10" fmla="*/ 46 w 81"/>
                <a:gd name="T11" fmla="*/ 7 h 40"/>
                <a:gd name="T12" fmla="*/ 31 w 81"/>
                <a:gd name="T13" fmla="*/ 4 h 40"/>
                <a:gd name="T14" fmla="*/ 16 w 81"/>
                <a:gd name="T15" fmla="*/ 1 h 40"/>
                <a:gd name="T16" fmla="*/ 0 w 81"/>
                <a:gd name="T17" fmla="*/ 0 h 40"/>
                <a:gd name="T18" fmla="*/ 0 w 81"/>
                <a:gd name="T19" fmla="*/ 6 h 40"/>
                <a:gd name="T20" fmla="*/ 16 w 81"/>
                <a:gd name="T21" fmla="*/ 7 h 40"/>
                <a:gd name="T22" fmla="*/ 31 w 81"/>
                <a:gd name="T23" fmla="*/ 10 h 40"/>
                <a:gd name="T24" fmla="*/ 43 w 81"/>
                <a:gd name="T25" fmla="*/ 13 h 40"/>
                <a:gd name="T26" fmla="*/ 54 w 81"/>
                <a:gd name="T27" fmla="*/ 17 h 40"/>
                <a:gd name="T28" fmla="*/ 64 w 81"/>
                <a:gd name="T29" fmla="*/ 22 h 40"/>
                <a:gd name="T30" fmla="*/ 71 w 81"/>
                <a:gd name="T31" fmla="*/ 28 h 40"/>
                <a:gd name="T32" fmla="*/ 73 w 81"/>
                <a:gd name="T33" fmla="*/ 33 h 40"/>
                <a:gd name="T34" fmla="*/ 73 w 81"/>
                <a:gd name="T35" fmla="*/ 39 h 40"/>
                <a:gd name="T36" fmla="*/ 80 w 81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9"/>
                  </a:moveTo>
                  <a:lnTo>
                    <a:pt x="80" y="32"/>
                  </a:lnTo>
                  <a:lnTo>
                    <a:pt x="75" y="24"/>
                  </a:lnTo>
                  <a:lnTo>
                    <a:pt x="68" y="17"/>
                  </a:lnTo>
                  <a:lnTo>
                    <a:pt x="58" y="12"/>
                  </a:lnTo>
                  <a:lnTo>
                    <a:pt x="46" y="7"/>
                  </a:lnTo>
                  <a:lnTo>
                    <a:pt x="31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6"/>
                  </a:lnTo>
                  <a:lnTo>
                    <a:pt x="16" y="7"/>
                  </a:lnTo>
                  <a:lnTo>
                    <a:pt x="31" y="10"/>
                  </a:lnTo>
                  <a:lnTo>
                    <a:pt x="43" y="13"/>
                  </a:lnTo>
                  <a:lnTo>
                    <a:pt x="54" y="17"/>
                  </a:lnTo>
                  <a:lnTo>
                    <a:pt x="64" y="22"/>
                  </a:lnTo>
                  <a:lnTo>
                    <a:pt x="71" y="28"/>
                  </a:lnTo>
                  <a:lnTo>
                    <a:pt x="73" y="33"/>
                  </a:lnTo>
                  <a:lnTo>
                    <a:pt x="73" y="39"/>
                  </a:lnTo>
                  <a:lnTo>
                    <a:pt x="80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4" name="Freeform 299"/>
            <p:cNvSpPr>
              <a:spLocks/>
            </p:cNvSpPr>
            <p:nvPr/>
          </p:nvSpPr>
          <p:spPr bwMode="auto">
            <a:xfrm>
              <a:off x="5307" y="3979"/>
              <a:ext cx="175" cy="109"/>
            </a:xfrm>
            <a:custGeom>
              <a:avLst/>
              <a:gdLst>
                <a:gd name="T0" fmla="*/ 1 w 175"/>
                <a:gd name="T1" fmla="*/ 66 h 109"/>
                <a:gd name="T2" fmla="*/ 3 w 175"/>
                <a:gd name="T3" fmla="*/ 73 h 109"/>
                <a:gd name="T4" fmla="*/ 7 w 175"/>
                <a:gd name="T5" fmla="*/ 80 h 109"/>
                <a:gd name="T6" fmla="*/ 13 w 175"/>
                <a:gd name="T7" fmla="*/ 87 h 109"/>
                <a:gd name="T8" fmla="*/ 24 w 175"/>
                <a:gd name="T9" fmla="*/ 94 h 109"/>
                <a:gd name="T10" fmla="*/ 36 w 175"/>
                <a:gd name="T11" fmla="*/ 100 h 109"/>
                <a:gd name="T12" fmla="*/ 50 w 175"/>
                <a:gd name="T13" fmla="*/ 102 h 109"/>
                <a:gd name="T14" fmla="*/ 66 w 175"/>
                <a:gd name="T15" fmla="*/ 105 h 109"/>
                <a:gd name="T16" fmla="*/ 83 w 175"/>
                <a:gd name="T17" fmla="*/ 108 h 109"/>
                <a:gd name="T18" fmla="*/ 91 w 175"/>
                <a:gd name="T19" fmla="*/ 108 h 109"/>
                <a:gd name="T20" fmla="*/ 100 w 175"/>
                <a:gd name="T21" fmla="*/ 108 h 109"/>
                <a:gd name="T22" fmla="*/ 108 w 175"/>
                <a:gd name="T23" fmla="*/ 107 h 109"/>
                <a:gd name="T24" fmla="*/ 117 w 175"/>
                <a:gd name="T25" fmla="*/ 105 h 109"/>
                <a:gd name="T26" fmla="*/ 124 w 175"/>
                <a:gd name="T27" fmla="*/ 105 h 109"/>
                <a:gd name="T28" fmla="*/ 131 w 175"/>
                <a:gd name="T29" fmla="*/ 104 h 109"/>
                <a:gd name="T30" fmla="*/ 138 w 175"/>
                <a:gd name="T31" fmla="*/ 101 h 109"/>
                <a:gd name="T32" fmla="*/ 145 w 175"/>
                <a:gd name="T33" fmla="*/ 100 h 109"/>
                <a:gd name="T34" fmla="*/ 151 w 175"/>
                <a:gd name="T35" fmla="*/ 97 h 109"/>
                <a:gd name="T36" fmla="*/ 157 w 175"/>
                <a:gd name="T37" fmla="*/ 94 h 109"/>
                <a:gd name="T38" fmla="*/ 161 w 175"/>
                <a:gd name="T39" fmla="*/ 91 h 109"/>
                <a:gd name="T40" fmla="*/ 165 w 175"/>
                <a:gd name="T41" fmla="*/ 89 h 109"/>
                <a:gd name="T42" fmla="*/ 168 w 175"/>
                <a:gd name="T43" fmla="*/ 84 h 109"/>
                <a:gd name="T44" fmla="*/ 171 w 175"/>
                <a:gd name="T45" fmla="*/ 80 h 109"/>
                <a:gd name="T46" fmla="*/ 173 w 175"/>
                <a:gd name="T47" fmla="*/ 78 h 109"/>
                <a:gd name="T48" fmla="*/ 174 w 175"/>
                <a:gd name="T49" fmla="*/ 73 h 109"/>
                <a:gd name="T50" fmla="*/ 173 w 175"/>
                <a:gd name="T51" fmla="*/ 42 h 109"/>
                <a:gd name="T52" fmla="*/ 173 w 175"/>
                <a:gd name="T53" fmla="*/ 33 h 109"/>
                <a:gd name="T54" fmla="*/ 168 w 175"/>
                <a:gd name="T55" fmla="*/ 26 h 109"/>
                <a:gd name="T56" fmla="*/ 161 w 175"/>
                <a:gd name="T57" fmla="*/ 19 h 109"/>
                <a:gd name="T58" fmla="*/ 151 w 175"/>
                <a:gd name="T59" fmla="*/ 14 h 109"/>
                <a:gd name="T60" fmla="*/ 140 w 175"/>
                <a:gd name="T61" fmla="*/ 8 h 109"/>
                <a:gd name="T62" fmla="*/ 124 w 175"/>
                <a:gd name="T63" fmla="*/ 4 h 109"/>
                <a:gd name="T64" fmla="*/ 108 w 175"/>
                <a:gd name="T65" fmla="*/ 1 h 109"/>
                <a:gd name="T66" fmla="*/ 91 w 175"/>
                <a:gd name="T67" fmla="*/ 0 h 109"/>
                <a:gd name="T68" fmla="*/ 83 w 175"/>
                <a:gd name="T69" fmla="*/ 0 h 109"/>
                <a:gd name="T70" fmla="*/ 74 w 175"/>
                <a:gd name="T71" fmla="*/ 0 h 109"/>
                <a:gd name="T72" fmla="*/ 66 w 175"/>
                <a:gd name="T73" fmla="*/ 0 h 109"/>
                <a:gd name="T74" fmla="*/ 58 w 175"/>
                <a:gd name="T75" fmla="*/ 1 h 109"/>
                <a:gd name="T76" fmla="*/ 50 w 175"/>
                <a:gd name="T77" fmla="*/ 3 h 109"/>
                <a:gd name="T78" fmla="*/ 43 w 175"/>
                <a:gd name="T79" fmla="*/ 4 h 109"/>
                <a:gd name="T80" fmla="*/ 36 w 175"/>
                <a:gd name="T81" fmla="*/ 6 h 109"/>
                <a:gd name="T82" fmla="*/ 30 w 175"/>
                <a:gd name="T83" fmla="*/ 8 h 109"/>
                <a:gd name="T84" fmla="*/ 23 w 175"/>
                <a:gd name="T85" fmla="*/ 10 h 109"/>
                <a:gd name="T86" fmla="*/ 19 w 175"/>
                <a:gd name="T87" fmla="*/ 14 h 109"/>
                <a:gd name="T88" fmla="*/ 13 w 175"/>
                <a:gd name="T89" fmla="*/ 17 h 109"/>
                <a:gd name="T90" fmla="*/ 9 w 175"/>
                <a:gd name="T91" fmla="*/ 19 h 109"/>
                <a:gd name="T92" fmla="*/ 6 w 175"/>
                <a:gd name="T93" fmla="*/ 22 h 109"/>
                <a:gd name="T94" fmla="*/ 3 w 175"/>
                <a:gd name="T95" fmla="*/ 26 h 109"/>
                <a:gd name="T96" fmla="*/ 1 w 175"/>
                <a:gd name="T97" fmla="*/ 29 h 109"/>
                <a:gd name="T98" fmla="*/ 0 w 175"/>
                <a:gd name="T99" fmla="*/ 33 h 109"/>
                <a:gd name="T100" fmla="*/ 1 w 175"/>
                <a:gd name="T101" fmla="*/ 66 h 1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75"/>
                <a:gd name="T154" fmla="*/ 0 h 109"/>
                <a:gd name="T155" fmla="*/ 175 w 175"/>
                <a:gd name="T156" fmla="*/ 109 h 1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75" h="109">
                  <a:moveTo>
                    <a:pt x="1" y="66"/>
                  </a:moveTo>
                  <a:lnTo>
                    <a:pt x="3" y="73"/>
                  </a:lnTo>
                  <a:lnTo>
                    <a:pt x="7" y="80"/>
                  </a:lnTo>
                  <a:lnTo>
                    <a:pt x="13" y="87"/>
                  </a:lnTo>
                  <a:lnTo>
                    <a:pt x="24" y="94"/>
                  </a:lnTo>
                  <a:lnTo>
                    <a:pt x="36" y="100"/>
                  </a:lnTo>
                  <a:lnTo>
                    <a:pt x="50" y="102"/>
                  </a:lnTo>
                  <a:lnTo>
                    <a:pt x="66" y="105"/>
                  </a:lnTo>
                  <a:lnTo>
                    <a:pt x="83" y="108"/>
                  </a:lnTo>
                  <a:lnTo>
                    <a:pt x="91" y="108"/>
                  </a:lnTo>
                  <a:lnTo>
                    <a:pt x="100" y="108"/>
                  </a:lnTo>
                  <a:lnTo>
                    <a:pt x="108" y="107"/>
                  </a:lnTo>
                  <a:lnTo>
                    <a:pt x="117" y="105"/>
                  </a:lnTo>
                  <a:lnTo>
                    <a:pt x="124" y="105"/>
                  </a:lnTo>
                  <a:lnTo>
                    <a:pt x="131" y="104"/>
                  </a:lnTo>
                  <a:lnTo>
                    <a:pt x="138" y="101"/>
                  </a:lnTo>
                  <a:lnTo>
                    <a:pt x="145" y="100"/>
                  </a:lnTo>
                  <a:lnTo>
                    <a:pt x="151" y="97"/>
                  </a:lnTo>
                  <a:lnTo>
                    <a:pt x="157" y="94"/>
                  </a:lnTo>
                  <a:lnTo>
                    <a:pt x="161" y="91"/>
                  </a:lnTo>
                  <a:lnTo>
                    <a:pt x="165" y="89"/>
                  </a:lnTo>
                  <a:lnTo>
                    <a:pt x="168" y="84"/>
                  </a:lnTo>
                  <a:lnTo>
                    <a:pt x="171" y="80"/>
                  </a:lnTo>
                  <a:lnTo>
                    <a:pt x="173" y="78"/>
                  </a:lnTo>
                  <a:lnTo>
                    <a:pt x="174" y="73"/>
                  </a:lnTo>
                  <a:lnTo>
                    <a:pt x="173" y="42"/>
                  </a:lnTo>
                  <a:lnTo>
                    <a:pt x="173" y="33"/>
                  </a:lnTo>
                  <a:lnTo>
                    <a:pt x="168" y="26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0" y="8"/>
                  </a:lnTo>
                  <a:lnTo>
                    <a:pt x="124" y="4"/>
                  </a:lnTo>
                  <a:lnTo>
                    <a:pt x="108" y="1"/>
                  </a:lnTo>
                  <a:lnTo>
                    <a:pt x="91" y="0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8" y="1"/>
                  </a:lnTo>
                  <a:lnTo>
                    <a:pt x="50" y="3"/>
                  </a:lnTo>
                  <a:lnTo>
                    <a:pt x="43" y="4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3" y="10"/>
                  </a:lnTo>
                  <a:lnTo>
                    <a:pt x="19" y="14"/>
                  </a:lnTo>
                  <a:lnTo>
                    <a:pt x="13" y="17"/>
                  </a:lnTo>
                  <a:lnTo>
                    <a:pt x="9" y="19"/>
                  </a:lnTo>
                  <a:lnTo>
                    <a:pt x="6" y="22"/>
                  </a:lnTo>
                  <a:lnTo>
                    <a:pt x="3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66"/>
                  </a:lnTo>
                </a:path>
              </a:pathLst>
            </a:custGeom>
            <a:solidFill>
              <a:srgbClr val="FFB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5" name="Freeform 300"/>
            <p:cNvSpPr>
              <a:spLocks/>
            </p:cNvSpPr>
            <p:nvPr/>
          </p:nvSpPr>
          <p:spPr bwMode="auto">
            <a:xfrm>
              <a:off x="5305" y="4051"/>
              <a:ext cx="81" cy="40"/>
            </a:xfrm>
            <a:custGeom>
              <a:avLst/>
              <a:gdLst>
                <a:gd name="T0" fmla="*/ 80 w 81"/>
                <a:gd name="T1" fmla="*/ 33 h 40"/>
                <a:gd name="T2" fmla="*/ 64 w 81"/>
                <a:gd name="T3" fmla="*/ 32 h 40"/>
                <a:gd name="T4" fmla="*/ 49 w 81"/>
                <a:gd name="T5" fmla="*/ 29 h 40"/>
                <a:gd name="T6" fmla="*/ 37 w 81"/>
                <a:gd name="T7" fmla="*/ 26 h 40"/>
                <a:gd name="T8" fmla="*/ 26 w 81"/>
                <a:gd name="T9" fmla="*/ 22 h 40"/>
                <a:gd name="T10" fmla="*/ 16 w 81"/>
                <a:gd name="T11" fmla="*/ 16 h 40"/>
                <a:gd name="T12" fmla="*/ 9 w 81"/>
                <a:gd name="T13" fmla="*/ 11 h 40"/>
                <a:gd name="T14" fmla="*/ 7 w 81"/>
                <a:gd name="T15" fmla="*/ 5 h 40"/>
                <a:gd name="T16" fmla="*/ 5 w 81"/>
                <a:gd name="T17" fmla="*/ 0 h 40"/>
                <a:gd name="T18" fmla="*/ 0 w 81"/>
                <a:gd name="T19" fmla="*/ 0 h 40"/>
                <a:gd name="T20" fmla="*/ 0 w 81"/>
                <a:gd name="T21" fmla="*/ 7 h 40"/>
                <a:gd name="T22" fmla="*/ 5 w 81"/>
                <a:gd name="T23" fmla="*/ 15 h 40"/>
                <a:gd name="T24" fmla="*/ 12 w 81"/>
                <a:gd name="T25" fmla="*/ 21 h 40"/>
                <a:gd name="T26" fmla="*/ 22 w 81"/>
                <a:gd name="T27" fmla="*/ 27 h 40"/>
                <a:gd name="T28" fmla="*/ 34 w 81"/>
                <a:gd name="T29" fmla="*/ 32 h 40"/>
                <a:gd name="T30" fmla="*/ 49 w 81"/>
                <a:gd name="T31" fmla="*/ 34 h 40"/>
                <a:gd name="T32" fmla="*/ 64 w 81"/>
                <a:gd name="T33" fmla="*/ 38 h 40"/>
                <a:gd name="T34" fmla="*/ 80 w 81"/>
                <a:gd name="T35" fmla="*/ 39 h 40"/>
                <a:gd name="T36" fmla="*/ 80 w 81"/>
                <a:gd name="T37" fmla="*/ 33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40"/>
                <a:gd name="T59" fmla="*/ 81 w 81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40">
                  <a:moveTo>
                    <a:pt x="80" y="33"/>
                  </a:moveTo>
                  <a:lnTo>
                    <a:pt x="64" y="32"/>
                  </a:lnTo>
                  <a:lnTo>
                    <a:pt x="49" y="29"/>
                  </a:lnTo>
                  <a:lnTo>
                    <a:pt x="37" y="26"/>
                  </a:lnTo>
                  <a:lnTo>
                    <a:pt x="26" y="22"/>
                  </a:lnTo>
                  <a:lnTo>
                    <a:pt x="16" y="16"/>
                  </a:lnTo>
                  <a:lnTo>
                    <a:pt x="9" y="11"/>
                  </a:lnTo>
                  <a:lnTo>
                    <a:pt x="7" y="5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5" y="15"/>
                  </a:lnTo>
                  <a:lnTo>
                    <a:pt x="12" y="21"/>
                  </a:lnTo>
                  <a:lnTo>
                    <a:pt x="22" y="27"/>
                  </a:lnTo>
                  <a:lnTo>
                    <a:pt x="34" y="32"/>
                  </a:lnTo>
                  <a:lnTo>
                    <a:pt x="49" y="34"/>
                  </a:lnTo>
                  <a:lnTo>
                    <a:pt x="64" y="38"/>
                  </a:lnTo>
                  <a:lnTo>
                    <a:pt x="80" y="39"/>
                  </a:lnTo>
                  <a:lnTo>
                    <a:pt x="80" y="3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6" name="Freeform 301"/>
            <p:cNvSpPr>
              <a:spLocks/>
            </p:cNvSpPr>
            <p:nvPr/>
          </p:nvSpPr>
          <p:spPr bwMode="auto">
            <a:xfrm>
              <a:off x="5394" y="4058"/>
              <a:ext cx="91" cy="33"/>
            </a:xfrm>
            <a:custGeom>
              <a:avLst/>
              <a:gdLst>
                <a:gd name="T0" fmla="*/ 83 w 91"/>
                <a:gd name="T1" fmla="*/ 0 h 33"/>
                <a:gd name="T2" fmla="*/ 83 w 91"/>
                <a:gd name="T3" fmla="*/ 2 h 33"/>
                <a:gd name="T4" fmla="*/ 80 w 91"/>
                <a:gd name="T5" fmla="*/ 5 h 33"/>
                <a:gd name="T6" fmla="*/ 79 w 91"/>
                <a:gd name="T7" fmla="*/ 8 h 33"/>
                <a:gd name="T8" fmla="*/ 76 w 91"/>
                <a:gd name="T9" fmla="*/ 11 h 33"/>
                <a:gd name="T10" fmla="*/ 74 w 91"/>
                <a:gd name="T11" fmla="*/ 13 h 33"/>
                <a:gd name="T12" fmla="*/ 68 w 91"/>
                <a:gd name="T13" fmla="*/ 15 h 33"/>
                <a:gd name="T14" fmla="*/ 64 w 91"/>
                <a:gd name="T15" fmla="*/ 17 h 33"/>
                <a:gd name="T16" fmla="*/ 59 w 91"/>
                <a:gd name="T17" fmla="*/ 19 h 33"/>
                <a:gd name="T18" fmla="*/ 52 w 91"/>
                <a:gd name="T19" fmla="*/ 21 h 33"/>
                <a:gd name="T20" fmla="*/ 46 w 91"/>
                <a:gd name="T21" fmla="*/ 23 h 33"/>
                <a:gd name="T22" fmla="*/ 40 w 91"/>
                <a:gd name="T23" fmla="*/ 24 h 33"/>
                <a:gd name="T24" fmla="*/ 33 w 91"/>
                <a:gd name="T25" fmla="*/ 25 h 33"/>
                <a:gd name="T26" fmla="*/ 25 w 91"/>
                <a:gd name="T27" fmla="*/ 26 h 33"/>
                <a:gd name="T28" fmla="*/ 16 w 91"/>
                <a:gd name="T29" fmla="*/ 26 h 33"/>
                <a:gd name="T30" fmla="*/ 8 w 91"/>
                <a:gd name="T31" fmla="*/ 26 h 33"/>
                <a:gd name="T32" fmla="*/ 0 w 91"/>
                <a:gd name="T33" fmla="*/ 26 h 33"/>
                <a:gd name="T34" fmla="*/ 0 w 91"/>
                <a:gd name="T35" fmla="*/ 32 h 33"/>
                <a:gd name="T36" fmla="*/ 8 w 91"/>
                <a:gd name="T37" fmla="*/ 32 h 33"/>
                <a:gd name="T38" fmla="*/ 16 w 91"/>
                <a:gd name="T39" fmla="*/ 32 h 33"/>
                <a:gd name="T40" fmla="*/ 25 w 91"/>
                <a:gd name="T41" fmla="*/ 31 h 33"/>
                <a:gd name="T42" fmla="*/ 33 w 91"/>
                <a:gd name="T43" fmla="*/ 31 h 33"/>
                <a:gd name="T44" fmla="*/ 40 w 91"/>
                <a:gd name="T45" fmla="*/ 30 h 33"/>
                <a:gd name="T46" fmla="*/ 48 w 91"/>
                <a:gd name="T47" fmla="*/ 28 h 33"/>
                <a:gd name="T48" fmla="*/ 55 w 91"/>
                <a:gd name="T49" fmla="*/ 26 h 33"/>
                <a:gd name="T50" fmla="*/ 60 w 91"/>
                <a:gd name="T51" fmla="*/ 25 h 33"/>
                <a:gd name="T52" fmla="*/ 67 w 91"/>
                <a:gd name="T53" fmla="*/ 23 h 33"/>
                <a:gd name="T54" fmla="*/ 72 w 91"/>
                <a:gd name="T55" fmla="*/ 20 h 33"/>
                <a:gd name="T56" fmla="*/ 76 w 91"/>
                <a:gd name="T57" fmla="*/ 18 h 33"/>
                <a:gd name="T58" fmla="*/ 80 w 91"/>
                <a:gd name="T59" fmla="*/ 14 h 33"/>
                <a:gd name="T60" fmla="*/ 85 w 91"/>
                <a:gd name="T61" fmla="*/ 12 h 33"/>
                <a:gd name="T62" fmla="*/ 87 w 91"/>
                <a:gd name="T63" fmla="*/ 8 h 33"/>
                <a:gd name="T64" fmla="*/ 89 w 91"/>
                <a:gd name="T65" fmla="*/ 5 h 33"/>
                <a:gd name="T66" fmla="*/ 90 w 91"/>
                <a:gd name="T67" fmla="*/ 0 h 33"/>
                <a:gd name="T68" fmla="*/ 83 w 91"/>
                <a:gd name="T69" fmla="*/ 0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83" y="0"/>
                  </a:moveTo>
                  <a:lnTo>
                    <a:pt x="83" y="2"/>
                  </a:lnTo>
                  <a:lnTo>
                    <a:pt x="80" y="5"/>
                  </a:lnTo>
                  <a:lnTo>
                    <a:pt x="79" y="8"/>
                  </a:lnTo>
                  <a:lnTo>
                    <a:pt x="76" y="11"/>
                  </a:lnTo>
                  <a:lnTo>
                    <a:pt x="74" y="13"/>
                  </a:lnTo>
                  <a:lnTo>
                    <a:pt x="68" y="15"/>
                  </a:lnTo>
                  <a:lnTo>
                    <a:pt x="64" y="17"/>
                  </a:lnTo>
                  <a:lnTo>
                    <a:pt x="59" y="19"/>
                  </a:lnTo>
                  <a:lnTo>
                    <a:pt x="52" y="21"/>
                  </a:lnTo>
                  <a:lnTo>
                    <a:pt x="46" y="23"/>
                  </a:lnTo>
                  <a:lnTo>
                    <a:pt x="40" y="24"/>
                  </a:lnTo>
                  <a:lnTo>
                    <a:pt x="33" y="25"/>
                  </a:lnTo>
                  <a:lnTo>
                    <a:pt x="25" y="26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5" y="31"/>
                  </a:lnTo>
                  <a:lnTo>
                    <a:pt x="33" y="31"/>
                  </a:lnTo>
                  <a:lnTo>
                    <a:pt x="40" y="30"/>
                  </a:lnTo>
                  <a:lnTo>
                    <a:pt x="48" y="28"/>
                  </a:lnTo>
                  <a:lnTo>
                    <a:pt x="55" y="26"/>
                  </a:lnTo>
                  <a:lnTo>
                    <a:pt x="60" y="25"/>
                  </a:lnTo>
                  <a:lnTo>
                    <a:pt x="67" y="23"/>
                  </a:lnTo>
                  <a:lnTo>
                    <a:pt x="72" y="20"/>
                  </a:lnTo>
                  <a:lnTo>
                    <a:pt x="76" y="18"/>
                  </a:lnTo>
                  <a:lnTo>
                    <a:pt x="80" y="14"/>
                  </a:lnTo>
                  <a:lnTo>
                    <a:pt x="85" y="12"/>
                  </a:lnTo>
                  <a:lnTo>
                    <a:pt x="87" y="8"/>
                  </a:lnTo>
                  <a:lnTo>
                    <a:pt x="89" y="5"/>
                  </a:lnTo>
                  <a:lnTo>
                    <a:pt x="90" y="0"/>
                  </a:lnTo>
                  <a:lnTo>
                    <a:pt x="8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7" name="Freeform 302"/>
            <p:cNvSpPr>
              <a:spLocks/>
            </p:cNvSpPr>
            <p:nvPr/>
          </p:nvSpPr>
          <p:spPr bwMode="auto">
            <a:xfrm>
              <a:off x="5484" y="4024"/>
              <a:ext cx="3" cy="26"/>
            </a:xfrm>
            <a:custGeom>
              <a:avLst/>
              <a:gdLst>
                <a:gd name="T0" fmla="*/ 2 w 3"/>
                <a:gd name="T1" fmla="*/ 0 h 26"/>
                <a:gd name="T2" fmla="*/ 2 w 3"/>
                <a:gd name="T3" fmla="*/ 25 h 26"/>
                <a:gd name="T4" fmla="*/ 0 w 3"/>
                <a:gd name="T5" fmla="*/ 25 h 26"/>
                <a:gd name="T6" fmla="*/ 0 w 3"/>
                <a:gd name="T7" fmla="*/ 0 h 26"/>
                <a:gd name="T8" fmla="*/ 2 w 3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6"/>
                <a:gd name="T17" fmla="*/ 3 w 3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6">
                  <a:moveTo>
                    <a:pt x="2" y="0"/>
                  </a:moveTo>
                  <a:lnTo>
                    <a:pt x="2" y="25"/>
                  </a:lnTo>
                  <a:lnTo>
                    <a:pt x="0" y="25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8" name="Freeform 303"/>
            <p:cNvSpPr>
              <a:spLocks/>
            </p:cNvSpPr>
            <p:nvPr/>
          </p:nvSpPr>
          <p:spPr bwMode="auto">
            <a:xfrm>
              <a:off x="5403" y="3976"/>
              <a:ext cx="80" cy="40"/>
            </a:xfrm>
            <a:custGeom>
              <a:avLst/>
              <a:gdLst>
                <a:gd name="T0" fmla="*/ 0 w 80"/>
                <a:gd name="T1" fmla="*/ 5 h 40"/>
                <a:gd name="T2" fmla="*/ 16 w 80"/>
                <a:gd name="T3" fmla="*/ 6 h 40"/>
                <a:gd name="T4" fmla="*/ 31 w 80"/>
                <a:gd name="T5" fmla="*/ 9 h 40"/>
                <a:gd name="T6" fmla="*/ 44 w 80"/>
                <a:gd name="T7" fmla="*/ 12 h 40"/>
                <a:gd name="T8" fmla="*/ 55 w 80"/>
                <a:gd name="T9" fmla="*/ 17 h 40"/>
                <a:gd name="T10" fmla="*/ 63 w 80"/>
                <a:gd name="T11" fmla="*/ 22 h 40"/>
                <a:gd name="T12" fmla="*/ 70 w 80"/>
                <a:gd name="T13" fmla="*/ 27 h 40"/>
                <a:gd name="T14" fmla="*/ 74 w 80"/>
                <a:gd name="T15" fmla="*/ 33 h 40"/>
                <a:gd name="T16" fmla="*/ 74 w 80"/>
                <a:gd name="T17" fmla="*/ 39 h 40"/>
                <a:gd name="T18" fmla="*/ 79 w 80"/>
                <a:gd name="T19" fmla="*/ 39 h 40"/>
                <a:gd name="T20" fmla="*/ 79 w 80"/>
                <a:gd name="T21" fmla="*/ 30 h 40"/>
                <a:gd name="T22" fmla="*/ 75 w 80"/>
                <a:gd name="T23" fmla="*/ 23 h 40"/>
                <a:gd name="T24" fmla="*/ 67 w 80"/>
                <a:gd name="T25" fmla="*/ 17 h 40"/>
                <a:gd name="T26" fmla="*/ 58 w 80"/>
                <a:gd name="T27" fmla="*/ 11 h 40"/>
                <a:gd name="T28" fmla="*/ 46 w 80"/>
                <a:gd name="T29" fmla="*/ 7 h 40"/>
                <a:gd name="T30" fmla="*/ 32 w 80"/>
                <a:gd name="T31" fmla="*/ 4 h 40"/>
                <a:gd name="T32" fmla="*/ 16 w 80"/>
                <a:gd name="T33" fmla="*/ 1 h 40"/>
                <a:gd name="T34" fmla="*/ 0 w 80"/>
                <a:gd name="T35" fmla="*/ 0 h 40"/>
                <a:gd name="T36" fmla="*/ 0 w 80"/>
                <a:gd name="T37" fmla="*/ 5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5"/>
                  </a:moveTo>
                  <a:lnTo>
                    <a:pt x="16" y="6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09" name="Freeform 304"/>
            <p:cNvSpPr>
              <a:spLocks/>
            </p:cNvSpPr>
            <p:nvPr/>
          </p:nvSpPr>
          <p:spPr bwMode="auto">
            <a:xfrm>
              <a:off x="5304" y="3974"/>
              <a:ext cx="91" cy="33"/>
            </a:xfrm>
            <a:custGeom>
              <a:avLst/>
              <a:gdLst>
                <a:gd name="T0" fmla="*/ 7 w 91"/>
                <a:gd name="T1" fmla="*/ 32 h 33"/>
                <a:gd name="T2" fmla="*/ 7 w 91"/>
                <a:gd name="T3" fmla="*/ 30 h 33"/>
                <a:gd name="T4" fmla="*/ 10 w 91"/>
                <a:gd name="T5" fmla="*/ 27 h 33"/>
                <a:gd name="T6" fmla="*/ 11 w 91"/>
                <a:gd name="T7" fmla="*/ 25 h 33"/>
                <a:gd name="T8" fmla="*/ 14 w 91"/>
                <a:gd name="T9" fmla="*/ 23 h 33"/>
                <a:gd name="T10" fmla="*/ 18 w 91"/>
                <a:gd name="T11" fmla="*/ 19 h 33"/>
                <a:gd name="T12" fmla="*/ 22 w 91"/>
                <a:gd name="T13" fmla="*/ 18 h 33"/>
                <a:gd name="T14" fmla="*/ 26 w 91"/>
                <a:gd name="T15" fmla="*/ 15 h 33"/>
                <a:gd name="T16" fmla="*/ 31 w 91"/>
                <a:gd name="T17" fmla="*/ 13 h 33"/>
                <a:gd name="T18" fmla="*/ 38 w 91"/>
                <a:gd name="T19" fmla="*/ 12 h 33"/>
                <a:gd name="T20" fmla="*/ 44 w 91"/>
                <a:gd name="T21" fmla="*/ 9 h 33"/>
                <a:gd name="T22" fmla="*/ 50 w 91"/>
                <a:gd name="T23" fmla="*/ 8 h 33"/>
                <a:gd name="T24" fmla="*/ 59 w 91"/>
                <a:gd name="T25" fmla="*/ 7 h 33"/>
                <a:gd name="T26" fmla="*/ 65 w 91"/>
                <a:gd name="T27" fmla="*/ 7 h 33"/>
                <a:gd name="T28" fmla="*/ 74 w 91"/>
                <a:gd name="T29" fmla="*/ 7 h 33"/>
                <a:gd name="T30" fmla="*/ 82 w 91"/>
                <a:gd name="T31" fmla="*/ 7 h 33"/>
                <a:gd name="T32" fmla="*/ 90 w 91"/>
                <a:gd name="T33" fmla="*/ 6 h 33"/>
                <a:gd name="T34" fmla="*/ 90 w 91"/>
                <a:gd name="T35" fmla="*/ 1 h 33"/>
                <a:gd name="T36" fmla="*/ 82 w 91"/>
                <a:gd name="T37" fmla="*/ 0 h 33"/>
                <a:gd name="T38" fmla="*/ 74 w 91"/>
                <a:gd name="T39" fmla="*/ 0 h 33"/>
                <a:gd name="T40" fmla="*/ 65 w 91"/>
                <a:gd name="T41" fmla="*/ 1 h 33"/>
                <a:gd name="T42" fmla="*/ 59 w 91"/>
                <a:gd name="T43" fmla="*/ 2 h 33"/>
                <a:gd name="T44" fmla="*/ 50 w 91"/>
                <a:gd name="T45" fmla="*/ 4 h 33"/>
                <a:gd name="T46" fmla="*/ 42 w 91"/>
                <a:gd name="T47" fmla="*/ 5 h 33"/>
                <a:gd name="T48" fmla="*/ 35 w 91"/>
                <a:gd name="T49" fmla="*/ 6 h 33"/>
                <a:gd name="T50" fmla="*/ 30 w 91"/>
                <a:gd name="T51" fmla="*/ 8 h 33"/>
                <a:gd name="T52" fmla="*/ 23 w 91"/>
                <a:gd name="T53" fmla="*/ 9 h 33"/>
                <a:gd name="T54" fmla="*/ 19 w 91"/>
                <a:gd name="T55" fmla="*/ 13 h 33"/>
                <a:gd name="T56" fmla="*/ 14 w 91"/>
                <a:gd name="T57" fmla="*/ 15 h 33"/>
                <a:gd name="T58" fmla="*/ 10 w 91"/>
                <a:gd name="T59" fmla="*/ 18 h 33"/>
                <a:gd name="T60" fmla="*/ 5 w 91"/>
                <a:gd name="T61" fmla="*/ 21 h 33"/>
                <a:gd name="T62" fmla="*/ 3 w 91"/>
                <a:gd name="T63" fmla="*/ 25 h 33"/>
                <a:gd name="T64" fmla="*/ 1 w 91"/>
                <a:gd name="T65" fmla="*/ 28 h 33"/>
                <a:gd name="T66" fmla="*/ 0 w 91"/>
                <a:gd name="T67" fmla="*/ 32 h 33"/>
                <a:gd name="T68" fmla="*/ 7 w 91"/>
                <a:gd name="T69" fmla="*/ 32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7" y="32"/>
                  </a:moveTo>
                  <a:lnTo>
                    <a:pt x="7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2"/>
                  </a:lnTo>
                  <a:lnTo>
                    <a:pt x="50" y="4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3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0" name="Freeform 305"/>
            <p:cNvSpPr>
              <a:spLocks/>
            </p:cNvSpPr>
            <p:nvPr/>
          </p:nvSpPr>
          <p:spPr bwMode="auto">
            <a:xfrm>
              <a:off x="5302" y="4015"/>
              <a:ext cx="3" cy="28"/>
            </a:xfrm>
            <a:custGeom>
              <a:avLst/>
              <a:gdLst>
                <a:gd name="T0" fmla="*/ 0 w 3"/>
                <a:gd name="T1" fmla="*/ 27 h 28"/>
                <a:gd name="T2" fmla="*/ 0 w 3"/>
                <a:gd name="T3" fmla="*/ 0 h 28"/>
                <a:gd name="T4" fmla="*/ 2 w 3"/>
                <a:gd name="T5" fmla="*/ 0 h 28"/>
                <a:gd name="T6" fmla="*/ 2 w 3"/>
                <a:gd name="T7" fmla="*/ 27 h 28"/>
                <a:gd name="T8" fmla="*/ 0 w 3"/>
                <a:gd name="T9" fmla="*/ 27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8"/>
                <a:gd name="T17" fmla="*/ 3 w 3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8">
                  <a:moveTo>
                    <a:pt x="0" y="27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7"/>
                  </a:lnTo>
                  <a:lnTo>
                    <a:pt x="0" y="2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1" name="Freeform 306"/>
            <p:cNvSpPr>
              <a:spLocks/>
            </p:cNvSpPr>
            <p:nvPr/>
          </p:nvSpPr>
          <p:spPr bwMode="auto">
            <a:xfrm>
              <a:off x="5307" y="3979"/>
              <a:ext cx="173" cy="73"/>
            </a:xfrm>
            <a:custGeom>
              <a:avLst/>
              <a:gdLst>
                <a:gd name="T0" fmla="*/ 172 w 173"/>
                <a:gd name="T1" fmla="*/ 40 h 73"/>
                <a:gd name="T2" fmla="*/ 171 w 173"/>
                <a:gd name="T3" fmla="*/ 43 h 73"/>
                <a:gd name="T4" fmla="*/ 169 w 173"/>
                <a:gd name="T5" fmla="*/ 47 h 73"/>
                <a:gd name="T6" fmla="*/ 166 w 173"/>
                <a:gd name="T7" fmla="*/ 49 h 73"/>
                <a:gd name="T8" fmla="*/ 163 w 173"/>
                <a:gd name="T9" fmla="*/ 53 h 73"/>
                <a:gd name="T10" fmla="*/ 159 w 173"/>
                <a:gd name="T11" fmla="*/ 56 h 73"/>
                <a:gd name="T12" fmla="*/ 155 w 173"/>
                <a:gd name="T13" fmla="*/ 59 h 73"/>
                <a:gd name="T14" fmla="*/ 149 w 173"/>
                <a:gd name="T15" fmla="*/ 61 h 73"/>
                <a:gd name="T16" fmla="*/ 144 w 173"/>
                <a:gd name="T17" fmla="*/ 64 h 73"/>
                <a:gd name="T18" fmla="*/ 136 w 173"/>
                <a:gd name="T19" fmla="*/ 65 h 73"/>
                <a:gd name="T20" fmla="*/ 131 w 173"/>
                <a:gd name="T21" fmla="*/ 68 h 73"/>
                <a:gd name="T22" fmla="*/ 124 w 173"/>
                <a:gd name="T23" fmla="*/ 69 h 73"/>
                <a:gd name="T24" fmla="*/ 115 w 173"/>
                <a:gd name="T25" fmla="*/ 69 h 73"/>
                <a:gd name="T26" fmla="*/ 107 w 173"/>
                <a:gd name="T27" fmla="*/ 71 h 73"/>
                <a:gd name="T28" fmla="*/ 100 w 173"/>
                <a:gd name="T29" fmla="*/ 72 h 73"/>
                <a:gd name="T30" fmla="*/ 91 w 173"/>
                <a:gd name="T31" fmla="*/ 72 h 73"/>
                <a:gd name="T32" fmla="*/ 81 w 173"/>
                <a:gd name="T33" fmla="*/ 72 h 73"/>
                <a:gd name="T34" fmla="*/ 64 w 173"/>
                <a:gd name="T35" fmla="*/ 69 h 73"/>
                <a:gd name="T36" fmla="*/ 48 w 173"/>
                <a:gd name="T37" fmla="*/ 68 h 73"/>
                <a:gd name="T38" fmla="*/ 34 w 173"/>
                <a:gd name="T39" fmla="*/ 64 h 73"/>
                <a:gd name="T40" fmla="*/ 23 w 173"/>
                <a:gd name="T41" fmla="*/ 59 h 73"/>
                <a:gd name="T42" fmla="*/ 13 w 173"/>
                <a:gd name="T43" fmla="*/ 53 h 73"/>
                <a:gd name="T44" fmla="*/ 6 w 173"/>
                <a:gd name="T45" fmla="*/ 47 h 73"/>
                <a:gd name="T46" fmla="*/ 1 w 173"/>
                <a:gd name="T47" fmla="*/ 40 h 73"/>
                <a:gd name="T48" fmla="*/ 0 w 173"/>
                <a:gd name="T49" fmla="*/ 32 h 73"/>
                <a:gd name="T50" fmla="*/ 1 w 173"/>
                <a:gd name="T51" fmla="*/ 28 h 73"/>
                <a:gd name="T52" fmla="*/ 3 w 173"/>
                <a:gd name="T53" fmla="*/ 25 h 73"/>
                <a:gd name="T54" fmla="*/ 6 w 173"/>
                <a:gd name="T55" fmla="*/ 21 h 73"/>
                <a:gd name="T56" fmla="*/ 9 w 173"/>
                <a:gd name="T57" fmla="*/ 19 h 73"/>
                <a:gd name="T58" fmla="*/ 13 w 173"/>
                <a:gd name="T59" fmla="*/ 16 h 73"/>
                <a:gd name="T60" fmla="*/ 18 w 173"/>
                <a:gd name="T61" fmla="*/ 13 h 73"/>
                <a:gd name="T62" fmla="*/ 23 w 173"/>
                <a:gd name="T63" fmla="*/ 9 h 73"/>
                <a:gd name="T64" fmla="*/ 30 w 173"/>
                <a:gd name="T65" fmla="*/ 8 h 73"/>
                <a:gd name="T66" fmla="*/ 36 w 173"/>
                <a:gd name="T67" fmla="*/ 5 h 73"/>
                <a:gd name="T68" fmla="*/ 43 w 173"/>
                <a:gd name="T69" fmla="*/ 4 h 73"/>
                <a:gd name="T70" fmla="*/ 50 w 173"/>
                <a:gd name="T71" fmla="*/ 3 h 73"/>
                <a:gd name="T72" fmla="*/ 58 w 173"/>
                <a:gd name="T73" fmla="*/ 1 h 73"/>
                <a:gd name="T74" fmla="*/ 65 w 173"/>
                <a:gd name="T75" fmla="*/ 0 h 73"/>
                <a:gd name="T76" fmla="*/ 74 w 173"/>
                <a:gd name="T77" fmla="*/ 0 h 73"/>
                <a:gd name="T78" fmla="*/ 82 w 173"/>
                <a:gd name="T79" fmla="*/ 0 h 73"/>
                <a:gd name="T80" fmla="*/ 91 w 173"/>
                <a:gd name="T81" fmla="*/ 0 h 73"/>
                <a:gd name="T82" fmla="*/ 108 w 173"/>
                <a:gd name="T83" fmla="*/ 1 h 73"/>
                <a:gd name="T84" fmla="*/ 124 w 173"/>
                <a:gd name="T85" fmla="*/ 4 h 73"/>
                <a:gd name="T86" fmla="*/ 139 w 173"/>
                <a:gd name="T87" fmla="*/ 8 h 73"/>
                <a:gd name="T88" fmla="*/ 151 w 173"/>
                <a:gd name="T89" fmla="*/ 13 h 73"/>
                <a:gd name="T90" fmla="*/ 161 w 173"/>
                <a:gd name="T91" fmla="*/ 19 h 73"/>
                <a:gd name="T92" fmla="*/ 168 w 173"/>
                <a:gd name="T93" fmla="*/ 25 h 73"/>
                <a:gd name="T94" fmla="*/ 172 w 173"/>
                <a:gd name="T95" fmla="*/ 32 h 73"/>
                <a:gd name="T96" fmla="*/ 172 w 173"/>
                <a:gd name="T97" fmla="*/ 40 h 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73"/>
                <a:gd name="T148" fmla="*/ 0 h 73"/>
                <a:gd name="T149" fmla="*/ 173 w 173"/>
                <a:gd name="T150" fmla="*/ 73 h 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73" h="73">
                  <a:moveTo>
                    <a:pt x="172" y="40"/>
                  </a:moveTo>
                  <a:lnTo>
                    <a:pt x="171" y="43"/>
                  </a:lnTo>
                  <a:lnTo>
                    <a:pt x="169" y="47"/>
                  </a:lnTo>
                  <a:lnTo>
                    <a:pt x="166" y="49"/>
                  </a:lnTo>
                  <a:lnTo>
                    <a:pt x="163" y="53"/>
                  </a:lnTo>
                  <a:lnTo>
                    <a:pt x="159" y="56"/>
                  </a:lnTo>
                  <a:lnTo>
                    <a:pt x="155" y="59"/>
                  </a:lnTo>
                  <a:lnTo>
                    <a:pt x="149" y="61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1" y="68"/>
                  </a:lnTo>
                  <a:lnTo>
                    <a:pt x="124" y="69"/>
                  </a:lnTo>
                  <a:lnTo>
                    <a:pt x="115" y="69"/>
                  </a:lnTo>
                  <a:lnTo>
                    <a:pt x="107" y="71"/>
                  </a:lnTo>
                  <a:lnTo>
                    <a:pt x="100" y="72"/>
                  </a:lnTo>
                  <a:lnTo>
                    <a:pt x="91" y="72"/>
                  </a:lnTo>
                  <a:lnTo>
                    <a:pt x="81" y="72"/>
                  </a:lnTo>
                  <a:lnTo>
                    <a:pt x="64" y="69"/>
                  </a:lnTo>
                  <a:lnTo>
                    <a:pt x="48" y="68"/>
                  </a:lnTo>
                  <a:lnTo>
                    <a:pt x="34" y="64"/>
                  </a:lnTo>
                  <a:lnTo>
                    <a:pt x="23" y="59"/>
                  </a:lnTo>
                  <a:lnTo>
                    <a:pt x="13" y="53"/>
                  </a:lnTo>
                  <a:lnTo>
                    <a:pt x="6" y="47"/>
                  </a:lnTo>
                  <a:lnTo>
                    <a:pt x="1" y="40"/>
                  </a:lnTo>
                  <a:lnTo>
                    <a:pt x="0" y="32"/>
                  </a:lnTo>
                  <a:lnTo>
                    <a:pt x="1" y="28"/>
                  </a:lnTo>
                  <a:lnTo>
                    <a:pt x="3" y="25"/>
                  </a:lnTo>
                  <a:lnTo>
                    <a:pt x="6" y="21"/>
                  </a:lnTo>
                  <a:lnTo>
                    <a:pt x="9" y="19"/>
                  </a:lnTo>
                  <a:lnTo>
                    <a:pt x="13" y="16"/>
                  </a:lnTo>
                  <a:lnTo>
                    <a:pt x="18" y="13"/>
                  </a:lnTo>
                  <a:lnTo>
                    <a:pt x="23" y="9"/>
                  </a:lnTo>
                  <a:lnTo>
                    <a:pt x="30" y="8"/>
                  </a:lnTo>
                  <a:lnTo>
                    <a:pt x="36" y="5"/>
                  </a:lnTo>
                  <a:lnTo>
                    <a:pt x="43" y="4"/>
                  </a:lnTo>
                  <a:lnTo>
                    <a:pt x="50" y="3"/>
                  </a:lnTo>
                  <a:lnTo>
                    <a:pt x="58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2" y="0"/>
                  </a:lnTo>
                  <a:lnTo>
                    <a:pt x="91" y="0"/>
                  </a:lnTo>
                  <a:lnTo>
                    <a:pt x="108" y="1"/>
                  </a:lnTo>
                  <a:lnTo>
                    <a:pt x="124" y="4"/>
                  </a:lnTo>
                  <a:lnTo>
                    <a:pt x="139" y="8"/>
                  </a:lnTo>
                  <a:lnTo>
                    <a:pt x="151" y="13"/>
                  </a:lnTo>
                  <a:lnTo>
                    <a:pt x="161" y="19"/>
                  </a:lnTo>
                  <a:lnTo>
                    <a:pt x="168" y="25"/>
                  </a:lnTo>
                  <a:lnTo>
                    <a:pt x="172" y="32"/>
                  </a:lnTo>
                  <a:lnTo>
                    <a:pt x="172" y="40"/>
                  </a:lnTo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2" name="Freeform 307"/>
            <p:cNvSpPr>
              <a:spLocks/>
            </p:cNvSpPr>
            <p:nvPr/>
          </p:nvSpPr>
          <p:spPr bwMode="auto">
            <a:xfrm>
              <a:off x="5392" y="4024"/>
              <a:ext cx="91" cy="31"/>
            </a:xfrm>
            <a:custGeom>
              <a:avLst/>
              <a:gdLst>
                <a:gd name="T0" fmla="*/ 0 w 91"/>
                <a:gd name="T1" fmla="*/ 30 h 31"/>
                <a:gd name="T2" fmla="*/ 10 w 91"/>
                <a:gd name="T3" fmla="*/ 30 h 31"/>
                <a:gd name="T4" fmla="*/ 18 w 91"/>
                <a:gd name="T5" fmla="*/ 30 h 31"/>
                <a:gd name="T6" fmla="*/ 25 w 91"/>
                <a:gd name="T7" fmla="*/ 29 h 31"/>
                <a:gd name="T8" fmla="*/ 33 w 91"/>
                <a:gd name="T9" fmla="*/ 29 h 31"/>
                <a:gd name="T10" fmla="*/ 41 w 91"/>
                <a:gd name="T11" fmla="*/ 28 h 31"/>
                <a:gd name="T12" fmla="*/ 48 w 91"/>
                <a:gd name="T13" fmla="*/ 27 h 31"/>
                <a:gd name="T14" fmla="*/ 55 w 91"/>
                <a:gd name="T15" fmla="*/ 24 h 31"/>
                <a:gd name="T16" fmla="*/ 61 w 91"/>
                <a:gd name="T17" fmla="*/ 23 h 31"/>
                <a:gd name="T18" fmla="*/ 68 w 91"/>
                <a:gd name="T19" fmla="*/ 21 h 31"/>
                <a:gd name="T20" fmla="*/ 72 w 91"/>
                <a:gd name="T21" fmla="*/ 18 h 31"/>
                <a:gd name="T22" fmla="*/ 76 w 91"/>
                <a:gd name="T23" fmla="*/ 16 h 31"/>
                <a:gd name="T24" fmla="*/ 82 w 91"/>
                <a:gd name="T25" fmla="*/ 14 h 31"/>
                <a:gd name="T26" fmla="*/ 85 w 91"/>
                <a:gd name="T27" fmla="*/ 10 h 31"/>
                <a:gd name="T28" fmla="*/ 89 w 91"/>
                <a:gd name="T29" fmla="*/ 7 h 31"/>
                <a:gd name="T30" fmla="*/ 90 w 91"/>
                <a:gd name="T31" fmla="*/ 3 h 31"/>
                <a:gd name="T32" fmla="*/ 90 w 91"/>
                <a:gd name="T33" fmla="*/ 0 h 31"/>
                <a:gd name="T34" fmla="*/ 85 w 91"/>
                <a:gd name="T35" fmla="*/ 0 h 31"/>
                <a:gd name="T36" fmla="*/ 83 w 91"/>
                <a:gd name="T37" fmla="*/ 1 h 31"/>
                <a:gd name="T38" fmla="*/ 82 w 91"/>
                <a:gd name="T39" fmla="*/ 5 h 31"/>
                <a:gd name="T40" fmla="*/ 80 w 91"/>
                <a:gd name="T41" fmla="*/ 7 h 31"/>
                <a:gd name="T42" fmla="*/ 78 w 91"/>
                <a:gd name="T43" fmla="*/ 9 h 31"/>
                <a:gd name="T44" fmla="*/ 74 w 91"/>
                <a:gd name="T45" fmla="*/ 12 h 31"/>
                <a:gd name="T46" fmla="*/ 70 w 91"/>
                <a:gd name="T47" fmla="*/ 14 h 31"/>
                <a:gd name="T48" fmla="*/ 64 w 91"/>
                <a:gd name="T49" fmla="*/ 16 h 31"/>
                <a:gd name="T50" fmla="*/ 60 w 91"/>
                <a:gd name="T51" fmla="*/ 17 h 31"/>
                <a:gd name="T52" fmla="*/ 53 w 91"/>
                <a:gd name="T53" fmla="*/ 20 h 31"/>
                <a:gd name="T54" fmla="*/ 48 w 91"/>
                <a:gd name="T55" fmla="*/ 21 h 31"/>
                <a:gd name="T56" fmla="*/ 40 w 91"/>
                <a:gd name="T57" fmla="*/ 22 h 31"/>
                <a:gd name="T58" fmla="*/ 33 w 91"/>
                <a:gd name="T59" fmla="*/ 23 h 31"/>
                <a:gd name="T60" fmla="*/ 25 w 91"/>
                <a:gd name="T61" fmla="*/ 24 h 31"/>
                <a:gd name="T62" fmla="*/ 18 w 91"/>
                <a:gd name="T63" fmla="*/ 24 h 31"/>
                <a:gd name="T64" fmla="*/ 10 w 91"/>
                <a:gd name="T65" fmla="*/ 24 h 31"/>
                <a:gd name="T66" fmla="*/ 0 w 91"/>
                <a:gd name="T67" fmla="*/ 24 h 31"/>
                <a:gd name="T68" fmla="*/ 0 w 91"/>
                <a:gd name="T69" fmla="*/ 30 h 3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1"/>
                <a:gd name="T107" fmla="*/ 91 w 91"/>
                <a:gd name="T108" fmla="*/ 31 h 3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1">
                  <a:moveTo>
                    <a:pt x="0" y="30"/>
                  </a:moveTo>
                  <a:lnTo>
                    <a:pt x="10" y="30"/>
                  </a:lnTo>
                  <a:lnTo>
                    <a:pt x="18" y="30"/>
                  </a:lnTo>
                  <a:lnTo>
                    <a:pt x="25" y="29"/>
                  </a:lnTo>
                  <a:lnTo>
                    <a:pt x="33" y="29"/>
                  </a:lnTo>
                  <a:lnTo>
                    <a:pt x="41" y="28"/>
                  </a:lnTo>
                  <a:lnTo>
                    <a:pt x="48" y="27"/>
                  </a:lnTo>
                  <a:lnTo>
                    <a:pt x="55" y="24"/>
                  </a:lnTo>
                  <a:lnTo>
                    <a:pt x="61" y="23"/>
                  </a:lnTo>
                  <a:lnTo>
                    <a:pt x="68" y="21"/>
                  </a:lnTo>
                  <a:lnTo>
                    <a:pt x="72" y="18"/>
                  </a:lnTo>
                  <a:lnTo>
                    <a:pt x="76" y="16"/>
                  </a:lnTo>
                  <a:lnTo>
                    <a:pt x="82" y="14"/>
                  </a:lnTo>
                  <a:lnTo>
                    <a:pt x="85" y="10"/>
                  </a:lnTo>
                  <a:lnTo>
                    <a:pt x="89" y="7"/>
                  </a:lnTo>
                  <a:lnTo>
                    <a:pt x="90" y="3"/>
                  </a:lnTo>
                  <a:lnTo>
                    <a:pt x="90" y="0"/>
                  </a:lnTo>
                  <a:lnTo>
                    <a:pt x="85" y="0"/>
                  </a:lnTo>
                  <a:lnTo>
                    <a:pt x="83" y="1"/>
                  </a:lnTo>
                  <a:lnTo>
                    <a:pt x="82" y="5"/>
                  </a:lnTo>
                  <a:lnTo>
                    <a:pt x="80" y="7"/>
                  </a:lnTo>
                  <a:lnTo>
                    <a:pt x="78" y="9"/>
                  </a:lnTo>
                  <a:lnTo>
                    <a:pt x="74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17"/>
                  </a:lnTo>
                  <a:lnTo>
                    <a:pt x="53" y="20"/>
                  </a:lnTo>
                  <a:lnTo>
                    <a:pt x="48" y="21"/>
                  </a:lnTo>
                  <a:lnTo>
                    <a:pt x="40" y="22"/>
                  </a:lnTo>
                  <a:lnTo>
                    <a:pt x="33" y="23"/>
                  </a:lnTo>
                  <a:lnTo>
                    <a:pt x="25" y="24"/>
                  </a:lnTo>
                  <a:lnTo>
                    <a:pt x="18" y="24"/>
                  </a:lnTo>
                  <a:lnTo>
                    <a:pt x="10" y="24"/>
                  </a:lnTo>
                  <a:lnTo>
                    <a:pt x="0" y="24"/>
                  </a:lnTo>
                  <a:lnTo>
                    <a:pt x="0" y="3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3" name="Freeform 308"/>
            <p:cNvSpPr>
              <a:spLocks/>
            </p:cNvSpPr>
            <p:nvPr/>
          </p:nvSpPr>
          <p:spPr bwMode="auto">
            <a:xfrm>
              <a:off x="5304" y="4015"/>
              <a:ext cx="80" cy="40"/>
            </a:xfrm>
            <a:custGeom>
              <a:avLst/>
              <a:gdLst>
                <a:gd name="T0" fmla="*/ 0 w 80"/>
                <a:gd name="T1" fmla="*/ 0 h 40"/>
                <a:gd name="T2" fmla="*/ 1 w 80"/>
                <a:gd name="T3" fmla="*/ 7 h 40"/>
                <a:gd name="T4" fmla="*/ 5 w 80"/>
                <a:gd name="T5" fmla="*/ 15 h 40"/>
                <a:gd name="T6" fmla="*/ 12 w 80"/>
                <a:gd name="T7" fmla="*/ 22 h 40"/>
                <a:gd name="T8" fmla="*/ 23 w 80"/>
                <a:gd name="T9" fmla="*/ 27 h 40"/>
                <a:gd name="T10" fmla="*/ 33 w 80"/>
                <a:gd name="T11" fmla="*/ 32 h 40"/>
                <a:gd name="T12" fmla="*/ 48 w 80"/>
                <a:gd name="T13" fmla="*/ 35 h 40"/>
                <a:gd name="T14" fmla="*/ 63 w 80"/>
                <a:gd name="T15" fmla="*/ 38 h 40"/>
                <a:gd name="T16" fmla="*/ 79 w 80"/>
                <a:gd name="T17" fmla="*/ 39 h 40"/>
                <a:gd name="T18" fmla="*/ 79 w 80"/>
                <a:gd name="T19" fmla="*/ 33 h 40"/>
                <a:gd name="T20" fmla="*/ 63 w 80"/>
                <a:gd name="T21" fmla="*/ 32 h 40"/>
                <a:gd name="T22" fmla="*/ 50 w 80"/>
                <a:gd name="T23" fmla="*/ 29 h 40"/>
                <a:gd name="T24" fmla="*/ 36 w 80"/>
                <a:gd name="T25" fmla="*/ 26 h 40"/>
                <a:gd name="T26" fmla="*/ 25 w 80"/>
                <a:gd name="T27" fmla="*/ 22 h 40"/>
                <a:gd name="T28" fmla="*/ 16 w 80"/>
                <a:gd name="T29" fmla="*/ 17 h 40"/>
                <a:gd name="T30" fmla="*/ 11 w 80"/>
                <a:gd name="T31" fmla="*/ 11 h 40"/>
                <a:gd name="T32" fmla="*/ 7 w 80"/>
                <a:gd name="T33" fmla="*/ 6 h 40"/>
                <a:gd name="T34" fmla="*/ 7 w 80"/>
                <a:gd name="T35" fmla="*/ 0 h 40"/>
                <a:gd name="T36" fmla="*/ 0 w 80"/>
                <a:gd name="T37" fmla="*/ 0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0" y="0"/>
                  </a:moveTo>
                  <a:lnTo>
                    <a:pt x="1" y="7"/>
                  </a:lnTo>
                  <a:lnTo>
                    <a:pt x="5" y="15"/>
                  </a:lnTo>
                  <a:lnTo>
                    <a:pt x="12" y="22"/>
                  </a:lnTo>
                  <a:lnTo>
                    <a:pt x="23" y="27"/>
                  </a:lnTo>
                  <a:lnTo>
                    <a:pt x="33" y="32"/>
                  </a:lnTo>
                  <a:lnTo>
                    <a:pt x="48" y="35"/>
                  </a:lnTo>
                  <a:lnTo>
                    <a:pt x="63" y="38"/>
                  </a:lnTo>
                  <a:lnTo>
                    <a:pt x="79" y="39"/>
                  </a:lnTo>
                  <a:lnTo>
                    <a:pt x="79" y="33"/>
                  </a:lnTo>
                  <a:lnTo>
                    <a:pt x="63" y="32"/>
                  </a:lnTo>
                  <a:lnTo>
                    <a:pt x="50" y="29"/>
                  </a:lnTo>
                  <a:lnTo>
                    <a:pt x="36" y="26"/>
                  </a:lnTo>
                  <a:lnTo>
                    <a:pt x="25" y="22"/>
                  </a:lnTo>
                  <a:lnTo>
                    <a:pt x="16" y="17"/>
                  </a:lnTo>
                  <a:lnTo>
                    <a:pt x="11" y="11"/>
                  </a:lnTo>
                  <a:lnTo>
                    <a:pt x="7" y="6"/>
                  </a:lnTo>
                  <a:lnTo>
                    <a:pt x="7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4" name="Freeform 309"/>
            <p:cNvSpPr>
              <a:spLocks/>
            </p:cNvSpPr>
            <p:nvPr/>
          </p:nvSpPr>
          <p:spPr bwMode="auto">
            <a:xfrm>
              <a:off x="5304" y="3974"/>
              <a:ext cx="91" cy="33"/>
            </a:xfrm>
            <a:custGeom>
              <a:avLst/>
              <a:gdLst>
                <a:gd name="T0" fmla="*/ 90 w 91"/>
                <a:gd name="T1" fmla="*/ 1 h 33"/>
                <a:gd name="T2" fmla="*/ 82 w 91"/>
                <a:gd name="T3" fmla="*/ 0 h 33"/>
                <a:gd name="T4" fmla="*/ 74 w 91"/>
                <a:gd name="T5" fmla="*/ 0 h 33"/>
                <a:gd name="T6" fmla="*/ 65 w 91"/>
                <a:gd name="T7" fmla="*/ 1 h 33"/>
                <a:gd name="T8" fmla="*/ 59 w 91"/>
                <a:gd name="T9" fmla="*/ 2 h 33"/>
                <a:gd name="T10" fmla="*/ 50 w 91"/>
                <a:gd name="T11" fmla="*/ 4 h 33"/>
                <a:gd name="T12" fmla="*/ 42 w 91"/>
                <a:gd name="T13" fmla="*/ 5 h 33"/>
                <a:gd name="T14" fmla="*/ 35 w 91"/>
                <a:gd name="T15" fmla="*/ 6 h 33"/>
                <a:gd name="T16" fmla="*/ 30 w 91"/>
                <a:gd name="T17" fmla="*/ 8 h 33"/>
                <a:gd name="T18" fmla="*/ 23 w 91"/>
                <a:gd name="T19" fmla="*/ 9 h 33"/>
                <a:gd name="T20" fmla="*/ 19 w 91"/>
                <a:gd name="T21" fmla="*/ 13 h 33"/>
                <a:gd name="T22" fmla="*/ 14 w 91"/>
                <a:gd name="T23" fmla="*/ 15 h 33"/>
                <a:gd name="T24" fmla="*/ 10 w 91"/>
                <a:gd name="T25" fmla="*/ 18 h 33"/>
                <a:gd name="T26" fmla="*/ 5 w 91"/>
                <a:gd name="T27" fmla="*/ 21 h 33"/>
                <a:gd name="T28" fmla="*/ 3 w 91"/>
                <a:gd name="T29" fmla="*/ 25 h 33"/>
                <a:gd name="T30" fmla="*/ 1 w 91"/>
                <a:gd name="T31" fmla="*/ 28 h 33"/>
                <a:gd name="T32" fmla="*/ 0 w 91"/>
                <a:gd name="T33" fmla="*/ 32 h 33"/>
                <a:gd name="T34" fmla="*/ 7 w 91"/>
                <a:gd name="T35" fmla="*/ 32 h 33"/>
                <a:gd name="T36" fmla="*/ 7 w 91"/>
                <a:gd name="T37" fmla="*/ 30 h 33"/>
                <a:gd name="T38" fmla="*/ 10 w 91"/>
                <a:gd name="T39" fmla="*/ 27 h 33"/>
                <a:gd name="T40" fmla="*/ 11 w 91"/>
                <a:gd name="T41" fmla="*/ 25 h 33"/>
                <a:gd name="T42" fmla="*/ 14 w 91"/>
                <a:gd name="T43" fmla="*/ 23 h 33"/>
                <a:gd name="T44" fmla="*/ 18 w 91"/>
                <a:gd name="T45" fmla="*/ 19 h 33"/>
                <a:gd name="T46" fmla="*/ 22 w 91"/>
                <a:gd name="T47" fmla="*/ 18 h 33"/>
                <a:gd name="T48" fmla="*/ 26 w 91"/>
                <a:gd name="T49" fmla="*/ 15 h 33"/>
                <a:gd name="T50" fmla="*/ 31 w 91"/>
                <a:gd name="T51" fmla="*/ 13 h 33"/>
                <a:gd name="T52" fmla="*/ 38 w 91"/>
                <a:gd name="T53" fmla="*/ 12 h 33"/>
                <a:gd name="T54" fmla="*/ 44 w 91"/>
                <a:gd name="T55" fmla="*/ 9 h 33"/>
                <a:gd name="T56" fmla="*/ 50 w 91"/>
                <a:gd name="T57" fmla="*/ 8 h 33"/>
                <a:gd name="T58" fmla="*/ 59 w 91"/>
                <a:gd name="T59" fmla="*/ 7 h 33"/>
                <a:gd name="T60" fmla="*/ 65 w 91"/>
                <a:gd name="T61" fmla="*/ 7 h 33"/>
                <a:gd name="T62" fmla="*/ 74 w 91"/>
                <a:gd name="T63" fmla="*/ 7 h 33"/>
                <a:gd name="T64" fmla="*/ 82 w 91"/>
                <a:gd name="T65" fmla="*/ 7 h 33"/>
                <a:gd name="T66" fmla="*/ 90 w 91"/>
                <a:gd name="T67" fmla="*/ 6 h 33"/>
                <a:gd name="T68" fmla="*/ 90 w 91"/>
                <a:gd name="T69" fmla="*/ 1 h 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1"/>
                <a:gd name="T106" fmla="*/ 0 h 33"/>
                <a:gd name="T107" fmla="*/ 91 w 91"/>
                <a:gd name="T108" fmla="*/ 33 h 3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1" h="33">
                  <a:moveTo>
                    <a:pt x="90" y="1"/>
                  </a:moveTo>
                  <a:lnTo>
                    <a:pt x="82" y="0"/>
                  </a:lnTo>
                  <a:lnTo>
                    <a:pt x="74" y="0"/>
                  </a:lnTo>
                  <a:lnTo>
                    <a:pt x="65" y="1"/>
                  </a:lnTo>
                  <a:lnTo>
                    <a:pt x="59" y="2"/>
                  </a:lnTo>
                  <a:lnTo>
                    <a:pt x="50" y="4"/>
                  </a:lnTo>
                  <a:lnTo>
                    <a:pt x="42" y="5"/>
                  </a:lnTo>
                  <a:lnTo>
                    <a:pt x="35" y="6"/>
                  </a:lnTo>
                  <a:lnTo>
                    <a:pt x="30" y="8"/>
                  </a:lnTo>
                  <a:lnTo>
                    <a:pt x="23" y="9"/>
                  </a:lnTo>
                  <a:lnTo>
                    <a:pt x="19" y="13"/>
                  </a:lnTo>
                  <a:lnTo>
                    <a:pt x="14" y="15"/>
                  </a:lnTo>
                  <a:lnTo>
                    <a:pt x="10" y="18"/>
                  </a:lnTo>
                  <a:lnTo>
                    <a:pt x="5" y="21"/>
                  </a:lnTo>
                  <a:lnTo>
                    <a:pt x="3" y="25"/>
                  </a:lnTo>
                  <a:lnTo>
                    <a:pt x="1" y="28"/>
                  </a:lnTo>
                  <a:lnTo>
                    <a:pt x="0" y="32"/>
                  </a:lnTo>
                  <a:lnTo>
                    <a:pt x="7" y="32"/>
                  </a:lnTo>
                  <a:lnTo>
                    <a:pt x="7" y="30"/>
                  </a:lnTo>
                  <a:lnTo>
                    <a:pt x="10" y="27"/>
                  </a:lnTo>
                  <a:lnTo>
                    <a:pt x="11" y="25"/>
                  </a:lnTo>
                  <a:lnTo>
                    <a:pt x="14" y="23"/>
                  </a:lnTo>
                  <a:lnTo>
                    <a:pt x="18" y="19"/>
                  </a:lnTo>
                  <a:lnTo>
                    <a:pt x="22" y="18"/>
                  </a:lnTo>
                  <a:lnTo>
                    <a:pt x="26" y="15"/>
                  </a:lnTo>
                  <a:lnTo>
                    <a:pt x="31" y="13"/>
                  </a:lnTo>
                  <a:lnTo>
                    <a:pt x="38" y="12"/>
                  </a:lnTo>
                  <a:lnTo>
                    <a:pt x="44" y="9"/>
                  </a:lnTo>
                  <a:lnTo>
                    <a:pt x="50" y="8"/>
                  </a:lnTo>
                  <a:lnTo>
                    <a:pt x="59" y="7"/>
                  </a:lnTo>
                  <a:lnTo>
                    <a:pt x="65" y="7"/>
                  </a:lnTo>
                  <a:lnTo>
                    <a:pt x="74" y="7"/>
                  </a:lnTo>
                  <a:lnTo>
                    <a:pt x="82" y="7"/>
                  </a:lnTo>
                  <a:lnTo>
                    <a:pt x="90" y="6"/>
                  </a:lnTo>
                  <a:lnTo>
                    <a:pt x="9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5" name="Freeform 310"/>
            <p:cNvSpPr>
              <a:spLocks/>
            </p:cNvSpPr>
            <p:nvPr/>
          </p:nvSpPr>
          <p:spPr bwMode="auto">
            <a:xfrm>
              <a:off x="5403" y="3976"/>
              <a:ext cx="80" cy="40"/>
            </a:xfrm>
            <a:custGeom>
              <a:avLst/>
              <a:gdLst>
                <a:gd name="T0" fmla="*/ 79 w 80"/>
                <a:gd name="T1" fmla="*/ 39 h 40"/>
                <a:gd name="T2" fmla="*/ 79 w 80"/>
                <a:gd name="T3" fmla="*/ 30 h 40"/>
                <a:gd name="T4" fmla="*/ 75 w 80"/>
                <a:gd name="T5" fmla="*/ 23 h 40"/>
                <a:gd name="T6" fmla="*/ 67 w 80"/>
                <a:gd name="T7" fmla="*/ 17 h 40"/>
                <a:gd name="T8" fmla="*/ 58 w 80"/>
                <a:gd name="T9" fmla="*/ 11 h 40"/>
                <a:gd name="T10" fmla="*/ 46 w 80"/>
                <a:gd name="T11" fmla="*/ 7 h 40"/>
                <a:gd name="T12" fmla="*/ 32 w 80"/>
                <a:gd name="T13" fmla="*/ 4 h 40"/>
                <a:gd name="T14" fmla="*/ 16 w 80"/>
                <a:gd name="T15" fmla="*/ 1 h 40"/>
                <a:gd name="T16" fmla="*/ 0 w 80"/>
                <a:gd name="T17" fmla="*/ 0 h 40"/>
                <a:gd name="T18" fmla="*/ 0 w 80"/>
                <a:gd name="T19" fmla="*/ 5 h 40"/>
                <a:gd name="T20" fmla="*/ 16 w 80"/>
                <a:gd name="T21" fmla="*/ 6 h 40"/>
                <a:gd name="T22" fmla="*/ 31 w 80"/>
                <a:gd name="T23" fmla="*/ 9 h 40"/>
                <a:gd name="T24" fmla="*/ 44 w 80"/>
                <a:gd name="T25" fmla="*/ 12 h 40"/>
                <a:gd name="T26" fmla="*/ 55 w 80"/>
                <a:gd name="T27" fmla="*/ 17 h 40"/>
                <a:gd name="T28" fmla="*/ 63 w 80"/>
                <a:gd name="T29" fmla="*/ 22 h 40"/>
                <a:gd name="T30" fmla="*/ 70 w 80"/>
                <a:gd name="T31" fmla="*/ 27 h 40"/>
                <a:gd name="T32" fmla="*/ 74 w 80"/>
                <a:gd name="T33" fmla="*/ 33 h 40"/>
                <a:gd name="T34" fmla="*/ 74 w 80"/>
                <a:gd name="T35" fmla="*/ 39 h 40"/>
                <a:gd name="T36" fmla="*/ 79 w 80"/>
                <a:gd name="T37" fmla="*/ 39 h 4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40"/>
                <a:gd name="T59" fmla="*/ 80 w 80"/>
                <a:gd name="T60" fmla="*/ 40 h 4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40">
                  <a:moveTo>
                    <a:pt x="79" y="39"/>
                  </a:moveTo>
                  <a:lnTo>
                    <a:pt x="79" y="30"/>
                  </a:lnTo>
                  <a:lnTo>
                    <a:pt x="75" y="23"/>
                  </a:lnTo>
                  <a:lnTo>
                    <a:pt x="67" y="17"/>
                  </a:lnTo>
                  <a:lnTo>
                    <a:pt x="58" y="11"/>
                  </a:lnTo>
                  <a:lnTo>
                    <a:pt x="46" y="7"/>
                  </a:lnTo>
                  <a:lnTo>
                    <a:pt x="32" y="4"/>
                  </a:lnTo>
                  <a:lnTo>
                    <a:pt x="16" y="1"/>
                  </a:lnTo>
                  <a:lnTo>
                    <a:pt x="0" y="0"/>
                  </a:lnTo>
                  <a:lnTo>
                    <a:pt x="0" y="5"/>
                  </a:lnTo>
                  <a:lnTo>
                    <a:pt x="16" y="6"/>
                  </a:lnTo>
                  <a:lnTo>
                    <a:pt x="31" y="9"/>
                  </a:lnTo>
                  <a:lnTo>
                    <a:pt x="44" y="12"/>
                  </a:lnTo>
                  <a:lnTo>
                    <a:pt x="55" y="17"/>
                  </a:lnTo>
                  <a:lnTo>
                    <a:pt x="63" y="22"/>
                  </a:lnTo>
                  <a:lnTo>
                    <a:pt x="70" y="27"/>
                  </a:lnTo>
                  <a:lnTo>
                    <a:pt x="74" y="33"/>
                  </a:lnTo>
                  <a:lnTo>
                    <a:pt x="74" y="39"/>
                  </a:lnTo>
                  <a:lnTo>
                    <a:pt x="79" y="3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6" name="Freeform 311"/>
            <p:cNvSpPr>
              <a:spLocks/>
            </p:cNvSpPr>
            <p:nvPr/>
          </p:nvSpPr>
          <p:spPr bwMode="auto">
            <a:xfrm>
              <a:off x="4291" y="3541"/>
              <a:ext cx="114" cy="173"/>
            </a:xfrm>
            <a:custGeom>
              <a:avLst/>
              <a:gdLst>
                <a:gd name="T0" fmla="*/ 13 w 114"/>
                <a:gd name="T1" fmla="*/ 0 h 173"/>
                <a:gd name="T2" fmla="*/ 22 w 114"/>
                <a:gd name="T3" fmla="*/ 16 h 173"/>
                <a:gd name="T4" fmla="*/ 33 w 114"/>
                <a:gd name="T5" fmla="*/ 11 h 173"/>
                <a:gd name="T6" fmla="*/ 45 w 114"/>
                <a:gd name="T7" fmla="*/ 10 h 173"/>
                <a:gd name="T8" fmla="*/ 56 w 114"/>
                <a:gd name="T9" fmla="*/ 13 h 173"/>
                <a:gd name="T10" fmla="*/ 68 w 114"/>
                <a:gd name="T11" fmla="*/ 21 h 173"/>
                <a:gd name="T12" fmla="*/ 52 w 114"/>
                <a:gd name="T13" fmla="*/ 47 h 173"/>
                <a:gd name="T14" fmla="*/ 46 w 114"/>
                <a:gd name="T15" fmla="*/ 44 h 173"/>
                <a:gd name="T16" fmla="*/ 40 w 114"/>
                <a:gd name="T17" fmla="*/ 45 h 173"/>
                <a:gd name="T18" fmla="*/ 36 w 114"/>
                <a:gd name="T19" fmla="*/ 47 h 173"/>
                <a:gd name="T20" fmla="*/ 31 w 114"/>
                <a:gd name="T21" fmla="*/ 51 h 173"/>
                <a:gd name="T22" fmla="*/ 29 w 114"/>
                <a:gd name="T23" fmla="*/ 60 h 173"/>
                <a:gd name="T24" fmla="*/ 33 w 114"/>
                <a:gd name="T25" fmla="*/ 67 h 173"/>
                <a:gd name="T26" fmla="*/ 42 w 114"/>
                <a:gd name="T27" fmla="*/ 67 h 173"/>
                <a:gd name="T28" fmla="*/ 47 w 114"/>
                <a:gd name="T29" fmla="*/ 63 h 173"/>
                <a:gd name="T30" fmla="*/ 56 w 114"/>
                <a:gd name="T31" fmla="*/ 60 h 173"/>
                <a:gd name="T32" fmla="*/ 63 w 114"/>
                <a:gd name="T33" fmla="*/ 55 h 173"/>
                <a:gd name="T34" fmla="*/ 71 w 114"/>
                <a:gd name="T35" fmla="*/ 54 h 173"/>
                <a:gd name="T36" fmla="*/ 78 w 114"/>
                <a:gd name="T37" fmla="*/ 54 h 173"/>
                <a:gd name="T38" fmla="*/ 86 w 114"/>
                <a:gd name="T39" fmla="*/ 55 h 173"/>
                <a:gd name="T40" fmla="*/ 95 w 114"/>
                <a:gd name="T41" fmla="*/ 61 h 173"/>
                <a:gd name="T42" fmla="*/ 102 w 114"/>
                <a:gd name="T43" fmla="*/ 70 h 173"/>
                <a:gd name="T44" fmla="*/ 109 w 114"/>
                <a:gd name="T45" fmla="*/ 84 h 173"/>
                <a:gd name="T46" fmla="*/ 113 w 114"/>
                <a:gd name="T47" fmla="*/ 102 h 173"/>
                <a:gd name="T48" fmla="*/ 112 w 114"/>
                <a:gd name="T49" fmla="*/ 119 h 173"/>
                <a:gd name="T50" fmla="*/ 105 w 114"/>
                <a:gd name="T51" fmla="*/ 135 h 173"/>
                <a:gd name="T52" fmla="*/ 100 w 114"/>
                <a:gd name="T53" fmla="*/ 144 h 173"/>
                <a:gd name="T54" fmla="*/ 98 w 114"/>
                <a:gd name="T55" fmla="*/ 172 h 173"/>
                <a:gd name="T56" fmla="*/ 81 w 114"/>
                <a:gd name="T57" fmla="*/ 158 h 173"/>
                <a:gd name="T58" fmla="*/ 68 w 114"/>
                <a:gd name="T59" fmla="*/ 162 h 173"/>
                <a:gd name="T60" fmla="*/ 54 w 114"/>
                <a:gd name="T61" fmla="*/ 159 h 173"/>
                <a:gd name="T62" fmla="*/ 42 w 114"/>
                <a:gd name="T63" fmla="*/ 152 h 173"/>
                <a:gd name="T64" fmla="*/ 54 w 114"/>
                <a:gd name="T65" fmla="*/ 118 h 173"/>
                <a:gd name="T66" fmla="*/ 60 w 114"/>
                <a:gd name="T67" fmla="*/ 122 h 173"/>
                <a:gd name="T68" fmla="*/ 67 w 114"/>
                <a:gd name="T69" fmla="*/ 124 h 173"/>
                <a:gd name="T70" fmla="*/ 73 w 114"/>
                <a:gd name="T71" fmla="*/ 122 h 173"/>
                <a:gd name="T72" fmla="*/ 77 w 114"/>
                <a:gd name="T73" fmla="*/ 119 h 173"/>
                <a:gd name="T74" fmla="*/ 84 w 114"/>
                <a:gd name="T75" fmla="*/ 112 h 173"/>
                <a:gd name="T76" fmla="*/ 82 w 114"/>
                <a:gd name="T77" fmla="*/ 102 h 173"/>
                <a:gd name="T78" fmla="*/ 80 w 114"/>
                <a:gd name="T79" fmla="*/ 98 h 173"/>
                <a:gd name="T80" fmla="*/ 75 w 114"/>
                <a:gd name="T81" fmla="*/ 98 h 173"/>
                <a:gd name="T82" fmla="*/ 70 w 114"/>
                <a:gd name="T83" fmla="*/ 100 h 173"/>
                <a:gd name="T84" fmla="*/ 67 w 114"/>
                <a:gd name="T85" fmla="*/ 101 h 173"/>
                <a:gd name="T86" fmla="*/ 52 w 114"/>
                <a:gd name="T87" fmla="*/ 108 h 173"/>
                <a:gd name="T88" fmla="*/ 38 w 114"/>
                <a:gd name="T89" fmla="*/ 111 h 173"/>
                <a:gd name="T90" fmla="*/ 22 w 114"/>
                <a:gd name="T91" fmla="*/ 107 h 173"/>
                <a:gd name="T92" fmla="*/ 8 w 114"/>
                <a:gd name="T93" fmla="*/ 92 h 173"/>
                <a:gd name="T94" fmla="*/ 0 w 114"/>
                <a:gd name="T95" fmla="*/ 58 h 173"/>
                <a:gd name="T96" fmla="*/ 10 w 114"/>
                <a:gd name="T97" fmla="*/ 28 h 1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4"/>
                <a:gd name="T148" fmla="*/ 0 h 173"/>
                <a:gd name="T149" fmla="*/ 114 w 114"/>
                <a:gd name="T150" fmla="*/ 173 h 1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4" h="173">
                  <a:moveTo>
                    <a:pt x="0" y="11"/>
                  </a:moveTo>
                  <a:lnTo>
                    <a:pt x="13" y="0"/>
                  </a:lnTo>
                  <a:lnTo>
                    <a:pt x="22" y="17"/>
                  </a:lnTo>
                  <a:lnTo>
                    <a:pt x="22" y="16"/>
                  </a:lnTo>
                  <a:lnTo>
                    <a:pt x="28" y="13"/>
                  </a:lnTo>
                  <a:lnTo>
                    <a:pt x="33" y="11"/>
                  </a:lnTo>
                  <a:lnTo>
                    <a:pt x="39" y="10"/>
                  </a:lnTo>
                  <a:lnTo>
                    <a:pt x="45" y="10"/>
                  </a:lnTo>
                  <a:lnTo>
                    <a:pt x="50" y="10"/>
                  </a:lnTo>
                  <a:lnTo>
                    <a:pt x="56" y="13"/>
                  </a:lnTo>
                  <a:lnTo>
                    <a:pt x="63" y="16"/>
                  </a:lnTo>
                  <a:lnTo>
                    <a:pt x="68" y="21"/>
                  </a:lnTo>
                  <a:lnTo>
                    <a:pt x="54" y="50"/>
                  </a:lnTo>
                  <a:lnTo>
                    <a:pt x="52" y="47"/>
                  </a:lnTo>
                  <a:lnTo>
                    <a:pt x="49" y="45"/>
                  </a:lnTo>
                  <a:lnTo>
                    <a:pt x="46" y="44"/>
                  </a:lnTo>
                  <a:lnTo>
                    <a:pt x="43" y="44"/>
                  </a:lnTo>
                  <a:lnTo>
                    <a:pt x="40" y="45"/>
                  </a:lnTo>
                  <a:lnTo>
                    <a:pt x="38" y="45"/>
                  </a:lnTo>
                  <a:lnTo>
                    <a:pt x="36" y="47"/>
                  </a:lnTo>
                  <a:lnTo>
                    <a:pt x="33" y="50"/>
                  </a:lnTo>
                  <a:lnTo>
                    <a:pt x="31" y="51"/>
                  </a:lnTo>
                  <a:lnTo>
                    <a:pt x="29" y="55"/>
                  </a:lnTo>
                  <a:lnTo>
                    <a:pt x="29" y="60"/>
                  </a:lnTo>
                  <a:lnTo>
                    <a:pt x="31" y="64"/>
                  </a:lnTo>
                  <a:lnTo>
                    <a:pt x="33" y="67"/>
                  </a:lnTo>
                  <a:lnTo>
                    <a:pt x="38" y="68"/>
                  </a:lnTo>
                  <a:lnTo>
                    <a:pt x="42" y="67"/>
                  </a:lnTo>
                  <a:lnTo>
                    <a:pt x="45" y="64"/>
                  </a:lnTo>
                  <a:lnTo>
                    <a:pt x="47" y="63"/>
                  </a:lnTo>
                  <a:lnTo>
                    <a:pt x="52" y="61"/>
                  </a:lnTo>
                  <a:lnTo>
                    <a:pt x="56" y="60"/>
                  </a:lnTo>
                  <a:lnTo>
                    <a:pt x="59" y="57"/>
                  </a:lnTo>
                  <a:lnTo>
                    <a:pt x="63" y="55"/>
                  </a:lnTo>
                  <a:lnTo>
                    <a:pt x="67" y="54"/>
                  </a:lnTo>
                  <a:lnTo>
                    <a:pt x="71" y="54"/>
                  </a:lnTo>
                  <a:lnTo>
                    <a:pt x="74" y="54"/>
                  </a:lnTo>
                  <a:lnTo>
                    <a:pt x="78" y="54"/>
                  </a:lnTo>
                  <a:lnTo>
                    <a:pt x="82" y="54"/>
                  </a:lnTo>
                  <a:lnTo>
                    <a:pt x="86" y="55"/>
                  </a:lnTo>
                  <a:lnTo>
                    <a:pt x="91" y="58"/>
                  </a:lnTo>
                  <a:lnTo>
                    <a:pt x="95" y="61"/>
                  </a:lnTo>
                  <a:lnTo>
                    <a:pt x="98" y="65"/>
                  </a:lnTo>
                  <a:lnTo>
                    <a:pt x="102" y="70"/>
                  </a:lnTo>
                  <a:lnTo>
                    <a:pt x="105" y="74"/>
                  </a:lnTo>
                  <a:lnTo>
                    <a:pt x="109" y="84"/>
                  </a:lnTo>
                  <a:lnTo>
                    <a:pt x="113" y="92"/>
                  </a:lnTo>
                  <a:lnTo>
                    <a:pt x="113" y="102"/>
                  </a:lnTo>
                  <a:lnTo>
                    <a:pt x="113" y="111"/>
                  </a:lnTo>
                  <a:lnTo>
                    <a:pt x="112" y="119"/>
                  </a:lnTo>
                  <a:lnTo>
                    <a:pt x="109" y="128"/>
                  </a:lnTo>
                  <a:lnTo>
                    <a:pt x="105" y="135"/>
                  </a:lnTo>
                  <a:lnTo>
                    <a:pt x="100" y="142"/>
                  </a:lnTo>
                  <a:lnTo>
                    <a:pt x="100" y="144"/>
                  </a:lnTo>
                  <a:lnTo>
                    <a:pt x="110" y="161"/>
                  </a:lnTo>
                  <a:lnTo>
                    <a:pt x="98" y="172"/>
                  </a:lnTo>
                  <a:lnTo>
                    <a:pt x="88" y="155"/>
                  </a:lnTo>
                  <a:lnTo>
                    <a:pt x="81" y="158"/>
                  </a:lnTo>
                  <a:lnTo>
                    <a:pt x="75" y="161"/>
                  </a:lnTo>
                  <a:lnTo>
                    <a:pt x="68" y="162"/>
                  </a:lnTo>
                  <a:lnTo>
                    <a:pt x="61" y="161"/>
                  </a:lnTo>
                  <a:lnTo>
                    <a:pt x="54" y="159"/>
                  </a:lnTo>
                  <a:lnTo>
                    <a:pt x="47" y="156"/>
                  </a:lnTo>
                  <a:lnTo>
                    <a:pt x="42" y="152"/>
                  </a:lnTo>
                  <a:lnTo>
                    <a:pt x="35" y="145"/>
                  </a:lnTo>
                  <a:lnTo>
                    <a:pt x="54" y="118"/>
                  </a:lnTo>
                  <a:lnTo>
                    <a:pt x="57" y="121"/>
                  </a:lnTo>
                  <a:lnTo>
                    <a:pt x="60" y="122"/>
                  </a:lnTo>
                  <a:lnTo>
                    <a:pt x="63" y="124"/>
                  </a:lnTo>
                  <a:lnTo>
                    <a:pt x="67" y="124"/>
                  </a:lnTo>
                  <a:lnTo>
                    <a:pt x="70" y="124"/>
                  </a:lnTo>
                  <a:lnTo>
                    <a:pt x="73" y="122"/>
                  </a:lnTo>
                  <a:lnTo>
                    <a:pt x="75" y="121"/>
                  </a:lnTo>
                  <a:lnTo>
                    <a:pt x="77" y="119"/>
                  </a:lnTo>
                  <a:lnTo>
                    <a:pt x="81" y="115"/>
                  </a:lnTo>
                  <a:lnTo>
                    <a:pt x="84" y="112"/>
                  </a:lnTo>
                  <a:lnTo>
                    <a:pt x="84" y="107"/>
                  </a:lnTo>
                  <a:lnTo>
                    <a:pt x="82" y="102"/>
                  </a:lnTo>
                  <a:lnTo>
                    <a:pt x="81" y="101"/>
                  </a:lnTo>
                  <a:lnTo>
                    <a:pt x="80" y="98"/>
                  </a:lnTo>
                  <a:lnTo>
                    <a:pt x="77" y="98"/>
                  </a:lnTo>
                  <a:lnTo>
                    <a:pt x="75" y="98"/>
                  </a:lnTo>
                  <a:lnTo>
                    <a:pt x="73" y="98"/>
                  </a:lnTo>
                  <a:lnTo>
                    <a:pt x="70" y="100"/>
                  </a:lnTo>
                  <a:lnTo>
                    <a:pt x="68" y="101"/>
                  </a:lnTo>
                  <a:lnTo>
                    <a:pt x="67" y="101"/>
                  </a:lnTo>
                  <a:lnTo>
                    <a:pt x="60" y="105"/>
                  </a:lnTo>
                  <a:lnTo>
                    <a:pt x="52" y="108"/>
                  </a:lnTo>
                  <a:lnTo>
                    <a:pt x="45" y="111"/>
                  </a:lnTo>
                  <a:lnTo>
                    <a:pt x="38" y="111"/>
                  </a:lnTo>
                  <a:lnTo>
                    <a:pt x="31" y="111"/>
                  </a:lnTo>
                  <a:lnTo>
                    <a:pt x="22" y="107"/>
                  </a:lnTo>
                  <a:lnTo>
                    <a:pt x="15" y="101"/>
                  </a:lnTo>
                  <a:lnTo>
                    <a:pt x="8" y="92"/>
                  </a:lnTo>
                  <a:lnTo>
                    <a:pt x="1" y="75"/>
                  </a:lnTo>
                  <a:lnTo>
                    <a:pt x="0" y="58"/>
                  </a:lnTo>
                  <a:lnTo>
                    <a:pt x="3" y="41"/>
                  </a:lnTo>
                  <a:lnTo>
                    <a:pt x="10" y="28"/>
                  </a:lnTo>
                  <a:lnTo>
                    <a:pt x="0" y="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1517" name="Freeform 312"/>
            <p:cNvSpPr>
              <a:spLocks/>
            </p:cNvSpPr>
            <p:nvPr/>
          </p:nvSpPr>
          <p:spPr bwMode="auto">
            <a:xfrm>
              <a:off x="4773" y="3424"/>
              <a:ext cx="125" cy="176"/>
            </a:xfrm>
            <a:custGeom>
              <a:avLst/>
              <a:gdLst>
                <a:gd name="T0" fmla="*/ 21 w 125"/>
                <a:gd name="T1" fmla="*/ 0 h 176"/>
                <a:gd name="T2" fmla="*/ 38 w 125"/>
                <a:gd name="T3" fmla="*/ 13 h 176"/>
                <a:gd name="T4" fmla="*/ 50 w 125"/>
                <a:gd name="T5" fmla="*/ 10 h 176"/>
                <a:gd name="T6" fmla="*/ 63 w 125"/>
                <a:gd name="T7" fmla="*/ 11 h 176"/>
                <a:gd name="T8" fmla="*/ 75 w 125"/>
                <a:gd name="T9" fmla="*/ 18 h 176"/>
                <a:gd name="T10" fmla="*/ 63 w 125"/>
                <a:gd name="T11" fmla="*/ 51 h 176"/>
                <a:gd name="T12" fmla="*/ 57 w 125"/>
                <a:gd name="T13" fmla="*/ 47 h 176"/>
                <a:gd name="T14" fmla="*/ 50 w 125"/>
                <a:gd name="T15" fmla="*/ 46 h 176"/>
                <a:gd name="T16" fmla="*/ 46 w 125"/>
                <a:gd name="T17" fmla="*/ 46 h 176"/>
                <a:gd name="T18" fmla="*/ 40 w 125"/>
                <a:gd name="T19" fmla="*/ 48 h 176"/>
                <a:gd name="T20" fmla="*/ 33 w 125"/>
                <a:gd name="T21" fmla="*/ 54 h 176"/>
                <a:gd name="T22" fmla="*/ 35 w 125"/>
                <a:gd name="T23" fmla="*/ 64 h 176"/>
                <a:gd name="T24" fmla="*/ 38 w 125"/>
                <a:gd name="T25" fmla="*/ 67 h 176"/>
                <a:gd name="T26" fmla="*/ 42 w 125"/>
                <a:gd name="T27" fmla="*/ 67 h 176"/>
                <a:gd name="T28" fmla="*/ 46 w 125"/>
                <a:gd name="T29" fmla="*/ 67 h 176"/>
                <a:gd name="T30" fmla="*/ 50 w 125"/>
                <a:gd name="T31" fmla="*/ 65 h 176"/>
                <a:gd name="T32" fmla="*/ 59 w 125"/>
                <a:gd name="T33" fmla="*/ 63 h 176"/>
                <a:gd name="T34" fmla="*/ 67 w 125"/>
                <a:gd name="T35" fmla="*/ 58 h 176"/>
                <a:gd name="T36" fmla="*/ 77 w 125"/>
                <a:gd name="T37" fmla="*/ 57 h 176"/>
                <a:gd name="T38" fmla="*/ 85 w 125"/>
                <a:gd name="T39" fmla="*/ 57 h 176"/>
                <a:gd name="T40" fmla="*/ 95 w 125"/>
                <a:gd name="T41" fmla="*/ 58 h 176"/>
                <a:gd name="T42" fmla="*/ 103 w 125"/>
                <a:gd name="T43" fmla="*/ 63 h 176"/>
                <a:gd name="T44" fmla="*/ 111 w 125"/>
                <a:gd name="T45" fmla="*/ 70 h 176"/>
                <a:gd name="T46" fmla="*/ 117 w 125"/>
                <a:gd name="T47" fmla="*/ 80 h 176"/>
                <a:gd name="T48" fmla="*/ 124 w 125"/>
                <a:gd name="T49" fmla="*/ 98 h 176"/>
                <a:gd name="T50" fmla="*/ 124 w 125"/>
                <a:gd name="T51" fmla="*/ 117 h 176"/>
                <a:gd name="T52" fmla="*/ 117 w 125"/>
                <a:gd name="T53" fmla="*/ 132 h 176"/>
                <a:gd name="T54" fmla="*/ 106 w 125"/>
                <a:gd name="T55" fmla="*/ 147 h 176"/>
                <a:gd name="T56" fmla="*/ 100 w 125"/>
                <a:gd name="T57" fmla="*/ 175 h 176"/>
                <a:gd name="T58" fmla="*/ 84 w 125"/>
                <a:gd name="T59" fmla="*/ 161 h 176"/>
                <a:gd name="T60" fmla="*/ 68 w 125"/>
                <a:gd name="T61" fmla="*/ 162 h 176"/>
                <a:gd name="T62" fmla="*/ 54 w 125"/>
                <a:gd name="T63" fmla="*/ 159 h 176"/>
                <a:gd name="T64" fmla="*/ 39 w 125"/>
                <a:gd name="T65" fmla="*/ 151 h 176"/>
                <a:gd name="T66" fmla="*/ 57 w 125"/>
                <a:gd name="T67" fmla="*/ 118 h 176"/>
                <a:gd name="T68" fmla="*/ 63 w 125"/>
                <a:gd name="T69" fmla="*/ 124 h 176"/>
                <a:gd name="T70" fmla="*/ 70 w 125"/>
                <a:gd name="T71" fmla="*/ 125 h 176"/>
                <a:gd name="T72" fmla="*/ 77 w 125"/>
                <a:gd name="T73" fmla="*/ 125 h 176"/>
                <a:gd name="T74" fmla="*/ 84 w 125"/>
                <a:gd name="T75" fmla="*/ 121 h 176"/>
                <a:gd name="T76" fmla="*/ 91 w 125"/>
                <a:gd name="T77" fmla="*/ 115 h 176"/>
                <a:gd name="T78" fmla="*/ 91 w 125"/>
                <a:gd name="T79" fmla="*/ 105 h 176"/>
                <a:gd name="T80" fmla="*/ 86 w 125"/>
                <a:gd name="T81" fmla="*/ 101 h 176"/>
                <a:gd name="T82" fmla="*/ 82 w 125"/>
                <a:gd name="T83" fmla="*/ 101 h 176"/>
                <a:gd name="T84" fmla="*/ 77 w 125"/>
                <a:gd name="T85" fmla="*/ 101 h 176"/>
                <a:gd name="T86" fmla="*/ 72 w 125"/>
                <a:gd name="T87" fmla="*/ 104 h 176"/>
                <a:gd name="T88" fmla="*/ 56 w 125"/>
                <a:gd name="T89" fmla="*/ 110 h 176"/>
                <a:gd name="T90" fmla="*/ 39 w 125"/>
                <a:gd name="T91" fmla="*/ 111 h 176"/>
                <a:gd name="T92" fmla="*/ 22 w 125"/>
                <a:gd name="T93" fmla="*/ 105 h 176"/>
                <a:gd name="T94" fmla="*/ 8 w 125"/>
                <a:gd name="T95" fmla="*/ 90 h 176"/>
                <a:gd name="T96" fmla="*/ 1 w 125"/>
                <a:gd name="T97" fmla="*/ 71 h 176"/>
                <a:gd name="T98" fmla="*/ 1 w 125"/>
                <a:gd name="T99" fmla="*/ 54 h 176"/>
                <a:gd name="T100" fmla="*/ 7 w 125"/>
                <a:gd name="T101" fmla="*/ 40 h 176"/>
                <a:gd name="T102" fmla="*/ 15 w 125"/>
                <a:gd name="T103" fmla="*/ 27 h 17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25"/>
                <a:gd name="T157" fmla="*/ 0 h 176"/>
                <a:gd name="T158" fmla="*/ 125 w 125"/>
                <a:gd name="T159" fmla="*/ 176 h 17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25" h="176">
                  <a:moveTo>
                    <a:pt x="6" y="10"/>
                  </a:moveTo>
                  <a:lnTo>
                    <a:pt x="21" y="0"/>
                  </a:lnTo>
                  <a:lnTo>
                    <a:pt x="31" y="16"/>
                  </a:lnTo>
                  <a:lnTo>
                    <a:pt x="38" y="13"/>
                  </a:lnTo>
                  <a:lnTo>
                    <a:pt x="43" y="11"/>
                  </a:lnTo>
                  <a:lnTo>
                    <a:pt x="50" y="10"/>
                  </a:lnTo>
                  <a:lnTo>
                    <a:pt x="57" y="10"/>
                  </a:lnTo>
                  <a:lnTo>
                    <a:pt x="63" y="11"/>
                  </a:lnTo>
                  <a:lnTo>
                    <a:pt x="70" y="14"/>
                  </a:lnTo>
                  <a:lnTo>
                    <a:pt x="75" y="18"/>
                  </a:lnTo>
                  <a:lnTo>
                    <a:pt x="82" y="24"/>
                  </a:lnTo>
                  <a:lnTo>
                    <a:pt x="63" y="51"/>
                  </a:lnTo>
                  <a:lnTo>
                    <a:pt x="60" y="48"/>
                  </a:lnTo>
                  <a:lnTo>
                    <a:pt x="57" y="47"/>
                  </a:lnTo>
                  <a:lnTo>
                    <a:pt x="54" y="46"/>
                  </a:lnTo>
                  <a:lnTo>
                    <a:pt x="50" y="46"/>
                  </a:lnTo>
                  <a:lnTo>
                    <a:pt x="49" y="46"/>
                  </a:lnTo>
                  <a:lnTo>
                    <a:pt x="46" y="46"/>
                  </a:lnTo>
                  <a:lnTo>
                    <a:pt x="42" y="47"/>
                  </a:lnTo>
                  <a:lnTo>
                    <a:pt x="40" y="48"/>
                  </a:lnTo>
                  <a:lnTo>
                    <a:pt x="36" y="51"/>
                  </a:lnTo>
                  <a:lnTo>
                    <a:pt x="33" y="54"/>
                  </a:lnTo>
                  <a:lnTo>
                    <a:pt x="33" y="58"/>
                  </a:lnTo>
                  <a:lnTo>
                    <a:pt x="35" y="64"/>
                  </a:lnTo>
                  <a:lnTo>
                    <a:pt x="36" y="65"/>
                  </a:lnTo>
                  <a:lnTo>
                    <a:pt x="38" y="67"/>
                  </a:lnTo>
                  <a:lnTo>
                    <a:pt x="40" y="67"/>
                  </a:lnTo>
                  <a:lnTo>
                    <a:pt x="42" y="67"/>
                  </a:lnTo>
                  <a:lnTo>
                    <a:pt x="45" y="67"/>
                  </a:lnTo>
                  <a:lnTo>
                    <a:pt x="46" y="67"/>
                  </a:lnTo>
                  <a:lnTo>
                    <a:pt x="49" y="65"/>
                  </a:lnTo>
                  <a:lnTo>
                    <a:pt x="50" y="65"/>
                  </a:lnTo>
                  <a:lnTo>
                    <a:pt x="54" y="64"/>
                  </a:lnTo>
                  <a:lnTo>
                    <a:pt x="59" y="63"/>
                  </a:lnTo>
                  <a:lnTo>
                    <a:pt x="63" y="61"/>
                  </a:lnTo>
                  <a:lnTo>
                    <a:pt x="67" y="58"/>
                  </a:lnTo>
                  <a:lnTo>
                    <a:pt x="72" y="58"/>
                  </a:lnTo>
                  <a:lnTo>
                    <a:pt x="77" y="57"/>
                  </a:lnTo>
                  <a:lnTo>
                    <a:pt x="81" y="57"/>
                  </a:lnTo>
                  <a:lnTo>
                    <a:pt x="85" y="57"/>
                  </a:lnTo>
                  <a:lnTo>
                    <a:pt x="91" y="57"/>
                  </a:lnTo>
                  <a:lnTo>
                    <a:pt x="95" y="58"/>
                  </a:lnTo>
                  <a:lnTo>
                    <a:pt x="99" y="60"/>
                  </a:lnTo>
                  <a:lnTo>
                    <a:pt x="103" y="63"/>
                  </a:lnTo>
                  <a:lnTo>
                    <a:pt x="107" y="67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7" y="80"/>
                  </a:lnTo>
                  <a:lnTo>
                    <a:pt x="121" y="88"/>
                  </a:lnTo>
                  <a:lnTo>
                    <a:pt x="124" y="98"/>
                  </a:lnTo>
                  <a:lnTo>
                    <a:pt x="124" y="108"/>
                  </a:lnTo>
                  <a:lnTo>
                    <a:pt x="124" y="117"/>
                  </a:lnTo>
                  <a:lnTo>
                    <a:pt x="121" y="125"/>
                  </a:lnTo>
                  <a:lnTo>
                    <a:pt x="117" y="132"/>
                  </a:lnTo>
                  <a:lnTo>
                    <a:pt x="111" y="141"/>
                  </a:lnTo>
                  <a:lnTo>
                    <a:pt x="106" y="147"/>
                  </a:lnTo>
                  <a:lnTo>
                    <a:pt x="116" y="165"/>
                  </a:lnTo>
                  <a:lnTo>
                    <a:pt x="100" y="175"/>
                  </a:lnTo>
                  <a:lnTo>
                    <a:pt x="91" y="158"/>
                  </a:lnTo>
                  <a:lnTo>
                    <a:pt x="84" y="161"/>
                  </a:lnTo>
                  <a:lnTo>
                    <a:pt x="77" y="162"/>
                  </a:lnTo>
                  <a:lnTo>
                    <a:pt x="68" y="162"/>
                  </a:lnTo>
                  <a:lnTo>
                    <a:pt x="61" y="162"/>
                  </a:lnTo>
                  <a:lnTo>
                    <a:pt x="54" y="159"/>
                  </a:lnTo>
                  <a:lnTo>
                    <a:pt x="46" y="157"/>
                  </a:lnTo>
                  <a:lnTo>
                    <a:pt x="39" y="151"/>
                  </a:lnTo>
                  <a:lnTo>
                    <a:pt x="33" y="144"/>
                  </a:lnTo>
                  <a:lnTo>
                    <a:pt x="57" y="118"/>
                  </a:lnTo>
                  <a:lnTo>
                    <a:pt x="60" y="121"/>
                  </a:lnTo>
                  <a:lnTo>
                    <a:pt x="63" y="124"/>
                  </a:lnTo>
                  <a:lnTo>
                    <a:pt x="67" y="125"/>
                  </a:lnTo>
                  <a:lnTo>
                    <a:pt x="70" y="125"/>
                  </a:lnTo>
                  <a:lnTo>
                    <a:pt x="74" y="125"/>
                  </a:lnTo>
                  <a:lnTo>
                    <a:pt x="77" y="125"/>
                  </a:lnTo>
                  <a:lnTo>
                    <a:pt x="79" y="124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91" y="115"/>
                  </a:lnTo>
                  <a:lnTo>
                    <a:pt x="91" y="111"/>
                  </a:lnTo>
                  <a:lnTo>
                    <a:pt x="91" y="105"/>
                  </a:lnTo>
                  <a:lnTo>
                    <a:pt x="88" y="104"/>
                  </a:lnTo>
                  <a:lnTo>
                    <a:pt x="86" y="101"/>
                  </a:lnTo>
                  <a:lnTo>
                    <a:pt x="84" y="101"/>
                  </a:lnTo>
                  <a:lnTo>
                    <a:pt x="82" y="101"/>
                  </a:lnTo>
                  <a:lnTo>
                    <a:pt x="79" y="101"/>
                  </a:lnTo>
                  <a:lnTo>
                    <a:pt x="77" y="101"/>
                  </a:lnTo>
                  <a:lnTo>
                    <a:pt x="74" y="102"/>
                  </a:lnTo>
                  <a:lnTo>
                    <a:pt x="72" y="104"/>
                  </a:lnTo>
                  <a:lnTo>
                    <a:pt x="64" y="107"/>
                  </a:lnTo>
                  <a:lnTo>
                    <a:pt x="56" y="110"/>
                  </a:lnTo>
                  <a:lnTo>
                    <a:pt x="47" y="111"/>
                  </a:lnTo>
                  <a:lnTo>
                    <a:pt x="39" y="111"/>
                  </a:lnTo>
                  <a:lnTo>
                    <a:pt x="31" y="110"/>
                  </a:lnTo>
                  <a:lnTo>
                    <a:pt x="22" y="105"/>
                  </a:lnTo>
                  <a:lnTo>
                    <a:pt x="15" y="100"/>
                  </a:lnTo>
                  <a:lnTo>
                    <a:pt x="8" y="90"/>
                  </a:lnTo>
                  <a:lnTo>
                    <a:pt x="4" y="80"/>
                  </a:lnTo>
                  <a:lnTo>
                    <a:pt x="1" y="71"/>
                  </a:lnTo>
                  <a:lnTo>
                    <a:pt x="0" y="63"/>
                  </a:lnTo>
                  <a:lnTo>
                    <a:pt x="1" y="54"/>
                  </a:lnTo>
                  <a:lnTo>
                    <a:pt x="3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5" y="27"/>
                  </a:lnTo>
                  <a:lnTo>
                    <a:pt x="6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62000" y="228600"/>
            <a:ext cx="7848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8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 Single Amount Example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85800" y="1600200"/>
            <a:ext cx="77724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/>
              <a:t>If you will receive  $10,000 in three years, what is it worth today (assuming you could invest at 10% compound interest)?</a:t>
            </a:r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562100" y="3530600"/>
            <a:ext cx="2146300" cy="939800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lIns="82550" tIns="41275" rIns="82550" bIns="41275" anchor="ctr"/>
          <a:lstStyle/>
          <a:p>
            <a:pPr algn="ctr" defTabSz="739775" eaLnBrk="0" hangingPunct="0"/>
            <a:r>
              <a:rPr lang="en-US" sz="3200" b="1">
                <a:latin typeface="Times New Roman" pitchFamily="18" charset="0"/>
              </a:rPr>
              <a:t>Present Value?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5691188" y="3932238"/>
            <a:ext cx="1638300" cy="620712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3200" b="1">
                <a:latin typeface="Times New Roman" pitchFamily="18" charset="0"/>
              </a:rPr>
              <a:t>$ 10,000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973388" y="5862638"/>
            <a:ext cx="3106737" cy="5826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550" tIns="41275" rIns="82550" bIns="41275">
            <a:spAutoFit/>
          </a:bodyPr>
          <a:lstStyle/>
          <a:p>
            <a:pPr defTabSz="739775" eaLnBrk="0" hangingPunct="0"/>
            <a:r>
              <a:rPr lang="en-US" sz="3200" b="1">
                <a:solidFill>
                  <a:schemeClr val="tx2"/>
                </a:solidFill>
                <a:latin typeface="Times New Roman" pitchFamily="18" charset="0"/>
              </a:rPr>
              <a:t>Discount @ 10%</a:t>
            </a:r>
          </a:p>
        </p:txBody>
      </p:sp>
      <p:grpSp>
        <p:nvGrpSpPr>
          <p:cNvPr id="12295" name="Group 7"/>
          <p:cNvGrpSpPr>
            <a:grpSpLocks/>
          </p:cNvGrpSpPr>
          <p:nvPr/>
        </p:nvGrpSpPr>
        <p:grpSpPr bwMode="auto">
          <a:xfrm>
            <a:off x="2514600" y="4578350"/>
            <a:ext cx="4495800" cy="1060450"/>
            <a:chOff x="1584" y="2884"/>
            <a:chExt cx="2832" cy="668"/>
          </a:xfrm>
        </p:grpSpPr>
        <p:sp>
          <p:nvSpPr>
            <p:cNvPr id="12301" name="Line 8"/>
            <p:cNvSpPr>
              <a:spLocks noChangeShapeType="1"/>
            </p:cNvSpPr>
            <p:nvPr/>
          </p:nvSpPr>
          <p:spPr bwMode="auto">
            <a:xfrm>
              <a:off x="1584" y="3013"/>
              <a:ext cx="0" cy="539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2" name="Line 9"/>
            <p:cNvSpPr>
              <a:spLocks noChangeShapeType="1"/>
            </p:cNvSpPr>
            <p:nvPr/>
          </p:nvSpPr>
          <p:spPr bwMode="auto">
            <a:xfrm flipV="1">
              <a:off x="4395" y="2884"/>
              <a:ext cx="0" cy="66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2303" name="Line 10"/>
            <p:cNvSpPr>
              <a:spLocks noChangeShapeType="1"/>
            </p:cNvSpPr>
            <p:nvPr/>
          </p:nvSpPr>
          <p:spPr bwMode="auto">
            <a:xfrm>
              <a:off x="1585" y="3552"/>
              <a:ext cx="2831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2296" name="Line 11"/>
          <p:cNvSpPr>
            <a:spLocks noChangeShapeType="1"/>
          </p:cNvSpPr>
          <p:nvPr/>
        </p:nvSpPr>
        <p:spPr bwMode="auto">
          <a:xfrm>
            <a:off x="4038600" y="5349875"/>
            <a:ext cx="0" cy="581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297" name="Line 12"/>
          <p:cNvSpPr>
            <a:spLocks noChangeShapeType="1"/>
          </p:cNvSpPr>
          <p:nvPr/>
        </p:nvSpPr>
        <p:spPr bwMode="auto">
          <a:xfrm>
            <a:off x="5410200" y="5349875"/>
            <a:ext cx="0" cy="5810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2298" name="Rectangle 13"/>
          <p:cNvSpPr>
            <a:spLocks noChangeArrowheads="1"/>
          </p:cNvSpPr>
          <p:nvPr/>
        </p:nvSpPr>
        <p:spPr bwMode="auto">
          <a:xfrm>
            <a:off x="28194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1</a:t>
            </a:r>
          </a:p>
        </p:txBody>
      </p:sp>
      <p:sp>
        <p:nvSpPr>
          <p:cNvPr id="12299" name="Rectangle 14"/>
          <p:cNvSpPr>
            <a:spLocks noChangeArrowheads="1"/>
          </p:cNvSpPr>
          <p:nvPr/>
        </p:nvSpPr>
        <p:spPr bwMode="auto">
          <a:xfrm>
            <a:off x="41910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2</a:t>
            </a:r>
          </a:p>
        </p:txBody>
      </p:sp>
      <p:sp>
        <p:nvSpPr>
          <p:cNvPr id="12300" name="Rectangle 15"/>
          <p:cNvSpPr>
            <a:spLocks noChangeArrowheads="1"/>
          </p:cNvSpPr>
          <p:nvPr/>
        </p:nvSpPr>
        <p:spPr bwMode="auto">
          <a:xfrm>
            <a:off x="5638800" y="50292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Yr. 3</a:t>
            </a: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762000" y="228600"/>
            <a:ext cx="7848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8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 Single Amount Example - </a:t>
            </a:r>
            <a:r>
              <a:rPr lang="en-US" sz="4200">
                <a:latin typeface="Garamond" pitchFamily="18" charset="0"/>
              </a:rPr>
              <a:t>Using Formulas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758950" y="2292350"/>
            <a:ext cx="6089650" cy="2578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 anchorCtr="1"/>
          <a:lstStyle/>
          <a:p>
            <a:pPr eaLnBrk="0" hangingPunct="0">
              <a:lnSpc>
                <a:spcPct val="75000"/>
              </a:lnSpc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	 -n</a:t>
            </a:r>
          </a:p>
          <a:p>
            <a:pPr eaLnBrk="0" hangingPunct="0">
              <a:lnSpc>
                <a:spcPct val="50000"/>
              </a:lnSpc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PV  =  FV x (1 + i)</a:t>
            </a:r>
          </a:p>
          <a:p>
            <a:pPr eaLnBrk="0" hangingPunct="0"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		     -3</a:t>
            </a:r>
          </a:p>
          <a:p>
            <a:pPr eaLnBrk="0" hangingPunct="0">
              <a:lnSpc>
                <a:spcPct val="50000"/>
              </a:lnSpc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       =   $10,000  x (1.10)</a:t>
            </a:r>
          </a:p>
          <a:p>
            <a:pPr eaLnBrk="0" hangingPunct="0">
              <a:spcBef>
                <a:spcPct val="50000"/>
              </a:spcBef>
              <a:tabLst>
                <a:tab pos="3201988" algn="l"/>
                <a:tab pos="3544888" algn="l"/>
              </a:tabLst>
            </a:pPr>
            <a:r>
              <a:rPr lang="en-US" sz="3200" b="1">
                <a:latin typeface="Times New Roman" pitchFamily="18" charset="0"/>
              </a:rPr>
              <a:t>       =   $7,513</a:t>
            </a:r>
          </a:p>
        </p:txBody>
      </p:sp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0" y="3962400"/>
            <a:ext cx="1879600" cy="2220913"/>
            <a:chOff x="3496" y="2547"/>
            <a:chExt cx="1184" cy="1399"/>
          </a:xfrm>
        </p:grpSpPr>
        <p:sp>
          <p:nvSpPr>
            <p:cNvPr id="13319" name="Rectangle 5"/>
            <p:cNvSpPr>
              <a:spLocks noChangeArrowheads="1"/>
            </p:cNvSpPr>
            <p:nvPr/>
          </p:nvSpPr>
          <p:spPr bwMode="auto">
            <a:xfrm rot="-180000">
              <a:off x="3496" y="2570"/>
              <a:ext cx="1156" cy="1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20" name="Freeform 6"/>
            <p:cNvSpPr>
              <a:spLocks/>
            </p:cNvSpPr>
            <p:nvPr/>
          </p:nvSpPr>
          <p:spPr bwMode="auto">
            <a:xfrm>
              <a:off x="3605" y="2683"/>
              <a:ext cx="546" cy="258"/>
            </a:xfrm>
            <a:custGeom>
              <a:avLst/>
              <a:gdLst>
                <a:gd name="T0" fmla="*/ 8 w 546"/>
                <a:gd name="T1" fmla="*/ 251 h 258"/>
                <a:gd name="T2" fmla="*/ 30 w 546"/>
                <a:gd name="T3" fmla="*/ 235 h 258"/>
                <a:gd name="T4" fmla="*/ 49 w 546"/>
                <a:gd name="T5" fmla="*/ 220 h 258"/>
                <a:gd name="T6" fmla="*/ 61 w 546"/>
                <a:gd name="T7" fmla="*/ 213 h 258"/>
                <a:gd name="T8" fmla="*/ 76 w 546"/>
                <a:gd name="T9" fmla="*/ 205 h 258"/>
                <a:gd name="T10" fmla="*/ 95 w 546"/>
                <a:gd name="T11" fmla="*/ 190 h 258"/>
                <a:gd name="T12" fmla="*/ 117 w 546"/>
                <a:gd name="T13" fmla="*/ 173 h 258"/>
                <a:gd name="T14" fmla="*/ 140 w 546"/>
                <a:gd name="T15" fmla="*/ 154 h 258"/>
                <a:gd name="T16" fmla="*/ 161 w 546"/>
                <a:gd name="T17" fmla="*/ 137 h 258"/>
                <a:gd name="T18" fmla="*/ 178 w 546"/>
                <a:gd name="T19" fmla="*/ 121 h 258"/>
                <a:gd name="T20" fmla="*/ 188 w 546"/>
                <a:gd name="T21" fmla="*/ 109 h 258"/>
                <a:gd name="T22" fmla="*/ 199 w 546"/>
                <a:gd name="T23" fmla="*/ 105 h 258"/>
                <a:gd name="T24" fmla="*/ 220 w 546"/>
                <a:gd name="T25" fmla="*/ 95 h 258"/>
                <a:gd name="T26" fmla="*/ 245 w 546"/>
                <a:gd name="T27" fmla="*/ 77 h 258"/>
                <a:gd name="T28" fmla="*/ 272 w 546"/>
                <a:gd name="T29" fmla="*/ 58 h 258"/>
                <a:gd name="T30" fmla="*/ 299 w 546"/>
                <a:gd name="T31" fmla="*/ 36 h 258"/>
                <a:gd name="T32" fmla="*/ 325 w 546"/>
                <a:gd name="T33" fmla="*/ 18 h 258"/>
                <a:gd name="T34" fmla="*/ 351 w 546"/>
                <a:gd name="T35" fmla="*/ 5 h 258"/>
                <a:gd name="T36" fmla="*/ 374 w 546"/>
                <a:gd name="T37" fmla="*/ 0 h 258"/>
                <a:gd name="T38" fmla="*/ 396 w 546"/>
                <a:gd name="T39" fmla="*/ 11 h 258"/>
                <a:gd name="T40" fmla="*/ 421 w 546"/>
                <a:gd name="T41" fmla="*/ 51 h 258"/>
                <a:gd name="T42" fmla="*/ 450 w 546"/>
                <a:gd name="T43" fmla="*/ 99 h 258"/>
                <a:gd name="T44" fmla="*/ 482 w 546"/>
                <a:gd name="T45" fmla="*/ 133 h 258"/>
                <a:gd name="T46" fmla="*/ 501 w 546"/>
                <a:gd name="T47" fmla="*/ 150 h 258"/>
                <a:gd name="T48" fmla="*/ 511 w 546"/>
                <a:gd name="T49" fmla="*/ 177 h 258"/>
                <a:gd name="T50" fmla="*/ 529 w 546"/>
                <a:gd name="T51" fmla="*/ 207 h 258"/>
                <a:gd name="T52" fmla="*/ 545 w 546"/>
                <a:gd name="T53" fmla="*/ 228 h 258"/>
                <a:gd name="T54" fmla="*/ 505 w 546"/>
                <a:gd name="T55" fmla="*/ 226 h 258"/>
                <a:gd name="T56" fmla="*/ 516 w 546"/>
                <a:gd name="T57" fmla="*/ 209 h 258"/>
                <a:gd name="T58" fmla="*/ 518 w 546"/>
                <a:gd name="T59" fmla="*/ 194 h 258"/>
                <a:gd name="T60" fmla="*/ 507 w 546"/>
                <a:gd name="T61" fmla="*/ 187 h 258"/>
                <a:gd name="T62" fmla="*/ 492 w 546"/>
                <a:gd name="T63" fmla="*/ 176 h 258"/>
                <a:gd name="T64" fmla="*/ 480 w 546"/>
                <a:gd name="T65" fmla="*/ 149 h 258"/>
                <a:gd name="T66" fmla="*/ 461 w 546"/>
                <a:gd name="T67" fmla="*/ 117 h 258"/>
                <a:gd name="T68" fmla="*/ 446 w 546"/>
                <a:gd name="T69" fmla="*/ 90 h 258"/>
                <a:gd name="T70" fmla="*/ 430 w 546"/>
                <a:gd name="T71" fmla="*/ 64 h 258"/>
                <a:gd name="T72" fmla="*/ 408 w 546"/>
                <a:gd name="T73" fmla="*/ 42 h 258"/>
                <a:gd name="T74" fmla="*/ 383 w 546"/>
                <a:gd name="T75" fmla="*/ 32 h 258"/>
                <a:gd name="T76" fmla="*/ 357 w 546"/>
                <a:gd name="T77" fmla="*/ 33 h 258"/>
                <a:gd name="T78" fmla="*/ 330 w 546"/>
                <a:gd name="T79" fmla="*/ 43 h 258"/>
                <a:gd name="T80" fmla="*/ 303 w 546"/>
                <a:gd name="T81" fmla="*/ 57 h 258"/>
                <a:gd name="T82" fmla="*/ 275 w 546"/>
                <a:gd name="T83" fmla="*/ 74 h 258"/>
                <a:gd name="T84" fmla="*/ 249 w 546"/>
                <a:gd name="T85" fmla="*/ 90 h 258"/>
                <a:gd name="T86" fmla="*/ 227 w 546"/>
                <a:gd name="T87" fmla="*/ 103 h 258"/>
                <a:gd name="T88" fmla="*/ 200 w 546"/>
                <a:gd name="T89" fmla="*/ 118 h 258"/>
                <a:gd name="T90" fmla="*/ 164 w 546"/>
                <a:gd name="T91" fmla="*/ 139 h 258"/>
                <a:gd name="T92" fmla="*/ 126 w 546"/>
                <a:gd name="T93" fmla="*/ 163 h 258"/>
                <a:gd name="T94" fmla="*/ 85 w 546"/>
                <a:gd name="T95" fmla="*/ 190 h 258"/>
                <a:gd name="T96" fmla="*/ 50 w 546"/>
                <a:gd name="T97" fmla="*/ 216 h 258"/>
                <a:gd name="T98" fmla="*/ 23 w 546"/>
                <a:gd name="T99" fmla="*/ 239 h 258"/>
                <a:gd name="T100" fmla="*/ 11 w 546"/>
                <a:gd name="T101" fmla="*/ 256 h 25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546"/>
                <a:gd name="T154" fmla="*/ 0 h 258"/>
                <a:gd name="T155" fmla="*/ 546 w 546"/>
                <a:gd name="T156" fmla="*/ 258 h 25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546" h="258">
                  <a:moveTo>
                    <a:pt x="0" y="257"/>
                  </a:moveTo>
                  <a:lnTo>
                    <a:pt x="8" y="251"/>
                  </a:lnTo>
                  <a:lnTo>
                    <a:pt x="19" y="243"/>
                  </a:lnTo>
                  <a:lnTo>
                    <a:pt x="30" y="235"/>
                  </a:lnTo>
                  <a:lnTo>
                    <a:pt x="41" y="227"/>
                  </a:lnTo>
                  <a:lnTo>
                    <a:pt x="49" y="220"/>
                  </a:lnTo>
                  <a:lnTo>
                    <a:pt x="58" y="217"/>
                  </a:lnTo>
                  <a:lnTo>
                    <a:pt x="61" y="213"/>
                  </a:lnTo>
                  <a:lnTo>
                    <a:pt x="68" y="210"/>
                  </a:lnTo>
                  <a:lnTo>
                    <a:pt x="76" y="205"/>
                  </a:lnTo>
                  <a:lnTo>
                    <a:pt x="84" y="197"/>
                  </a:lnTo>
                  <a:lnTo>
                    <a:pt x="95" y="190"/>
                  </a:lnTo>
                  <a:lnTo>
                    <a:pt x="105" y="182"/>
                  </a:lnTo>
                  <a:lnTo>
                    <a:pt x="117" y="173"/>
                  </a:lnTo>
                  <a:lnTo>
                    <a:pt x="130" y="164"/>
                  </a:lnTo>
                  <a:lnTo>
                    <a:pt x="140" y="154"/>
                  </a:lnTo>
                  <a:lnTo>
                    <a:pt x="151" y="145"/>
                  </a:lnTo>
                  <a:lnTo>
                    <a:pt x="161" y="137"/>
                  </a:lnTo>
                  <a:lnTo>
                    <a:pt x="171" y="128"/>
                  </a:lnTo>
                  <a:lnTo>
                    <a:pt x="178" y="121"/>
                  </a:lnTo>
                  <a:lnTo>
                    <a:pt x="185" y="115"/>
                  </a:lnTo>
                  <a:lnTo>
                    <a:pt x="188" y="109"/>
                  </a:lnTo>
                  <a:lnTo>
                    <a:pt x="190" y="107"/>
                  </a:lnTo>
                  <a:lnTo>
                    <a:pt x="199" y="105"/>
                  </a:lnTo>
                  <a:lnTo>
                    <a:pt x="210" y="101"/>
                  </a:lnTo>
                  <a:lnTo>
                    <a:pt x="220" y="95"/>
                  </a:lnTo>
                  <a:lnTo>
                    <a:pt x="232" y="87"/>
                  </a:lnTo>
                  <a:lnTo>
                    <a:pt x="245" y="77"/>
                  </a:lnTo>
                  <a:lnTo>
                    <a:pt x="258" y="68"/>
                  </a:lnTo>
                  <a:lnTo>
                    <a:pt x="272" y="58"/>
                  </a:lnTo>
                  <a:lnTo>
                    <a:pt x="286" y="47"/>
                  </a:lnTo>
                  <a:lnTo>
                    <a:pt x="299" y="36"/>
                  </a:lnTo>
                  <a:lnTo>
                    <a:pt x="312" y="26"/>
                  </a:lnTo>
                  <a:lnTo>
                    <a:pt x="325" y="18"/>
                  </a:lnTo>
                  <a:lnTo>
                    <a:pt x="338" y="10"/>
                  </a:lnTo>
                  <a:lnTo>
                    <a:pt x="351" y="5"/>
                  </a:lnTo>
                  <a:lnTo>
                    <a:pt x="363" y="1"/>
                  </a:lnTo>
                  <a:lnTo>
                    <a:pt x="374" y="0"/>
                  </a:lnTo>
                  <a:lnTo>
                    <a:pt x="383" y="2"/>
                  </a:lnTo>
                  <a:lnTo>
                    <a:pt x="396" y="11"/>
                  </a:lnTo>
                  <a:lnTo>
                    <a:pt x="408" y="28"/>
                  </a:lnTo>
                  <a:lnTo>
                    <a:pt x="421" y="51"/>
                  </a:lnTo>
                  <a:lnTo>
                    <a:pt x="436" y="75"/>
                  </a:lnTo>
                  <a:lnTo>
                    <a:pt x="450" y="99"/>
                  </a:lnTo>
                  <a:lnTo>
                    <a:pt x="466" y="120"/>
                  </a:lnTo>
                  <a:lnTo>
                    <a:pt x="482" y="133"/>
                  </a:lnTo>
                  <a:lnTo>
                    <a:pt x="499" y="138"/>
                  </a:lnTo>
                  <a:lnTo>
                    <a:pt x="501" y="150"/>
                  </a:lnTo>
                  <a:lnTo>
                    <a:pt x="506" y="163"/>
                  </a:lnTo>
                  <a:lnTo>
                    <a:pt x="511" y="177"/>
                  </a:lnTo>
                  <a:lnTo>
                    <a:pt x="520" y="191"/>
                  </a:lnTo>
                  <a:lnTo>
                    <a:pt x="529" y="207"/>
                  </a:lnTo>
                  <a:lnTo>
                    <a:pt x="540" y="220"/>
                  </a:lnTo>
                  <a:lnTo>
                    <a:pt x="545" y="228"/>
                  </a:lnTo>
                  <a:lnTo>
                    <a:pt x="501" y="230"/>
                  </a:lnTo>
                  <a:lnTo>
                    <a:pt x="505" y="226"/>
                  </a:lnTo>
                  <a:lnTo>
                    <a:pt x="511" y="216"/>
                  </a:lnTo>
                  <a:lnTo>
                    <a:pt x="516" y="209"/>
                  </a:lnTo>
                  <a:lnTo>
                    <a:pt x="519" y="201"/>
                  </a:lnTo>
                  <a:lnTo>
                    <a:pt x="518" y="194"/>
                  </a:lnTo>
                  <a:lnTo>
                    <a:pt x="514" y="190"/>
                  </a:lnTo>
                  <a:lnTo>
                    <a:pt x="507" y="187"/>
                  </a:lnTo>
                  <a:lnTo>
                    <a:pt x="496" y="186"/>
                  </a:lnTo>
                  <a:lnTo>
                    <a:pt x="492" y="176"/>
                  </a:lnTo>
                  <a:lnTo>
                    <a:pt x="488" y="164"/>
                  </a:lnTo>
                  <a:lnTo>
                    <a:pt x="480" y="149"/>
                  </a:lnTo>
                  <a:lnTo>
                    <a:pt x="471" y="133"/>
                  </a:lnTo>
                  <a:lnTo>
                    <a:pt x="461" y="117"/>
                  </a:lnTo>
                  <a:lnTo>
                    <a:pt x="452" y="102"/>
                  </a:lnTo>
                  <a:lnTo>
                    <a:pt x="446" y="90"/>
                  </a:lnTo>
                  <a:lnTo>
                    <a:pt x="441" y="80"/>
                  </a:lnTo>
                  <a:lnTo>
                    <a:pt x="430" y="64"/>
                  </a:lnTo>
                  <a:lnTo>
                    <a:pt x="419" y="51"/>
                  </a:lnTo>
                  <a:lnTo>
                    <a:pt x="408" y="42"/>
                  </a:lnTo>
                  <a:lnTo>
                    <a:pt x="397" y="36"/>
                  </a:lnTo>
                  <a:lnTo>
                    <a:pt x="383" y="32"/>
                  </a:lnTo>
                  <a:lnTo>
                    <a:pt x="370" y="33"/>
                  </a:lnTo>
                  <a:lnTo>
                    <a:pt x="357" y="33"/>
                  </a:lnTo>
                  <a:lnTo>
                    <a:pt x="344" y="38"/>
                  </a:lnTo>
                  <a:lnTo>
                    <a:pt x="330" y="43"/>
                  </a:lnTo>
                  <a:lnTo>
                    <a:pt x="316" y="51"/>
                  </a:lnTo>
                  <a:lnTo>
                    <a:pt x="303" y="57"/>
                  </a:lnTo>
                  <a:lnTo>
                    <a:pt x="289" y="65"/>
                  </a:lnTo>
                  <a:lnTo>
                    <a:pt x="275" y="74"/>
                  </a:lnTo>
                  <a:lnTo>
                    <a:pt x="262" y="82"/>
                  </a:lnTo>
                  <a:lnTo>
                    <a:pt x="249" y="90"/>
                  </a:lnTo>
                  <a:lnTo>
                    <a:pt x="236" y="98"/>
                  </a:lnTo>
                  <a:lnTo>
                    <a:pt x="227" y="103"/>
                  </a:lnTo>
                  <a:lnTo>
                    <a:pt x="215" y="110"/>
                  </a:lnTo>
                  <a:lnTo>
                    <a:pt x="200" y="118"/>
                  </a:lnTo>
                  <a:lnTo>
                    <a:pt x="183" y="128"/>
                  </a:lnTo>
                  <a:lnTo>
                    <a:pt x="164" y="139"/>
                  </a:lnTo>
                  <a:lnTo>
                    <a:pt x="145" y="151"/>
                  </a:lnTo>
                  <a:lnTo>
                    <a:pt x="126" y="163"/>
                  </a:lnTo>
                  <a:lnTo>
                    <a:pt x="105" y="176"/>
                  </a:lnTo>
                  <a:lnTo>
                    <a:pt x="85" y="190"/>
                  </a:lnTo>
                  <a:lnTo>
                    <a:pt x="67" y="202"/>
                  </a:lnTo>
                  <a:lnTo>
                    <a:pt x="50" y="216"/>
                  </a:lnTo>
                  <a:lnTo>
                    <a:pt x="37" y="229"/>
                  </a:lnTo>
                  <a:lnTo>
                    <a:pt x="23" y="239"/>
                  </a:lnTo>
                  <a:lnTo>
                    <a:pt x="14" y="252"/>
                  </a:lnTo>
                  <a:lnTo>
                    <a:pt x="11" y="256"/>
                  </a:lnTo>
                  <a:lnTo>
                    <a:pt x="0" y="257"/>
                  </a:lnTo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1" name="Freeform 7"/>
            <p:cNvSpPr>
              <a:spLocks/>
            </p:cNvSpPr>
            <p:nvPr/>
          </p:nvSpPr>
          <p:spPr bwMode="auto">
            <a:xfrm>
              <a:off x="3584" y="2945"/>
              <a:ext cx="34" cy="44"/>
            </a:xfrm>
            <a:custGeom>
              <a:avLst/>
              <a:gdLst>
                <a:gd name="T0" fmla="*/ 10 w 34"/>
                <a:gd name="T1" fmla="*/ 43 h 44"/>
                <a:gd name="T2" fmla="*/ 5 w 34"/>
                <a:gd name="T3" fmla="*/ 33 h 44"/>
                <a:gd name="T4" fmla="*/ 2 w 34"/>
                <a:gd name="T5" fmla="*/ 21 h 44"/>
                <a:gd name="T6" fmla="*/ 0 w 34"/>
                <a:gd name="T7" fmla="*/ 10 h 44"/>
                <a:gd name="T8" fmla="*/ 8 w 34"/>
                <a:gd name="T9" fmla="*/ 7 h 44"/>
                <a:gd name="T10" fmla="*/ 16 w 34"/>
                <a:gd name="T11" fmla="*/ 3 h 44"/>
                <a:gd name="T12" fmla="*/ 17 w 34"/>
                <a:gd name="T13" fmla="*/ 1 h 44"/>
                <a:gd name="T14" fmla="*/ 27 w 34"/>
                <a:gd name="T15" fmla="*/ 0 h 44"/>
                <a:gd name="T16" fmla="*/ 25 w 34"/>
                <a:gd name="T17" fmla="*/ 6 h 44"/>
                <a:gd name="T18" fmla="*/ 23 w 34"/>
                <a:gd name="T19" fmla="*/ 15 h 44"/>
                <a:gd name="T20" fmla="*/ 26 w 34"/>
                <a:gd name="T21" fmla="*/ 24 h 44"/>
                <a:gd name="T22" fmla="*/ 31 w 34"/>
                <a:gd name="T23" fmla="*/ 39 h 44"/>
                <a:gd name="T24" fmla="*/ 33 w 34"/>
                <a:gd name="T25" fmla="*/ 42 h 44"/>
                <a:gd name="T26" fmla="*/ 10 w 34"/>
                <a:gd name="T27" fmla="*/ 43 h 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4"/>
                <a:gd name="T43" fmla="*/ 0 h 44"/>
                <a:gd name="T44" fmla="*/ 34 w 34"/>
                <a:gd name="T45" fmla="*/ 44 h 4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4" h="44">
                  <a:moveTo>
                    <a:pt x="10" y="43"/>
                  </a:moveTo>
                  <a:lnTo>
                    <a:pt x="5" y="33"/>
                  </a:lnTo>
                  <a:lnTo>
                    <a:pt x="2" y="21"/>
                  </a:lnTo>
                  <a:lnTo>
                    <a:pt x="0" y="10"/>
                  </a:lnTo>
                  <a:lnTo>
                    <a:pt x="8" y="7"/>
                  </a:lnTo>
                  <a:lnTo>
                    <a:pt x="16" y="3"/>
                  </a:lnTo>
                  <a:lnTo>
                    <a:pt x="17" y="1"/>
                  </a:lnTo>
                  <a:lnTo>
                    <a:pt x="27" y="0"/>
                  </a:lnTo>
                  <a:lnTo>
                    <a:pt x="25" y="6"/>
                  </a:lnTo>
                  <a:lnTo>
                    <a:pt x="23" y="15"/>
                  </a:lnTo>
                  <a:lnTo>
                    <a:pt x="26" y="24"/>
                  </a:lnTo>
                  <a:lnTo>
                    <a:pt x="31" y="39"/>
                  </a:lnTo>
                  <a:lnTo>
                    <a:pt x="33" y="42"/>
                  </a:lnTo>
                  <a:lnTo>
                    <a:pt x="10" y="43"/>
                  </a:lnTo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2" name="Freeform 8"/>
            <p:cNvSpPr>
              <a:spLocks/>
            </p:cNvSpPr>
            <p:nvPr/>
          </p:nvSpPr>
          <p:spPr bwMode="auto">
            <a:xfrm>
              <a:off x="4064" y="2917"/>
              <a:ext cx="123" cy="48"/>
            </a:xfrm>
            <a:custGeom>
              <a:avLst/>
              <a:gdLst>
                <a:gd name="T0" fmla="*/ 0 w 123"/>
                <a:gd name="T1" fmla="*/ 47 h 48"/>
                <a:gd name="T2" fmla="*/ 7 w 123"/>
                <a:gd name="T3" fmla="*/ 40 h 48"/>
                <a:gd name="T4" fmla="*/ 15 w 123"/>
                <a:gd name="T5" fmla="*/ 33 h 48"/>
                <a:gd name="T6" fmla="*/ 25 w 123"/>
                <a:gd name="T7" fmla="*/ 25 h 48"/>
                <a:gd name="T8" fmla="*/ 33 w 123"/>
                <a:gd name="T9" fmla="*/ 16 h 48"/>
                <a:gd name="T10" fmla="*/ 43 w 123"/>
                <a:gd name="T11" fmla="*/ 6 h 48"/>
                <a:gd name="T12" fmla="*/ 46 w 123"/>
                <a:gd name="T13" fmla="*/ 2 h 48"/>
                <a:gd name="T14" fmla="*/ 88 w 123"/>
                <a:gd name="T15" fmla="*/ 0 h 48"/>
                <a:gd name="T16" fmla="*/ 94 w 123"/>
                <a:gd name="T17" fmla="*/ 8 h 48"/>
                <a:gd name="T18" fmla="*/ 107 w 123"/>
                <a:gd name="T19" fmla="*/ 21 h 48"/>
                <a:gd name="T20" fmla="*/ 117 w 123"/>
                <a:gd name="T21" fmla="*/ 36 h 48"/>
                <a:gd name="T22" fmla="*/ 122 w 123"/>
                <a:gd name="T23" fmla="*/ 40 h 48"/>
                <a:gd name="T24" fmla="*/ 0 w 123"/>
                <a:gd name="T25" fmla="*/ 47 h 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3"/>
                <a:gd name="T40" fmla="*/ 0 h 48"/>
                <a:gd name="T41" fmla="*/ 123 w 123"/>
                <a:gd name="T42" fmla="*/ 48 h 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3" h="48">
                  <a:moveTo>
                    <a:pt x="0" y="47"/>
                  </a:moveTo>
                  <a:lnTo>
                    <a:pt x="7" y="40"/>
                  </a:lnTo>
                  <a:lnTo>
                    <a:pt x="15" y="33"/>
                  </a:lnTo>
                  <a:lnTo>
                    <a:pt x="25" y="25"/>
                  </a:lnTo>
                  <a:lnTo>
                    <a:pt x="33" y="16"/>
                  </a:lnTo>
                  <a:lnTo>
                    <a:pt x="43" y="6"/>
                  </a:lnTo>
                  <a:lnTo>
                    <a:pt x="46" y="2"/>
                  </a:lnTo>
                  <a:lnTo>
                    <a:pt x="88" y="0"/>
                  </a:lnTo>
                  <a:lnTo>
                    <a:pt x="94" y="8"/>
                  </a:lnTo>
                  <a:lnTo>
                    <a:pt x="107" y="21"/>
                  </a:lnTo>
                  <a:lnTo>
                    <a:pt x="117" y="36"/>
                  </a:lnTo>
                  <a:lnTo>
                    <a:pt x="122" y="40"/>
                  </a:lnTo>
                  <a:lnTo>
                    <a:pt x="0" y="47"/>
                  </a:lnTo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3" name="Freeform 9"/>
            <p:cNvSpPr>
              <a:spLocks/>
            </p:cNvSpPr>
            <p:nvPr/>
          </p:nvSpPr>
          <p:spPr bwMode="auto">
            <a:xfrm>
              <a:off x="3595" y="2963"/>
              <a:ext cx="960" cy="812"/>
            </a:xfrm>
            <a:custGeom>
              <a:avLst/>
              <a:gdLst>
                <a:gd name="T0" fmla="*/ 40 w 960"/>
                <a:gd name="T1" fmla="*/ 99 h 812"/>
                <a:gd name="T2" fmla="*/ 108 w 960"/>
                <a:gd name="T3" fmla="*/ 198 h 812"/>
                <a:gd name="T4" fmla="*/ 394 w 960"/>
                <a:gd name="T5" fmla="*/ 659 h 812"/>
                <a:gd name="T6" fmla="*/ 486 w 960"/>
                <a:gd name="T7" fmla="*/ 811 h 812"/>
                <a:gd name="T8" fmla="*/ 507 w 960"/>
                <a:gd name="T9" fmla="*/ 804 h 812"/>
                <a:gd name="T10" fmla="*/ 477 w 960"/>
                <a:gd name="T11" fmla="*/ 752 h 812"/>
                <a:gd name="T12" fmla="*/ 432 w 960"/>
                <a:gd name="T13" fmla="*/ 697 h 812"/>
                <a:gd name="T14" fmla="*/ 374 w 960"/>
                <a:gd name="T15" fmla="*/ 621 h 812"/>
                <a:gd name="T16" fmla="*/ 329 w 960"/>
                <a:gd name="T17" fmla="*/ 528 h 812"/>
                <a:gd name="T18" fmla="*/ 285 w 960"/>
                <a:gd name="T19" fmla="*/ 457 h 812"/>
                <a:gd name="T20" fmla="*/ 210 w 960"/>
                <a:gd name="T21" fmla="*/ 347 h 812"/>
                <a:gd name="T22" fmla="*/ 168 w 960"/>
                <a:gd name="T23" fmla="*/ 267 h 812"/>
                <a:gd name="T24" fmla="*/ 210 w 960"/>
                <a:gd name="T25" fmla="*/ 217 h 812"/>
                <a:gd name="T26" fmla="*/ 294 w 960"/>
                <a:gd name="T27" fmla="*/ 166 h 812"/>
                <a:gd name="T28" fmla="*/ 349 w 960"/>
                <a:gd name="T29" fmla="*/ 142 h 812"/>
                <a:gd name="T30" fmla="*/ 394 w 960"/>
                <a:gd name="T31" fmla="*/ 114 h 812"/>
                <a:gd name="T32" fmla="*/ 445 w 960"/>
                <a:gd name="T33" fmla="*/ 96 h 812"/>
                <a:gd name="T34" fmla="*/ 483 w 960"/>
                <a:gd name="T35" fmla="*/ 79 h 812"/>
                <a:gd name="T36" fmla="*/ 562 w 960"/>
                <a:gd name="T37" fmla="*/ 22 h 812"/>
                <a:gd name="T38" fmla="*/ 624 w 960"/>
                <a:gd name="T39" fmla="*/ 63 h 812"/>
                <a:gd name="T40" fmla="*/ 646 w 960"/>
                <a:gd name="T41" fmla="*/ 134 h 812"/>
                <a:gd name="T42" fmla="*/ 701 w 960"/>
                <a:gd name="T43" fmla="*/ 207 h 812"/>
                <a:gd name="T44" fmla="*/ 713 w 960"/>
                <a:gd name="T45" fmla="*/ 287 h 812"/>
                <a:gd name="T46" fmla="*/ 774 w 960"/>
                <a:gd name="T47" fmla="*/ 333 h 812"/>
                <a:gd name="T48" fmla="*/ 783 w 960"/>
                <a:gd name="T49" fmla="*/ 383 h 812"/>
                <a:gd name="T50" fmla="*/ 752 w 960"/>
                <a:gd name="T51" fmla="*/ 429 h 812"/>
                <a:gd name="T52" fmla="*/ 695 w 960"/>
                <a:gd name="T53" fmla="*/ 430 h 812"/>
                <a:gd name="T54" fmla="*/ 650 w 960"/>
                <a:gd name="T55" fmla="*/ 395 h 812"/>
                <a:gd name="T56" fmla="*/ 627 w 960"/>
                <a:gd name="T57" fmla="*/ 348 h 812"/>
                <a:gd name="T58" fmla="*/ 643 w 960"/>
                <a:gd name="T59" fmla="*/ 405 h 812"/>
                <a:gd name="T60" fmla="*/ 628 w 960"/>
                <a:gd name="T61" fmla="*/ 492 h 812"/>
                <a:gd name="T62" fmla="*/ 607 w 960"/>
                <a:gd name="T63" fmla="*/ 508 h 812"/>
                <a:gd name="T64" fmla="*/ 654 w 960"/>
                <a:gd name="T65" fmla="*/ 572 h 812"/>
                <a:gd name="T66" fmla="*/ 725 w 960"/>
                <a:gd name="T67" fmla="*/ 564 h 812"/>
                <a:gd name="T68" fmla="*/ 774 w 960"/>
                <a:gd name="T69" fmla="*/ 616 h 812"/>
                <a:gd name="T70" fmla="*/ 839 w 960"/>
                <a:gd name="T71" fmla="*/ 612 h 812"/>
                <a:gd name="T72" fmla="*/ 813 w 960"/>
                <a:gd name="T73" fmla="*/ 606 h 812"/>
                <a:gd name="T74" fmla="*/ 747 w 960"/>
                <a:gd name="T75" fmla="*/ 549 h 812"/>
                <a:gd name="T76" fmla="*/ 762 w 960"/>
                <a:gd name="T77" fmla="*/ 476 h 812"/>
                <a:gd name="T78" fmla="*/ 835 w 960"/>
                <a:gd name="T79" fmla="*/ 460 h 812"/>
                <a:gd name="T80" fmla="*/ 899 w 960"/>
                <a:gd name="T81" fmla="*/ 527 h 812"/>
                <a:gd name="T82" fmla="*/ 880 w 960"/>
                <a:gd name="T83" fmla="*/ 590 h 812"/>
                <a:gd name="T84" fmla="*/ 855 w 960"/>
                <a:gd name="T85" fmla="*/ 420 h 812"/>
                <a:gd name="T86" fmla="*/ 740 w 960"/>
                <a:gd name="T87" fmla="*/ 233 h 812"/>
                <a:gd name="T88" fmla="*/ 655 w 960"/>
                <a:gd name="T89" fmla="*/ 78 h 812"/>
                <a:gd name="T90" fmla="*/ 593 w 960"/>
                <a:gd name="T91" fmla="*/ 0 h 812"/>
                <a:gd name="T92" fmla="*/ 442 w 960"/>
                <a:gd name="T93" fmla="*/ 23 h 812"/>
                <a:gd name="T94" fmla="*/ 373 w 960"/>
                <a:gd name="T95" fmla="*/ 76 h 812"/>
                <a:gd name="T96" fmla="*/ 297 w 960"/>
                <a:gd name="T97" fmla="*/ 127 h 812"/>
                <a:gd name="T98" fmla="*/ 253 w 960"/>
                <a:gd name="T99" fmla="*/ 150 h 812"/>
                <a:gd name="T100" fmla="*/ 217 w 960"/>
                <a:gd name="T101" fmla="*/ 172 h 812"/>
                <a:gd name="T102" fmla="*/ 155 w 960"/>
                <a:gd name="T103" fmla="*/ 186 h 812"/>
                <a:gd name="T104" fmla="*/ 103 w 960"/>
                <a:gd name="T105" fmla="*/ 160 h 812"/>
                <a:gd name="T106" fmla="*/ 63 w 960"/>
                <a:gd name="T107" fmla="*/ 92 h 81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60"/>
                <a:gd name="T163" fmla="*/ 0 h 812"/>
                <a:gd name="T164" fmla="*/ 960 w 960"/>
                <a:gd name="T165" fmla="*/ 812 h 81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60" h="812">
                  <a:moveTo>
                    <a:pt x="0" y="31"/>
                  </a:moveTo>
                  <a:lnTo>
                    <a:pt x="1" y="33"/>
                  </a:lnTo>
                  <a:lnTo>
                    <a:pt x="9" y="50"/>
                  </a:lnTo>
                  <a:lnTo>
                    <a:pt x="18" y="66"/>
                  </a:lnTo>
                  <a:lnTo>
                    <a:pt x="29" y="83"/>
                  </a:lnTo>
                  <a:lnTo>
                    <a:pt x="40" y="99"/>
                  </a:lnTo>
                  <a:lnTo>
                    <a:pt x="52" y="117"/>
                  </a:lnTo>
                  <a:lnTo>
                    <a:pt x="62" y="134"/>
                  </a:lnTo>
                  <a:lnTo>
                    <a:pt x="75" y="151"/>
                  </a:lnTo>
                  <a:lnTo>
                    <a:pt x="86" y="167"/>
                  </a:lnTo>
                  <a:lnTo>
                    <a:pt x="97" y="184"/>
                  </a:lnTo>
                  <a:lnTo>
                    <a:pt x="108" y="198"/>
                  </a:lnTo>
                  <a:lnTo>
                    <a:pt x="117" y="212"/>
                  </a:lnTo>
                  <a:lnTo>
                    <a:pt x="125" y="224"/>
                  </a:lnTo>
                  <a:lnTo>
                    <a:pt x="132" y="235"/>
                  </a:lnTo>
                  <a:lnTo>
                    <a:pt x="365" y="617"/>
                  </a:lnTo>
                  <a:lnTo>
                    <a:pt x="378" y="636"/>
                  </a:lnTo>
                  <a:lnTo>
                    <a:pt x="394" y="659"/>
                  </a:lnTo>
                  <a:lnTo>
                    <a:pt x="413" y="684"/>
                  </a:lnTo>
                  <a:lnTo>
                    <a:pt x="433" y="711"/>
                  </a:lnTo>
                  <a:lnTo>
                    <a:pt x="452" y="738"/>
                  </a:lnTo>
                  <a:lnTo>
                    <a:pt x="468" y="763"/>
                  </a:lnTo>
                  <a:lnTo>
                    <a:pt x="481" y="788"/>
                  </a:lnTo>
                  <a:lnTo>
                    <a:pt x="486" y="811"/>
                  </a:lnTo>
                  <a:lnTo>
                    <a:pt x="488" y="811"/>
                  </a:lnTo>
                  <a:lnTo>
                    <a:pt x="492" y="810"/>
                  </a:lnTo>
                  <a:lnTo>
                    <a:pt x="496" y="808"/>
                  </a:lnTo>
                  <a:lnTo>
                    <a:pt x="500" y="806"/>
                  </a:lnTo>
                  <a:lnTo>
                    <a:pt x="503" y="805"/>
                  </a:lnTo>
                  <a:lnTo>
                    <a:pt x="507" y="804"/>
                  </a:lnTo>
                  <a:lnTo>
                    <a:pt x="511" y="803"/>
                  </a:lnTo>
                  <a:lnTo>
                    <a:pt x="514" y="803"/>
                  </a:lnTo>
                  <a:lnTo>
                    <a:pt x="510" y="790"/>
                  </a:lnTo>
                  <a:lnTo>
                    <a:pt x="501" y="776"/>
                  </a:lnTo>
                  <a:lnTo>
                    <a:pt x="490" y="765"/>
                  </a:lnTo>
                  <a:lnTo>
                    <a:pt x="477" y="752"/>
                  </a:lnTo>
                  <a:lnTo>
                    <a:pt x="466" y="741"/>
                  </a:lnTo>
                  <a:lnTo>
                    <a:pt x="457" y="728"/>
                  </a:lnTo>
                  <a:lnTo>
                    <a:pt x="452" y="716"/>
                  </a:lnTo>
                  <a:lnTo>
                    <a:pt x="452" y="703"/>
                  </a:lnTo>
                  <a:lnTo>
                    <a:pt x="442" y="701"/>
                  </a:lnTo>
                  <a:lnTo>
                    <a:pt x="432" y="697"/>
                  </a:lnTo>
                  <a:lnTo>
                    <a:pt x="422" y="689"/>
                  </a:lnTo>
                  <a:lnTo>
                    <a:pt x="412" y="679"/>
                  </a:lnTo>
                  <a:lnTo>
                    <a:pt x="402" y="666"/>
                  </a:lnTo>
                  <a:lnTo>
                    <a:pt x="392" y="653"/>
                  </a:lnTo>
                  <a:lnTo>
                    <a:pt x="383" y="638"/>
                  </a:lnTo>
                  <a:lnTo>
                    <a:pt x="374" y="621"/>
                  </a:lnTo>
                  <a:lnTo>
                    <a:pt x="365" y="606"/>
                  </a:lnTo>
                  <a:lnTo>
                    <a:pt x="356" y="589"/>
                  </a:lnTo>
                  <a:lnTo>
                    <a:pt x="348" y="573"/>
                  </a:lnTo>
                  <a:lnTo>
                    <a:pt x="341" y="557"/>
                  </a:lnTo>
                  <a:lnTo>
                    <a:pt x="335" y="542"/>
                  </a:lnTo>
                  <a:lnTo>
                    <a:pt x="329" y="528"/>
                  </a:lnTo>
                  <a:lnTo>
                    <a:pt x="322" y="518"/>
                  </a:lnTo>
                  <a:lnTo>
                    <a:pt x="318" y="509"/>
                  </a:lnTo>
                  <a:lnTo>
                    <a:pt x="312" y="498"/>
                  </a:lnTo>
                  <a:lnTo>
                    <a:pt x="305" y="486"/>
                  </a:lnTo>
                  <a:lnTo>
                    <a:pt x="296" y="473"/>
                  </a:lnTo>
                  <a:lnTo>
                    <a:pt x="285" y="457"/>
                  </a:lnTo>
                  <a:lnTo>
                    <a:pt x="273" y="439"/>
                  </a:lnTo>
                  <a:lnTo>
                    <a:pt x="261" y="421"/>
                  </a:lnTo>
                  <a:lnTo>
                    <a:pt x="248" y="402"/>
                  </a:lnTo>
                  <a:lnTo>
                    <a:pt x="236" y="383"/>
                  </a:lnTo>
                  <a:lnTo>
                    <a:pt x="223" y="365"/>
                  </a:lnTo>
                  <a:lnTo>
                    <a:pt x="210" y="347"/>
                  </a:lnTo>
                  <a:lnTo>
                    <a:pt x="199" y="330"/>
                  </a:lnTo>
                  <a:lnTo>
                    <a:pt x="189" y="313"/>
                  </a:lnTo>
                  <a:lnTo>
                    <a:pt x="180" y="299"/>
                  </a:lnTo>
                  <a:lnTo>
                    <a:pt x="174" y="286"/>
                  </a:lnTo>
                  <a:lnTo>
                    <a:pt x="170" y="275"/>
                  </a:lnTo>
                  <a:lnTo>
                    <a:pt x="168" y="267"/>
                  </a:lnTo>
                  <a:lnTo>
                    <a:pt x="169" y="260"/>
                  </a:lnTo>
                  <a:lnTo>
                    <a:pt x="173" y="253"/>
                  </a:lnTo>
                  <a:lnTo>
                    <a:pt x="180" y="244"/>
                  </a:lnTo>
                  <a:lnTo>
                    <a:pt x="188" y="235"/>
                  </a:lnTo>
                  <a:lnTo>
                    <a:pt x="199" y="226"/>
                  </a:lnTo>
                  <a:lnTo>
                    <a:pt x="210" y="217"/>
                  </a:lnTo>
                  <a:lnTo>
                    <a:pt x="224" y="208"/>
                  </a:lnTo>
                  <a:lnTo>
                    <a:pt x="237" y="198"/>
                  </a:lnTo>
                  <a:lnTo>
                    <a:pt x="252" y="190"/>
                  </a:lnTo>
                  <a:lnTo>
                    <a:pt x="265" y="181"/>
                  </a:lnTo>
                  <a:lnTo>
                    <a:pt x="279" y="173"/>
                  </a:lnTo>
                  <a:lnTo>
                    <a:pt x="294" y="166"/>
                  </a:lnTo>
                  <a:lnTo>
                    <a:pt x="306" y="160"/>
                  </a:lnTo>
                  <a:lnTo>
                    <a:pt x="317" y="154"/>
                  </a:lnTo>
                  <a:lnTo>
                    <a:pt x="326" y="151"/>
                  </a:lnTo>
                  <a:lnTo>
                    <a:pt x="334" y="148"/>
                  </a:lnTo>
                  <a:lnTo>
                    <a:pt x="342" y="146"/>
                  </a:lnTo>
                  <a:lnTo>
                    <a:pt x="349" y="142"/>
                  </a:lnTo>
                  <a:lnTo>
                    <a:pt x="357" y="139"/>
                  </a:lnTo>
                  <a:lnTo>
                    <a:pt x="364" y="134"/>
                  </a:lnTo>
                  <a:lnTo>
                    <a:pt x="372" y="129"/>
                  </a:lnTo>
                  <a:lnTo>
                    <a:pt x="380" y="124"/>
                  </a:lnTo>
                  <a:lnTo>
                    <a:pt x="388" y="118"/>
                  </a:lnTo>
                  <a:lnTo>
                    <a:pt x="394" y="114"/>
                  </a:lnTo>
                  <a:lnTo>
                    <a:pt x="403" y="108"/>
                  </a:lnTo>
                  <a:lnTo>
                    <a:pt x="410" y="104"/>
                  </a:lnTo>
                  <a:lnTo>
                    <a:pt x="419" y="101"/>
                  </a:lnTo>
                  <a:lnTo>
                    <a:pt x="428" y="98"/>
                  </a:lnTo>
                  <a:lnTo>
                    <a:pt x="436" y="97"/>
                  </a:lnTo>
                  <a:lnTo>
                    <a:pt x="445" y="96"/>
                  </a:lnTo>
                  <a:lnTo>
                    <a:pt x="454" y="98"/>
                  </a:lnTo>
                  <a:lnTo>
                    <a:pt x="463" y="100"/>
                  </a:lnTo>
                  <a:lnTo>
                    <a:pt x="467" y="100"/>
                  </a:lnTo>
                  <a:lnTo>
                    <a:pt x="472" y="96"/>
                  </a:lnTo>
                  <a:lnTo>
                    <a:pt x="476" y="90"/>
                  </a:lnTo>
                  <a:lnTo>
                    <a:pt x="483" y="79"/>
                  </a:lnTo>
                  <a:lnTo>
                    <a:pt x="490" y="69"/>
                  </a:lnTo>
                  <a:lnTo>
                    <a:pt x="503" y="56"/>
                  </a:lnTo>
                  <a:lnTo>
                    <a:pt x="520" y="41"/>
                  </a:lnTo>
                  <a:lnTo>
                    <a:pt x="542" y="27"/>
                  </a:lnTo>
                  <a:lnTo>
                    <a:pt x="551" y="23"/>
                  </a:lnTo>
                  <a:lnTo>
                    <a:pt x="562" y="22"/>
                  </a:lnTo>
                  <a:lnTo>
                    <a:pt x="573" y="23"/>
                  </a:lnTo>
                  <a:lnTo>
                    <a:pt x="584" y="28"/>
                  </a:lnTo>
                  <a:lnTo>
                    <a:pt x="595" y="33"/>
                  </a:lnTo>
                  <a:lnTo>
                    <a:pt x="605" y="42"/>
                  </a:lnTo>
                  <a:lnTo>
                    <a:pt x="615" y="52"/>
                  </a:lnTo>
                  <a:lnTo>
                    <a:pt x="624" y="63"/>
                  </a:lnTo>
                  <a:lnTo>
                    <a:pt x="632" y="73"/>
                  </a:lnTo>
                  <a:lnTo>
                    <a:pt x="638" y="85"/>
                  </a:lnTo>
                  <a:lnTo>
                    <a:pt x="643" y="98"/>
                  </a:lnTo>
                  <a:lnTo>
                    <a:pt x="646" y="110"/>
                  </a:lnTo>
                  <a:lnTo>
                    <a:pt x="647" y="122"/>
                  </a:lnTo>
                  <a:lnTo>
                    <a:pt x="646" y="134"/>
                  </a:lnTo>
                  <a:lnTo>
                    <a:pt x="644" y="144"/>
                  </a:lnTo>
                  <a:lnTo>
                    <a:pt x="637" y="153"/>
                  </a:lnTo>
                  <a:lnTo>
                    <a:pt x="655" y="157"/>
                  </a:lnTo>
                  <a:lnTo>
                    <a:pt x="673" y="169"/>
                  </a:lnTo>
                  <a:lnTo>
                    <a:pt x="689" y="187"/>
                  </a:lnTo>
                  <a:lnTo>
                    <a:pt x="701" y="207"/>
                  </a:lnTo>
                  <a:lnTo>
                    <a:pt x="708" y="230"/>
                  </a:lnTo>
                  <a:lnTo>
                    <a:pt x="711" y="251"/>
                  </a:lnTo>
                  <a:lnTo>
                    <a:pt x="705" y="269"/>
                  </a:lnTo>
                  <a:lnTo>
                    <a:pt x="693" y="282"/>
                  </a:lnTo>
                  <a:lnTo>
                    <a:pt x="703" y="283"/>
                  </a:lnTo>
                  <a:lnTo>
                    <a:pt x="713" y="287"/>
                  </a:lnTo>
                  <a:lnTo>
                    <a:pt x="724" y="291"/>
                  </a:lnTo>
                  <a:lnTo>
                    <a:pt x="736" y="298"/>
                  </a:lnTo>
                  <a:lnTo>
                    <a:pt x="746" y="305"/>
                  </a:lnTo>
                  <a:lnTo>
                    <a:pt x="756" y="315"/>
                  </a:lnTo>
                  <a:lnTo>
                    <a:pt x="765" y="324"/>
                  </a:lnTo>
                  <a:lnTo>
                    <a:pt x="774" y="333"/>
                  </a:lnTo>
                  <a:lnTo>
                    <a:pt x="779" y="343"/>
                  </a:lnTo>
                  <a:lnTo>
                    <a:pt x="785" y="353"/>
                  </a:lnTo>
                  <a:lnTo>
                    <a:pt x="787" y="362"/>
                  </a:lnTo>
                  <a:lnTo>
                    <a:pt x="789" y="371"/>
                  </a:lnTo>
                  <a:lnTo>
                    <a:pt x="787" y="378"/>
                  </a:lnTo>
                  <a:lnTo>
                    <a:pt x="783" y="383"/>
                  </a:lnTo>
                  <a:lnTo>
                    <a:pt x="777" y="387"/>
                  </a:lnTo>
                  <a:lnTo>
                    <a:pt x="766" y="389"/>
                  </a:lnTo>
                  <a:lnTo>
                    <a:pt x="765" y="403"/>
                  </a:lnTo>
                  <a:lnTo>
                    <a:pt x="763" y="415"/>
                  </a:lnTo>
                  <a:lnTo>
                    <a:pt x="758" y="424"/>
                  </a:lnTo>
                  <a:lnTo>
                    <a:pt x="752" y="429"/>
                  </a:lnTo>
                  <a:lnTo>
                    <a:pt x="744" y="435"/>
                  </a:lnTo>
                  <a:lnTo>
                    <a:pt x="735" y="436"/>
                  </a:lnTo>
                  <a:lnTo>
                    <a:pt x="725" y="437"/>
                  </a:lnTo>
                  <a:lnTo>
                    <a:pt x="716" y="436"/>
                  </a:lnTo>
                  <a:lnTo>
                    <a:pt x="706" y="434"/>
                  </a:lnTo>
                  <a:lnTo>
                    <a:pt x="695" y="430"/>
                  </a:lnTo>
                  <a:lnTo>
                    <a:pt x="684" y="425"/>
                  </a:lnTo>
                  <a:lnTo>
                    <a:pt x="675" y="420"/>
                  </a:lnTo>
                  <a:lnTo>
                    <a:pt x="667" y="415"/>
                  </a:lnTo>
                  <a:lnTo>
                    <a:pt x="659" y="408"/>
                  </a:lnTo>
                  <a:lnTo>
                    <a:pt x="654" y="401"/>
                  </a:lnTo>
                  <a:lnTo>
                    <a:pt x="650" y="395"/>
                  </a:lnTo>
                  <a:lnTo>
                    <a:pt x="640" y="376"/>
                  </a:lnTo>
                  <a:lnTo>
                    <a:pt x="633" y="357"/>
                  </a:lnTo>
                  <a:lnTo>
                    <a:pt x="628" y="339"/>
                  </a:lnTo>
                  <a:lnTo>
                    <a:pt x="626" y="320"/>
                  </a:lnTo>
                  <a:lnTo>
                    <a:pt x="629" y="343"/>
                  </a:lnTo>
                  <a:lnTo>
                    <a:pt x="627" y="348"/>
                  </a:lnTo>
                  <a:lnTo>
                    <a:pt x="621" y="339"/>
                  </a:lnTo>
                  <a:lnTo>
                    <a:pt x="612" y="321"/>
                  </a:lnTo>
                  <a:lnTo>
                    <a:pt x="616" y="343"/>
                  </a:lnTo>
                  <a:lnTo>
                    <a:pt x="624" y="365"/>
                  </a:lnTo>
                  <a:lnTo>
                    <a:pt x="634" y="384"/>
                  </a:lnTo>
                  <a:lnTo>
                    <a:pt x="643" y="405"/>
                  </a:lnTo>
                  <a:lnTo>
                    <a:pt x="651" y="424"/>
                  </a:lnTo>
                  <a:lnTo>
                    <a:pt x="653" y="444"/>
                  </a:lnTo>
                  <a:lnTo>
                    <a:pt x="648" y="465"/>
                  </a:lnTo>
                  <a:lnTo>
                    <a:pt x="634" y="485"/>
                  </a:lnTo>
                  <a:lnTo>
                    <a:pt x="632" y="489"/>
                  </a:lnTo>
                  <a:lnTo>
                    <a:pt x="628" y="492"/>
                  </a:lnTo>
                  <a:lnTo>
                    <a:pt x="624" y="496"/>
                  </a:lnTo>
                  <a:lnTo>
                    <a:pt x="621" y="499"/>
                  </a:lnTo>
                  <a:lnTo>
                    <a:pt x="617" y="502"/>
                  </a:lnTo>
                  <a:lnTo>
                    <a:pt x="613" y="505"/>
                  </a:lnTo>
                  <a:lnTo>
                    <a:pt x="610" y="507"/>
                  </a:lnTo>
                  <a:lnTo>
                    <a:pt x="607" y="508"/>
                  </a:lnTo>
                  <a:lnTo>
                    <a:pt x="618" y="529"/>
                  </a:lnTo>
                  <a:lnTo>
                    <a:pt x="625" y="548"/>
                  </a:lnTo>
                  <a:lnTo>
                    <a:pt x="630" y="567"/>
                  </a:lnTo>
                  <a:lnTo>
                    <a:pt x="632" y="590"/>
                  </a:lnTo>
                  <a:lnTo>
                    <a:pt x="642" y="580"/>
                  </a:lnTo>
                  <a:lnTo>
                    <a:pt x="654" y="572"/>
                  </a:lnTo>
                  <a:lnTo>
                    <a:pt x="665" y="566"/>
                  </a:lnTo>
                  <a:lnTo>
                    <a:pt x="676" y="561"/>
                  </a:lnTo>
                  <a:lnTo>
                    <a:pt x="689" y="560"/>
                  </a:lnTo>
                  <a:lnTo>
                    <a:pt x="701" y="559"/>
                  </a:lnTo>
                  <a:lnTo>
                    <a:pt x="712" y="561"/>
                  </a:lnTo>
                  <a:lnTo>
                    <a:pt x="725" y="564"/>
                  </a:lnTo>
                  <a:lnTo>
                    <a:pt x="735" y="568"/>
                  </a:lnTo>
                  <a:lnTo>
                    <a:pt x="744" y="575"/>
                  </a:lnTo>
                  <a:lnTo>
                    <a:pt x="754" y="583"/>
                  </a:lnTo>
                  <a:lnTo>
                    <a:pt x="761" y="592"/>
                  </a:lnTo>
                  <a:lnTo>
                    <a:pt x="769" y="603"/>
                  </a:lnTo>
                  <a:lnTo>
                    <a:pt x="774" y="616"/>
                  </a:lnTo>
                  <a:lnTo>
                    <a:pt x="778" y="628"/>
                  </a:lnTo>
                  <a:lnTo>
                    <a:pt x="779" y="643"/>
                  </a:lnTo>
                  <a:lnTo>
                    <a:pt x="801" y="631"/>
                  </a:lnTo>
                  <a:lnTo>
                    <a:pt x="819" y="622"/>
                  </a:lnTo>
                  <a:lnTo>
                    <a:pt x="831" y="616"/>
                  </a:lnTo>
                  <a:lnTo>
                    <a:pt x="839" y="612"/>
                  </a:lnTo>
                  <a:lnTo>
                    <a:pt x="841" y="610"/>
                  </a:lnTo>
                  <a:lnTo>
                    <a:pt x="841" y="608"/>
                  </a:lnTo>
                  <a:lnTo>
                    <a:pt x="837" y="607"/>
                  </a:lnTo>
                  <a:lnTo>
                    <a:pt x="831" y="607"/>
                  </a:lnTo>
                  <a:lnTo>
                    <a:pt x="823" y="607"/>
                  </a:lnTo>
                  <a:lnTo>
                    <a:pt x="813" y="606"/>
                  </a:lnTo>
                  <a:lnTo>
                    <a:pt x="803" y="603"/>
                  </a:lnTo>
                  <a:lnTo>
                    <a:pt x="791" y="598"/>
                  </a:lnTo>
                  <a:lnTo>
                    <a:pt x="779" y="591"/>
                  </a:lnTo>
                  <a:lnTo>
                    <a:pt x="768" y="581"/>
                  </a:lnTo>
                  <a:lnTo>
                    <a:pt x="757" y="566"/>
                  </a:lnTo>
                  <a:lnTo>
                    <a:pt x="747" y="549"/>
                  </a:lnTo>
                  <a:lnTo>
                    <a:pt x="743" y="534"/>
                  </a:lnTo>
                  <a:lnTo>
                    <a:pt x="741" y="520"/>
                  </a:lnTo>
                  <a:lnTo>
                    <a:pt x="743" y="507"/>
                  </a:lnTo>
                  <a:lnTo>
                    <a:pt x="747" y="496"/>
                  </a:lnTo>
                  <a:lnTo>
                    <a:pt x="754" y="484"/>
                  </a:lnTo>
                  <a:lnTo>
                    <a:pt x="762" y="476"/>
                  </a:lnTo>
                  <a:lnTo>
                    <a:pt x="772" y="468"/>
                  </a:lnTo>
                  <a:lnTo>
                    <a:pt x="783" y="463"/>
                  </a:lnTo>
                  <a:lnTo>
                    <a:pt x="795" y="460"/>
                  </a:lnTo>
                  <a:lnTo>
                    <a:pt x="808" y="457"/>
                  </a:lnTo>
                  <a:lnTo>
                    <a:pt x="821" y="458"/>
                  </a:lnTo>
                  <a:lnTo>
                    <a:pt x="835" y="460"/>
                  </a:lnTo>
                  <a:lnTo>
                    <a:pt x="848" y="464"/>
                  </a:lnTo>
                  <a:lnTo>
                    <a:pt x="859" y="472"/>
                  </a:lnTo>
                  <a:lnTo>
                    <a:pt x="871" y="481"/>
                  </a:lnTo>
                  <a:lnTo>
                    <a:pt x="880" y="494"/>
                  </a:lnTo>
                  <a:lnTo>
                    <a:pt x="894" y="513"/>
                  </a:lnTo>
                  <a:lnTo>
                    <a:pt x="899" y="527"/>
                  </a:lnTo>
                  <a:lnTo>
                    <a:pt x="900" y="538"/>
                  </a:lnTo>
                  <a:lnTo>
                    <a:pt x="895" y="546"/>
                  </a:lnTo>
                  <a:lnTo>
                    <a:pt x="891" y="554"/>
                  </a:lnTo>
                  <a:lnTo>
                    <a:pt x="885" y="563"/>
                  </a:lnTo>
                  <a:lnTo>
                    <a:pt x="882" y="575"/>
                  </a:lnTo>
                  <a:lnTo>
                    <a:pt x="880" y="590"/>
                  </a:lnTo>
                  <a:lnTo>
                    <a:pt x="959" y="545"/>
                  </a:lnTo>
                  <a:lnTo>
                    <a:pt x="937" y="524"/>
                  </a:lnTo>
                  <a:lnTo>
                    <a:pt x="916" y="500"/>
                  </a:lnTo>
                  <a:lnTo>
                    <a:pt x="896" y="475"/>
                  </a:lnTo>
                  <a:lnTo>
                    <a:pt x="876" y="449"/>
                  </a:lnTo>
                  <a:lnTo>
                    <a:pt x="855" y="420"/>
                  </a:lnTo>
                  <a:lnTo>
                    <a:pt x="835" y="390"/>
                  </a:lnTo>
                  <a:lnTo>
                    <a:pt x="816" y="360"/>
                  </a:lnTo>
                  <a:lnTo>
                    <a:pt x="797" y="328"/>
                  </a:lnTo>
                  <a:lnTo>
                    <a:pt x="777" y="297"/>
                  </a:lnTo>
                  <a:lnTo>
                    <a:pt x="759" y="265"/>
                  </a:lnTo>
                  <a:lnTo>
                    <a:pt x="740" y="233"/>
                  </a:lnTo>
                  <a:lnTo>
                    <a:pt x="723" y="202"/>
                  </a:lnTo>
                  <a:lnTo>
                    <a:pt x="707" y="173"/>
                  </a:lnTo>
                  <a:lnTo>
                    <a:pt x="692" y="143"/>
                  </a:lnTo>
                  <a:lnTo>
                    <a:pt x="676" y="115"/>
                  </a:lnTo>
                  <a:lnTo>
                    <a:pt x="662" y="90"/>
                  </a:lnTo>
                  <a:lnTo>
                    <a:pt x="655" y="78"/>
                  </a:lnTo>
                  <a:lnTo>
                    <a:pt x="647" y="67"/>
                  </a:lnTo>
                  <a:lnTo>
                    <a:pt x="637" y="54"/>
                  </a:lnTo>
                  <a:lnTo>
                    <a:pt x="626" y="41"/>
                  </a:lnTo>
                  <a:lnTo>
                    <a:pt x="614" y="25"/>
                  </a:lnTo>
                  <a:lnTo>
                    <a:pt x="601" y="10"/>
                  </a:lnTo>
                  <a:lnTo>
                    <a:pt x="593" y="0"/>
                  </a:lnTo>
                  <a:lnTo>
                    <a:pt x="466" y="7"/>
                  </a:lnTo>
                  <a:lnTo>
                    <a:pt x="465" y="7"/>
                  </a:lnTo>
                  <a:lnTo>
                    <a:pt x="458" y="12"/>
                  </a:lnTo>
                  <a:lnTo>
                    <a:pt x="453" y="16"/>
                  </a:lnTo>
                  <a:lnTo>
                    <a:pt x="450" y="18"/>
                  </a:lnTo>
                  <a:lnTo>
                    <a:pt x="442" y="23"/>
                  </a:lnTo>
                  <a:lnTo>
                    <a:pt x="431" y="29"/>
                  </a:lnTo>
                  <a:lnTo>
                    <a:pt x="420" y="37"/>
                  </a:lnTo>
                  <a:lnTo>
                    <a:pt x="409" y="46"/>
                  </a:lnTo>
                  <a:lnTo>
                    <a:pt x="397" y="56"/>
                  </a:lnTo>
                  <a:lnTo>
                    <a:pt x="386" y="65"/>
                  </a:lnTo>
                  <a:lnTo>
                    <a:pt x="373" y="76"/>
                  </a:lnTo>
                  <a:lnTo>
                    <a:pt x="361" y="85"/>
                  </a:lnTo>
                  <a:lnTo>
                    <a:pt x="347" y="94"/>
                  </a:lnTo>
                  <a:lnTo>
                    <a:pt x="335" y="105"/>
                  </a:lnTo>
                  <a:lnTo>
                    <a:pt x="322" y="113"/>
                  </a:lnTo>
                  <a:lnTo>
                    <a:pt x="309" y="121"/>
                  </a:lnTo>
                  <a:lnTo>
                    <a:pt x="297" y="127"/>
                  </a:lnTo>
                  <a:lnTo>
                    <a:pt x="286" y="133"/>
                  </a:lnTo>
                  <a:lnTo>
                    <a:pt x="274" y="136"/>
                  </a:lnTo>
                  <a:lnTo>
                    <a:pt x="264" y="138"/>
                  </a:lnTo>
                  <a:lnTo>
                    <a:pt x="262" y="142"/>
                  </a:lnTo>
                  <a:lnTo>
                    <a:pt x="259" y="145"/>
                  </a:lnTo>
                  <a:lnTo>
                    <a:pt x="253" y="150"/>
                  </a:lnTo>
                  <a:lnTo>
                    <a:pt x="247" y="156"/>
                  </a:lnTo>
                  <a:lnTo>
                    <a:pt x="240" y="160"/>
                  </a:lnTo>
                  <a:lnTo>
                    <a:pt x="233" y="163"/>
                  </a:lnTo>
                  <a:lnTo>
                    <a:pt x="229" y="167"/>
                  </a:lnTo>
                  <a:lnTo>
                    <a:pt x="225" y="168"/>
                  </a:lnTo>
                  <a:lnTo>
                    <a:pt x="217" y="172"/>
                  </a:lnTo>
                  <a:lnTo>
                    <a:pt x="208" y="176"/>
                  </a:lnTo>
                  <a:lnTo>
                    <a:pt x="198" y="179"/>
                  </a:lnTo>
                  <a:lnTo>
                    <a:pt x="188" y="182"/>
                  </a:lnTo>
                  <a:lnTo>
                    <a:pt x="177" y="183"/>
                  </a:lnTo>
                  <a:lnTo>
                    <a:pt x="165" y="185"/>
                  </a:lnTo>
                  <a:lnTo>
                    <a:pt x="155" y="186"/>
                  </a:lnTo>
                  <a:lnTo>
                    <a:pt x="145" y="184"/>
                  </a:lnTo>
                  <a:lnTo>
                    <a:pt x="134" y="182"/>
                  </a:lnTo>
                  <a:lnTo>
                    <a:pt x="125" y="179"/>
                  </a:lnTo>
                  <a:lnTo>
                    <a:pt x="116" y="175"/>
                  </a:lnTo>
                  <a:lnTo>
                    <a:pt x="108" y="168"/>
                  </a:lnTo>
                  <a:lnTo>
                    <a:pt x="103" y="160"/>
                  </a:lnTo>
                  <a:lnTo>
                    <a:pt x="97" y="151"/>
                  </a:lnTo>
                  <a:lnTo>
                    <a:pt x="94" y="140"/>
                  </a:lnTo>
                  <a:lnTo>
                    <a:pt x="92" y="126"/>
                  </a:lnTo>
                  <a:lnTo>
                    <a:pt x="85" y="121"/>
                  </a:lnTo>
                  <a:lnTo>
                    <a:pt x="75" y="109"/>
                  </a:lnTo>
                  <a:lnTo>
                    <a:pt x="63" y="92"/>
                  </a:lnTo>
                  <a:lnTo>
                    <a:pt x="50" y="71"/>
                  </a:lnTo>
                  <a:lnTo>
                    <a:pt x="37" y="48"/>
                  </a:lnTo>
                  <a:lnTo>
                    <a:pt x="28" y="30"/>
                  </a:lnTo>
                  <a:lnTo>
                    <a:pt x="0" y="31"/>
                  </a:lnTo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4" name="Freeform 10"/>
            <p:cNvSpPr>
              <a:spLocks/>
            </p:cNvSpPr>
            <p:nvPr/>
          </p:nvSpPr>
          <p:spPr bwMode="auto">
            <a:xfrm>
              <a:off x="3516" y="2547"/>
              <a:ext cx="1141" cy="919"/>
            </a:xfrm>
            <a:custGeom>
              <a:avLst/>
              <a:gdLst>
                <a:gd name="T0" fmla="*/ 1092 w 1141"/>
                <a:gd name="T1" fmla="*/ 0 h 919"/>
                <a:gd name="T2" fmla="*/ 14 w 1141"/>
                <a:gd name="T3" fmla="*/ 327 h 919"/>
                <a:gd name="T4" fmla="*/ 32 w 1141"/>
                <a:gd name="T5" fmla="*/ 323 h 919"/>
                <a:gd name="T6" fmla="*/ 54 w 1141"/>
                <a:gd name="T7" fmla="*/ 311 h 919"/>
                <a:gd name="T8" fmla="*/ 77 w 1141"/>
                <a:gd name="T9" fmla="*/ 295 h 919"/>
                <a:gd name="T10" fmla="*/ 102 w 1141"/>
                <a:gd name="T11" fmla="*/ 276 h 919"/>
                <a:gd name="T12" fmla="*/ 125 w 1141"/>
                <a:gd name="T13" fmla="*/ 255 h 919"/>
                <a:gd name="T14" fmla="*/ 149 w 1141"/>
                <a:gd name="T15" fmla="*/ 236 h 919"/>
                <a:gd name="T16" fmla="*/ 169 w 1141"/>
                <a:gd name="T17" fmla="*/ 220 h 919"/>
                <a:gd name="T18" fmla="*/ 187 w 1141"/>
                <a:gd name="T19" fmla="*/ 208 h 919"/>
                <a:gd name="T20" fmla="*/ 220 w 1141"/>
                <a:gd name="T21" fmla="*/ 187 h 919"/>
                <a:gd name="T22" fmla="*/ 262 w 1141"/>
                <a:gd name="T23" fmla="*/ 159 h 919"/>
                <a:gd name="T24" fmla="*/ 309 w 1141"/>
                <a:gd name="T25" fmla="*/ 127 h 919"/>
                <a:gd name="T26" fmla="*/ 360 w 1141"/>
                <a:gd name="T27" fmla="*/ 98 h 919"/>
                <a:gd name="T28" fmla="*/ 412 w 1141"/>
                <a:gd name="T29" fmla="*/ 72 h 919"/>
                <a:gd name="T30" fmla="*/ 460 w 1141"/>
                <a:gd name="T31" fmla="*/ 56 h 919"/>
                <a:gd name="T32" fmla="*/ 504 w 1141"/>
                <a:gd name="T33" fmla="*/ 54 h 919"/>
                <a:gd name="T34" fmla="*/ 539 w 1141"/>
                <a:gd name="T35" fmla="*/ 71 h 919"/>
                <a:gd name="T36" fmla="*/ 599 w 1141"/>
                <a:gd name="T37" fmla="*/ 130 h 919"/>
                <a:gd name="T38" fmla="*/ 653 w 1141"/>
                <a:gd name="T39" fmla="*/ 197 h 919"/>
                <a:gd name="T40" fmla="*/ 705 w 1141"/>
                <a:gd name="T41" fmla="*/ 267 h 919"/>
                <a:gd name="T42" fmla="*/ 754 w 1141"/>
                <a:gd name="T43" fmla="*/ 340 h 919"/>
                <a:gd name="T44" fmla="*/ 799 w 1141"/>
                <a:gd name="T45" fmla="*/ 414 h 919"/>
                <a:gd name="T46" fmla="*/ 842 w 1141"/>
                <a:gd name="T47" fmla="*/ 489 h 919"/>
                <a:gd name="T48" fmla="*/ 881 w 1141"/>
                <a:gd name="T49" fmla="*/ 562 h 919"/>
                <a:gd name="T50" fmla="*/ 919 w 1141"/>
                <a:gd name="T51" fmla="*/ 632 h 919"/>
                <a:gd name="T52" fmla="*/ 944 w 1141"/>
                <a:gd name="T53" fmla="*/ 678 h 919"/>
                <a:gd name="T54" fmla="*/ 973 w 1141"/>
                <a:gd name="T55" fmla="*/ 728 h 919"/>
                <a:gd name="T56" fmla="*/ 1007 w 1141"/>
                <a:gd name="T57" fmla="*/ 779 h 919"/>
                <a:gd name="T58" fmla="*/ 1040 w 1141"/>
                <a:gd name="T59" fmla="*/ 820 h 919"/>
                <a:gd name="T60" fmla="*/ 1060 w 1141"/>
                <a:gd name="T61" fmla="*/ 839 h 919"/>
                <a:gd name="T62" fmla="*/ 1086 w 1141"/>
                <a:gd name="T63" fmla="*/ 863 h 919"/>
                <a:gd name="T64" fmla="*/ 1109 w 1141"/>
                <a:gd name="T65" fmla="*/ 889 h 919"/>
                <a:gd name="T66" fmla="*/ 1119 w 1141"/>
                <a:gd name="T67" fmla="*/ 912 h 919"/>
                <a:gd name="T68" fmla="*/ 1130 w 1141"/>
                <a:gd name="T69" fmla="*/ 916 h 919"/>
                <a:gd name="T70" fmla="*/ 1140 w 1141"/>
                <a:gd name="T71" fmla="*/ 918 h 91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141"/>
                <a:gd name="T109" fmla="*/ 0 h 919"/>
                <a:gd name="T110" fmla="*/ 1141 w 1141"/>
                <a:gd name="T111" fmla="*/ 919 h 91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141" h="919">
                  <a:moveTo>
                    <a:pt x="1109" y="317"/>
                  </a:moveTo>
                  <a:lnTo>
                    <a:pt x="1092" y="0"/>
                  </a:lnTo>
                  <a:lnTo>
                    <a:pt x="0" y="57"/>
                  </a:lnTo>
                  <a:lnTo>
                    <a:pt x="14" y="327"/>
                  </a:lnTo>
                  <a:lnTo>
                    <a:pt x="22" y="326"/>
                  </a:lnTo>
                  <a:lnTo>
                    <a:pt x="32" y="323"/>
                  </a:lnTo>
                  <a:lnTo>
                    <a:pt x="42" y="318"/>
                  </a:lnTo>
                  <a:lnTo>
                    <a:pt x="54" y="311"/>
                  </a:lnTo>
                  <a:lnTo>
                    <a:pt x="64" y="304"/>
                  </a:lnTo>
                  <a:lnTo>
                    <a:pt x="77" y="295"/>
                  </a:lnTo>
                  <a:lnTo>
                    <a:pt x="89" y="284"/>
                  </a:lnTo>
                  <a:lnTo>
                    <a:pt x="102" y="276"/>
                  </a:lnTo>
                  <a:lnTo>
                    <a:pt x="114" y="266"/>
                  </a:lnTo>
                  <a:lnTo>
                    <a:pt x="125" y="255"/>
                  </a:lnTo>
                  <a:lnTo>
                    <a:pt x="138" y="246"/>
                  </a:lnTo>
                  <a:lnTo>
                    <a:pt x="149" y="236"/>
                  </a:lnTo>
                  <a:lnTo>
                    <a:pt x="160" y="228"/>
                  </a:lnTo>
                  <a:lnTo>
                    <a:pt x="169" y="220"/>
                  </a:lnTo>
                  <a:lnTo>
                    <a:pt x="178" y="213"/>
                  </a:lnTo>
                  <a:lnTo>
                    <a:pt x="187" y="208"/>
                  </a:lnTo>
                  <a:lnTo>
                    <a:pt x="202" y="199"/>
                  </a:lnTo>
                  <a:lnTo>
                    <a:pt x="220" y="187"/>
                  </a:lnTo>
                  <a:lnTo>
                    <a:pt x="240" y="174"/>
                  </a:lnTo>
                  <a:lnTo>
                    <a:pt x="262" y="159"/>
                  </a:lnTo>
                  <a:lnTo>
                    <a:pt x="285" y="144"/>
                  </a:lnTo>
                  <a:lnTo>
                    <a:pt x="309" y="127"/>
                  </a:lnTo>
                  <a:lnTo>
                    <a:pt x="335" y="113"/>
                  </a:lnTo>
                  <a:lnTo>
                    <a:pt x="360" y="98"/>
                  </a:lnTo>
                  <a:lnTo>
                    <a:pt x="386" y="84"/>
                  </a:lnTo>
                  <a:lnTo>
                    <a:pt x="412" y="72"/>
                  </a:lnTo>
                  <a:lnTo>
                    <a:pt x="437" y="63"/>
                  </a:lnTo>
                  <a:lnTo>
                    <a:pt x="460" y="56"/>
                  </a:lnTo>
                  <a:lnTo>
                    <a:pt x="482" y="53"/>
                  </a:lnTo>
                  <a:lnTo>
                    <a:pt x="504" y="54"/>
                  </a:lnTo>
                  <a:lnTo>
                    <a:pt x="522" y="61"/>
                  </a:lnTo>
                  <a:lnTo>
                    <a:pt x="539" y="71"/>
                  </a:lnTo>
                  <a:lnTo>
                    <a:pt x="569" y="101"/>
                  </a:lnTo>
                  <a:lnTo>
                    <a:pt x="599" y="130"/>
                  </a:lnTo>
                  <a:lnTo>
                    <a:pt x="628" y="163"/>
                  </a:lnTo>
                  <a:lnTo>
                    <a:pt x="653" y="197"/>
                  </a:lnTo>
                  <a:lnTo>
                    <a:pt x="680" y="231"/>
                  </a:lnTo>
                  <a:lnTo>
                    <a:pt x="705" y="267"/>
                  </a:lnTo>
                  <a:lnTo>
                    <a:pt x="730" y="304"/>
                  </a:lnTo>
                  <a:lnTo>
                    <a:pt x="754" y="340"/>
                  </a:lnTo>
                  <a:lnTo>
                    <a:pt x="777" y="378"/>
                  </a:lnTo>
                  <a:lnTo>
                    <a:pt x="799" y="414"/>
                  </a:lnTo>
                  <a:lnTo>
                    <a:pt x="820" y="452"/>
                  </a:lnTo>
                  <a:lnTo>
                    <a:pt x="842" y="489"/>
                  </a:lnTo>
                  <a:lnTo>
                    <a:pt x="861" y="526"/>
                  </a:lnTo>
                  <a:lnTo>
                    <a:pt x="881" y="562"/>
                  </a:lnTo>
                  <a:lnTo>
                    <a:pt x="900" y="597"/>
                  </a:lnTo>
                  <a:lnTo>
                    <a:pt x="919" y="632"/>
                  </a:lnTo>
                  <a:lnTo>
                    <a:pt x="930" y="654"/>
                  </a:lnTo>
                  <a:lnTo>
                    <a:pt x="944" y="678"/>
                  </a:lnTo>
                  <a:lnTo>
                    <a:pt x="959" y="703"/>
                  </a:lnTo>
                  <a:lnTo>
                    <a:pt x="973" y="728"/>
                  </a:lnTo>
                  <a:lnTo>
                    <a:pt x="990" y="755"/>
                  </a:lnTo>
                  <a:lnTo>
                    <a:pt x="1007" y="779"/>
                  </a:lnTo>
                  <a:lnTo>
                    <a:pt x="1023" y="801"/>
                  </a:lnTo>
                  <a:lnTo>
                    <a:pt x="1040" y="820"/>
                  </a:lnTo>
                  <a:lnTo>
                    <a:pt x="1049" y="830"/>
                  </a:lnTo>
                  <a:lnTo>
                    <a:pt x="1060" y="839"/>
                  </a:lnTo>
                  <a:lnTo>
                    <a:pt x="1074" y="850"/>
                  </a:lnTo>
                  <a:lnTo>
                    <a:pt x="1086" y="863"/>
                  </a:lnTo>
                  <a:lnTo>
                    <a:pt x="1098" y="876"/>
                  </a:lnTo>
                  <a:lnTo>
                    <a:pt x="1109" y="889"/>
                  </a:lnTo>
                  <a:lnTo>
                    <a:pt x="1116" y="901"/>
                  </a:lnTo>
                  <a:lnTo>
                    <a:pt x="1119" y="912"/>
                  </a:lnTo>
                  <a:lnTo>
                    <a:pt x="1124" y="914"/>
                  </a:lnTo>
                  <a:lnTo>
                    <a:pt x="1130" y="916"/>
                  </a:lnTo>
                  <a:lnTo>
                    <a:pt x="1135" y="917"/>
                  </a:lnTo>
                  <a:lnTo>
                    <a:pt x="1140" y="918"/>
                  </a:lnTo>
                  <a:lnTo>
                    <a:pt x="1109" y="317"/>
                  </a:lnTo>
                </a:path>
              </a:pathLst>
            </a:custGeom>
            <a:solidFill>
              <a:srgbClr val="BBE2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5" name="Freeform 11"/>
            <p:cNvSpPr>
              <a:spLocks/>
            </p:cNvSpPr>
            <p:nvPr/>
          </p:nvSpPr>
          <p:spPr bwMode="auto">
            <a:xfrm>
              <a:off x="3557" y="3354"/>
              <a:ext cx="473" cy="592"/>
            </a:xfrm>
            <a:custGeom>
              <a:avLst/>
              <a:gdLst>
                <a:gd name="T0" fmla="*/ 390 w 473"/>
                <a:gd name="T1" fmla="*/ 435 h 592"/>
                <a:gd name="T2" fmla="*/ 389 w 473"/>
                <a:gd name="T3" fmla="*/ 424 h 592"/>
                <a:gd name="T4" fmla="*/ 384 w 473"/>
                <a:gd name="T5" fmla="*/ 411 h 592"/>
                <a:gd name="T6" fmla="*/ 377 w 473"/>
                <a:gd name="T7" fmla="*/ 398 h 592"/>
                <a:gd name="T8" fmla="*/ 369 w 473"/>
                <a:gd name="T9" fmla="*/ 382 h 592"/>
                <a:gd name="T10" fmla="*/ 359 w 473"/>
                <a:gd name="T11" fmla="*/ 367 h 592"/>
                <a:gd name="T12" fmla="*/ 348 w 473"/>
                <a:gd name="T13" fmla="*/ 349 h 592"/>
                <a:gd name="T14" fmla="*/ 335 w 473"/>
                <a:gd name="T15" fmla="*/ 333 h 592"/>
                <a:gd name="T16" fmla="*/ 322 w 473"/>
                <a:gd name="T17" fmla="*/ 316 h 592"/>
                <a:gd name="T18" fmla="*/ 308 w 473"/>
                <a:gd name="T19" fmla="*/ 300 h 592"/>
                <a:gd name="T20" fmla="*/ 294 w 473"/>
                <a:gd name="T21" fmla="*/ 284 h 592"/>
                <a:gd name="T22" fmla="*/ 281 w 473"/>
                <a:gd name="T23" fmla="*/ 268 h 592"/>
                <a:gd name="T24" fmla="*/ 269 w 473"/>
                <a:gd name="T25" fmla="*/ 254 h 592"/>
                <a:gd name="T26" fmla="*/ 257 w 473"/>
                <a:gd name="T27" fmla="*/ 240 h 592"/>
                <a:gd name="T28" fmla="*/ 246 w 473"/>
                <a:gd name="T29" fmla="*/ 229 h 592"/>
                <a:gd name="T30" fmla="*/ 237 w 473"/>
                <a:gd name="T31" fmla="*/ 218 h 592"/>
                <a:gd name="T32" fmla="*/ 228 w 473"/>
                <a:gd name="T33" fmla="*/ 210 h 592"/>
                <a:gd name="T34" fmla="*/ 220 w 473"/>
                <a:gd name="T35" fmla="*/ 200 h 592"/>
                <a:gd name="T36" fmla="*/ 209 w 473"/>
                <a:gd name="T37" fmla="*/ 193 h 592"/>
                <a:gd name="T38" fmla="*/ 199 w 473"/>
                <a:gd name="T39" fmla="*/ 184 h 592"/>
                <a:gd name="T40" fmla="*/ 186 w 473"/>
                <a:gd name="T41" fmla="*/ 177 h 592"/>
                <a:gd name="T42" fmla="*/ 174 w 473"/>
                <a:gd name="T43" fmla="*/ 171 h 592"/>
                <a:gd name="T44" fmla="*/ 163 w 473"/>
                <a:gd name="T45" fmla="*/ 164 h 592"/>
                <a:gd name="T46" fmla="*/ 149 w 473"/>
                <a:gd name="T47" fmla="*/ 159 h 592"/>
                <a:gd name="T48" fmla="*/ 136 w 473"/>
                <a:gd name="T49" fmla="*/ 153 h 592"/>
                <a:gd name="T50" fmla="*/ 124 w 473"/>
                <a:gd name="T51" fmla="*/ 147 h 592"/>
                <a:gd name="T52" fmla="*/ 112 w 473"/>
                <a:gd name="T53" fmla="*/ 143 h 592"/>
                <a:gd name="T54" fmla="*/ 100 w 473"/>
                <a:gd name="T55" fmla="*/ 137 h 592"/>
                <a:gd name="T56" fmla="*/ 89 w 473"/>
                <a:gd name="T57" fmla="*/ 131 h 592"/>
                <a:gd name="T58" fmla="*/ 79 w 473"/>
                <a:gd name="T59" fmla="*/ 124 h 592"/>
                <a:gd name="T60" fmla="*/ 71 w 473"/>
                <a:gd name="T61" fmla="*/ 117 h 592"/>
                <a:gd name="T62" fmla="*/ 64 w 473"/>
                <a:gd name="T63" fmla="*/ 109 h 592"/>
                <a:gd name="T64" fmla="*/ 59 w 473"/>
                <a:gd name="T65" fmla="*/ 101 h 592"/>
                <a:gd name="T66" fmla="*/ 54 w 473"/>
                <a:gd name="T67" fmla="*/ 92 h 592"/>
                <a:gd name="T68" fmla="*/ 46 w 473"/>
                <a:gd name="T69" fmla="*/ 81 h 592"/>
                <a:gd name="T70" fmla="*/ 38 w 473"/>
                <a:gd name="T71" fmla="*/ 67 h 592"/>
                <a:gd name="T72" fmla="*/ 27 w 473"/>
                <a:gd name="T73" fmla="*/ 53 h 592"/>
                <a:gd name="T74" fmla="*/ 18 w 473"/>
                <a:gd name="T75" fmla="*/ 39 h 592"/>
                <a:gd name="T76" fmla="*/ 9 w 473"/>
                <a:gd name="T77" fmla="*/ 26 h 592"/>
                <a:gd name="T78" fmla="*/ 2 w 473"/>
                <a:gd name="T79" fmla="*/ 12 h 592"/>
                <a:gd name="T80" fmla="*/ 0 w 473"/>
                <a:gd name="T81" fmla="*/ 0 h 592"/>
                <a:gd name="T82" fmla="*/ 31 w 473"/>
                <a:gd name="T83" fmla="*/ 591 h 592"/>
                <a:gd name="T84" fmla="*/ 472 w 473"/>
                <a:gd name="T85" fmla="*/ 568 h 592"/>
                <a:gd name="T86" fmla="*/ 459 w 473"/>
                <a:gd name="T87" fmla="*/ 555 h 592"/>
                <a:gd name="T88" fmla="*/ 447 w 473"/>
                <a:gd name="T89" fmla="*/ 539 h 592"/>
                <a:gd name="T90" fmla="*/ 436 w 473"/>
                <a:gd name="T91" fmla="*/ 522 h 592"/>
                <a:gd name="T92" fmla="*/ 426 w 473"/>
                <a:gd name="T93" fmla="*/ 505 h 592"/>
                <a:gd name="T94" fmla="*/ 417 w 473"/>
                <a:gd name="T95" fmla="*/ 487 h 592"/>
                <a:gd name="T96" fmla="*/ 408 w 473"/>
                <a:gd name="T97" fmla="*/ 468 h 592"/>
                <a:gd name="T98" fmla="*/ 399 w 473"/>
                <a:gd name="T99" fmla="*/ 451 h 592"/>
                <a:gd name="T100" fmla="*/ 390 w 473"/>
                <a:gd name="T101" fmla="*/ 435 h 5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73"/>
                <a:gd name="T154" fmla="*/ 0 h 592"/>
                <a:gd name="T155" fmla="*/ 473 w 473"/>
                <a:gd name="T156" fmla="*/ 592 h 59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73" h="592">
                  <a:moveTo>
                    <a:pt x="390" y="435"/>
                  </a:moveTo>
                  <a:lnTo>
                    <a:pt x="389" y="424"/>
                  </a:lnTo>
                  <a:lnTo>
                    <a:pt x="384" y="411"/>
                  </a:lnTo>
                  <a:lnTo>
                    <a:pt x="377" y="398"/>
                  </a:lnTo>
                  <a:lnTo>
                    <a:pt x="369" y="382"/>
                  </a:lnTo>
                  <a:lnTo>
                    <a:pt x="359" y="367"/>
                  </a:lnTo>
                  <a:lnTo>
                    <a:pt x="348" y="349"/>
                  </a:lnTo>
                  <a:lnTo>
                    <a:pt x="335" y="333"/>
                  </a:lnTo>
                  <a:lnTo>
                    <a:pt x="322" y="316"/>
                  </a:lnTo>
                  <a:lnTo>
                    <a:pt x="308" y="300"/>
                  </a:lnTo>
                  <a:lnTo>
                    <a:pt x="294" y="284"/>
                  </a:lnTo>
                  <a:lnTo>
                    <a:pt x="281" y="268"/>
                  </a:lnTo>
                  <a:lnTo>
                    <a:pt x="269" y="254"/>
                  </a:lnTo>
                  <a:lnTo>
                    <a:pt x="257" y="240"/>
                  </a:lnTo>
                  <a:lnTo>
                    <a:pt x="246" y="229"/>
                  </a:lnTo>
                  <a:lnTo>
                    <a:pt x="237" y="218"/>
                  </a:lnTo>
                  <a:lnTo>
                    <a:pt x="228" y="210"/>
                  </a:lnTo>
                  <a:lnTo>
                    <a:pt x="220" y="200"/>
                  </a:lnTo>
                  <a:lnTo>
                    <a:pt x="209" y="193"/>
                  </a:lnTo>
                  <a:lnTo>
                    <a:pt x="199" y="184"/>
                  </a:lnTo>
                  <a:lnTo>
                    <a:pt x="186" y="177"/>
                  </a:lnTo>
                  <a:lnTo>
                    <a:pt x="174" y="171"/>
                  </a:lnTo>
                  <a:lnTo>
                    <a:pt x="163" y="164"/>
                  </a:lnTo>
                  <a:lnTo>
                    <a:pt x="149" y="159"/>
                  </a:lnTo>
                  <a:lnTo>
                    <a:pt x="136" y="153"/>
                  </a:lnTo>
                  <a:lnTo>
                    <a:pt x="124" y="147"/>
                  </a:lnTo>
                  <a:lnTo>
                    <a:pt x="112" y="143"/>
                  </a:lnTo>
                  <a:lnTo>
                    <a:pt x="100" y="137"/>
                  </a:lnTo>
                  <a:lnTo>
                    <a:pt x="89" y="131"/>
                  </a:lnTo>
                  <a:lnTo>
                    <a:pt x="79" y="124"/>
                  </a:lnTo>
                  <a:lnTo>
                    <a:pt x="71" y="117"/>
                  </a:lnTo>
                  <a:lnTo>
                    <a:pt x="64" y="109"/>
                  </a:lnTo>
                  <a:lnTo>
                    <a:pt x="59" y="101"/>
                  </a:lnTo>
                  <a:lnTo>
                    <a:pt x="54" y="92"/>
                  </a:lnTo>
                  <a:lnTo>
                    <a:pt x="46" y="81"/>
                  </a:lnTo>
                  <a:lnTo>
                    <a:pt x="38" y="67"/>
                  </a:lnTo>
                  <a:lnTo>
                    <a:pt x="27" y="53"/>
                  </a:lnTo>
                  <a:lnTo>
                    <a:pt x="18" y="39"/>
                  </a:lnTo>
                  <a:lnTo>
                    <a:pt x="9" y="26"/>
                  </a:lnTo>
                  <a:lnTo>
                    <a:pt x="2" y="12"/>
                  </a:lnTo>
                  <a:lnTo>
                    <a:pt x="0" y="0"/>
                  </a:lnTo>
                  <a:lnTo>
                    <a:pt x="31" y="591"/>
                  </a:lnTo>
                  <a:lnTo>
                    <a:pt x="472" y="568"/>
                  </a:lnTo>
                  <a:lnTo>
                    <a:pt x="459" y="555"/>
                  </a:lnTo>
                  <a:lnTo>
                    <a:pt x="447" y="539"/>
                  </a:lnTo>
                  <a:lnTo>
                    <a:pt x="436" y="522"/>
                  </a:lnTo>
                  <a:lnTo>
                    <a:pt x="426" y="505"/>
                  </a:lnTo>
                  <a:lnTo>
                    <a:pt x="417" y="487"/>
                  </a:lnTo>
                  <a:lnTo>
                    <a:pt x="408" y="468"/>
                  </a:lnTo>
                  <a:lnTo>
                    <a:pt x="399" y="451"/>
                  </a:lnTo>
                  <a:lnTo>
                    <a:pt x="390" y="435"/>
                  </a:lnTo>
                </a:path>
              </a:pathLst>
            </a:custGeom>
            <a:solidFill>
              <a:srgbClr val="BBE2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6" name="Freeform 12"/>
            <p:cNvSpPr>
              <a:spLocks/>
            </p:cNvSpPr>
            <p:nvPr/>
          </p:nvSpPr>
          <p:spPr bwMode="auto">
            <a:xfrm>
              <a:off x="4181" y="3644"/>
              <a:ext cx="499" cy="272"/>
            </a:xfrm>
            <a:custGeom>
              <a:avLst/>
              <a:gdLst>
                <a:gd name="T0" fmla="*/ 491 w 499"/>
                <a:gd name="T1" fmla="*/ 116 h 272"/>
                <a:gd name="T2" fmla="*/ 485 w 499"/>
                <a:gd name="T3" fmla="*/ 0 h 272"/>
                <a:gd name="T4" fmla="*/ 166 w 499"/>
                <a:gd name="T5" fmla="*/ 174 h 272"/>
                <a:gd name="T6" fmla="*/ 159 w 499"/>
                <a:gd name="T7" fmla="*/ 179 h 272"/>
                <a:gd name="T8" fmla="*/ 151 w 499"/>
                <a:gd name="T9" fmla="*/ 185 h 272"/>
                <a:gd name="T10" fmla="*/ 142 w 499"/>
                <a:gd name="T11" fmla="*/ 191 h 272"/>
                <a:gd name="T12" fmla="*/ 131 w 499"/>
                <a:gd name="T13" fmla="*/ 199 h 272"/>
                <a:gd name="T14" fmla="*/ 122 w 499"/>
                <a:gd name="T15" fmla="*/ 206 h 272"/>
                <a:gd name="T16" fmla="*/ 110 w 499"/>
                <a:gd name="T17" fmla="*/ 214 h 272"/>
                <a:gd name="T18" fmla="*/ 98 w 499"/>
                <a:gd name="T19" fmla="*/ 222 h 272"/>
                <a:gd name="T20" fmla="*/ 86 w 499"/>
                <a:gd name="T21" fmla="*/ 231 h 272"/>
                <a:gd name="T22" fmla="*/ 74 w 499"/>
                <a:gd name="T23" fmla="*/ 238 h 272"/>
                <a:gd name="T24" fmla="*/ 61 w 499"/>
                <a:gd name="T25" fmla="*/ 246 h 272"/>
                <a:gd name="T26" fmla="*/ 49 w 499"/>
                <a:gd name="T27" fmla="*/ 253 h 272"/>
                <a:gd name="T28" fmla="*/ 38 w 499"/>
                <a:gd name="T29" fmla="*/ 258 h 272"/>
                <a:gd name="T30" fmla="*/ 27 w 499"/>
                <a:gd name="T31" fmla="*/ 264 h 272"/>
                <a:gd name="T32" fmla="*/ 17 w 499"/>
                <a:gd name="T33" fmla="*/ 267 h 272"/>
                <a:gd name="T34" fmla="*/ 8 w 499"/>
                <a:gd name="T35" fmla="*/ 270 h 272"/>
                <a:gd name="T36" fmla="*/ 0 w 499"/>
                <a:gd name="T37" fmla="*/ 271 h 272"/>
                <a:gd name="T38" fmla="*/ 498 w 499"/>
                <a:gd name="T39" fmla="*/ 245 h 272"/>
                <a:gd name="T40" fmla="*/ 491 w 499"/>
                <a:gd name="T41" fmla="*/ 116 h 27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99"/>
                <a:gd name="T64" fmla="*/ 0 h 272"/>
                <a:gd name="T65" fmla="*/ 499 w 499"/>
                <a:gd name="T66" fmla="*/ 272 h 27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99" h="272">
                  <a:moveTo>
                    <a:pt x="491" y="116"/>
                  </a:moveTo>
                  <a:lnTo>
                    <a:pt x="485" y="0"/>
                  </a:lnTo>
                  <a:lnTo>
                    <a:pt x="166" y="174"/>
                  </a:lnTo>
                  <a:lnTo>
                    <a:pt x="159" y="179"/>
                  </a:lnTo>
                  <a:lnTo>
                    <a:pt x="151" y="185"/>
                  </a:lnTo>
                  <a:lnTo>
                    <a:pt x="142" y="191"/>
                  </a:lnTo>
                  <a:lnTo>
                    <a:pt x="131" y="199"/>
                  </a:lnTo>
                  <a:lnTo>
                    <a:pt x="122" y="206"/>
                  </a:lnTo>
                  <a:lnTo>
                    <a:pt x="110" y="214"/>
                  </a:lnTo>
                  <a:lnTo>
                    <a:pt x="98" y="222"/>
                  </a:lnTo>
                  <a:lnTo>
                    <a:pt x="86" y="231"/>
                  </a:lnTo>
                  <a:lnTo>
                    <a:pt x="74" y="238"/>
                  </a:lnTo>
                  <a:lnTo>
                    <a:pt x="61" y="246"/>
                  </a:lnTo>
                  <a:lnTo>
                    <a:pt x="49" y="253"/>
                  </a:lnTo>
                  <a:lnTo>
                    <a:pt x="38" y="258"/>
                  </a:lnTo>
                  <a:lnTo>
                    <a:pt x="27" y="264"/>
                  </a:lnTo>
                  <a:lnTo>
                    <a:pt x="17" y="267"/>
                  </a:lnTo>
                  <a:lnTo>
                    <a:pt x="8" y="270"/>
                  </a:lnTo>
                  <a:lnTo>
                    <a:pt x="0" y="271"/>
                  </a:lnTo>
                  <a:lnTo>
                    <a:pt x="498" y="245"/>
                  </a:lnTo>
                  <a:lnTo>
                    <a:pt x="491" y="116"/>
                  </a:lnTo>
                </a:path>
              </a:pathLst>
            </a:custGeom>
            <a:solidFill>
              <a:srgbClr val="BBE2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7" name="Freeform 13"/>
            <p:cNvSpPr>
              <a:spLocks/>
            </p:cNvSpPr>
            <p:nvPr/>
          </p:nvSpPr>
          <p:spPr bwMode="auto">
            <a:xfrm>
              <a:off x="3554" y="3062"/>
              <a:ext cx="214" cy="367"/>
            </a:xfrm>
            <a:custGeom>
              <a:avLst/>
              <a:gdLst>
                <a:gd name="T0" fmla="*/ 119 w 214"/>
                <a:gd name="T1" fmla="*/ 200 h 367"/>
                <a:gd name="T2" fmla="*/ 113 w 214"/>
                <a:gd name="T3" fmla="*/ 178 h 367"/>
                <a:gd name="T4" fmla="*/ 99 w 214"/>
                <a:gd name="T5" fmla="*/ 155 h 367"/>
                <a:gd name="T6" fmla="*/ 80 w 214"/>
                <a:gd name="T7" fmla="*/ 131 h 367"/>
                <a:gd name="T8" fmla="*/ 59 w 214"/>
                <a:gd name="T9" fmla="*/ 105 h 367"/>
                <a:gd name="T10" fmla="*/ 39 w 214"/>
                <a:gd name="T11" fmla="*/ 80 h 367"/>
                <a:gd name="T12" fmla="*/ 19 w 214"/>
                <a:gd name="T13" fmla="*/ 53 h 367"/>
                <a:gd name="T14" fmla="*/ 7 w 214"/>
                <a:gd name="T15" fmla="*/ 26 h 367"/>
                <a:gd name="T16" fmla="*/ 0 w 214"/>
                <a:gd name="T17" fmla="*/ 0 h 367"/>
                <a:gd name="T18" fmla="*/ 3 w 214"/>
                <a:gd name="T19" fmla="*/ 25 h 367"/>
                <a:gd name="T20" fmla="*/ 5 w 214"/>
                <a:gd name="T21" fmla="*/ 51 h 367"/>
                <a:gd name="T22" fmla="*/ 11 w 214"/>
                <a:gd name="T23" fmla="*/ 80 h 367"/>
                <a:gd name="T24" fmla="*/ 16 w 214"/>
                <a:gd name="T25" fmla="*/ 110 h 367"/>
                <a:gd name="T26" fmla="*/ 24 w 214"/>
                <a:gd name="T27" fmla="*/ 141 h 367"/>
                <a:gd name="T28" fmla="*/ 32 w 214"/>
                <a:gd name="T29" fmla="*/ 172 h 367"/>
                <a:gd name="T30" fmla="*/ 42 w 214"/>
                <a:gd name="T31" fmla="*/ 203 h 367"/>
                <a:gd name="T32" fmla="*/ 55 w 214"/>
                <a:gd name="T33" fmla="*/ 232 h 367"/>
                <a:gd name="T34" fmla="*/ 68 w 214"/>
                <a:gd name="T35" fmla="*/ 261 h 367"/>
                <a:gd name="T36" fmla="*/ 84 w 214"/>
                <a:gd name="T37" fmla="*/ 286 h 367"/>
                <a:gd name="T38" fmla="*/ 101 w 214"/>
                <a:gd name="T39" fmla="*/ 310 h 367"/>
                <a:gd name="T40" fmla="*/ 120 w 214"/>
                <a:gd name="T41" fmla="*/ 330 h 367"/>
                <a:gd name="T42" fmla="*/ 141 w 214"/>
                <a:gd name="T43" fmla="*/ 346 h 367"/>
                <a:gd name="T44" fmla="*/ 163 w 214"/>
                <a:gd name="T45" fmla="*/ 358 h 367"/>
                <a:gd name="T46" fmla="*/ 187 w 214"/>
                <a:gd name="T47" fmla="*/ 365 h 367"/>
                <a:gd name="T48" fmla="*/ 213 w 214"/>
                <a:gd name="T49" fmla="*/ 366 h 367"/>
                <a:gd name="T50" fmla="*/ 210 w 214"/>
                <a:gd name="T51" fmla="*/ 347 h 367"/>
                <a:gd name="T52" fmla="*/ 201 w 214"/>
                <a:gd name="T53" fmla="*/ 326 h 367"/>
                <a:gd name="T54" fmla="*/ 188 w 214"/>
                <a:gd name="T55" fmla="*/ 304 h 367"/>
                <a:gd name="T56" fmla="*/ 172 w 214"/>
                <a:gd name="T57" fmla="*/ 279 h 367"/>
                <a:gd name="T58" fmla="*/ 158 w 214"/>
                <a:gd name="T59" fmla="*/ 257 h 367"/>
                <a:gd name="T60" fmla="*/ 143 w 214"/>
                <a:gd name="T61" fmla="*/ 236 h 367"/>
                <a:gd name="T62" fmla="*/ 129 w 214"/>
                <a:gd name="T63" fmla="*/ 216 h 367"/>
                <a:gd name="T64" fmla="*/ 119 w 214"/>
                <a:gd name="T65" fmla="*/ 200 h 36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14"/>
                <a:gd name="T100" fmla="*/ 0 h 367"/>
                <a:gd name="T101" fmla="*/ 214 w 214"/>
                <a:gd name="T102" fmla="*/ 367 h 36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14" h="367">
                  <a:moveTo>
                    <a:pt x="119" y="200"/>
                  </a:moveTo>
                  <a:lnTo>
                    <a:pt x="113" y="178"/>
                  </a:lnTo>
                  <a:lnTo>
                    <a:pt x="99" y="155"/>
                  </a:lnTo>
                  <a:lnTo>
                    <a:pt x="80" y="131"/>
                  </a:lnTo>
                  <a:lnTo>
                    <a:pt x="59" y="105"/>
                  </a:lnTo>
                  <a:lnTo>
                    <a:pt x="39" y="80"/>
                  </a:lnTo>
                  <a:lnTo>
                    <a:pt x="19" y="53"/>
                  </a:lnTo>
                  <a:lnTo>
                    <a:pt x="7" y="26"/>
                  </a:lnTo>
                  <a:lnTo>
                    <a:pt x="0" y="0"/>
                  </a:lnTo>
                  <a:lnTo>
                    <a:pt x="3" y="25"/>
                  </a:lnTo>
                  <a:lnTo>
                    <a:pt x="5" y="51"/>
                  </a:lnTo>
                  <a:lnTo>
                    <a:pt x="11" y="80"/>
                  </a:lnTo>
                  <a:lnTo>
                    <a:pt x="16" y="110"/>
                  </a:lnTo>
                  <a:lnTo>
                    <a:pt x="24" y="141"/>
                  </a:lnTo>
                  <a:lnTo>
                    <a:pt x="32" y="172"/>
                  </a:lnTo>
                  <a:lnTo>
                    <a:pt x="42" y="203"/>
                  </a:lnTo>
                  <a:lnTo>
                    <a:pt x="55" y="232"/>
                  </a:lnTo>
                  <a:lnTo>
                    <a:pt x="68" y="261"/>
                  </a:lnTo>
                  <a:lnTo>
                    <a:pt x="84" y="286"/>
                  </a:lnTo>
                  <a:lnTo>
                    <a:pt x="101" y="310"/>
                  </a:lnTo>
                  <a:lnTo>
                    <a:pt x="120" y="330"/>
                  </a:lnTo>
                  <a:lnTo>
                    <a:pt x="141" y="346"/>
                  </a:lnTo>
                  <a:lnTo>
                    <a:pt x="163" y="358"/>
                  </a:lnTo>
                  <a:lnTo>
                    <a:pt x="187" y="365"/>
                  </a:lnTo>
                  <a:lnTo>
                    <a:pt x="213" y="366"/>
                  </a:lnTo>
                  <a:lnTo>
                    <a:pt x="210" y="347"/>
                  </a:lnTo>
                  <a:lnTo>
                    <a:pt x="201" y="326"/>
                  </a:lnTo>
                  <a:lnTo>
                    <a:pt x="188" y="304"/>
                  </a:lnTo>
                  <a:lnTo>
                    <a:pt x="172" y="279"/>
                  </a:lnTo>
                  <a:lnTo>
                    <a:pt x="158" y="257"/>
                  </a:lnTo>
                  <a:lnTo>
                    <a:pt x="143" y="236"/>
                  </a:lnTo>
                  <a:lnTo>
                    <a:pt x="129" y="216"/>
                  </a:lnTo>
                  <a:lnTo>
                    <a:pt x="119" y="200"/>
                  </a:lnTo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8" name="Freeform 14"/>
            <p:cNvSpPr>
              <a:spLocks/>
            </p:cNvSpPr>
            <p:nvPr/>
          </p:nvSpPr>
          <p:spPr bwMode="auto">
            <a:xfrm>
              <a:off x="3716" y="2790"/>
              <a:ext cx="309" cy="269"/>
            </a:xfrm>
            <a:custGeom>
              <a:avLst/>
              <a:gdLst>
                <a:gd name="T0" fmla="*/ 266 w 309"/>
                <a:gd name="T1" fmla="*/ 132 h 269"/>
                <a:gd name="T2" fmla="*/ 277 w 309"/>
                <a:gd name="T3" fmla="*/ 122 h 269"/>
                <a:gd name="T4" fmla="*/ 289 w 309"/>
                <a:gd name="T5" fmla="*/ 113 h 269"/>
                <a:gd name="T6" fmla="*/ 303 w 309"/>
                <a:gd name="T7" fmla="*/ 106 h 269"/>
                <a:gd name="T8" fmla="*/ 302 w 309"/>
                <a:gd name="T9" fmla="*/ 96 h 269"/>
                <a:gd name="T10" fmla="*/ 285 w 309"/>
                <a:gd name="T11" fmla="*/ 69 h 269"/>
                <a:gd name="T12" fmla="*/ 269 w 309"/>
                <a:gd name="T13" fmla="*/ 41 h 269"/>
                <a:gd name="T14" fmla="*/ 258 w 309"/>
                <a:gd name="T15" fmla="*/ 14 h 269"/>
                <a:gd name="T16" fmla="*/ 245 w 309"/>
                <a:gd name="T17" fmla="*/ 6 h 269"/>
                <a:gd name="T18" fmla="*/ 223 w 309"/>
                <a:gd name="T19" fmla="*/ 18 h 269"/>
                <a:gd name="T20" fmla="*/ 201 w 309"/>
                <a:gd name="T21" fmla="*/ 30 h 269"/>
                <a:gd name="T22" fmla="*/ 176 w 309"/>
                <a:gd name="T23" fmla="*/ 43 h 269"/>
                <a:gd name="T24" fmla="*/ 153 w 309"/>
                <a:gd name="T25" fmla="*/ 59 h 269"/>
                <a:gd name="T26" fmla="*/ 130 w 309"/>
                <a:gd name="T27" fmla="*/ 72 h 269"/>
                <a:gd name="T28" fmla="*/ 110 w 309"/>
                <a:gd name="T29" fmla="*/ 87 h 269"/>
                <a:gd name="T30" fmla="*/ 92 w 309"/>
                <a:gd name="T31" fmla="*/ 103 h 269"/>
                <a:gd name="T32" fmla="*/ 77 w 309"/>
                <a:gd name="T33" fmla="*/ 118 h 269"/>
                <a:gd name="T34" fmla="*/ 56 w 309"/>
                <a:gd name="T35" fmla="*/ 139 h 269"/>
                <a:gd name="T36" fmla="*/ 29 w 309"/>
                <a:gd name="T37" fmla="*/ 163 h 269"/>
                <a:gd name="T38" fmla="*/ 7 w 309"/>
                <a:gd name="T39" fmla="*/ 181 h 269"/>
                <a:gd name="T40" fmla="*/ 2 w 309"/>
                <a:gd name="T41" fmla="*/ 194 h 269"/>
                <a:gd name="T42" fmla="*/ 13 w 309"/>
                <a:gd name="T43" fmla="*/ 214 h 269"/>
                <a:gd name="T44" fmla="*/ 29 w 309"/>
                <a:gd name="T45" fmla="*/ 238 h 269"/>
                <a:gd name="T46" fmla="*/ 45 w 309"/>
                <a:gd name="T47" fmla="*/ 259 h 269"/>
                <a:gd name="T48" fmla="*/ 62 w 309"/>
                <a:gd name="T49" fmla="*/ 262 h 269"/>
                <a:gd name="T50" fmla="*/ 86 w 309"/>
                <a:gd name="T51" fmla="*/ 246 h 269"/>
                <a:gd name="T52" fmla="*/ 112 w 309"/>
                <a:gd name="T53" fmla="*/ 225 h 269"/>
                <a:gd name="T54" fmla="*/ 140 w 309"/>
                <a:gd name="T55" fmla="*/ 202 h 269"/>
                <a:gd name="T56" fmla="*/ 168 w 309"/>
                <a:gd name="T57" fmla="*/ 180 h 269"/>
                <a:gd name="T58" fmla="*/ 198 w 309"/>
                <a:gd name="T59" fmla="*/ 161 h 269"/>
                <a:gd name="T60" fmla="*/ 225 w 309"/>
                <a:gd name="T61" fmla="*/ 146 h 269"/>
                <a:gd name="T62" fmla="*/ 250 w 309"/>
                <a:gd name="T63" fmla="*/ 137 h 26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9"/>
                <a:gd name="T97" fmla="*/ 0 h 269"/>
                <a:gd name="T98" fmla="*/ 309 w 309"/>
                <a:gd name="T99" fmla="*/ 269 h 26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9" h="269">
                  <a:moveTo>
                    <a:pt x="262" y="135"/>
                  </a:moveTo>
                  <a:lnTo>
                    <a:pt x="266" y="132"/>
                  </a:lnTo>
                  <a:lnTo>
                    <a:pt x="271" y="127"/>
                  </a:lnTo>
                  <a:lnTo>
                    <a:pt x="277" y="122"/>
                  </a:lnTo>
                  <a:lnTo>
                    <a:pt x="283" y="118"/>
                  </a:lnTo>
                  <a:lnTo>
                    <a:pt x="289" y="113"/>
                  </a:lnTo>
                  <a:lnTo>
                    <a:pt x="296" y="109"/>
                  </a:lnTo>
                  <a:lnTo>
                    <a:pt x="303" y="106"/>
                  </a:lnTo>
                  <a:lnTo>
                    <a:pt x="308" y="106"/>
                  </a:lnTo>
                  <a:lnTo>
                    <a:pt x="302" y="96"/>
                  </a:lnTo>
                  <a:lnTo>
                    <a:pt x="294" y="83"/>
                  </a:lnTo>
                  <a:lnTo>
                    <a:pt x="285" y="69"/>
                  </a:lnTo>
                  <a:lnTo>
                    <a:pt x="277" y="56"/>
                  </a:lnTo>
                  <a:lnTo>
                    <a:pt x="269" y="41"/>
                  </a:lnTo>
                  <a:lnTo>
                    <a:pt x="263" y="27"/>
                  </a:lnTo>
                  <a:lnTo>
                    <a:pt x="258" y="14"/>
                  </a:lnTo>
                  <a:lnTo>
                    <a:pt x="255" y="0"/>
                  </a:lnTo>
                  <a:lnTo>
                    <a:pt x="245" y="6"/>
                  </a:lnTo>
                  <a:lnTo>
                    <a:pt x="235" y="12"/>
                  </a:lnTo>
                  <a:lnTo>
                    <a:pt x="223" y="18"/>
                  </a:lnTo>
                  <a:lnTo>
                    <a:pt x="212" y="24"/>
                  </a:lnTo>
                  <a:lnTo>
                    <a:pt x="201" y="30"/>
                  </a:lnTo>
                  <a:lnTo>
                    <a:pt x="188" y="37"/>
                  </a:lnTo>
                  <a:lnTo>
                    <a:pt x="176" y="43"/>
                  </a:lnTo>
                  <a:lnTo>
                    <a:pt x="165" y="51"/>
                  </a:lnTo>
                  <a:lnTo>
                    <a:pt x="153" y="59"/>
                  </a:lnTo>
                  <a:lnTo>
                    <a:pt x="141" y="65"/>
                  </a:lnTo>
                  <a:lnTo>
                    <a:pt x="130" y="72"/>
                  </a:lnTo>
                  <a:lnTo>
                    <a:pt x="121" y="79"/>
                  </a:lnTo>
                  <a:lnTo>
                    <a:pt x="110" y="87"/>
                  </a:lnTo>
                  <a:lnTo>
                    <a:pt x="101" y="95"/>
                  </a:lnTo>
                  <a:lnTo>
                    <a:pt x="92" y="103"/>
                  </a:lnTo>
                  <a:lnTo>
                    <a:pt x="85" y="111"/>
                  </a:lnTo>
                  <a:lnTo>
                    <a:pt x="77" y="118"/>
                  </a:lnTo>
                  <a:lnTo>
                    <a:pt x="68" y="127"/>
                  </a:lnTo>
                  <a:lnTo>
                    <a:pt x="56" y="139"/>
                  </a:lnTo>
                  <a:lnTo>
                    <a:pt x="43" y="152"/>
                  </a:lnTo>
                  <a:lnTo>
                    <a:pt x="29" y="163"/>
                  </a:lnTo>
                  <a:lnTo>
                    <a:pt x="18" y="173"/>
                  </a:lnTo>
                  <a:lnTo>
                    <a:pt x="7" y="181"/>
                  </a:lnTo>
                  <a:lnTo>
                    <a:pt x="0" y="183"/>
                  </a:lnTo>
                  <a:lnTo>
                    <a:pt x="2" y="194"/>
                  </a:lnTo>
                  <a:lnTo>
                    <a:pt x="6" y="204"/>
                  </a:lnTo>
                  <a:lnTo>
                    <a:pt x="13" y="214"/>
                  </a:lnTo>
                  <a:lnTo>
                    <a:pt x="20" y="225"/>
                  </a:lnTo>
                  <a:lnTo>
                    <a:pt x="29" y="238"/>
                  </a:lnTo>
                  <a:lnTo>
                    <a:pt x="38" y="248"/>
                  </a:lnTo>
                  <a:lnTo>
                    <a:pt x="45" y="259"/>
                  </a:lnTo>
                  <a:lnTo>
                    <a:pt x="52" y="268"/>
                  </a:lnTo>
                  <a:lnTo>
                    <a:pt x="62" y="262"/>
                  </a:lnTo>
                  <a:lnTo>
                    <a:pt x="74" y="254"/>
                  </a:lnTo>
                  <a:lnTo>
                    <a:pt x="86" y="246"/>
                  </a:lnTo>
                  <a:lnTo>
                    <a:pt x="98" y="236"/>
                  </a:lnTo>
                  <a:lnTo>
                    <a:pt x="112" y="225"/>
                  </a:lnTo>
                  <a:lnTo>
                    <a:pt x="126" y="213"/>
                  </a:lnTo>
                  <a:lnTo>
                    <a:pt x="140" y="202"/>
                  </a:lnTo>
                  <a:lnTo>
                    <a:pt x="154" y="191"/>
                  </a:lnTo>
                  <a:lnTo>
                    <a:pt x="168" y="180"/>
                  </a:lnTo>
                  <a:lnTo>
                    <a:pt x="183" y="170"/>
                  </a:lnTo>
                  <a:lnTo>
                    <a:pt x="198" y="161"/>
                  </a:lnTo>
                  <a:lnTo>
                    <a:pt x="211" y="153"/>
                  </a:lnTo>
                  <a:lnTo>
                    <a:pt x="225" y="146"/>
                  </a:lnTo>
                  <a:lnTo>
                    <a:pt x="238" y="140"/>
                  </a:lnTo>
                  <a:lnTo>
                    <a:pt x="250" y="137"/>
                  </a:lnTo>
                  <a:lnTo>
                    <a:pt x="262" y="135"/>
                  </a:lnTo>
                </a:path>
              </a:pathLst>
            </a:custGeom>
            <a:solidFill>
              <a:srgbClr val="8A99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29" name="Freeform 15"/>
            <p:cNvSpPr>
              <a:spLocks/>
            </p:cNvSpPr>
            <p:nvPr/>
          </p:nvSpPr>
          <p:spPr bwMode="auto">
            <a:xfrm>
              <a:off x="3499" y="2616"/>
              <a:ext cx="781" cy="378"/>
            </a:xfrm>
            <a:custGeom>
              <a:avLst/>
              <a:gdLst>
                <a:gd name="T0" fmla="*/ 0 w 781"/>
                <a:gd name="T1" fmla="*/ 319 h 378"/>
                <a:gd name="T2" fmla="*/ 40 w 781"/>
                <a:gd name="T3" fmla="*/ 283 h 378"/>
                <a:gd name="T4" fmla="*/ 78 w 781"/>
                <a:gd name="T5" fmla="*/ 253 h 378"/>
                <a:gd name="T6" fmla="*/ 118 w 781"/>
                <a:gd name="T7" fmla="*/ 224 h 378"/>
                <a:gd name="T8" fmla="*/ 159 w 781"/>
                <a:gd name="T9" fmla="*/ 196 h 378"/>
                <a:gd name="T10" fmla="*/ 198 w 781"/>
                <a:gd name="T11" fmla="*/ 167 h 378"/>
                <a:gd name="T12" fmla="*/ 240 w 781"/>
                <a:gd name="T13" fmla="*/ 141 h 378"/>
                <a:gd name="T14" fmla="*/ 284 w 781"/>
                <a:gd name="T15" fmla="*/ 114 h 378"/>
                <a:gd name="T16" fmla="*/ 325 w 781"/>
                <a:gd name="T17" fmla="*/ 90 h 378"/>
                <a:gd name="T18" fmla="*/ 358 w 781"/>
                <a:gd name="T19" fmla="*/ 72 h 378"/>
                <a:gd name="T20" fmla="*/ 376 w 781"/>
                <a:gd name="T21" fmla="*/ 60 h 378"/>
                <a:gd name="T22" fmla="*/ 396 w 781"/>
                <a:gd name="T23" fmla="*/ 49 h 378"/>
                <a:gd name="T24" fmla="*/ 414 w 781"/>
                <a:gd name="T25" fmla="*/ 37 h 378"/>
                <a:gd name="T26" fmla="*/ 432 w 781"/>
                <a:gd name="T27" fmla="*/ 27 h 378"/>
                <a:gd name="T28" fmla="*/ 452 w 781"/>
                <a:gd name="T29" fmla="*/ 17 h 378"/>
                <a:gd name="T30" fmla="*/ 472 w 781"/>
                <a:gd name="T31" fmla="*/ 9 h 378"/>
                <a:gd name="T32" fmla="*/ 493 w 781"/>
                <a:gd name="T33" fmla="*/ 3 h 378"/>
                <a:gd name="T34" fmla="*/ 521 w 781"/>
                <a:gd name="T35" fmla="*/ 6 h 378"/>
                <a:gd name="T36" fmla="*/ 547 w 781"/>
                <a:gd name="T37" fmla="*/ 25 h 378"/>
                <a:gd name="T38" fmla="*/ 568 w 781"/>
                <a:gd name="T39" fmla="*/ 49 h 378"/>
                <a:gd name="T40" fmla="*/ 588 w 781"/>
                <a:gd name="T41" fmla="*/ 74 h 378"/>
                <a:gd name="T42" fmla="*/ 603 w 781"/>
                <a:gd name="T43" fmla="*/ 89 h 378"/>
                <a:gd name="T44" fmla="*/ 610 w 781"/>
                <a:gd name="T45" fmla="*/ 97 h 378"/>
                <a:gd name="T46" fmla="*/ 617 w 781"/>
                <a:gd name="T47" fmla="*/ 106 h 378"/>
                <a:gd name="T48" fmla="*/ 625 w 781"/>
                <a:gd name="T49" fmla="*/ 115 h 378"/>
                <a:gd name="T50" fmla="*/ 643 w 781"/>
                <a:gd name="T51" fmla="*/ 139 h 378"/>
                <a:gd name="T52" fmla="*/ 672 w 781"/>
                <a:gd name="T53" fmla="*/ 179 h 378"/>
                <a:gd name="T54" fmla="*/ 702 w 781"/>
                <a:gd name="T55" fmla="*/ 218 h 378"/>
                <a:gd name="T56" fmla="*/ 731 w 781"/>
                <a:gd name="T57" fmla="*/ 259 h 378"/>
                <a:gd name="T58" fmla="*/ 755 w 781"/>
                <a:gd name="T59" fmla="*/ 294 h 378"/>
                <a:gd name="T60" fmla="*/ 773 w 781"/>
                <a:gd name="T61" fmla="*/ 324 h 378"/>
                <a:gd name="T62" fmla="*/ 728 w 781"/>
                <a:gd name="T63" fmla="*/ 339 h 378"/>
                <a:gd name="T64" fmla="*/ 710 w 781"/>
                <a:gd name="T65" fmla="*/ 309 h 378"/>
                <a:gd name="T66" fmla="*/ 685 w 781"/>
                <a:gd name="T67" fmla="*/ 271 h 378"/>
                <a:gd name="T68" fmla="*/ 659 w 781"/>
                <a:gd name="T69" fmla="*/ 238 h 378"/>
                <a:gd name="T70" fmla="*/ 632 w 781"/>
                <a:gd name="T71" fmla="*/ 204 h 378"/>
                <a:gd name="T72" fmla="*/ 610 w 781"/>
                <a:gd name="T73" fmla="*/ 178 h 378"/>
                <a:gd name="T74" fmla="*/ 596 w 781"/>
                <a:gd name="T75" fmla="*/ 162 h 378"/>
                <a:gd name="T76" fmla="*/ 583 w 781"/>
                <a:gd name="T77" fmla="*/ 145 h 378"/>
                <a:gd name="T78" fmla="*/ 572 w 781"/>
                <a:gd name="T79" fmla="*/ 130 h 378"/>
                <a:gd name="T80" fmla="*/ 561 w 781"/>
                <a:gd name="T81" fmla="*/ 113 h 378"/>
                <a:gd name="T82" fmla="*/ 551 w 781"/>
                <a:gd name="T83" fmla="*/ 101 h 378"/>
                <a:gd name="T84" fmla="*/ 540 w 781"/>
                <a:gd name="T85" fmla="*/ 86 h 378"/>
                <a:gd name="T86" fmla="*/ 527 w 781"/>
                <a:gd name="T87" fmla="*/ 73 h 378"/>
                <a:gd name="T88" fmla="*/ 515 w 781"/>
                <a:gd name="T89" fmla="*/ 58 h 378"/>
                <a:gd name="T90" fmla="*/ 505 w 781"/>
                <a:gd name="T91" fmla="*/ 43 h 378"/>
                <a:gd name="T92" fmla="*/ 496 w 781"/>
                <a:gd name="T93" fmla="*/ 34 h 378"/>
                <a:gd name="T94" fmla="*/ 490 w 781"/>
                <a:gd name="T95" fmla="*/ 35 h 378"/>
                <a:gd name="T96" fmla="*/ 483 w 781"/>
                <a:gd name="T97" fmla="*/ 38 h 378"/>
                <a:gd name="T98" fmla="*/ 475 w 781"/>
                <a:gd name="T99" fmla="*/ 43 h 378"/>
                <a:gd name="T100" fmla="*/ 463 w 781"/>
                <a:gd name="T101" fmla="*/ 48 h 378"/>
                <a:gd name="T102" fmla="*/ 444 w 781"/>
                <a:gd name="T103" fmla="*/ 57 h 378"/>
                <a:gd name="T104" fmla="*/ 429 w 781"/>
                <a:gd name="T105" fmla="*/ 67 h 378"/>
                <a:gd name="T106" fmla="*/ 412 w 781"/>
                <a:gd name="T107" fmla="*/ 77 h 378"/>
                <a:gd name="T108" fmla="*/ 279 w 781"/>
                <a:gd name="T109" fmla="*/ 164 h 378"/>
                <a:gd name="T110" fmla="*/ 50 w 781"/>
                <a:gd name="T111" fmla="*/ 332 h 378"/>
                <a:gd name="T112" fmla="*/ 50 w 781"/>
                <a:gd name="T113" fmla="*/ 334 h 378"/>
                <a:gd name="T114" fmla="*/ 62 w 781"/>
                <a:gd name="T115" fmla="*/ 345 h 378"/>
                <a:gd name="T116" fmla="*/ 61 w 781"/>
                <a:gd name="T117" fmla="*/ 348 h 378"/>
                <a:gd name="T118" fmla="*/ 69 w 781"/>
                <a:gd name="T119" fmla="*/ 363 h 378"/>
                <a:gd name="T120" fmla="*/ 47 w 781"/>
                <a:gd name="T121" fmla="*/ 375 h 378"/>
                <a:gd name="T122" fmla="*/ 40 w 781"/>
                <a:gd name="T123" fmla="*/ 375 h 37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81"/>
                <a:gd name="T187" fmla="*/ 0 h 378"/>
                <a:gd name="T188" fmla="*/ 781 w 781"/>
                <a:gd name="T189" fmla="*/ 378 h 37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81" h="378">
                  <a:moveTo>
                    <a:pt x="5" y="377"/>
                  </a:moveTo>
                  <a:lnTo>
                    <a:pt x="0" y="319"/>
                  </a:lnTo>
                  <a:lnTo>
                    <a:pt x="20" y="297"/>
                  </a:lnTo>
                  <a:lnTo>
                    <a:pt x="40" y="283"/>
                  </a:lnTo>
                  <a:lnTo>
                    <a:pt x="60" y="268"/>
                  </a:lnTo>
                  <a:lnTo>
                    <a:pt x="78" y="253"/>
                  </a:lnTo>
                  <a:lnTo>
                    <a:pt x="99" y="238"/>
                  </a:lnTo>
                  <a:lnTo>
                    <a:pt x="118" y="224"/>
                  </a:lnTo>
                  <a:lnTo>
                    <a:pt x="138" y="210"/>
                  </a:lnTo>
                  <a:lnTo>
                    <a:pt x="159" y="196"/>
                  </a:lnTo>
                  <a:lnTo>
                    <a:pt x="180" y="180"/>
                  </a:lnTo>
                  <a:lnTo>
                    <a:pt x="198" y="167"/>
                  </a:lnTo>
                  <a:lnTo>
                    <a:pt x="220" y="154"/>
                  </a:lnTo>
                  <a:lnTo>
                    <a:pt x="240" y="141"/>
                  </a:lnTo>
                  <a:lnTo>
                    <a:pt x="262" y="128"/>
                  </a:lnTo>
                  <a:lnTo>
                    <a:pt x="284" y="114"/>
                  </a:lnTo>
                  <a:lnTo>
                    <a:pt x="305" y="102"/>
                  </a:lnTo>
                  <a:lnTo>
                    <a:pt x="325" y="90"/>
                  </a:lnTo>
                  <a:lnTo>
                    <a:pt x="348" y="77"/>
                  </a:lnTo>
                  <a:lnTo>
                    <a:pt x="358" y="72"/>
                  </a:lnTo>
                  <a:lnTo>
                    <a:pt x="367" y="66"/>
                  </a:lnTo>
                  <a:lnTo>
                    <a:pt x="376" y="60"/>
                  </a:lnTo>
                  <a:lnTo>
                    <a:pt x="386" y="54"/>
                  </a:lnTo>
                  <a:lnTo>
                    <a:pt x="396" y="49"/>
                  </a:lnTo>
                  <a:lnTo>
                    <a:pt x="404" y="42"/>
                  </a:lnTo>
                  <a:lnTo>
                    <a:pt x="414" y="37"/>
                  </a:lnTo>
                  <a:lnTo>
                    <a:pt x="423" y="32"/>
                  </a:lnTo>
                  <a:lnTo>
                    <a:pt x="432" y="27"/>
                  </a:lnTo>
                  <a:lnTo>
                    <a:pt x="441" y="22"/>
                  </a:lnTo>
                  <a:lnTo>
                    <a:pt x="452" y="17"/>
                  </a:lnTo>
                  <a:lnTo>
                    <a:pt x="462" y="13"/>
                  </a:lnTo>
                  <a:lnTo>
                    <a:pt x="472" y="9"/>
                  </a:lnTo>
                  <a:lnTo>
                    <a:pt x="482" y="5"/>
                  </a:lnTo>
                  <a:lnTo>
                    <a:pt x="493" y="3"/>
                  </a:lnTo>
                  <a:lnTo>
                    <a:pt x="504" y="0"/>
                  </a:lnTo>
                  <a:lnTo>
                    <a:pt x="521" y="6"/>
                  </a:lnTo>
                  <a:lnTo>
                    <a:pt x="534" y="14"/>
                  </a:lnTo>
                  <a:lnTo>
                    <a:pt x="547" y="25"/>
                  </a:lnTo>
                  <a:lnTo>
                    <a:pt x="557" y="35"/>
                  </a:lnTo>
                  <a:lnTo>
                    <a:pt x="568" y="49"/>
                  </a:lnTo>
                  <a:lnTo>
                    <a:pt x="578" y="61"/>
                  </a:lnTo>
                  <a:lnTo>
                    <a:pt x="588" y="74"/>
                  </a:lnTo>
                  <a:lnTo>
                    <a:pt x="600" y="84"/>
                  </a:lnTo>
                  <a:lnTo>
                    <a:pt x="603" y="89"/>
                  </a:lnTo>
                  <a:lnTo>
                    <a:pt x="605" y="93"/>
                  </a:lnTo>
                  <a:lnTo>
                    <a:pt x="610" y="97"/>
                  </a:lnTo>
                  <a:lnTo>
                    <a:pt x="614" y="101"/>
                  </a:lnTo>
                  <a:lnTo>
                    <a:pt x="617" y="106"/>
                  </a:lnTo>
                  <a:lnTo>
                    <a:pt x="620" y="110"/>
                  </a:lnTo>
                  <a:lnTo>
                    <a:pt x="625" y="115"/>
                  </a:lnTo>
                  <a:lnTo>
                    <a:pt x="628" y="121"/>
                  </a:lnTo>
                  <a:lnTo>
                    <a:pt x="643" y="139"/>
                  </a:lnTo>
                  <a:lnTo>
                    <a:pt x="658" y="158"/>
                  </a:lnTo>
                  <a:lnTo>
                    <a:pt x="672" y="179"/>
                  </a:lnTo>
                  <a:lnTo>
                    <a:pt x="688" y="198"/>
                  </a:lnTo>
                  <a:lnTo>
                    <a:pt x="702" y="218"/>
                  </a:lnTo>
                  <a:lnTo>
                    <a:pt x="717" y="238"/>
                  </a:lnTo>
                  <a:lnTo>
                    <a:pt x="731" y="259"/>
                  </a:lnTo>
                  <a:lnTo>
                    <a:pt x="747" y="278"/>
                  </a:lnTo>
                  <a:lnTo>
                    <a:pt x="755" y="294"/>
                  </a:lnTo>
                  <a:lnTo>
                    <a:pt x="764" y="309"/>
                  </a:lnTo>
                  <a:lnTo>
                    <a:pt x="773" y="324"/>
                  </a:lnTo>
                  <a:lnTo>
                    <a:pt x="780" y="336"/>
                  </a:lnTo>
                  <a:lnTo>
                    <a:pt x="728" y="339"/>
                  </a:lnTo>
                  <a:lnTo>
                    <a:pt x="721" y="329"/>
                  </a:lnTo>
                  <a:lnTo>
                    <a:pt x="710" y="309"/>
                  </a:lnTo>
                  <a:lnTo>
                    <a:pt x="698" y="291"/>
                  </a:lnTo>
                  <a:lnTo>
                    <a:pt x="685" y="271"/>
                  </a:lnTo>
                  <a:lnTo>
                    <a:pt x="672" y="255"/>
                  </a:lnTo>
                  <a:lnTo>
                    <a:pt x="659" y="238"/>
                  </a:lnTo>
                  <a:lnTo>
                    <a:pt x="645" y="221"/>
                  </a:lnTo>
                  <a:lnTo>
                    <a:pt x="632" y="204"/>
                  </a:lnTo>
                  <a:lnTo>
                    <a:pt x="618" y="186"/>
                  </a:lnTo>
                  <a:lnTo>
                    <a:pt x="610" y="178"/>
                  </a:lnTo>
                  <a:lnTo>
                    <a:pt x="602" y="170"/>
                  </a:lnTo>
                  <a:lnTo>
                    <a:pt x="596" y="162"/>
                  </a:lnTo>
                  <a:lnTo>
                    <a:pt x="589" y="153"/>
                  </a:lnTo>
                  <a:lnTo>
                    <a:pt x="583" y="145"/>
                  </a:lnTo>
                  <a:lnTo>
                    <a:pt x="578" y="137"/>
                  </a:lnTo>
                  <a:lnTo>
                    <a:pt x="572" y="130"/>
                  </a:lnTo>
                  <a:lnTo>
                    <a:pt x="566" y="121"/>
                  </a:lnTo>
                  <a:lnTo>
                    <a:pt x="561" y="113"/>
                  </a:lnTo>
                  <a:lnTo>
                    <a:pt x="556" y="108"/>
                  </a:lnTo>
                  <a:lnTo>
                    <a:pt x="551" y="101"/>
                  </a:lnTo>
                  <a:lnTo>
                    <a:pt x="546" y="94"/>
                  </a:lnTo>
                  <a:lnTo>
                    <a:pt x="540" y="86"/>
                  </a:lnTo>
                  <a:lnTo>
                    <a:pt x="534" y="81"/>
                  </a:lnTo>
                  <a:lnTo>
                    <a:pt x="527" y="73"/>
                  </a:lnTo>
                  <a:lnTo>
                    <a:pt x="521" y="65"/>
                  </a:lnTo>
                  <a:lnTo>
                    <a:pt x="515" y="58"/>
                  </a:lnTo>
                  <a:lnTo>
                    <a:pt x="510" y="50"/>
                  </a:lnTo>
                  <a:lnTo>
                    <a:pt x="505" y="43"/>
                  </a:lnTo>
                  <a:lnTo>
                    <a:pt x="500" y="35"/>
                  </a:lnTo>
                  <a:lnTo>
                    <a:pt x="496" y="34"/>
                  </a:lnTo>
                  <a:lnTo>
                    <a:pt x="493" y="35"/>
                  </a:lnTo>
                  <a:lnTo>
                    <a:pt x="490" y="35"/>
                  </a:lnTo>
                  <a:lnTo>
                    <a:pt x="486" y="37"/>
                  </a:lnTo>
                  <a:lnTo>
                    <a:pt x="483" y="38"/>
                  </a:lnTo>
                  <a:lnTo>
                    <a:pt x="478" y="40"/>
                  </a:lnTo>
                  <a:lnTo>
                    <a:pt x="475" y="43"/>
                  </a:lnTo>
                  <a:lnTo>
                    <a:pt x="471" y="44"/>
                  </a:lnTo>
                  <a:lnTo>
                    <a:pt x="463" y="48"/>
                  </a:lnTo>
                  <a:lnTo>
                    <a:pt x="454" y="53"/>
                  </a:lnTo>
                  <a:lnTo>
                    <a:pt x="444" y="57"/>
                  </a:lnTo>
                  <a:lnTo>
                    <a:pt x="437" y="63"/>
                  </a:lnTo>
                  <a:lnTo>
                    <a:pt x="429" y="67"/>
                  </a:lnTo>
                  <a:lnTo>
                    <a:pt x="420" y="72"/>
                  </a:lnTo>
                  <a:lnTo>
                    <a:pt x="412" y="77"/>
                  </a:lnTo>
                  <a:lnTo>
                    <a:pt x="404" y="82"/>
                  </a:lnTo>
                  <a:lnTo>
                    <a:pt x="279" y="164"/>
                  </a:lnTo>
                  <a:lnTo>
                    <a:pt x="164" y="252"/>
                  </a:lnTo>
                  <a:lnTo>
                    <a:pt x="50" y="332"/>
                  </a:lnTo>
                  <a:lnTo>
                    <a:pt x="50" y="333"/>
                  </a:lnTo>
                  <a:lnTo>
                    <a:pt x="50" y="334"/>
                  </a:lnTo>
                  <a:lnTo>
                    <a:pt x="62" y="344"/>
                  </a:lnTo>
                  <a:lnTo>
                    <a:pt x="62" y="345"/>
                  </a:lnTo>
                  <a:lnTo>
                    <a:pt x="62" y="347"/>
                  </a:lnTo>
                  <a:lnTo>
                    <a:pt x="61" y="348"/>
                  </a:lnTo>
                  <a:lnTo>
                    <a:pt x="61" y="351"/>
                  </a:lnTo>
                  <a:lnTo>
                    <a:pt x="69" y="363"/>
                  </a:lnTo>
                  <a:lnTo>
                    <a:pt x="78" y="373"/>
                  </a:lnTo>
                  <a:lnTo>
                    <a:pt x="47" y="375"/>
                  </a:lnTo>
                  <a:lnTo>
                    <a:pt x="42" y="367"/>
                  </a:lnTo>
                  <a:lnTo>
                    <a:pt x="40" y="375"/>
                  </a:lnTo>
                  <a:lnTo>
                    <a:pt x="5" y="37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0" name="Freeform 16"/>
            <p:cNvSpPr>
              <a:spLocks/>
            </p:cNvSpPr>
            <p:nvPr/>
          </p:nvSpPr>
          <p:spPr bwMode="auto">
            <a:xfrm>
              <a:off x="3637" y="2734"/>
              <a:ext cx="466" cy="252"/>
            </a:xfrm>
            <a:custGeom>
              <a:avLst/>
              <a:gdLst>
                <a:gd name="T0" fmla="*/ 0 w 466"/>
                <a:gd name="T1" fmla="*/ 224 h 252"/>
                <a:gd name="T2" fmla="*/ 2 w 466"/>
                <a:gd name="T3" fmla="*/ 217 h 252"/>
                <a:gd name="T4" fmla="*/ 16 w 466"/>
                <a:gd name="T5" fmla="*/ 211 h 252"/>
                <a:gd name="T6" fmla="*/ 45 w 466"/>
                <a:gd name="T7" fmla="*/ 186 h 252"/>
                <a:gd name="T8" fmla="*/ 74 w 466"/>
                <a:gd name="T9" fmla="*/ 162 h 252"/>
                <a:gd name="T10" fmla="*/ 104 w 466"/>
                <a:gd name="T11" fmla="*/ 140 h 252"/>
                <a:gd name="T12" fmla="*/ 135 w 466"/>
                <a:gd name="T13" fmla="*/ 118 h 252"/>
                <a:gd name="T14" fmla="*/ 168 w 466"/>
                <a:gd name="T15" fmla="*/ 97 h 252"/>
                <a:gd name="T16" fmla="*/ 204 w 466"/>
                <a:gd name="T17" fmla="*/ 79 h 252"/>
                <a:gd name="T18" fmla="*/ 238 w 466"/>
                <a:gd name="T19" fmla="*/ 58 h 252"/>
                <a:gd name="T20" fmla="*/ 269 w 466"/>
                <a:gd name="T21" fmla="*/ 33 h 252"/>
                <a:gd name="T22" fmla="*/ 302 w 466"/>
                <a:gd name="T23" fmla="*/ 13 h 252"/>
                <a:gd name="T24" fmla="*/ 336 w 466"/>
                <a:gd name="T25" fmla="*/ 1 h 252"/>
                <a:gd name="T26" fmla="*/ 367 w 466"/>
                <a:gd name="T27" fmla="*/ 6 h 252"/>
                <a:gd name="T28" fmla="*/ 383 w 466"/>
                <a:gd name="T29" fmla="*/ 25 h 252"/>
                <a:gd name="T30" fmla="*/ 397 w 466"/>
                <a:gd name="T31" fmla="*/ 57 h 252"/>
                <a:gd name="T32" fmla="*/ 410 w 466"/>
                <a:gd name="T33" fmla="*/ 88 h 252"/>
                <a:gd name="T34" fmla="*/ 425 w 466"/>
                <a:gd name="T35" fmla="*/ 114 h 252"/>
                <a:gd name="T36" fmla="*/ 438 w 466"/>
                <a:gd name="T37" fmla="*/ 132 h 252"/>
                <a:gd name="T38" fmla="*/ 452 w 466"/>
                <a:gd name="T39" fmla="*/ 150 h 252"/>
                <a:gd name="T40" fmla="*/ 464 w 466"/>
                <a:gd name="T41" fmla="*/ 168 h 252"/>
                <a:gd name="T42" fmla="*/ 448 w 466"/>
                <a:gd name="T43" fmla="*/ 180 h 252"/>
                <a:gd name="T44" fmla="*/ 423 w 466"/>
                <a:gd name="T45" fmla="*/ 204 h 252"/>
                <a:gd name="T46" fmla="*/ 392 w 466"/>
                <a:gd name="T47" fmla="*/ 221 h 252"/>
                <a:gd name="T48" fmla="*/ 308 w 466"/>
                <a:gd name="T49" fmla="*/ 236 h 252"/>
                <a:gd name="T50" fmla="*/ 322 w 466"/>
                <a:gd name="T51" fmla="*/ 224 h 252"/>
                <a:gd name="T52" fmla="*/ 343 w 466"/>
                <a:gd name="T53" fmla="*/ 210 h 252"/>
                <a:gd name="T54" fmla="*/ 365 w 466"/>
                <a:gd name="T55" fmla="*/ 197 h 252"/>
                <a:gd name="T56" fmla="*/ 389 w 466"/>
                <a:gd name="T57" fmla="*/ 184 h 252"/>
                <a:gd name="T58" fmla="*/ 414 w 466"/>
                <a:gd name="T59" fmla="*/ 172 h 252"/>
                <a:gd name="T60" fmla="*/ 429 w 466"/>
                <a:gd name="T61" fmla="*/ 167 h 252"/>
                <a:gd name="T62" fmla="*/ 419 w 466"/>
                <a:gd name="T63" fmla="*/ 154 h 252"/>
                <a:gd name="T64" fmla="*/ 404 w 466"/>
                <a:gd name="T65" fmla="*/ 133 h 252"/>
                <a:gd name="T66" fmla="*/ 390 w 466"/>
                <a:gd name="T67" fmla="*/ 112 h 252"/>
                <a:gd name="T68" fmla="*/ 375 w 466"/>
                <a:gd name="T69" fmla="*/ 90 h 252"/>
                <a:gd name="T70" fmla="*/ 361 w 466"/>
                <a:gd name="T71" fmla="*/ 59 h 252"/>
                <a:gd name="T72" fmla="*/ 349 w 466"/>
                <a:gd name="T73" fmla="*/ 26 h 252"/>
                <a:gd name="T74" fmla="*/ 342 w 466"/>
                <a:gd name="T75" fmla="*/ 14 h 252"/>
                <a:gd name="T76" fmla="*/ 318 w 466"/>
                <a:gd name="T77" fmla="*/ 33 h 252"/>
                <a:gd name="T78" fmla="*/ 281 w 466"/>
                <a:gd name="T79" fmla="*/ 61 h 252"/>
                <a:gd name="T80" fmla="*/ 244 w 466"/>
                <a:gd name="T81" fmla="*/ 87 h 252"/>
                <a:gd name="T82" fmla="*/ 206 w 466"/>
                <a:gd name="T83" fmla="*/ 105 h 252"/>
                <a:gd name="T84" fmla="*/ 174 w 466"/>
                <a:gd name="T85" fmla="*/ 127 h 252"/>
                <a:gd name="T86" fmla="*/ 144 w 466"/>
                <a:gd name="T87" fmla="*/ 150 h 252"/>
                <a:gd name="T88" fmla="*/ 115 w 466"/>
                <a:gd name="T89" fmla="*/ 176 h 252"/>
                <a:gd name="T90" fmla="*/ 86 w 466"/>
                <a:gd name="T91" fmla="*/ 199 h 252"/>
                <a:gd name="T92" fmla="*/ 44 w 466"/>
                <a:gd name="T93" fmla="*/ 231 h 252"/>
                <a:gd name="T94" fmla="*/ 55 w 466"/>
                <a:gd name="T95" fmla="*/ 249 h 25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66"/>
                <a:gd name="T145" fmla="*/ 0 h 252"/>
                <a:gd name="T146" fmla="*/ 466 w 466"/>
                <a:gd name="T147" fmla="*/ 252 h 25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66" h="252">
                  <a:moveTo>
                    <a:pt x="17" y="251"/>
                  </a:moveTo>
                  <a:lnTo>
                    <a:pt x="0" y="225"/>
                  </a:lnTo>
                  <a:lnTo>
                    <a:pt x="0" y="224"/>
                  </a:lnTo>
                  <a:lnTo>
                    <a:pt x="0" y="223"/>
                  </a:lnTo>
                  <a:lnTo>
                    <a:pt x="0" y="222"/>
                  </a:lnTo>
                  <a:lnTo>
                    <a:pt x="2" y="217"/>
                  </a:lnTo>
                  <a:lnTo>
                    <a:pt x="6" y="214"/>
                  </a:lnTo>
                  <a:lnTo>
                    <a:pt x="11" y="211"/>
                  </a:lnTo>
                  <a:lnTo>
                    <a:pt x="16" y="211"/>
                  </a:lnTo>
                  <a:lnTo>
                    <a:pt x="26" y="203"/>
                  </a:lnTo>
                  <a:lnTo>
                    <a:pt x="36" y="193"/>
                  </a:lnTo>
                  <a:lnTo>
                    <a:pt x="45" y="186"/>
                  </a:lnTo>
                  <a:lnTo>
                    <a:pt x="54" y="179"/>
                  </a:lnTo>
                  <a:lnTo>
                    <a:pt x="64" y="170"/>
                  </a:lnTo>
                  <a:lnTo>
                    <a:pt x="74" y="162"/>
                  </a:lnTo>
                  <a:lnTo>
                    <a:pt x="84" y="154"/>
                  </a:lnTo>
                  <a:lnTo>
                    <a:pt x="94" y="148"/>
                  </a:lnTo>
                  <a:lnTo>
                    <a:pt x="104" y="140"/>
                  </a:lnTo>
                  <a:lnTo>
                    <a:pt x="114" y="132"/>
                  </a:lnTo>
                  <a:lnTo>
                    <a:pt x="124" y="124"/>
                  </a:lnTo>
                  <a:lnTo>
                    <a:pt x="135" y="118"/>
                  </a:lnTo>
                  <a:lnTo>
                    <a:pt x="146" y="110"/>
                  </a:lnTo>
                  <a:lnTo>
                    <a:pt x="157" y="104"/>
                  </a:lnTo>
                  <a:lnTo>
                    <a:pt x="168" y="97"/>
                  </a:lnTo>
                  <a:lnTo>
                    <a:pt x="180" y="90"/>
                  </a:lnTo>
                  <a:lnTo>
                    <a:pt x="191" y="86"/>
                  </a:lnTo>
                  <a:lnTo>
                    <a:pt x="204" y="79"/>
                  </a:lnTo>
                  <a:lnTo>
                    <a:pt x="215" y="72"/>
                  </a:lnTo>
                  <a:lnTo>
                    <a:pt x="226" y="66"/>
                  </a:lnTo>
                  <a:lnTo>
                    <a:pt x="238" y="58"/>
                  </a:lnTo>
                  <a:lnTo>
                    <a:pt x="249" y="50"/>
                  </a:lnTo>
                  <a:lnTo>
                    <a:pt x="259" y="42"/>
                  </a:lnTo>
                  <a:lnTo>
                    <a:pt x="269" y="33"/>
                  </a:lnTo>
                  <a:lnTo>
                    <a:pt x="280" y="26"/>
                  </a:lnTo>
                  <a:lnTo>
                    <a:pt x="290" y="19"/>
                  </a:lnTo>
                  <a:lnTo>
                    <a:pt x="302" y="13"/>
                  </a:lnTo>
                  <a:lnTo>
                    <a:pt x="313" y="8"/>
                  </a:lnTo>
                  <a:lnTo>
                    <a:pt x="324" y="3"/>
                  </a:lnTo>
                  <a:lnTo>
                    <a:pt x="336" y="1"/>
                  </a:lnTo>
                  <a:lnTo>
                    <a:pt x="348" y="0"/>
                  </a:lnTo>
                  <a:lnTo>
                    <a:pt x="361" y="1"/>
                  </a:lnTo>
                  <a:lnTo>
                    <a:pt x="367" y="6"/>
                  </a:lnTo>
                  <a:lnTo>
                    <a:pt x="372" y="12"/>
                  </a:lnTo>
                  <a:lnTo>
                    <a:pt x="377" y="19"/>
                  </a:lnTo>
                  <a:lnTo>
                    <a:pt x="383" y="25"/>
                  </a:lnTo>
                  <a:lnTo>
                    <a:pt x="388" y="35"/>
                  </a:lnTo>
                  <a:lnTo>
                    <a:pt x="393" y="45"/>
                  </a:lnTo>
                  <a:lnTo>
                    <a:pt x="397" y="57"/>
                  </a:lnTo>
                  <a:lnTo>
                    <a:pt x="401" y="67"/>
                  </a:lnTo>
                  <a:lnTo>
                    <a:pt x="407" y="76"/>
                  </a:lnTo>
                  <a:lnTo>
                    <a:pt x="410" y="88"/>
                  </a:lnTo>
                  <a:lnTo>
                    <a:pt x="416" y="98"/>
                  </a:lnTo>
                  <a:lnTo>
                    <a:pt x="420" y="109"/>
                  </a:lnTo>
                  <a:lnTo>
                    <a:pt x="425" y="114"/>
                  </a:lnTo>
                  <a:lnTo>
                    <a:pt x="429" y="119"/>
                  </a:lnTo>
                  <a:lnTo>
                    <a:pt x="433" y="125"/>
                  </a:lnTo>
                  <a:lnTo>
                    <a:pt x="438" y="132"/>
                  </a:lnTo>
                  <a:lnTo>
                    <a:pt x="443" y="137"/>
                  </a:lnTo>
                  <a:lnTo>
                    <a:pt x="447" y="143"/>
                  </a:lnTo>
                  <a:lnTo>
                    <a:pt x="452" y="150"/>
                  </a:lnTo>
                  <a:lnTo>
                    <a:pt x="458" y="157"/>
                  </a:lnTo>
                  <a:lnTo>
                    <a:pt x="461" y="161"/>
                  </a:lnTo>
                  <a:lnTo>
                    <a:pt x="464" y="168"/>
                  </a:lnTo>
                  <a:lnTo>
                    <a:pt x="465" y="174"/>
                  </a:lnTo>
                  <a:lnTo>
                    <a:pt x="463" y="180"/>
                  </a:lnTo>
                  <a:lnTo>
                    <a:pt x="448" y="180"/>
                  </a:lnTo>
                  <a:lnTo>
                    <a:pt x="443" y="192"/>
                  </a:lnTo>
                  <a:lnTo>
                    <a:pt x="432" y="198"/>
                  </a:lnTo>
                  <a:lnTo>
                    <a:pt x="423" y="204"/>
                  </a:lnTo>
                  <a:lnTo>
                    <a:pt x="414" y="209"/>
                  </a:lnTo>
                  <a:lnTo>
                    <a:pt x="403" y="214"/>
                  </a:lnTo>
                  <a:lnTo>
                    <a:pt x="392" y="221"/>
                  </a:lnTo>
                  <a:lnTo>
                    <a:pt x="382" y="226"/>
                  </a:lnTo>
                  <a:lnTo>
                    <a:pt x="372" y="233"/>
                  </a:lnTo>
                  <a:lnTo>
                    <a:pt x="308" y="236"/>
                  </a:lnTo>
                  <a:lnTo>
                    <a:pt x="309" y="235"/>
                  </a:lnTo>
                  <a:lnTo>
                    <a:pt x="315" y="230"/>
                  </a:lnTo>
                  <a:lnTo>
                    <a:pt x="322" y="224"/>
                  </a:lnTo>
                  <a:lnTo>
                    <a:pt x="329" y="219"/>
                  </a:lnTo>
                  <a:lnTo>
                    <a:pt x="337" y="214"/>
                  </a:lnTo>
                  <a:lnTo>
                    <a:pt x="343" y="210"/>
                  </a:lnTo>
                  <a:lnTo>
                    <a:pt x="350" y="206"/>
                  </a:lnTo>
                  <a:lnTo>
                    <a:pt x="358" y="201"/>
                  </a:lnTo>
                  <a:lnTo>
                    <a:pt x="365" y="197"/>
                  </a:lnTo>
                  <a:lnTo>
                    <a:pt x="374" y="192"/>
                  </a:lnTo>
                  <a:lnTo>
                    <a:pt x="381" y="188"/>
                  </a:lnTo>
                  <a:lnTo>
                    <a:pt x="389" y="184"/>
                  </a:lnTo>
                  <a:lnTo>
                    <a:pt x="397" y="180"/>
                  </a:lnTo>
                  <a:lnTo>
                    <a:pt x="405" y="176"/>
                  </a:lnTo>
                  <a:lnTo>
                    <a:pt x="414" y="172"/>
                  </a:lnTo>
                  <a:lnTo>
                    <a:pt x="421" y="169"/>
                  </a:lnTo>
                  <a:lnTo>
                    <a:pt x="431" y="171"/>
                  </a:lnTo>
                  <a:lnTo>
                    <a:pt x="429" y="167"/>
                  </a:lnTo>
                  <a:lnTo>
                    <a:pt x="426" y="163"/>
                  </a:lnTo>
                  <a:lnTo>
                    <a:pt x="422" y="159"/>
                  </a:lnTo>
                  <a:lnTo>
                    <a:pt x="419" y="154"/>
                  </a:lnTo>
                  <a:lnTo>
                    <a:pt x="413" y="146"/>
                  </a:lnTo>
                  <a:lnTo>
                    <a:pt x="408" y="139"/>
                  </a:lnTo>
                  <a:lnTo>
                    <a:pt x="404" y="133"/>
                  </a:lnTo>
                  <a:lnTo>
                    <a:pt x="399" y="126"/>
                  </a:lnTo>
                  <a:lnTo>
                    <a:pt x="396" y="119"/>
                  </a:lnTo>
                  <a:lnTo>
                    <a:pt x="390" y="112"/>
                  </a:lnTo>
                  <a:lnTo>
                    <a:pt x="386" y="106"/>
                  </a:lnTo>
                  <a:lnTo>
                    <a:pt x="382" y="100"/>
                  </a:lnTo>
                  <a:lnTo>
                    <a:pt x="375" y="90"/>
                  </a:lnTo>
                  <a:lnTo>
                    <a:pt x="371" y="79"/>
                  </a:lnTo>
                  <a:lnTo>
                    <a:pt x="367" y="68"/>
                  </a:lnTo>
                  <a:lnTo>
                    <a:pt x="361" y="59"/>
                  </a:lnTo>
                  <a:lnTo>
                    <a:pt x="358" y="48"/>
                  </a:lnTo>
                  <a:lnTo>
                    <a:pt x="353" y="37"/>
                  </a:lnTo>
                  <a:lnTo>
                    <a:pt x="349" y="26"/>
                  </a:lnTo>
                  <a:lnTo>
                    <a:pt x="344" y="15"/>
                  </a:lnTo>
                  <a:lnTo>
                    <a:pt x="344" y="14"/>
                  </a:lnTo>
                  <a:lnTo>
                    <a:pt x="342" y="14"/>
                  </a:lnTo>
                  <a:lnTo>
                    <a:pt x="341" y="13"/>
                  </a:lnTo>
                  <a:lnTo>
                    <a:pt x="331" y="23"/>
                  </a:lnTo>
                  <a:lnTo>
                    <a:pt x="318" y="33"/>
                  </a:lnTo>
                  <a:lnTo>
                    <a:pt x="306" y="42"/>
                  </a:lnTo>
                  <a:lnTo>
                    <a:pt x="294" y="52"/>
                  </a:lnTo>
                  <a:lnTo>
                    <a:pt x="281" y="61"/>
                  </a:lnTo>
                  <a:lnTo>
                    <a:pt x="269" y="70"/>
                  </a:lnTo>
                  <a:lnTo>
                    <a:pt x="257" y="78"/>
                  </a:lnTo>
                  <a:lnTo>
                    <a:pt x="244" y="87"/>
                  </a:lnTo>
                  <a:lnTo>
                    <a:pt x="230" y="93"/>
                  </a:lnTo>
                  <a:lnTo>
                    <a:pt x="218" y="99"/>
                  </a:lnTo>
                  <a:lnTo>
                    <a:pt x="206" y="105"/>
                  </a:lnTo>
                  <a:lnTo>
                    <a:pt x="195" y="112"/>
                  </a:lnTo>
                  <a:lnTo>
                    <a:pt x="184" y="119"/>
                  </a:lnTo>
                  <a:lnTo>
                    <a:pt x="174" y="127"/>
                  </a:lnTo>
                  <a:lnTo>
                    <a:pt x="164" y="134"/>
                  </a:lnTo>
                  <a:lnTo>
                    <a:pt x="154" y="143"/>
                  </a:lnTo>
                  <a:lnTo>
                    <a:pt x="144" y="150"/>
                  </a:lnTo>
                  <a:lnTo>
                    <a:pt x="134" y="160"/>
                  </a:lnTo>
                  <a:lnTo>
                    <a:pt x="125" y="168"/>
                  </a:lnTo>
                  <a:lnTo>
                    <a:pt x="115" y="176"/>
                  </a:lnTo>
                  <a:lnTo>
                    <a:pt x="106" y="184"/>
                  </a:lnTo>
                  <a:lnTo>
                    <a:pt x="97" y="192"/>
                  </a:lnTo>
                  <a:lnTo>
                    <a:pt x="86" y="199"/>
                  </a:lnTo>
                  <a:lnTo>
                    <a:pt x="77" y="208"/>
                  </a:lnTo>
                  <a:lnTo>
                    <a:pt x="44" y="230"/>
                  </a:lnTo>
                  <a:lnTo>
                    <a:pt x="44" y="231"/>
                  </a:lnTo>
                  <a:lnTo>
                    <a:pt x="44" y="232"/>
                  </a:lnTo>
                  <a:lnTo>
                    <a:pt x="53" y="246"/>
                  </a:lnTo>
                  <a:lnTo>
                    <a:pt x="55" y="249"/>
                  </a:lnTo>
                  <a:lnTo>
                    <a:pt x="17" y="25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1" name="Freeform 17"/>
            <p:cNvSpPr>
              <a:spLocks/>
            </p:cNvSpPr>
            <p:nvPr/>
          </p:nvSpPr>
          <p:spPr bwMode="auto">
            <a:xfrm>
              <a:off x="3503" y="2998"/>
              <a:ext cx="33" cy="97"/>
            </a:xfrm>
            <a:custGeom>
              <a:avLst/>
              <a:gdLst>
                <a:gd name="T0" fmla="*/ 1 w 33"/>
                <a:gd name="T1" fmla="*/ 96 h 97"/>
                <a:gd name="T2" fmla="*/ 1 w 33"/>
                <a:gd name="T3" fmla="*/ 67 h 97"/>
                <a:gd name="T4" fmla="*/ 0 w 33"/>
                <a:gd name="T5" fmla="*/ 5 h 97"/>
                <a:gd name="T6" fmla="*/ 0 w 33"/>
                <a:gd name="T7" fmla="*/ 1 h 97"/>
                <a:gd name="T8" fmla="*/ 30 w 33"/>
                <a:gd name="T9" fmla="*/ 0 h 97"/>
                <a:gd name="T10" fmla="*/ 27 w 33"/>
                <a:gd name="T11" fmla="*/ 14 h 97"/>
                <a:gd name="T12" fmla="*/ 27 w 33"/>
                <a:gd name="T13" fmla="*/ 39 h 97"/>
                <a:gd name="T14" fmla="*/ 29 w 33"/>
                <a:gd name="T15" fmla="*/ 64 h 97"/>
                <a:gd name="T16" fmla="*/ 31 w 33"/>
                <a:gd name="T17" fmla="*/ 88 h 97"/>
                <a:gd name="T18" fmla="*/ 32 w 33"/>
                <a:gd name="T19" fmla="*/ 95 h 97"/>
                <a:gd name="T20" fmla="*/ 1 w 33"/>
                <a:gd name="T21" fmla="*/ 96 h 9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3"/>
                <a:gd name="T34" fmla="*/ 0 h 97"/>
                <a:gd name="T35" fmla="*/ 33 w 33"/>
                <a:gd name="T36" fmla="*/ 97 h 9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3" h="97">
                  <a:moveTo>
                    <a:pt x="1" y="96"/>
                  </a:moveTo>
                  <a:lnTo>
                    <a:pt x="1" y="67"/>
                  </a:lnTo>
                  <a:lnTo>
                    <a:pt x="0" y="5"/>
                  </a:lnTo>
                  <a:lnTo>
                    <a:pt x="0" y="1"/>
                  </a:lnTo>
                  <a:lnTo>
                    <a:pt x="30" y="0"/>
                  </a:lnTo>
                  <a:lnTo>
                    <a:pt x="27" y="14"/>
                  </a:lnTo>
                  <a:lnTo>
                    <a:pt x="27" y="39"/>
                  </a:lnTo>
                  <a:lnTo>
                    <a:pt x="29" y="64"/>
                  </a:lnTo>
                  <a:lnTo>
                    <a:pt x="31" y="88"/>
                  </a:lnTo>
                  <a:lnTo>
                    <a:pt x="32" y="95"/>
                  </a:lnTo>
                  <a:lnTo>
                    <a:pt x="1" y="9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2" name="Freeform 18"/>
            <p:cNvSpPr>
              <a:spLocks/>
            </p:cNvSpPr>
            <p:nvPr/>
          </p:nvSpPr>
          <p:spPr bwMode="auto">
            <a:xfrm>
              <a:off x="3546" y="2995"/>
              <a:ext cx="92" cy="95"/>
            </a:xfrm>
            <a:custGeom>
              <a:avLst/>
              <a:gdLst>
                <a:gd name="T0" fmla="*/ 55 w 92"/>
                <a:gd name="T1" fmla="*/ 94 h 95"/>
                <a:gd name="T2" fmla="*/ 0 w 92"/>
                <a:gd name="T3" fmla="*/ 2 h 95"/>
                <a:gd name="T4" fmla="*/ 30 w 92"/>
                <a:gd name="T5" fmla="*/ 0 h 95"/>
                <a:gd name="T6" fmla="*/ 30 w 92"/>
                <a:gd name="T7" fmla="*/ 1 h 95"/>
                <a:gd name="T8" fmla="*/ 38 w 92"/>
                <a:gd name="T9" fmla="*/ 12 h 95"/>
                <a:gd name="T10" fmla="*/ 45 w 92"/>
                <a:gd name="T11" fmla="*/ 24 h 95"/>
                <a:gd name="T12" fmla="*/ 53 w 92"/>
                <a:gd name="T13" fmla="*/ 34 h 95"/>
                <a:gd name="T14" fmla="*/ 60 w 92"/>
                <a:gd name="T15" fmla="*/ 44 h 95"/>
                <a:gd name="T16" fmla="*/ 68 w 92"/>
                <a:gd name="T17" fmla="*/ 55 h 95"/>
                <a:gd name="T18" fmla="*/ 76 w 92"/>
                <a:gd name="T19" fmla="*/ 67 h 95"/>
                <a:gd name="T20" fmla="*/ 87 w 92"/>
                <a:gd name="T21" fmla="*/ 86 h 95"/>
                <a:gd name="T22" fmla="*/ 91 w 92"/>
                <a:gd name="T23" fmla="*/ 92 h 95"/>
                <a:gd name="T24" fmla="*/ 55 w 92"/>
                <a:gd name="T25" fmla="*/ 94 h 9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2"/>
                <a:gd name="T40" fmla="*/ 0 h 95"/>
                <a:gd name="T41" fmla="*/ 92 w 92"/>
                <a:gd name="T42" fmla="*/ 95 h 9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2" h="95">
                  <a:moveTo>
                    <a:pt x="55" y="94"/>
                  </a:moveTo>
                  <a:lnTo>
                    <a:pt x="0" y="2"/>
                  </a:lnTo>
                  <a:lnTo>
                    <a:pt x="30" y="0"/>
                  </a:lnTo>
                  <a:lnTo>
                    <a:pt x="30" y="1"/>
                  </a:lnTo>
                  <a:lnTo>
                    <a:pt x="38" y="12"/>
                  </a:lnTo>
                  <a:lnTo>
                    <a:pt x="45" y="24"/>
                  </a:lnTo>
                  <a:lnTo>
                    <a:pt x="53" y="34"/>
                  </a:lnTo>
                  <a:lnTo>
                    <a:pt x="60" y="44"/>
                  </a:lnTo>
                  <a:lnTo>
                    <a:pt x="68" y="55"/>
                  </a:lnTo>
                  <a:lnTo>
                    <a:pt x="76" y="67"/>
                  </a:lnTo>
                  <a:lnTo>
                    <a:pt x="87" y="86"/>
                  </a:lnTo>
                  <a:lnTo>
                    <a:pt x="91" y="92"/>
                  </a:lnTo>
                  <a:lnTo>
                    <a:pt x="55" y="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3" name="Freeform 19"/>
            <p:cNvSpPr>
              <a:spLocks/>
            </p:cNvSpPr>
            <p:nvPr/>
          </p:nvSpPr>
          <p:spPr bwMode="auto">
            <a:xfrm>
              <a:off x="3654" y="2989"/>
              <a:ext cx="96" cy="95"/>
            </a:xfrm>
            <a:custGeom>
              <a:avLst/>
              <a:gdLst>
                <a:gd name="T0" fmla="*/ 63 w 96"/>
                <a:gd name="T1" fmla="*/ 94 h 95"/>
                <a:gd name="T2" fmla="*/ 59 w 96"/>
                <a:gd name="T3" fmla="*/ 91 h 95"/>
                <a:gd name="T4" fmla="*/ 56 w 96"/>
                <a:gd name="T5" fmla="*/ 88 h 95"/>
                <a:gd name="T6" fmla="*/ 51 w 96"/>
                <a:gd name="T7" fmla="*/ 84 h 95"/>
                <a:gd name="T8" fmla="*/ 46 w 96"/>
                <a:gd name="T9" fmla="*/ 77 h 95"/>
                <a:gd name="T10" fmla="*/ 43 w 96"/>
                <a:gd name="T11" fmla="*/ 71 h 95"/>
                <a:gd name="T12" fmla="*/ 39 w 96"/>
                <a:gd name="T13" fmla="*/ 65 h 95"/>
                <a:gd name="T14" fmla="*/ 36 w 96"/>
                <a:gd name="T15" fmla="*/ 58 h 95"/>
                <a:gd name="T16" fmla="*/ 27 w 96"/>
                <a:gd name="T17" fmla="*/ 48 h 95"/>
                <a:gd name="T18" fmla="*/ 0 w 96"/>
                <a:gd name="T19" fmla="*/ 2 h 95"/>
                <a:gd name="T20" fmla="*/ 37 w 96"/>
                <a:gd name="T21" fmla="*/ 0 h 95"/>
                <a:gd name="T22" fmla="*/ 44 w 96"/>
                <a:gd name="T23" fmla="*/ 12 h 95"/>
                <a:gd name="T24" fmla="*/ 53 w 96"/>
                <a:gd name="T25" fmla="*/ 25 h 95"/>
                <a:gd name="T26" fmla="*/ 61 w 96"/>
                <a:gd name="T27" fmla="*/ 39 h 95"/>
                <a:gd name="T28" fmla="*/ 70 w 96"/>
                <a:gd name="T29" fmla="*/ 54 h 95"/>
                <a:gd name="T30" fmla="*/ 80 w 96"/>
                <a:gd name="T31" fmla="*/ 68 h 95"/>
                <a:gd name="T32" fmla="*/ 87 w 96"/>
                <a:gd name="T33" fmla="*/ 83 h 95"/>
                <a:gd name="T34" fmla="*/ 95 w 96"/>
                <a:gd name="T35" fmla="*/ 92 h 95"/>
                <a:gd name="T36" fmla="*/ 63 w 96"/>
                <a:gd name="T37" fmla="*/ 94 h 9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6"/>
                <a:gd name="T58" fmla="*/ 0 h 95"/>
                <a:gd name="T59" fmla="*/ 96 w 96"/>
                <a:gd name="T60" fmla="*/ 95 h 9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6" h="95">
                  <a:moveTo>
                    <a:pt x="63" y="94"/>
                  </a:moveTo>
                  <a:lnTo>
                    <a:pt x="59" y="91"/>
                  </a:lnTo>
                  <a:lnTo>
                    <a:pt x="56" y="88"/>
                  </a:lnTo>
                  <a:lnTo>
                    <a:pt x="51" y="84"/>
                  </a:lnTo>
                  <a:lnTo>
                    <a:pt x="46" y="77"/>
                  </a:lnTo>
                  <a:lnTo>
                    <a:pt x="43" y="71"/>
                  </a:lnTo>
                  <a:lnTo>
                    <a:pt x="39" y="65"/>
                  </a:lnTo>
                  <a:lnTo>
                    <a:pt x="36" y="58"/>
                  </a:lnTo>
                  <a:lnTo>
                    <a:pt x="27" y="48"/>
                  </a:lnTo>
                  <a:lnTo>
                    <a:pt x="0" y="2"/>
                  </a:lnTo>
                  <a:lnTo>
                    <a:pt x="37" y="0"/>
                  </a:lnTo>
                  <a:lnTo>
                    <a:pt x="44" y="12"/>
                  </a:lnTo>
                  <a:lnTo>
                    <a:pt x="53" y="25"/>
                  </a:lnTo>
                  <a:lnTo>
                    <a:pt x="61" y="39"/>
                  </a:lnTo>
                  <a:lnTo>
                    <a:pt x="70" y="54"/>
                  </a:lnTo>
                  <a:lnTo>
                    <a:pt x="80" y="68"/>
                  </a:lnTo>
                  <a:lnTo>
                    <a:pt x="87" y="83"/>
                  </a:lnTo>
                  <a:lnTo>
                    <a:pt x="95" y="92"/>
                  </a:lnTo>
                  <a:lnTo>
                    <a:pt x="63" y="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4" name="Freeform 20"/>
            <p:cNvSpPr>
              <a:spLocks/>
            </p:cNvSpPr>
            <p:nvPr/>
          </p:nvSpPr>
          <p:spPr bwMode="auto">
            <a:xfrm>
              <a:off x="3779" y="2973"/>
              <a:ext cx="230" cy="108"/>
            </a:xfrm>
            <a:custGeom>
              <a:avLst/>
              <a:gdLst>
                <a:gd name="T0" fmla="*/ 0 w 230"/>
                <a:gd name="T1" fmla="*/ 107 h 108"/>
                <a:gd name="T2" fmla="*/ 12 w 230"/>
                <a:gd name="T3" fmla="*/ 99 h 108"/>
                <a:gd name="T4" fmla="*/ 23 w 230"/>
                <a:gd name="T5" fmla="*/ 93 h 108"/>
                <a:gd name="T6" fmla="*/ 34 w 230"/>
                <a:gd name="T7" fmla="*/ 85 h 108"/>
                <a:gd name="T8" fmla="*/ 46 w 230"/>
                <a:gd name="T9" fmla="*/ 79 h 108"/>
                <a:gd name="T10" fmla="*/ 57 w 230"/>
                <a:gd name="T11" fmla="*/ 71 h 108"/>
                <a:gd name="T12" fmla="*/ 68 w 230"/>
                <a:gd name="T13" fmla="*/ 63 h 108"/>
                <a:gd name="T14" fmla="*/ 79 w 230"/>
                <a:gd name="T15" fmla="*/ 57 h 108"/>
                <a:gd name="T16" fmla="*/ 91 w 230"/>
                <a:gd name="T17" fmla="*/ 50 h 108"/>
                <a:gd name="T18" fmla="*/ 101 w 230"/>
                <a:gd name="T19" fmla="*/ 42 h 108"/>
                <a:gd name="T20" fmla="*/ 112 w 230"/>
                <a:gd name="T21" fmla="*/ 35 h 108"/>
                <a:gd name="T22" fmla="*/ 125 w 230"/>
                <a:gd name="T23" fmla="*/ 29 h 108"/>
                <a:gd name="T24" fmla="*/ 136 w 230"/>
                <a:gd name="T25" fmla="*/ 22 h 108"/>
                <a:gd name="T26" fmla="*/ 147 w 230"/>
                <a:gd name="T27" fmla="*/ 13 h 108"/>
                <a:gd name="T28" fmla="*/ 159 w 230"/>
                <a:gd name="T29" fmla="*/ 7 h 108"/>
                <a:gd name="T30" fmla="*/ 166 w 230"/>
                <a:gd name="T31" fmla="*/ 3 h 108"/>
                <a:gd name="T32" fmla="*/ 229 w 230"/>
                <a:gd name="T33" fmla="*/ 0 h 108"/>
                <a:gd name="T34" fmla="*/ 219 w 230"/>
                <a:gd name="T35" fmla="*/ 6 h 108"/>
                <a:gd name="T36" fmla="*/ 211 w 230"/>
                <a:gd name="T37" fmla="*/ 13 h 108"/>
                <a:gd name="T38" fmla="*/ 202 w 230"/>
                <a:gd name="T39" fmla="*/ 18 h 108"/>
                <a:gd name="T40" fmla="*/ 193 w 230"/>
                <a:gd name="T41" fmla="*/ 26 h 108"/>
                <a:gd name="T42" fmla="*/ 184 w 230"/>
                <a:gd name="T43" fmla="*/ 30 h 108"/>
                <a:gd name="T44" fmla="*/ 175 w 230"/>
                <a:gd name="T45" fmla="*/ 37 h 108"/>
                <a:gd name="T46" fmla="*/ 166 w 230"/>
                <a:gd name="T47" fmla="*/ 43 h 108"/>
                <a:gd name="T48" fmla="*/ 156 w 230"/>
                <a:gd name="T49" fmla="*/ 49 h 108"/>
                <a:gd name="T50" fmla="*/ 148 w 230"/>
                <a:gd name="T51" fmla="*/ 54 h 108"/>
                <a:gd name="T52" fmla="*/ 138 w 230"/>
                <a:gd name="T53" fmla="*/ 60 h 108"/>
                <a:gd name="T54" fmla="*/ 130 w 230"/>
                <a:gd name="T55" fmla="*/ 65 h 108"/>
                <a:gd name="T56" fmla="*/ 120 w 230"/>
                <a:gd name="T57" fmla="*/ 72 h 108"/>
                <a:gd name="T58" fmla="*/ 110 w 230"/>
                <a:gd name="T59" fmla="*/ 77 h 108"/>
                <a:gd name="T60" fmla="*/ 100 w 230"/>
                <a:gd name="T61" fmla="*/ 84 h 108"/>
                <a:gd name="T62" fmla="*/ 92 w 230"/>
                <a:gd name="T63" fmla="*/ 89 h 108"/>
                <a:gd name="T64" fmla="*/ 82 w 230"/>
                <a:gd name="T65" fmla="*/ 95 h 108"/>
                <a:gd name="T66" fmla="*/ 73 w 230"/>
                <a:gd name="T67" fmla="*/ 101 h 108"/>
                <a:gd name="T68" fmla="*/ 70 w 230"/>
                <a:gd name="T69" fmla="*/ 103 h 108"/>
                <a:gd name="T70" fmla="*/ 0 w 230"/>
                <a:gd name="T71" fmla="*/ 107 h 1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30"/>
                <a:gd name="T109" fmla="*/ 0 h 108"/>
                <a:gd name="T110" fmla="*/ 230 w 230"/>
                <a:gd name="T111" fmla="*/ 108 h 10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30" h="108">
                  <a:moveTo>
                    <a:pt x="0" y="107"/>
                  </a:moveTo>
                  <a:lnTo>
                    <a:pt x="12" y="99"/>
                  </a:lnTo>
                  <a:lnTo>
                    <a:pt x="23" y="93"/>
                  </a:lnTo>
                  <a:lnTo>
                    <a:pt x="34" y="85"/>
                  </a:lnTo>
                  <a:lnTo>
                    <a:pt x="46" y="79"/>
                  </a:lnTo>
                  <a:lnTo>
                    <a:pt x="57" y="71"/>
                  </a:lnTo>
                  <a:lnTo>
                    <a:pt x="68" y="63"/>
                  </a:lnTo>
                  <a:lnTo>
                    <a:pt x="79" y="57"/>
                  </a:lnTo>
                  <a:lnTo>
                    <a:pt x="91" y="50"/>
                  </a:lnTo>
                  <a:lnTo>
                    <a:pt x="101" y="42"/>
                  </a:lnTo>
                  <a:lnTo>
                    <a:pt x="112" y="35"/>
                  </a:lnTo>
                  <a:lnTo>
                    <a:pt x="125" y="29"/>
                  </a:lnTo>
                  <a:lnTo>
                    <a:pt x="136" y="22"/>
                  </a:lnTo>
                  <a:lnTo>
                    <a:pt x="147" y="13"/>
                  </a:lnTo>
                  <a:lnTo>
                    <a:pt x="159" y="7"/>
                  </a:lnTo>
                  <a:lnTo>
                    <a:pt x="166" y="3"/>
                  </a:lnTo>
                  <a:lnTo>
                    <a:pt x="229" y="0"/>
                  </a:lnTo>
                  <a:lnTo>
                    <a:pt x="219" y="6"/>
                  </a:lnTo>
                  <a:lnTo>
                    <a:pt x="211" y="13"/>
                  </a:lnTo>
                  <a:lnTo>
                    <a:pt x="202" y="18"/>
                  </a:lnTo>
                  <a:lnTo>
                    <a:pt x="193" y="26"/>
                  </a:lnTo>
                  <a:lnTo>
                    <a:pt x="184" y="30"/>
                  </a:lnTo>
                  <a:lnTo>
                    <a:pt x="175" y="37"/>
                  </a:lnTo>
                  <a:lnTo>
                    <a:pt x="166" y="43"/>
                  </a:lnTo>
                  <a:lnTo>
                    <a:pt x="156" y="49"/>
                  </a:lnTo>
                  <a:lnTo>
                    <a:pt x="148" y="54"/>
                  </a:lnTo>
                  <a:lnTo>
                    <a:pt x="138" y="60"/>
                  </a:lnTo>
                  <a:lnTo>
                    <a:pt x="130" y="65"/>
                  </a:lnTo>
                  <a:lnTo>
                    <a:pt x="120" y="72"/>
                  </a:lnTo>
                  <a:lnTo>
                    <a:pt x="110" y="77"/>
                  </a:lnTo>
                  <a:lnTo>
                    <a:pt x="100" y="84"/>
                  </a:lnTo>
                  <a:lnTo>
                    <a:pt x="92" y="89"/>
                  </a:lnTo>
                  <a:lnTo>
                    <a:pt x="82" y="95"/>
                  </a:lnTo>
                  <a:lnTo>
                    <a:pt x="73" y="101"/>
                  </a:lnTo>
                  <a:lnTo>
                    <a:pt x="70" y="103"/>
                  </a:lnTo>
                  <a:lnTo>
                    <a:pt x="0" y="10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5" name="Freeform 21"/>
            <p:cNvSpPr>
              <a:spLocks/>
            </p:cNvSpPr>
            <p:nvPr/>
          </p:nvSpPr>
          <p:spPr bwMode="auto">
            <a:xfrm>
              <a:off x="4091" y="3003"/>
              <a:ext cx="127" cy="61"/>
            </a:xfrm>
            <a:custGeom>
              <a:avLst/>
              <a:gdLst>
                <a:gd name="T0" fmla="*/ 16 w 127"/>
                <a:gd name="T1" fmla="*/ 60 h 61"/>
                <a:gd name="T2" fmla="*/ 15 w 127"/>
                <a:gd name="T3" fmla="*/ 58 h 61"/>
                <a:gd name="T4" fmla="*/ 10 w 127"/>
                <a:gd name="T5" fmla="*/ 50 h 61"/>
                <a:gd name="T6" fmla="*/ 6 w 127"/>
                <a:gd name="T7" fmla="*/ 43 h 61"/>
                <a:gd name="T8" fmla="*/ 0 w 127"/>
                <a:gd name="T9" fmla="*/ 37 h 61"/>
                <a:gd name="T10" fmla="*/ 1 w 127"/>
                <a:gd name="T11" fmla="*/ 35 h 61"/>
                <a:gd name="T12" fmla="*/ 1 w 127"/>
                <a:gd name="T13" fmla="*/ 34 h 61"/>
                <a:gd name="T14" fmla="*/ 0 w 127"/>
                <a:gd name="T15" fmla="*/ 33 h 61"/>
                <a:gd name="T16" fmla="*/ 62 w 127"/>
                <a:gd name="T17" fmla="*/ 0 h 61"/>
                <a:gd name="T18" fmla="*/ 66 w 127"/>
                <a:gd name="T19" fmla="*/ 1 h 61"/>
                <a:gd name="T20" fmla="*/ 70 w 127"/>
                <a:gd name="T21" fmla="*/ 1 h 61"/>
                <a:gd name="T22" fmla="*/ 73 w 127"/>
                <a:gd name="T23" fmla="*/ 2 h 61"/>
                <a:gd name="T24" fmla="*/ 77 w 127"/>
                <a:gd name="T25" fmla="*/ 0 h 61"/>
                <a:gd name="T26" fmla="*/ 85 w 127"/>
                <a:gd name="T27" fmla="*/ 2 h 61"/>
                <a:gd name="T28" fmla="*/ 92 w 127"/>
                <a:gd name="T29" fmla="*/ 5 h 61"/>
                <a:gd name="T30" fmla="*/ 96 w 127"/>
                <a:gd name="T31" fmla="*/ 8 h 61"/>
                <a:gd name="T32" fmla="*/ 102 w 127"/>
                <a:gd name="T33" fmla="*/ 14 h 61"/>
                <a:gd name="T34" fmla="*/ 105 w 127"/>
                <a:gd name="T35" fmla="*/ 20 h 61"/>
                <a:gd name="T36" fmla="*/ 109 w 127"/>
                <a:gd name="T37" fmla="*/ 26 h 61"/>
                <a:gd name="T38" fmla="*/ 113 w 127"/>
                <a:gd name="T39" fmla="*/ 32 h 61"/>
                <a:gd name="T40" fmla="*/ 115 w 127"/>
                <a:gd name="T41" fmla="*/ 39 h 61"/>
                <a:gd name="T42" fmla="*/ 121 w 127"/>
                <a:gd name="T43" fmla="*/ 47 h 61"/>
                <a:gd name="T44" fmla="*/ 126 w 127"/>
                <a:gd name="T45" fmla="*/ 54 h 61"/>
                <a:gd name="T46" fmla="*/ 99 w 127"/>
                <a:gd name="T47" fmla="*/ 55 h 61"/>
                <a:gd name="T48" fmla="*/ 83 w 127"/>
                <a:gd name="T49" fmla="*/ 32 h 61"/>
                <a:gd name="T50" fmla="*/ 50 w 127"/>
                <a:gd name="T51" fmla="*/ 47 h 61"/>
                <a:gd name="T52" fmla="*/ 47 w 127"/>
                <a:gd name="T53" fmla="*/ 48 h 61"/>
                <a:gd name="T54" fmla="*/ 45 w 127"/>
                <a:gd name="T55" fmla="*/ 50 h 61"/>
                <a:gd name="T56" fmla="*/ 46 w 127"/>
                <a:gd name="T57" fmla="*/ 52 h 61"/>
                <a:gd name="T58" fmla="*/ 45 w 127"/>
                <a:gd name="T59" fmla="*/ 54 h 61"/>
                <a:gd name="T60" fmla="*/ 46 w 127"/>
                <a:gd name="T61" fmla="*/ 58 h 61"/>
                <a:gd name="T62" fmla="*/ 16 w 127"/>
                <a:gd name="T63" fmla="*/ 60 h 6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27"/>
                <a:gd name="T97" fmla="*/ 0 h 61"/>
                <a:gd name="T98" fmla="*/ 127 w 127"/>
                <a:gd name="T99" fmla="*/ 61 h 61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27" h="61">
                  <a:moveTo>
                    <a:pt x="16" y="60"/>
                  </a:moveTo>
                  <a:lnTo>
                    <a:pt x="15" y="58"/>
                  </a:lnTo>
                  <a:lnTo>
                    <a:pt x="10" y="50"/>
                  </a:lnTo>
                  <a:lnTo>
                    <a:pt x="6" y="43"/>
                  </a:lnTo>
                  <a:lnTo>
                    <a:pt x="0" y="37"/>
                  </a:lnTo>
                  <a:lnTo>
                    <a:pt x="1" y="35"/>
                  </a:lnTo>
                  <a:lnTo>
                    <a:pt x="1" y="34"/>
                  </a:lnTo>
                  <a:lnTo>
                    <a:pt x="0" y="33"/>
                  </a:lnTo>
                  <a:lnTo>
                    <a:pt x="62" y="0"/>
                  </a:lnTo>
                  <a:lnTo>
                    <a:pt x="66" y="1"/>
                  </a:lnTo>
                  <a:lnTo>
                    <a:pt x="70" y="1"/>
                  </a:lnTo>
                  <a:lnTo>
                    <a:pt x="73" y="2"/>
                  </a:lnTo>
                  <a:lnTo>
                    <a:pt x="77" y="0"/>
                  </a:lnTo>
                  <a:lnTo>
                    <a:pt x="85" y="2"/>
                  </a:lnTo>
                  <a:lnTo>
                    <a:pt x="92" y="5"/>
                  </a:lnTo>
                  <a:lnTo>
                    <a:pt x="96" y="8"/>
                  </a:lnTo>
                  <a:lnTo>
                    <a:pt x="102" y="14"/>
                  </a:lnTo>
                  <a:lnTo>
                    <a:pt x="105" y="20"/>
                  </a:lnTo>
                  <a:lnTo>
                    <a:pt x="109" y="26"/>
                  </a:lnTo>
                  <a:lnTo>
                    <a:pt x="113" y="32"/>
                  </a:lnTo>
                  <a:lnTo>
                    <a:pt x="115" y="39"/>
                  </a:lnTo>
                  <a:lnTo>
                    <a:pt x="121" y="47"/>
                  </a:lnTo>
                  <a:lnTo>
                    <a:pt x="126" y="54"/>
                  </a:lnTo>
                  <a:lnTo>
                    <a:pt x="99" y="55"/>
                  </a:lnTo>
                  <a:lnTo>
                    <a:pt x="83" y="32"/>
                  </a:lnTo>
                  <a:lnTo>
                    <a:pt x="50" y="47"/>
                  </a:lnTo>
                  <a:lnTo>
                    <a:pt x="47" y="48"/>
                  </a:lnTo>
                  <a:lnTo>
                    <a:pt x="45" y="50"/>
                  </a:lnTo>
                  <a:lnTo>
                    <a:pt x="46" y="52"/>
                  </a:lnTo>
                  <a:lnTo>
                    <a:pt x="45" y="54"/>
                  </a:lnTo>
                  <a:lnTo>
                    <a:pt x="46" y="58"/>
                  </a:lnTo>
                  <a:lnTo>
                    <a:pt x="16" y="6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6" name="Freeform 22"/>
            <p:cNvSpPr>
              <a:spLocks/>
            </p:cNvSpPr>
            <p:nvPr/>
          </p:nvSpPr>
          <p:spPr bwMode="auto">
            <a:xfrm>
              <a:off x="4233" y="2958"/>
              <a:ext cx="107" cy="96"/>
            </a:xfrm>
            <a:custGeom>
              <a:avLst/>
              <a:gdLst>
                <a:gd name="T0" fmla="*/ 62 w 107"/>
                <a:gd name="T1" fmla="*/ 95 h 96"/>
                <a:gd name="T2" fmla="*/ 59 w 107"/>
                <a:gd name="T3" fmla="*/ 89 h 96"/>
                <a:gd name="T4" fmla="*/ 47 w 107"/>
                <a:gd name="T5" fmla="*/ 73 h 96"/>
                <a:gd name="T6" fmla="*/ 37 w 107"/>
                <a:gd name="T7" fmla="*/ 56 h 96"/>
                <a:gd name="T8" fmla="*/ 27 w 107"/>
                <a:gd name="T9" fmla="*/ 41 h 96"/>
                <a:gd name="T10" fmla="*/ 15 w 107"/>
                <a:gd name="T11" fmla="*/ 25 h 96"/>
                <a:gd name="T12" fmla="*/ 5 w 107"/>
                <a:gd name="T13" fmla="*/ 9 h 96"/>
                <a:gd name="T14" fmla="*/ 0 w 107"/>
                <a:gd name="T15" fmla="*/ 3 h 96"/>
                <a:gd name="T16" fmla="*/ 49 w 107"/>
                <a:gd name="T17" fmla="*/ 0 h 96"/>
                <a:gd name="T18" fmla="*/ 51 w 107"/>
                <a:gd name="T19" fmla="*/ 3 h 96"/>
                <a:gd name="T20" fmla="*/ 60 w 107"/>
                <a:gd name="T21" fmla="*/ 18 h 96"/>
                <a:gd name="T22" fmla="*/ 69 w 107"/>
                <a:gd name="T23" fmla="*/ 31 h 96"/>
                <a:gd name="T24" fmla="*/ 77 w 107"/>
                <a:gd name="T25" fmla="*/ 46 h 96"/>
                <a:gd name="T26" fmla="*/ 86 w 107"/>
                <a:gd name="T27" fmla="*/ 61 h 96"/>
                <a:gd name="T28" fmla="*/ 96 w 107"/>
                <a:gd name="T29" fmla="*/ 75 h 96"/>
                <a:gd name="T30" fmla="*/ 104 w 107"/>
                <a:gd name="T31" fmla="*/ 90 h 96"/>
                <a:gd name="T32" fmla="*/ 106 w 107"/>
                <a:gd name="T33" fmla="*/ 93 h 96"/>
                <a:gd name="T34" fmla="*/ 62 w 107"/>
                <a:gd name="T35" fmla="*/ 95 h 9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07"/>
                <a:gd name="T55" fmla="*/ 0 h 96"/>
                <a:gd name="T56" fmla="*/ 107 w 107"/>
                <a:gd name="T57" fmla="*/ 96 h 9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07" h="96">
                  <a:moveTo>
                    <a:pt x="62" y="95"/>
                  </a:moveTo>
                  <a:lnTo>
                    <a:pt x="59" y="89"/>
                  </a:lnTo>
                  <a:lnTo>
                    <a:pt x="47" y="73"/>
                  </a:lnTo>
                  <a:lnTo>
                    <a:pt x="37" y="56"/>
                  </a:lnTo>
                  <a:lnTo>
                    <a:pt x="27" y="41"/>
                  </a:lnTo>
                  <a:lnTo>
                    <a:pt x="15" y="25"/>
                  </a:lnTo>
                  <a:lnTo>
                    <a:pt x="5" y="9"/>
                  </a:lnTo>
                  <a:lnTo>
                    <a:pt x="0" y="3"/>
                  </a:lnTo>
                  <a:lnTo>
                    <a:pt x="49" y="0"/>
                  </a:lnTo>
                  <a:lnTo>
                    <a:pt x="51" y="3"/>
                  </a:lnTo>
                  <a:lnTo>
                    <a:pt x="60" y="18"/>
                  </a:lnTo>
                  <a:lnTo>
                    <a:pt x="69" y="31"/>
                  </a:lnTo>
                  <a:lnTo>
                    <a:pt x="77" y="46"/>
                  </a:lnTo>
                  <a:lnTo>
                    <a:pt x="86" y="61"/>
                  </a:lnTo>
                  <a:lnTo>
                    <a:pt x="96" y="75"/>
                  </a:lnTo>
                  <a:lnTo>
                    <a:pt x="104" y="90"/>
                  </a:lnTo>
                  <a:lnTo>
                    <a:pt x="106" y="93"/>
                  </a:lnTo>
                  <a:lnTo>
                    <a:pt x="62" y="9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7" name="Freeform 23"/>
            <p:cNvSpPr>
              <a:spLocks/>
            </p:cNvSpPr>
            <p:nvPr/>
          </p:nvSpPr>
          <p:spPr bwMode="auto">
            <a:xfrm>
              <a:off x="3503" y="3099"/>
              <a:ext cx="35" cy="5"/>
            </a:xfrm>
            <a:custGeom>
              <a:avLst/>
              <a:gdLst>
                <a:gd name="T0" fmla="*/ 0 w 35"/>
                <a:gd name="T1" fmla="*/ 4 h 5"/>
                <a:gd name="T2" fmla="*/ 1 w 35"/>
                <a:gd name="T3" fmla="*/ 1 h 5"/>
                <a:gd name="T4" fmla="*/ 31 w 35"/>
                <a:gd name="T5" fmla="*/ 0 h 5"/>
                <a:gd name="T6" fmla="*/ 34 w 35"/>
                <a:gd name="T7" fmla="*/ 3 h 5"/>
                <a:gd name="T8" fmla="*/ 0 w 35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5"/>
                <a:gd name="T17" fmla="*/ 35 w 35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5">
                  <a:moveTo>
                    <a:pt x="0" y="4"/>
                  </a:moveTo>
                  <a:lnTo>
                    <a:pt x="1" y="1"/>
                  </a:lnTo>
                  <a:lnTo>
                    <a:pt x="31" y="0"/>
                  </a:lnTo>
                  <a:lnTo>
                    <a:pt x="34" y="3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8" name="Freeform 24"/>
            <p:cNvSpPr>
              <a:spLocks/>
            </p:cNvSpPr>
            <p:nvPr/>
          </p:nvSpPr>
          <p:spPr bwMode="auto">
            <a:xfrm>
              <a:off x="3605" y="3093"/>
              <a:ext cx="38" cy="6"/>
            </a:xfrm>
            <a:custGeom>
              <a:avLst/>
              <a:gdLst>
                <a:gd name="T0" fmla="*/ 3 w 38"/>
                <a:gd name="T1" fmla="*/ 5 h 6"/>
                <a:gd name="T2" fmla="*/ 0 w 38"/>
                <a:gd name="T3" fmla="*/ 2 h 6"/>
                <a:gd name="T4" fmla="*/ 33 w 38"/>
                <a:gd name="T5" fmla="*/ 0 h 6"/>
                <a:gd name="T6" fmla="*/ 37 w 38"/>
                <a:gd name="T7" fmla="*/ 3 h 6"/>
                <a:gd name="T8" fmla="*/ 3 w 38"/>
                <a:gd name="T9" fmla="*/ 5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"/>
                <a:gd name="T16" fmla="*/ 0 h 6"/>
                <a:gd name="T17" fmla="*/ 38 w 38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" h="6">
                  <a:moveTo>
                    <a:pt x="3" y="5"/>
                  </a:moveTo>
                  <a:lnTo>
                    <a:pt x="0" y="2"/>
                  </a:lnTo>
                  <a:lnTo>
                    <a:pt x="33" y="0"/>
                  </a:lnTo>
                  <a:lnTo>
                    <a:pt x="37" y="3"/>
                  </a:lnTo>
                  <a:lnTo>
                    <a:pt x="3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39" name="Freeform 25"/>
            <p:cNvSpPr>
              <a:spLocks/>
            </p:cNvSpPr>
            <p:nvPr/>
          </p:nvSpPr>
          <p:spPr bwMode="auto">
            <a:xfrm>
              <a:off x="3721" y="3087"/>
              <a:ext cx="31" cy="5"/>
            </a:xfrm>
            <a:custGeom>
              <a:avLst/>
              <a:gdLst>
                <a:gd name="T0" fmla="*/ 12 w 31"/>
                <a:gd name="T1" fmla="*/ 4 h 5"/>
                <a:gd name="T2" fmla="*/ 10 w 31"/>
                <a:gd name="T3" fmla="*/ 4 h 5"/>
                <a:gd name="T4" fmla="*/ 8 w 31"/>
                <a:gd name="T5" fmla="*/ 4 h 5"/>
                <a:gd name="T6" fmla="*/ 3 w 31"/>
                <a:gd name="T7" fmla="*/ 3 h 5"/>
                <a:gd name="T8" fmla="*/ 1 w 31"/>
                <a:gd name="T9" fmla="*/ 2 h 5"/>
                <a:gd name="T10" fmla="*/ 0 w 31"/>
                <a:gd name="T11" fmla="*/ 2 h 5"/>
                <a:gd name="T12" fmla="*/ 28 w 31"/>
                <a:gd name="T13" fmla="*/ 0 h 5"/>
                <a:gd name="T14" fmla="*/ 30 w 31"/>
                <a:gd name="T15" fmla="*/ 1 h 5"/>
                <a:gd name="T16" fmla="*/ 28 w 31"/>
                <a:gd name="T17" fmla="*/ 3 h 5"/>
                <a:gd name="T18" fmla="*/ 12 w 31"/>
                <a:gd name="T19" fmla="*/ 4 h 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1"/>
                <a:gd name="T31" fmla="*/ 0 h 5"/>
                <a:gd name="T32" fmla="*/ 31 w 31"/>
                <a:gd name="T33" fmla="*/ 5 h 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1" h="5">
                  <a:moveTo>
                    <a:pt x="12" y="4"/>
                  </a:moveTo>
                  <a:lnTo>
                    <a:pt x="10" y="4"/>
                  </a:lnTo>
                  <a:lnTo>
                    <a:pt x="8" y="4"/>
                  </a:lnTo>
                  <a:lnTo>
                    <a:pt x="3" y="3"/>
                  </a:lnTo>
                  <a:lnTo>
                    <a:pt x="1" y="2"/>
                  </a:lnTo>
                  <a:lnTo>
                    <a:pt x="0" y="2"/>
                  </a:lnTo>
                  <a:lnTo>
                    <a:pt x="28" y="0"/>
                  </a:lnTo>
                  <a:lnTo>
                    <a:pt x="30" y="1"/>
                  </a:lnTo>
                  <a:lnTo>
                    <a:pt x="28" y="3"/>
                  </a:lnTo>
                  <a:lnTo>
                    <a:pt x="12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0" name="Freeform 26"/>
            <p:cNvSpPr>
              <a:spLocks/>
            </p:cNvSpPr>
            <p:nvPr/>
          </p:nvSpPr>
          <p:spPr bwMode="auto">
            <a:xfrm>
              <a:off x="3761" y="3082"/>
              <a:ext cx="85" cy="9"/>
            </a:xfrm>
            <a:custGeom>
              <a:avLst/>
              <a:gdLst>
                <a:gd name="T0" fmla="*/ 0 w 85"/>
                <a:gd name="T1" fmla="*/ 8 h 9"/>
                <a:gd name="T2" fmla="*/ 6 w 85"/>
                <a:gd name="T3" fmla="*/ 7 h 9"/>
                <a:gd name="T4" fmla="*/ 17 w 85"/>
                <a:gd name="T5" fmla="*/ 4 h 9"/>
                <a:gd name="T6" fmla="*/ 84 w 85"/>
                <a:gd name="T7" fmla="*/ 0 h 9"/>
                <a:gd name="T8" fmla="*/ 81 w 85"/>
                <a:gd name="T9" fmla="*/ 1 h 9"/>
                <a:gd name="T10" fmla="*/ 78 w 85"/>
                <a:gd name="T11" fmla="*/ 2 h 9"/>
                <a:gd name="T12" fmla="*/ 77 w 85"/>
                <a:gd name="T13" fmla="*/ 3 h 9"/>
                <a:gd name="T14" fmla="*/ 74 w 85"/>
                <a:gd name="T15" fmla="*/ 3 h 9"/>
                <a:gd name="T16" fmla="*/ 72 w 85"/>
                <a:gd name="T17" fmla="*/ 4 h 9"/>
                <a:gd name="T18" fmla="*/ 0 w 85"/>
                <a:gd name="T19" fmla="*/ 8 h 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5"/>
                <a:gd name="T31" fmla="*/ 0 h 9"/>
                <a:gd name="T32" fmla="*/ 85 w 85"/>
                <a:gd name="T33" fmla="*/ 9 h 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5" h="9">
                  <a:moveTo>
                    <a:pt x="0" y="8"/>
                  </a:moveTo>
                  <a:lnTo>
                    <a:pt x="6" y="7"/>
                  </a:lnTo>
                  <a:lnTo>
                    <a:pt x="17" y="4"/>
                  </a:lnTo>
                  <a:lnTo>
                    <a:pt x="84" y="0"/>
                  </a:lnTo>
                  <a:lnTo>
                    <a:pt x="81" y="1"/>
                  </a:lnTo>
                  <a:lnTo>
                    <a:pt x="78" y="2"/>
                  </a:lnTo>
                  <a:lnTo>
                    <a:pt x="77" y="3"/>
                  </a:lnTo>
                  <a:lnTo>
                    <a:pt x="74" y="3"/>
                  </a:lnTo>
                  <a:lnTo>
                    <a:pt x="72" y="4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1" name="Freeform 27"/>
            <p:cNvSpPr>
              <a:spLocks/>
            </p:cNvSpPr>
            <p:nvPr/>
          </p:nvSpPr>
          <p:spPr bwMode="auto">
            <a:xfrm>
              <a:off x="4036" y="3075"/>
              <a:ext cx="13" cy="4"/>
            </a:xfrm>
            <a:custGeom>
              <a:avLst/>
              <a:gdLst>
                <a:gd name="T0" fmla="*/ 0 w 13"/>
                <a:gd name="T1" fmla="*/ 0 h 4"/>
                <a:gd name="T2" fmla="*/ 8 w 13"/>
                <a:gd name="T3" fmla="*/ 3 h 4"/>
                <a:gd name="T4" fmla="*/ 12 w 13"/>
                <a:gd name="T5" fmla="*/ 0 h 4"/>
                <a:gd name="T6" fmla="*/ 0 w 13"/>
                <a:gd name="T7" fmla="*/ 0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4"/>
                <a:gd name="T14" fmla="*/ 13 w 13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4">
                  <a:moveTo>
                    <a:pt x="0" y="0"/>
                  </a:moveTo>
                  <a:lnTo>
                    <a:pt x="8" y="3"/>
                  </a:lnTo>
                  <a:lnTo>
                    <a:pt x="12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2" name="Freeform 28"/>
            <p:cNvSpPr>
              <a:spLocks/>
            </p:cNvSpPr>
            <p:nvPr/>
          </p:nvSpPr>
          <p:spPr bwMode="auto">
            <a:xfrm>
              <a:off x="4108" y="3067"/>
              <a:ext cx="31" cy="5"/>
            </a:xfrm>
            <a:custGeom>
              <a:avLst/>
              <a:gdLst>
                <a:gd name="T0" fmla="*/ 4 w 31"/>
                <a:gd name="T1" fmla="*/ 4 h 5"/>
                <a:gd name="T2" fmla="*/ 3 w 31"/>
                <a:gd name="T3" fmla="*/ 4 h 5"/>
                <a:gd name="T4" fmla="*/ 0 w 31"/>
                <a:gd name="T5" fmla="*/ 2 h 5"/>
                <a:gd name="T6" fmla="*/ 26 w 31"/>
                <a:gd name="T7" fmla="*/ 0 h 5"/>
                <a:gd name="T8" fmla="*/ 30 w 31"/>
                <a:gd name="T9" fmla="*/ 3 h 5"/>
                <a:gd name="T10" fmla="*/ 4 w 31"/>
                <a:gd name="T11" fmla="*/ 4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1"/>
                <a:gd name="T19" fmla="*/ 0 h 5"/>
                <a:gd name="T20" fmla="*/ 31 w 31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1" h="5">
                  <a:moveTo>
                    <a:pt x="4" y="4"/>
                  </a:moveTo>
                  <a:lnTo>
                    <a:pt x="3" y="4"/>
                  </a:lnTo>
                  <a:lnTo>
                    <a:pt x="0" y="2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4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3" name="Freeform 29"/>
            <p:cNvSpPr>
              <a:spLocks/>
            </p:cNvSpPr>
            <p:nvPr/>
          </p:nvSpPr>
          <p:spPr bwMode="auto">
            <a:xfrm>
              <a:off x="4195" y="3063"/>
              <a:ext cx="28" cy="5"/>
            </a:xfrm>
            <a:custGeom>
              <a:avLst/>
              <a:gdLst>
                <a:gd name="T0" fmla="*/ 1 w 28"/>
                <a:gd name="T1" fmla="*/ 4 h 5"/>
                <a:gd name="T2" fmla="*/ 4 w 28"/>
                <a:gd name="T3" fmla="*/ 4 h 5"/>
                <a:gd name="T4" fmla="*/ 0 w 28"/>
                <a:gd name="T5" fmla="*/ 1 h 5"/>
                <a:gd name="T6" fmla="*/ 23 w 28"/>
                <a:gd name="T7" fmla="*/ 0 h 5"/>
                <a:gd name="T8" fmla="*/ 27 w 28"/>
                <a:gd name="T9" fmla="*/ 3 h 5"/>
                <a:gd name="T10" fmla="*/ 1 w 28"/>
                <a:gd name="T11" fmla="*/ 4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"/>
                <a:gd name="T19" fmla="*/ 0 h 5"/>
                <a:gd name="T20" fmla="*/ 28 w 28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" h="5">
                  <a:moveTo>
                    <a:pt x="1" y="4"/>
                  </a:moveTo>
                  <a:lnTo>
                    <a:pt x="4" y="4"/>
                  </a:lnTo>
                  <a:lnTo>
                    <a:pt x="0" y="1"/>
                  </a:lnTo>
                  <a:lnTo>
                    <a:pt x="23" y="0"/>
                  </a:lnTo>
                  <a:lnTo>
                    <a:pt x="27" y="3"/>
                  </a:lnTo>
                  <a:lnTo>
                    <a:pt x="1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4" name="Freeform 30"/>
            <p:cNvSpPr>
              <a:spLocks/>
            </p:cNvSpPr>
            <p:nvPr/>
          </p:nvSpPr>
          <p:spPr bwMode="auto">
            <a:xfrm>
              <a:off x="4298" y="3057"/>
              <a:ext cx="46" cy="5"/>
            </a:xfrm>
            <a:custGeom>
              <a:avLst/>
              <a:gdLst>
                <a:gd name="T0" fmla="*/ 5 w 46"/>
                <a:gd name="T1" fmla="*/ 4 h 5"/>
                <a:gd name="T2" fmla="*/ 0 w 46"/>
                <a:gd name="T3" fmla="*/ 2 h 5"/>
                <a:gd name="T4" fmla="*/ 41 w 46"/>
                <a:gd name="T5" fmla="*/ 0 h 5"/>
                <a:gd name="T6" fmla="*/ 45 w 46"/>
                <a:gd name="T7" fmla="*/ 2 h 5"/>
                <a:gd name="T8" fmla="*/ 5 w 46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"/>
                <a:gd name="T16" fmla="*/ 0 h 5"/>
                <a:gd name="T17" fmla="*/ 46 w 4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" h="5">
                  <a:moveTo>
                    <a:pt x="5" y="4"/>
                  </a:moveTo>
                  <a:lnTo>
                    <a:pt x="0" y="2"/>
                  </a:lnTo>
                  <a:lnTo>
                    <a:pt x="41" y="0"/>
                  </a:lnTo>
                  <a:lnTo>
                    <a:pt x="45" y="2"/>
                  </a:lnTo>
                  <a:lnTo>
                    <a:pt x="5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5" name="Freeform 31"/>
            <p:cNvSpPr>
              <a:spLocks/>
            </p:cNvSpPr>
            <p:nvPr/>
          </p:nvSpPr>
          <p:spPr bwMode="auto">
            <a:xfrm>
              <a:off x="3503" y="3108"/>
              <a:ext cx="36" cy="4"/>
            </a:xfrm>
            <a:custGeom>
              <a:avLst/>
              <a:gdLst>
                <a:gd name="T0" fmla="*/ 0 w 36"/>
                <a:gd name="T1" fmla="*/ 3 h 4"/>
                <a:gd name="T2" fmla="*/ 1 w 36"/>
                <a:gd name="T3" fmla="*/ 1 h 4"/>
                <a:gd name="T4" fmla="*/ 35 w 36"/>
                <a:gd name="T5" fmla="*/ 0 h 4"/>
                <a:gd name="T6" fmla="*/ 35 w 36"/>
                <a:gd name="T7" fmla="*/ 1 h 4"/>
                <a:gd name="T8" fmla="*/ 34 w 36"/>
                <a:gd name="T9" fmla="*/ 2 h 4"/>
                <a:gd name="T10" fmla="*/ 0 w 36"/>
                <a:gd name="T11" fmla="*/ 3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"/>
                <a:gd name="T19" fmla="*/ 0 h 4"/>
                <a:gd name="T20" fmla="*/ 36 w 36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" h="4">
                  <a:moveTo>
                    <a:pt x="0" y="3"/>
                  </a:moveTo>
                  <a:lnTo>
                    <a:pt x="1" y="1"/>
                  </a:lnTo>
                  <a:lnTo>
                    <a:pt x="35" y="0"/>
                  </a:lnTo>
                  <a:lnTo>
                    <a:pt x="35" y="1"/>
                  </a:lnTo>
                  <a:lnTo>
                    <a:pt x="34" y="2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6" name="Freeform 32"/>
            <p:cNvSpPr>
              <a:spLocks/>
            </p:cNvSpPr>
            <p:nvPr/>
          </p:nvSpPr>
          <p:spPr bwMode="auto">
            <a:xfrm>
              <a:off x="3610" y="3102"/>
              <a:ext cx="38" cy="5"/>
            </a:xfrm>
            <a:custGeom>
              <a:avLst/>
              <a:gdLst>
                <a:gd name="T0" fmla="*/ 3 w 38"/>
                <a:gd name="T1" fmla="*/ 4 h 5"/>
                <a:gd name="T2" fmla="*/ 0 w 38"/>
                <a:gd name="T3" fmla="*/ 2 h 5"/>
                <a:gd name="T4" fmla="*/ 34 w 38"/>
                <a:gd name="T5" fmla="*/ 0 h 5"/>
                <a:gd name="T6" fmla="*/ 36 w 38"/>
                <a:gd name="T7" fmla="*/ 2 h 5"/>
                <a:gd name="T8" fmla="*/ 37 w 38"/>
                <a:gd name="T9" fmla="*/ 2 h 5"/>
                <a:gd name="T10" fmla="*/ 3 w 38"/>
                <a:gd name="T11" fmla="*/ 4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8"/>
                <a:gd name="T19" fmla="*/ 0 h 5"/>
                <a:gd name="T20" fmla="*/ 38 w 38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8" h="5">
                  <a:moveTo>
                    <a:pt x="3" y="4"/>
                  </a:moveTo>
                  <a:lnTo>
                    <a:pt x="0" y="2"/>
                  </a:lnTo>
                  <a:lnTo>
                    <a:pt x="34" y="0"/>
                  </a:lnTo>
                  <a:lnTo>
                    <a:pt x="36" y="2"/>
                  </a:lnTo>
                  <a:lnTo>
                    <a:pt x="37" y="2"/>
                  </a:lnTo>
                  <a:lnTo>
                    <a:pt x="3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7" name="Freeform 33"/>
            <p:cNvSpPr>
              <a:spLocks/>
            </p:cNvSpPr>
            <p:nvPr/>
          </p:nvSpPr>
          <p:spPr bwMode="auto">
            <a:xfrm>
              <a:off x="3736" y="3092"/>
              <a:ext cx="98" cy="8"/>
            </a:xfrm>
            <a:custGeom>
              <a:avLst/>
              <a:gdLst>
                <a:gd name="T0" fmla="*/ 5 w 98"/>
                <a:gd name="T1" fmla="*/ 7 h 8"/>
                <a:gd name="T2" fmla="*/ 7 w 98"/>
                <a:gd name="T3" fmla="*/ 6 h 8"/>
                <a:gd name="T4" fmla="*/ 3 w 98"/>
                <a:gd name="T5" fmla="*/ 6 h 8"/>
                <a:gd name="T6" fmla="*/ 0 w 98"/>
                <a:gd name="T7" fmla="*/ 5 h 8"/>
                <a:gd name="T8" fmla="*/ 19 w 98"/>
                <a:gd name="T9" fmla="*/ 4 h 8"/>
                <a:gd name="T10" fmla="*/ 19 w 98"/>
                <a:gd name="T11" fmla="*/ 5 h 8"/>
                <a:gd name="T12" fmla="*/ 24 w 98"/>
                <a:gd name="T13" fmla="*/ 4 h 8"/>
                <a:gd name="T14" fmla="*/ 97 w 98"/>
                <a:gd name="T15" fmla="*/ 0 h 8"/>
                <a:gd name="T16" fmla="*/ 94 w 98"/>
                <a:gd name="T17" fmla="*/ 1 h 8"/>
                <a:gd name="T18" fmla="*/ 90 w 98"/>
                <a:gd name="T19" fmla="*/ 2 h 8"/>
                <a:gd name="T20" fmla="*/ 86 w 98"/>
                <a:gd name="T21" fmla="*/ 3 h 8"/>
                <a:gd name="T22" fmla="*/ 84 w 98"/>
                <a:gd name="T23" fmla="*/ 3 h 8"/>
                <a:gd name="T24" fmla="*/ 5 w 98"/>
                <a:gd name="T25" fmla="*/ 7 h 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98"/>
                <a:gd name="T40" fmla="*/ 0 h 8"/>
                <a:gd name="T41" fmla="*/ 98 w 98"/>
                <a:gd name="T42" fmla="*/ 8 h 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98" h="8">
                  <a:moveTo>
                    <a:pt x="5" y="7"/>
                  </a:moveTo>
                  <a:lnTo>
                    <a:pt x="7" y="6"/>
                  </a:lnTo>
                  <a:lnTo>
                    <a:pt x="3" y="6"/>
                  </a:lnTo>
                  <a:lnTo>
                    <a:pt x="0" y="5"/>
                  </a:lnTo>
                  <a:lnTo>
                    <a:pt x="19" y="4"/>
                  </a:lnTo>
                  <a:lnTo>
                    <a:pt x="19" y="5"/>
                  </a:lnTo>
                  <a:lnTo>
                    <a:pt x="24" y="4"/>
                  </a:lnTo>
                  <a:lnTo>
                    <a:pt x="97" y="0"/>
                  </a:lnTo>
                  <a:lnTo>
                    <a:pt x="94" y="1"/>
                  </a:lnTo>
                  <a:lnTo>
                    <a:pt x="90" y="2"/>
                  </a:lnTo>
                  <a:lnTo>
                    <a:pt x="86" y="3"/>
                  </a:lnTo>
                  <a:lnTo>
                    <a:pt x="84" y="3"/>
                  </a:lnTo>
                  <a:lnTo>
                    <a:pt x="5" y="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8" name="Freeform 34"/>
            <p:cNvSpPr>
              <a:spLocks/>
            </p:cNvSpPr>
            <p:nvPr/>
          </p:nvSpPr>
          <p:spPr bwMode="auto">
            <a:xfrm>
              <a:off x="4012" y="3081"/>
              <a:ext cx="51" cy="5"/>
            </a:xfrm>
            <a:custGeom>
              <a:avLst/>
              <a:gdLst>
                <a:gd name="T0" fmla="*/ 0 w 51"/>
                <a:gd name="T1" fmla="*/ 4 h 5"/>
                <a:gd name="T2" fmla="*/ 9 w 51"/>
                <a:gd name="T3" fmla="*/ 2 h 5"/>
                <a:gd name="T4" fmla="*/ 21 w 51"/>
                <a:gd name="T5" fmla="*/ 1 h 5"/>
                <a:gd name="T6" fmla="*/ 22 w 51"/>
                <a:gd name="T7" fmla="*/ 1 h 5"/>
                <a:gd name="T8" fmla="*/ 38 w 51"/>
                <a:gd name="T9" fmla="*/ 0 h 5"/>
                <a:gd name="T10" fmla="*/ 45 w 51"/>
                <a:gd name="T11" fmla="*/ 0 h 5"/>
                <a:gd name="T12" fmla="*/ 50 w 51"/>
                <a:gd name="T13" fmla="*/ 1 h 5"/>
                <a:gd name="T14" fmla="*/ 0 w 51"/>
                <a:gd name="T15" fmla="*/ 4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1"/>
                <a:gd name="T25" fmla="*/ 0 h 5"/>
                <a:gd name="T26" fmla="*/ 51 w 51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1" h="5">
                  <a:moveTo>
                    <a:pt x="0" y="4"/>
                  </a:moveTo>
                  <a:lnTo>
                    <a:pt x="9" y="2"/>
                  </a:lnTo>
                  <a:lnTo>
                    <a:pt x="21" y="1"/>
                  </a:lnTo>
                  <a:lnTo>
                    <a:pt x="22" y="1"/>
                  </a:lnTo>
                  <a:lnTo>
                    <a:pt x="38" y="0"/>
                  </a:lnTo>
                  <a:lnTo>
                    <a:pt x="45" y="0"/>
                  </a:lnTo>
                  <a:lnTo>
                    <a:pt x="50" y="1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49" name="Freeform 35"/>
            <p:cNvSpPr>
              <a:spLocks/>
            </p:cNvSpPr>
            <p:nvPr/>
          </p:nvSpPr>
          <p:spPr bwMode="auto">
            <a:xfrm>
              <a:off x="4114" y="3076"/>
              <a:ext cx="28" cy="4"/>
            </a:xfrm>
            <a:custGeom>
              <a:avLst/>
              <a:gdLst>
                <a:gd name="T0" fmla="*/ 3 w 28"/>
                <a:gd name="T1" fmla="*/ 3 h 4"/>
                <a:gd name="T2" fmla="*/ 2 w 28"/>
                <a:gd name="T3" fmla="*/ 3 h 4"/>
                <a:gd name="T4" fmla="*/ 0 w 28"/>
                <a:gd name="T5" fmla="*/ 1 h 4"/>
                <a:gd name="T6" fmla="*/ 25 w 28"/>
                <a:gd name="T7" fmla="*/ 0 h 4"/>
                <a:gd name="T8" fmla="*/ 27 w 28"/>
                <a:gd name="T9" fmla="*/ 2 h 4"/>
                <a:gd name="T10" fmla="*/ 3 w 28"/>
                <a:gd name="T11" fmla="*/ 3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8"/>
                <a:gd name="T19" fmla="*/ 0 h 4"/>
                <a:gd name="T20" fmla="*/ 28 w 28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8" h="4">
                  <a:moveTo>
                    <a:pt x="3" y="3"/>
                  </a:moveTo>
                  <a:lnTo>
                    <a:pt x="2" y="3"/>
                  </a:lnTo>
                  <a:lnTo>
                    <a:pt x="0" y="1"/>
                  </a:lnTo>
                  <a:lnTo>
                    <a:pt x="25" y="0"/>
                  </a:lnTo>
                  <a:lnTo>
                    <a:pt x="27" y="2"/>
                  </a:lnTo>
                  <a:lnTo>
                    <a:pt x="3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0" name="Freeform 36"/>
            <p:cNvSpPr>
              <a:spLocks/>
            </p:cNvSpPr>
            <p:nvPr/>
          </p:nvSpPr>
          <p:spPr bwMode="auto">
            <a:xfrm>
              <a:off x="4178" y="3072"/>
              <a:ext cx="51" cy="5"/>
            </a:xfrm>
            <a:custGeom>
              <a:avLst/>
              <a:gdLst>
                <a:gd name="T0" fmla="*/ 0 w 51"/>
                <a:gd name="T1" fmla="*/ 4 h 5"/>
                <a:gd name="T2" fmla="*/ 17 w 51"/>
                <a:gd name="T3" fmla="*/ 1 h 5"/>
                <a:gd name="T4" fmla="*/ 46 w 51"/>
                <a:gd name="T5" fmla="*/ 0 h 5"/>
                <a:gd name="T6" fmla="*/ 50 w 51"/>
                <a:gd name="T7" fmla="*/ 1 h 5"/>
                <a:gd name="T8" fmla="*/ 0 w 51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5"/>
                <a:gd name="T17" fmla="*/ 51 w 51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5">
                  <a:moveTo>
                    <a:pt x="0" y="4"/>
                  </a:moveTo>
                  <a:lnTo>
                    <a:pt x="17" y="1"/>
                  </a:lnTo>
                  <a:lnTo>
                    <a:pt x="46" y="0"/>
                  </a:lnTo>
                  <a:lnTo>
                    <a:pt x="50" y="1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1" name="Freeform 37"/>
            <p:cNvSpPr>
              <a:spLocks/>
            </p:cNvSpPr>
            <p:nvPr/>
          </p:nvSpPr>
          <p:spPr bwMode="auto">
            <a:xfrm>
              <a:off x="4305" y="3065"/>
              <a:ext cx="44" cy="5"/>
            </a:xfrm>
            <a:custGeom>
              <a:avLst/>
              <a:gdLst>
                <a:gd name="T0" fmla="*/ 4 w 44"/>
                <a:gd name="T1" fmla="*/ 4 h 5"/>
                <a:gd name="T2" fmla="*/ 1 w 44"/>
                <a:gd name="T3" fmla="*/ 3 h 5"/>
                <a:gd name="T4" fmla="*/ 0 w 44"/>
                <a:gd name="T5" fmla="*/ 2 h 5"/>
                <a:gd name="T6" fmla="*/ 39 w 44"/>
                <a:gd name="T7" fmla="*/ 0 h 5"/>
                <a:gd name="T8" fmla="*/ 41 w 44"/>
                <a:gd name="T9" fmla="*/ 1 h 5"/>
                <a:gd name="T10" fmla="*/ 43 w 44"/>
                <a:gd name="T11" fmla="*/ 2 h 5"/>
                <a:gd name="T12" fmla="*/ 4 w 44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4"/>
                <a:gd name="T22" fmla="*/ 0 h 5"/>
                <a:gd name="T23" fmla="*/ 44 w 44"/>
                <a:gd name="T24" fmla="*/ 5 h 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4" h="5">
                  <a:moveTo>
                    <a:pt x="4" y="4"/>
                  </a:moveTo>
                  <a:lnTo>
                    <a:pt x="1" y="3"/>
                  </a:lnTo>
                  <a:lnTo>
                    <a:pt x="0" y="2"/>
                  </a:lnTo>
                  <a:lnTo>
                    <a:pt x="39" y="0"/>
                  </a:lnTo>
                  <a:lnTo>
                    <a:pt x="41" y="1"/>
                  </a:lnTo>
                  <a:lnTo>
                    <a:pt x="43" y="2"/>
                  </a:lnTo>
                  <a:lnTo>
                    <a:pt x="4" y="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2" name="Freeform 38"/>
            <p:cNvSpPr>
              <a:spLocks/>
            </p:cNvSpPr>
            <p:nvPr/>
          </p:nvSpPr>
          <p:spPr bwMode="auto">
            <a:xfrm>
              <a:off x="3502" y="3116"/>
              <a:ext cx="36" cy="19"/>
            </a:xfrm>
            <a:custGeom>
              <a:avLst/>
              <a:gdLst>
                <a:gd name="T0" fmla="*/ 0 w 36"/>
                <a:gd name="T1" fmla="*/ 18 h 19"/>
                <a:gd name="T2" fmla="*/ 1 w 36"/>
                <a:gd name="T3" fmla="*/ 17 h 19"/>
                <a:gd name="T4" fmla="*/ 1 w 36"/>
                <a:gd name="T5" fmla="*/ 1 h 19"/>
                <a:gd name="T6" fmla="*/ 35 w 36"/>
                <a:gd name="T7" fmla="*/ 0 h 19"/>
                <a:gd name="T8" fmla="*/ 35 w 36"/>
                <a:gd name="T9" fmla="*/ 9 h 19"/>
                <a:gd name="T10" fmla="*/ 33 w 36"/>
                <a:gd name="T11" fmla="*/ 16 h 19"/>
                <a:gd name="T12" fmla="*/ 0 w 36"/>
                <a:gd name="T13" fmla="*/ 18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"/>
                <a:gd name="T22" fmla="*/ 0 h 19"/>
                <a:gd name="T23" fmla="*/ 36 w 36"/>
                <a:gd name="T24" fmla="*/ 19 h 1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" h="19">
                  <a:moveTo>
                    <a:pt x="0" y="18"/>
                  </a:moveTo>
                  <a:lnTo>
                    <a:pt x="1" y="17"/>
                  </a:lnTo>
                  <a:lnTo>
                    <a:pt x="1" y="1"/>
                  </a:lnTo>
                  <a:lnTo>
                    <a:pt x="35" y="0"/>
                  </a:lnTo>
                  <a:lnTo>
                    <a:pt x="35" y="9"/>
                  </a:lnTo>
                  <a:lnTo>
                    <a:pt x="33" y="16"/>
                  </a:lnTo>
                  <a:lnTo>
                    <a:pt x="0" y="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3" name="Freeform 39"/>
            <p:cNvSpPr>
              <a:spLocks/>
            </p:cNvSpPr>
            <p:nvPr/>
          </p:nvSpPr>
          <p:spPr bwMode="auto">
            <a:xfrm>
              <a:off x="3614" y="3110"/>
              <a:ext cx="47" cy="18"/>
            </a:xfrm>
            <a:custGeom>
              <a:avLst/>
              <a:gdLst>
                <a:gd name="T0" fmla="*/ 12 w 47"/>
                <a:gd name="T1" fmla="*/ 17 h 18"/>
                <a:gd name="T2" fmla="*/ 0 w 47"/>
                <a:gd name="T3" fmla="*/ 2 h 18"/>
                <a:gd name="T4" fmla="*/ 34 w 47"/>
                <a:gd name="T5" fmla="*/ 0 h 18"/>
                <a:gd name="T6" fmla="*/ 44 w 47"/>
                <a:gd name="T7" fmla="*/ 14 h 18"/>
                <a:gd name="T8" fmla="*/ 46 w 47"/>
                <a:gd name="T9" fmla="*/ 15 h 18"/>
                <a:gd name="T10" fmla="*/ 12 w 47"/>
                <a:gd name="T11" fmla="*/ 17 h 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"/>
                <a:gd name="T19" fmla="*/ 0 h 18"/>
                <a:gd name="T20" fmla="*/ 47 w 47"/>
                <a:gd name="T21" fmla="*/ 18 h 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" h="18">
                  <a:moveTo>
                    <a:pt x="12" y="17"/>
                  </a:moveTo>
                  <a:lnTo>
                    <a:pt x="0" y="2"/>
                  </a:lnTo>
                  <a:lnTo>
                    <a:pt x="34" y="0"/>
                  </a:lnTo>
                  <a:lnTo>
                    <a:pt x="44" y="14"/>
                  </a:lnTo>
                  <a:lnTo>
                    <a:pt x="46" y="15"/>
                  </a:lnTo>
                  <a:lnTo>
                    <a:pt x="12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4" name="Freeform 40"/>
            <p:cNvSpPr>
              <a:spLocks/>
            </p:cNvSpPr>
            <p:nvPr/>
          </p:nvSpPr>
          <p:spPr bwMode="auto">
            <a:xfrm>
              <a:off x="3737" y="3101"/>
              <a:ext cx="83" cy="21"/>
            </a:xfrm>
            <a:custGeom>
              <a:avLst/>
              <a:gdLst>
                <a:gd name="T0" fmla="*/ 8 w 83"/>
                <a:gd name="T1" fmla="*/ 20 h 21"/>
                <a:gd name="T2" fmla="*/ 0 w 83"/>
                <a:gd name="T3" fmla="*/ 7 h 21"/>
                <a:gd name="T4" fmla="*/ 4 w 83"/>
                <a:gd name="T5" fmla="*/ 4 h 21"/>
                <a:gd name="T6" fmla="*/ 82 w 83"/>
                <a:gd name="T7" fmla="*/ 0 h 21"/>
                <a:gd name="T8" fmla="*/ 79 w 83"/>
                <a:gd name="T9" fmla="*/ 1 h 21"/>
                <a:gd name="T10" fmla="*/ 75 w 83"/>
                <a:gd name="T11" fmla="*/ 3 h 21"/>
                <a:gd name="T12" fmla="*/ 69 w 83"/>
                <a:gd name="T13" fmla="*/ 6 h 21"/>
                <a:gd name="T14" fmla="*/ 64 w 83"/>
                <a:gd name="T15" fmla="*/ 9 h 21"/>
                <a:gd name="T16" fmla="*/ 60 w 83"/>
                <a:gd name="T17" fmla="*/ 11 h 21"/>
                <a:gd name="T18" fmla="*/ 54 w 83"/>
                <a:gd name="T19" fmla="*/ 14 h 21"/>
                <a:gd name="T20" fmla="*/ 49 w 83"/>
                <a:gd name="T21" fmla="*/ 18 h 21"/>
                <a:gd name="T22" fmla="*/ 8 w 83"/>
                <a:gd name="T23" fmla="*/ 20 h 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3"/>
                <a:gd name="T37" fmla="*/ 0 h 21"/>
                <a:gd name="T38" fmla="*/ 83 w 83"/>
                <a:gd name="T39" fmla="*/ 21 h 2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3" h="21">
                  <a:moveTo>
                    <a:pt x="8" y="20"/>
                  </a:moveTo>
                  <a:lnTo>
                    <a:pt x="0" y="7"/>
                  </a:lnTo>
                  <a:lnTo>
                    <a:pt x="4" y="4"/>
                  </a:lnTo>
                  <a:lnTo>
                    <a:pt x="82" y="0"/>
                  </a:lnTo>
                  <a:lnTo>
                    <a:pt x="79" y="1"/>
                  </a:lnTo>
                  <a:lnTo>
                    <a:pt x="75" y="3"/>
                  </a:lnTo>
                  <a:lnTo>
                    <a:pt x="69" y="6"/>
                  </a:lnTo>
                  <a:lnTo>
                    <a:pt x="64" y="9"/>
                  </a:lnTo>
                  <a:lnTo>
                    <a:pt x="60" y="11"/>
                  </a:lnTo>
                  <a:lnTo>
                    <a:pt x="54" y="14"/>
                  </a:lnTo>
                  <a:lnTo>
                    <a:pt x="49" y="18"/>
                  </a:lnTo>
                  <a:lnTo>
                    <a:pt x="8" y="2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5" name="Freeform 41"/>
            <p:cNvSpPr>
              <a:spLocks/>
            </p:cNvSpPr>
            <p:nvPr/>
          </p:nvSpPr>
          <p:spPr bwMode="auto">
            <a:xfrm>
              <a:off x="3964" y="3088"/>
              <a:ext cx="115" cy="22"/>
            </a:xfrm>
            <a:custGeom>
              <a:avLst/>
              <a:gdLst>
                <a:gd name="T0" fmla="*/ 0 w 115"/>
                <a:gd name="T1" fmla="*/ 21 h 22"/>
                <a:gd name="T2" fmla="*/ 10 w 115"/>
                <a:gd name="T3" fmla="*/ 17 h 22"/>
                <a:gd name="T4" fmla="*/ 21 w 115"/>
                <a:gd name="T5" fmla="*/ 13 h 22"/>
                <a:gd name="T6" fmla="*/ 31 w 115"/>
                <a:gd name="T7" fmla="*/ 8 h 22"/>
                <a:gd name="T8" fmla="*/ 43 w 115"/>
                <a:gd name="T9" fmla="*/ 4 h 22"/>
                <a:gd name="T10" fmla="*/ 46 w 115"/>
                <a:gd name="T11" fmla="*/ 3 h 22"/>
                <a:gd name="T12" fmla="*/ 99 w 115"/>
                <a:gd name="T13" fmla="*/ 0 h 22"/>
                <a:gd name="T14" fmla="*/ 103 w 115"/>
                <a:gd name="T15" fmla="*/ 3 h 22"/>
                <a:gd name="T16" fmla="*/ 111 w 115"/>
                <a:gd name="T17" fmla="*/ 12 h 22"/>
                <a:gd name="T18" fmla="*/ 114 w 115"/>
                <a:gd name="T19" fmla="*/ 15 h 22"/>
                <a:gd name="T20" fmla="*/ 81 w 115"/>
                <a:gd name="T21" fmla="*/ 17 h 22"/>
                <a:gd name="T22" fmla="*/ 77 w 115"/>
                <a:gd name="T23" fmla="*/ 12 h 22"/>
                <a:gd name="T24" fmla="*/ 66 w 115"/>
                <a:gd name="T25" fmla="*/ 18 h 22"/>
                <a:gd name="T26" fmla="*/ 0 w 115"/>
                <a:gd name="T27" fmla="*/ 21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5"/>
                <a:gd name="T43" fmla="*/ 0 h 22"/>
                <a:gd name="T44" fmla="*/ 115 w 115"/>
                <a:gd name="T45" fmla="*/ 22 h 2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5" h="22">
                  <a:moveTo>
                    <a:pt x="0" y="21"/>
                  </a:moveTo>
                  <a:lnTo>
                    <a:pt x="10" y="17"/>
                  </a:lnTo>
                  <a:lnTo>
                    <a:pt x="21" y="13"/>
                  </a:lnTo>
                  <a:lnTo>
                    <a:pt x="31" y="8"/>
                  </a:lnTo>
                  <a:lnTo>
                    <a:pt x="43" y="4"/>
                  </a:lnTo>
                  <a:lnTo>
                    <a:pt x="46" y="3"/>
                  </a:lnTo>
                  <a:lnTo>
                    <a:pt x="99" y="0"/>
                  </a:lnTo>
                  <a:lnTo>
                    <a:pt x="103" y="3"/>
                  </a:lnTo>
                  <a:lnTo>
                    <a:pt x="111" y="12"/>
                  </a:lnTo>
                  <a:lnTo>
                    <a:pt x="114" y="15"/>
                  </a:lnTo>
                  <a:lnTo>
                    <a:pt x="81" y="17"/>
                  </a:lnTo>
                  <a:lnTo>
                    <a:pt x="77" y="12"/>
                  </a:lnTo>
                  <a:lnTo>
                    <a:pt x="66" y="18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6" name="Freeform 42"/>
            <p:cNvSpPr>
              <a:spLocks/>
            </p:cNvSpPr>
            <p:nvPr/>
          </p:nvSpPr>
          <p:spPr bwMode="auto">
            <a:xfrm>
              <a:off x="4118" y="3079"/>
              <a:ext cx="112" cy="23"/>
            </a:xfrm>
            <a:custGeom>
              <a:avLst/>
              <a:gdLst>
                <a:gd name="T0" fmla="*/ 14 w 112"/>
                <a:gd name="T1" fmla="*/ 22 h 23"/>
                <a:gd name="T2" fmla="*/ 10 w 112"/>
                <a:gd name="T3" fmla="*/ 17 h 23"/>
                <a:gd name="T4" fmla="*/ 4 w 112"/>
                <a:gd name="T5" fmla="*/ 11 h 23"/>
                <a:gd name="T6" fmla="*/ 0 w 112"/>
                <a:gd name="T7" fmla="*/ 6 h 23"/>
                <a:gd name="T8" fmla="*/ 28 w 112"/>
                <a:gd name="T9" fmla="*/ 5 h 23"/>
                <a:gd name="T10" fmla="*/ 33 w 112"/>
                <a:gd name="T11" fmla="*/ 13 h 23"/>
                <a:gd name="T12" fmla="*/ 57 w 112"/>
                <a:gd name="T13" fmla="*/ 3 h 23"/>
                <a:gd name="T14" fmla="*/ 110 w 112"/>
                <a:gd name="T15" fmla="*/ 0 h 23"/>
                <a:gd name="T16" fmla="*/ 111 w 112"/>
                <a:gd name="T17" fmla="*/ 1 h 23"/>
                <a:gd name="T18" fmla="*/ 103 w 112"/>
                <a:gd name="T19" fmla="*/ 6 h 23"/>
                <a:gd name="T20" fmla="*/ 102 w 112"/>
                <a:gd name="T21" fmla="*/ 13 h 23"/>
                <a:gd name="T22" fmla="*/ 94 w 112"/>
                <a:gd name="T23" fmla="*/ 16 h 23"/>
                <a:gd name="T24" fmla="*/ 91 w 112"/>
                <a:gd name="T25" fmla="*/ 18 h 23"/>
                <a:gd name="T26" fmla="*/ 14 w 112"/>
                <a:gd name="T27" fmla="*/ 22 h 2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2"/>
                <a:gd name="T43" fmla="*/ 0 h 23"/>
                <a:gd name="T44" fmla="*/ 112 w 112"/>
                <a:gd name="T45" fmla="*/ 23 h 2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2" h="23">
                  <a:moveTo>
                    <a:pt x="14" y="22"/>
                  </a:moveTo>
                  <a:lnTo>
                    <a:pt x="10" y="17"/>
                  </a:lnTo>
                  <a:lnTo>
                    <a:pt x="4" y="11"/>
                  </a:lnTo>
                  <a:lnTo>
                    <a:pt x="0" y="6"/>
                  </a:lnTo>
                  <a:lnTo>
                    <a:pt x="28" y="5"/>
                  </a:lnTo>
                  <a:lnTo>
                    <a:pt x="33" y="13"/>
                  </a:lnTo>
                  <a:lnTo>
                    <a:pt x="57" y="3"/>
                  </a:lnTo>
                  <a:lnTo>
                    <a:pt x="110" y="0"/>
                  </a:lnTo>
                  <a:lnTo>
                    <a:pt x="111" y="1"/>
                  </a:lnTo>
                  <a:lnTo>
                    <a:pt x="103" y="6"/>
                  </a:lnTo>
                  <a:lnTo>
                    <a:pt x="102" y="13"/>
                  </a:lnTo>
                  <a:lnTo>
                    <a:pt x="94" y="16"/>
                  </a:lnTo>
                  <a:lnTo>
                    <a:pt x="91" y="18"/>
                  </a:lnTo>
                  <a:lnTo>
                    <a:pt x="14" y="2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7" name="Freeform 43"/>
            <p:cNvSpPr>
              <a:spLocks/>
            </p:cNvSpPr>
            <p:nvPr/>
          </p:nvSpPr>
          <p:spPr bwMode="auto">
            <a:xfrm>
              <a:off x="4309" y="3073"/>
              <a:ext cx="52" cy="19"/>
            </a:xfrm>
            <a:custGeom>
              <a:avLst/>
              <a:gdLst>
                <a:gd name="T0" fmla="*/ 12 w 52"/>
                <a:gd name="T1" fmla="*/ 18 h 19"/>
                <a:gd name="T2" fmla="*/ 7 w 52"/>
                <a:gd name="T3" fmla="*/ 12 h 19"/>
                <a:gd name="T4" fmla="*/ 0 w 52"/>
                <a:gd name="T5" fmla="*/ 2 h 19"/>
                <a:gd name="T6" fmla="*/ 40 w 52"/>
                <a:gd name="T7" fmla="*/ 0 h 19"/>
                <a:gd name="T8" fmla="*/ 47 w 52"/>
                <a:gd name="T9" fmla="*/ 9 h 19"/>
                <a:gd name="T10" fmla="*/ 51 w 52"/>
                <a:gd name="T11" fmla="*/ 16 h 19"/>
                <a:gd name="T12" fmla="*/ 12 w 52"/>
                <a:gd name="T13" fmla="*/ 18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2"/>
                <a:gd name="T22" fmla="*/ 0 h 19"/>
                <a:gd name="T23" fmla="*/ 52 w 52"/>
                <a:gd name="T24" fmla="*/ 19 h 1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2" h="19">
                  <a:moveTo>
                    <a:pt x="12" y="18"/>
                  </a:moveTo>
                  <a:lnTo>
                    <a:pt x="7" y="12"/>
                  </a:lnTo>
                  <a:lnTo>
                    <a:pt x="0" y="2"/>
                  </a:lnTo>
                  <a:lnTo>
                    <a:pt x="40" y="0"/>
                  </a:lnTo>
                  <a:lnTo>
                    <a:pt x="47" y="9"/>
                  </a:lnTo>
                  <a:lnTo>
                    <a:pt x="51" y="16"/>
                  </a:lnTo>
                  <a:lnTo>
                    <a:pt x="12" y="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8" name="Freeform 44"/>
            <p:cNvSpPr>
              <a:spLocks/>
            </p:cNvSpPr>
            <p:nvPr/>
          </p:nvSpPr>
          <p:spPr bwMode="auto">
            <a:xfrm>
              <a:off x="3497" y="3138"/>
              <a:ext cx="58" cy="96"/>
            </a:xfrm>
            <a:custGeom>
              <a:avLst/>
              <a:gdLst>
                <a:gd name="T0" fmla="*/ 20 w 58"/>
                <a:gd name="T1" fmla="*/ 95 h 96"/>
                <a:gd name="T2" fmla="*/ 0 w 58"/>
                <a:gd name="T3" fmla="*/ 60 h 96"/>
                <a:gd name="T4" fmla="*/ 4 w 58"/>
                <a:gd name="T5" fmla="*/ 2 h 96"/>
                <a:gd name="T6" fmla="*/ 39 w 58"/>
                <a:gd name="T7" fmla="*/ 0 h 96"/>
                <a:gd name="T8" fmla="*/ 39 w 58"/>
                <a:gd name="T9" fmla="*/ 8 h 96"/>
                <a:gd name="T10" fmla="*/ 38 w 58"/>
                <a:gd name="T11" fmla="*/ 24 h 96"/>
                <a:gd name="T12" fmla="*/ 37 w 58"/>
                <a:gd name="T13" fmla="*/ 32 h 96"/>
                <a:gd name="T14" fmla="*/ 37 w 58"/>
                <a:gd name="T15" fmla="*/ 39 h 96"/>
                <a:gd name="T16" fmla="*/ 36 w 58"/>
                <a:gd name="T17" fmla="*/ 45 h 96"/>
                <a:gd name="T18" fmla="*/ 33 w 58"/>
                <a:gd name="T19" fmla="*/ 51 h 96"/>
                <a:gd name="T20" fmla="*/ 40 w 58"/>
                <a:gd name="T21" fmla="*/ 57 h 96"/>
                <a:gd name="T22" fmla="*/ 45 w 58"/>
                <a:gd name="T23" fmla="*/ 65 h 96"/>
                <a:gd name="T24" fmla="*/ 49 w 58"/>
                <a:gd name="T25" fmla="*/ 71 h 96"/>
                <a:gd name="T26" fmla="*/ 52 w 58"/>
                <a:gd name="T27" fmla="*/ 80 h 96"/>
                <a:gd name="T28" fmla="*/ 56 w 58"/>
                <a:gd name="T29" fmla="*/ 89 h 96"/>
                <a:gd name="T30" fmla="*/ 57 w 58"/>
                <a:gd name="T31" fmla="*/ 93 h 96"/>
                <a:gd name="T32" fmla="*/ 20 w 58"/>
                <a:gd name="T33" fmla="*/ 95 h 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8"/>
                <a:gd name="T52" fmla="*/ 0 h 96"/>
                <a:gd name="T53" fmla="*/ 58 w 58"/>
                <a:gd name="T54" fmla="*/ 96 h 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8" h="96">
                  <a:moveTo>
                    <a:pt x="20" y="95"/>
                  </a:moveTo>
                  <a:lnTo>
                    <a:pt x="0" y="60"/>
                  </a:lnTo>
                  <a:lnTo>
                    <a:pt x="4" y="2"/>
                  </a:lnTo>
                  <a:lnTo>
                    <a:pt x="39" y="0"/>
                  </a:lnTo>
                  <a:lnTo>
                    <a:pt x="39" y="8"/>
                  </a:lnTo>
                  <a:lnTo>
                    <a:pt x="38" y="24"/>
                  </a:lnTo>
                  <a:lnTo>
                    <a:pt x="37" y="32"/>
                  </a:lnTo>
                  <a:lnTo>
                    <a:pt x="37" y="39"/>
                  </a:lnTo>
                  <a:lnTo>
                    <a:pt x="36" y="45"/>
                  </a:lnTo>
                  <a:lnTo>
                    <a:pt x="33" y="51"/>
                  </a:lnTo>
                  <a:lnTo>
                    <a:pt x="40" y="57"/>
                  </a:lnTo>
                  <a:lnTo>
                    <a:pt x="45" y="65"/>
                  </a:lnTo>
                  <a:lnTo>
                    <a:pt x="49" y="71"/>
                  </a:lnTo>
                  <a:lnTo>
                    <a:pt x="52" y="80"/>
                  </a:lnTo>
                  <a:lnTo>
                    <a:pt x="56" y="89"/>
                  </a:lnTo>
                  <a:lnTo>
                    <a:pt x="57" y="93"/>
                  </a:lnTo>
                  <a:lnTo>
                    <a:pt x="20" y="9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59" name="Freeform 45"/>
            <p:cNvSpPr>
              <a:spLocks/>
            </p:cNvSpPr>
            <p:nvPr/>
          </p:nvSpPr>
          <p:spPr bwMode="auto">
            <a:xfrm>
              <a:off x="3628" y="3131"/>
              <a:ext cx="91" cy="94"/>
            </a:xfrm>
            <a:custGeom>
              <a:avLst/>
              <a:gdLst>
                <a:gd name="T0" fmla="*/ 54 w 91"/>
                <a:gd name="T1" fmla="*/ 93 h 94"/>
                <a:gd name="T2" fmla="*/ 0 w 91"/>
                <a:gd name="T3" fmla="*/ 2 h 94"/>
                <a:gd name="T4" fmla="*/ 36 w 91"/>
                <a:gd name="T5" fmla="*/ 0 h 94"/>
                <a:gd name="T6" fmla="*/ 46 w 91"/>
                <a:gd name="T7" fmla="*/ 18 h 94"/>
                <a:gd name="T8" fmla="*/ 57 w 91"/>
                <a:gd name="T9" fmla="*/ 37 h 94"/>
                <a:gd name="T10" fmla="*/ 68 w 91"/>
                <a:gd name="T11" fmla="*/ 57 h 94"/>
                <a:gd name="T12" fmla="*/ 80 w 91"/>
                <a:gd name="T13" fmla="*/ 75 h 94"/>
                <a:gd name="T14" fmla="*/ 90 w 91"/>
                <a:gd name="T15" fmla="*/ 91 h 94"/>
                <a:gd name="T16" fmla="*/ 54 w 91"/>
                <a:gd name="T17" fmla="*/ 93 h 9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1"/>
                <a:gd name="T28" fmla="*/ 0 h 94"/>
                <a:gd name="T29" fmla="*/ 91 w 91"/>
                <a:gd name="T30" fmla="*/ 94 h 9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1" h="94">
                  <a:moveTo>
                    <a:pt x="54" y="93"/>
                  </a:moveTo>
                  <a:lnTo>
                    <a:pt x="0" y="2"/>
                  </a:lnTo>
                  <a:lnTo>
                    <a:pt x="36" y="0"/>
                  </a:lnTo>
                  <a:lnTo>
                    <a:pt x="46" y="18"/>
                  </a:lnTo>
                  <a:lnTo>
                    <a:pt x="57" y="37"/>
                  </a:lnTo>
                  <a:lnTo>
                    <a:pt x="68" y="57"/>
                  </a:lnTo>
                  <a:lnTo>
                    <a:pt x="80" y="75"/>
                  </a:lnTo>
                  <a:lnTo>
                    <a:pt x="90" y="91"/>
                  </a:lnTo>
                  <a:lnTo>
                    <a:pt x="54" y="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0" name="Freeform 46"/>
            <p:cNvSpPr>
              <a:spLocks/>
            </p:cNvSpPr>
            <p:nvPr/>
          </p:nvSpPr>
          <p:spPr bwMode="auto">
            <a:xfrm>
              <a:off x="3794" y="3112"/>
              <a:ext cx="244" cy="107"/>
            </a:xfrm>
            <a:custGeom>
              <a:avLst/>
              <a:gdLst>
                <a:gd name="T0" fmla="*/ 0 w 244"/>
                <a:gd name="T1" fmla="*/ 106 h 107"/>
                <a:gd name="T2" fmla="*/ 70 w 244"/>
                <a:gd name="T3" fmla="*/ 63 h 107"/>
                <a:gd name="T4" fmla="*/ 81 w 244"/>
                <a:gd name="T5" fmla="*/ 56 h 107"/>
                <a:gd name="T6" fmla="*/ 92 w 244"/>
                <a:gd name="T7" fmla="*/ 51 h 107"/>
                <a:gd name="T8" fmla="*/ 101 w 244"/>
                <a:gd name="T9" fmla="*/ 44 h 107"/>
                <a:gd name="T10" fmla="*/ 112 w 244"/>
                <a:gd name="T11" fmla="*/ 37 h 107"/>
                <a:gd name="T12" fmla="*/ 123 w 244"/>
                <a:gd name="T13" fmla="*/ 31 h 107"/>
                <a:gd name="T14" fmla="*/ 133 w 244"/>
                <a:gd name="T15" fmla="*/ 25 h 107"/>
                <a:gd name="T16" fmla="*/ 143 w 244"/>
                <a:gd name="T17" fmla="*/ 18 h 107"/>
                <a:gd name="T18" fmla="*/ 155 w 244"/>
                <a:gd name="T19" fmla="*/ 12 h 107"/>
                <a:gd name="T20" fmla="*/ 165 w 244"/>
                <a:gd name="T21" fmla="*/ 5 h 107"/>
                <a:gd name="T22" fmla="*/ 166 w 244"/>
                <a:gd name="T23" fmla="*/ 4 h 107"/>
                <a:gd name="T24" fmla="*/ 233 w 244"/>
                <a:gd name="T25" fmla="*/ 0 h 107"/>
                <a:gd name="T26" fmla="*/ 197 w 244"/>
                <a:gd name="T27" fmla="*/ 25 h 107"/>
                <a:gd name="T28" fmla="*/ 198 w 244"/>
                <a:gd name="T29" fmla="*/ 26 h 107"/>
                <a:gd name="T30" fmla="*/ 199 w 244"/>
                <a:gd name="T31" fmla="*/ 28 h 107"/>
                <a:gd name="T32" fmla="*/ 200 w 244"/>
                <a:gd name="T33" fmla="*/ 29 h 107"/>
                <a:gd name="T34" fmla="*/ 200 w 244"/>
                <a:gd name="T35" fmla="*/ 31 h 107"/>
                <a:gd name="T36" fmla="*/ 201 w 244"/>
                <a:gd name="T37" fmla="*/ 33 h 107"/>
                <a:gd name="T38" fmla="*/ 203 w 244"/>
                <a:gd name="T39" fmla="*/ 35 h 107"/>
                <a:gd name="T40" fmla="*/ 211 w 244"/>
                <a:gd name="T41" fmla="*/ 40 h 107"/>
                <a:gd name="T42" fmla="*/ 218 w 244"/>
                <a:gd name="T43" fmla="*/ 48 h 107"/>
                <a:gd name="T44" fmla="*/ 223 w 244"/>
                <a:gd name="T45" fmla="*/ 57 h 107"/>
                <a:gd name="T46" fmla="*/ 229 w 244"/>
                <a:gd name="T47" fmla="*/ 66 h 107"/>
                <a:gd name="T48" fmla="*/ 233 w 244"/>
                <a:gd name="T49" fmla="*/ 76 h 107"/>
                <a:gd name="T50" fmla="*/ 239 w 244"/>
                <a:gd name="T51" fmla="*/ 86 h 107"/>
                <a:gd name="T52" fmla="*/ 243 w 244"/>
                <a:gd name="T53" fmla="*/ 94 h 107"/>
                <a:gd name="T54" fmla="*/ 214 w 244"/>
                <a:gd name="T55" fmla="*/ 95 h 107"/>
                <a:gd name="T56" fmla="*/ 179 w 244"/>
                <a:gd name="T57" fmla="*/ 38 h 107"/>
                <a:gd name="T58" fmla="*/ 117 w 244"/>
                <a:gd name="T59" fmla="*/ 76 h 107"/>
                <a:gd name="T60" fmla="*/ 117 w 244"/>
                <a:gd name="T61" fmla="*/ 77 h 107"/>
                <a:gd name="T62" fmla="*/ 135 w 244"/>
                <a:gd name="T63" fmla="*/ 99 h 107"/>
                <a:gd name="T64" fmla="*/ 110 w 244"/>
                <a:gd name="T65" fmla="*/ 101 h 107"/>
                <a:gd name="T66" fmla="*/ 108 w 244"/>
                <a:gd name="T67" fmla="*/ 98 h 107"/>
                <a:gd name="T68" fmla="*/ 106 w 244"/>
                <a:gd name="T69" fmla="*/ 93 h 107"/>
                <a:gd name="T70" fmla="*/ 102 w 244"/>
                <a:gd name="T71" fmla="*/ 87 h 107"/>
                <a:gd name="T72" fmla="*/ 101 w 244"/>
                <a:gd name="T73" fmla="*/ 87 h 107"/>
                <a:gd name="T74" fmla="*/ 100 w 244"/>
                <a:gd name="T75" fmla="*/ 86 h 107"/>
                <a:gd name="T76" fmla="*/ 100 w 244"/>
                <a:gd name="T77" fmla="*/ 85 h 107"/>
                <a:gd name="T78" fmla="*/ 98 w 244"/>
                <a:gd name="T79" fmla="*/ 84 h 107"/>
                <a:gd name="T80" fmla="*/ 69 w 244"/>
                <a:gd name="T81" fmla="*/ 103 h 107"/>
                <a:gd name="T82" fmla="*/ 0 w 244"/>
                <a:gd name="T83" fmla="*/ 106 h 10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44"/>
                <a:gd name="T127" fmla="*/ 0 h 107"/>
                <a:gd name="T128" fmla="*/ 244 w 244"/>
                <a:gd name="T129" fmla="*/ 107 h 107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44" h="107">
                  <a:moveTo>
                    <a:pt x="0" y="106"/>
                  </a:moveTo>
                  <a:lnTo>
                    <a:pt x="70" y="63"/>
                  </a:lnTo>
                  <a:lnTo>
                    <a:pt x="81" y="56"/>
                  </a:lnTo>
                  <a:lnTo>
                    <a:pt x="92" y="51"/>
                  </a:lnTo>
                  <a:lnTo>
                    <a:pt x="101" y="44"/>
                  </a:lnTo>
                  <a:lnTo>
                    <a:pt x="112" y="37"/>
                  </a:lnTo>
                  <a:lnTo>
                    <a:pt x="123" y="31"/>
                  </a:lnTo>
                  <a:lnTo>
                    <a:pt x="133" y="25"/>
                  </a:lnTo>
                  <a:lnTo>
                    <a:pt x="143" y="18"/>
                  </a:lnTo>
                  <a:lnTo>
                    <a:pt x="155" y="12"/>
                  </a:lnTo>
                  <a:lnTo>
                    <a:pt x="165" y="5"/>
                  </a:lnTo>
                  <a:lnTo>
                    <a:pt x="166" y="4"/>
                  </a:lnTo>
                  <a:lnTo>
                    <a:pt x="233" y="0"/>
                  </a:lnTo>
                  <a:lnTo>
                    <a:pt x="197" y="25"/>
                  </a:lnTo>
                  <a:lnTo>
                    <a:pt x="198" y="26"/>
                  </a:lnTo>
                  <a:lnTo>
                    <a:pt x="199" y="28"/>
                  </a:lnTo>
                  <a:lnTo>
                    <a:pt x="200" y="29"/>
                  </a:lnTo>
                  <a:lnTo>
                    <a:pt x="200" y="31"/>
                  </a:lnTo>
                  <a:lnTo>
                    <a:pt x="201" y="33"/>
                  </a:lnTo>
                  <a:lnTo>
                    <a:pt x="203" y="35"/>
                  </a:lnTo>
                  <a:lnTo>
                    <a:pt x="211" y="40"/>
                  </a:lnTo>
                  <a:lnTo>
                    <a:pt x="218" y="48"/>
                  </a:lnTo>
                  <a:lnTo>
                    <a:pt x="223" y="57"/>
                  </a:lnTo>
                  <a:lnTo>
                    <a:pt x="229" y="66"/>
                  </a:lnTo>
                  <a:lnTo>
                    <a:pt x="233" y="76"/>
                  </a:lnTo>
                  <a:lnTo>
                    <a:pt x="239" y="86"/>
                  </a:lnTo>
                  <a:lnTo>
                    <a:pt x="243" y="94"/>
                  </a:lnTo>
                  <a:lnTo>
                    <a:pt x="214" y="95"/>
                  </a:lnTo>
                  <a:lnTo>
                    <a:pt x="179" y="38"/>
                  </a:lnTo>
                  <a:lnTo>
                    <a:pt x="117" y="76"/>
                  </a:lnTo>
                  <a:lnTo>
                    <a:pt x="117" y="77"/>
                  </a:lnTo>
                  <a:lnTo>
                    <a:pt x="135" y="99"/>
                  </a:lnTo>
                  <a:lnTo>
                    <a:pt x="110" y="101"/>
                  </a:lnTo>
                  <a:lnTo>
                    <a:pt x="108" y="98"/>
                  </a:lnTo>
                  <a:lnTo>
                    <a:pt x="106" y="93"/>
                  </a:lnTo>
                  <a:lnTo>
                    <a:pt x="102" y="87"/>
                  </a:lnTo>
                  <a:lnTo>
                    <a:pt x="101" y="87"/>
                  </a:lnTo>
                  <a:lnTo>
                    <a:pt x="100" y="86"/>
                  </a:lnTo>
                  <a:lnTo>
                    <a:pt x="100" y="85"/>
                  </a:lnTo>
                  <a:lnTo>
                    <a:pt x="98" y="84"/>
                  </a:lnTo>
                  <a:lnTo>
                    <a:pt x="69" y="103"/>
                  </a:lnTo>
                  <a:lnTo>
                    <a:pt x="0" y="10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1" name="Freeform 47"/>
            <p:cNvSpPr>
              <a:spLocks/>
            </p:cNvSpPr>
            <p:nvPr/>
          </p:nvSpPr>
          <p:spPr bwMode="auto">
            <a:xfrm>
              <a:off x="4049" y="3109"/>
              <a:ext cx="88" cy="96"/>
            </a:xfrm>
            <a:custGeom>
              <a:avLst/>
              <a:gdLst>
                <a:gd name="T0" fmla="*/ 26 w 88"/>
                <a:gd name="T1" fmla="*/ 95 h 96"/>
                <a:gd name="T2" fmla="*/ 47 w 88"/>
                <a:gd name="T3" fmla="*/ 86 h 96"/>
                <a:gd name="T4" fmla="*/ 43 w 88"/>
                <a:gd name="T5" fmla="*/ 74 h 96"/>
                <a:gd name="T6" fmla="*/ 38 w 88"/>
                <a:gd name="T7" fmla="*/ 63 h 96"/>
                <a:gd name="T8" fmla="*/ 32 w 88"/>
                <a:gd name="T9" fmla="*/ 51 h 96"/>
                <a:gd name="T10" fmla="*/ 25 w 88"/>
                <a:gd name="T11" fmla="*/ 40 h 96"/>
                <a:gd name="T12" fmla="*/ 18 w 88"/>
                <a:gd name="T13" fmla="*/ 29 h 96"/>
                <a:gd name="T14" fmla="*/ 10 w 88"/>
                <a:gd name="T15" fmla="*/ 18 h 96"/>
                <a:gd name="T16" fmla="*/ 3 w 88"/>
                <a:gd name="T17" fmla="*/ 7 h 96"/>
                <a:gd name="T18" fmla="*/ 0 w 88"/>
                <a:gd name="T19" fmla="*/ 2 h 96"/>
                <a:gd name="T20" fmla="*/ 33 w 88"/>
                <a:gd name="T21" fmla="*/ 0 h 96"/>
                <a:gd name="T22" fmla="*/ 36 w 88"/>
                <a:gd name="T23" fmla="*/ 7 h 96"/>
                <a:gd name="T24" fmla="*/ 42 w 88"/>
                <a:gd name="T25" fmla="*/ 20 h 96"/>
                <a:gd name="T26" fmla="*/ 49 w 88"/>
                <a:gd name="T27" fmla="*/ 32 h 96"/>
                <a:gd name="T28" fmla="*/ 56 w 88"/>
                <a:gd name="T29" fmla="*/ 44 h 96"/>
                <a:gd name="T30" fmla="*/ 64 w 88"/>
                <a:gd name="T31" fmla="*/ 54 h 96"/>
                <a:gd name="T32" fmla="*/ 66 w 88"/>
                <a:gd name="T33" fmla="*/ 60 h 96"/>
                <a:gd name="T34" fmla="*/ 70 w 88"/>
                <a:gd name="T35" fmla="*/ 64 h 96"/>
                <a:gd name="T36" fmla="*/ 73 w 88"/>
                <a:gd name="T37" fmla="*/ 69 h 96"/>
                <a:gd name="T38" fmla="*/ 75 w 88"/>
                <a:gd name="T39" fmla="*/ 76 h 96"/>
                <a:gd name="T40" fmla="*/ 83 w 88"/>
                <a:gd name="T41" fmla="*/ 86 h 96"/>
                <a:gd name="T42" fmla="*/ 87 w 88"/>
                <a:gd name="T43" fmla="*/ 92 h 96"/>
                <a:gd name="T44" fmla="*/ 26 w 88"/>
                <a:gd name="T45" fmla="*/ 95 h 9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8"/>
                <a:gd name="T70" fmla="*/ 0 h 96"/>
                <a:gd name="T71" fmla="*/ 88 w 88"/>
                <a:gd name="T72" fmla="*/ 96 h 9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8" h="96">
                  <a:moveTo>
                    <a:pt x="26" y="95"/>
                  </a:moveTo>
                  <a:lnTo>
                    <a:pt x="47" y="86"/>
                  </a:lnTo>
                  <a:lnTo>
                    <a:pt x="43" y="74"/>
                  </a:lnTo>
                  <a:lnTo>
                    <a:pt x="38" y="63"/>
                  </a:lnTo>
                  <a:lnTo>
                    <a:pt x="32" y="51"/>
                  </a:lnTo>
                  <a:lnTo>
                    <a:pt x="25" y="40"/>
                  </a:lnTo>
                  <a:lnTo>
                    <a:pt x="18" y="29"/>
                  </a:lnTo>
                  <a:lnTo>
                    <a:pt x="10" y="18"/>
                  </a:lnTo>
                  <a:lnTo>
                    <a:pt x="3" y="7"/>
                  </a:lnTo>
                  <a:lnTo>
                    <a:pt x="0" y="2"/>
                  </a:lnTo>
                  <a:lnTo>
                    <a:pt x="33" y="0"/>
                  </a:lnTo>
                  <a:lnTo>
                    <a:pt x="36" y="7"/>
                  </a:lnTo>
                  <a:lnTo>
                    <a:pt x="42" y="20"/>
                  </a:lnTo>
                  <a:lnTo>
                    <a:pt x="49" y="32"/>
                  </a:lnTo>
                  <a:lnTo>
                    <a:pt x="56" y="44"/>
                  </a:lnTo>
                  <a:lnTo>
                    <a:pt x="64" y="54"/>
                  </a:lnTo>
                  <a:lnTo>
                    <a:pt x="66" y="60"/>
                  </a:lnTo>
                  <a:lnTo>
                    <a:pt x="70" y="64"/>
                  </a:lnTo>
                  <a:lnTo>
                    <a:pt x="73" y="69"/>
                  </a:lnTo>
                  <a:lnTo>
                    <a:pt x="75" y="76"/>
                  </a:lnTo>
                  <a:lnTo>
                    <a:pt x="83" y="86"/>
                  </a:lnTo>
                  <a:lnTo>
                    <a:pt x="87" y="92"/>
                  </a:lnTo>
                  <a:lnTo>
                    <a:pt x="26" y="9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2" name="Freeform 48"/>
            <p:cNvSpPr>
              <a:spLocks/>
            </p:cNvSpPr>
            <p:nvPr/>
          </p:nvSpPr>
          <p:spPr bwMode="auto">
            <a:xfrm>
              <a:off x="4162" y="3141"/>
              <a:ext cx="122" cy="59"/>
            </a:xfrm>
            <a:custGeom>
              <a:avLst/>
              <a:gdLst>
                <a:gd name="T0" fmla="*/ 13 w 122"/>
                <a:gd name="T1" fmla="*/ 58 h 59"/>
                <a:gd name="T2" fmla="*/ 0 w 122"/>
                <a:gd name="T3" fmla="*/ 33 h 59"/>
                <a:gd name="T4" fmla="*/ 0 w 122"/>
                <a:gd name="T5" fmla="*/ 32 h 59"/>
                <a:gd name="T6" fmla="*/ 0 w 122"/>
                <a:gd name="T7" fmla="*/ 31 h 59"/>
                <a:gd name="T8" fmla="*/ 0 w 122"/>
                <a:gd name="T9" fmla="*/ 30 h 59"/>
                <a:gd name="T10" fmla="*/ 4 w 122"/>
                <a:gd name="T11" fmla="*/ 28 h 59"/>
                <a:gd name="T12" fmla="*/ 7 w 122"/>
                <a:gd name="T13" fmla="*/ 27 h 59"/>
                <a:gd name="T14" fmla="*/ 10 w 122"/>
                <a:gd name="T15" fmla="*/ 26 h 59"/>
                <a:gd name="T16" fmla="*/ 12 w 122"/>
                <a:gd name="T17" fmla="*/ 26 h 59"/>
                <a:gd name="T18" fmla="*/ 14 w 122"/>
                <a:gd name="T19" fmla="*/ 23 h 59"/>
                <a:gd name="T20" fmla="*/ 17 w 122"/>
                <a:gd name="T21" fmla="*/ 20 h 59"/>
                <a:gd name="T22" fmla="*/ 21 w 122"/>
                <a:gd name="T23" fmla="*/ 18 h 59"/>
                <a:gd name="T24" fmla="*/ 24 w 122"/>
                <a:gd name="T25" fmla="*/ 16 h 59"/>
                <a:gd name="T26" fmla="*/ 30 w 122"/>
                <a:gd name="T27" fmla="*/ 13 h 59"/>
                <a:gd name="T28" fmla="*/ 36 w 122"/>
                <a:gd name="T29" fmla="*/ 8 h 59"/>
                <a:gd name="T30" fmla="*/ 43 w 122"/>
                <a:gd name="T31" fmla="*/ 6 h 59"/>
                <a:gd name="T32" fmla="*/ 48 w 122"/>
                <a:gd name="T33" fmla="*/ 3 h 59"/>
                <a:gd name="T34" fmla="*/ 54 w 122"/>
                <a:gd name="T35" fmla="*/ 1 h 59"/>
                <a:gd name="T36" fmla="*/ 62 w 122"/>
                <a:gd name="T37" fmla="*/ 0 h 59"/>
                <a:gd name="T38" fmla="*/ 68 w 122"/>
                <a:gd name="T39" fmla="*/ 0 h 59"/>
                <a:gd name="T40" fmla="*/ 77 w 122"/>
                <a:gd name="T41" fmla="*/ 1 h 59"/>
                <a:gd name="T42" fmla="*/ 87 w 122"/>
                <a:gd name="T43" fmla="*/ 5 h 59"/>
                <a:gd name="T44" fmla="*/ 93 w 122"/>
                <a:gd name="T45" fmla="*/ 12 h 59"/>
                <a:gd name="T46" fmla="*/ 99 w 122"/>
                <a:gd name="T47" fmla="*/ 19 h 59"/>
                <a:gd name="T48" fmla="*/ 105 w 122"/>
                <a:gd name="T49" fmla="*/ 27 h 59"/>
                <a:gd name="T50" fmla="*/ 109 w 122"/>
                <a:gd name="T51" fmla="*/ 33 h 59"/>
                <a:gd name="T52" fmla="*/ 113 w 122"/>
                <a:gd name="T53" fmla="*/ 42 h 59"/>
                <a:gd name="T54" fmla="*/ 119 w 122"/>
                <a:gd name="T55" fmla="*/ 49 h 59"/>
                <a:gd name="T56" fmla="*/ 121 w 122"/>
                <a:gd name="T57" fmla="*/ 52 h 59"/>
                <a:gd name="T58" fmla="*/ 94 w 122"/>
                <a:gd name="T59" fmla="*/ 53 h 59"/>
                <a:gd name="T60" fmla="*/ 76 w 122"/>
                <a:gd name="T61" fmla="*/ 26 h 59"/>
                <a:gd name="T62" fmla="*/ 34 w 122"/>
                <a:gd name="T63" fmla="*/ 44 h 59"/>
                <a:gd name="T64" fmla="*/ 34 w 122"/>
                <a:gd name="T65" fmla="*/ 45 h 59"/>
                <a:gd name="T66" fmla="*/ 34 w 122"/>
                <a:gd name="T67" fmla="*/ 46 h 59"/>
                <a:gd name="T68" fmla="*/ 33 w 122"/>
                <a:gd name="T69" fmla="*/ 48 h 59"/>
                <a:gd name="T70" fmla="*/ 38 w 122"/>
                <a:gd name="T71" fmla="*/ 56 h 59"/>
                <a:gd name="T72" fmla="*/ 13 w 122"/>
                <a:gd name="T73" fmla="*/ 58 h 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2"/>
                <a:gd name="T112" fmla="*/ 0 h 59"/>
                <a:gd name="T113" fmla="*/ 122 w 122"/>
                <a:gd name="T114" fmla="*/ 59 h 5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2" h="59">
                  <a:moveTo>
                    <a:pt x="13" y="58"/>
                  </a:moveTo>
                  <a:lnTo>
                    <a:pt x="0" y="33"/>
                  </a:lnTo>
                  <a:lnTo>
                    <a:pt x="0" y="32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4" y="28"/>
                  </a:lnTo>
                  <a:lnTo>
                    <a:pt x="7" y="27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4" y="23"/>
                  </a:lnTo>
                  <a:lnTo>
                    <a:pt x="17" y="20"/>
                  </a:lnTo>
                  <a:lnTo>
                    <a:pt x="21" y="18"/>
                  </a:lnTo>
                  <a:lnTo>
                    <a:pt x="24" y="16"/>
                  </a:lnTo>
                  <a:lnTo>
                    <a:pt x="30" y="13"/>
                  </a:lnTo>
                  <a:lnTo>
                    <a:pt x="36" y="8"/>
                  </a:lnTo>
                  <a:lnTo>
                    <a:pt x="43" y="6"/>
                  </a:lnTo>
                  <a:lnTo>
                    <a:pt x="48" y="3"/>
                  </a:lnTo>
                  <a:lnTo>
                    <a:pt x="54" y="1"/>
                  </a:lnTo>
                  <a:lnTo>
                    <a:pt x="62" y="0"/>
                  </a:lnTo>
                  <a:lnTo>
                    <a:pt x="68" y="0"/>
                  </a:lnTo>
                  <a:lnTo>
                    <a:pt x="77" y="1"/>
                  </a:lnTo>
                  <a:lnTo>
                    <a:pt x="87" y="5"/>
                  </a:lnTo>
                  <a:lnTo>
                    <a:pt x="93" y="12"/>
                  </a:lnTo>
                  <a:lnTo>
                    <a:pt x="99" y="19"/>
                  </a:lnTo>
                  <a:lnTo>
                    <a:pt x="105" y="27"/>
                  </a:lnTo>
                  <a:lnTo>
                    <a:pt x="109" y="33"/>
                  </a:lnTo>
                  <a:lnTo>
                    <a:pt x="113" y="42"/>
                  </a:lnTo>
                  <a:lnTo>
                    <a:pt x="119" y="49"/>
                  </a:lnTo>
                  <a:lnTo>
                    <a:pt x="121" y="52"/>
                  </a:lnTo>
                  <a:lnTo>
                    <a:pt x="94" y="53"/>
                  </a:lnTo>
                  <a:lnTo>
                    <a:pt x="76" y="26"/>
                  </a:lnTo>
                  <a:lnTo>
                    <a:pt x="34" y="44"/>
                  </a:lnTo>
                  <a:lnTo>
                    <a:pt x="34" y="45"/>
                  </a:lnTo>
                  <a:lnTo>
                    <a:pt x="34" y="46"/>
                  </a:lnTo>
                  <a:lnTo>
                    <a:pt x="33" y="48"/>
                  </a:lnTo>
                  <a:lnTo>
                    <a:pt x="38" y="56"/>
                  </a:lnTo>
                  <a:lnTo>
                    <a:pt x="13" y="5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3" name="Freeform 49"/>
            <p:cNvSpPr>
              <a:spLocks/>
            </p:cNvSpPr>
            <p:nvPr/>
          </p:nvSpPr>
          <p:spPr bwMode="auto">
            <a:xfrm>
              <a:off x="4322" y="3094"/>
              <a:ext cx="89" cy="95"/>
            </a:xfrm>
            <a:custGeom>
              <a:avLst/>
              <a:gdLst>
                <a:gd name="T0" fmla="*/ 54 w 89"/>
                <a:gd name="T1" fmla="*/ 94 h 95"/>
                <a:gd name="T2" fmla="*/ 46 w 89"/>
                <a:gd name="T3" fmla="*/ 80 h 95"/>
                <a:gd name="T4" fmla="*/ 37 w 89"/>
                <a:gd name="T5" fmla="*/ 63 h 95"/>
                <a:gd name="T6" fmla="*/ 26 w 89"/>
                <a:gd name="T7" fmla="*/ 45 h 95"/>
                <a:gd name="T8" fmla="*/ 16 w 89"/>
                <a:gd name="T9" fmla="*/ 28 h 95"/>
                <a:gd name="T10" fmla="*/ 6 w 89"/>
                <a:gd name="T11" fmla="*/ 11 h 95"/>
                <a:gd name="T12" fmla="*/ 0 w 89"/>
                <a:gd name="T13" fmla="*/ 3 h 95"/>
                <a:gd name="T14" fmla="*/ 41 w 89"/>
                <a:gd name="T15" fmla="*/ 0 h 95"/>
                <a:gd name="T16" fmla="*/ 45 w 89"/>
                <a:gd name="T17" fmla="*/ 7 h 95"/>
                <a:gd name="T18" fmla="*/ 52 w 89"/>
                <a:gd name="T19" fmla="*/ 23 h 95"/>
                <a:gd name="T20" fmla="*/ 60 w 89"/>
                <a:gd name="T21" fmla="*/ 39 h 95"/>
                <a:gd name="T22" fmla="*/ 67 w 89"/>
                <a:gd name="T23" fmla="*/ 54 h 95"/>
                <a:gd name="T24" fmla="*/ 75 w 89"/>
                <a:gd name="T25" fmla="*/ 69 h 95"/>
                <a:gd name="T26" fmla="*/ 83 w 89"/>
                <a:gd name="T27" fmla="*/ 83 h 95"/>
                <a:gd name="T28" fmla="*/ 88 w 89"/>
                <a:gd name="T29" fmla="*/ 92 h 95"/>
                <a:gd name="T30" fmla="*/ 54 w 89"/>
                <a:gd name="T31" fmla="*/ 94 h 9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9"/>
                <a:gd name="T49" fmla="*/ 0 h 95"/>
                <a:gd name="T50" fmla="*/ 89 w 89"/>
                <a:gd name="T51" fmla="*/ 95 h 9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9" h="95">
                  <a:moveTo>
                    <a:pt x="54" y="94"/>
                  </a:moveTo>
                  <a:lnTo>
                    <a:pt x="46" y="80"/>
                  </a:lnTo>
                  <a:lnTo>
                    <a:pt x="37" y="63"/>
                  </a:lnTo>
                  <a:lnTo>
                    <a:pt x="26" y="45"/>
                  </a:lnTo>
                  <a:lnTo>
                    <a:pt x="16" y="28"/>
                  </a:lnTo>
                  <a:lnTo>
                    <a:pt x="6" y="11"/>
                  </a:lnTo>
                  <a:lnTo>
                    <a:pt x="0" y="3"/>
                  </a:lnTo>
                  <a:lnTo>
                    <a:pt x="41" y="0"/>
                  </a:lnTo>
                  <a:lnTo>
                    <a:pt x="45" y="7"/>
                  </a:lnTo>
                  <a:lnTo>
                    <a:pt x="52" y="23"/>
                  </a:lnTo>
                  <a:lnTo>
                    <a:pt x="60" y="39"/>
                  </a:lnTo>
                  <a:lnTo>
                    <a:pt x="67" y="54"/>
                  </a:lnTo>
                  <a:lnTo>
                    <a:pt x="75" y="69"/>
                  </a:lnTo>
                  <a:lnTo>
                    <a:pt x="83" y="83"/>
                  </a:lnTo>
                  <a:lnTo>
                    <a:pt x="88" y="92"/>
                  </a:lnTo>
                  <a:lnTo>
                    <a:pt x="54" y="9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4" name="Freeform 50"/>
            <p:cNvSpPr>
              <a:spLocks/>
            </p:cNvSpPr>
            <p:nvPr/>
          </p:nvSpPr>
          <p:spPr bwMode="auto">
            <a:xfrm>
              <a:off x="3745" y="3125"/>
              <a:ext cx="40" cy="4"/>
            </a:xfrm>
            <a:custGeom>
              <a:avLst/>
              <a:gdLst>
                <a:gd name="T0" fmla="*/ 0 w 40"/>
                <a:gd name="T1" fmla="*/ 2 h 4"/>
                <a:gd name="T2" fmla="*/ 2 w 40"/>
                <a:gd name="T3" fmla="*/ 3 h 4"/>
                <a:gd name="T4" fmla="*/ 6 w 40"/>
                <a:gd name="T5" fmla="*/ 3 h 4"/>
                <a:gd name="T6" fmla="*/ 10 w 40"/>
                <a:gd name="T7" fmla="*/ 3 h 4"/>
                <a:gd name="T8" fmla="*/ 16 w 40"/>
                <a:gd name="T9" fmla="*/ 3 h 4"/>
                <a:gd name="T10" fmla="*/ 20 w 40"/>
                <a:gd name="T11" fmla="*/ 3 h 4"/>
                <a:gd name="T12" fmla="*/ 24 w 40"/>
                <a:gd name="T13" fmla="*/ 3 h 4"/>
                <a:gd name="T14" fmla="*/ 29 w 40"/>
                <a:gd name="T15" fmla="*/ 1 h 4"/>
                <a:gd name="T16" fmla="*/ 35 w 40"/>
                <a:gd name="T17" fmla="*/ 1 h 4"/>
                <a:gd name="T18" fmla="*/ 39 w 40"/>
                <a:gd name="T19" fmla="*/ 0 h 4"/>
                <a:gd name="T20" fmla="*/ 0 w 40"/>
                <a:gd name="T21" fmla="*/ 2 h 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0"/>
                <a:gd name="T34" fmla="*/ 0 h 4"/>
                <a:gd name="T35" fmla="*/ 40 w 40"/>
                <a:gd name="T36" fmla="*/ 4 h 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0" h="4">
                  <a:moveTo>
                    <a:pt x="0" y="2"/>
                  </a:moveTo>
                  <a:lnTo>
                    <a:pt x="2" y="3"/>
                  </a:lnTo>
                  <a:lnTo>
                    <a:pt x="6" y="3"/>
                  </a:lnTo>
                  <a:lnTo>
                    <a:pt x="10" y="3"/>
                  </a:lnTo>
                  <a:lnTo>
                    <a:pt x="16" y="3"/>
                  </a:lnTo>
                  <a:lnTo>
                    <a:pt x="20" y="3"/>
                  </a:lnTo>
                  <a:lnTo>
                    <a:pt x="24" y="3"/>
                  </a:lnTo>
                  <a:lnTo>
                    <a:pt x="29" y="1"/>
                  </a:lnTo>
                  <a:lnTo>
                    <a:pt x="35" y="1"/>
                  </a:lnTo>
                  <a:lnTo>
                    <a:pt x="39" y="0"/>
                  </a:lnTo>
                  <a:lnTo>
                    <a:pt x="0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5" name="Freeform 51"/>
            <p:cNvSpPr>
              <a:spLocks/>
            </p:cNvSpPr>
            <p:nvPr/>
          </p:nvSpPr>
          <p:spPr bwMode="auto">
            <a:xfrm>
              <a:off x="4133" y="3103"/>
              <a:ext cx="76" cy="19"/>
            </a:xfrm>
            <a:custGeom>
              <a:avLst/>
              <a:gdLst>
                <a:gd name="T0" fmla="*/ 0 w 76"/>
                <a:gd name="T1" fmla="*/ 3 h 19"/>
                <a:gd name="T2" fmla="*/ 1 w 76"/>
                <a:gd name="T3" fmla="*/ 6 h 19"/>
                <a:gd name="T4" fmla="*/ 4 w 76"/>
                <a:gd name="T5" fmla="*/ 9 h 19"/>
                <a:gd name="T6" fmla="*/ 6 w 76"/>
                <a:gd name="T7" fmla="*/ 11 h 19"/>
                <a:gd name="T8" fmla="*/ 8 w 76"/>
                <a:gd name="T9" fmla="*/ 13 h 19"/>
                <a:gd name="T10" fmla="*/ 11 w 76"/>
                <a:gd name="T11" fmla="*/ 15 h 19"/>
                <a:gd name="T12" fmla="*/ 15 w 76"/>
                <a:gd name="T13" fmla="*/ 17 h 19"/>
                <a:gd name="T14" fmla="*/ 18 w 76"/>
                <a:gd name="T15" fmla="*/ 18 h 19"/>
                <a:gd name="T16" fmla="*/ 22 w 76"/>
                <a:gd name="T17" fmla="*/ 17 h 19"/>
                <a:gd name="T18" fmla="*/ 32 w 76"/>
                <a:gd name="T19" fmla="*/ 17 h 19"/>
                <a:gd name="T20" fmla="*/ 40 w 76"/>
                <a:gd name="T21" fmla="*/ 15 h 19"/>
                <a:gd name="T22" fmla="*/ 48 w 76"/>
                <a:gd name="T23" fmla="*/ 12 h 19"/>
                <a:gd name="T24" fmla="*/ 57 w 76"/>
                <a:gd name="T25" fmla="*/ 10 h 19"/>
                <a:gd name="T26" fmla="*/ 64 w 76"/>
                <a:gd name="T27" fmla="*/ 6 h 19"/>
                <a:gd name="T28" fmla="*/ 70 w 76"/>
                <a:gd name="T29" fmla="*/ 2 h 19"/>
                <a:gd name="T30" fmla="*/ 75 w 76"/>
                <a:gd name="T31" fmla="*/ 0 h 19"/>
                <a:gd name="T32" fmla="*/ 0 w 76"/>
                <a:gd name="T33" fmla="*/ 3 h 1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6"/>
                <a:gd name="T52" fmla="*/ 0 h 19"/>
                <a:gd name="T53" fmla="*/ 76 w 76"/>
                <a:gd name="T54" fmla="*/ 19 h 1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6" h="19">
                  <a:moveTo>
                    <a:pt x="0" y="3"/>
                  </a:moveTo>
                  <a:lnTo>
                    <a:pt x="1" y="6"/>
                  </a:lnTo>
                  <a:lnTo>
                    <a:pt x="4" y="9"/>
                  </a:lnTo>
                  <a:lnTo>
                    <a:pt x="6" y="11"/>
                  </a:lnTo>
                  <a:lnTo>
                    <a:pt x="8" y="13"/>
                  </a:lnTo>
                  <a:lnTo>
                    <a:pt x="11" y="15"/>
                  </a:lnTo>
                  <a:lnTo>
                    <a:pt x="15" y="17"/>
                  </a:lnTo>
                  <a:lnTo>
                    <a:pt x="18" y="18"/>
                  </a:lnTo>
                  <a:lnTo>
                    <a:pt x="22" y="17"/>
                  </a:lnTo>
                  <a:lnTo>
                    <a:pt x="32" y="17"/>
                  </a:lnTo>
                  <a:lnTo>
                    <a:pt x="40" y="15"/>
                  </a:lnTo>
                  <a:lnTo>
                    <a:pt x="48" y="12"/>
                  </a:lnTo>
                  <a:lnTo>
                    <a:pt x="57" y="10"/>
                  </a:lnTo>
                  <a:lnTo>
                    <a:pt x="64" y="6"/>
                  </a:lnTo>
                  <a:lnTo>
                    <a:pt x="70" y="2"/>
                  </a:lnTo>
                  <a:lnTo>
                    <a:pt x="75" y="0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6" name="Freeform 52"/>
            <p:cNvSpPr>
              <a:spLocks/>
            </p:cNvSpPr>
            <p:nvPr/>
          </p:nvSpPr>
          <p:spPr bwMode="auto">
            <a:xfrm>
              <a:off x="3519" y="3237"/>
              <a:ext cx="74" cy="61"/>
            </a:xfrm>
            <a:custGeom>
              <a:avLst/>
              <a:gdLst>
                <a:gd name="T0" fmla="*/ 37 w 74"/>
                <a:gd name="T1" fmla="*/ 60 h 61"/>
                <a:gd name="T2" fmla="*/ 0 w 74"/>
                <a:gd name="T3" fmla="*/ 2 h 61"/>
                <a:gd name="T4" fmla="*/ 38 w 74"/>
                <a:gd name="T5" fmla="*/ 0 h 61"/>
                <a:gd name="T6" fmla="*/ 41 w 74"/>
                <a:gd name="T7" fmla="*/ 5 h 61"/>
                <a:gd name="T8" fmla="*/ 44 w 74"/>
                <a:gd name="T9" fmla="*/ 13 h 61"/>
                <a:gd name="T10" fmla="*/ 49 w 74"/>
                <a:gd name="T11" fmla="*/ 20 h 61"/>
                <a:gd name="T12" fmla="*/ 55 w 74"/>
                <a:gd name="T13" fmla="*/ 31 h 61"/>
                <a:gd name="T14" fmla="*/ 64 w 74"/>
                <a:gd name="T15" fmla="*/ 43 h 61"/>
                <a:gd name="T16" fmla="*/ 69 w 74"/>
                <a:gd name="T17" fmla="*/ 53 h 61"/>
                <a:gd name="T18" fmla="*/ 73 w 74"/>
                <a:gd name="T19" fmla="*/ 58 h 61"/>
                <a:gd name="T20" fmla="*/ 37 w 74"/>
                <a:gd name="T21" fmla="*/ 60 h 6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4"/>
                <a:gd name="T34" fmla="*/ 0 h 61"/>
                <a:gd name="T35" fmla="*/ 74 w 74"/>
                <a:gd name="T36" fmla="*/ 61 h 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4" h="61">
                  <a:moveTo>
                    <a:pt x="37" y="60"/>
                  </a:moveTo>
                  <a:lnTo>
                    <a:pt x="0" y="2"/>
                  </a:lnTo>
                  <a:lnTo>
                    <a:pt x="38" y="0"/>
                  </a:lnTo>
                  <a:lnTo>
                    <a:pt x="41" y="5"/>
                  </a:lnTo>
                  <a:lnTo>
                    <a:pt x="44" y="13"/>
                  </a:lnTo>
                  <a:lnTo>
                    <a:pt x="49" y="20"/>
                  </a:lnTo>
                  <a:lnTo>
                    <a:pt x="55" y="31"/>
                  </a:lnTo>
                  <a:lnTo>
                    <a:pt x="64" y="43"/>
                  </a:lnTo>
                  <a:lnTo>
                    <a:pt x="69" y="53"/>
                  </a:lnTo>
                  <a:lnTo>
                    <a:pt x="73" y="58"/>
                  </a:lnTo>
                  <a:lnTo>
                    <a:pt x="37" y="6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7" name="Freeform 53"/>
            <p:cNvSpPr>
              <a:spLocks/>
            </p:cNvSpPr>
            <p:nvPr/>
          </p:nvSpPr>
          <p:spPr bwMode="auto">
            <a:xfrm>
              <a:off x="3685" y="3228"/>
              <a:ext cx="72" cy="61"/>
            </a:xfrm>
            <a:custGeom>
              <a:avLst/>
              <a:gdLst>
                <a:gd name="T0" fmla="*/ 37 w 72"/>
                <a:gd name="T1" fmla="*/ 60 h 61"/>
                <a:gd name="T2" fmla="*/ 32 w 72"/>
                <a:gd name="T3" fmla="*/ 55 h 61"/>
                <a:gd name="T4" fmla="*/ 19 w 72"/>
                <a:gd name="T5" fmla="*/ 31 h 61"/>
                <a:gd name="T6" fmla="*/ 5 w 72"/>
                <a:gd name="T7" fmla="*/ 9 h 61"/>
                <a:gd name="T8" fmla="*/ 0 w 72"/>
                <a:gd name="T9" fmla="*/ 2 h 61"/>
                <a:gd name="T10" fmla="*/ 36 w 72"/>
                <a:gd name="T11" fmla="*/ 0 h 61"/>
                <a:gd name="T12" fmla="*/ 38 w 72"/>
                <a:gd name="T13" fmla="*/ 2 h 61"/>
                <a:gd name="T14" fmla="*/ 59 w 72"/>
                <a:gd name="T15" fmla="*/ 38 h 61"/>
                <a:gd name="T16" fmla="*/ 71 w 72"/>
                <a:gd name="T17" fmla="*/ 59 h 61"/>
                <a:gd name="T18" fmla="*/ 37 w 72"/>
                <a:gd name="T19" fmla="*/ 60 h 6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2"/>
                <a:gd name="T31" fmla="*/ 0 h 61"/>
                <a:gd name="T32" fmla="*/ 72 w 72"/>
                <a:gd name="T33" fmla="*/ 61 h 6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2" h="61">
                  <a:moveTo>
                    <a:pt x="37" y="60"/>
                  </a:moveTo>
                  <a:lnTo>
                    <a:pt x="32" y="55"/>
                  </a:lnTo>
                  <a:lnTo>
                    <a:pt x="19" y="31"/>
                  </a:lnTo>
                  <a:lnTo>
                    <a:pt x="5" y="9"/>
                  </a:lnTo>
                  <a:lnTo>
                    <a:pt x="0" y="2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59" y="38"/>
                  </a:lnTo>
                  <a:lnTo>
                    <a:pt x="71" y="59"/>
                  </a:lnTo>
                  <a:lnTo>
                    <a:pt x="37" y="6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8" name="Freeform 54"/>
            <p:cNvSpPr>
              <a:spLocks/>
            </p:cNvSpPr>
            <p:nvPr/>
          </p:nvSpPr>
          <p:spPr bwMode="auto">
            <a:xfrm>
              <a:off x="3788" y="3221"/>
              <a:ext cx="78" cy="62"/>
            </a:xfrm>
            <a:custGeom>
              <a:avLst/>
              <a:gdLst>
                <a:gd name="T0" fmla="*/ 49 w 78"/>
                <a:gd name="T1" fmla="*/ 61 h 62"/>
                <a:gd name="T2" fmla="*/ 25 w 78"/>
                <a:gd name="T3" fmla="*/ 21 h 62"/>
                <a:gd name="T4" fmla="*/ 21 w 78"/>
                <a:gd name="T5" fmla="*/ 21 h 62"/>
                <a:gd name="T6" fmla="*/ 18 w 78"/>
                <a:gd name="T7" fmla="*/ 20 h 62"/>
                <a:gd name="T8" fmla="*/ 14 w 78"/>
                <a:gd name="T9" fmla="*/ 19 h 62"/>
                <a:gd name="T10" fmla="*/ 10 w 78"/>
                <a:gd name="T11" fmla="*/ 18 h 62"/>
                <a:gd name="T12" fmla="*/ 6 w 78"/>
                <a:gd name="T13" fmla="*/ 18 h 62"/>
                <a:gd name="T14" fmla="*/ 4 w 78"/>
                <a:gd name="T15" fmla="*/ 16 h 62"/>
                <a:gd name="T16" fmla="*/ 1 w 78"/>
                <a:gd name="T17" fmla="*/ 13 h 62"/>
                <a:gd name="T18" fmla="*/ 0 w 78"/>
                <a:gd name="T19" fmla="*/ 10 h 62"/>
                <a:gd name="T20" fmla="*/ 1 w 78"/>
                <a:gd name="T21" fmla="*/ 9 h 62"/>
                <a:gd name="T22" fmla="*/ 1 w 78"/>
                <a:gd name="T23" fmla="*/ 8 h 62"/>
                <a:gd name="T24" fmla="*/ 5 w 78"/>
                <a:gd name="T25" fmla="*/ 4 h 62"/>
                <a:gd name="T26" fmla="*/ 71 w 78"/>
                <a:gd name="T27" fmla="*/ 0 h 62"/>
                <a:gd name="T28" fmla="*/ 43 w 78"/>
                <a:gd name="T29" fmla="*/ 19 h 62"/>
                <a:gd name="T30" fmla="*/ 43 w 78"/>
                <a:gd name="T31" fmla="*/ 20 h 62"/>
                <a:gd name="T32" fmla="*/ 44 w 78"/>
                <a:gd name="T33" fmla="*/ 22 h 62"/>
                <a:gd name="T34" fmla="*/ 52 w 78"/>
                <a:gd name="T35" fmla="*/ 30 h 62"/>
                <a:gd name="T36" fmla="*/ 59 w 78"/>
                <a:gd name="T37" fmla="*/ 40 h 62"/>
                <a:gd name="T38" fmla="*/ 67 w 78"/>
                <a:gd name="T39" fmla="*/ 48 h 62"/>
                <a:gd name="T40" fmla="*/ 75 w 78"/>
                <a:gd name="T41" fmla="*/ 58 h 62"/>
                <a:gd name="T42" fmla="*/ 77 w 78"/>
                <a:gd name="T43" fmla="*/ 60 h 62"/>
                <a:gd name="T44" fmla="*/ 49 w 78"/>
                <a:gd name="T45" fmla="*/ 61 h 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8"/>
                <a:gd name="T70" fmla="*/ 0 h 62"/>
                <a:gd name="T71" fmla="*/ 78 w 78"/>
                <a:gd name="T72" fmla="*/ 62 h 6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8" h="62">
                  <a:moveTo>
                    <a:pt x="49" y="61"/>
                  </a:moveTo>
                  <a:lnTo>
                    <a:pt x="25" y="21"/>
                  </a:lnTo>
                  <a:lnTo>
                    <a:pt x="21" y="21"/>
                  </a:lnTo>
                  <a:lnTo>
                    <a:pt x="18" y="20"/>
                  </a:lnTo>
                  <a:lnTo>
                    <a:pt x="14" y="19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4" y="16"/>
                  </a:lnTo>
                  <a:lnTo>
                    <a:pt x="1" y="13"/>
                  </a:lnTo>
                  <a:lnTo>
                    <a:pt x="0" y="10"/>
                  </a:lnTo>
                  <a:lnTo>
                    <a:pt x="1" y="9"/>
                  </a:lnTo>
                  <a:lnTo>
                    <a:pt x="1" y="8"/>
                  </a:lnTo>
                  <a:lnTo>
                    <a:pt x="5" y="4"/>
                  </a:lnTo>
                  <a:lnTo>
                    <a:pt x="71" y="0"/>
                  </a:lnTo>
                  <a:lnTo>
                    <a:pt x="43" y="19"/>
                  </a:lnTo>
                  <a:lnTo>
                    <a:pt x="43" y="20"/>
                  </a:lnTo>
                  <a:lnTo>
                    <a:pt x="44" y="22"/>
                  </a:lnTo>
                  <a:lnTo>
                    <a:pt x="52" y="30"/>
                  </a:lnTo>
                  <a:lnTo>
                    <a:pt x="59" y="40"/>
                  </a:lnTo>
                  <a:lnTo>
                    <a:pt x="67" y="48"/>
                  </a:lnTo>
                  <a:lnTo>
                    <a:pt x="75" y="58"/>
                  </a:lnTo>
                  <a:lnTo>
                    <a:pt x="77" y="60"/>
                  </a:lnTo>
                  <a:lnTo>
                    <a:pt x="49" y="6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69" name="Freeform 55"/>
            <p:cNvSpPr>
              <a:spLocks/>
            </p:cNvSpPr>
            <p:nvPr/>
          </p:nvSpPr>
          <p:spPr bwMode="auto">
            <a:xfrm>
              <a:off x="3907" y="3207"/>
              <a:ext cx="262" cy="71"/>
            </a:xfrm>
            <a:custGeom>
              <a:avLst/>
              <a:gdLst>
                <a:gd name="T0" fmla="*/ 35 w 262"/>
                <a:gd name="T1" fmla="*/ 70 h 71"/>
                <a:gd name="T2" fmla="*/ 32 w 262"/>
                <a:gd name="T3" fmla="*/ 63 h 71"/>
                <a:gd name="T4" fmla="*/ 27 w 262"/>
                <a:gd name="T5" fmla="*/ 52 h 71"/>
                <a:gd name="T6" fmla="*/ 20 w 262"/>
                <a:gd name="T7" fmla="*/ 43 h 71"/>
                <a:gd name="T8" fmla="*/ 17 w 262"/>
                <a:gd name="T9" fmla="*/ 36 h 71"/>
                <a:gd name="T10" fmla="*/ 13 w 262"/>
                <a:gd name="T11" fmla="*/ 31 h 71"/>
                <a:gd name="T12" fmla="*/ 10 w 262"/>
                <a:gd name="T13" fmla="*/ 26 h 71"/>
                <a:gd name="T14" fmla="*/ 6 w 262"/>
                <a:gd name="T15" fmla="*/ 20 h 71"/>
                <a:gd name="T16" fmla="*/ 3 w 262"/>
                <a:gd name="T17" fmla="*/ 15 h 71"/>
                <a:gd name="T18" fmla="*/ 0 w 262"/>
                <a:gd name="T19" fmla="*/ 12 h 71"/>
                <a:gd name="T20" fmla="*/ 24 w 262"/>
                <a:gd name="T21" fmla="*/ 10 h 71"/>
                <a:gd name="T22" fmla="*/ 66 w 262"/>
                <a:gd name="T23" fmla="*/ 61 h 71"/>
                <a:gd name="T24" fmla="*/ 115 w 262"/>
                <a:gd name="T25" fmla="*/ 25 h 71"/>
                <a:gd name="T26" fmla="*/ 104 w 262"/>
                <a:gd name="T27" fmla="*/ 6 h 71"/>
                <a:gd name="T28" fmla="*/ 133 w 262"/>
                <a:gd name="T29" fmla="*/ 5 h 71"/>
                <a:gd name="T30" fmla="*/ 135 w 262"/>
                <a:gd name="T31" fmla="*/ 7 h 71"/>
                <a:gd name="T32" fmla="*/ 141 w 262"/>
                <a:gd name="T33" fmla="*/ 13 h 71"/>
                <a:gd name="T34" fmla="*/ 166 w 262"/>
                <a:gd name="T35" fmla="*/ 3 h 71"/>
                <a:gd name="T36" fmla="*/ 230 w 262"/>
                <a:gd name="T37" fmla="*/ 0 h 71"/>
                <a:gd name="T38" fmla="*/ 234 w 262"/>
                <a:gd name="T39" fmla="*/ 4 h 71"/>
                <a:gd name="T40" fmla="*/ 239 w 262"/>
                <a:gd name="T41" fmla="*/ 15 h 71"/>
                <a:gd name="T42" fmla="*/ 245 w 262"/>
                <a:gd name="T43" fmla="*/ 27 h 71"/>
                <a:gd name="T44" fmla="*/ 251 w 262"/>
                <a:gd name="T45" fmla="*/ 39 h 71"/>
                <a:gd name="T46" fmla="*/ 256 w 262"/>
                <a:gd name="T47" fmla="*/ 50 h 71"/>
                <a:gd name="T48" fmla="*/ 261 w 262"/>
                <a:gd name="T49" fmla="*/ 58 h 71"/>
                <a:gd name="T50" fmla="*/ 232 w 262"/>
                <a:gd name="T51" fmla="*/ 60 h 71"/>
                <a:gd name="T52" fmla="*/ 229 w 262"/>
                <a:gd name="T53" fmla="*/ 51 h 71"/>
                <a:gd name="T54" fmla="*/ 221 w 262"/>
                <a:gd name="T55" fmla="*/ 37 h 71"/>
                <a:gd name="T56" fmla="*/ 216 w 262"/>
                <a:gd name="T57" fmla="*/ 22 h 71"/>
                <a:gd name="T58" fmla="*/ 165 w 262"/>
                <a:gd name="T59" fmla="*/ 45 h 71"/>
                <a:gd name="T60" fmla="*/ 164 w 262"/>
                <a:gd name="T61" fmla="*/ 46 h 71"/>
                <a:gd name="T62" fmla="*/ 163 w 262"/>
                <a:gd name="T63" fmla="*/ 47 h 71"/>
                <a:gd name="T64" fmla="*/ 172 w 262"/>
                <a:gd name="T65" fmla="*/ 63 h 71"/>
                <a:gd name="T66" fmla="*/ 35 w 262"/>
                <a:gd name="T67" fmla="*/ 70 h 7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62"/>
                <a:gd name="T103" fmla="*/ 0 h 71"/>
                <a:gd name="T104" fmla="*/ 262 w 262"/>
                <a:gd name="T105" fmla="*/ 71 h 7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62" h="71">
                  <a:moveTo>
                    <a:pt x="35" y="70"/>
                  </a:moveTo>
                  <a:lnTo>
                    <a:pt x="32" y="63"/>
                  </a:lnTo>
                  <a:lnTo>
                    <a:pt x="27" y="52"/>
                  </a:lnTo>
                  <a:lnTo>
                    <a:pt x="20" y="43"/>
                  </a:lnTo>
                  <a:lnTo>
                    <a:pt x="17" y="36"/>
                  </a:lnTo>
                  <a:lnTo>
                    <a:pt x="13" y="31"/>
                  </a:lnTo>
                  <a:lnTo>
                    <a:pt x="10" y="26"/>
                  </a:lnTo>
                  <a:lnTo>
                    <a:pt x="6" y="20"/>
                  </a:lnTo>
                  <a:lnTo>
                    <a:pt x="3" y="15"/>
                  </a:lnTo>
                  <a:lnTo>
                    <a:pt x="0" y="12"/>
                  </a:lnTo>
                  <a:lnTo>
                    <a:pt x="24" y="10"/>
                  </a:lnTo>
                  <a:lnTo>
                    <a:pt x="66" y="61"/>
                  </a:lnTo>
                  <a:lnTo>
                    <a:pt x="115" y="25"/>
                  </a:lnTo>
                  <a:lnTo>
                    <a:pt x="104" y="6"/>
                  </a:lnTo>
                  <a:lnTo>
                    <a:pt x="133" y="5"/>
                  </a:lnTo>
                  <a:lnTo>
                    <a:pt x="135" y="7"/>
                  </a:lnTo>
                  <a:lnTo>
                    <a:pt x="141" y="13"/>
                  </a:lnTo>
                  <a:lnTo>
                    <a:pt x="166" y="3"/>
                  </a:lnTo>
                  <a:lnTo>
                    <a:pt x="230" y="0"/>
                  </a:lnTo>
                  <a:lnTo>
                    <a:pt x="234" y="4"/>
                  </a:lnTo>
                  <a:lnTo>
                    <a:pt x="239" y="15"/>
                  </a:lnTo>
                  <a:lnTo>
                    <a:pt x="245" y="27"/>
                  </a:lnTo>
                  <a:lnTo>
                    <a:pt x="251" y="39"/>
                  </a:lnTo>
                  <a:lnTo>
                    <a:pt x="256" y="50"/>
                  </a:lnTo>
                  <a:lnTo>
                    <a:pt x="261" y="58"/>
                  </a:lnTo>
                  <a:lnTo>
                    <a:pt x="232" y="60"/>
                  </a:lnTo>
                  <a:lnTo>
                    <a:pt x="229" y="51"/>
                  </a:lnTo>
                  <a:lnTo>
                    <a:pt x="221" y="37"/>
                  </a:lnTo>
                  <a:lnTo>
                    <a:pt x="216" y="22"/>
                  </a:lnTo>
                  <a:lnTo>
                    <a:pt x="165" y="45"/>
                  </a:lnTo>
                  <a:lnTo>
                    <a:pt x="164" y="46"/>
                  </a:lnTo>
                  <a:lnTo>
                    <a:pt x="163" y="47"/>
                  </a:lnTo>
                  <a:lnTo>
                    <a:pt x="172" y="63"/>
                  </a:lnTo>
                  <a:lnTo>
                    <a:pt x="35" y="7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0" name="Freeform 56"/>
            <p:cNvSpPr>
              <a:spLocks/>
            </p:cNvSpPr>
            <p:nvPr/>
          </p:nvSpPr>
          <p:spPr bwMode="auto">
            <a:xfrm>
              <a:off x="4380" y="3192"/>
              <a:ext cx="70" cy="61"/>
            </a:xfrm>
            <a:custGeom>
              <a:avLst/>
              <a:gdLst>
                <a:gd name="T0" fmla="*/ 37 w 70"/>
                <a:gd name="T1" fmla="*/ 60 h 61"/>
                <a:gd name="T2" fmla="*/ 35 w 70"/>
                <a:gd name="T3" fmla="*/ 58 h 61"/>
                <a:gd name="T4" fmla="*/ 22 w 70"/>
                <a:gd name="T5" fmla="*/ 39 h 61"/>
                <a:gd name="T6" fmla="*/ 13 w 70"/>
                <a:gd name="T7" fmla="*/ 22 h 61"/>
                <a:gd name="T8" fmla="*/ 3 w 70"/>
                <a:gd name="T9" fmla="*/ 6 h 61"/>
                <a:gd name="T10" fmla="*/ 0 w 70"/>
                <a:gd name="T11" fmla="*/ 2 h 61"/>
                <a:gd name="T12" fmla="*/ 33 w 70"/>
                <a:gd name="T13" fmla="*/ 0 h 61"/>
                <a:gd name="T14" fmla="*/ 37 w 70"/>
                <a:gd name="T15" fmla="*/ 4 h 61"/>
                <a:gd name="T16" fmla="*/ 43 w 70"/>
                <a:gd name="T17" fmla="*/ 17 h 61"/>
                <a:gd name="T18" fmla="*/ 52 w 70"/>
                <a:gd name="T19" fmla="*/ 29 h 61"/>
                <a:gd name="T20" fmla="*/ 59 w 70"/>
                <a:gd name="T21" fmla="*/ 43 h 61"/>
                <a:gd name="T22" fmla="*/ 65 w 70"/>
                <a:gd name="T23" fmla="*/ 56 h 61"/>
                <a:gd name="T24" fmla="*/ 69 w 70"/>
                <a:gd name="T25" fmla="*/ 58 h 61"/>
                <a:gd name="T26" fmla="*/ 37 w 70"/>
                <a:gd name="T27" fmla="*/ 60 h 6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0"/>
                <a:gd name="T43" fmla="*/ 0 h 61"/>
                <a:gd name="T44" fmla="*/ 70 w 70"/>
                <a:gd name="T45" fmla="*/ 61 h 6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0" h="61">
                  <a:moveTo>
                    <a:pt x="37" y="60"/>
                  </a:moveTo>
                  <a:lnTo>
                    <a:pt x="35" y="58"/>
                  </a:lnTo>
                  <a:lnTo>
                    <a:pt x="22" y="39"/>
                  </a:lnTo>
                  <a:lnTo>
                    <a:pt x="13" y="22"/>
                  </a:lnTo>
                  <a:lnTo>
                    <a:pt x="3" y="6"/>
                  </a:lnTo>
                  <a:lnTo>
                    <a:pt x="0" y="2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43" y="17"/>
                  </a:lnTo>
                  <a:lnTo>
                    <a:pt x="52" y="29"/>
                  </a:lnTo>
                  <a:lnTo>
                    <a:pt x="59" y="43"/>
                  </a:lnTo>
                  <a:lnTo>
                    <a:pt x="65" y="56"/>
                  </a:lnTo>
                  <a:lnTo>
                    <a:pt x="69" y="58"/>
                  </a:lnTo>
                  <a:lnTo>
                    <a:pt x="37" y="6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1" name="Freeform 57"/>
            <p:cNvSpPr>
              <a:spLocks/>
            </p:cNvSpPr>
            <p:nvPr/>
          </p:nvSpPr>
          <p:spPr bwMode="auto">
            <a:xfrm>
              <a:off x="4176" y="3199"/>
              <a:ext cx="113" cy="58"/>
            </a:xfrm>
            <a:custGeom>
              <a:avLst/>
              <a:gdLst>
                <a:gd name="T0" fmla="*/ 0 w 113"/>
                <a:gd name="T1" fmla="*/ 6 h 58"/>
                <a:gd name="T2" fmla="*/ 28 w 113"/>
                <a:gd name="T3" fmla="*/ 53 h 58"/>
                <a:gd name="T4" fmla="*/ 31 w 113"/>
                <a:gd name="T5" fmla="*/ 54 h 58"/>
                <a:gd name="T6" fmla="*/ 36 w 113"/>
                <a:gd name="T7" fmla="*/ 57 h 58"/>
                <a:gd name="T8" fmla="*/ 42 w 113"/>
                <a:gd name="T9" fmla="*/ 56 h 58"/>
                <a:gd name="T10" fmla="*/ 47 w 113"/>
                <a:gd name="T11" fmla="*/ 56 h 58"/>
                <a:gd name="T12" fmla="*/ 52 w 113"/>
                <a:gd name="T13" fmla="*/ 56 h 58"/>
                <a:gd name="T14" fmla="*/ 59 w 113"/>
                <a:gd name="T15" fmla="*/ 54 h 58"/>
                <a:gd name="T16" fmla="*/ 64 w 113"/>
                <a:gd name="T17" fmla="*/ 51 h 58"/>
                <a:gd name="T18" fmla="*/ 68 w 113"/>
                <a:gd name="T19" fmla="*/ 49 h 58"/>
                <a:gd name="T20" fmla="*/ 71 w 113"/>
                <a:gd name="T21" fmla="*/ 47 h 58"/>
                <a:gd name="T22" fmla="*/ 75 w 113"/>
                <a:gd name="T23" fmla="*/ 45 h 58"/>
                <a:gd name="T24" fmla="*/ 78 w 113"/>
                <a:gd name="T25" fmla="*/ 43 h 58"/>
                <a:gd name="T26" fmla="*/ 81 w 113"/>
                <a:gd name="T27" fmla="*/ 40 h 58"/>
                <a:gd name="T28" fmla="*/ 82 w 113"/>
                <a:gd name="T29" fmla="*/ 38 h 58"/>
                <a:gd name="T30" fmla="*/ 85 w 113"/>
                <a:gd name="T31" fmla="*/ 36 h 58"/>
                <a:gd name="T32" fmla="*/ 88 w 113"/>
                <a:gd name="T33" fmla="*/ 34 h 58"/>
                <a:gd name="T34" fmla="*/ 91 w 113"/>
                <a:gd name="T35" fmla="*/ 33 h 58"/>
                <a:gd name="T36" fmla="*/ 101 w 113"/>
                <a:gd name="T37" fmla="*/ 13 h 58"/>
                <a:gd name="T38" fmla="*/ 103 w 113"/>
                <a:gd name="T39" fmla="*/ 13 h 58"/>
                <a:gd name="T40" fmla="*/ 105 w 113"/>
                <a:gd name="T41" fmla="*/ 12 h 58"/>
                <a:gd name="T42" fmla="*/ 108 w 113"/>
                <a:gd name="T43" fmla="*/ 12 h 58"/>
                <a:gd name="T44" fmla="*/ 111 w 113"/>
                <a:gd name="T45" fmla="*/ 12 h 58"/>
                <a:gd name="T46" fmla="*/ 112 w 113"/>
                <a:gd name="T47" fmla="*/ 10 h 58"/>
                <a:gd name="T48" fmla="*/ 112 w 113"/>
                <a:gd name="T49" fmla="*/ 9 h 58"/>
                <a:gd name="T50" fmla="*/ 112 w 113"/>
                <a:gd name="T51" fmla="*/ 7 h 58"/>
                <a:gd name="T52" fmla="*/ 112 w 113"/>
                <a:gd name="T53" fmla="*/ 4 h 58"/>
                <a:gd name="T54" fmla="*/ 107 w 113"/>
                <a:gd name="T55" fmla="*/ 0 h 58"/>
                <a:gd name="T56" fmla="*/ 81 w 113"/>
                <a:gd name="T57" fmla="*/ 1 h 58"/>
                <a:gd name="T58" fmla="*/ 86 w 113"/>
                <a:gd name="T59" fmla="*/ 7 h 58"/>
                <a:gd name="T60" fmla="*/ 38 w 113"/>
                <a:gd name="T61" fmla="*/ 33 h 58"/>
                <a:gd name="T62" fmla="*/ 25 w 113"/>
                <a:gd name="T63" fmla="*/ 4 h 58"/>
                <a:gd name="T64" fmla="*/ 0 w 113"/>
                <a:gd name="T65" fmla="*/ 6 h 5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3"/>
                <a:gd name="T100" fmla="*/ 0 h 58"/>
                <a:gd name="T101" fmla="*/ 113 w 113"/>
                <a:gd name="T102" fmla="*/ 58 h 5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3" h="58">
                  <a:moveTo>
                    <a:pt x="0" y="6"/>
                  </a:moveTo>
                  <a:lnTo>
                    <a:pt x="28" y="53"/>
                  </a:lnTo>
                  <a:lnTo>
                    <a:pt x="31" y="54"/>
                  </a:lnTo>
                  <a:lnTo>
                    <a:pt x="36" y="57"/>
                  </a:lnTo>
                  <a:lnTo>
                    <a:pt x="42" y="56"/>
                  </a:lnTo>
                  <a:lnTo>
                    <a:pt x="47" y="56"/>
                  </a:lnTo>
                  <a:lnTo>
                    <a:pt x="52" y="56"/>
                  </a:lnTo>
                  <a:lnTo>
                    <a:pt x="59" y="54"/>
                  </a:lnTo>
                  <a:lnTo>
                    <a:pt x="64" y="51"/>
                  </a:lnTo>
                  <a:lnTo>
                    <a:pt x="68" y="49"/>
                  </a:lnTo>
                  <a:lnTo>
                    <a:pt x="71" y="47"/>
                  </a:lnTo>
                  <a:lnTo>
                    <a:pt x="75" y="45"/>
                  </a:lnTo>
                  <a:lnTo>
                    <a:pt x="78" y="43"/>
                  </a:lnTo>
                  <a:lnTo>
                    <a:pt x="81" y="40"/>
                  </a:lnTo>
                  <a:lnTo>
                    <a:pt x="82" y="38"/>
                  </a:lnTo>
                  <a:lnTo>
                    <a:pt x="85" y="36"/>
                  </a:lnTo>
                  <a:lnTo>
                    <a:pt x="88" y="34"/>
                  </a:lnTo>
                  <a:lnTo>
                    <a:pt x="91" y="33"/>
                  </a:lnTo>
                  <a:lnTo>
                    <a:pt x="101" y="13"/>
                  </a:lnTo>
                  <a:lnTo>
                    <a:pt x="103" y="13"/>
                  </a:lnTo>
                  <a:lnTo>
                    <a:pt x="105" y="12"/>
                  </a:lnTo>
                  <a:lnTo>
                    <a:pt x="108" y="12"/>
                  </a:lnTo>
                  <a:lnTo>
                    <a:pt x="111" y="12"/>
                  </a:lnTo>
                  <a:lnTo>
                    <a:pt x="112" y="10"/>
                  </a:lnTo>
                  <a:lnTo>
                    <a:pt x="112" y="9"/>
                  </a:lnTo>
                  <a:lnTo>
                    <a:pt x="112" y="7"/>
                  </a:lnTo>
                  <a:lnTo>
                    <a:pt x="112" y="4"/>
                  </a:lnTo>
                  <a:lnTo>
                    <a:pt x="107" y="0"/>
                  </a:lnTo>
                  <a:lnTo>
                    <a:pt x="81" y="1"/>
                  </a:lnTo>
                  <a:lnTo>
                    <a:pt x="86" y="7"/>
                  </a:lnTo>
                  <a:lnTo>
                    <a:pt x="38" y="33"/>
                  </a:lnTo>
                  <a:lnTo>
                    <a:pt x="25" y="4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2" name="Freeform 58"/>
            <p:cNvSpPr>
              <a:spLocks/>
            </p:cNvSpPr>
            <p:nvPr/>
          </p:nvSpPr>
          <p:spPr bwMode="auto">
            <a:xfrm>
              <a:off x="3559" y="3301"/>
              <a:ext cx="66" cy="53"/>
            </a:xfrm>
            <a:custGeom>
              <a:avLst/>
              <a:gdLst>
                <a:gd name="T0" fmla="*/ 30 w 66"/>
                <a:gd name="T1" fmla="*/ 52 h 53"/>
                <a:gd name="T2" fmla="*/ 0 w 66"/>
                <a:gd name="T3" fmla="*/ 2 h 53"/>
                <a:gd name="T4" fmla="*/ 36 w 66"/>
                <a:gd name="T5" fmla="*/ 0 h 53"/>
                <a:gd name="T6" fmla="*/ 38 w 66"/>
                <a:gd name="T7" fmla="*/ 7 h 53"/>
                <a:gd name="T8" fmla="*/ 45 w 66"/>
                <a:gd name="T9" fmla="*/ 19 h 53"/>
                <a:gd name="T10" fmla="*/ 52 w 66"/>
                <a:gd name="T11" fmla="*/ 29 h 53"/>
                <a:gd name="T12" fmla="*/ 58 w 66"/>
                <a:gd name="T13" fmla="*/ 40 h 53"/>
                <a:gd name="T14" fmla="*/ 65 w 66"/>
                <a:gd name="T15" fmla="*/ 50 h 53"/>
                <a:gd name="T16" fmla="*/ 30 w 66"/>
                <a:gd name="T17" fmla="*/ 52 h 5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6"/>
                <a:gd name="T28" fmla="*/ 0 h 53"/>
                <a:gd name="T29" fmla="*/ 66 w 66"/>
                <a:gd name="T30" fmla="*/ 53 h 5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6" h="53">
                  <a:moveTo>
                    <a:pt x="30" y="52"/>
                  </a:moveTo>
                  <a:lnTo>
                    <a:pt x="0" y="2"/>
                  </a:lnTo>
                  <a:lnTo>
                    <a:pt x="36" y="0"/>
                  </a:lnTo>
                  <a:lnTo>
                    <a:pt x="38" y="7"/>
                  </a:lnTo>
                  <a:lnTo>
                    <a:pt x="45" y="19"/>
                  </a:lnTo>
                  <a:lnTo>
                    <a:pt x="52" y="29"/>
                  </a:lnTo>
                  <a:lnTo>
                    <a:pt x="58" y="40"/>
                  </a:lnTo>
                  <a:lnTo>
                    <a:pt x="65" y="50"/>
                  </a:lnTo>
                  <a:lnTo>
                    <a:pt x="30" y="5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3" name="Freeform 59"/>
            <p:cNvSpPr>
              <a:spLocks/>
            </p:cNvSpPr>
            <p:nvPr/>
          </p:nvSpPr>
          <p:spPr bwMode="auto">
            <a:xfrm>
              <a:off x="3725" y="3293"/>
              <a:ext cx="65" cy="52"/>
            </a:xfrm>
            <a:custGeom>
              <a:avLst/>
              <a:gdLst>
                <a:gd name="T0" fmla="*/ 29 w 65"/>
                <a:gd name="T1" fmla="*/ 51 h 52"/>
                <a:gd name="T2" fmla="*/ 24 w 65"/>
                <a:gd name="T3" fmla="*/ 41 h 52"/>
                <a:gd name="T4" fmla="*/ 10 w 65"/>
                <a:gd name="T5" fmla="*/ 18 h 52"/>
                <a:gd name="T6" fmla="*/ 0 w 65"/>
                <a:gd name="T7" fmla="*/ 1 h 52"/>
                <a:gd name="T8" fmla="*/ 34 w 65"/>
                <a:gd name="T9" fmla="*/ 0 h 52"/>
                <a:gd name="T10" fmla="*/ 43 w 65"/>
                <a:gd name="T11" fmla="*/ 14 h 52"/>
                <a:gd name="T12" fmla="*/ 64 w 65"/>
                <a:gd name="T13" fmla="*/ 49 h 52"/>
                <a:gd name="T14" fmla="*/ 29 w 65"/>
                <a:gd name="T15" fmla="*/ 51 h 5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5"/>
                <a:gd name="T25" fmla="*/ 0 h 52"/>
                <a:gd name="T26" fmla="*/ 65 w 65"/>
                <a:gd name="T27" fmla="*/ 52 h 5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5" h="52">
                  <a:moveTo>
                    <a:pt x="29" y="51"/>
                  </a:moveTo>
                  <a:lnTo>
                    <a:pt x="24" y="41"/>
                  </a:lnTo>
                  <a:lnTo>
                    <a:pt x="10" y="18"/>
                  </a:lnTo>
                  <a:lnTo>
                    <a:pt x="0" y="1"/>
                  </a:lnTo>
                  <a:lnTo>
                    <a:pt x="34" y="0"/>
                  </a:lnTo>
                  <a:lnTo>
                    <a:pt x="43" y="14"/>
                  </a:lnTo>
                  <a:lnTo>
                    <a:pt x="64" y="49"/>
                  </a:lnTo>
                  <a:lnTo>
                    <a:pt x="29" y="5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4" name="Freeform 60"/>
            <p:cNvSpPr>
              <a:spLocks/>
            </p:cNvSpPr>
            <p:nvPr/>
          </p:nvSpPr>
          <p:spPr bwMode="auto">
            <a:xfrm>
              <a:off x="3841" y="3271"/>
              <a:ext cx="350" cy="68"/>
            </a:xfrm>
            <a:custGeom>
              <a:avLst/>
              <a:gdLst>
                <a:gd name="T0" fmla="*/ 31 w 350"/>
                <a:gd name="T1" fmla="*/ 67 h 68"/>
                <a:gd name="T2" fmla="*/ 0 w 350"/>
                <a:gd name="T3" fmla="*/ 17 h 68"/>
                <a:gd name="T4" fmla="*/ 29 w 350"/>
                <a:gd name="T5" fmla="*/ 16 h 68"/>
                <a:gd name="T6" fmla="*/ 34 w 350"/>
                <a:gd name="T7" fmla="*/ 22 h 68"/>
                <a:gd name="T8" fmla="*/ 43 w 350"/>
                <a:gd name="T9" fmla="*/ 33 h 68"/>
                <a:gd name="T10" fmla="*/ 50 w 350"/>
                <a:gd name="T11" fmla="*/ 43 h 68"/>
                <a:gd name="T12" fmla="*/ 57 w 350"/>
                <a:gd name="T13" fmla="*/ 53 h 68"/>
                <a:gd name="T14" fmla="*/ 100 w 350"/>
                <a:gd name="T15" fmla="*/ 25 h 68"/>
                <a:gd name="T16" fmla="*/ 100 w 350"/>
                <a:gd name="T17" fmla="*/ 15 h 68"/>
                <a:gd name="T18" fmla="*/ 100 w 350"/>
                <a:gd name="T19" fmla="*/ 12 h 68"/>
                <a:gd name="T20" fmla="*/ 238 w 350"/>
                <a:gd name="T21" fmla="*/ 5 h 68"/>
                <a:gd name="T22" fmla="*/ 255 w 350"/>
                <a:gd name="T23" fmla="*/ 42 h 68"/>
                <a:gd name="T24" fmla="*/ 256 w 350"/>
                <a:gd name="T25" fmla="*/ 42 h 68"/>
                <a:gd name="T26" fmla="*/ 258 w 350"/>
                <a:gd name="T27" fmla="*/ 43 h 68"/>
                <a:gd name="T28" fmla="*/ 259 w 350"/>
                <a:gd name="T29" fmla="*/ 43 h 68"/>
                <a:gd name="T30" fmla="*/ 302 w 350"/>
                <a:gd name="T31" fmla="*/ 20 h 68"/>
                <a:gd name="T32" fmla="*/ 301 w 350"/>
                <a:gd name="T33" fmla="*/ 6 h 68"/>
                <a:gd name="T34" fmla="*/ 298 w 350"/>
                <a:gd name="T35" fmla="*/ 2 h 68"/>
                <a:gd name="T36" fmla="*/ 327 w 350"/>
                <a:gd name="T37" fmla="*/ 0 h 68"/>
                <a:gd name="T38" fmla="*/ 328 w 350"/>
                <a:gd name="T39" fmla="*/ 4 h 68"/>
                <a:gd name="T40" fmla="*/ 335 w 350"/>
                <a:gd name="T41" fmla="*/ 14 h 68"/>
                <a:gd name="T42" fmla="*/ 337 w 350"/>
                <a:gd name="T43" fmla="*/ 16 h 68"/>
                <a:gd name="T44" fmla="*/ 339 w 350"/>
                <a:gd name="T45" fmla="*/ 18 h 68"/>
                <a:gd name="T46" fmla="*/ 341 w 350"/>
                <a:gd name="T47" fmla="*/ 18 h 68"/>
                <a:gd name="T48" fmla="*/ 342 w 350"/>
                <a:gd name="T49" fmla="*/ 20 h 68"/>
                <a:gd name="T50" fmla="*/ 344 w 350"/>
                <a:gd name="T51" fmla="*/ 33 h 68"/>
                <a:gd name="T52" fmla="*/ 347 w 350"/>
                <a:gd name="T53" fmla="*/ 45 h 68"/>
                <a:gd name="T54" fmla="*/ 349 w 350"/>
                <a:gd name="T55" fmla="*/ 50 h 68"/>
                <a:gd name="T56" fmla="*/ 323 w 350"/>
                <a:gd name="T57" fmla="*/ 52 h 68"/>
                <a:gd name="T58" fmla="*/ 318 w 350"/>
                <a:gd name="T59" fmla="*/ 40 h 68"/>
                <a:gd name="T60" fmla="*/ 299 w 350"/>
                <a:gd name="T61" fmla="*/ 53 h 68"/>
                <a:gd name="T62" fmla="*/ 229 w 350"/>
                <a:gd name="T63" fmla="*/ 56 h 68"/>
                <a:gd name="T64" fmla="*/ 202 w 350"/>
                <a:gd name="T65" fmla="*/ 8 h 68"/>
                <a:gd name="T66" fmla="*/ 148 w 350"/>
                <a:gd name="T67" fmla="*/ 38 h 68"/>
                <a:gd name="T68" fmla="*/ 149 w 350"/>
                <a:gd name="T69" fmla="*/ 40 h 68"/>
                <a:gd name="T70" fmla="*/ 148 w 350"/>
                <a:gd name="T71" fmla="*/ 41 h 68"/>
                <a:gd name="T72" fmla="*/ 160 w 350"/>
                <a:gd name="T73" fmla="*/ 60 h 68"/>
                <a:gd name="T74" fmla="*/ 128 w 350"/>
                <a:gd name="T75" fmla="*/ 62 h 68"/>
                <a:gd name="T76" fmla="*/ 125 w 350"/>
                <a:gd name="T77" fmla="*/ 59 h 68"/>
                <a:gd name="T78" fmla="*/ 119 w 350"/>
                <a:gd name="T79" fmla="*/ 59 h 68"/>
                <a:gd name="T80" fmla="*/ 113 w 350"/>
                <a:gd name="T81" fmla="*/ 61 h 68"/>
                <a:gd name="T82" fmla="*/ 112 w 350"/>
                <a:gd name="T83" fmla="*/ 63 h 68"/>
                <a:gd name="T84" fmla="*/ 31 w 350"/>
                <a:gd name="T85" fmla="*/ 67 h 6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50"/>
                <a:gd name="T130" fmla="*/ 0 h 68"/>
                <a:gd name="T131" fmla="*/ 350 w 350"/>
                <a:gd name="T132" fmla="*/ 68 h 6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50" h="68">
                  <a:moveTo>
                    <a:pt x="31" y="67"/>
                  </a:moveTo>
                  <a:lnTo>
                    <a:pt x="0" y="17"/>
                  </a:lnTo>
                  <a:lnTo>
                    <a:pt x="29" y="16"/>
                  </a:lnTo>
                  <a:lnTo>
                    <a:pt x="34" y="22"/>
                  </a:lnTo>
                  <a:lnTo>
                    <a:pt x="43" y="33"/>
                  </a:lnTo>
                  <a:lnTo>
                    <a:pt x="50" y="43"/>
                  </a:lnTo>
                  <a:lnTo>
                    <a:pt x="57" y="53"/>
                  </a:lnTo>
                  <a:lnTo>
                    <a:pt x="100" y="25"/>
                  </a:lnTo>
                  <a:lnTo>
                    <a:pt x="100" y="15"/>
                  </a:lnTo>
                  <a:lnTo>
                    <a:pt x="100" y="12"/>
                  </a:lnTo>
                  <a:lnTo>
                    <a:pt x="238" y="5"/>
                  </a:lnTo>
                  <a:lnTo>
                    <a:pt x="255" y="42"/>
                  </a:lnTo>
                  <a:lnTo>
                    <a:pt x="256" y="42"/>
                  </a:lnTo>
                  <a:lnTo>
                    <a:pt x="258" y="43"/>
                  </a:lnTo>
                  <a:lnTo>
                    <a:pt x="259" y="43"/>
                  </a:lnTo>
                  <a:lnTo>
                    <a:pt x="302" y="20"/>
                  </a:lnTo>
                  <a:lnTo>
                    <a:pt x="301" y="6"/>
                  </a:lnTo>
                  <a:lnTo>
                    <a:pt x="298" y="2"/>
                  </a:lnTo>
                  <a:lnTo>
                    <a:pt x="327" y="0"/>
                  </a:lnTo>
                  <a:lnTo>
                    <a:pt x="328" y="4"/>
                  </a:lnTo>
                  <a:lnTo>
                    <a:pt x="335" y="14"/>
                  </a:lnTo>
                  <a:lnTo>
                    <a:pt x="337" y="16"/>
                  </a:lnTo>
                  <a:lnTo>
                    <a:pt x="339" y="18"/>
                  </a:lnTo>
                  <a:lnTo>
                    <a:pt x="341" y="18"/>
                  </a:lnTo>
                  <a:lnTo>
                    <a:pt x="342" y="20"/>
                  </a:lnTo>
                  <a:lnTo>
                    <a:pt x="344" y="33"/>
                  </a:lnTo>
                  <a:lnTo>
                    <a:pt x="347" y="45"/>
                  </a:lnTo>
                  <a:lnTo>
                    <a:pt x="349" y="50"/>
                  </a:lnTo>
                  <a:lnTo>
                    <a:pt x="323" y="52"/>
                  </a:lnTo>
                  <a:lnTo>
                    <a:pt x="318" y="40"/>
                  </a:lnTo>
                  <a:lnTo>
                    <a:pt x="299" y="53"/>
                  </a:lnTo>
                  <a:lnTo>
                    <a:pt x="229" y="56"/>
                  </a:lnTo>
                  <a:lnTo>
                    <a:pt x="202" y="8"/>
                  </a:lnTo>
                  <a:lnTo>
                    <a:pt x="148" y="38"/>
                  </a:lnTo>
                  <a:lnTo>
                    <a:pt x="149" y="40"/>
                  </a:lnTo>
                  <a:lnTo>
                    <a:pt x="148" y="41"/>
                  </a:lnTo>
                  <a:lnTo>
                    <a:pt x="160" y="60"/>
                  </a:lnTo>
                  <a:lnTo>
                    <a:pt x="128" y="62"/>
                  </a:lnTo>
                  <a:lnTo>
                    <a:pt x="125" y="59"/>
                  </a:lnTo>
                  <a:lnTo>
                    <a:pt x="119" y="59"/>
                  </a:lnTo>
                  <a:lnTo>
                    <a:pt x="113" y="61"/>
                  </a:lnTo>
                  <a:lnTo>
                    <a:pt x="112" y="63"/>
                  </a:lnTo>
                  <a:lnTo>
                    <a:pt x="31" y="6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5" name="Freeform 61"/>
            <p:cNvSpPr>
              <a:spLocks/>
            </p:cNvSpPr>
            <p:nvPr/>
          </p:nvSpPr>
          <p:spPr bwMode="auto">
            <a:xfrm>
              <a:off x="4243" y="3265"/>
              <a:ext cx="117" cy="54"/>
            </a:xfrm>
            <a:custGeom>
              <a:avLst/>
              <a:gdLst>
                <a:gd name="T0" fmla="*/ 13 w 117"/>
                <a:gd name="T1" fmla="*/ 53 h 54"/>
                <a:gd name="T2" fmla="*/ 6 w 117"/>
                <a:gd name="T3" fmla="*/ 42 h 54"/>
                <a:gd name="T4" fmla="*/ 6 w 117"/>
                <a:gd name="T5" fmla="*/ 41 h 54"/>
                <a:gd name="T6" fmla="*/ 7 w 117"/>
                <a:gd name="T7" fmla="*/ 39 h 54"/>
                <a:gd name="T8" fmla="*/ 8 w 117"/>
                <a:gd name="T9" fmla="*/ 38 h 54"/>
                <a:gd name="T10" fmla="*/ 8 w 117"/>
                <a:gd name="T11" fmla="*/ 36 h 54"/>
                <a:gd name="T12" fmla="*/ 6 w 117"/>
                <a:gd name="T13" fmla="*/ 34 h 54"/>
                <a:gd name="T14" fmla="*/ 6 w 117"/>
                <a:gd name="T15" fmla="*/ 33 h 54"/>
                <a:gd name="T16" fmla="*/ 4 w 117"/>
                <a:gd name="T17" fmla="*/ 32 h 54"/>
                <a:gd name="T18" fmla="*/ 2 w 117"/>
                <a:gd name="T19" fmla="*/ 31 h 54"/>
                <a:gd name="T20" fmla="*/ 2 w 117"/>
                <a:gd name="T21" fmla="*/ 30 h 54"/>
                <a:gd name="T22" fmla="*/ 1 w 117"/>
                <a:gd name="T23" fmla="*/ 29 h 54"/>
                <a:gd name="T24" fmla="*/ 0 w 117"/>
                <a:gd name="T25" fmla="*/ 28 h 54"/>
                <a:gd name="T26" fmla="*/ 0 w 117"/>
                <a:gd name="T27" fmla="*/ 27 h 54"/>
                <a:gd name="T28" fmla="*/ 3 w 117"/>
                <a:gd name="T29" fmla="*/ 25 h 54"/>
                <a:gd name="T30" fmla="*/ 7 w 117"/>
                <a:gd name="T31" fmla="*/ 23 h 54"/>
                <a:gd name="T32" fmla="*/ 10 w 117"/>
                <a:gd name="T33" fmla="*/ 21 h 54"/>
                <a:gd name="T34" fmla="*/ 14 w 117"/>
                <a:gd name="T35" fmla="*/ 18 h 54"/>
                <a:gd name="T36" fmla="*/ 17 w 117"/>
                <a:gd name="T37" fmla="*/ 16 h 54"/>
                <a:gd name="T38" fmla="*/ 21 w 117"/>
                <a:gd name="T39" fmla="*/ 15 h 54"/>
                <a:gd name="T40" fmla="*/ 25 w 117"/>
                <a:gd name="T41" fmla="*/ 13 h 54"/>
                <a:gd name="T42" fmla="*/ 28 w 117"/>
                <a:gd name="T43" fmla="*/ 11 h 54"/>
                <a:gd name="T44" fmla="*/ 36 w 117"/>
                <a:gd name="T45" fmla="*/ 7 h 54"/>
                <a:gd name="T46" fmla="*/ 45 w 117"/>
                <a:gd name="T47" fmla="*/ 5 h 54"/>
                <a:gd name="T48" fmla="*/ 54 w 117"/>
                <a:gd name="T49" fmla="*/ 2 h 54"/>
                <a:gd name="T50" fmla="*/ 62 w 117"/>
                <a:gd name="T51" fmla="*/ 1 h 54"/>
                <a:gd name="T52" fmla="*/ 71 w 117"/>
                <a:gd name="T53" fmla="*/ 0 h 54"/>
                <a:gd name="T54" fmla="*/ 79 w 117"/>
                <a:gd name="T55" fmla="*/ 2 h 54"/>
                <a:gd name="T56" fmla="*/ 85 w 117"/>
                <a:gd name="T57" fmla="*/ 4 h 54"/>
                <a:gd name="T58" fmla="*/ 93 w 117"/>
                <a:gd name="T59" fmla="*/ 9 h 54"/>
                <a:gd name="T60" fmla="*/ 116 w 117"/>
                <a:gd name="T61" fmla="*/ 47 h 54"/>
                <a:gd name="T62" fmla="*/ 94 w 117"/>
                <a:gd name="T63" fmla="*/ 48 h 54"/>
                <a:gd name="T64" fmla="*/ 92 w 117"/>
                <a:gd name="T65" fmla="*/ 44 h 54"/>
                <a:gd name="T66" fmla="*/ 73 w 117"/>
                <a:gd name="T67" fmla="*/ 23 h 54"/>
                <a:gd name="T68" fmla="*/ 31 w 117"/>
                <a:gd name="T69" fmla="*/ 40 h 54"/>
                <a:gd name="T70" fmla="*/ 32 w 117"/>
                <a:gd name="T71" fmla="*/ 41 h 54"/>
                <a:gd name="T72" fmla="*/ 32 w 117"/>
                <a:gd name="T73" fmla="*/ 42 h 54"/>
                <a:gd name="T74" fmla="*/ 40 w 117"/>
                <a:gd name="T75" fmla="*/ 51 h 54"/>
                <a:gd name="T76" fmla="*/ 13 w 117"/>
                <a:gd name="T77" fmla="*/ 53 h 5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17"/>
                <a:gd name="T118" fmla="*/ 0 h 54"/>
                <a:gd name="T119" fmla="*/ 117 w 117"/>
                <a:gd name="T120" fmla="*/ 54 h 5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17" h="54">
                  <a:moveTo>
                    <a:pt x="13" y="53"/>
                  </a:moveTo>
                  <a:lnTo>
                    <a:pt x="6" y="42"/>
                  </a:lnTo>
                  <a:lnTo>
                    <a:pt x="6" y="41"/>
                  </a:lnTo>
                  <a:lnTo>
                    <a:pt x="7" y="39"/>
                  </a:lnTo>
                  <a:lnTo>
                    <a:pt x="8" y="38"/>
                  </a:lnTo>
                  <a:lnTo>
                    <a:pt x="8" y="36"/>
                  </a:lnTo>
                  <a:lnTo>
                    <a:pt x="6" y="34"/>
                  </a:lnTo>
                  <a:lnTo>
                    <a:pt x="6" y="33"/>
                  </a:lnTo>
                  <a:lnTo>
                    <a:pt x="4" y="32"/>
                  </a:lnTo>
                  <a:lnTo>
                    <a:pt x="2" y="31"/>
                  </a:lnTo>
                  <a:lnTo>
                    <a:pt x="2" y="30"/>
                  </a:lnTo>
                  <a:lnTo>
                    <a:pt x="1" y="29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3" y="25"/>
                  </a:lnTo>
                  <a:lnTo>
                    <a:pt x="7" y="23"/>
                  </a:lnTo>
                  <a:lnTo>
                    <a:pt x="10" y="21"/>
                  </a:lnTo>
                  <a:lnTo>
                    <a:pt x="14" y="18"/>
                  </a:lnTo>
                  <a:lnTo>
                    <a:pt x="17" y="16"/>
                  </a:lnTo>
                  <a:lnTo>
                    <a:pt x="21" y="15"/>
                  </a:lnTo>
                  <a:lnTo>
                    <a:pt x="25" y="13"/>
                  </a:lnTo>
                  <a:lnTo>
                    <a:pt x="28" y="11"/>
                  </a:lnTo>
                  <a:lnTo>
                    <a:pt x="36" y="7"/>
                  </a:lnTo>
                  <a:lnTo>
                    <a:pt x="45" y="5"/>
                  </a:lnTo>
                  <a:lnTo>
                    <a:pt x="54" y="2"/>
                  </a:lnTo>
                  <a:lnTo>
                    <a:pt x="62" y="1"/>
                  </a:lnTo>
                  <a:lnTo>
                    <a:pt x="71" y="0"/>
                  </a:lnTo>
                  <a:lnTo>
                    <a:pt x="79" y="2"/>
                  </a:lnTo>
                  <a:lnTo>
                    <a:pt x="85" y="4"/>
                  </a:lnTo>
                  <a:lnTo>
                    <a:pt x="93" y="9"/>
                  </a:lnTo>
                  <a:lnTo>
                    <a:pt x="116" y="47"/>
                  </a:lnTo>
                  <a:lnTo>
                    <a:pt x="94" y="48"/>
                  </a:lnTo>
                  <a:lnTo>
                    <a:pt x="92" y="44"/>
                  </a:lnTo>
                  <a:lnTo>
                    <a:pt x="73" y="23"/>
                  </a:lnTo>
                  <a:lnTo>
                    <a:pt x="31" y="40"/>
                  </a:lnTo>
                  <a:lnTo>
                    <a:pt x="32" y="41"/>
                  </a:lnTo>
                  <a:lnTo>
                    <a:pt x="32" y="42"/>
                  </a:lnTo>
                  <a:lnTo>
                    <a:pt x="40" y="51"/>
                  </a:lnTo>
                  <a:lnTo>
                    <a:pt x="13" y="5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6" name="Freeform 62"/>
            <p:cNvSpPr>
              <a:spLocks/>
            </p:cNvSpPr>
            <p:nvPr/>
          </p:nvSpPr>
          <p:spPr bwMode="auto">
            <a:xfrm>
              <a:off x="4420" y="3256"/>
              <a:ext cx="65" cy="52"/>
            </a:xfrm>
            <a:custGeom>
              <a:avLst/>
              <a:gdLst>
                <a:gd name="T0" fmla="*/ 30 w 65"/>
                <a:gd name="T1" fmla="*/ 51 h 52"/>
                <a:gd name="T2" fmla="*/ 21 w 65"/>
                <a:gd name="T3" fmla="*/ 36 h 52"/>
                <a:gd name="T4" fmla="*/ 10 w 65"/>
                <a:gd name="T5" fmla="*/ 17 h 52"/>
                <a:gd name="T6" fmla="*/ 0 w 65"/>
                <a:gd name="T7" fmla="*/ 2 h 52"/>
                <a:gd name="T8" fmla="*/ 32 w 65"/>
                <a:gd name="T9" fmla="*/ 0 h 52"/>
                <a:gd name="T10" fmla="*/ 36 w 65"/>
                <a:gd name="T11" fmla="*/ 10 h 52"/>
                <a:gd name="T12" fmla="*/ 45 w 65"/>
                <a:gd name="T13" fmla="*/ 23 h 52"/>
                <a:gd name="T14" fmla="*/ 54 w 65"/>
                <a:gd name="T15" fmla="*/ 35 h 52"/>
                <a:gd name="T16" fmla="*/ 62 w 65"/>
                <a:gd name="T17" fmla="*/ 47 h 52"/>
                <a:gd name="T18" fmla="*/ 64 w 65"/>
                <a:gd name="T19" fmla="*/ 50 h 52"/>
                <a:gd name="T20" fmla="*/ 30 w 65"/>
                <a:gd name="T21" fmla="*/ 51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5"/>
                <a:gd name="T34" fmla="*/ 0 h 52"/>
                <a:gd name="T35" fmla="*/ 65 w 65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5" h="52">
                  <a:moveTo>
                    <a:pt x="30" y="51"/>
                  </a:moveTo>
                  <a:lnTo>
                    <a:pt x="21" y="36"/>
                  </a:lnTo>
                  <a:lnTo>
                    <a:pt x="10" y="17"/>
                  </a:lnTo>
                  <a:lnTo>
                    <a:pt x="0" y="2"/>
                  </a:lnTo>
                  <a:lnTo>
                    <a:pt x="32" y="0"/>
                  </a:lnTo>
                  <a:lnTo>
                    <a:pt x="36" y="10"/>
                  </a:lnTo>
                  <a:lnTo>
                    <a:pt x="45" y="23"/>
                  </a:lnTo>
                  <a:lnTo>
                    <a:pt x="54" y="35"/>
                  </a:lnTo>
                  <a:lnTo>
                    <a:pt x="62" y="47"/>
                  </a:lnTo>
                  <a:lnTo>
                    <a:pt x="64" y="50"/>
                  </a:lnTo>
                  <a:lnTo>
                    <a:pt x="30" y="5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7" name="Freeform 63"/>
            <p:cNvSpPr>
              <a:spLocks/>
            </p:cNvSpPr>
            <p:nvPr/>
          </p:nvSpPr>
          <p:spPr bwMode="auto">
            <a:xfrm>
              <a:off x="3592" y="3357"/>
              <a:ext cx="67" cy="66"/>
            </a:xfrm>
            <a:custGeom>
              <a:avLst/>
              <a:gdLst>
                <a:gd name="T0" fmla="*/ 38 w 67"/>
                <a:gd name="T1" fmla="*/ 65 h 66"/>
                <a:gd name="T2" fmla="*/ 0 w 67"/>
                <a:gd name="T3" fmla="*/ 1 h 66"/>
                <a:gd name="T4" fmla="*/ 35 w 67"/>
                <a:gd name="T5" fmla="*/ 0 h 66"/>
                <a:gd name="T6" fmla="*/ 35 w 67"/>
                <a:gd name="T7" fmla="*/ 1 h 66"/>
                <a:gd name="T8" fmla="*/ 37 w 67"/>
                <a:gd name="T9" fmla="*/ 9 h 66"/>
                <a:gd name="T10" fmla="*/ 40 w 67"/>
                <a:gd name="T11" fmla="*/ 15 h 66"/>
                <a:gd name="T12" fmla="*/ 44 w 67"/>
                <a:gd name="T13" fmla="*/ 23 h 66"/>
                <a:gd name="T14" fmla="*/ 48 w 67"/>
                <a:gd name="T15" fmla="*/ 29 h 66"/>
                <a:gd name="T16" fmla="*/ 51 w 67"/>
                <a:gd name="T17" fmla="*/ 37 h 66"/>
                <a:gd name="T18" fmla="*/ 55 w 67"/>
                <a:gd name="T19" fmla="*/ 44 h 66"/>
                <a:gd name="T20" fmla="*/ 59 w 67"/>
                <a:gd name="T21" fmla="*/ 51 h 66"/>
                <a:gd name="T22" fmla="*/ 61 w 67"/>
                <a:gd name="T23" fmla="*/ 58 h 66"/>
                <a:gd name="T24" fmla="*/ 64 w 67"/>
                <a:gd name="T25" fmla="*/ 61 h 66"/>
                <a:gd name="T26" fmla="*/ 66 w 67"/>
                <a:gd name="T27" fmla="*/ 63 h 66"/>
                <a:gd name="T28" fmla="*/ 38 w 67"/>
                <a:gd name="T29" fmla="*/ 65 h 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7"/>
                <a:gd name="T46" fmla="*/ 0 h 66"/>
                <a:gd name="T47" fmla="*/ 67 w 67"/>
                <a:gd name="T48" fmla="*/ 66 h 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7" h="66">
                  <a:moveTo>
                    <a:pt x="38" y="65"/>
                  </a:moveTo>
                  <a:lnTo>
                    <a:pt x="0" y="1"/>
                  </a:lnTo>
                  <a:lnTo>
                    <a:pt x="35" y="0"/>
                  </a:lnTo>
                  <a:lnTo>
                    <a:pt x="35" y="1"/>
                  </a:lnTo>
                  <a:lnTo>
                    <a:pt x="37" y="9"/>
                  </a:lnTo>
                  <a:lnTo>
                    <a:pt x="40" y="15"/>
                  </a:lnTo>
                  <a:lnTo>
                    <a:pt x="44" y="23"/>
                  </a:lnTo>
                  <a:lnTo>
                    <a:pt x="48" y="29"/>
                  </a:lnTo>
                  <a:lnTo>
                    <a:pt x="51" y="37"/>
                  </a:lnTo>
                  <a:lnTo>
                    <a:pt x="55" y="44"/>
                  </a:lnTo>
                  <a:lnTo>
                    <a:pt x="59" y="51"/>
                  </a:lnTo>
                  <a:lnTo>
                    <a:pt x="61" y="58"/>
                  </a:lnTo>
                  <a:lnTo>
                    <a:pt x="64" y="61"/>
                  </a:lnTo>
                  <a:lnTo>
                    <a:pt x="66" y="63"/>
                  </a:lnTo>
                  <a:lnTo>
                    <a:pt x="38" y="6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8" name="Freeform 64"/>
            <p:cNvSpPr>
              <a:spLocks/>
            </p:cNvSpPr>
            <p:nvPr/>
          </p:nvSpPr>
          <p:spPr bwMode="auto">
            <a:xfrm>
              <a:off x="3757" y="3348"/>
              <a:ext cx="74" cy="66"/>
            </a:xfrm>
            <a:custGeom>
              <a:avLst/>
              <a:gdLst>
                <a:gd name="T0" fmla="*/ 36 w 74"/>
                <a:gd name="T1" fmla="*/ 65 h 66"/>
                <a:gd name="T2" fmla="*/ 35 w 74"/>
                <a:gd name="T3" fmla="*/ 62 h 66"/>
                <a:gd name="T4" fmla="*/ 22 w 74"/>
                <a:gd name="T5" fmla="*/ 39 h 66"/>
                <a:gd name="T6" fmla="*/ 8 w 74"/>
                <a:gd name="T7" fmla="*/ 15 h 66"/>
                <a:gd name="T8" fmla="*/ 0 w 74"/>
                <a:gd name="T9" fmla="*/ 2 h 66"/>
                <a:gd name="T10" fmla="*/ 35 w 74"/>
                <a:gd name="T11" fmla="*/ 0 h 66"/>
                <a:gd name="T12" fmla="*/ 55 w 74"/>
                <a:gd name="T13" fmla="*/ 34 h 66"/>
                <a:gd name="T14" fmla="*/ 73 w 74"/>
                <a:gd name="T15" fmla="*/ 63 h 66"/>
                <a:gd name="T16" fmla="*/ 36 w 74"/>
                <a:gd name="T17" fmla="*/ 65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4"/>
                <a:gd name="T28" fmla="*/ 0 h 66"/>
                <a:gd name="T29" fmla="*/ 74 w 74"/>
                <a:gd name="T30" fmla="*/ 66 h 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4" h="66">
                  <a:moveTo>
                    <a:pt x="36" y="65"/>
                  </a:moveTo>
                  <a:lnTo>
                    <a:pt x="35" y="62"/>
                  </a:lnTo>
                  <a:lnTo>
                    <a:pt x="22" y="39"/>
                  </a:lnTo>
                  <a:lnTo>
                    <a:pt x="8" y="15"/>
                  </a:lnTo>
                  <a:lnTo>
                    <a:pt x="0" y="2"/>
                  </a:lnTo>
                  <a:lnTo>
                    <a:pt x="35" y="0"/>
                  </a:lnTo>
                  <a:lnTo>
                    <a:pt x="55" y="34"/>
                  </a:lnTo>
                  <a:lnTo>
                    <a:pt x="73" y="63"/>
                  </a:lnTo>
                  <a:lnTo>
                    <a:pt x="36" y="6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79" name="Freeform 65"/>
            <p:cNvSpPr>
              <a:spLocks/>
            </p:cNvSpPr>
            <p:nvPr/>
          </p:nvSpPr>
          <p:spPr bwMode="auto">
            <a:xfrm>
              <a:off x="3872" y="3340"/>
              <a:ext cx="78" cy="68"/>
            </a:xfrm>
            <a:custGeom>
              <a:avLst/>
              <a:gdLst>
                <a:gd name="T0" fmla="*/ 35 w 78"/>
                <a:gd name="T1" fmla="*/ 67 h 68"/>
                <a:gd name="T2" fmla="*/ 0 w 78"/>
                <a:gd name="T3" fmla="*/ 4 h 68"/>
                <a:gd name="T4" fmla="*/ 77 w 78"/>
                <a:gd name="T5" fmla="*/ 0 h 68"/>
                <a:gd name="T6" fmla="*/ 72 w 78"/>
                <a:gd name="T7" fmla="*/ 2 h 68"/>
                <a:gd name="T8" fmla="*/ 66 w 78"/>
                <a:gd name="T9" fmla="*/ 5 h 68"/>
                <a:gd name="T10" fmla="*/ 59 w 78"/>
                <a:gd name="T11" fmla="*/ 7 h 68"/>
                <a:gd name="T12" fmla="*/ 53 w 78"/>
                <a:gd name="T13" fmla="*/ 8 h 68"/>
                <a:gd name="T14" fmla="*/ 45 w 78"/>
                <a:gd name="T15" fmla="*/ 9 h 68"/>
                <a:gd name="T16" fmla="*/ 37 w 78"/>
                <a:gd name="T17" fmla="*/ 8 h 68"/>
                <a:gd name="T18" fmla="*/ 37 w 78"/>
                <a:gd name="T19" fmla="*/ 10 h 68"/>
                <a:gd name="T20" fmla="*/ 67 w 78"/>
                <a:gd name="T21" fmla="*/ 65 h 68"/>
                <a:gd name="T22" fmla="*/ 35 w 78"/>
                <a:gd name="T23" fmla="*/ 67 h 6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8"/>
                <a:gd name="T37" fmla="*/ 0 h 68"/>
                <a:gd name="T38" fmla="*/ 78 w 78"/>
                <a:gd name="T39" fmla="*/ 68 h 6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8" h="68">
                  <a:moveTo>
                    <a:pt x="35" y="67"/>
                  </a:moveTo>
                  <a:lnTo>
                    <a:pt x="0" y="4"/>
                  </a:lnTo>
                  <a:lnTo>
                    <a:pt x="77" y="0"/>
                  </a:lnTo>
                  <a:lnTo>
                    <a:pt x="72" y="2"/>
                  </a:lnTo>
                  <a:lnTo>
                    <a:pt x="66" y="5"/>
                  </a:lnTo>
                  <a:lnTo>
                    <a:pt x="59" y="7"/>
                  </a:lnTo>
                  <a:lnTo>
                    <a:pt x="53" y="8"/>
                  </a:lnTo>
                  <a:lnTo>
                    <a:pt x="45" y="9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67" y="65"/>
                  </a:lnTo>
                  <a:lnTo>
                    <a:pt x="35" y="6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0" name="Freeform 66"/>
            <p:cNvSpPr>
              <a:spLocks/>
            </p:cNvSpPr>
            <p:nvPr/>
          </p:nvSpPr>
          <p:spPr bwMode="auto">
            <a:xfrm>
              <a:off x="3971" y="3330"/>
              <a:ext cx="173" cy="74"/>
            </a:xfrm>
            <a:custGeom>
              <a:avLst/>
              <a:gdLst>
                <a:gd name="T0" fmla="*/ 15 w 173"/>
                <a:gd name="T1" fmla="*/ 73 h 74"/>
                <a:gd name="T2" fmla="*/ 27 w 173"/>
                <a:gd name="T3" fmla="*/ 64 h 74"/>
                <a:gd name="T4" fmla="*/ 29 w 173"/>
                <a:gd name="T5" fmla="*/ 58 h 74"/>
                <a:gd name="T6" fmla="*/ 27 w 173"/>
                <a:gd name="T7" fmla="*/ 53 h 74"/>
                <a:gd name="T8" fmla="*/ 24 w 173"/>
                <a:gd name="T9" fmla="*/ 48 h 74"/>
                <a:gd name="T10" fmla="*/ 21 w 173"/>
                <a:gd name="T11" fmla="*/ 46 h 74"/>
                <a:gd name="T12" fmla="*/ 19 w 173"/>
                <a:gd name="T13" fmla="*/ 45 h 74"/>
                <a:gd name="T14" fmla="*/ 19 w 173"/>
                <a:gd name="T15" fmla="*/ 43 h 74"/>
                <a:gd name="T16" fmla="*/ 18 w 173"/>
                <a:gd name="T17" fmla="*/ 43 h 74"/>
                <a:gd name="T18" fmla="*/ 18 w 173"/>
                <a:gd name="T19" fmla="*/ 42 h 74"/>
                <a:gd name="T20" fmla="*/ 0 w 173"/>
                <a:gd name="T21" fmla="*/ 9 h 74"/>
                <a:gd name="T22" fmla="*/ 32 w 173"/>
                <a:gd name="T23" fmla="*/ 7 h 74"/>
                <a:gd name="T24" fmla="*/ 54 w 173"/>
                <a:gd name="T25" fmla="*/ 43 h 74"/>
                <a:gd name="T26" fmla="*/ 102 w 173"/>
                <a:gd name="T27" fmla="*/ 9 h 74"/>
                <a:gd name="T28" fmla="*/ 99 w 173"/>
                <a:gd name="T29" fmla="*/ 3 h 74"/>
                <a:gd name="T30" fmla="*/ 168 w 173"/>
                <a:gd name="T31" fmla="*/ 0 h 74"/>
                <a:gd name="T32" fmla="*/ 146 w 173"/>
                <a:gd name="T33" fmla="*/ 15 h 74"/>
                <a:gd name="T34" fmla="*/ 146 w 173"/>
                <a:gd name="T35" fmla="*/ 16 h 74"/>
                <a:gd name="T36" fmla="*/ 146 w 173"/>
                <a:gd name="T37" fmla="*/ 17 h 74"/>
                <a:gd name="T38" fmla="*/ 150 w 173"/>
                <a:gd name="T39" fmla="*/ 27 h 74"/>
                <a:gd name="T40" fmla="*/ 156 w 173"/>
                <a:gd name="T41" fmla="*/ 36 h 74"/>
                <a:gd name="T42" fmla="*/ 160 w 173"/>
                <a:gd name="T43" fmla="*/ 43 h 74"/>
                <a:gd name="T44" fmla="*/ 166 w 173"/>
                <a:gd name="T45" fmla="*/ 52 h 74"/>
                <a:gd name="T46" fmla="*/ 171 w 173"/>
                <a:gd name="T47" fmla="*/ 61 h 74"/>
                <a:gd name="T48" fmla="*/ 172 w 173"/>
                <a:gd name="T49" fmla="*/ 65 h 74"/>
                <a:gd name="T50" fmla="*/ 141 w 173"/>
                <a:gd name="T51" fmla="*/ 66 h 74"/>
                <a:gd name="T52" fmla="*/ 128 w 173"/>
                <a:gd name="T53" fmla="*/ 41 h 74"/>
                <a:gd name="T54" fmla="*/ 126 w 173"/>
                <a:gd name="T55" fmla="*/ 40 h 74"/>
                <a:gd name="T56" fmla="*/ 125 w 173"/>
                <a:gd name="T57" fmla="*/ 40 h 74"/>
                <a:gd name="T58" fmla="*/ 123 w 173"/>
                <a:gd name="T59" fmla="*/ 39 h 74"/>
                <a:gd name="T60" fmla="*/ 122 w 173"/>
                <a:gd name="T61" fmla="*/ 39 h 74"/>
                <a:gd name="T62" fmla="*/ 81 w 173"/>
                <a:gd name="T63" fmla="*/ 70 h 74"/>
                <a:gd name="T64" fmla="*/ 15 w 173"/>
                <a:gd name="T65" fmla="*/ 73 h 7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73"/>
                <a:gd name="T100" fmla="*/ 0 h 74"/>
                <a:gd name="T101" fmla="*/ 173 w 173"/>
                <a:gd name="T102" fmla="*/ 74 h 7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73" h="74">
                  <a:moveTo>
                    <a:pt x="15" y="73"/>
                  </a:moveTo>
                  <a:lnTo>
                    <a:pt x="27" y="64"/>
                  </a:lnTo>
                  <a:lnTo>
                    <a:pt x="29" y="58"/>
                  </a:lnTo>
                  <a:lnTo>
                    <a:pt x="27" y="53"/>
                  </a:lnTo>
                  <a:lnTo>
                    <a:pt x="24" y="48"/>
                  </a:lnTo>
                  <a:lnTo>
                    <a:pt x="21" y="46"/>
                  </a:lnTo>
                  <a:lnTo>
                    <a:pt x="19" y="45"/>
                  </a:lnTo>
                  <a:lnTo>
                    <a:pt x="19" y="43"/>
                  </a:lnTo>
                  <a:lnTo>
                    <a:pt x="18" y="43"/>
                  </a:lnTo>
                  <a:lnTo>
                    <a:pt x="18" y="42"/>
                  </a:lnTo>
                  <a:lnTo>
                    <a:pt x="0" y="9"/>
                  </a:lnTo>
                  <a:lnTo>
                    <a:pt x="32" y="7"/>
                  </a:lnTo>
                  <a:lnTo>
                    <a:pt x="54" y="43"/>
                  </a:lnTo>
                  <a:lnTo>
                    <a:pt x="102" y="9"/>
                  </a:lnTo>
                  <a:lnTo>
                    <a:pt x="99" y="3"/>
                  </a:lnTo>
                  <a:lnTo>
                    <a:pt x="168" y="0"/>
                  </a:lnTo>
                  <a:lnTo>
                    <a:pt x="146" y="15"/>
                  </a:lnTo>
                  <a:lnTo>
                    <a:pt x="146" y="16"/>
                  </a:lnTo>
                  <a:lnTo>
                    <a:pt x="146" y="17"/>
                  </a:lnTo>
                  <a:lnTo>
                    <a:pt x="150" y="27"/>
                  </a:lnTo>
                  <a:lnTo>
                    <a:pt x="156" y="36"/>
                  </a:lnTo>
                  <a:lnTo>
                    <a:pt x="160" y="43"/>
                  </a:lnTo>
                  <a:lnTo>
                    <a:pt x="166" y="52"/>
                  </a:lnTo>
                  <a:lnTo>
                    <a:pt x="171" y="61"/>
                  </a:lnTo>
                  <a:lnTo>
                    <a:pt x="172" y="65"/>
                  </a:lnTo>
                  <a:lnTo>
                    <a:pt x="141" y="66"/>
                  </a:lnTo>
                  <a:lnTo>
                    <a:pt x="128" y="41"/>
                  </a:lnTo>
                  <a:lnTo>
                    <a:pt x="126" y="40"/>
                  </a:lnTo>
                  <a:lnTo>
                    <a:pt x="125" y="40"/>
                  </a:lnTo>
                  <a:lnTo>
                    <a:pt x="123" y="39"/>
                  </a:lnTo>
                  <a:lnTo>
                    <a:pt x="122" y="39"/>
                  </a:lnTo>
                  <a:lnTo>
                    <a:pt x="81" y="70"/>
                  </a:lnTo>
                  <a:lnTo>
                    <a:pt x="15" y="7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1" name="Freeform 67"/>
            <p:cNvSpPr>
              <a:spLocks/>
            </p:cNvSpPr>
            <p:nvPr/>
          </p:nvSpPr>
          <p:spPr bwMode="auto">
            <a:xfrm>
              <a:off x="4170" y="3327"/>
              <a:ext cx="57" cy="66"/>
            </a:xfrm>
            <a:custGeom>
              <a:avLst/>
              <a:gdLst>
                <a:gd name="T0" fmla="*/ 33 w 57"/>
                <a:gd name="T1" fmla="*/ 65 h 66"/>
                <a:gd name="T2" fmla="*/ 0 w 57"/>
                <a:gd name="T3" fmla="*/ 1 h 66"/>
                <a:gd name="T4" fmla="*/ 23 w 57"/>
                <a:gd name="T5" fmla="*/ 0 h 66"/>
                <a:gd name="T6" fmla="*/ 26 w 57"/>
                <a:gd name="T7" fmla="*/ 7 h 66"/>
                <a:gd name="T8" fmla="*/ 33 w 57"/>
                <a:gd name="T9" fmla="*/ 21 h 66"/>
                <a:gd name="T10" fmla="*/ 40 w 57"/>
                <a:gd name="T11" fmla="*/ 32 h 66"/>
                <a:gd name="T12" fmla="*/ 46 w 57"/>
                <a:gd name="T13" fmla="*/ 45 h 66"/>
                <a:gd name="T14" fmla="*/ 53 w 57"/>
                <a:gd name="T15" fmla="*/ 57 h 66"/>
                <a:gd name="T16" fmla="*/ 56 w 57"/>
                <a:gd name="T17" fmla="*/ 63 h 66"/>
                <a:gd name="T18" fmla="*/ 33 w 57"/>
                <a:gd name="T19" fmla="*/ 65 h 6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"/>
                <a:gd name="T31" fmla="*/ 0 h 66"/>
                <a:gd name="T32" fmla="*/ 57 w 57"/>
                <a:gd name="T33" fmla="*/ 66 h 6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" h="66">
                  <a:moveTo>
                    <a:pt x="33" y="65"/>
                  </a:moveTo>
                  <a:lnTo>
                    <a:pt x="0" y="1"/>
                  </a:lnTo>
                  <a:lnTo>
                    <a:pt x="23" y="0"/>
                  </a:lnTo>
                  <a:lnTo>
                    <a:pt x="26" y="7"/>
                  </a:lnTo>
                  <a:lnTo>
                    <a:pt x="33" y="21"/>
                  </a:lnTo>
                  <a:lnTo>
                    <a:pt x="40" y="32"/>
                  </a:lnTo>
                  <a:lnTo>
                    <a:pt x="46" y="45"/>
                  </a:lnTo>
                  <a:lnTo>
                    <a:pt x="53" y="57"/>
                  </a:lnTo>
                  <a:lnTo>
                    <a:pt x="56" y="63"/>
                  </a:lnTo>
                  <a:lnTo>
                    <a:pt x="33" y="6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2" name="Freeform 68"/>
            <p:cNvSpPr>
              <a:spLocks/>
            </p:cNvSpPr>
            <p:nvPr/>
          </p:nvSpPr>
          <p:spPr bwMode="auto">
            <a:xfrm>
              <a:off x="4453" y="3312"/>
              <a:ext cx="85" cy="65"/>
            </a:xfrm>
            <a:custGeom>
              <a:avLst/>
              <a:gdLst>
                <a:gd name="T0" fmla="*/ 46 w 85"/>
                <a:gd name="T1" fmla="*/ 64 h 65"/>
                <a:gd name="T2" fmla="*/ 41 w 85"/>
                <a:gd name="T3" fmla="*/ 58 h 65"/>
                <a:gd name="T4" fmla="*/ 28 w 85"/>
                <a:gd name="T5" fmla="*/ 40 h 65"/>
                <a:gd name="T6" fmla="*/ 15 w 85"/>
                <a:gd name="T7" fmla="*/ 22 h 65"/>
                <a:gd name="T8" fmla="*/ 2 w 85"/>
                <a:gd name="T9" fmla="*/ 4 h 65"/>
                <a:gd name="T10" fmla="*/ 0 w 85"/>
                <a:gd name="T11" fmla="*/ 1 h 65"/>
                <a:gd name="T12" fmla="*/ 34 w 85"/>
                <a:gd name="T13" fmla="*/ 0 h 65"/>
                <a:gd name="T14" fmla="*/ 41 w 85"/>
                <a:gd name="T15" fmla="*/ 9 h 65"/>
                <a:gd name="T16" fmla="*/ 50 w 85"/>
                <a:gd name="T17" fmla="*/ 22 h 65"/>
                <a:gd name="T18" fmla="*/ 60 w 85"/>
                <a:gd name="T19" fmla="*/ 33 h 65"/>
                <a:gd name="T20" fmla="*/ 68 w 85"/>
                <a:gd name="T21" fmla="*/ 45 h 65"/>
                <a:gd name="T22" fmla="*/ 78 w 85"/>
                <a:gd name="T23" fmla="*/ 56 h 65"/>
                <a:gd name="T24" fmla="*/ 84 w 85"/>
                <a:gd name="T25" fmla="*/ 62 h 65"/>
                <a:gd name="T26" fmla="*/ 46 w 85"/>
                <a:gd name="T27" fmla="*/ 64 h 6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5"/>
                <a:gd name="T43" fmla="*/ 0 h 65"/>
                <a:gd name="T44" fmla="*/ 85 w 85"/>
                <a:gd name="T45" fmla="*/ 65 h 6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5" h="65">
                  <a:moveTo>
                    <a:pt x="46" y="64"/>
                  </a:moveTo>
                  <a:lnTo>
                    <a:pt x="41" y="58"/>
                  </a:lnTo>
                  <a:lnTo>
                    <a:pt x="28" y="40"/>
                  </a:lnTo>
                  <a:lnTo>
                    <a:pt x="15" y="22"/>
                  </a:lnTo>
                  <a:lnTo>
                    <a:pt x="2" y="4"/>
                  </a:lnTo>
                  <a:lnTo>
                    <a:pt x="0" y="1"/>
                  </a:lnTo>
                  <a:lnTo>
                    <a:pt x="34" y="0"/>
                  </a:lnTo>
                  <a:lnTo>
                    <a:pt x="41" y="9"/>
                  </a:lnTo>
                  <a:lnTo>
                    <a:pt x="50" y="22"/>
                  </a:lnTo>
                  <a:lnTo>
                    <a:pt x="60" y="33"/>
                  </a:lnTo>
                  <a:lnTo>
                    <a:pt x="68" y="45"/>
                  </a:lnTo>
                  <a:lnTo>
                    <a:pt x="78" y="56"/>
                  </a:lnTo>
                  <a:lnTo>
                    <a:pt x="84" y="62"/>
                  </a:lnTo>
                  <a:lnTo>
                    <a:pt x="46" y="64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3" name="Freeform 69"/>
            <p:cNvSpPr>
              <a:spLocks/>
            </p:cNvSpPr>
            <p:nvPr/>
          </p:nvSpPr>
          <p:spPr bwMode="auto">
            <a:xfrm>
              <a:off x="4257" y="3318"/>
              <a:ext cx="108" cy="59"/>
            </a:xfrm>
            <a:custGeom>
              <a:avLst/>
              <a:gdLst>
                <a:gd name="T0" fmla="*/ 0 w 108"/>
                <a:gd name="T1" fmla="*/ 6 h 59"/>
                <a:gd name="T2" fmla="*/ 27 w 108"/>
                <a:gd name="T3" fmla="*/ 40 h 59"/>
                <a:gd name="T4" fmla="*/ 23 w 108"/>
                <a:gd name="T5" fmla="*/ 51 h 59"/>
                <a:gd name="T6" fmla="*/ 24 w 108"/>
                <a:gd name="T7" fmla="*/ 51 h 59"/>
                <a:gd name="T8" fmla="*/ 25 w 108"/>
                <a:gd name="T9" fmla="*/ 52 h 59"/>
                <a:gd name="T10" fmla="*/ 27 w 108"/>
                <a:gd name="T11" fmla="*/ 53 h 59"/>
                <a:gd name="T12" fmla="*/ 30 w 108"/>
                <a:gd name="T13" fmla="*/ 55 h 59"/>
                <a:gd name="T14" fmla="*/ 34 w 108"/>
                <a:gd name="T15" fmla="*/ 56 h 59"/>
                <a:gd name="T16" fmla="*/ 38 w 108"/>
                <a:gd name="T17" fmla="*/ 58 h 59"/>
                <a:gd name="T18" fmla="*/ 43 w 108"/>
                <a:gd name="T19" fmla="*/ 58 h 59"/>
                <a:gd name="T20" fmla="*/ 47 w 108"/>
                <a:gd name="T21" fmla="*/ 57 h 59"/>
                <a:gd name="T22" fmla="*/ 51 w 108"/>
                <a:gd name="T23" fmla="*/ 55 h 59"/>
                <a:gd name="T24" fmla="*/ 55 w 108"/>
                <a:gd name="T25" fmla="*/ 54 h 59"/>
                <a:gd name="T26" fmla="*/ 59 w 108"/>
                <a:gd name="T27" fmla="*/ 53 h 59"/>
                <a:gd name="T28" fmla="*/ 63 w 108"/>
                <a:gd name="T29" fmla="*/ 49 h 59"/>
                <a:gd name="T30" fmla="*/ 66 w 108"/>
                <a:gd name="T31" fmla="*/ 45 h 59"/>
                <a:gd name="T32" fmla="*/ 70 w 108"/>
                <a:gd name="T33" fmla="*/ 43 h 59"/>
                <a:gd name="T34" fmla="*/ 73 w 108"/>
                <a:gd name="T35" fmla="*/ 41 h 59"/>
                <a:gd name="T36" fmla="*/ 79 w 108"/>
                <a:gd name="T37" fmla="*/ 36 h 59"/>
                <a:gd name="T38" fmla="*/ 82 w 108"/>
                <a:gd name="T39" fmla="*/ 30 h 59"/>
                <a:gd name="T40" fmla="*/ 85 w 108"/>
                <a:gd name="T41" fmla="*/ 23 h 59"/>
                <a:gd name="T42" fmla="*/ 85 w 108"/>
                <a:gd name="T43" fmla="*/ 15 h 59"/>
                <a:gd name="T44" fmla="*/ 87 w 108"/>
                <a:gd name="T45" fmla="*/ 12 h 59"/>
                <a:gd name="T46" fmla="*/ 90 w 108"/>
                <a:gd name="T47" fmla="*/ 11 h 59"/>
                <a:gd name="T48" fmla="*/ 93 w 108"/>
                <a:gd name="T49" fmla="*/ 12 h 59"/>
                <a:gd name="T50" fmla="*/ 98 w 108"/>
                <a:gd name="T51" fmla="*/ 13 h 59"/>
                <a:gd name="T52" fmla="*/ 100 w 108"/>
                <a:gd name="T53" fmla="*/ 14 h 59"/>
                <a:gd name="T54" fmla="*/ 103 w 108"/>
                <a:gd name="T55" fmla="*/ 14 h 59"/>
                <a:gd name="T56" fmla="*/ 105 w 108"/>
                <a:gd name="T57" fmla="*/ 11 h 59"/>
                <a:gd name="T58" fmla="*/ 107 w 108"/>
                <a:gd name="T59" fmla="*/ 7 h 59"/>
                <a:gd name="T60" fmla="*/ 102 w 108"/>
                <a:gd name="T61" fmla="*/ 0 h 59"/>
                <a:gd name="T62" fmla="*/ 80 w 108"/>
                <a:gd name="T63" fmla="*/ 1 h 59"/>
                <a:gd name="T64" fmla="*/ 83 w 108"/>
                <a:gd name="T65" fmla="*/ 10 h 59"/>
                <a:gd name="T66" fmla="*/ 45 w 108"/>
                <a:gd name="T67" fmla="*/ 28 h 59"/>
                <a:gd name="T68" fmla="*/ 27 w 108"/>
                <a:gd name="T69" fmla="*/ 4 h 59"/>
                <a:gd name="T70" fmla="*/ 0 w 108"/>
                <a:gd name="T71" fmla="*/ 6 h 5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8"/>
                <a:gd name="T109" fmla="*/ 0 h 59"/>
                <a:gd name="T110" fmla="*/ 108 w 108"/>
                <a:gd name="T111" fmla="*/ 59 h 5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8" h="59">
                  <a:moveTo>
                    <a:pt x="0" y="6"/>
                  </a:moveTo>
                  <a:lnTo>
                    <a:pt x="27" y="40"/>
                  </a:lnTo>
                  <a:lnTo>
                    <a:pt x="23" y="51"/>
                  </a:lnTo>
                  <a:lnTo>
                    <a:pt x="24" y="51"/>
                  </a:lnTo>
                  <a:lnTo>
                    <a:pt x="25" y="52"/>
                  </a:lnTo>
                  <a:lnTo>
                    <a:pt x="27" y="53"/>
                  </a:lnTo>
                  <a:lnTo>
                    <a:pt x="30" y="55"/>
                  </a:lnTo>
                  <a:lnTo>
                    <a:pt x="34" y="56"/>
                  </a:lnTo>
                  <a:lnTo>
                    <a:pt x="38" y="58"/>
                  </a:lnTo>
                  <a:lnTo>
                    <a:pt x="43" y="58"/>
                  </a:lnTo>
                  <a:lnTo>
                    <a:pt x="47" y="57"/>
                  </a:lnTo>
                  <a:lnTo>
                    <a:pt x="51" y="55"/>
                  </a:lnTo>
                  <a:lnTo>
                    <a:pt x="55" y="54"/>
                  </a:lnTo>
                  <a:lnTo>
                    <a:pt x="59" y="53"/>
                  </a:lnTo>
                  <a:lnTo>
                    <a:pt x="63" y="49"/>
                  </a:lnTo>
                  <a:lnTo>
                    <a:pt x="66" y="45"/>
                  </a:lnTo>
                  <a:lnTo>
                    <a:pt x="70" y="43"/>
                  </a:lnTo>
                  <a:lnTo>
                    <a:pt x="73" y="41"/>
                  </a:lnTo>
                  <a:lnTo>
                    <a:pt x="79" y="36"/>
                  </a:lnTo>
                  <a:lnTo>
                    <a:pt x="82" y="30"/>
                  </a:lnTo>
                  <a:lnTo>
                    <a:pt x="85" y="23"/>
                  </a:lnTo>
                  <a:lnTo>
                    <a:pt x="85" y="15"/>
                  </a:lnTo>
                  <a:lnTo>
                    <a:pt x="87" y="12"/>
                  </a:lnTo>
                  <a:lnTo>
                    <a:pt x="90" y="11"/>
                  </a:lnTo>
                  <a:lnTo>
                    <a:pt x="93" y="12"/>
                  </a:lnTo>
                  <a:lnTo>
                    <a:pt x="98" y="13"/>
                  </a:lnTo>
                  <a:lnTo>
                    <a:pt x="100" y="14"/>
                  </a:lnTo>
                  <a:lnTo>
                    <a:pt x="103" y="14"/>
                  </a:lnTo>
                  <a:lnTo>
                    <a:pt x="105" y="11"/>
                  </a:lnTo>
                  <a:lnTo>
                    <a:pt x="107" y="7"/>
                  </a:lnTo>
                  <a:lnTo>
                    <a:pt x="102" y="0"/>
                  </a:lnTo>
                  <a:lnTo>
                    <a:pt x="80" y="1"/>
                  </a:lnTo>
                  <a:lnTo>
                    <a:pt x="83" y="10"/>
                  </a:lnTo>
                  <a:lnTo>
                    <a:pt x="45" y="28"/>
                  </a:lnTo>
                  <a:lnTo>
                    <a:pt x="27" y="4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4" name="Freeform 70"/>
            <p:cNvSpPr>
              <a:spLocks/>
            </p:cNvSpPr>
            <p:nvPr/>
          </p:nvSpPr>
          <p:spPr bwMode="auto">
            <a:xfrm>
              <a:off x="3634" y="3426"/>
              <a:ext cx="45" cy="18"/>
            </a:xfrm>
            <a:custGeom>
              <a:avLst/>
              <a:gdLst>
                <a:gd name="T0" fmla="*/ 11 w 45"/>
                <a:gd name="T1" fmla="*/ 17 h 18"/>
                <a:gd name="T2" fmla="*/ 0 w 45"/>
                <a:gd name="T3" fmla="*/ 1 h 18"/>
                <a:gd name="T4" fmla="*/ 27 w 45"/>
                <a:gd name="T5" fmla="*/ 0 h 18"/>
                <a:gd name="T6" fmla="*/ 28 w 45"/>
                <a:gd name="T7" fmla="*/ 1 h 18"/>
                <a:gd name="T8" fmla="*/ 30 w 45"/>
                <a:gd name="T9" fmla="*/ 4 h 18"/>
                <a:gd name="T10" fmla="*/ 33 w 45"/>
                <a:gd name="T11" fmla="*/ 7 h 18"/>
                <a:gd name="T12" fmla="*/ 34 w 45"/>
                <a:gd name="T13" fmla="*/ 9 h 18"/>
                <a:gd name="T14" fmla="*/ 37 w 45"/>
                <a:gd name="T15" fmla="*/ 12 h 18"/>
                <a:gd name="T16" fmla="*/ 40 w 45"/>
                <a:gd name="T17" fmla="*/ 14 h 18"/>
                <a:gd name="T18" fmla="*/ 44 w 45"/>
                <a:gd name="T19" fmla="*/ 15 h 18"/>
                <a:gd name="T20" fmla="*/ 11 w 45"/>
                <a:gd name="T21" fmla="*/ 17 h 1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5"/>
                <a:gd name="T34" fmla="*/ 0 h 18"/>
                <a:gd name="T35" fmla="*/ 45 w 45"/>
                <a:gd name="T36" fmla="*/ 18 h 1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5" h="18">
                  <a:moveTo>
                    <a:pt x="11" y="17"/>
                  </a:moveTo>
                  <a:lnTo>
                    <a:pt x="0" y="1"/>
                  </a:lnTo>
                  <a:lnTo>
                    <a:pt x="27" y="0"/>
                  </a:lnTo>
                  <a:lnTo>
                    <a:pt x="28" y="1"/>
                  </a:lnTo>
                  <a:lnTo>
                    <a:pt x="30" y="4"/>
                  </a:lnTo>
                  <a:lnTo>
                    <a:pt x="33" y="7"/>
                  </a:lnTo>
                  <a:lnTo>
                    <a:pt x="34" y="9"/>
                  </a:lnTo>
                  <a:lnTo>
                    <a:pt x="37" y="12"/>
                  </a:lnTo>
                  <a:lnTo>
                    <a:pt x="40" y="14"/>
                  </a:lnTo>
                  <a:lnTo>
                    <a:pt x="44" y="15"/>
                  </a:lnTo>
                  <a:lnTo>
                    <a:pt x="11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5" name="Freeform 71"/>
            <p:cNvSpPr>
              <a:spLocks/>
            </p:cNvSpPr>
            <p:nvPr/>
          </p:nvSpPr>
          <p:spPr bwMode="auto">
            <a:xfrm>
              <a:off x="3797" y="3417"/>
              <a:ext cx="47" cy="18"/>
            </a:xfrm>
            <a:custGeom>
              <a:avLst/>
              <a:gdLst>
                <a:gd name="T0" fmla="*/ 10 w 47"/>
                <a:gd name="T1" fmla="*/ 17 h 18"/>
                <a:gd name="T2" fmla="*/ 0 w 47"/>
                <a:gd name="T3" fmla="*/ 2 h 18"/>
                <a:gd name="T4" fmla="*/ 35 w 47"/>
                <a:gd name="T5" fmla="*/ 0 h 18"/>
                <a:gd name="T6" fmla="*/ 38 w 47"/>
                <a:gd name="T7" fmla="*/ 4 h 18"/>
                <a:gd name="T8" fmla="*/ 46 w 47"/>
                <a:gd name="T9" fmla="*/ 16 h 18"/>
                <a:gd name="T10" fmla="*/ 10 w 47"/>
                <a:gd name="T11" fmla="*/ 17 h 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7"/>
                <a:gd name="T19" fmla="*/ 0 h 18"/>
                <a:gd name="T20" fmla="*/ 47 w 47"/>
                <a:gd name="T21" fmla="*/ 18 h 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7" h="18">
                  <a:moveTo>
                    <a:pt x="10" y="17"/>
                  </a:moveTo>
                  <a:lnTo>
                    <a:pt x="0" y="2"/>
                  </a:lnTo>
                  <a:lnTo>
                    <a:pt x="35" y="0"/>
                  </a:lnTo>
                  <a:lnTo>
                    <a:pt x="38" y="4"/>
                  </a:lnTo>
                  <a:lnTo>
                    <a:pt x="46" y="16"/>
                  </a:lnTo>
                  <a:lnTo>
                    <a:pt x="10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6" name="Freeform 72"/>
            <p:cNvSpPr>
              <a:spLocks/>
            </p:cNvSpPr>
            <p:nvPr/>
          </p:nvSpPr>
          <p:spPr bwMode="auto">
            <a:xfrm>
              <a:off x="3911" y="3411"/>
              <a:ext cx="40" cy="18"/>
            </a:xfrm>
            <a:custGeom>
              <a:avLst/>
              <a:gdLst>
                <a:gd name="T0" fmla="*/ 10 w 40"/>
                <a:gd name="T1" fmla="*/ 17 h 18"/>
                <a:gd name="T2" fmla="*/ 0 w 40"/>
                <a:gd name="T3" fmla="*/ 2 h 18"/>
                <a:gd name="T4" fmla="*/ 29 w 40"/>
                <a:gd name="T5" fmla="*/ 0 h 18"/>
                <a:gd name="T6" fmla="*/ 39 w 40"/>
                <a:gd name="T7" fmla="*/ 16 h 18"/>
                <a:gd name="T8" fmla="*/ 10 w 40"/>
                <a:gd name="T9" fmla="*/ 17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18"/>
                <a:gd name="T17" fmla="*/ 40 w 40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18">
                  <a:moveTo>
                    <a:pt x="10" y="17"/>
                  </a:moveTo>
                  <a:lnTo>
                    <a:pt x="0" y="2"/>
                  </a:lnTo>
                  <a:lnTo>
                    <a:pt x="29" y="0"/>
                  </a:lnTo>
                  <a:lnTo>
                    <a:pt x="39" y="16"/>
                  </a:lnTo>
                  <a:lnTo>
                    <a:pt x="10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7" name="Freeform 73"/>
            <p:cNvSpPr>
              <a:spLocks/>
            </p:cNvSpPr>
            <p:nvPr/>
          </p:nvSpPr>
          <p:spPr bwMode="auto">
            <a:xfrm>
              <a:off x="3957" y="3406"/>
              <a:ext cx="96" cy="22"/>
            </a:xfrm>
            <a:custGeom>
              <a:avLst/>
              <a:gdLst>
                <a:gd name="T0" fmla="*/ 0 w 96"/>
                <a:gd name="T1" fmla="*/ 21 h 22"/>
                <a:gd name="T2" fmla="*/ 2 w 96"/>
                <a:gd name="T3" fmla="*/ 19 h 22"/>
                <a:gd name="T4" fmla="*/ 4 w 96"/>
                <a:gd name="T5" fmla="*/ 17 h 22"/>
                <a:gd name="T6" fmla="*/ 4 w 96"/>
                <a:gd name="T7" fmla="*/ 15 h 22"/>
                <a:gd name="T8" fmla="*/ 4 w 96"/>
                <a:gd name="T9" fmla="*/ 12 h 22"/>
                <a:gd name="T10" fmla="*/ 5 w 96"/>
                <a:gd name="T11" fmla="*/ 10 h 22"/>
                <a:gd name="T12" fmla="*/ 8 w 96"/>
                <a:gd name="T13" fmla="*/ 10 h 22"/>
                <a:gd name="T14" fmla="*/ 10 w 96"/>
                <a:gd name="T15" fmla="*/ 11 h 22"/>
                <a:gd name="T16" fmla="*/ 13 w 96"/>
                <a:gd name="T17" fmla="*/ 11 h 22"/>
                <a:gd name="T18" fmla="*/ 28 w 96"/>
                <a:gd name="T19" fmla="*/ 3 h 22"/>
                <a:gd name="T20" fmla="*/ 93 w 96"/>
                <a:gd name="T21" fmla="*/ 0 h 22"/>
                <a:gd name="T22" fmla="*/ 87 w 96"/>
                <a:gd name="T23" fmla="*/ 3 h 22"/>
                <a:gd name="T24" fmla="*/ 87 w 96"/>
                <a:gd name="T25" fmla="*/ 4 h 22"/>
                <a:gd name="T26" fmla="*/ 88 w 96"/>
                <a:gd name="T27" fmla="*/ 4 h 22"/>
                <a:gd name="T28" fmla="*/ 92 w 96"/>
                <a:gd name="T29" fmla="*/ 11 h 22"/>
                <a:gd name="T30" fmla="*/ 95 w 96"/>
                <a:gd name="T31" fmla="*/ 16 h 22"/>
                <a:gd name="T32" fmla="*/ 61 w 96"/>
                <a:gd name="T33" fmla="*/ 17 h 22"/>
                <a:gd name="T34" fmla="*/ 60 w 96"/>
                <a:gd name="T35" fmla="*/ 16 h 22"/>
                <a:gd name="T36" fmla="*/ 59 w 96"/>
                <a:gd name="T37" fmla="*/ 17 h 22"/>
                <a:gd name="T38" fmla="*/ 0 w 96"/>
                <a:gd name="T39" fmla="*/ 21 h 2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6"/>
                <a:gd name="T61" fmla="*/ 0 h 22"/>
                <a:gd name="T62" fmla="*/ 96 w 96"/>
                <a:gd name="T63" fmla="*/ 22 h 2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6" h="22">
                  <a:moveTo>
                    <a:pt x="0" y="21"/>
                  </a:moveTo>
                  <a:lnTo>
                    <a:pt x="2" y="19"/>
                  </a:lnTo>
                  <a:lnTo>
                    <a:pt x="4" y="17"/>
                  </a:lnTo>
                  <a:lnTo>
                    <a:pt x="4" y="15"/>
                  </a:lnTo>
                  <a:lnTo>
                    <a:pt x="4" y="12"/>
                  </a:lnTo>
                  <a:lnTo>
                    <a:pt x="5" y="10"/>
                  </a:lnTo>
                  <a:lnTo>
                    <a:pt x="8" y="10"/>
                  </a:lnTo>
                  <a:lnTo>
                    <a:pt x="10" y="11"/>
                  </a:lnTo>
                  <a:lnTo>
                    <a:pt x="13" y="11"/>
                  </a:lnTo>
                  <a:lnTo>
                    <a:pt x="28" y="3"/>
                  </a:lnTo>
                  <a:lnTo>
                    <a:pt x="93" y="0"/>
                  </a:lnTo>
                  <a:lnTo>
                    <a:pt x="87" y="3"/>
                  </a:lnTo>
                  <a:lnTo>
                    <a:pt x="87" y="4"/>
                  </a:lnTo>
                  <a:lnTo>
                    <a:pt x="88" y="4"/>
                  </a:lnTo>
                  <a:lnTo>
                    <a:pt x="92" y="11"/>
                  </a:lnTo>
                  <a:lnTo>
                    <a:pt x="95" y="16"/>
                  </a:lnTo>
                  <a:lnTo>
                    <a:pt x="61" y="17"/>
                  </a:lnTo>
                  <a:lnTo>
                    <a:pt x="60" y="16"/>
                  </a:lnTo>
                  <a:lnTo>
                    <a:pt x="59" y="17"/>
                  </a:lnTo>
                  <a:lnTo>
                    <a:pt x="0" y="2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8" name="Freeform 74"/>
            <p:cNvSpPr>
              <a:spLocks/>
            </p:cNvSpPr>
            <p:nvPr/>
          </p:nvSpPr>
          <p:spPr bwMode="auto">
            <a:xfrm>
              <a:off x="4118" y="3401"/>
              <a:ext cx="34" cy="18"/>
            </a:xfrm>
            <a:custGeom>
              <a:avLst/>
              <a:gdLst>
                <a:gd name="T0" fmla="*/ 8 w 34"/>
                <a:gd name="T1" fmla="*/ 17 h 18"/>
                <a:gd name="T2" fmla="*/ 0 w 34"/>
                <a:gd name="T3" fmla="*/ 1 h 18"/>
                <a:gd name="T4" fmla="*/ 27 w 34"/>
                <a:gd name="T5" fmla="*/ 0 h 18"/>
                <a:gd name="T6" fmla="*/ 30 w 34"/>
                <a:gd name="T7" fmla="*/ 5 h 18"/>
                <a:gd name="T8" fmla="*/ 33 w 34"/>
                <a:gd name="T9" fmla="*/ 12 h 18"/>
                <a:gd name="T10" fmla="*/ 33 w 34"/>
                <a:gd name="T11" fmla="*/ 15 h 18"/>
                <a:gd name="T12" fmla="*/ 8 w 34"/>
                <a:gd name="T13" fmla="*/ 1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"/>
                <a:gd name="T22" fmla="*/ 0 h 18"/>
                <a:gd name="T23" fmla="*/ 34 w 34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" h="18">
                  <a:moveTo>
                    <a:pt x="8" y="17"/>
                  </a:moveTo>
                  <a:lnTo>
                    <a:pt x="0" y="1"/>
                  </a:lnTo>
                  <a:lnTo>
                    <a:pt x="27" y="0"/>
                  </a:lnTo>
                  <a:lnTo>
                    <a:pt x="30" y="5"/>
                  </a:lnTo>
                  <a:lnTo>
                    <a:pt x="33" y="12"/>
                  </a:lnTo>
                  <a:lnTo>
                    <a:pt x="33" y="15"/>
                  </a:lnTo>
                  <a:lnTo>
                    <a:pt x="8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89" name="Freeform 75"/>
            <p:cNvSpPr>
              <a:spLocks/>
            </p:cNvSpPr>
            <p:nvPr/>
          </p:nvSpPr>
          <p:spPr bwMode="auto">
            <a:xfrm>
              <a:off x="4174" y="3396"/>
              <a:ext cx="57" cy="20"/>
            </a:xfrm>
            <a:custGeom>
              <a:avLst/>
              <a:gdLst>
                <a:gd name="T0" fmla="*/ 0 w 57"/>
                <a:gd name="T1" fmla="*/ 19 h 20"/>
                <a:gd name="T2" fmla="*/ 31 w 57"/>
                <a:gd name="T3" fmla="*/ 4 h 20"/>
                <a:gd name="T4" fmla="*/ 30 w 57"/>
                <a:gd name="T5" fmla="*/ 2 h 20"/>
                <a:gd name="T6" fmla="*/ 53 w 57"/>
                <a:gd name="T7" fmla="*/ 0 h 20"/>
                <a:gd name="T8" fmla="*/ 56 w 57"/>
                <a:gd name="T9" fmla="*/ 4 h 20"/>
                <a:gd name="T10" fmla="*/ 52 w 57"/>
                <a:gd name="T11" fmla="*/ 12 h 20"/>
                <a:gd name="T12" fmla="*/ 49 w 57"/>
                <a:gd name="T13" fmla="*/ 17 h 20"/>
                <a:gd name="T14" fmla="*/ 0 w 57"/>
                <a:gd name="T15" fmla="*/ 19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7"/>
                <a:gd name="T25" fmla="*/ 0 h 20"/>
                <a:gd name="T26" fmla="*/ 57 w 57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7" h="20">
                  <a:moveTo>
                    <a:pt x="0" y="19"/>
                  </a:moveTo>
                  <a:lnTo>
                    <a:pt x="31" y="4"/>
                  </a:lnTo>
                  <a:lnTo>
                    <a:pt x="30" y="2"/>
                  </a:lnTo>
                  <a:lnTo>
                    <a:pt x="53" y="0"/>
                  </a:lnTo>
                  <a:lnTo>
                    <a:pt x="56" y="4"/>
                  </a:lnTo>
                  <a:lnTo>
                    <a:pt x="52" y="12"/>
                  </a:lnTo>
                  <a:lnTo>
                    <a:pt x="49" y="17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0" name="Freeform 76"/>
            <p:cNvSpPr>
              <a:spLocks/>
            </p:cNvSpPr>
            <p:nvPr/>
          </p:nvSpPr>
          <p:spPr bwMode="auto">
            <a:xfrm>
              <a:off x="4503" y="3380"/>
              <a:ext cx="55" cy="18"/>
            </a:xfrm>
            <a:custGeom>
              <a:avLst/>
              <a:gdLst>
                <a:gd name="T0" fmla="*/ 14 w 55"/>
                <a:gd name="T1" fmla="*/ 17 h 18"/>
                <a:gd name="T2" fmla="*/ 9 w 55"/>
                <a:gd name="T3" fmla="*/ 10 h 18"/>
                <a:gd name="T4" fmla="*/ 0 w 55"/>
                <a:gd name="T5" fmla="*/ 2 h 18"/>
                <a:gd name="T6" fmla="*/ 37 w 55"/>
                <a:gd name="T7" fmla="*/ 0 h 18"/>
                <a:gd name="T8" fmla="*/ 54 w 55"/>
                <a:gd name="T9" fmla="*/ 15 h 18"/>
                <a:gd name="T10" fmla="*/ 14 w 55"/>
                <a:gd name="T11" fmla="*/ 17 h 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5"/>
                <a:gd name="T19" fmla="*/ 0 h 18"/>
                <a:gd name="T20" fmla="*/ 55 w 55"/>
                <a:gd name="T21" fmla="*/ 18 h 1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5" h="18">
                  <a:moveTo>
                    <a:pt x="14" y="17"/>
                  </a:moveTo>
                  <a:lnTo>
                    <a:pt x="9" y="10"/>
                  </a:lnTo>
                  <a:lnTo>
                    <a:pt x="0" y="2"/>
                  </a:lnTo>
                  <a:lnTo>
                    <a:pt x="37" y="0"/>
                  </a:lnTo>
                  <a:lnTo>
                    <a:pt x="54" y="15"/>
                  </a:lnTo>
                  <a:lnTo>
                    <a:pt x="14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1" name="Freeform 77"/>
            <p:cNvSpPr>
              <a:spLocks/>
            </p:cNvSpPr>
            <p:nvPr/>
          </p:nvSpPr>
          <p:spPr bwMode="auto">
            <a:xfrm>
              <a:off x="3647" y="3447"/>
              <a:ext cx="141" cy="21"/>
            </a:xfrm>
            <a:custGeom>
              <a:avLst/>
              <a:gdLst>
                <a:gd name="T0" fmla="*/ 86 w 141"/>
                <a:gd name="T1" fmla="*/ 18 h 21"/>
                <a:gd name="T2" fmla="*/ 85 w 141"/>
                <a:gd name="T3" fmla="*/ 17 h 21"/>
                <a:gd name="T4" fmla="*/ 74 w 141"/>
                <a:gd name="T5" fmla="*/ 18 h 21"/>
                <a:gd name="T6" fmla="*/ 64 w 141"/>
                <a:gd name="T7" fmla="*/ 20 h 21"/>
                <a:gd name="T8" fmla="*/ 53 w 141"/>
                <a:gd name="T9" fmla="*/ 20 h 21"/>
                <a:gd name="T10" fmla="*/ 41 w 141"/>
                <a:gd name="T11" fmla="*/ 19 h 21"/>
                <a:gd name="T12" fmla="*/ 31 w 141"/>
                <a:gd name="T13" fmla="*/ 18 h 21"/>
                <a:gd name="T14" fmla="*/ 21 w 141"/>
                <a:gd name="T15" fmla="*/ 16 h 21"/>
                <a:gd name="T16" fmla="*/ 11 w 141"/>
                <a:gd name="T17" fmla="*/ 12 h 21"/>
                <a:gd name="T18" fmla="*/ 3 w 141"/>
                <a:gd name="T19" fmla="*/ 7 h 21"/>
                <a:gd name="T20" fmla="*/ 0 w 141"/>
                <a:gd name="T21" fmla="*/ 2 h 21"/>
                <a:gd name="T22" fmla="*/ 36 w 141"/>
                <a:gd name="T23" fmla="*/ 0 h 21"/>
                <a:gd name="T24" fmla="*/ 44 w 141"/>
                <a:gd name="T25" fmla="*/ 2 h 21"/>
                <a:gd name="T26" fmla="*/ 52 w 141"/>
                <a:gd name="T27" fmla="*/ 2 h 21"/>
                <a:gd name="T28" fmla="*/ 60 w 141"/>
                <a:gd name="T29" fmla="*/ 2 h 21"/>
                <a:gd name="T30" fmla="*/ 69 w 141"/>
                <a:gd name="T31" fmla="*/ 1 h 21"/>
                <a:gd name="T32" fmla="*/ 77 w 141"/>
                <a:gd name="T33" fmla="*/ 1 h 21"/>
                <a:gd name="T34" fmla="*/ 85 w 141"/>
                <a:gd name="T35" fmla="*/ 1 h 21"/>
                <a:gd name="T36" fmla="*/ 95 w 141"/>
                <a:gd name="T37" fmla="*/ 2 h 21"/>
                <a:gd name="T38" fmla="*/ 103 w 141"/>
                <a:gd name="T39" fmla="*/ 3 h 21"/>
                <a:gd name="T40" fmla="*/ 115 w 141"/>
                <a:gd name="T41" fmla="*/ 5 h 21"/>
                <a:gd name="T42" fmla="*/ 126 w 141"/>
                <a:gd name="T43" fmla="*/ 7 h 21"/>
                <a:gd name="T44" fmla="*/ 136 w 141"/>
                <a:gd name="T45" fmla="*/ 14 h 21"/>
                <a:gd name="T46" fmla="*/ 140 w 141"/>
                <a:gd name="T47" fmla="*/ 16 h 21"/>
                <a:gd name="T48" fmla="*/ 86 w 141"/>
                <a:gd name="T49" fmla="*/ 18 h 2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41"/>
                <a:gd name="T76" fmla="*/ 0 h 21"/>
                <a:gd name="T77" fmla="*/ 141 w 141"/>
                <a:gd name="T78" fmla="*/ 21 h 2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41" h="21">
                  <a:moveTo>
                    <a:pt x="86" y="18"/>
                  </a:moveTo>
                  <a:lnTo>
                    <a:pt x="85" y="17"/>
                  </a:lnTo>
                  <a:lnTo>
                    <a:pt x="74" y="18"/>
                  </a:lnTo>
                  <a:lnTo>
                    <a:pt x="64" y="20"/>
                  </a:lnTo>
                  <a:lnTo>
                    <a:pt x="53" y="20"/>
                  </a:lnTo>
                  <a:lnTo>
                    <a:pt x="41" y="19"/>
                  </a:lnTo>
                  <a:lnTo>
                    <a:pt x="31" y="18"/>
                  </a:lnTo>
                  <a:lnTo>
                    <a:pt x="21" y="16"/>
                  </a:lnTo>
                  <a:lnTo>
                    <a:pt x="11" y="12"/>
                  </a:lnTo>
                  <a:lnTo>
                    <a:pt x="3" y="7"/>
                  </a:lnTo>
                  <a:lnTo>
                    <a:pt x="0" y="2"/>
                  </a:lnTo>
                  <a:lnTo>
                    <a:pt x="36" y="0"/>
                  </a:lnTo>
                  <a:lnTo>
                    <a:pt x="44" y="2"/>
                  </a:lnTo>
                  <a:lnTo>
                    <a:pt x="52" y="2"/>
                  </a:lnTo>
                  <a:lnTo>
                    <a:pt x="60" y="2"/>
                  </a:lnTo>
                  <a:lnTo>
                    <a:pt x="69" y="1"/>
                  </a:lnTo>
                  <a:lnTo>
                    <a:pt x="77" y="1"/>
                  </a:lnTo>
                  <a:lnTo>
                    <a:pt x="85" y="1"/>
                  </a:lnTo>
                  <a:lnTo>
                    <a:pt x="95" y="2"/>
                  </a:lnTo>
                  <a:lnTo>
                    <a:pt x="103" y="3"/>
                  </a:lnTo>
                  <a:lnTo>
                    <a:pt x="115" y="5"/>
                  </a:lnTo>
                  <a:lnTo>
                    <a:pt x="126" y="7"/>
                  </a:lnTo>
                  <a:lnTo>
                    <a:pt x="136" y="14"/>
                  </a:lnTo>
                  <a:lnTo>
                    <a:pt x="140" y="16"/>
                  </a:lnTo>
                  <a:lnTo>
                    <a:pt x="86" y="1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2" name="Freeform 78"/>
            <p:cNvSpPr>
              <a:spLocks/>
            </p:cNvSpPr>
            <p:nvPr/>
          </p:nvSpPr>
          <p:spPr bwMode="auto">
            <a:xfrm>
              <a:off x="3809" y="3438"/>
              <a:ext cx="52" cy="24"/>
            </a:xfrm>
            <a:custGeom>
              <a:avLst/>
              <a:gdLst>
                <a:gd name="T0" fmla="*/ 14 w 52"/>
                <a:gd name="T1" fmla="*/ 23 h 24"/>
                <a:gd name="T2" fmla="*/ 8 w 52"/>
                <a:gd name="T3" fmla="*/ 14 h 24"/>
                <a:gd name="T4" fmla="*/ 1 w 52"/>
                <a:gd name="T5" fmla="*/ 4 h 24"/>
                <a:gd name="T6" fmla="*/ 0 w 52"/>
                <a:gd name="T7" fmla="*/ 2 h 24"/>
                <a:gd name="T8" fmla="*/ 37 w 52"/>
                <a:gd name="T9" fmla="*/ 0 h 24"/>
                <a:gd name="T10" fmla="*/ 49 w 52"/>
                <a:gd name="T11" fmla="*/ 18 h 24"/>
                <a:gd name="T12" fmla="*/ 51 w 52"/>
                <a:gd name="T13" fmla="*/ 21 h 24"/>
                <a:gd name="T14" fmla="*/ 14 w 52"/>
                <a:gd name="T15" fmla="*/ 23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2"/>
                <a:gd name="T25" fmla="*/ 0 h 24"/>
                <a:gd name="T26" fmla="*/ 52 w 52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2" h="24">
                  <a:moveTo>
                    <a:pt x="14" y="23"/>
                  </a:moveTo>
                  <a:lnTo>
                    <a:pt x="8" y="14"/>
                  </a:lnTo>
                  <a:lnTo>
                    <a:pt x="1" y="4"/>
                  </a:lnTo>
                  <a:lnTo>
                    <a:pt x="0" y="2"/>
                  </a:lnTo>
                  <a:lnTo>
                    <a:pt x="37" y="0"/>
                  </a:lnTo>
                  <a:lnTo>
                    <a:pt x="49" y="18"/>
                  </a:lnTo>
                  <a:lnTo>
                    <a:pt x="51" y="21"/>
                  </a:lnTo>
                  <a:lnTo>
                    <a:pt x="14" y="2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3" name="Freeform 79"/>
            <p:cNvSpPr>
              <a:spLocks/>
            </p:cNvSpPr>
            <p:nvPr/>
          </p:nvSpPr>
          <p:spPr bwMode="auto">
            <a:xfrm>
              <a:off x="3924" y="3430"/>
              <a:ext cx="92" cy="26"/>
            </a:xfrm>
            <a:custGeom>
              <a:avLst/>
              <a:gdLst>
                <a:gd name="T0" fmla="*/ 14 w 92"/>
                <a:gd name="T1" fmla="*/ 25 h 26"/>
                <a:gd name="T2" fmla="*/ 0 w 92"/>
                <a:gd name="T3" fmla="*/ 4 h 26"/>
                <a:gd name="T4" fmla="*/ 31 w 92"/>
                <a:gd name="T5" fmla="*/ 3 h 26"/>
                <a:gd name="T6" fmla="*/ 31 w 92"/>
                <a:gd name="T7" fmla="*/ 4 h 26"/>
                <a:gd name="T8" fmla="*/ 32 w 92"/>
                <a:gd name="T9" fmla="*/ 3 h 26"/>
                <a:gd name="T10" fmla="*/ 91 w 92"/>
                <a:gd name="T11" fmla="*/ 0 h 26"/>
                <a:gd name="T12" fmla="*/ 47 w 92"/>
                <a:gd name="T13" fmla="*/ 23 h 26"/>
                <a:gd name="T14" fmla="*/ 14 w 92"/>
                <a:gd name="T15" fmla="*/ 25 h 2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2"/>
                <a:gd name="T25" fmla="*/ 0 h 26"/>
                <a:gd name="T26" fmla="*/ 92 w 92"/>
                <a:gd name="T27" fmla="*/ 26 h 2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2" h="26">
                  <a:moveTo>
                    <a:pt x="14" y="25"/>
                  </a:moveTo>
                  <a:lnTo>
                    <a:pt x="0" y="4"/>
                  </a:lnTo>
                  <a:lnTo>
                    <a:pt x="31" y="3"/>
                  </a:lnTo>
                  <a:lnTo>
                    <a:pt x="31" y="4"/>
                  </a:lnTo>
                  <a:lnTo>
                    <a:pt x="32" y="3"/>
                  </a:lnTo>
                  <a:lnTo>
                    <a:pt x="91" y="0"/>
                  </a:lnTo>
                  <a:lnTo>
                    <a:pt x="47" y="23"/>
                  </a:lnTo>
                  <a:lnTo>
                    <a:pt x="14" y="2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4" name="Freeform 80"/>
            <p:cNvSpPr>
              <a:spLocks/>
            </p:cNvSpPr>
            <p:nvPr/>
          </p:nvSpPr>
          <p:spPr bwMode="auto">
            <a:xfrm>
              <a:off x="4023" y="3427"/>
              <a:ext cx="44" cy="24"/>
            </a:xfrm>
            <a:custGeom>
              <a:avLst/>
              <a:gdLst>
                <a:gd name="T0" fmla="*/ 13 w 44"/>
                <a:gd name="T1" fmla="*/ 23 h 24"/>
                <a:gd name="T2" fmla="*/ 0 w 44"/>
                <a:gd name="T3" fmla="*/ 2 h 24"/>
                <a:gd name="T4" fmla="*/ 32 w 44"/>
                <a:gd name="T5" fmla="*/ 0 h 24"/>
                <a:gd name="T6" fmla="*/ 32 w 44"/>
                <a:gd name="T7" fmla="*/ 2 h 24"/>
                <a:gd name="T8" fmla="*/ 37 w 44"/>
                <a:gd name="T9" fmla="*/ 9 h 24"/>
                <a:gd name="T10" fmla="*/ 41 w 44"/>
                <a:gd name="T11" fmla="*/ 16 h 24"/>
                <a:gd name="T12" fmla="*/ 43 w 44"/>
                <a:gd name="T13" fmla="*/ 21 h 24"/>
                <a:gd name="T14" fmla="*/ 13 w 44"/>
                <a:gd name="T15" fmla="*/ 23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"/>
                <a:gd name="T25" fmla="*/ 0 h 24"/>
                <a:gd name="T26" fmla="*/ 44 w 44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" h="24">
                  <a:moveTo>
                    <a:pt x="13" y="23"/>
                  </a:moveTo>
                  <a:lnTo>
                    <a:pt x="0" y="2"/>
                  </a:lnTo>
                  <a:lnTo>
                    <a:pt x="32" y="0"/>
                  </a:lnTo>
                  <a:lnTo>
                    <a:pt x="32" y="2"/>
                  </a:lnTo>
                  <a:lnTo>
                    <a:pt x="37" y="9"/>
                  </a:lnTo>
                  <a:lnTo>
                    <a:pt x="41" y="16"/>
                  </a:lnTo>
                  <a:lnTo>
                    <a:pt x="43" y="21"/>
                  </a:lnTo>
                  <a:lnTo>
                    <a:pt x="13" y="2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5" name="Freeform 81"/>
            <p:cNvSpPr>
              <a:spLocks/>
            </p:cNvSpPr>
            <p:nvPr/>
          </p:nvSpPr>
          <p:spPr bwMode="auto">
            <a:xfrm>
              <a:off x="4129" y="3419"/>
              <a:ext cx="95" cy="26"/>
            </a:xfrm>
            <a:custGeom>
              <a:avLst/>
              <a:gdLst>
                <a:gd name="T0" fmla="*/ 8 w 95"/>
                <a:gd name="T1" fmla="*/ 25 h 26"/>
                <a:gd name="T2" fmla="*/ 9 w 95"/>
                <a:gd name="T3" fmla="*/ 24 h 26"/>
                <a:gd name="T4" fmla="*/ 9 w 95"/>
                <a:gd name="T5" fmla="*/ 23 h 26"/>
                <a:gd name="T6" fmla="*/ 10 w 95"/>
                <a:gd name="T7" fmla="*/ 23 h 26"/>
                <a:gd name="T8" fmla="*/ 10 w 95"/>
                <a:gd name="T9" fmla="*/ 21 h 26"/>
                <a:gd name="T10" fmla="*/ 11 w 95"/>
                <a:gd name="T11" fmla="*/ 20 h 26"/>
                <a:gd name="T12" fmla="*/ 0 w 95"/>
                <a:gd name="T13" fmla="*/ 5 h 26"/>
                <a:gd name="T14" fmla="*/ 27 w 95"/>
                <a:gd name="T15" fmla="*/ 3 h 26"/>
                <a:gd name="T16" fmla="*/ 29 w 95"/>
                <a:gd name="T17" fmla="*/ 10 h 26"/>
                <a:gd name="T18" fmla="*/ 43 w 95"/>
                <a:gd name="T19" fmla="*/ 2 h 26"/>
                <a:gd name="T20" fmla="*/ 94 w 95"/>
                <a:gd name="T21" fmla="*/ 0 h 26"/>
                <a:gd name="T22" fmla="*/ 91 w 95"/>
                <a:gd name="T23" fmla="*/ 4 h 26"/>
                <a:gd name="T24" fmla="*/ 84 w 95"/>
                <a:gd name="T25" fmla="*/ 9 h 26"/>
                <a:gd name="T26" fmla="*/ 76 w 95"/>
                <a:gd name="T27" fmla="*/ 16 h 26"/>
                <a:gd name="T28" fmla="*/ 66 w 95"/>
                <a:gd name="T29" fmla="*/ 20 h 26"/>
                <a:gd name="T30" fmla="*/ 64 w 95"/>
                <a:gd name="T31" fmla="*/ 22 h 26"/>
                <a:gd name="T32" fmla="*/ 8 w 95"/>
                <a:gd name="T33" fmla="*/ 25 h 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5"/>
                <a:gd name="T52" fmla="*/ 0 h 26"/>
                <a:gd name="T53" fmla="*/ 95 w 95"/>
                <a:gd name="T54" fmla="*/ 26 h 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5" h="26">
                  <a:moveTo>
                    <a:pt x="8" y="25"/>
                  </a:moveTo>
                  <a:lnTo>
                    <a:pt x="9" y="24"/>
                  </a:lnTo>
                  <a:lnTo>
                    <a:pt x="9" y="23"/>
                  </a:lnTo>
                  <a:lnTo>
                    <a:pt x="10" y="23"/>
                  </a:lnTo>
                  <a:lnTo>
                    <a:pt x="10" y="21"/>
                  </a:lnTo>
                  <a:lnTo>
                    <a:pt x="11" y="20"/>
                  </a:lnTo>
                  <a:lnTo>
                    <a:pt x="0" y="5"/>
                  </a:lnTo>
                  <a:lnTo>
                    <a:pt x="27" y="3"/>
                  </a:lnTo>
                  <a:lnTo>
                    <a:pt x="29" y="10"/>
                  </a:lnTo>
                  <a:lnTo>
                    <a:pt x="43" y="2"/>
                  </a:lnTo>
                  <a:lnTo>
                    <a:pt x="94" y="0"/>
                  </a:lnTo>
                  <a:lnTo>
                    <a:pt x="91" y="4"/>
                  </a:lnTo>
                  <a:lnTo>
                    <a:pt x="84" y="9"/>
                  </a:lnTo>
                  <a:lnTo>
                    <a:pt x="76" y="16"/>
                  </a:lnTo>
                  <a:lnTo>
                    <a:pt x="66" y="20"/>
                  </a:lnTo>
                  <a:lnTo>
                    <a:pt x="64" y="22"/>
                  </a:lnTo>
                  <a:lnTo>
                    <a:pt x="8" y="2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6" name="Freeform 82"/>
            <p:cNvSpPr>
              <a:spLocks/>
            </p:cNvSpPr>
            <p:nvPr/>
          </p:nvSpPr>
          <p:spPr bwMode="auto">
            <a:xfrm>
              <a:off x="4414" y="3429"/>
              <a:ext cx="8" cy="4"/>
            </a:xfrm>
            <a:custGeom>
              <a:avLst/>
              <a:gdLst>
                <a:gd name="T0" fmla="*/ 0 w 8"/>
                <a:gd name="T1" fmla="*/ 1 h 4"/>
                <a:gd name="T2" fmla="*/ 5 w 8"/>
                <a:gd name="T3" fmla="*/ 3 h 4"/>
                <a:gd name="T4" fmla="*/ 7 w 8"/>
                <a:gd name="T5" fmla="*/ 0 h 4"/>
                <a:gd name="T6" fmla="*/ 0 w 8"/>
                <a:gd name="T7" fmla="*/ 1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4"/>
                <a:gd name="T14" fmla="*/ 8 w 8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4">
                  <a:moveTo>
                    <a:pt x="0" y="1"/>
                  </a:moveTo>
                  <a:lnTo>
                    <a:pt x="5" y="3"/>
                  </a:lnTo>
                  <a:lnTo>
                    <a:pt x="7" y="0"/>
                  </a:lnTo>
                  <a:lnTo>
                    <a:pt x="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7" name="Freeform 83"/>
            <p:cNvSpPr>
              <a:spLocks/>
            </p:cNvSpPr>
            <p:nvPr/>
          </p:nvSpPr>
          <p:spPr bwMode="auto">
            <a:xfrm>
              <a:off x="4519" y="3401"/>
              <a:ext cx="65" cy="23"/>
            </a:xfrm>
            <a:custGeom>
              <a:avLst/>
              <a:gdLst>
                <a:gd name="T0" fmla="*/ 17 w 65"/>
                <a:gd name="T1" fmla="*/ 22 h 23"/>
                <a:gd name="T2" fmla="*/ 15 w 65"/>
                <a:gd name="T3" fmla="*/ 20 h 23"/>
                <a:gd name="T4" fmla="*/ 5 w 65"/>
                <a:gd name="T5" fmla="*/ 7 h 23"/>
                <a:gd name="T6" fmla="*/ 0 w 65"/>
                <a:gd name="T7" fmla="*/ 2 h 23"/>
                <a:gd name="T8" fmla="*/ 41 w 65"/>
                <a:gd name="T9" fmla="*/ 0 h 23"/>
                <a:gd name="T10" fmla="*/ 47 w 65"/>
                <a:gd name="T11" fmla="*/ 7 h 23"/>
                <a:gd name="T12" fmla="*/ 54 w 65"/>
                <a:gd name="T13" fmla="*/ 11 h 23"/>
                <a:gd name="T14" fmla="*/ 62 w 65"/>
                <a:gd name="T15" fmla="*/ 18 h 23"/>
                <a:gd name="T16" fmla="*/ 64 w 65"/>
                <a:gd name="T17" fmla="*/ 20 h 23"/>
                <a:gd name="T18" fmla="*/ 17 w 65"/>
                <a:gd name="T19" fmla="*/ 22 h 2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5"/>
                <a:gd name="T31" fmla="*/ 0 h 23"/>
                <a:gd name="T32" fmla="*/ 65 w 65"/>
                <a:gd name="T33" fmla="*/ 23 h 2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5" h="23">
                  <a:moveTo>
                    <a:pt x="17" y="22"/>
                  </a:moveTo>
                  <a:lnTo>
                    <a:pt x="15" y="20"/>
                  </a:lnTo>
                  <a:lnTo>
                    <a:pt x="5" y="7"/>
                  </a:lnTo>
                  <a:lnTo>
                    <a:pt x="0" y="2"/>
                  </a:lnTo>
                  <a:lnTo>
                    <a:pt x="41" y="0"/>
                  </a:lnTo>
                  <a:lnTo>
                    <a:pt x="47" y="7"/>
                  </a:lnTo>
                  <a:lnTo>
                    <a:pt x="54" y="11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17" y="2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8" name="Freeform 84"/>
            <p:cNvSpPr>
              <a:spLocks/>
            </p:cNvSpPr>
            <p:nvPr/>
          </p:nvSpPr>
          <p:spPr bwMode="auto">
            <a:xfrm>
              <a:off x="3737" y="3468"/>
              <a:ext cx="137" cy="100"/>
            </a:xfrm>
            <a:custGeom>
              <a:avLst/>
              <a:gdLst>
                <a:gd name="T0" fmla="*/ 87 w 137"/>
                <a:gd name="T1" fmla="*/ 99 h 100"/>
                <a:gd name="T2" fmla="*/ 86 w 137"/>
                <a:gd name="T3" fmla="*/ 97 h 100"/>
                <a:gd name="T4" fmla="*/ 78 w 137"/>
                <a:gd name="T5" fmla="*/ 84 h 100"/>
                <a:gd name="T6" fmla="*/ 67 w 137"/>
                <a:gd name="T7" fmla="*/ 72 h 100"/>
                <a:gd name="T8" fmla="*/ 57 w 137"/>
                <a:gd name="T9" fmla="*/ 58 h 100"/>
                <a:gd name="T10" fmla="*/ 47 w 137"/>
                <a:gd name="T11" fmla="*/ 45 h 100"/>
                <a:gd name="T12" fmla="*/ 36 w 137"/>
                <a:gd name="T13" fmla="*/ 32 h 100"/>
                <a:gd name="T14" fmla="*/ 25 w 137"/>
                <a:gd name="T15" fmla="*/ 19 h 100"/>
                <a:gd name="T16" fmla="*/ 21 w 137"/>
                <a:gd name="T17" fmla="*/ 17 h 100"/>
                <a:gd name="T18" fmla="*/ 18 w 137"/>
                <a:gd name="T19" fmla="*/ 14 h 100"/>
                <a:gd name="T20" fmla="*/ 15 w 137"/>
                <a:gd name="T21" fmla="*/ 11 h 100"/>
                <a:gd name="T22" fmla="*/ 12 w 137"/>
                <a:gd name="T23" fmla="*/ 10 h 100"/>
                <a:gd name="T24" fmla="*/ 9 w 137"/>
                <a:gd name="T25" fmla="*/ 8 h 100"/>
                <a:gd name="T26" fmla="*/ 6 w 137"/>
                <a:gd name="T27" fmla="*/ 5 h 100"/>
                <a:gd name="T28" fmla="*/ 3 w 137"/>
                <a:gd name="T29" fmla="*/ 4 h 100"/>
                <a:gd name="T30" fmla="*/ 0 w 137"/>
                <a:gd name="T31" fmla="*/ 3 h 100"/>
                <a:gd name="T32" fmla="*/ 54 w 137"/>
                <a:gd name="T33" fmla="*/ 0 h 100"/>
                <a:gd name="T34" fmla="*/ 58 w 137"/>
                <a:gd name="T35" fmla="*/ 4 h 100"/>
                <a:gd name="T36" fmla="*/ 68 w 137"/>
                <a:gd name="T37" fmla="*/ 11 h 100"/>
                <a:gd name="T38" fmla="*/ 76 w 137"/>
                <a:gd name="T39" fmla="*/ 19 h 100"/>
                <a:gd name="T40" fmla="*/ 84 w 137"/>
                <a:gd name="T41" fmla="*/ 27 h 100"/>
                <a:gd name="T42" fmla="*/ 91 w 137"/>
                <a:gd name="T43" fmla="*/ 34 h 100"/>
                <a:gd name="T44" fmla="*/ 101 w 137"/>
                <a:gd name="T45" fmla="*/ 48 h 100"/>
                <a:gd name="T46" fmla="*/ 111 w 137"/>
                <a:gd name="T47" fmla="*/ 62 h 100"/>
                <a:gd name="T48" fmla="*/ 121 w 137"/>
                <a:gd name="T49" fmla="*/ 75 h 100"/>
                <a:gd name="T50" fmla="*/ 131 w 137"/>
                <a:gd name="T51" fmla="*/ 89 h 100"/>
                <a:gd name="T52" fmla="*/ 136 w 137"/>
                <a:gd name="T53" fmla="*/ 96 h 100"/>
                <a:gd name="T54" fmla="*/ 87 w 137"/>
                <a:gd name="T55" fmla="*/ 99 h 10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37"/>
                <a:gd name="T85" fmla="*/ 0 h 100"/>
                <a:gd name="T86" fmla="*/ 137 w 137"/>
                <a:gd name="T87" fmla="*/ 100 h 100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37" h="100">
                  <a:moveTo>
                    <a:pt x="87" y="99"/>
                  </a:moveTo>
                  <a:lnTo>
                    <a:pt x="86" y="97"/>
                  </a:lnTo>
                  <a:lnTo>
                    <a:pt x="78" y="84"/>
                  </a:lnTo>
                  <a:lnTo>
                    <a:pt x="67" y="72"/>
                  </a:lnTo>
                  <a:lnTo>
                    <a:pt x="57" y="58"/>
                  </a:lnTo>
                  <a:lnTo>
                    <a:pt x="47" y="45"/>
                  </a:lnTo>
                  <a:lnTo>
                    <a:pt x="36" y="32"/>
                  </a:lnTo>
                  <a:lnTo>
                    <a:pt x="25" y="19"/>
                  </a:lnTo>
                  <a:lnTo>
                    <a:pt x="21" y="17"/>
                  </a:lnTo>
                  <a:lnTo>
                    <a:pt x="18" y="14"/>
                  </a:lnTo>
                  <a:lnTo>
                    <a:pt x="15" y="11"/>
                  </a:lnTo>
                  <a:lnTo>
                    <a:pt x="12" y="10"/>
                  </a:lnTo>
                  <a:lnTo>
                    <a:pt x="9" y="8"/>
                  </a:lnTo>
                  <a:lnTo>
                    <a:pt x="6" y="5"/>
                  </a:lnTo>
                  <a:lnTo>
                    <a:pt x="3" y="4"/>
                  </a:lnTo>
                  <a:lnTo>
                    <a:pt x="0" y="3"/>
                  </a:lnTo>
                  <a:lnTo>
                    <a:pt x="54" y="0"/>
                  </a:lnTo>
                  <a:lnTo>
                    <a:pt x="58" y="4"/>
                  </a:lnTo>
                  <a:lnTo>
                    <a:pt x="68" y="11"/>
                  </a:lnTo>
                  <a:lnTo>
                    <a:pt x="76" y="19"/>
                  </a:lnTo>
                  <a:lnTo>
                    <a:pt x="84" y="27"/>
                  </a:lnTo>
                  <a:lnTo>
                    <a:pt x="91" y="34"/>
                  </a:lnTo>
                  <a:lnTo>
                    <a:pt x="101" y="48"/>
                  </a:lnTo>
                  <a:lnTo>
                    <a:pt x="111" y="62"/>
                  </a:lnTo>
                  <a:lnTo>
                    <a:pt x="121" y="75"/>
                  </a:lnTo>
                  <a:lnTo>
                    <a:pt x="131" y="89"/>
                  </a:lnTo>
                  <a:lnTo>
                    <a:pt x="136" y="96"/>
                  </a:lnTo>
                  <a:lnTo>
                    <a:pt x="87" y="9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399" name="Freeform 85"/>
            <p:cNvSpPr>
              <a:spLocks/>
            </p:cNvSpPr>
            <p:nvPr/>
          </p:nvSpPr>
          <p:spPr bwMode="auto">
            <a:xfrm>
              <a:off x="3825" y="3465"/>
              <a:ext cx="100" cy="100"/>
            </a:xfrm>
            <a:custGeom>
              <a:avLst/>
              <a:gdLst>
                <a:gd name="T0" fmla="*/ 62 w 100"/>
                <a:gd name="T1" fmla="*/ 99 h 100"/>
                <a:gd name="T2" fmla="*/ 61 w 100"/>
                <a:gd name="T3" fmla="*/ 96 h 100"/>
                <a:gd name="T4" fmla="*/ 57 w 100"/>
                <a:gd name="T5" fmla="*/ 92 h 100"/>
                <a:gd name="T6" fmla="*/ 46 w 100"/>
                <a:gd name="T7" fmla="*/ 78 h 100"/>
                <a:gd name="T8" fmla="*/ 38 w 100"/>
                <a:gd name="T9" fmla="*/ 65 h 100"/>
                <a:gd name="T10" fmla="*/ 28 w 100"/>
                <a:gd name="T11" fmla="*/ 50 h 100"/>
                <a:gd name="T12" fmla="*/ 20 w 100"/>
                <a:gd name="T13" fmla="*/ 36 h 100"/>
                <a:gd name="T14" fmla="*/ 11 w 100"/>
                <a:gd name="T15" fmla="*/ 21 h 100"/>
                <a:gd name="T16" fmla="*/ 3 w 100"/>
                <a:gd name="T17" fmla="*/ 6 h 100"/>
                <a:gd name="T18" fmla="*/ 0 w 100"/>
                <a:gd name="T19" fmla="*/ 2 h 100"/>
                <a:gd name="T20" fmla="*/ 39 w 100"/>
                <a:gd name="T21" fmla="*/ 0 h 100"/>
                <a:gd name="T22" fmla="*/ 58 w 100"/>
                <a:gd name="T23" fmla="*/ 31 h 100"/>
                <a:gd name="T24" fmla="*/ 80 w 100"/>
                <a:gd name="T25" fmla="*/ 66 h 100"/>
                <a:gd name="T26" fmla="*/ 99 w 100"/>
                <a:gd name="T27" fmla="*/ 97 h 100"/>
                <a:gd name="T28" fmla="*/ 62 w 100"/>
                <a:gd name="T29" fmla="*/ 99 h 1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0"/>
                <a:gd name="T46" fmla="*/ 0 h 100"/>
                <a:gd name="T47" fmla="*/ 100 w 100"/>
                <a:gd name="T48" fmla="*/ 100 h 1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0" h="100">
                  <a:moveTo>
                    <a:pt x="62" y="99"/>
                  </a:moveTo>
                  <a:lnTo>
                    <a:pt x="61" y="96"/>
                  </a:lnTo>
                  <a:lnTo>
                    <a:pt x="57" y="92"/>
                  </a:lnTo>
                  <a:lnTo>
                    <a:pt x="46" y="78"/>
                  </a:lnTo>
                  <a:lnTo>
                    <a:pt x="38" y="65"/>
                  </a:lnTo>
                  <a:lnTo>
                    <a:pt x="28" y="50"/>
                  </a:lnTo>
                  <a:lnTo>
                    <a:pt x="20" y="36"/>
                  </a:lnTo>
                  <a:lnTo>
                    <a:pt x="11" y="21"/>
                  </a:lnTo>
                  <a:lnTo>
                    <a:pt x="3" y="6"/>
                  </a:lnTo>
                  <a:lnTo>
                    <a:pt x="0" y="2"/>
                  </a:lnTo>
                  <a:lnTo>
                    <a:pt x="39" y="0"/>
                  </a:lnTo>
                  <a:lnTo>
                    <a:pt x="58" y="31"/>
                  </a:lnTo>
                  <a:lnTo>
                    <a:pt x="80" y="66"/>
                  </a:lnTo>
                  <a:lnTo>
                    <a:pt x="99" y="97"/>
                  </a:lnTo>
                  <a:lnTo>
                    <a:pt x="62" y="9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0" name="Freeform 86"/>
            <p:cNvSpPr>
              <a:spLocks/>
            </p:cNvSpPr>
            <p:nvPr/>
          </p:nvSpPr>
          <p:spPr bwMode="auto">
            <a:xfrm>
              <a:off x="3939" y="3447"/>
              <a:ext cx="270" cy="112"/>
            </a:xfrm>
            <a:custGeom>
              <a:avLst/>
              <a:gdLst>
                <a:gd name="T0" fmla="*/ 57 w 270"/>
                <a:gd name="T1" fmla="*/ 111 h 112"/>
                <a:gd name="T2" fmla="*/ 0 w 270"/>
                <a:gd name="T3" fmla="*/ 14 h 112"/>
                <a:gd name="T4" fmla="*/ 34 w 270"/>
                <a:gd name="T5" fmla="*/ 12 h 112"/>
                <a:gd name="T6" fmla="*/ 32 w 270"/>
                <a:gd name="T7" fmla="*/ 12 h 112"/>
                <a:gd name="T8" fmla="*/ 32 w 270"/>
                <a:gd name="T9" fmla="*/ 13 h 112"/>
                <a:gd name="T10" fmla="*/ 32 w 270"/>
                <a:gd name="T11" fmla="*/ 14 h 112"/>
                <a:gd name="T12" fmla="*/ 78 w 270"/>
                <a:gd name="T13" fmla="*/ 86 h 112"/>
                <a:gd name="T14" fmla="*/ 119 w 270"/>
                <a:gd name="T15" fmla="*/ 61 h 112"/>
                <a:gd name="T16" fmla="*/ 123 w 270"/>
                <a:gd name="T17" fmla="*/ 49 h 112"/>
                <a:gd name="T18" fmla="*/ 97 w 270"/>
                <a:gd name="T19" fmla="*/ 9 h 112"/>
                <a:gd name="T20" fmla="*/ 130 w 270"/>
                <a:gd name="T21" fmla="*/ 7 h 112"/>
                <a:gd name="T22" fmla="*/ 132 w 270"/>
                <a:gd name="T23" fmla="*/ 11 h 112"/>
                <a:gd name="T24" fmla="*/ 139 w 270"/>
                <a:gd name="T25" fmla="*/ 17 h 112"/>
                <a:gd name="T26" fmla="*/ 145 w 270"/>
                <a:gd name="T27" fmla="*/ 25 h 112"/>
                <a:gd name="T28" fmla="*/ 153 w 270"/>
                <a:gd name="T29" fmla="*/ 32 h 112"/>
                <a:gd name="T30" fmla="*/ 194 w 270"/>
                <a:gd name="T31" fmla="*/ 3 h 112"/>
                <a:gd name="T32" fmla="*/ 252 w 270"/>
                <a:gd name="T33" fmla="*/ 0 h 112"/>
                <a:gd name="T34" fmla="*/ 246 w 270"/>
                <a:gd name="T35" fmla="*/ 5 h 112"/>
                <a:gd name="T36" fmla="*/ 239 w 270"/>
                <a:gd name="T37" fmla="*/ 11 h 112"/>
                <a:gd name="T38" fmla="*/ 233 w 270"/>
                <a:gd name="T39" fmla="*/ 19 h 112"/>
                <a:gd name="T40" fmla="*/ 241 w 270"/>
                <a:gd name="T41" fmla="*/ 27 h 112"/>
                <a:gd name="T42" fmla="*/ 260 w 270"/>
                <a:gd name="T43" fmla="*/ 67 h 112"/>
                <a:gd name="T44" fmla="*/ 262 w 270"/>
                <a:gd name="T45" fmla="*/ 68 h 112"/>
                <a:gd name="T46" fmla="*/ 264 w 270"/>
                <a:gd name="T47" fmla="*/ 70 h 112"/>
                <a:gd name="T48" fmla="*/ 265 w 270"/>
                <a:gd name="T49" fmla="*/ 71 h 112"/>
                <a:gd name="T50" fmla="*/ 266 w 270"/>
                <a:gd name="T51" fmla="*/ 72 h 112"/>
                <a:gd name="T52" fmla="*/ 266 w 270"/>
                <a:gd name="T53" fmla="*/ 76 h 112"/>
                <a:gd name="T54" fmla="*/ 268 w 270"/>
                <a:gd name="T55" fmla="*/ 81 h 112"/>
                <a:gd name="T56" fmla="*/ 269 w 270"/>
                <a:gd name="T57" fmla="*/ 86 h 112"/>
                <a:gd name="T58" fmla="*/ 267 w 270"/>
                <a:gd name="T59" fmla="*/ 89 h 112"/>
                <a:gd name="T60" fmla="*/ 264 w 270"/>
                <a:gd name="T61" fmla="*/ 90 h 112"/>
                <a:gd name="T62" fmla="*/ 261 w 270"/>
                <a:gd name="T63" fmla="*/ 90 h 112"/>
                <a:gd name="T64" fmla="*/ 257 w 270"/>
                <a:gd name="T65" fmla="*/ 89 h 112"/>
                <a:gd name="T66" fmla="*/ 255 w 270"/>
                <a:gd name="T67" fmla="*/ 90 h 112"/>
                <a:gd name="T68" fmla="*/ 242 w 270"/>
                <a:gd name="T69" fmla="*/ 98 h 112"/>
                <a:gd name="T70" fmla="*/ 239 w 270"/>
                <a:gd name="T71" fmla="*/ 101 h 112"/>
                <a:gd name="T72" fmla="*/ 194 w 270"/>
                <a:gd name="T73" fmla="*/ 104 h 112"/>
                <a:gd name="T74" fmla="*/ 234 w 270"/>
                <a:gd name="T75" fmla="*/ 76 h 112"/>
                <a:gd name="T76" fmla="*/ 234 w 270"/>
                <a:gd name="T77" fmla="*/ 74 h 112"/>
                <a:gd name="T78" fmla="*/ 235 w 270"/>
                <a:gd name="T79" fmla="*/ 73 h 112"/>
                <a:gd name="T80" fmla="*/ 235 w 270"/>
                <a:gd name="T81" fmla="*/ 72 h 112"/>
                <a:gd name="T82" fmla="*/ 235 w 270"/>
                <a:gd name="T83" fmla="*/ 71 h 112"/>
                <a:gd name="T84" fmla="*/ 212 w 270"/>
                <a:gd name="T85" fmla="*/ 36 h 112"/>
                <a:gd name="T86" fmla="*/ 159 w 270"/>
                <a:gd name="T87" fmla="*/ 75 h 112"/>
                <a:gd name="T88" fmla="*/ 159 w 270"/>
                <a:gd name="T89" fmla="*/ 76 h 112"/>
                <a:gd name="T90" fmla="*/ 160 w 270"/>
                <a:gd name="T91" fmla="*/ 77 h 112"/>
                <a:gd name="T92" fmla="*/ 161 w 270"/>
                <a:gd name="T93" fmla="*/ 77 h 112"/>
                <a:gd name="T94" fmla="*/ 161 w 270"/>
                <a:gd name="T95" fmla="*/ 78 h 112"/>
                <a:gd name="T96" fmla="*/ 177 w 270"/>
                <a:gd name="T97" fmla="*/ 105 h 112"/>
                <a:gd name="T98" fmla="*/ 148 w 270"/>
                <a:gd name="T99" fmla="*/ 106 h 112"/>
                <a:gd name="T100" fmla="*/ 141 w 270"/>
                <a:gd name="T101" fmla="*/ 93 h 112"/>
                <a:gd name="T102" fmla="*/ 140 w 270"/>
                <a:gd name="T103" fmla="*/ 94 h 112"/>
                <a:gd name="T104" fmla="*/ 140 w 270"/>
                <a:gd name="T105" fmla="*/ 93 h 112"/>
                <a:gd name="T106" fmla="*/ 139 w 270"/>
                <a:gd name="T107" fmla="*/ 93 h 112"/>
                <a:gd name="T108" fmla="*/ 137 w 270"/>
                <a:gd name="T109" fmla="*/ 92 h 112"/>
                <a:gd name="T110" fmla="*/ 99 w 270"/>
                <a:gd name="T111" fmla="*/ 109 h 112"/>
                <a:gd name="T112" fmla="*/ 57 w 270"/>
                <a:gd name="T113" fmla="*/ 111 h 11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70"/>
                <a:gd name="T172" fmla="*/ 0 h 112"/>
                <a:gd name="T173" fmla="*/ 270 w 270"/>
                <a:gd name="T174" fmla="*/ 112 h 11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70" h="112">
                  <a:moveTo>
                    <a:pt x="57" y="111"/>
                  </a:moveTo>
                  <a:lnTo>
                    <a:pt x="0" y="14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78" y="86"/>
                  </a:lnTo>
                  <a:lnTo>
                    <a:pt x="119" y="61"/>
                  </a:lnTo>
                  <a:lnTo>
                    <a:pt x="123" y="49"/>
                  </a:lnTo>
                  <a:lnTo>
                    <a:pt x="97" y="9"/>
                  </a:lnTo>
                  <a:lnTo>
                    <a:pt x="130" y="7"/>
                  </a:lnTo>
                  <a:lnTo>
                    <a:pt x="132" y="11"/>
                  </a:lnTo>
                  <a:lnTo>
                    <a:pt x="139" y="17"/>
                  </a:lnTo>
                  <a:lnTo>
                    <a:pt x="145" y="25"/>
                  </a:lnTo>
                  <a:lnTo>
                    <a:pt x="153" y="32"/>
                  </a:lnTo>
                  <a:lnTo>
                    <a:pt x="194" y="3"/>
                  </a:lnTo>
                  <a:lnTo>
                    <a:pt x="252" y="0"/>
                  </a:lnTo>
                  <a:lnTo>
                    <a:pt x="246" y="5"/>
                  </a:lnTo>
                  <a:lnTo>
                    <a:pt x="239" y="11"/>
                  </a:lnTo>
                  <a:lnTo>
                    <a:pt x="233" y="19"/>
                  </a:lnTo>
                  <a:lnTo>
                    <a:pt x="241" y="27"/>
                  </a:lnTo>
                  <a:lnTo>
                    <a:pt x="260" y="67"/>
                  </a:lnTo>
                  <a:lnTo>
                    <a:pt x="262" y="68"/>
                  </a:lnTo>
                  <a:lnTo>
                    <a:pt x="264" y="70"/>
                  </a:lnTo>
                  <a:lnTo>
                    <a:pt x="265" y="71"/>
                  </a:lnTo>
                  <a:lnTo>
                    <a:pt x="266" y="72"/>
                  </a:lnTo>
                  <a:lnTo>
                    <a:pt x="266" y="76"/>
                  </a:lnTo>
                  <a:lnTo>
                    <a:pt x="268" y="81"/>
                  </a:lnTo>
                  <a:lnTo>
                    <a:pt x="269" y="86"/>
                  </a:lnTo>
                  <a:lnTo>
                    <a:pt x="267" y="89"/>
                  </a:lnTo>
                  <a:lnTo>
                    <a:pt x="264" y="90"/>
                  </a:lnTo>
                  <a:lnTo>
                    <a:pt x="261" y="90"/>
                  </a:lnTo>
                  <a:lnTo>
                    <a:pt x="257" y="89"/>
                  </a:lnTo>
                  <a:lnTo>
                    <a:pt x="255" y="90"/>
                  </a:lnTo>
                  <a:lnTo>
                    <a:pt x="242" y="98"/>
                  </a:lnTo>
                  <a:lnTo>
                    <a:pt x="239" y="101"/>
                  </a:lnTo>
                  <a:lnTo>
                    <a:pt x="194" y="104"/>
                  </a:lnTo>
                  <a:lnTo>
                    <a:pt x="234" y="76"/>
                  </a:lnTo>
                  <a:lnTo>
                    <a:pt x="234" y="74"/>
                  </a:lnTo>
                  <a:lnTo>
                    <a:pt x="235" y="73"/>
                  </a:lnTo>
                  <a:lnTo>
                    <a:pt x="235" y="72"/>
                  </a:lnTo>
                  <a:lnTo>
                    <a:pt x="235" y="71"/>
                  </a:lnTo>
                  <a:lnTo>
                    <a:pt x="212" y="36"/>
                  </a:lnTo>
                  <a:lnTo>
                    <a:pt x="159" y="75"/>
                  </a:lnTo>
                  <a:lnTo>
                    <a:pt x="159" y="76"/>
                  </a:lnTo>
                  <a:lnTo>
                    <a:pt x="160" y="77"/>
                  </a:lnTo>
                  <a:lnTo>
                    <a:pt x="161" y="77"/>
                  </a:lnTo>
                  <a:lnTo>
                    <a:pt x="161" y="78"/>
                  </a:lnTo>
                  <a:lnTo>
                    <a:pt x="177" y="105"/>
                  </a:lnTo>
                  <a:lnTo>
                    <a:pt x="148" y="106"/>
                  </a:lnTo>
                  <a:lnTo>
                    <a:pt x="141" y="93"/>
                  </a:lnTo>
                  <a:lnTo>
                    <a:pt x="140" y="94"/>
                  </a:lnTo>
                  <a:lnTo>
                    <a:pt x="140" y="93"/>
                  </a:lnTo>
                  <a:lnTo>
                    <a:pt x="139" y="93"/>
                  </a:lnTo>
                  <a:lnTo>
                    <a:pt x="137" y="92"/>
                  </a:lnTo>
                  <a:lnTo>
                    <a:pt x="99" y="109"/>
                  </a:lnTo>
                  <a:lnTo>
                    <a:pt x="57" y="11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1" name="Freeform 87"/>
            <p:cNvSpPr>
              <a:spLocks/>
            </p:cNvSpPr>
            <p:nvPr/>
          </p:nvSpPr>
          <p:spPr bwMode="auto">
            <a:xfrm>
              <a:off x="4277" y="3540"/>
              <a:ext cx="35" cy="4"/>
            </a:xfrm>
            <a:custGeom>
              <a:avLst/>
              <a:gdLst>
                <a:gd name="T0" fmla="*/ 0 w 35"/>
                <a:gd name="T1" fmla="*/ 3 h 4"/>
                <a:gd name="T2" fmla="*/ 9 w 35"/>
                <a:gd name="T3" fmla="*/ 1 h 4"/>
                <a:gd name="T4" fmla="*/ 12 w 35"/>
                <a:gd name="T5" fmla="*/ 1 h 4"/>
                <a:gd name="T6" fmla="*/ 14 w 35"/>
                <a:gd name="T7" fmla="*/ 0 h 4"/>
                <a:gd name="T8" fmla="*/ 17 w 35"/>
                <a:gd name="T9" fmla="*/ 0 h 4"/>
                <a:gd name="T10" fmla="*/ 20 w 35"/>
                <a:gd name="T11" fmla="*/ 0 h 4"/>
                <a:gd name="T12" fmla="*/ 23 w 35"/>
                <a:gd name="T13" fmla="*/ 0 h 4"/>
                <a:gd name="T14" fmla="*/ 26 w 35"/>
                <a:gd name="T15" fmla="*/ 0 h 4"/>
                <a:gd name="T16" fmla="*/ 29 w 35"/>
                <a:gd name="T17" fmla="*/ 0 h 4"/>
                <a:gd name="T18" fmla="*/ 31 w 35"/>
                <a:gd name="T19" fmla="*/ 0 h 4"/>
                <a:gd name="T20" fmla="*/ 34 w 35"/>
                <a:gd name="T21" fmla="*/ 1 h 4"/>
                <a:gd name="T22" fmla="*/ 0 w 35"/>
                <a:gd name="T23" fmla="*/ 3 h 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5"/>
                <a:gd name="T37" fmla="*/ 0 h 4"/>
                <a:gd name="T38" fmla="*/ 35 w 35"/>
                <a:gd name="T39" fmla="*/ 4 h 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5" h="4">
                  <a:moveTo>
                    <a:pt x="0" y="3"/>
                  </a:moveTo>
                  <a:lnTo>
                    <a:pt x="9" y="1"/>
                  </a:lnTo>
                  <a:lnTo>
                    <a:pt x="12" y="1"/>
                  </a:lnTo>
                  <a:lnTo>
                    <a:pt x="14" y="0"/>
                  </a:lnTo>
                  <a:lnTo>
                    <a:pt x="17" y="0"/>
                  </a:lnTo>
                  <a:lnTo>
                    <a:pt x="20" y="0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29" y="0"/>
                  </a:lnTo>
                  <a:lnTo>
                    <a:pt x="31" y="0"/>
                  </a:lnTo>
                  <a:lnTo>
                    <a:pt x="34" y="1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2" name="Freeform 88"/>
            <p:cNvSpPr>
              <a:spLocks/>
            </p:cNvSpPr>
            <p:nvPr/>
          </p:nvSpPr>
          <p:spPr bwMode="auto">
            <a:xfrm>
              <a:off x="4357" y="3435"/>
              <a:ext cx="129" cy="103"/>
            </a:xfrm>
            <a:custGeom>
              <a:avLst/>
              <a:gdLst>
                <a:gd name="T0" fmla="*/ 35 w 129"/>
                <a:gd name="T1" fmla="*/ 102 h 103"/>
                <a:gd name="T2" fmla="*/ 35 w 129"/>
                <a:gd name="T3" fmla="*/ 100 h 103"/>
                <a:gd name="T4" fmla="*/ 33 w 129"/>
                <a:gd name="T5" fmla="*/ 96 h 103"/>
                <a:gd name="T6" fmla="*/ 30 w 129"/>
                <a:gd name="T7" fmla="*/ 93 h 103"/>
                <a:gd name="T8" fmla="*/ 28 w 129"/>
                <a:gd name="T9" fmla="*/ 90 h 103"/>
                <a:gd name="T10" fmla="*/ 25 w 129"/>
                <a:gd name="T11" fmla="*/ 87 h 103"/>
                <a:gd name="T12" fmla="*/ 6 w 129"/>
                <a:gd name="T13" fmla="*/ 52 h 103"/>
                <a:gd name="T14" fmla="*/ 0 w 129"/>
                <a:gd name="T15" fmla="*/ 35 h 103"/>
                <a:gd name="T16" fmla="*/ 10 w 129"/>
                <a:gd name="T17" fmla="*/ 29 h 103"/>
                <a:gd name="T18" fmla="*/ 17 w 129"/>
                <a:gd name="T19" fmla="*/ 25 h 103"/>
                <a:gd name="T20" fmla="*/ 25 w 129"/>
                <a:gd name="T21" fmla="*/ 19 h 103"/>
                <a:gd name="T22" fmla="*/ 32 w 129"/>
                <a:gd name="T23" fmla="*/ 13 h 103"/>
                <a:gd name="T24" fmla="*/ 39 w 129"/>
                <a:gd name="T25" fmla="*/ 9 h 103"/>
                <a:gd name="T26" fmla="*/ 46 w 129"/>
                <a:gd name="T27" fmla="*/ 4 h 103"/>
                <a:gd name="T28" fmla="*/ 54 w 129"/>
                <a:gd name="T29" fmla="*/ 1 h 103"/>
                <a:gd name="T30" fmla="*/ 67 w 129"/>
                <a:gd name="T31" fmla="*/ 0 h 103"/>
                <a:gd name="T32" fmla="*/ 87 w 129"/>
                <a:gd name="T33" fmla="*/ 9 h 103"/>
                <a:gd name="T34" fmla="*/ 93 w 129"/>
                <a:gd name="T35" fmla="*/ 18 h 103"/>
                <a:gd name="T36" fmla="*/ 128 w 129"/>
                <a:gd name="T37" fmla="*/ 70 h 103"/>
                <a:gd name="T38" fmla="*/ 127 w 129"/>
                <a:gd name="T39" fmla="*/ 71 h 103"/>
                <a:gd name="T40" fmla="*/ 125 w 129"/>
                <a:gd name="T41" fmla="*/ 72 h 103"/>
                <a:gd name="T42" fmla="*/ 123 w 129"/>
                <a:gd name="T43" fmla="*/ 72 h 103"/>
                <a:gd name="T44" fmla="*/ 115 w 129"/>
                <a:gd name="T45" fmla="*/ 68 h 103"/>
                <a:gd name="T46" fmla="*/ 108 w 129"/>
                <a:gd name="T47" fmla="*/ 62 h 103"/>
                <a:gd name="T48" fmla="*/ 100 w 129"/>
                <a:gd name="T49" fmla="*/ 56 h 103"/>
                <a:gd name="T50" fmla="*/ 95 w 129"/>
                <a:gd name="T51" fmla="*/ 47 h 103"/>
                <a:gd name="T52" fmla="*/ 91 w 129"/>
                <a:gd name="T53" fmla="*/ 40 h 103"/>
                <a:gd name="T54" fmla="*/ 85 w 129"/>
                <a:gd name="T55" fmla="*/ 32 h 103"/>
                <a:gd name="T56" fmla="*/ 78 w 129"/>
                <a:gd name="T57" fmla="*/ 26 h 103"/>
                <a:gd name="T58" fmla="*/ 70 w 129"/>
                <a:gd name="T59" fmla="*/ 21 h 103"/>
                <a:gd name="T60" fmla="*/ 32 w 129"/>
                <a:gd name="T61" fmla="*/ 48 h 103"/>
                <a:gd name="T62" fmla="*/ 33 w 129"/>
                <a:gd name="T63" fmla="*/ 55 h 103"/>
                <a:gd name="T64" fmla="*/ 33 w 129"/>
                <a:gd name="T65" fmla="*/ 61 h 103"/>
                <a:gd name="T66" fmla="*/ 36 w 129"/>
                <a:gd name="T67" fmla="*/ 67 h 103"/>
                <a:gd name="T68" fmla="*/ 39 w 129"/>
                <a:gd name="T69" fmla="*/ 74 h 103"/>
                <a:gd name="T70" fmla="*/ 43 w 129"/>
                <a:gd name="T71" fmla="*/ 78 h 103"/>
                <a:gd name="T72" fmla="*/ 46 w 129"/>
                <a:gd name="T73" fmla="*/ 84 h 103"/>
                <a:gd name="T74" fmla="*/ 51 w 129"/>
                <a:gd name="T75" fmla="*/ 88 h 103"/>
                <a:gd name="T76" fmla="*/ 55 w 129"/>
                <a:gd name="T77" fmla="*/ 92 h 103"/>
                <a:gd name="T78" fmla="*/ 106 w 129"/>
                <a:gd name="T79" fmla="*/ 70 h 103"/>
                <a:gd name="T80" fmla="*/ 108 w 129"/>
                <a:gd name="T81" fmla="*/ 88 h 103"/>
                <a:gd name="T82" fmla="*/ 107 w 129"/>
                <a:gd name="T83" fmla="*/ 90 h 103"/>
                <a:gd name="T84" fmla="*/ 104 w 129"/>
                <a:gd name="T85" fmla="*/ 90 h 103"/>
                <a:gd name="T86" fmla="*/ 102 w 129"/>
                <a:gd name="T87" fmla="*/ 92 h 103"/>
                <a:gd name="T88" fmla="*/ 101 w 129"/>
                <a:gd name="T89" fmla="*/ 93 h 103"/>
                <a:gd name="T90" fmla="*/ 96 w 129"/>
                <a:gd name="T91" fmla="*/ 97 h 103"/>
                <a:gd name="T92" fmla="*/ 93 w 129"/>
                <a:gd name="T93" fmla="*/ 99 h 103"/>
                <a:gd name="T94" fmla="*/ 35 w 129"/>
                <a:gd name="T95" fmla="*/ 102 h 103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9"/>
                <a:gd name="T145" fmla="*/ 0 h 103"/>
                <a:gd name="T146" fmla="*/ 129 w 129"/>
                <a:gd name="T147" fmla="*/ 103 h 103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9" h="103">
                  <a:moveTo>
                    <a:pt x="35" y="102"/>
                  </a:moveTo>
                  <a:lnTo>
                    <a:pt x="35" y="100"/>
                  </a:lnTo>
                  <a:lnTo>
                    <a:pt x="33" y="96"/>
                  </a:lnTo>
                  <a:lnTo>
                    <a:pt x="30" y="93"/>
                  </a:lnTo>
                  <a:lnTo>
                    <a:pt x="28" y="90"/>
                  </a:lnTo>
                  <a:lnTo>
                    <a:pt x="25" y="87"/>
                  </a:lnTo>
                  <a:lnTo>
                    <a:pt x="6" y="52"/>
                  </a:lnTo>
                  <a:lnTo>
                    <a:pt x="0" y="35"/>
                  </a:lnTo>
                  <a:lnTo>
                    <a:pt x="10" y="29"/>
                  </a:lnTo>
                  <a:lnTo>
                    <a:pt x="17" y="25"/>
                  </a:lnTo>
                  <a:lnTo>
                    <a:pt x="25" y="19"/>
                  </a:lnTo>
                  <a:lnTo>
                    <a:pt x="32" y="13"/>
                  </a:lnTo>
                  <a:lnTo>
                    <a:pt x="39" y="9"/>
                  </a:lnTo>
                  <a:lnTo>
                    <a:pt x="46" y="4"/>
                  </a:lnTo>
                  <a:lnTo>
                    <a:pt x="54" y="1"/>
                  </a:lnTo>
                  <a:lnTo>
                    <a:pt x="67" y="0"/>
                  </a:lnTo>
                  <a:lnTo>
                    <a:pt x="87" y="9"/>
                  </a:lnTo>
                  <a:lnTo>
                    <a:pt x="93" y="18"/>
                  </a:lnTo>
                  <a:lnTo>
                    <a:pt x="128" y="70"/>
                  </a:lnTo>
                  <a:lnTo>
                    <a:pt x="127" y="71"/>
                  </a:lnTo>
                  <a:lnTo>
                    <a:pt x="125" y="72"/>
                  </a:lnTo>
                  <a:lnTo>
                    <a:pt x="123" y="72"/>
                  </a:lnTo>
                  <a:lnTo>
                    <a:pt x="115" y="68"/>
                  </a:lnTo>
                  <a:lnTo>
                    <a:pt x="108" y="62"/>
                  </a:lnTo>
                  <a:lnTo>
                    <a:pt x="100" y="56"/>
                  </a:lnTo>
                  <a:lnTo>
                    <a:pt x="95" y="47"/>
                  </a:lnTo>
                  <a:lnTo>
                    <a:pt x="91" y="40"/>
                  </a:lnTo>
                  <a:lnTo>
                    <a:pt x="85" y="32"/>
                  </a:lnTo>
                  <a:lnTo>
                    <a:pt x="78" y="26"/>
                  </a:lnTo>
                  <a:lnTo>
                    <a:pt x="70" y="21"/>
                  </a:lnTo>
                  <a:lnTo>
                    <a:pt x="32" y="48"/>
                  </a:lnTo>
                  <a:lnTo>
                    <a:pt x="33" y="55"/>
                  </a:lnTo>
                  <a:lnTo>
                    <a:pt x="33" y="61"/>
                  </a:lnTo>
                  <a:lnTo>
                    <a:pt x="36" y="67"/>
                  </a:lnTo>
                  <a:lnTo>
                    <a:pt x="39" y="74"/>
                  </a:lnTo>
                  <a:lnTo>
                    <a:pt x="43" y="78"/>
                  </a:lnTo>
                  <a:lnTo>
                    <a:pt x="46" y="84"/>
                  </a:lnTo>
                  <a:lnTo>
                    <a:pt x="51" y="88"/>
                  </a:lnTo>
                  <a:lnTo>
                    <a:pt x="55" y="92"/>
                  </a:lnTo>
                  <a:lnTo>
                    <a:pt x="106" y="70"/>
                  </a:lnTo>
                  <a:lnTo>
                    <a:pt x="108" y="88"/>
                  </a:lnTo>
                  <a:lnTo>
                    <a:pt x="107" y="90"/>
                  </a:lnTo>
                  <a:lnTo>
                    <a:pt x="104" y="90"/>
                  </a:lnTo>
                  <a:lnTo>
                    <a:pt x="102" y="92"/>
                  </a:lnTo>
                  <a:lnTo>
                    <a:pt x="101" y="93"/>
                  </a:lnTo>
                  <a:lnTo>
                    <a:pt x="96" y="97"/>
                  </a:lnTo>
                  <a:lnTo>
                    <a:pt x="93" y="99"/>
                  </a:lnTo>
                  <a:lnTo>
                    <a:pt x="35" y="10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3" name="Freeform 89"/>
            <p:cNvSpPr>
              <a:spLocks/>
            </p:cNvSpPr>
            <p:nvPr/>
          </p:nvSpPr>
          <p:spPr bwMode="auto">
            <a:xfrm>
              <a:off x="4537" y="3427"/>
              <a:ext cx="124" cy="102"/>
            </a:xfrm>
            <a:custGeom>
              <a:avLst/>
              <a:gdLst>
                <a:gd name="T0" fmla="*/ 35 w 124"/>
                <a:gd name="T1" fmla="*/ 101 h 102"/>
                <a:gd name="T2" fmla="*/ 61 w 124"/>
                <a:gd name="T3" fmla="*/ 88 h 102"/>
                <a:gd name="T4" fmla="*/ 49 w 124"/>
                <a:gd name="T5" fmla="*/ 73 h 102"/>
                <a:gd name="T6" fmla="*/ 38 w 124"/>
                <a:gd name="T7" fmla="*/ 58 h 102"/>
                <a:gd name="T8" fmla="*/ 28 w 124"/>
                <a:gd name="T9" fmla="*/ 43 h 102"/>
                <a:gd name="T10" fmla="*/ 19 w 124"/>
                <a:gd name="T11" fmla="*/ 28 h 102"/>
                <a:gd name="T12" fmla="*/ 9 w 124"/>
                <a:gd name="T13" fmla="*/ 13 h 102"/>
                <a:gd name="T14" fmla="*/ 0 w 124"/>
                <a:gd name="T15" fmla="*/ 2 h 102"/>
                <a:gd name="T16" fmla="*/ 49 w 124"/>
                <a:gd name="T17" fmla="*/ 0 h 102"/>
                <a:gd name="T18" fmla="*/ 53 w 124"/>
                <a:gd name="T19" fmla="*/ 4 h 102"/>
                <a:gd name="T20" fmla="*/ 60 w 124"/>
                <a:gd name="T21" fmla="*/ 10 h 102"/>
                <a:gd name="T22" fmla="*/ 67 w 124"/>
                <a:gd name="T23" fmla="*/ 20 h 102"/>
                <a:gd name="T24" fmla="*/ 73 w 124"/>
                <a:gd name="T25" fmla="*/ 27 h 102"/>
                <a:gd name="T26" fmla="*/ 78 w 124"/>
                <a:gd name="T27" fmla="*/ 36 h 102"/>
                <a:gd name="T28" fmla="*/ 84 w 124"/>
                <a:gd name="T29" fmla="*/ 45 h 102"/>
                <a:gd name="T30" fmla="*/ 87 w 124"/>
                <a:gd name="T31" fmla="*/ 48 h 102"/>
                <a:gd name="T32" fmla="*/ 89 w 124"/>
                <a:gd name="T33" fmla="*/ 50 h 102"/>
                <a:gd name="T34" fmla="*/ 92 w 124"/>
                <a:gd name="T35" fmla="*/ 53 h 102"/>
                <a:gd name="T36" fmla="*/ 94 w 124"/>
                <a:gd name="T37" fmla="*/ 53 h 102"/>
                <a:gd name="T38" fmla="*/ 96 w 124"/>
                <a:gd name="T39" fmla="*/ 55 h 102"/>
                <a:gd name="T40" fmla="*/ 100 w 124"/>
                <a:gd name="T41" fmla="*/ 55 h 102"/>
                <a:gd name="T42" fmla="*/ 103 w 124"/>
                <a:gd name="T43" fmla="*/ 56 h 102"/>
                <a:gd name="T44" fmla="*/ 106 w 124"/>
                <a:gd name="T45" fmla="*/ 56 h 102"/>
                <a:gd name="T46" fmla="*/ 111 w 124"/>
                <a:gd name="T47" fmla="*/ 58 h 102"/>
                <a:gd name="T48" fmla="*/ 115 w 124"/>
                <a:gd name="T49" fmla="*/ 60 h 102"/>
                <a:gd name="T50" fmla="*/ 119 w 124"/>
                <a:gd name="T51" fmla="*/ 64 h 102"/>
                <a:gd name="T52" fmla="*/ 122 w 124"/>
                <a:gd name="T53" fmla="*/ 69 h 102"/>
                <a:gd name="T54" fmla="*/ 123 w 124"/>
                <a:gd name="T55" fmla="*/ 95 h 102"/>
                <a:gd name="T56" fmla="*/ 123 w 124"/>
                <a:gd name="T57" fmla="*/ 96 h 102"/>
                <a:gd name="T58" fmla="*/ 35 w 124"/>
                <a:gd name="T59" fmla="*/ 101 h 10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24"/>
                <a:gd name="T91" fmla="*/ 0 h 102"/>
                <a:gd name="T92" fmla="*/ 124 w 124"/>
                <a:gd name="T93" fmla="*/ 102 h 10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24" h="102">
                  <a:moveTo>
                    <a:pt x="35" y="101"/>
                  </a:moveTo>
                  <a:lnTo>
                    <a:pt x="61" y="88"/>
                  </a:lnTo>
                  <a:lnTo>
                    <a:pt x="49" y="73"/>
                  </a:lnTo>
                  <a:lnTo>
                    <a:pt x="38" y="58"/>
                  </a:lnTo>
                  <a:lnTo>
                    <a:pt x="28" y="43"/>
                  </a:lnTo>
                  <a:lnTo>
                    <a:pt x="19" y="28"/>
                  </a:lnTo>
                  <a:lnTo>
                    <a:pt x="9" y="13"/>
                  </a:lnTo>
                  <a:lnTo>
                    <a:pt x="0" y="2"/>
                  </a:lnTo>
                  <a:lnTo>
                    <a:pt x="49" y="0"/>
                  </a:lnTo>
                  <a:lnTo>
                    <a:pt x="53" y="4"/>
                  </a:lnTo>
                  <a:lnTo>
                    <a:pt x="60" y="10"/>
                  </a:lnTo>
                  <a:lnTo>
                    <a:pt x="67" y="20"/>
                  </a:lnTo>
                  <a:lnTo>
                    <a:pt x="73" y="27"/>
                  </a:lnTo>
                  <a:lnTo>
                    <a:pt x="78" y="36"/>
                  </a:lnTo>
                  <a:lnTo>
                    <a:pt x="84" y="45"/>
                  </a:lnTo>
                  <a:lnTo>
                    <a:pt x="87" y="48"/>
                  </a:lnTo>
                  <a:lnTo>
                    <a:pt x="89" y="50"/>
                  </a:lnTo>
                  <a:lnTo>
                    <a:pt x="92" y="53"/>
                  </a:lnTo>
                  <a:lnTo>
                    <a:pt x="94" y="53"/>
                  </a:lnTo>
                  <a:lnTo>
                    <a:pt x="96" y="55"/>
                  </a:lnTo>
                  <a:lnTo>
                    <a:pt x="100" y="55"/>
                  </a:lnTo>
                  <a:lnTo>
                    <a:pt x="103" y="56"/>
                  </a:lnTo>
                  <a:lnTo>
                    <a:pt x="106" y="56"/>
                  </a:lnTo>
                  <a:lnTo>
                    <a:pt x="111" y="58"/>
                  </a:lnTo>
                  <a:lnTo>
                    <a:pt x="115" y="60"/>
                  </a:lnTo>
                  <a:lnTo>
                    <a:pt x="119" y="64"/>
                  </a:lnTo>
                  <a:lnTo>
                    <a:pt x="122" y="69"/>
                  </a:lnTo>
                  <a:lnTo>
                    <a:pt x="123" y="95"/>
                  </a:lnTo>
                  <a:lnTo>
                    <a:pt x="123" y="96"/>
                  </a:lnTo>
                  <a:lnTo>
                    <a:pt x="35" y="10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4" name="Freeform 90"/>
            <p:cNvSpPr>
              <a:spLocks/>
            </p:cNvSpPr>
            <p:nvPr/>
          </p:nvSpPr>
          <p:spPr bwMode="auto">
            <a:xfrm>
              <a:off x="3829" y="3567"/>
              <a:ext cx="256" cy="260"/>
            </a:xfrm>
            <a:custGeom>
              <a:avLst/>
              <a:gdLst>
                <a:gd name="T0" fmla="*/ 174 w 256"/>
                <a:gd name="T1" fmla="*/ 259 h 260"/>
                <a:gd name="T2" fmla="*/ 168 w 256"/>
                <a:gd name="T3" fmla="*/ 250 h 260"/>
                <a:gd name="T4" fmla="*/ 161 w 256"/>
                <a:gd name="T5" fmla="*/ 236 h 260"/>
                <a:gd name="T6" fmla="*/ 153 w 256"/>
                <a:gd name="T7" fmla="*/ 220 h 260"/>
                <a:gd name="T8" fmla="*/ 147 w 256"/>
                <a:gd name="T9" fmla="*/ 206 h 260"/>
                <a:gd name="T10" fmla="*/ 138 w 256"/>
                <a:gd name="T11" fmla="*/ 192 h 260"/>
                <a:gd name="T12" fmla="*/ 129 w 256"/>
                <a:gd name="T13" fmla="*/ 176 h 260"/>
                <a:gd name="T14" fmla="*/ 120 w 256"/>
                <a:gd name="T15" fmla="*/ 164 h 260"/>
                <a:gd name="T16" fmla="*/ 111 w 256"/>
                <a:gd name="T17" fmla="*/ 151 h 260"/>
                <a:gd name="T18" fmla="*/ 109 w 256"/>
                <a:gd name="T19" fmla="*/ 150 h 260"/>
                <a:gd name="T20" fmla="*/ 108 w 256"/>
                <a:gd name="T21" fmla="*/ 149 h 260"/>
                <a:gd name="T22" fmla="*/ 108 w 256"/>
                <a:gd name="T23" fmla="*/ 148 h 260"/>
                <a:gd name="T24" fmla="*/ 98 w 256"/>
                <a:gd name="T25" fmla="*/ 134 h 260"/>
                <a:gd name="T26" fmla="*/ 87 w 256"/>
                <a:gd name="T27" fmla="*/ 120 h 260"/>
                <a:gd name="T28" fmla="*/ 75 w 256"/>
                <a:gd name="T29" fmla="*/ 107 h 260"/>
                <a:gd name="T30" fmla="*/ 65 w 256"/>
                <a:gd name="T31" fmla="*/ 94 h 260"/>
                <a:gd name="T32" fmla="*/ 55 w 256"/>
                <a:gd name="T33" fmla="*/ 79 h 260"/>
                <a:gd name="T34" fmla="*/ 44 w 256"/>
                <a:gd name="T35" fmla="*/ 67 h 260"/>
                <a:gd name="T36" fmla="*/ 34 w 256"/>
                <a:gd name="T37" fmla="*/ 52 h 260"/>
                <a:gd name="T38" fmla="*/ 25 w 256"/>
                <a:gd name="T39" fmla="*/ 35 h 260"/>
                <a:gd name="T40" fmla="*/ 24 w 256"/>
                <a:gd name="T41" fmla="*/ 35 h 260"/>
                <a:gd name="T42" fmla="*/ 21 w 256"/>
                <a:gd name="T43" fmla="*/ 34 h 260"/>
                <a:gd name="T44" fmla="*/ 21 w 256"/>
                <a:gd name="T45" fmla="*/ 33 h 260"/>
                <a:gd name="T46" fmla="*/ 20 w 256"/>
                <a:gd name="T47" fmla="*/ 32 h 260"/>
                <a:gd name="T48" fmla="*/ 9 w 256"/>
                <a:gd name="T49" fmla="*/ 18 h 260"/>
                <a:gd name="T50" fmla="*/ 0 w 256"/>
                <a:gd name="T51" fmla="*/ 6 h 260"/>
                <a:gd name="T52" fmla="*/ 50 w 256"/>
                <a:gd name="T53" fmla="*/ 3 h 260"/>
                <a:gd name="T54" fmla="*/ 54 w 256"/>
                <a:gd name="T55" fmla="*/ 10 h 260"/>
                <a:gd name="T56" fmla="*/ 64 w 256"/>
                <a:gd name="T57" fmla="*/ 24 h 260"/>
                <a:gd name="T58" fmla="*/ 75 w 256"/>
                <a:gd name="T59" fmla="*/ 39 h 260"/>
                <a:gd name="T60" fmla="*/ 84 w 256"/>
                <a:gd name="T61" fmla="*/ 55 h 260"/>
                <a:gd name="T62" fmla="*/ 87 w 256"/>
                <a:gd name="T63" fmla="*/ 58 h 260"/>
                <a:gd name="T64" fmla="*/ 91 w 256"/>
                <a:gd name="T65" fmla="*/ 62 h 260"/>
                <a:gd name="T66" fmla="*/ 94 w 256"/>
                <a:gd name="T67" fmla="*/ 65 h 260"/>
                <a:gd name="T68" fmla="*/ 96 w 256"/>
                <a:gd name="T69" fmla="*/ 68 h 260"/>
                <a:gd name="T70" fmla="*/ 99 w 256"/>
                <a:gd name="T71" fmla="*/ 71 h 260"/>
                <a:gd name="T72" fmla="*/ 103 w 256"/>
                <a:gd name="T73" fmla="*/ 74 h 260"/>
                <a:gd name="T74" fmla="*/ 105 w 256"/>
                <a:gd name="T75" fmla="*/ 78 h 260"/>
                <a:gd name="T76" fmla="*/ 108 w 256"/>
                <a:gd name="T77" fmla="*/ 82 h 260"/>
                <a:gd name="T78" fmla="*/ 69 w 256"/>
                <a:gd name="T79" fmla="*/ 16 h 260"/>
                <a:gd name="T80" fmla="*/ 65 w 256"/>
                <a:gd name="T81" fmla="*/ 11 h 260"/>
                <a:gd name="T82" fmla="*/ 63 w 256"/>
                <a:gd name="T83" fmla="*/ 5 h 260"/>
                <a:gd name="T84" fmla="*/ 61 w 256"/>
                <a:gd name="T85" fmla="*/ 2 h 260"/>
                <a:gd name="T86" fmla="*/ 100 w 256"/>
                <a:gd name="T87" fmla="*/ 0 h 260"/>
                <a:gd name="T88" fmla="*/ 102 w 256"/>
                <a:gd name="T89" fmla="*/ 5 h 260"/>
                <a:gd name="T90" fmla="*/ 125 w 256"/>
                <a:gd name="T91" fmla="*/ 41 h 260"/>
                <a:gd name="T92" fmla="*/ 147 w 256"/>
                <a:gd name="T93" fmla="*/ 76 h 260"/>
                <a:gd name="T94" fmla="*/ 170 w 256"/>
                <a:gd name="T95" fmla="*/ 113 h 260"/>
                <a:gd name="T96" fmla="*/ 192 w 256"/>
                <a:gd name="T97" fmla="*/ 150 h 260"/>
                <a:gd name="T98" fmla="*/ 215 w 256"/>
                <a:gd name="T99" fmla="*/ 188 h 260"/>
                <a:gd name="T100" fmla="*/ 237 w 256"/>
                <a:gd name="T101" fmla="*/ 225 h 260"/>
                <a:gd name="T102" fmla="*/ 255 w 256"/>
                <a:gd name="T103" fmla="*/ 255 h 260"/>
                <a:gd name="T104" fmla="*/ 228 w 256"/>
                <a:gd name="T105" fmla="*/ 256 h 260"/>
                <a:gd name="T106" fmla="*/ 226 w 256"/>
                <a:gd name="T107" fmla="*/ 255 h 260"/>
                <a:gd name="T108" fmla="*/ 218 w 256"/>
                <a:gd name="T109" fmla="*/ 244 h 260"/>
                <a:gd name="T110" fmla="*/ 210 w 256"/>
                <a:gd name="T111" fmla="*/ 234 h 260"/>
                <a:gd name="T112" fmla="*/ 203 w 256"/>
                <a:gd name="T113" fmla="*/ 223 h 260"/>
                <a:gd name="T114" fmla="*/ 196 w 256"/>
                <a:gd name="T115" fmla="*/ 213 h 260"/>
                <a:gd name="T116" fmla="*/ 195 w 256"/>
                <a:gd name="T117" fmla="*/ 214 h 260"/>
                <a:gd name="T118" fmla="*/ 194 w 256"/>
                <a:gd name="T119" fmla="*/ 215 h 260"/>
                <a:gd name="T120" fmla="*/ 194 w 256"/>
                <a:gd name="T121" fmla="*/ 216 h 260"/>
                <a:gd name="T122" fmla="*/ 217 w 256"/>
                <a:gd name="T123" fmla="*/ 257 h 260"/>
                <a:gd name="T124" fmla="*/ 174 w 256"/>
                <a:gd name="T125" fmla="*/ 259 h 26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6"/>
                <a:gd name="T190" fmla="*/ 0 h 260"/>
                <a:gd name="T191" fmla="*/ 256 w 256"/>
                <a:gd name="T192" fmla="*/ 260 h 260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6" h="260">
                  <a:moveTo>
                    <a:pt x="174" y="259"/>
                  </a:moveTo>
                  <a:lnTo>
                    <a:pt x="168" y="250"/>
                  </a:lnTo>
                  <a:lnTo>
                    <a:pt x="161" y="236"/>
                  </a:lnTo>
                  <a:lnTo>
                    <a:pt x="153" y="220"/>
                  </a:lnTo>
                  <a:lnTo>
                    <a:pt x="147" y="206"/>
                  </a:lnTo>
                  <a:lnTo>
                    <a:pt x="138" y="192"/>
                  </a:lnTo>
                  <a:lnTo>
                    <a:pt x="129" y="176"/>
                  </a:lnTo>
                  <a:lnTo>
                    <a:pt x="120" y="164"/>
                  </a:lnTo>
                  <a:lnTo>
                    <a:pt x="111" y="151"/>
                  </a:lnTo>
                  <a:lnTo>
                    <a:pt x="109" y="150"/>
                  </a:lnTo>
                  <a:lnTo>
                    <a:pt x="108" y="149"/>
                  </a:lnTo>
                  <a:lnTo>
                    <a:pt x="108" y="148"/>
                  </a:lnTo>
                  <a:lnTo>
                    <a:pt x="98" y="134"/>
                  </a:lnTo>
                  <a:lnTo>
                    <a:pt x="87" y="120"/>
                  </a:lnTo>
                  <a:lnTo>
                    <a:pt x="75" y="107"/>
                  </a:lnTo>
                  <a:lnTo>
                    <a:pt x="65" y="94"/>
                  </a:lnTo>
                  <a:lnTo>
                    <a:pt x="55" y="79"/>
                  </a:lnTo>
                  <a:lnTo>
                    <a:pt x="44" y="67"/>
                  </a:lnTo>
                  <a:lnTo>
                    <a:pt x="34" y="52"/>
                  </a:lnTo>
                  <a:lnTo>
                    <a:pt x="25" y="35"/>
                  </a:lnTo>
                  <a:lnTo>
                    <a:pt x="24" y="35"/>
                  </a:lnTo>
                  <a:lnTo>
                    <a:pt x="21" y="34"/>
                  </a:lnTo>
                  <a:lnTo>
                    <a:pt x="21" y="33"/>
                  </a:lnTo>
                  <a:lnTo>
                    <a:pt x="20" y="32"/>
                  </a:lnTo>
                  <a:lnTo>
                    <a:pt x="9" y="18"/>
                  </a:lnTo>
                  <a:lnTo>
                    <a:pt x="0" y="6"/>
                  </a:lnTo>
                  <a:lnTo>
                    <a:pt x="50" y="3"/>
                  </a:lnTo>
                  <a:lnTo>
                    <a:pt x="54" y="10"/>
                  </a:lnTo>
                  <a:lnTo>
                    <a:pt x="64" y="24"/>
                  </a:lnTo>
                  <a:lnTo>
                    <a:pt x="75" y="39"/>
                  </a:lnTo>
                  <a:lnTo>
                    <a:pt x="84" y="55"/>
                  </a:lnTo>
                  <a:lnTo>
                    <a:pt x="87" y="58"/>
                  </a:lnTo>
                  <a:lnTo>
                    <a:pt x="91" y="62"/>
                  </a:lnTo>
                  <a:lnTo>
                    <a:pt x="94" y="65"/>
                  </a:lnTo>
                  <a:lnTo>
                    <a:pt x="96" y="68"/>
                  </a:lnTo>
                  <a:lnTo>
                    <a:pt x="99" y="71"/>
                  </a:lnTo>
                  <a:lnTo>
                    <a:pt x="103" y="74"/>
                  </a:lnTo>
                  <a:lnTo>
                    <a:pt x="105" y="78"/>
                  </a:lnTo>
                  <a:lnTo>
                    <a:pt x="108" y="82"/>
                  </a:lnTo>
                  <a:lnTo>
                    <a:pt x="69" y="16"/>
                  </a:lnTo>
                  <a:lnTo>
                    <a:pt x="65" y="11"/>
                  </a:lnTo>
                  <a:lnTo>
                    <a:pt x="63" y="5"/>
                  </a:lnTo>
                  <a:lnTo>
                    <a:pt x="61" y="2"/>
                  </a:lnTo>
                  <a:lnTo>
                    <a:pt x="100" y="0"/>
                  </a:lnTo>
                  <a:lnTo>
                    <a:pt x="102" y="5"/>
                  </a:lnTo>
                  <a:lnTo>
                    <a:pt x="125" y="41"/>
                  </a:lnTo>
                  <a:lnTo>
                    <a:pt x="147" y="76"/>
                  </a:lnTo>
                  <a:lnTo>
                    <a:pt x="170" y="113"/>
                  </a:lnTo>
                  <a:lnTo>
                    <a:pt x="192" y="150"/>
                  </a:lnTo>
                  <a:lnTo>
                    <a:pt x="215" y="188"/>
                  </a:lnTo>
                  <a:lnTo>
                    <a:pt x="237" y="225"/>
                  </a:lnTo>
                  <a:lnTo>
                    <a:pt x="255" y="255"/>
                  </a:lnTo>
                  <a:lnTo>
                    <a:pt x="228" y="256"/>
                  </a:lnTo>
                  <a:lnTo>
                    <a:pt x="226" y="255"/>
                  </a:lnTo>
                  <a:lnTo>
                    <a:pt x="218" y="244"/>
                  </a:lnTo>
                  <a:lnTo>
                    <a:pt x="210" y="234"/>
                  </a:lnTo>
                  <a:lnTo>
                    <a:pt x="203" y="223"/>
                  </a:lnTo>
                  <a:lnTo>
                    <a:pt x="196" y="213"/>
                  </a:lnTo>
                  <a:lnTo>
                    <a:pt x="195" y="214"/>
                  </a:lnTo>
                  <a:lnTo>
                    <a:pt x="194" y="215"/>
                  </a:lnTo>
                  <a:lnTo>
                    <a:pt x="194" y="216"/>
                  </a:lnTo>
                  <a:lnTo>
                    <a:pt x="217" y="257"/>
                  </a:lnTo>
                  <a:lnTo>
                    <a:pt x="174" y="25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5" name="Freeform 91"/>
            <p:cNvSpPr>
              <a:spLocks/>
            </p:cNvSpPr>
            <p:nvPr/>
          </p:nvSpPr>
          <p:spPr bwMode="auto">
            <a:xfrm>
              <a:off x="4090" y="3529"/>
              <a:ext cx="572" cy="291"/>
            </a:xfrm>
            <a:custGeom>
              <a:avLst/>
              <a:gdLst>
                <a:gd name="T0" fmla="*/ 209 w 572"/>
                <a:gd name="T1" fmla="*/ 234 h 291"/>
                <a:gd name="T2" fmla="*/ 210 w 572"/>
                <a:gd name="T3" fmla="*/ 229 h 291"/>
                <a:gd name="T4" fmla="*/ 516 w 572"/>
                <a:gd name="T5" fmla="*/ 18 h 291"/>
                <a:gd name="T6" fmla="*/ 457 w 572"/>
                <a:gd name="T7" fmla="*/ 44 h 291"/>
                <a:gd name="T8" fmla="*/ 402 w 572"/>
                <a:gd name="T9" fmla="*/ 72 h 291"/>
                <a:gd name="T10" fmla="*/ 348 w 572"/>
                <a:gd name="T11" fmla="*/ 100 h 291"/>
                <a:gd name="T12" fmla="*/ 296 w 572"/>
                <a:gd name="T13" fmla="*/ 130 h 291"/>
                <a:gd name="T14" fmla="*/ 242 w 572"/>
                <a:gd name="T15" fmla="*/ 162 h 291"/>
                <a:gd name="T16" fmla="*/ 191 w 572"/>
                <a:gd name="T17" fmla="*/ 192 h 291"/>
                <a:gd name="T18" fmla="*/ 139 w 572"/>
                <a:gd name="T19" fmla="*/ 222 h 291"/>
                <a:gd name="T20" fmla="*/ 86 w 572"/>
                <a:gd name="T21" fmla="*/ 253 h 291"/>
                <a:gd name="T22" fmla="*/ 78 w 572"/>
                <a:gd name="T23" fmla="*/ 259 h 291"/>
                <a:gd name="T24" fmla="*/ 70 w 572"/>
                <a:gd name="T25" fmla="*/ 264 h 291"/>
                <a:gd name="T26" fmla="*/ 63 w 572"/>
                <a:gd name="T27" fmla="*/ 267 h 291"/>
                <a:gd name="T28" fmla="*/ 57 w 572"/>
                <a:gd name="T29" fmla="*/ 273 h 291"/>
                <a:gd name="T30" fmla="*/ 43 w 572"/>
                <a:gd name="T31" fmla="*/ 279 h 291"/>
                <a:gd name="T32" fmla="*/ 28 w 572"/>
                <a:gd name="T33" fmla="*/ 286 h 291"/>
                <a:gd name="T34" fmla="*/ 13 w 572"/>
                <a:gd name="T35" fmla="*/ 290 h 291"/>
                <a:gd name="T36" fmla="*/ 0 w 572"/>
                <a:gd name="T37" fmla="*/ 285 h 291"/>
                <a:gd name="T38" fmla="*/ 0 w 572"/>
                <a:gd name="T39" fmla="*/ 280 h 291"/>
                <a:gd name="T40" fmla="*/ 2 w 572"/>
                <a:gd name="T41" fmla="*/ 275 h 291"/>
                <a:gd name="T42" fmla="*/ 480 w 572"/>
                <a:gd name="T43" fmla="*/ 5 h 291"/>
                <a:gd name="T44" fmla="*/ 566 w 572"/>
                <a:gd name="T45" fmla="*/ 28 h 291"/>
                <a:gd name="T46" fmla="*/ 564 w 572"/>
                <a:gd name="T47" fmla="*/ 86 h 291"/>
                <a:gd name="T48" fmla="*/ 562 w 572"/>
                <a:gd name="T49" fmla="*/ 88 h 291"/>
                <a:gd name="T50" fmla="*/ 555 w 572"/>
                <a:gd name="T51" fmla="*/ 92 h 291"/>
                <a:gd name="T52" fmla="*/ 544 w 572"/>
                <a:gd name="T53" fmla="*/ 99 h 291"/>
                <a:gd name="T54" fmla="*/ 532 w 572"/>
                <a:gd name="T55" fmla="*/ 104 h 291"/>
                <a:gd name="T56" fmla="*/ 520 w 572"/>
                <a:gd name="T57" fmla="*/ 110 h 291"/>
                <a:gd name="T58" fmla="*/ 506 w 572"/>
                <a:gd name="T59" fmla="*/ 118 h 291"/>
                <a:gd name="T60" fmla="*/ 485 w 572"/>
                <a:gd name="T61" fmla="*/ 127 h 291"/>
                <a:gd name="T62" fmla="*/ 466 w 572"/>
                <a:gd name="T63" fmla="*/ 138 h 291"/>
                <a:gd name="T64" fmla="*/ 446 w 572"/>
                <a:gd name="T65" fmla="*/ 148 h 291"/>
                <a:gd name="T66" fmla="*/ 427 w 572"/>
                <a:gd name="T67" fmla="*/ 158 h 291"/>
                <a:gd name="T68" fmla="*/ 407 w 572"/>
                <a:gd name="T69" fmla="*/ 168 h 291"/>
                <a:gd name="T70" fmla="*/ 388 w 572"/>
                <a:gd name="T71" fmla="*/ 178 h 291"/>
                <a:gd name="T72" fmla="*/ 369 w 572"/>
                <a:gd name="T73" fmla="*/ 189 h 291"/>
                <a:gd name="T74" fmla="*/ 351 w 572"/>
                <a:gd name="T75" fmla="*/ 197 h 291"/>
                <a:gd name="T76" fmla="*/ 338 w 572"/>
                <a:gd name="T77" fmla="*/ 205 h 291"/>
                <a:gd name="T78" fmla="*/ 327 w 572"/>
                <a:gd name="T79" fmla="*/ 211 h 291"/>
                <a:gd name="T80" fmla="*/ 314 w 572"/>
                <a:gd name="T81" fmla="*/ 218 h 291"/>
                <a:gd name="T82" fmla="*/ 298 w 572"/>
                <a:gd name="T83" fmla="*/ 228 h 291"/>
                <a:gd name="T84" fmla="*/ 279 w 572"/>
                <a:gd name="T85" fmla="*/ 240 h 291"/>
                <a:gd name="T86" fmla="*/ 257 w 572"/>
                <a:gd name="T87" fmla="*/ 252 h 291"/>
                <a:gd name="T88" fmla="*/ 239 w 572"/>
                <a:gd name="T89" fmla="*/ 262 h 291"/>
                <a:gd name="T90" fmla="*/ 222 w 572"/>
                <a:gd name="T91" fmla="*/ 273 h 291"/>
                <a:gd name="T92" fmla="*/ 211 w 572"/>
                <a:gd name="T93" fmla="*/ 282 h 29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572"/>
                <a:gd name="T142" fmla="*/ 0 h 291"/>
                <a:gd name="T143" fmla="*/ 572 w 572"/>
                <a:gd name="T144" fmla="*/ 291 h 29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572" h="291">
                  <a:moveTo>
                    <a:pt x="125" y="286"/>
                  </a:moveTo>
                  <a:lnTo>
                    <a:pt x="209" y="234"/>
                  </a:lnTo>
                  <a:lnTo>
                    <a:pt x="209" y="232"/>
                  </a:lnTo>
                  <a:lnTo>
                    <a:pt x="210" y="229"/>
                  </a:lnTo>
                  <a:lnTo>
                    <a:pt x="516" y="70"/>
                  </a:lnTo>
                  <a:lnTo>
                    <a:pt x="516" y="18"/>
                  </a:lnTo>
                  <a:lnTo>
                    <a:pt x="486" y="30"/>
                  </a:lnTo>
                  <a:lnTo>
                    <a:pt x="457" y="44"/>
                  </a:lnTo>
                  <a:lnTo>
                    <a:pt x="428" y="58"/>
                  </a:lnTo>
                  <a:lnTo>
                    <a:pt x="402" y="72"/>
                  </a:lnTo>
                  <a:lnTo>
                    <a:pt x="375" y="86"/>
                  </a:lnTo>
                  <a:lnTo>
                    <a:pt x="348" y="100"/>
                  </a:lnTo>
                  <a:lnTo>
                    <a:pt x="322" y="115"/>
                  </a:lnTo>
                  <a:lnTo>
                    <a:pt x="296" y="130"/>
                  </a:lnTo>
                  <a:lnTo>
                    <a:pt x="270" y="146"/>
                  </a:lnTo>
                  <a:lnTo>
                    <a:pt x="242" y="162"/>
                  </a:lnTo>
                  <a:lnTo>
                    <a:pt x="217" y="176"/>
                  </a:lnTo>
                  <a:lnTo>
                    <a:pt x="191" y="192"/>
                  </a:lnTo>
                  <a:lnTo>
                    <a:pt x="165" y="208"/>
                  </a:lnTo>
                  <a:lnTo>
                    <a:pt x="139" y="222"/>
                  </a:lnTo>
                  <a:lnTo>
                    <a:pt x="113" y="238"/>
                  </a:lnTo>
                  <a:lnTo>
                    <a:pt x="86" y="253"/>
                  </a:lnTo>
                  <a:lnTo>
                    <a:pt x="83" y="256"/>
                  </a:lnTo>
                  <a:lnTo>
                    <a:pt x="78" y="259"/>
                  </a:lnTo>
                  <a:lnTo>
                    <a:pt x="74" y="262"/>
                  </a:lnTo>
                  <a:lnTo>
                    <a:pt x="70" y="264"/>
                  </a:lnTo>
                  <a:lnTo>
                    <a:pt x="66" y="266"/>
                  </a:lnTo>
                  <a:lnTo>
                    <a:pt x="63" y="267"/>
                  </a:lnTo>
                  <a:lnTo>
                    <a:pt x="59" y="270"/>
                  </a:lnTo>
                  <a:lnTo>
                    <a:pt x="57" y="273"/>
                  </a:lnTo>
                  <a:lnTo>
                    <a:pt x="49" y="276"/>
                  </a:lnTo>
                  <a:lnTo>
                    <a:pt x="43" y="279"/>
                  </a:lnTo>
                  <a:lnTo>
                    <a:pt x="35" y="283"/>
                  </a:lnTo>
                  <a:lnTo>
                    <a:pt x="28" y="286"/>
                  </a:lnTo>
                  <a:lnTo>
                    <a:pt x="20" y="289"/>
                  </a:lnTo>
                  <a:lnTo>
                    <a:pt x="13" y="290"/>
                  </a:lnTo>
                  <a:lnTo>
                    <a:pt x="6" y="288"/>
                  </a:lnTo>
                  <a:lnTo>
                    <a:pt x="0" y="285"/>
                  </a:lnTo>
                  <a:lnTo>
                    <a:pt x="0" y="283"/>
                  </a:lnTo>
                  <a:lnTo>
                    <a:pt x="0" y="280"/>
                  </a:lnTo>
                  <a:lnTo>
                    <a:pt x="1" y="278"/>
                  </a:lnTo>
                  <a:lnTo>
                    <a:pt x="2" y="275"/>
                  </a:lnTo>
                  <a:lnTo>
                    <a:pt x="260" y="118"/>
                  </a:lnTo>
                  <a:lnTo>
                    <a:pt x="480" y="5"/>
                  </a:lnTo>
                  <a:lnTo>
                    <a:pt x="571" y="0"/>
                  </a:lnTo>
                  <a:lnTo>
                    <a:pt x="566" y="28"/>
                  </a:lnTo>
                  <a:lnTo>
                    <a:pt x="563" y="58"/>
                  </a:lnTo>
                  <a:lnTo>
                    <a:pt x="564" y="86"/>
                  </a:lnTo>
                  <a:lnTo>
                    <a:pt x="563" y="87"/>
                  </a:lnTo>
                  <a:lnTo>
                    <a:pt x="562" y="88"/>
                  </a:lnTo>
                  <a:lnTo>
                    <a:pt x="560" y="88"/>
                  </a:lnTo>
                  <a:lnTo>
                    <a:pt x="555" y="92"/>
                  </a:lnTo>
                  <a:lnTo>
                    <a:pt x="550" y="95"/>
                  </a:lnTo>
                  <a:lnTo>
                    <a:pt x="544" y="99"/>
                  </a:lnTo>
                  <a:lnTo>
                    <a:pt x="537" y="102"/>
                  </a:lnTo>
                  <a:lnTo>
                    <a:pt x="532" y="104"/>
                  </a:lnTo>
                  <a:lnTo>
                    <a:pt x="527" y="107"/>
                  </a:lnTo>
                  <a:lnTo>
                    <a:pt x="520" y="110"/>
                  </a:lnTo>
                  <a:lnTo>
                    <a:pt x="515" y="112"/>
                  </a:lnTo>
                  <a:lnTo>
                    <a:pt x="506" y="118"/>
                  </a:lnTo>
                  <a:lnTo>
                    <a:pt x="496" y="122"/>
                  </a:lnTo>
                  <a:lnTo>
                    <a:pt x="485" y="127"/>
                  </a:lnTo>
                  <a:lnTo>
                    <a:pt x="475" y="132"/>
                  </a:lnTo>
                  <a:lnTo>
                    <a:pt x="466" y="138"/>
                  </a:lnTo>
                  <a:lnTo>
                    <a:pt x="456" y="143"/>
                  </a:lnTo>
                  <a:lnTo>
                    <a:pt x="446" y="148"/>
                  </a:lnTo>
                  <a:lnTo>
                    <a:pt x="435" y="153"/>
                  </a:lnTo>
                  <a:lnTo>
                    <a:pt x="427" y="158"/>
                  </a:lnTo>
                  <a:lnTo>
                    <a:pt x="417" y="163"/>
                  </a:lnTo>
                  <a:lnTo>
                    <a:pt x="407" y="168"/>
                  </a:lnTo>
                  <a:lnTo>
                    <a:pt x="397" y="173"/>
                  </a:lnTo>
                  <a:lnTo>
                    <a:pt x="388" y="178"/>
                  </a:lnTo>
                  <a:lnTo>
                    <a:pt x="378" y="184"/>
                  </a:lnTo>
                  <a:lnTo>
                    <a:pt x="369" y="189"/>
                  </a:lnTo>
                  <a:lnTo>
                    <a:pt x="359" y="195"/>
                  </a:lnTo>
                  <a:lnTo>
                    <a:pt x="351" y="197"/>
                  </a:lnTo>
                  <a:lnTo>
                    <a:pt x="346" y="200"/>
                  </a:lnTo>
                  <a:lnTo>
                    <a:pt x="338" y="205"/>
                  </a:lnTo>
                  <a:lnTo>
                    <a:pt x="334" y="208"/>
                  </a:lnTo>
                  <a:lnTo>
                    <a:pt x="327" y="211"/>
                  </a:lnTo>
                  <a:lnTo>
                    <a:pt x="321" y="215"/>
                  </a:lnTo>
                  <a:lnTo>
                    <a:pt x="314" y="218"/>
                  </a:lnTo>
                  <a:lnTo>
                    <a:pt x="308" y="221"/>
                  </a:lnTo>
                  <a:lnTo>
                    <a:pt x="298" y="228"/>
                  </a:lnTo>
                  <a:lnTo>
                    <a:pt x="288" y="235"/>
                  </a:lnTo>
                  <a:lnTo>
                    <a:pt x="279" y="240"/>
                  </a:lnTo>
                  <a:lnTo>
                    <a:pt x="268" y="246"/>
                  </a:lnTo>
                  <a:lnTo>
                    <a:pt x="257" y="252"/>
                  </a:lnTo>
                  <a:lnTo>
                    <a:pt x="247" y="258"/>
                  </a:lnTo>
                  <a:lnTo>
                    <a:pt x="239" y="262"/>
                  </a:lnTo>
                  <a:lnTo>
                    <a:pt x="229" y="270"/>
                  </a:lnTo>
                  <a:lnTo>
                    <a:pt x="222" y="273"/>
                  </a:lnTo>
                  <a:lnTo>
                    <a:pt x="216" y="277"/>
                  </a:lnTo>
                  <a:lnTo>
                    <a:pt x="211" y="282"/>
                  </a:lnTo>
                  <a:lnTo>
                    <a:pt x="125" y="28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6" name="Freeform 92"/>
            <p:cNvSpPr>
              <a:spLocks/>
            </p:cNvSpPr>
            <p:nvPr/>
          </p:nvSpPr>
          <p:spPr bwMode="auto">
            <a:xfrm>
              <a:off x="3998" y="3554"/>
              <a:ext cx="181" cy="87"/>
            </a:xfrm>
            <a:custGeom>
              <a:avLst/>
              <a:gdLst>
                <a:gd name="T0" fmla="*/ 0 w 181"/>
                <a:gd name="T1" fmla="*/ 10 h 87"/>
                <a:gd name="T2" fmla="*/ 42 w 181"/>
                <a:gd name="T3" fmla="*/ 80 h 87"/>
                <a:gd name="T4" fmla="*/ 43 w 181"/>
                <a:gd name="T5" fmla="*/ 81 h 87"/>
                <a:gd name="T6" fmla="*/ 46 w 181"/>
                <a:gd name="T7" fmla="*/ 84 h 87"/>
                <a:gd name="T8" fmla="*/ 49 w 181"/>
                <a:gd name="T9" fmla="*/ 85 h 87"/>
                <a:gd name="T10" fmla="*/ 53 w 181"/>
                <a:gd name="T11" fmla="*/ 86 h 87"/>
                <a:gd name="T12" fmla="*/ 57 w 181"/>
                <a:gd name="T13" fmla="*/ 85 h 87"/>
                <a:gd name="T14" fmla="*/ 61 w 181"/>
                <a:gd name="T15" fmla="*/ 83 h 87"/>
                <a:gd name="T16" fmla="*/ 66 w 181"/>
                <a:gd name="T17" fmla="*/ 82 h 87"/>
                <a:gd name="T18" fmla="*/ 72 w 181"/>
                <a:gd name="T19" fmla="*/ 79 h 87"/>
                <a:gd name="T20" fmla="*/ 77 w 181"/>
                <a:gd name="T21" fmla="*/ 78 h 87"/>
                <a:gd name="T22" fmla="*/ 81 w 181"/>
                <a:gd name="T23" fmla="*/ 75 h 87"/>
                <a:gd name="T24" fmla="*/ 86 w 181"/>
                <a:gd name="T25" fmla="*/ 72 h 87"/>
                <a:gd name="T26" fmla="*/ 91 w 181"/>
                <a:gd name="T27" fmla="*/ 70 h 87"/>
                <a:gd name="T28" fmla="*/ 105 w 181"/>
                <a:gd name="T29" fmla="*/ 61 h 87"/>
                <a:gd name="T30" fmla="*/ 117 w 181"/>
                <a:gd name="T31" fmla="*/ 51 h 87"/>
                <a:gd name="T32" fmla="*/ 131 w 181"/>
                <a:gd name="T33" fmla="*/ 39 h 87"/>
                <a:gd name="T34" fmla="*/ 144 w 181"/>
                <a:gd name="T35" fmla="*/ 29 h 87"/>
                <a:gd name="T36" fmla="*/ 157 w 181"/>
                <a:gd name="T37" fmla="*/ 19 h 87"/>
                <a:gd name="T38" fmla="*/ 170 w 181"/>
                <a:gd name="T39" fmla="*/ 8 h 87"/>
                <a:gd name="T40" fmla="*/ 180 w 181"/>
                <a:gd name="T41" fmla="*/ 0 h 87"/>
                <a:gd name="T42" fmla="*/ 135 w 181"/>
                <a:gd name="T43" fmla="*/ 3 h 87"/>
                <a:gd name="T44" fmla="*/ 123 w 181"/>
                <a:gd name="T45" fmla="*/ 11 h 87"/>
                <a:gd name="T46" fmla="*/ 119 w 181"/>
                <a:gd name="T47" fmla="*/ 4 h 87"/>
                <a:gd name="T48" fmla="*/ 90 w 181"/>
                <a:gd name="T49" fmla="*/ 5 h 87"/>
                <a:gd name="T50" fmla="*/ 103 w 181"/>
                <a:gd name="T51" fmla="*/ 25 h 87"/>
                <a:gd name="T52" fmla="*/ 96 w 181"/>
                <a:gd name="T53" fmla="*/ 29 h 87"/>
                <a:gd name="T54" fmla="*/ 89 w 181"/>
                <a:gd name="T55" fmla="*/ 35 h 87"/>
                <a:gd name="T56" fmla="*/ 84 w 181"/>
                <a:gd name="T57" fmla="*/ 40 h 87"/>
                <a:gd name="T58" fmla="*/ 77 w 181"/>
                <a:gd name="T59" fmla="*/ 45 h 87"/>
                <a:gd name="T60" fmla="*/ 71 w 181"/>
                <a:gd name="T61" fmla="*/ 50 h 87"/>
                <a:gd name="T62" fmla="*/ 64 w 181"/>
                <a:gd name="T63" fmla="*/ 54 h 87"/>
                <a:gd name="T64" fmla="*/ 57 w 181"/>
                <a:gd name="T65" fmla="*/ 55 h 87"/>
                <a:gd name="T66" fmla="*/ 51 w 181"/>
                <a:gd name="T67" fmla="*/ 55 h 87"/>
                <a:gd name="T68" fmla="*/ 36 w 181"/>
                <a:gd name="T69" fmla="*/ 14 h 87"/>
                <a:gd name="T70" fmla="*/ 37 w 181"/>
                <a:gd name="T71" fmla="*/ 13 h 87"/>
                <a:gd name="T72" fmla="*/ 37 w 181"/>
                <a:gd name="T73" fmla="*/ 12 h 87"/>
                <a:gd name="T74" fmla="*/ 37 w 181"/>
                <a:gd name="T75" fmla="*/ 11 h 87"/>
                <a:gd name="T76" fmla="*/ 37 w 181"/>
                <a:gd name="T77" fmla="*/ 10 h 87"/>
                <a:gd name="T78" fmla="*/ 42 w 181"/>
                <a:gd name="T79" fmla="*/ 8 h 87"/>
                <a:gd name="T80" fmla="*/ 0 w 181"/>
                <a:gd name="T81" fmla="*/ 10 h 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81"/>
                <a:gd name="T124" fmla="*/ 0 h 87"/>
                <a:gd name="T125" fmla="*/ 181 w 181"/>
                <a:gd name="T126" fmla="*/ 87 h 87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81" h="87">
                  <a:moveTo>
                    <a:pt x="0" y="10"/>
                  </a:moveTo>
                  <a:lnTo>
                    <a:pt x="42" y="80"/>
                  </a:lnTo>
                  <a:lnTo>
                    <a:pt x="43" y="81"/>
                  </a:lnTo>
                  <a:lnTo>
                    <a:pt x="46" y="84"/>
                  </a:lnTo>
                  <a:lnTo>
                    <a:pt x="49" y="85"/>
                  </a:lnTo>
                  <a:lnTo>
                    <a:pt x="53" y="86"/>
                  </a:lnTo>
                  <a:lnTo>
                    <a:pt x="57" y="85"/>
                  </a:lnTo>
                  <a:lnTo>
                    <a:pt x="61" y="83"/>
                  </a:lnTo>
                  <a:lnTo>
                    <a:pt x="66" y="82"/>
                  </a:lnTo>
                  <a:lnTo>
                    <a:pt x="72" y="79"/>
                  </a:lnTo>
                  <a:lnTo>
                    <a:pt x="77" y="78"/>
                  </a:lnTo>
                  <a:lnTo>
                    <a:pt x="81" y="75"/>
                  </a:lnTo>
                  <a:lnTo>
                    <a:pt x="86" y="72"/>
                  </a:lnTo>
                  <a:lnTo>
                    <a:pt x="91" y="70"/>
                  </a:lnTo>
                  <a:lnTo>
                    <a:pt x="105" y="61"/>
                  </a:lnTo>
                  <a:lnTo>
                    <a:pt x="117" y="51"/>
                  </a:lnTo>
                  <a:lnTo>
                    <a:pt x="131" y="39"/>
                  </a:lnTo>
                  <a:lnTo>
                    <a:pt x="144" y="29"/>
                  </a:lnTo>
                  <a:lnTo>
                    <a:pt x="157" y="19"/>
                  </a:lnTo>
                  <a:lnTo>
                    <a:pt x="170" y="8"/>
                  </a:lnTo>
                  <a:lnTo>
                    <a:pt x="180" y="0"/>
                  </a:lnTo>
                  <a:lnTo>
                    <a:pt x="135" y="3"/>
                  </a:lnTo>
                  <a:lnTo>
                    <a:pt x="123" y="11"/>
                  </a:lnTo>
                  <a:lnTo>
                    <a:pt x="119" y="4"/>
                  </a:lnTo>
                  <a:lnTo>
                    <a:pt x="90" y="5"/>
                  </a:lnTo>
                  <a:lnTo>
                    <a:pt x="103" y="25"/>
                  </a:lnTo>
                  <a:lnTo>
                    <a:pt x="96" y="29"/>
                  </a:lnTo>
                  <a:lnTo>
                    <a:pt x="89" y="35"/>
                  </a:lnTo>
                  <a:lnTo>
                    <a:pt x="84" y="40"/>
                  </a:lnTo>
                  <a:lnTo>
                    <a:pt x="77" y="45"/>
                  </a:lnTo>
                  <a:lnTo>
                    <a:pt x="71" y="50"/>
                  </a:lnTo>
                  <a:lnTo>
                    <a:pt x="64" y="54"/>
                  </a:lnTo>
                  <a:lnTo>
                    <a:pt x="57" y="55"/>
                  </a:lnTo>
                  <a:lnTo>
                    <a:pt x="51" y="55"/>
                  </a:lnTo>
                  <a:lnTo>
                    <a:pt x="36" y="14"/>
                  </a:lnTo>
                  <a:lnTo>
                    <a:pt x="37" y="13"/>
                  </a:lnTo>
                  <a:lnTo>
                    <a:pt x="37" y="12"/>
                  </a:lnTo>
                  <a:lnTo>
                    <a:pt x="37" y="11"/>
                  </a:lnTo>
                  <a:lnTo>
                    <a:pt x="37" y="10"/>
                  </a:lnTo>
                  <a:lnTo>
                    <a:pt x="42" y="8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7" name="Freeform 93"/>
            <p:cNvSpPr>
              <a:spLocks/>
            </p:cNvSpPr>
            <p:nvPr/>
          </p:nvSpPr>
          <p:spPr bwMode="auto">
            <a:xfrm>
              <a:off x="4072" y="3547"/>
              <a:ext cx="280" cy="198"/>
            </a:xfrm>
            <a:custGeom>
              <a:avLst/>
              <a:gdLst>
                <a:gd name="T0" fmla="*/ 191 w 280"/>
                <a:gd name="T1" fmla="*/ 9 h 198"/>
                <a:gd name="T2" fmla="*/ 169 w 280"/>
                <a:gd name="T3" fmla="*/ 21 h 198"/>
                <a:gd name="T4" fmla="*/ 147 w 280"/>
                <a:gd name="T5" fmla="*/ 33 h 198"/>
                <a:gd name="T6" fmla="*/ 125 w 280"/>
                <a:gd name="T7" fmla="*/ 48 h 198"/>
                <a:gd name="T8" fmla="*/ 109 w 280"/>
                <a:gd name="T9" fmla="*/ 55 h 198"/>
                <a:gd name="T10" fmla="*/ 93 w 280"/>
                <a:gd name="T11" fmla="*/ 65 h 198"/>
                <a:gd name="T12" fmla="*/ 76 w 280"/>
                <a:gd name="T13" fmla="*/ 74 h 198"/>
                <a:gd name="T14" fmla="*/ 61 w 280"/>
                <a:gd name="T15" fmla="*/ 84 h 198"/>
                <a:gd name="T16" fmla="*/ 45 w 280"/>
                <a:gd name="T17" fmla="*/ 93 h 198"/>
                <a:gd name="T18" fmla="*/ 30 w 280"/>
                <a:gd name="T19" fmla="*/ 104 h 198"/>
                <a:gd name="T20" fmla="*/ 15 w 280"/>
                <a:gd name="T21" fmla="*/ 114 h 198"/>
                <a:gd name="T22" fmla="*/ 0 w 280"/>
                <a:gd name="T23" fmla="*/ 124 h 198"/>
                <a:gd name="T24" fmla="*/ 1 w 280"/>
                <a:gd name="T25" fmla="*/ 126 h 198"/>
                <a:gd name="T26" fmla="*/ 50 w 280"/>
                <a:gd name="T27" fmla="*/ 184 h 198"/>
                <a:gd name="T28" fmla="*/ 51 w 280"/>
                <a:gd name="T29" fmla="*/ 187 h 198"/>
                <a:gd name="T30" fmla="*/ 53 w 280"/>
                <a:gd name="T31" fmla="*/ 191 h 198"/>
                <a:gd name="T32" fmla="*/ 62 w 280"/>
                <a:gd name="T33" fmla="*/ 194 h 198"/>
                <a:gd name="T34" fmla="*/ 73 w 280"/>
                <a:gd name="T35" fmla="*/ 197 h 198"/>
                <a:gd name="T36" fmla="*/ 82 w 280"/>
                <a:gd name="T37" fmla="*/ 196 h 198"/>
                <a:gd name="T38" fmla="*/ 91 w 280"/>
                <a:gd name="T39" fmla="*/ 192 h 198"/>
                <a:gd name="T40" fmla="*/ 116 w 280"/>
                <a:gd name="T41" fmla="*/ 178 h 198"/>
                <a:gd name="T42" fmla="*/ 139 w 280"/>
                <a:gd name="T43" fmla="*/ 164 h 198"/>
                <a:gd name="T44" fmla="*/ 163 w 280"/>
                <a:gd name="T45" fmla="*/ 151 h 198"/>
                <a:gd name="T46" fmla="*/ 187 w 280"/>
                <a:gd name="T47" fmla="*/ 138 h 198"/>
                <a:gd name="T48" fmla="*/ 209 w 280"/>
                <a:gd name="T49" fmla="*/ 123 h 198"/>
                <a:gd name="T50" fmla="*/ 230 w 280"/>
                <a:gd name="T51" fmla="*/ 110 h 198"/>
                <a:gd name="T52" fmla="*/ 253 w 280"/>
                <a:gd name="T53" fmla="*/ 94 h 198"/>
                <a:gd name="T54" fmla="*/ 272 w 280"/>
                <a:gd name="T55" fmla="*/ 79 h 198"/>
                <a:gd name="T56" fmla="*/ 274 w 280"/>
                <a:gd name="T57" fmla="*/ 77 h 198"/>
                <a:gd name="T58" fmla="*/ 277 w 280"/>
                <a:gd name="T59" fmla="*/ 75 h 198"/>
                <a:gd name="T60" fmla="*/ 271 w 280"/>
                <a:gd name="T61" fmla="*/ 66 h 198"/>
                <a:gd name="T62" fmla="*/ 261 w 280"/>
                <a:gd name="T63" fmla="*/ 62 h 198"/>
                <a:gd name="T64" fmla="*/ 234 w 280"/>
                <a:gd name="T65" fmla="*/ 76 h 198"/>
                <a:gd name="T66" fmla="*/ 207 w 280"/>
                <a:gd name="T67" fmla="*/ 88 h 198"/>
                <a:gd name="T68" fmla="*/ 182 w 280"/>
                <a:gd name="T69" fmla="*/ 105 h 198"/>
                <a:gd name="T70" fmla="*/ 158 w 280"/>
                <a:gd name="T71" fmla="*/ 118 h 198"/>
                <a:gd name="T72" fmla="*/ 132 w 280"/>
                <a:gd name="T73" fmla="*/ 134 h 198"/>
                <a:gd name="T74" fmla="*/ 108 w 280"/>
                <a:gd name="T75" fmla="*/ 149 h 198"/>
                <a:gd name="T76" fmla="*/ 83 w 280"/>
                <a:gd name="T77" fmla="*/ 163 h 198"/>
                <a:gd name="T78" fmla="*/ 57 w 280"/>
                <a:gd name="T79" fmla="*/ 176 h 198"/>
                <a:gd name="T80" fmla="*/ 41 w 280"/>
                <a:gd name="T81" fmla="*/ 130 h 198"/>
                <a:gd name="T82" fmla="*/ 191 w 280"/>
                <a:gd name="T83" fmla="*/ 36 h 198"/>
                <a:gd name="T84" fmla="*/ 197 w 280"/>
                <a:gd name="T85" fmla="*/ 31 h 198"/>
                <a:gd name="T86" fmla="*/ 199 w 280"/>
                <a:gd name="T87" fmla="*/ 23 h 198"/>
                <a:gd name="T88" fmla="*/ 272 w 280"/>
                <a:gd name="T89" fmla="*/ 61 h 198"/>
                <a:gd name="T90" fmla="*/ 276 w 280"/>
                <a:gd name="T91" fmla="*/ 61 h 198"/>
                <a:gd name="T92" fmla="*/ 279 w 280"/>
                <a:gd name="T93" fmla="*/ 61 h 198"/>
                <a:gd name="T94" fmla="*/ 202 w 280"/>
                <a:gd name="T95" fmla="*/ 2 h 19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80"/>
                <a:gd name="T145" fmla="*/ 0 h 198"/>
                <a:gd name="T146" fmla="*/ 280 w 280"/>
                <a:gd name="T147" fmla="*/ 198 h 19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80" h="198">
                  <a:moveTo>
                    <a:pt x="202" y="2"/>
                  </a:moveTo>
                  <a:lnTo>
                    <a:pt x="191" y="9"/>
                  </a:lnTo>
                  <a:lnTo>
                    <a:pt x="179" y="16"/>
                  </a:lnTo>
                  <a:lnTo>
                    <a:pt x="169" y="21"/>
                  </a:lnTo>
                  <a:lnTo>
                    <a:pt x="157" y="28"/>
                  </a:lnTo>
                  <a:lnTo>
                    <a:pt x="147" y="33"/>
                  </a:lnTo>
                  <a:lnTo>
                    <a:pt x="136" y="41"/>
                  </a:lnTo>
                  <a:lnTo>
                    <a:pt x="125" y="48"/>
                  </a:lnTo>
                  <a:lnTo>
                    <a:pt x="117" y="52"/>
                  </a:lnTo>
                  <a:lnTo>
                    <a:pt x="109" y="55"/>
                  </a:lnTo>
                  <a:lnTo>
                    <a:pt x="101" y="61"/>
                  </a:lnTo>
                  <a:lnTo>
                    <a:pt x="93" y="65"/>
                  </a:lnTo>
                  <a:lnTo>
                    <a:pt x="84" y="70"/>
                  </a:lnTo>
                  <a:lnTo>
                    <a:pt x="76" y="74"/>
                  </a:lnTo>
                  <a:lnTo>
                    <a:pt x="68" y="79"/>
                  </a:lnTo>
                  <a:lnTo>
                    <a:pt x="61" y="84"/>
                  </a:lnTo>
                  <a:lnTo>
                    <a:pt x="53" y="88"/>
                  </a:lnTo>
                  <a:lnTo>
                    <a:pt x="45" y="93"/>
                  </a:lnTo>
                  <a:lnTo>
                    <a:pt x="37" y="98"/>
                  </a:lnTo>
                  <a:lnTo>
                    <a:pt x="30" y="104"/>
                  </a:lnTo>
                  <a:lnTo>
                    <a:pt x="23" y="109"/>
                  </a:lnTo>
                  <a:lnTo>
                    <a:pt x="15" y="114"/>
                  </a:lnTo>
                  <a:lnTo>
                    <a:pt x="7" y="120"/>
                  </a:lnTo>
                  <a:lnTo>
                    <a:pt x="0" y="124"/>
                  </a:lnTo>
                  <a:lnTo>
                    <a:pt x="0" y="125"/>
                  </a:lnTo>
                  <a:lnTo>
                    <a:pt x="1" y="126"/>
                  </a:lnTo>
                  <a:lnTo>
                    <a:pt x="1" y="127"/>
                  </a:lnTo>
                  <a:lnTo>
                    <a:pt x="50" y="184"/>
                  </a:lnTo>
                  <a:lnTo>
                    <a:pt x="51" y="186"/>
                  </a:lnTo>
                  <a:lnTo>
                    <a:pt x="51" y="187"/>
                  </a:lnTo>
                  <a:lnTo>
                    <a:pt x="52" y="189"/>
                  </a:lnTo>
                  <a:lnTo>
                    <a:pt x="53" y="191"/>
                  </a:lnTo>
                  <a:lnTo>
                    <a:pt x="57" y="192"/>
                  </a:lnTo>
                  <a:lnTo>
                    <a:pt x="62" y="194"/>
                  </a:lnTo>
                  <a:lnTo>
                    <a:pt x="68" y="196"/>
                  </a:lnTo>
                  <a:lnTo>
                    <a:pt x="73" y="197"/>
                  </a:lnTo>
                  <a:lnTo>
                    <a:pt x="77" y="197"/>
                  </a:lnTo>
                  <a:lnTo>
                    <a:pt x="82" y="196"/>
                  </a:lnTo>
                  <a:lnTo>
                    <a:pt x="86" y="194"/>
                  </a:lnTo>
                  <a:lnTo>
                    <a:pt x="91" y="192"/>
                  </a:lnTo>
                  <a:lnTo>
                    <a:pt x="104" y="184"/>
                  </a:lnTo>
                  <a:lnTo>
                    <a:pt x="116" y="178"/>
                  </a:lnTo>
                  <a:lnTo>
                    <a:pt x="127" y="172"/>
                  </a:lnTo>
                  <a:lnTo>
                    <a:pt x="139" y="164"/>
                  </a:lnTo>
                  <a:lnTo>
                    <a:pt x="152" y="157"/>
                  </a:lnTo>
                  <a:lnTo>
                    <a:pt x="163" y="151"/>
                  </a:lnTo>
                  <a:lnTo>
                    <a:pt x="175" y="145"/>
                  </a:lnTo>
                  <a:lnTo>
                    <a:pt x="187" y="138"/>
                  </a:lnTo>
                  <a:lnTo>
                    <a:pt x="197" y="131"/>
                  </a:lnTo>
                  <a:lnTo>
                    <a:pt x="209" y="123"/>
                  </a:lnTo>
                  <a:lnTo>
                    <a:pt x="220" y="116"/>
                  </a:lnTo>
                  <a:lnTo>
                    <a:pt x="230" y="110"/>
                  </a:lnTo>
                  <a:lnTo>
                    <a:pt x="241" y="103"/>
                  </a:lnTo>
                  <a:lnTo>
                    <a:pt x="253" y="94"/>
                  </a:lnTo>
                  <a:lnTo>
                    <a:pt x="262" y="86"/>
                  </a:lnTo>
                  <a:lnTo>
                    <a:pt x="272" y="79"/>
                  </a:lnTo>
                  <a:lnTo>
                    <a:pt x="273" y="78"/>
                  </a:lnTo>
                  <a:lnTo>
                    <a:pt x="274" y="77"/>
                  </a:lnTo>
                  <a:lnTo>
                    <a:pt x="276" y="76"/>
                  </a:lnTo>
                  <a:lnTo>
                    <a:pt x="277" y="75"/>
                  </a:lnTo>
                  <a:lnTo>
                    <a:pt x="274" y="69"/>
                  </a:lnTo>
                  <a:lnTo>
                    <a:pt x="271" y="66"/>
                  </a:lnTo>
                  <a:lnTo>
                    <a:pt x="266" y="63"/>
                  </a:lnTo>
                  <a:lnTo>
                    <a:pt x="261" y="62"/>
                  </a:lnTo>
                  <a:lnTo>
                    <a:pt x="247" y="68"/>
                  </a:lnTo>
                  <a:lnTo>
                    <a:pt x="234" y="76"/>
                  </a:lnTo>
                  <a:lnTo>
                    <a:pt x="220" y="82"/>
                  </a:lnTo>
                  <a:lnTo>
                    <a:pt x="207" y="88"/>
                  </a:lnTo>
                  <a:lnTo>
                    <a:pt x="196" y="97"/>
                  </a:lnTo>
                  <a:lnTo>
                    <a:pt x="182" y="105"/>
                  </a:lnTo>
                  <a:lnTo>
                    <a:pt x="169" y="111"/>
                  </a:lnTo>
                  <a:lnTo>
                    <a:pt x="158" y="118"/>
                  </a:lnTo>
                  <a:lnTo>
                    <a:pt x="145" y="127"/>
                  </a:lnTo>
                  <a:lnTo>
                    <a:pt x="132" y="134"/>
                  </a:lnTo>
                  <a:lnTo>
                    <a:pt x="120" y="142"/>
                  </a:lnTo>
                  <a:lnTo>
                    <a:pt x="108" y="149"/>
                  </a:lnTo>
                  <a:lnTo>
                    <a:pt x="96" y="156"/>
                  </a:lnTo>
                  <a:lnTo>
                    <a:pt x="83" y="163"/>
                  </a:lnTo>
                  <a:lnTo>
                    <a:pt x="71" y="171"/>
                  </a:lnTo>
                  <a:lnTo>
                    <a:pt x="57" y="176"/>
                  </a:lnTo>
                  <a:lnTo>
                    <a:pt x="34" y="138"/>
                  </a:lnTo>
                  <a:lnTo>
                    <a:pt x="41" y="130"/>
                  </a:lnTo>
                  <a:lnTo>
                    <a:pt x="149" y="65"/>
                  </a:lnTo>
                  <a:lnTo>
                    <a:pt x="191" y="36"/>
                  </a:lnTo>
                  <a:lnTo>
                    <a:pt x="194" y="34"/>
                  </a:lnTo>
                  <a:lnTo>
                    <a:pt x="197" y="31"/>
                  </a:lnTo>
                  <a:lnTo>
                    <a:pt x="198" y="27"/>
                  </a:lnTo>
                  <a:lnTo>
                    <a:pt x="199" y="23"/>
                  </a:lnTo>
                  <a:lnTo>
                    <a:pt x="225" y="7"/>
                  </a:lnTo>
                  <a:lnTo>
                    <a:pt x="272" y="61"/>
                  </a:lnTo>
                  <a:lnTo>
                    <a:pt x="274" y="61"/>
                  </a:lnTo>
                  <a:lnTo>
                    <a:pt x="276" y="61"/>
                  </a:lnTo>
                  <a:lnTo>
                    <a:pt x="277" y="61"/>
                  </a:lnTo>
                  <a:lnTo>
                    <a:pt x="279" y="61"/>
                  </a:lnTo>
                  <a:lnTo>
                    <a:pt x="241" y="0"/>
                  </a:lnTo>
                  <a:lnTo>
                    <a:pt x="202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8" name="Freeform 94"/>
            <p:cNvSpPr>
              <a:spLocks/>
            </p:cNvSpPr>
            <p:nvPr/>
          </p:nvSpPr>
          <p:spPr bwMode="auto">
            <a:xfrm>
              <a:off x="4395" y="3540"/>
              <a:ext cx="55" cy="9"/>
            </a:xfrm>
            <a:custGeom>
              <a:avLst/>
              <a:gdLst>
                <a:gd name="T0" fmla="*/ 0 w 55"/>
                <a:gd name="T1" fmla="*/ 3 h 9"/>
                <a:gd name="T2" fmla="*/ 2 w 55"/>
                <a:gd name="T3" fmla="*/ 5 h 9"/>
                <a:gd name="T4" fmla="*/ 4 w 55"/>
                <a:gd name="T5" fmla="*/ 7 h 9"/>
                <a:gd name="T6" fmla="*/ 7 w 55"/>
                <a:gd name="T7" fmla="*/ 8 h 9"/>
                <a:gd name="T8" fmla="*/ 12 w 55"/>
                <a:gd name="T9" fmla="*/ 8 h 9"/>
                <a:gd name="T10" fmla="*/ 19 w 55"/>
                <a:gd name="T11" fmla="*/ 8 h 9"/>
                <a:gd name="T12" fmla="*/ 26 w 55"/>
                <a:gd name="T13" fmla="*/ 8 h 9"/>
                <a:gd name="T14" fmla="*/ 32 w 55"/>
                <a:gd name="T15" fmla="*/ 6 h 9"/>
                <a:gd name="T16" fmla="*/ 39 w 55"/>
                <a:gd name="T17" fmla="*/ 5 h 9"/>
                <a:gd name="T18" fmla="*/ 45 w 55"/>
                <a:gd name="T19" fmla="*/ 4 h 9"/>
                <a:gd name="T20" fmla="*/ 51 w 55"/>
                <a:gd name="T21" fmla="*/ 1 h 9"/>
                <a:gd name="T22" fmla="*/ 54 w 55"/>
                <a:gd name="T23" fmla="*/ 0 h 9"/>
                <a:gd name="T24" fmla="*/ 0 w 55"/>
                <a:gd name="T25" fmla="*/ 3 h 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5"/>
                <a:gd name="T40" fmla="*/ 0 h 9"/>
                <a:gd name="T41" fmla="*/ 55 w 55"/>
                <a:gd name="T42" fmla="*/ 9 h 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5" h="9">
                  <a:moveTo>
                    <a:pt x="0" y="3"/>
                  </a:moveTo>
                  <a:lnTo>
                    <a:pt x="2" y="5"/>
                  </a:lnTo>
                  <a:lnTo>
                    <a:pt x="4" y="7"/>
                  </a:lnTo>
                  <a:lnTo>
                    <a:pt x="7" y="8"/>
                  </a:lnTo>
                  <a:lnTo>
                    <a:pt x="12" y="8"/>
                  </a:lnTo>
                  <a:lnTo>
                    <a:pt x="19" y="8"/>
                  </a:lnTo>
                  <a:lnTo>
                    <a:pt x="26" y="8"/>
                  </a:lnTo>
                  <a:lnTo>
                    <a:pt x="32" y="6"/>
                  </a:lnTo>
                  <a:lnTo>
                    <a:pt x="39" y="5"/>
                  </a:lnTo>
                  <a:lnTo>
                    <a:pt x="45" y="4"/>
                  </a:lnTo>
                  <a:lnTo>
                    <a:pt x="51" y="1"/>
                  </a:lnTo>
                  <a:lnTo>
                    <a:pt x="54" y="0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3409" name="Freeform 95"/>
            <p:cNvSpPr>
              <a:spLocks/>
            </p:cNvSpPr>
            <p:nvPr/>
          </p:nvSpPr>
          <p:spPr bwMode="auto">
            <a:xfrm>
              <a:off x="4007" y="3817"/>
              <a:ext cx="291" cy="124"/>
            </a:xfrm>
            <a:custGeom>
              <a:avLst/>
              <a:gdLst>
                <a:gd name="T0" fmla="*/ 0 w 291"/>
                <a:gd name="T1" fmla="*/ 15 h 124"/>
                <a:gd name="T2" fmla="*/ 3 w 291"/>
                <a:gd name="T3" fmla="*/ 21 h 124"/>
                <a:gd name="T4" fmla="*/ 11 w 291"/>
                <a:gd name="T5" fmla="*/ 36 h 124"/>
                <a:gd name="T6" fmla="*/ 19 w 291"/>
                <a:gd name="T7" fmla="*/ 50 h 124"/>
                <a:gd name="T8" fmla="*/ 26 w 291"/>
                <a:gd name="T9" fmla="*/ 64 h 124"/>
                <a:gd name="T10" fmla="*/ 36 w 291"/>
                <a:gd name="T11" fmla="*/ 77 h 124"/>
                <a:gd name="T12" fmla="*/ 45 w 291"/>
                <a:gd name="T13" fmla="*/ 90 h 124"/>
                <a:gd name="T14" fmla="*/ 54 w 291"/>
                <a:gd name="T15" fmla="*/ 101 h 124"/>
                <a:gd name="T16" fmla="*/ 66 w 291"/>
                <a:gd name="T17" fmla="*/ 113 h 124"/>
                <a:gd name="T18" fmla="*/ 79 w 291"/>
                <a:gd name="T19" fmla="*/ 123 h 124"/>
                <a:gd name="T20" fmla="*/ 83 w 291"/>
                <a:gd name="T21" fmla="*/ 123 h 124"/>
                <a:gd name="T22" fmla="*/ 89 w 291"/>
                <a:gd name="T23" fmla="*/ 123 h 124"/>
                <a:gd name="T24" fmla="*/ 93 w 291"/>
                <a:gd name="T25" fmla="*/ 123 h 124"/>
                <a:gd name="T26" fmla="*/ 97 w 291"/>
                <a:gd name="T27" fmla="*/ 122 h 124"/>
                <a:gd name="T28" fmla="*/ 105 w 291"/>
                <a:gd name="T29" fmla="*/ 114 h 124"/>
                <a:gd name="T30" fmla="*/ 114 w 291"/>
                <a:gd name="T31" fmla="*/ 106 h 124"/>
                <a:gd name="T32" fmla="*/ 123 w 291"/>
                <a:gd name="T33" fmla="*/ 99 h 124"/>
                <a:gd name="T34" fmla="*/ 132 w 291"/>
                <a:gd name="T35" fmla="*/ 92 h 124"/>
                <a:gd name="T36" fmla="*/ 142 w 291"/>
                <a:gd name="T37" fmla="*/ 86 h 124"/>
                <a:gd name="T38" fmla="*/ 152 w 291"/>
                <a:gd name="T39" fmla="*/ 80 h 124"/>
                <a:gd name="T40" fmla="*/ 161 w 291"/>
                <a:gd name="T41" fmla="*/ 73 h 124"/>
                <a:gd name="T42" fmla="*/ 172 w 291"/>
                <a:gd name="T43" fmla="*/ 67 h 124"/>
                <a:gd name="T44" fmla="*/ 182 w 291"/>
                <a:gd name="T45" fmla="*/ 62 h 124"/>
                <a:gd name="T46" fmla="*/ 192 w 291"/>
                <a:gd name="T47" fmla="*/ 56 h 124"/>
                <a:gd name="T48" fmla="*/ 203 w 291"/>
                <a:gd name="T49" fmla="*/ 52 h 124"/>
                <a:gd name="T50" fmla="*/ 213 w 291"/>
                <a:gd name="T51" fmla="*/ 45 h 124"/>
                <a:gd name="T52" fmla="*/ 224 w 291"/>
                <a:gd name="T53" fmla="*/ 38 h 124"/>
                <a:gd name="T54" fmla="*/ 234 w 291"/>
                <a:gd name="T55" fmla="*/ 33 h 124"/>
                <a:gd name="T56" fmla="*/ 244 w 291"/>
                <a:gd name="T57" fmla="*/ 27 h 124"/>
                <a:gd name="T58" fmla="*/ 255 w 291"/>
                <a:gd name="T59" fmla="*/ 21 h 124"/>
                <a:gd name="T60" fmla="*/ 263 w 291"/>
                <a:gd name="T61" fmla="*/ 17 h 124"/>
                <a:gd name="T62" fmla="*/ 269 w 291"/>
                <a:gd name="T63" fmla="*/ 13 h 124"/>
                <a:gd name="T64" fmla="*/ 275 w 291"/>
                <a:gd name="T65" fmla="*/ 10 h 124"/>
                <a:gd name="T66" fmla="*/ 283 w 291"/>
                <a:gd name="T67" fmla="*/ 5 h 124"/>
                <a:gd name="T68" fmla="*/ 288 w 291"/>
                <a:gd name="T69" fmla="*/ 0 h 124"/>
                <a:gd name="T70" fmla="*/ 290 w 291"/>
                <a:gd name="T71" fmla="*/ 0 h 124"/>
                <a:gd name="T72" fmla="*/ 205 w 291"/>
                <a:gd name="T73" fmla="*/ 4 h 124"/>
                <a:gd name="T74" fmla="*/ 97 w 291"/>
                <a:gd name="T75" fmla="*/ 69 h 124"/>
                <a:gd name="T76" fmla="*/ 98 w 291"/>
                <a:gd name="T77" fmla="*/ 58 h 124"/>
                <a:gd name="T78" fmla="*/ 100 w 291"/>
                <a:gd name="T79" fmla="*/ 39 h 124"/>
                <a:gd name="T80" fmla="*/ 99 w 291"/>
                <a:gd name="T81" fmla="*/ 22 h 124"/>
                <a:gd name="T82" fmla="*/ 92 w 291"/>
                <a:gd name="T83" fmla="*/ 16 h 124"/>
                <a:gd name="T84" fmla="*/ 90 w 291"/>
                <a:gd name="T85" fmla="*/ 18 h 124"/>
                <a:gd name="T86" fmla="*/ 88 w 291"/>
                <a:gd name="T87" fmla="*/ 18 h 124"/>
                <a:gd name="T88" fmla="*/ 87 w 291"/>
                <a:gd name="T89" fmla="*/ 19 h 124"/>
                <a:gd name="T90" fmla="*/ 85 w 291"/>
                <a:gd name="T91" fmla="*/ 19 h 124"/>
                <a:gd name="T92" fmla="*/ 81 w 291"/>
                <a:gd name="T93" fmla="*/ 11 h 124"/>
                <a:gd name="T94" fmla="*/ 54 w 291"/>
                <a:gd name="T95" fmla="*/ 12 h 124"/>
                <a:gd name="T96" fmla="*/ 58 w 291"/>
                <a:gd name="T97" fmla="*/ 20 h 124"/>
                <a:gd name="T98" fmla="*/ 65 w 291"/>
                <a:gd name="T99" fmla="*/ 31 h 124"/>
                <a:gd name="T100" fmla="*/ 69 w 291"/>
                <a:gd name="T101" fmla="*/ 43 h 124"/>
                <a:gd name="T102" fmla="*/ 71 w 291"/>
                <a:gd name="T103" fmla="*/ 55 h 124"/>
                <a:gd name="T104" fmla="*/ 70 w 291"/>
                <a:gd name="T105" fmla="*/ 56 h 124"/>
                <a:gd name="T106" fmla="*/ 69 w 291"/>
                <a:gd name="T107" fmla="*/ 56 h 124"/>
                <a:gd name="T108" fmla="*/ 68 w 291"/>
                <a:gd name="T109" fmla="*/ 56 h 124"/>
                <a:gd name="T110" fmla="*/ 67 w 291"/>
                <a:gd name="T111" fmla="*/ 56 h 124"/>
                <a:gd name="T112" fmla="*/ 43 w 291"/>
                <a:gd name="T113" fmla="*/ 13 h 124"/>
                <a:gd name="T114" fmla="*/ 0 w 291"/>
                <a:gd name="T115" fmla="*/ 15 h 12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91"/>
                <a:gd name="T175" fmla="*/ 0 h 124"/>
                <a:gd name="T176" fmla="*/ 291 w 291"/>
                <a:gd name="T177" fmla="*/ 124 h 12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91" h="124">
                  <a:moveTo>
                    <a:pt x="0" y="15"/>
                  </a:moveTo>
                  <a:lnTo>
                    <a:pt x="3" y="21"/>
                  </a:lnTo>
                  <a:lnTo>
                    <a:pt x="11" y="36"/>
                  </a:lnTo>
                  <a:lnTo>
                    <a:pt x="19" y="50"/>
                  </a:lnTo>
                  <a:lnTo>
                    <a:pt x="26" y="64"/>
                  </a:lnTo>
                  <a:lnTo>
                    <a:pt x="36" y="77"/>
                  </a:lnTo>
                  <a:lnTo>
                    <a:pt x="45" y="90"/>
                  </a:lnTo>
                  <a:lnTo>
                    <a:pt x="54" y="101"/>
                  </a:lnTo>
                  <a:lnTo>
                    <a:pt x="66" y="113"/>
                  </a:lnTo>
                  <a:lnTo>
                    <a:pt x="79" y="123"/>
                  </a:lnTo>
                  <a:lnTo>
                    <a:pt x="83" y="123"/>
                  </a:lnTo>
                  <a:lnTo>
                    <a:pt x="89" y="123"/>
                  </a:lnTo>
                  <a:lnTo>
                    <a:pt x="93" y="123"/>
                  </a:lnTo>
                  <a:lnTo>
                    <a:pt x="97" y="122"/>
                  </a:lnTo>
                  <a:lnTo>
                    <a:pt x="105" y="114"/>
                  </a:lnTo>
                  <a:lnTo>
                    <a:pt x="114" y="106"/>
                  </a:lnTo>
                  <a:lnTo>
                    <a:pt x="123" y="99"/>
                  </a:lnTo>
                  <a:lnTo>
                    <a:pt x="132" y="92"/>
                  </a:lnTo>
                  <a:lnTo>
                    <a:pt x="142" y="86"/>
                  </a:lnTo>
                  <a:lnTo>
                    <a:pt x="152" y="80"/>
                  </a:lnTo>
                  <a:lnTo>
                    <a:pt x="161" y="73"/>
                  </a:lnTo>
                  <a:lnTo>
                    <a:pt x="172" y="67"/>
                  </a:lnTo>
                  <a:lnTo>
                    <a:pt x="182" y="62"/>
                  </a:lnTo>
                  <a:lnTo>
                    <a:pt x="192" y="56"/>
                  </a:lnTo>
                  <a:lnTo>
                    <a:pt x="203" y="52"/>
                  </a:lnTo>
                  <a:lnTo>
                    <a:pt x="213" y="45"/>
                  </a:lnTo>
                  <a:lnTo>
                    <a:pt x="224" y="38"/>
                  </a:lnTo>
                  <a:lnTo>
                    <a:pt x="234" y="33"/>
                  </a:lnTo>
                  <a:lnTo>
                    <a:pt x="244" y="27"/>
                  </a:lnTo>
                  <a:lnTo>
                    <a:pt x="255" y="21"/>
                  </a:lnTo>
                  <a:lnTo>
                    <a:pt x="263" y="17"/>
                  </a:lnTo>
                  <a:lnTo>
                    <a:pt x="269" y="13"/>
                  </a:lnTo>
                  <a:lnTo>
                    <a:pt x="275" y="10"/>
                  </a:lnTo>
                  <a:lnTo>
                    <a:pt x="283" y="5"/>
                  </a:lnTo>
                  <a:lnTo>
                    <a:pt x="288" y="0"/>
                  </a:lnTo>
                  <a:lnTo>
                    <a:pt x="290" y="0"/>
                  </a:lnTo>
                  <a:lnTo>
                    <a:pt x="205" y="4"/>
                  </a:lnTo>
                  <a:lnTo>
                    <a:pt x="97" y="69"/>
                  </a:lnTo>
                  <a:lnTo>
                    <a:pt x="98" y="58"/>
                  </a:lnTo>
                  <a:lnTo>
                    <a:pt x="100" y="39"/>
                  </a:lnTo>
                  <a:lnTo>
                    <a:pt x="99" y="22"/>
                  </a:lnTo>
                  <a:lnTo>
                    <a:pt x="92" y="16"/>
                  </a:lnTo>
                  <a:lnTo>
                    <a:pt x="90" y="18"/>
                  </a:lnTo>
                  <a:lnTo>
                    <a:pt x="88" y="18"/>
                  </a:lnTo>
                  <a:lnTo>
                    <a:pt x="87" y="19"/>
                  </a:lnTo>
                  <a:lnTo>
                    <a:pt x="85" y="19"/>
                  </a:lnTo>
                  <a:lnTo>
                    <a:pt x="81" y="11"/>
                  </a:lnTo>
                  <a:lnTo>
                    <a:pt x="54" y="12"/>
                  </a:lnTo>
                  <a:lnTo>
                    <a:pt x="58" y="20"/>
                  </a:lnTo>
                  <a:lnTo>
                    <a:pt x="65" y="31"/>
                  </a:lnTo>
                  <a:lnTo>
                    <a:pt x="69" y="43"/>
                  </a:lnTo>
                  <a:lnTo>
                    <a:pt x="71" y="55"/>
                  </a:lnTo>
                  <a:lnTo>
                    <a:pt x="70" y="56"/>
                  </a:lnTo>
                  <a:lnTo>
                    <a:pt x="69" y="56"/>
                  </a:lnTo>
                  <a:lnTo>
                    <a:pt x="68" y="56"/>
                  </a:lnTo>
                  <a:lnTo>
                    <a:pt x="67" y="56"/>
                  </a:lnTo>
                  <a:lnTo>
                    <a:pt x="43" y="13"/>
                  </a:lnTo>
                  <a:lnTo>
                    <a:pt x="0" y="1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pic>
        <p:nvPicPr>
          <p:cNvPr id="13317" name="Picture 96" descr="PV of $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9" t="9508" r="60228" b="74934"/>
          <a:stretch>
            <a:fillRect/>
          </a:stretch>
        </p:blipFill>
        <p:spPr bwMode="auto">
          <a:xfrm>
            <a:off x="4876800" y="5257800"/>
            <a:ext cx="4267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Oval 97"/>
          <p:cNvSpPr>
            <a:spLocks noChangeArrowheads="1"/>
          </p:cNvSpPr>
          <p:nvPr/>
        </p:nvSpPr>
        <p:spPr bwMode="auto">
          <a:xfrm>
            <a:off x="8153400" y="5867400"/>
            <a:ext cx="609600" cy="228600"/>
          </a:xfrm>
          <a:prstGeom prst="ellipse">
            <a:avLst/>
          </a:prstGeom>
          <a:solidFill>
            <a:schemeClr val="accent1">
              <a:alpha val="34117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651250" y="1574800"/>
            <a:ext cx="1830388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4000" b="1">
                <a:latin typeface="Times New Roman" pitchFamily="18" charset="0"/>
              </a:rPr>
              <a:t>Periods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7299325" y="4789488"/>
            <a:ext cx="1450975" cy="1114425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solidFill>
                  <a:srgbClr val="414141"/>
                </a:solidFill>
                <a:latin typeface="Times New Roman" pitchFamily="18" charset="0"/>
              </a:rPr>
              <a:t>Future</a:t>
            </a:r>
          </a:p>
          <a:p>
            <a:pPr eaLnBrk="0" hangingPunct="0"/>
            <a:r>
              <a:rPr lang="en-US" sz="3200" b="1">
                <a:solidFill>
                  <a:srgbClr val="414141"/>
                </a:solidFill>
                <a:latin typeface="Times New Roman" pitchFamily="18" charset="0"/>
              </a:rPr>
              <a:t>Value?</a:t>
            </a:r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>
            <a:off x="2111375" y="4343400"/>
            <a:ext cx="6372225" cy="0"/>
          </a:xfrm>
          <a:prstGeom prst="line">
            <a:avLst/>
          </a:prstGeom>
          <a:noFill/>
          <a:ln w="50800">
            <a:solidFill>
              <a:schemeClr val="tx1"/>
            </a:solidFill>
            <a:prstDash val="lgDash"/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694113" y="3998913"/>
            <a:ext cx="2149475" cy="627062"/>
          </a:xfrm>
          <a:prstGeom prst="rect">
            <a:avLst/>
          </a:prstGeom>
          <a:solidFill>
            <a:schemeClr val="accent1"/>
          </a:solidFill>
          <a:ln w="508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solidFill>
                  <a:srgbClr val="414141"/>
                </a:solidFill>
                <a:latin typeface="Times New Roman" pitchFamily="18" charset="0"/>
              </a:rPr>
              <a:t> +Interest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685800" y="106363"/>
            <a:ext cx="8075613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eaLnBrk="0" hangingPunct="0"/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an Annuity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1158875" y="2278063"/>
            <a:ext cx="61753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latin typeface="Times New Roman" pitchFamily="18" charset="0"/>
              </a:rPr>
              <a:t> 1		   2		     3		   4</a:t>
            </a:r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 flipV="1">
            <a:off x="4572000" y="2516188"/>
            <a:ext cx="0" cy="739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354013" y="3281363"/>
            <a:ext cx="87249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latin typeface="Times New Roman" pitchFamily="18" charset="0"/>
              </a:rPr>
              <a:t>$0	       $3,000	$3,000	$3,000      $3,000</a:t>
            </a:r>
          </a:p>
        </p:txBody>
      </p:sp>
      <p:sp>
        <p:nvSpPr>
          <p:cNvPr id="14346" name="Line 10"/>
          <p:cNvSpPr>
            <a:spLocks noChangeShapeType="1"/>
          </p:cNvSpPr>
          <p:nvPr/>
        </p:nvSpPr>
        <p:spPr bwMode="auto">
          <a:xfrm flipV="1">
            <a:off x="6477000" y="2516188"/>
            <a:ext cx="0" cy="739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7" name="Line 11"/>
          <p:cNvSpPr>
            <a:spLocks noChangeShapeType="1"/>
          </p:cNvSpPr>
          <p:nvPr/>
        </p:nvSpPr>
        <p:spPr bwMode="auto">
          <a:xfrm flipV="1">
            <a:off x="8382000" y="2516188"/>
            <a:ext cx="0" cy="739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8" name="Line 12"/>
          <p:cNvSpPr>
            <a:spLocks noChangeShapeType="1"/>
          </p:cNvSpPr>
          <p:nvPr/>
        </p:nvSpPr>
        <p:spPr bwMode="auto">
          <a:xfrm flipH="1">
            <a:off x="409575" y="2895600"/>
            <a:ext cx="8175625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4349" name="Line 13"/>
          <p:cNvSpPr>
            <a:spLocks noChangeShapeType="1"/>
          </p:cNvSpPr>
          <p:nvPr/>
        </p:nvSpPr>
        <p:spPr bwMode="auto">
          <a:xfrm flipV="1">
            <a:off x="2590800" y="2514600"/>
            <a:ext cx="0" cy="7397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pic>
        <p:nvPicPr>
          <p:cNvPr id="14350" name="Picture 1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572000"/>
            <a:ext cx="2759075" cy="206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33400" y="1452563"/>
            <a:ext cx="8305800" cy="532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/>
              <a:t>If we invest </a:t>
            </a:r>
            <a:r>
              <a:rPr lang="en-US" sz="2600" u="sng"/>
              <a:t>$3,000 each year for four years</a:t>
            </a:r>
            <a:r>
              <a:rPr lang="en-US" sz="2600"/>
              <a:t> at 10% compound interest, what will it be worth 4 years from now?</a:t>
            </a:r>
          </a:p>
          <a:p>
            <a:pPr marL="342900" indent="-342900"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260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533400" y="3048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Future Value of Annuity Example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74688" y="4652963"/>
            <a:ext cx="8402637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solidFill>
                  <a:schemeClr val="tx2"/>
                </a:solidFill>
                <a:latin typeface="Times New Roman" pitchFamily="18" charset="0"/>
              </a:rPr>
              <a:t>$0	     $3,000 	    $3,000 	     $3,000      $3,000</a:t>
            </a:r>
          </a:p>
        </p:txBody>
      </p:sp>
      <p:grpSp>
        <p:nvGrpSpPr>
          <p:cNvPr id="15365" name="Group 5"/>
          <p:cNvGrpSpPr>
            <a:grpSpLocks/>
          </p:cNvGrpSpPr>
          <p:nvPr/>
        </p:nvGrpSpPr>
        <p:grpSpPr bwMode="auto">
          <a:xfrm>
            <a:off x="2590800" y="3962400"/>
            <a:ext cx="5715000" cy="762000"/>
            <a:chOff x="1632" y="2496"/>
            <a:chExt cx="3600" cy="480"/>
          </a:xfrm>
        </p:grpSpPr>
        <p:sp>
          <p:nvSpPr>
            <p:cNvPr id="15369" name="Line 6"/>
            <p:cNvSpPr>
              <a:spLocks noChangeShapeType="1"/>
            </p:cNvSpPr>
            <p:nvPr/>
          </p:nvSpPr>
          <p:spPr bwMode="auto">
            <a:xfrm flipV="1">
              <a:off x="2832" y="2497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370" name="Line 7"/>
            <p:cNvSpPr>
              <a:spLocks noChangeShapeType="1"/>
            </p:cNvSpPr>
            <p:nvPr/>
          </p:nvSpPr>
          <p:spPr bwMode="auto">
            <a:xfrm flipV="1">
              <a:off x="1632" y="2545"/>
              <a:ext cx="0" cy="43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371" name="Line 8"/>
            <p:cNvSpPr>
              <a:spLocks noChangeShapeType="1"/>
            </p:cNvSpPr>
            <p:nvPr/>
          </p:nvSpPr>
          <p:spPr bwMode="auto">
            <a:xfrm flipV="1">
              <a:off x="4032" y="2497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5372" name="Line 9"/>
            <p:cNvSpPr>
              <a:spLocks noChangeShapeType="1"/>
            </p:cNvSpPr>
            <p:nvPr/>
          </p:nvSpPr>
          <p:spPr bwMode="auto">
            <a:xfrm flipV="1">
              <a:off x="5232" y="2496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5366" name="Line 10"/>
          <p:cNvSpPr>
            <a:spLocks noChangeShapeType="1"/>
          </p:cNvSpPr>
          <p:nvPr/>
        </p:nvSpPr>
        <p:spPr bwMode="auto">
          <a:xfrm flipH="1">
            <a:off x="676275" y="4343400"/>
            <a:ext cx="77946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5367" name="Rectangle 11"/>
          <p:cNvSpPr>
            <a:spLocks noChangeArrowheads="1"/>
          </p:cNvSpPr>
          <p:nvPr/>
        </p:nvSpPr>
        <p:spPr bwMode="auto">
          <a:xfrm>
            <a:off x="1309688" y="3800475"/>
            <a:ext cx="6561137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3200" b="1">
                <a:solidFill>
                  <a:schemeClr val="tx2"/>
                </a:solidFill>
                <a:latin typeface="Times New Roman" pitchFamily="18" charset="0"/>
              </a:rPr>
              <a:t> Yr. 1	Yr. 2		Yr. 3		Yr. 4</a:t>
            </a:r>
          </a:p>
        </p:txBody>
      </p:sp>
      <p:sp>
        <p:nvSpPr>
          <p:cNvPr id="15368" name="Rectangle 12"/>
          <p:cNvSpPr>
            <a:spLocks noChangeArrowheads="1"/>
          </p:cNvSpPr>
          <p:nvPr/>
        </p:nvSpPr>
        <p:spPr bwMode="auto">
          <a:xfrm>
            <a:off x="7245350" y="5264150"/>
            <a:ext cx="1663700" cy="825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2800" b="1">
                <a:latin typeface="Times New Roman" pitchFamily="18" charset="0"/>
              </a:rPr>
              <a:t>FV  ??</a:t>
            </a: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667000" y="2286000"/>
            <a:ext cx="44958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Future Value of Annuity Example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Using formula: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US" sz="4000" b="1" smtClean="0">
                <a:solidFill>
                  <a:schemeClr val="tx2"/>
                </a:solidFill>
              </a:rPr>
              <a:t>R  × </a:t>
            </a:r>
            <a:r>
              <a:rPr lang="en-US" sz="4000" b="1" u="sng" smtClean="0">
                <a:solidFill>
                  <a:schemeClr val="tx2"/>
                </a:solidFill>
              </a:rPr>
              <a:t>(1 + i) </a:t>
            </a:r>
            <a:r>
              <a:rPr lang="en-US" sz="4000" b="1" u="sng" baseline="30000" smtClean="0">
                <a:solidFill>
                  <a:schemeClr val="tx2"/>
                </a:solidFill>
              </a:rPr>
              <a:t>n</a:t>
            </a:r>
            <a:r>
              <a:rPr lang="en-US" sz="4000" b="1" u="sng" smtClean="0">
                <a:solidFill>
                  <a:schemeClr val="tx2"/>
                </a:solidFill>
              </a:rPr>
              <a:t> – 1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US" sz="4000" b="1" smtClean="0">
                <a:solidFill>
                  <a:schemeClr val="tx2"/>
                </a:solidFill>
              </a:rPr>
              <a:t>i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4000" smtClean="0"/>
              <a:t>= $3,000 x </a:t>
            </a:r>
            <a:r>
              <a:rPr lang="en-US" sz="4000" u="sng" smtClean="0"/>
              <a:t>(1 + 10%) </a:t>
            </a:r>
            <a:r>
              <a:rPr lang="en-US" sz="4000" u="sng" baseline="30000" smtClean="0"/>
              <a:t>4</a:t>
            </a:r>
            <a:r>
              <a:rPr lang="en-US" sz="4000" u="sng" smtClean="0"/>
              <a:t> – 1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4000" smtClean="0"/>
              <a:t>					10%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4000" smtClean="0"/>
              <a:t>= $13,923</a:t>
            </a:r>
          </a:p>
        </p:txBody>
      </p:sp>
      <p:pic>
        <p:nvPicPr>
          <p:cNvPr id="16389" name="Picture 5" descr="Future value of an annui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3" t="29317" r="52809" b="50290"/>
          <a:stretch>
            <a:fillRect/>
          </a:stretch>
        </p:blipFill>
        <p:spPr bwMode="auto">
          <a:xfrm>
            <a:off x="5181600" y="4876800"/>
            <a:ext cx="3733800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Oval 6"/>
          <p:cNvSpPr>
            <a:spLocks noChangeArrowheads="1"/>
          </p:cNvSpPr>
          <p:nvPr/>
        </p:nvSpPr>
        <p:spPr bwMode="auto">
          <a:xfrm>
            <a:off x="8153400" y="6172200"/>
            <a:ext cx="381000" cy="228600"/>
          </a:xfrm>
          <a:prstGeom prst="ellipse">
            <a:avLst/>
          </a:prstGeom>
          <a:solidFill>
            <a:schemeClr val="accent1">
              <a:alpha val="3215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Line 2"/>
          <p:cNvSpPr>
            <a:spLocks noChangeShapeType="1"/>
          </p:cNvSpPr>
          <p:nvPr/>
        </p:nvSpPr>
        <p:spPr bwMode="auto">
          <a:xfrm>
            <a:off x="914400" y="4265613"/>
            <a:ext cx="7634288" cy="41275"/>
          </a:xfrm>
          <a:prstGeom prst="line">
            <a:avLst/>
          </a:prstGeom>
          <a:noFill/>
          <a:ln w="50800">
            <a:solidFill>
              <a:schemeClr val="tx1"/>
            </a:solidFill>
            <a:prstDash val="lgDash"/>
            <a:round/>
            <a:headEnd type="stealth" w="lg" len="lg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685800" y="38100"/>
            <a:ext cx="83820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eaLnBrk="0" hangingPunct="0"/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an Annuity</a:t>
            </a:r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477838" y="1649413"/>
            <a:ext cx="8145462" cy="4208462"/>
            <a:chOff x="301" y="1039"/>
            <a:chExt cx="5131" cy="2651"/>
          </a:xfrm>
        </p:grpSpPr>
        <p:sp>
          <p:nvSpPr>
            <p:cNvPr id="17414" name="Rectangle 5"/>
            <p:cNvSpPr>
              <a:spLocks noChangeArrowheads="1"/>
            </p:cNvSpPr>
            <p:nvPr/>
          </p:nvSpPr>
          <p:spPr bwMode="auto">
            <a:xfrm>
              <a:off x="2191" y="1039"/>
              <a:ext cx="1145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4000" b="1">
                  <a:latin typeface="Times New Roman" pitchFamily="18" charset="0"/>
                </a:rPr>
                <a:t>Periods</a:t>
              </a:r>
            </a:p>
          </p:txBody>
        </p:sp>
        <p:sp>
          <p:nvSpPr>
            <p:cNvPr id="17415" name="Rectangle 6"/>
            <p:cNvSpPr>
              <a:spLocks noChangeArrowheads="1"/>
            </p:cNvSpPr>
            <p:nvPr/>
          </p:nvSpPr>
          <p:spPr bwMode="auto">
            <a:xfrm>
              <a:off x="969" y="1530"/>
              <a:ext cx="3698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3200" b="1">
                  <a:latin typeface="Times New Roman" pitchFamily="18" charset="0"/>
                </a:rPr>
                <a:t>1		2		3		4</a:t>
              </a:r>
            </a:p>
          </p:txBody>
        </p:sp>
        <p:sp>
          <p:nvSpPr>
            <p:cNvPr id="17416" name="Rectangle 7"/>
            <p:cNvSpPr>
              <a:spLocks noChangeArrowheads="1"/>
            </p:cNvSpPr>
            <p:nvPr/>
          </p:nvSpPr>
          <p:spPr bwMode="auto">
            <a:xfrm>
              <a:off x="301" y="2988"/>
              <a:ext cx="978" cy="702"/>
            </a:xfrm>
            <a:prstGeom prst="rect">
              <a:avLst/>
            </a:prstGeom>
            <a:solidFill>
              <a:schemeClr val="accent1"/>
            </a:solidFill>
            <a:ln w="508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3200" b="1">
                  <a:solidFill>
                    <a:srgbClr val="414141"/>
                  </a:solidFill>
                  <a:latin typeface="Times New Roman" pitchFamily="18" charset="0"/>
                </a:rPr>
                <a:t>Present</a:t>
              </a:r>
            </a:p>
            <a:p>
              <a:pPr eaLnBrk="0" hangingPunct="0"/>
              <a:r>
                <a:rPr lang="en-US" sz="3200" b="1">
                  <a:solidFill>
                    <a:srgbClr val="414141"/>
                  </a:solidFill>
                  <a:latin typeface="Times New Roman" pitchFamily="18" charset="0"/>
                </a:rPr>
                <a:t>Value ?</a:t>
              </a:r>
            </a:p>
          </p:txBody>
        </p:sp>
        <p:sp>
          <p:nvSpPr>
            <p:cNvPr id="17417" name="Rectangle 8"/>
            <p:cNvSpPr>
              <a:spLocks noChangeArrowheads="1"/>
            </p:cNvSpPr>
            <p:nvPr/>
          </p:nvSpPr>
          <p:spPr bwMode="auto">
            <a:xfrm>
              <a:off x="2173" y="2510"/>
              <a:ext cx="1246" cy="395"/>
            </a:xfrm>
            <a:prstGeom prst="rect">
              <a:avLst/>
            </a:prstGeom>
            <a:solidFill>
              <a:schemeClr val="accent1"/>
            </a:solidFill>
            <a:ln w="50800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3200" b="1">
                  <a:solidFill>
                    <a:srgbClr val="414141"/>
                  </a:solidFill>
                  <a:latin typeface="Times New Roman" pitchFamily="18" charset="0"/>
                </a:rPr>
                <a:t>Discount</a:t>
              </a:r>
            </a:p>
          </p:txBody>
        </p:sp>
        <p:sp>
          <p:nvSpPr>
            <p:cNvPr id="17418" name="Line 9"/>
            <p:cNvSpPr>
              <a:spLocks noChangeShapeType="1"/>
            </p:cNvSpPr>
            <p:nvPr/>
          </p:nvSpPr>
          <p:spPr bwMode="auto">
            <a:xfrm flipV="1">
              <a:off x="2976" y="1681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419" name="Line 10"/>
            <p:cNvSpPr>
              <a:spLocks noChangeShapeType="1"/>
            </p:cNvSpPr>
            <p:nvPr/>
          </p:nvSpPr>
          <p:spPr bwMode="auto">
            <a:xfrm flipV="1">
              <a:off x="1776" y="1729"/>
              <a:ext cx="0" cy="43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420" name="Line 11"/>
            <p:cNvSpPr>
              <a:spLocks noChangeShapeType="1"/>
            </p:cNvSpPr>
            <p:nvPr/>
          </p:nvSpPr>
          <p:spPr bwMode="auto">
            <a:xfrm flipV="1">
              <a:off x="4080" y="1681"/>
              <a:ext cx="0" cy="48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421" name="Rectangle 12"/>
            <p:cNvSpPr>
              <a:spLocks noChangeArrowheads="1"/>
            </p:cNvSpPr>
            <p:nvPr/>
          </p:nvSpPr>
          <p:spPr bwMode="auto">
            <a:xfrm>
              <a:off x="425" y="2169"/>
              <a:ext cx="5007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3200" b="1">
                  <a:latin typeface="Times New Roman" pitchFamily="18" charset="0"/>
                </a:rPr>
                <a:t>$0	       $500	        $500	      $500         $500</a:t>
              </a:r>
            </a:p>
          </p:txBody>
        </p:sp>
        <p:sp>
          <p:nvSpPr>
            <p:cNvPr id="17422" name="Line 13"/>
            <p:cNvSpPr>
              <a:spLocks noChangeShapeType="1"/>
            </p:cNvSpPr>
            <p:nvPr/>
          </p:nvSpPr>
          <p:spPr bwMode="auto">
            <a:xfrm flipV="1">
              <a:off x="5232" y="1681"/>
              <a:ext cx="0" cy="48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7423" name="Line 14"/>
            <p:cNvSpPr>
              <a:spLocks noChangeShapeType="1"/>
            </p:cNvSpPr>
            <p:nvPr/>
          </p:nvSpPr>
          <p:spPr bwMode="auto">
            <a:xfrm>
              <a:off x="514" y="1920"/>
              <a:ext cx="4686" cy="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pic>
        <p:nvPicPr>
          <p:cNvPr id="17413" name="Picture 15" descr="MCj0410957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419600"/>
            <a:ext cx="3144838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533400" y="381000"/>
            <a:ext cx="82296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/>
          <a:p>
            <a:pPr algn="ctr">
              <a:lnSpc>
                <a:spcPct val="90000"/>
              </a:lnSpc>
            </a:pPr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an Annuity Example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609600" y="1447800"/>
            <a:ext cx="80010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/>
              <a:t>What is the value today of receiving $4,000 at the end of the next 4 years, assuming you can invest at 10% compound annual interest?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896938" y="5800725"/>
            <a:ext cx="1212850" cy="523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4138" tIns="41275" rIns="84138" bIns="41275">
            <a:spAutoFit/>
          </a:bodyPr>
          <a:lstStyle/>
          <a:p>
            <a:pPr defTabSz="741363" eaLnBrk="0" hangingPunct="0"/>
            <a:r>
              <a:rPr lang="en-US" sz="2900" b="1">
                <a:solidFill>
                  <a:srgbClr val="414141"/>
                </a:solidFill>
                <a:latin typeface="Times New Roman" pitchFamily="18" charset="0"/>
              </a:rPr>
              <a:t>PV  ??</a:t>
            </a:r>
          </a:p>
        </p:txBody>
      </p:sp>
      <p:grpSp>
        <p:nvGrpSpPr>
          <p:cNvPr id="18437" name="Group 5"/>
          <p:cNvGrpSpPr>
            <a:grpSpLocks/>
          </p:cNvGrpSpPr>
          <p:nvPr/>
        </p:nvGrpSpPr>
        <p:grpSpPr bwMode="auto">
          <a:xfrm>
            <a:off x="914400" y="3962400"/>
            <a:ext cx="7477125" cy="1438275"/>
            <a:chOff x="762" y="2523"/>
            <a:chExt cx="4710" cy="906"/>
          </a:xfrm>
        </p:grpSpPr>
        <p:sp>
          <p:nvSpPr>
            <p:cNvPr id="18438" name="Rectangle 6"/>
            <p:cNvSpPr>
              <a:spLocks noChangeArrowheads="1"/>
            </p:cNvSpPr>
            <p:nvPr/>
          </p:nvSpPr>
          <p:spPr bwMode="auto">
            <a:xfrm>
              <a:off x="1252" y="2523"/>
              <a:ext cx="3643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138" tIns="41275" rIns="84138" bIns="41275">
              <a:spAutoFit/>
            </a:bodyPr>
            <a:lstStyle/>
            <a:p>
              <a:pPr defTabSz="741363" eaLnBrk="0" hangingPunct="0"/>
              <a:r>
                <a:rPr lang="en-US" sz="2900" b="1">
                  <a:latin typeface="Times New Roman" pitchFamily="18" charset="0"/>
                </a:rPr>
                <a:t>Yr. 1	Yr. 2	  Yr. 3	    Yr. 4</a:t>
              </a:r>
            </a:p>
          </p:txBody>
        </p:sp>
        <p:sp>
          <p:nvSpPr>
            <p:cNvPr id="18439" name="Line 7"/>
            <p:cNvSpPr>
              <a:spLocks noChangeShapeType="1"/>
            </p:cNvSpPr>
            <p:nvPr/>
          </p:nvSpPr>
          <p:spPr bwMode="auto">
            <a:xfrm flipV="1">
              <a:off x="3060" y="2657"/>
              <a:ext cx="0" cy="42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8440" name="Line 8"/>
            <p:cNvSpPr>
              <a:spLocks noChangeShapeType="1"/>
            </p:cNvSpPr>
            <p:nvPr/>
          </p:nvSpPr>
          <p:spPr bwMode="auto">
            <a:xfrm flipV="1">
              <a:off x="4053" y="2656"/>
              <a:ext cx="0" cy="4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8441" name="Rectangle 9"/>
            <p:cNvSpPr>
              <a:spLocks noChangeArrowheads="1"/>
            </p:cNvSpPr>
            <p:nvPr/>
          </p:nvSpPr>
          <p:spPr bwMode="auto">
            <a:xfrm>
              <a:off x="762" y="3099"/>
              <a:ext cx="471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4138" tIns="41275" rIns="84138" bIns="41275">
              <a:spAutoFit/>
            </a:bodyPr>
            <a:lstStyle/>
            <a:p>
              <a:pPr defTabSz="741363" eaLnBrk="0" hangingPunct="0"/>
              <a:r>
                <a:rPr lang="en-US" sz="2900" b="1">
                  <a:latin typeface="Times New Roman" pitchFamily="18" charset="0"/>
                </a:rPr>
                <a:t>$0	     $4,000	        $4,000	  $4,000      $4,000</a:t>
              </a:r>
            </a:p>
          </p:txBody>
        </p:sp>
        <p:sp>
          <p:nvSpPr>
            <p:cNvPr id="18442" name="Line 10"/>
            <p:cNvSpPr>
              <a:spLocks noChangeShapeType="1"/>
            </p:cNvSpPr>
            <p:nvPr/>
          </p:nvSpPr>
          <p:spPr bwMode="auto">
            <a:xfrm flipV="1">
              <a:off x="5090" y="2656"/>
              <a:ext cx="0" cy="4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8443" name="Line 11"/>
            <p:cNvSpPr>
              <a:spLocks noChangeShapeType="1"/>
            </p:cNvSpPr>
            <p:nvPr/>
          </p:nvSpPr>
          <p:spPr bwMode="auto">
            <a:xfrm>
              <a:off x="846" y="2876"/>
              <a:ext cx="4399" cy="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18444" name="Line 12"/>
            <p:cNvSpPr>
              <a:spLocks noChangeShapeType="1"/>
            </p:cNvSpPr>
            <p:nvPr/>
          </p:nvSpPr>
          <p:spPr bwMode="auto">
            <a:xfrm flipV="1">
              <a:off x="1968" y="2688"/>
              <a:ext cx="0" cy="46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stealth" w="med" len="med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2667000" y="2286000"/>
            <a:ext cx="4495800" cy="1219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4200">
                <a:solidFill>
                  <a:schemeClr val="tx2"/>
                </a:solidFill>
                <a:latin typeface="Garamond" pitchFamily="18" charset="0"/>
              </a:rPr>
              <a:t>Present Value of Annuity Example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/>
              <a:t>Using formula:</a:t>
            </a:r>
          </a:p>
          <a:p>
            <a:pPr marL="669925" lvl="1" indent="-325438" algn="ctr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4000" b="1">
                <a:solidFill>
                  <a:schemeClr val="tx2"/>
                </a:solidFill>
              </a:rPr>
              <a:t>R  × </a:t>
            </a:r>
            <a:r>
              <a:rPr lang="en-US" sz="4000" b="1" u="sng">
                <a:solidFill>
                  <a:schemeClr val="tx2"/>
                </a:solidFill>
              </a:rPr>
              <a:t>1 - (1 + i) </a:t>
            </a:r>
            <a:r>
              <a:rPr lang="en-US" sz="4000" b="1" u="sng" baseline="30000">
                <a:solidFill>
                  <a:schemeClr val="tx2"/>
                </a:solidFill>
              </a:rPr>
              <a:t>-n</a:t>
            </a:r>
            <a:endParaRPr lang="en-US" sz="4000" b="1" u="sng">
              <a:solidFill>
                <a:schemeClr val="tx2"/>
              </a:solidFill>
            </a:endParaRPr>
          </a:p>
          <a:p>
            <a:pPr marL="669925" lvl="1" indent="-325438" algn="ctr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4000" b="1">
                <a:solidFill>
                  <a:schemeClr val="tx2"/>
                </a:solidFill>
              </a:rPr>
              <a:t>i</a:t>
            </a:r>
          </a:p>
          <a:p>
            <a:pPr marL="669925" lvl="1" indent="-325438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4000"/>
              <a:t>= $4,000 x </a:t>
            </a:r>
            <a:r>
              <a:rPr lang="en-US" sz="4000" u="sng"/>
              <a:t>1 - (1 + 10%) </a:t>
            </a:r>
            <a:r>
              <a:rPr lang="en-US" sz="4000" u="sng" baseline="30000"/>
              <a:t>-4</a:t>
            </a:r>
            <a:r>
              <a:rPr lang="en-US" sz="4000"/>
              <a:t>						10%</a:t>
            </a:r>
          </a:p>
          <a:p>
            <a:pPr marL="669925" lvl="1" indent="-325438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4000"/>
              <a:t>= $12,679.48</a:t>
            </a:r>
          </a:p>
        </p:txBody>
      </p:sp>
      <p:pic>
        <p:nvPicPr>
          <p:cNvPr id="19461" name="Picture 5" descr="PV of an annui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1" t="18208" r="57578" b="56757"/>
          <a:stretch>
            <a:fillRect/>
          </a:stretch>
        </p:blipFill>
        <p:spPr bwMode="auto">
          <a:xfrm>
            <a:off x="4343400" y="4876800"/>
            <a:ext cx="4800600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Oval 6"/>
          <p:cNvSpPr>
            <a:spLocks noChangeArrowheads="1"/>
          </p:cNvSpPr>
          <p:nvPr/>
        </p:nvSpPr>
        <p:spPr bwMode="auto">
          <a:xfrm>
            <a:off x="8001000" y="6096000"/>
            <a:ext cx="685800" cy="228600"/>
          </a:xfrm>
          <a:prstGeom prst="ellipse">
            <a:avLst/>
          </a:prstGeom>
          <a:solidFill>
            <a:schemeClr val="accent1">
              <a:alpha val="3215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Typical Cash </a:t>
            </a:r>
            <a:r>
              <a:rPr lang="en-US" b="1" smtClean="0"/>
              <a:t>Outflows</a:t>
            </a:r>
            <a:endParaRPr lang="en-CA" b="1" smtClean="0"/>
          </a:p>
        </p:txBody>
      </p:sp>
      <p:sp>
        <p:nvSpPr>
          <p:cNvPr id="20483" name="Oval 6"/>
          <p:cNvSpPr>
            <a:spLocks noChangeArrowheads="1"/>
          </p:cNvSpPr>
          <p:nvPr/>
        </p:nvSpPr>
        <p:spPr bwMode="auto">
          <a:xfrm>
            <a:off x="304800" y="2895600"/>
            <a:ext cx="3505200" cy="12192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4" name="Oval 7"/>
          <p:cNvSpPr>
            <a:spLocks noChangeArrowheads="1"/>
          </p:cNvSpPr>
          <p:nvPr/>
        </p:nvSpPr>
        <p:spPr bwMode="auto">
          <a:xfrm>
            <a:off x="2971800" y="1600200"/>
            <a:ext cx="3581400" cy="12192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5" name="Oval 8"/>
          <p:cNvSpPr>
            <a:spLocks noChangeArrowheads="1"/>
          </p:cNvSpPr>
          <p:nvPr/>
        </p:nvSpPr>
        <p:spPr bwMode="auto">
          <a:xfrm>
            <a:off x="2743200" y="4648200"/>
            <a:ext cx="3886200" cy="12192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Oval 9"/>
          <p:cNvSpPr>
            <a:spLocks noChangeArrowheads="1"/>
          </p:cNvSpPr>
          <p:nvPr/>
        </p:nvSpPr>
        <p:spPr bwMode="auto">
          <a:xfrm>
            <a:off x="5410200" y="2971800"/>
            <a:ext cx="3276600" cy="13716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7" name="Text Box 10"/>
          <p:cNvSpPr txBox="1">
            <a:spLocks noChangeArrowheads="1"/>
          </p:cNvSpPr>
          <p:nvPr/>
        </p:nvSpPr>
        <p:spPr bwMode="auto">
          <a:xfrm>
            <a:off x="3581400" y="1800225"/>
            <a:ext cx="20574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Repairs and Maintenance</a:t>
            </a:r>
          </a:p>
        </p:txBody>
      </p:sp>
      <p:sp>
        <p:nvSpPr>
          <p:cNvPr id="20488" name="Text Box 11"/>
          <p:cNvSpPr txBox="1">
            <a:spLocks noChangeArrowheads="1"/>
          </p:cNvSpPr>
          <p:nvPr/>
        </p:nvSpPr>
        <p:spPr bwMode="auto">
          <a:xfrm>
            <a:off x="685800" y="3124200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Increased operating costs</a:t>
            </a:r>
          </a:p>
        </p:txBody>
      </p:sp>
      <p:sp>
        <p:nvSpPr>
          <p:cNvPr id="20489" name="Text Box 12"/>
          <p:cNvSpPr txBox="1">
            <a:spLocks noChangeArrowheads="1"/>
          </p:cNvSpPr>
          <p:nvPr/>
        </p:nvSpPr>
        <p:spPr bwMode="auto">
          <a:xfrm>
            <a:off x="5638800" y="3292475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Initial Investment</a:t>
            </a:r>
          </a:p>
        </p:txBody>
      </p:sp>
      <p:sp>
        <p:nvSpPr>
          <p:cNvPr id="20490" name="Text Box 13"/>
          <p:cNvSpPr txBox="1">
            <a:spLocks noChangeArrowheads="1"/>
          </p:cNvSpPr>
          <p:nvPr/>
        </p:nvSpPr>
        <p:spPr bwMode="auto">
          <a:xfrm>
            <a:off x="3276600" y="4876800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Overhaul of equipment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Typical Cash </a:t>
            </a:r>
            <a:r>
              <a:rPr lang="en-US" b="1" smtClean="0"/>
              <a:t>Inflows</a:t>
            </a:r>
            <a:endParaRPr lang="en-CA" b="1" smtClean="0"/>
          </a:p>
        </p:txBody>
      </p:sp>
      <p:sp>
        <p:nvSpPr>
          <p:cNvPr id="21507" name="Oval 3"/>
          <p:cNvSpPr>
            <a:spLocks noChangeArrowheads="1"/>
          </p:cNvSpPr>
          <p:nvPr/>
        </p:nvSpPr>
        <p:spPr bwMode="auto">
          <a:xfrm>
            <a:off x="304800" y="2895600"/>
            <a:ext cx="3962400" cy="1447800"/>
          </a:xfrm>
          <a:prstGeom prst="ellipse">
            <a:avLst/>
          </a:prstGeom>
          <a:solidFill>
            <a:schemeClr val="accent2">
              <a:alpha val="78038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2971800" y="1371600"/>
            <a:ext cx="3581400" cy="1447800"/>
          </a:xfrm>
          <a:prstGeom prst="ellipse">
            <a:avLst/>
          </a:prstGeom>
          <a:solidFill>
            <a:schemeClr val="accent2">
              <a:alpha val="7215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9" name="Oval 5"/>
          <p:cNvSpPr>
            <a:spLocks noChangeArrowheads="1"/>
          </p:cNvSpPr>
          <p:nvPr/>
        </p:nvSpPr>
        <p:spPr bwMode="auto">
          <a:xfrm>
            <a:off x="2743200" y="4648200"/>
            <a:ext cx="3886200" cy="1219200"/>
          </a:xfrm>
          <a:prstGeom prst="ellipse">
            <a:avLst/>
          </a:prstGeom>
          <a:solidFill>
            <a:schemeClr val="accent2">
              <a:alpha val="8313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5410200" y="2971800"/>
            <a:ext cx="3276600" cy="1371600"/>
          </a:xfrm>
          <a:prstGeom prst="ellipse">
            <a:avLst/>
          </a:prstGeom>
          <a:solidFill>
            <a:schemeClr val="accent2">
              <a:alpha val="8392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3124200" y="1631950"/>
            <a:ext cx="30480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Salvage Value of Old Equipment Today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685800" y="3155950"/>
            <a:ext cx="33528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Salvage Value of New Equipment at End of Useful life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5638800" y="3292475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Reduction of operating costs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3276600" y="4876800"/>
            <a:ext cx="2667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/>
              <a:t>Incremental revenues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Net Present Value Method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495300" indent="-495300" eaLnBrk="1" hangingPunct="1">
              <a:buFont typeface="Wingdings" pitchFamily="2" charset="2"/>
              <a:buNone/>
            </a:pPr>
            <a:r>
              <a:rPr lang="en-US" sz="2600" smtClean="0"/>
              <a:t>To determine net present value, we . . .</a:t>
            </a:r>
          </a:p>
          <a:p>
            <a:pPr marL="495300" indent="-495300" eaLnBrk="1" hangingPunct="1">
              <a:buFont typeface="Wingdings" pitchFamily="2" charset="2"/>
              <a:buAutoNum type="arabicPeriod"/>
            </a:pPr>
            <a:r>
              <a:rPr lang="en-US" sz="2600" smtClean="0"/>
              <a:t>Calculate the present value of cash inflows</a:t>
            </a:r>
          </a:p>
          <a:p>
            <a:pPr marL="495300" indent="-495300" eaLnBrk="1" hangingPunct="1">
              <a:buFont typeface="Wingdings" pitchFamily="2" charset="2"/>
              <a:buAutoNum type="arabicPeriod"/>
            </a:pPr>
            <a:r>
              <a:rPr lang="en-US" sz="2600" smtClean="0"/>
              <a:t>Calculate present value of cash outflows</a:t>
            </a:r>
          </a:p>
          <a:p>
            <a:pPr marL="495300" indent="-495300" eaLnBrk="1" hangingPunct="1">
              <a:buFont typeface="Wingdings" pitchFamily="2" charset="2"/>
              <a:buAutoNum type="arabicPeriod"/>
            </a:pPr>
            <a:r>
              <a:rPr lang="en-US" sz="2600" smtClean="0"/>
              <a:t>Subtract the present value of the outflows from the present value of the inflows.</a:t>
            </a:r>
          </a:p>
        </p:txBody>
      </p:sp>
      <p:pic>
        <p:nvPicPr>
          <p:cNvPr id="22532" name="Picture 28" descr="149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413" y="1905000"/>
            <a:ext cx="2109787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Choosing an Interest Rate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5525"/>
          </a:xfrm>
        </p:spPr>
        <p:txBody>
          <a:bodyPr/>
          <a:lstStyle/>
          <a:p>
            <a:pPr eaLnBrk="1" hangingPunct="1"/>
            <a:r>
              <a:rPr lang="en-US" smtClean="0"/>
              <a:t>The firm’s cost of capital is usually regarded as the most appropriate choice for the discount rate.</a:t>
            </a:r>
          </a:p>
          <a:p>
            <a:pPr eaLnBrk="1" hangingPunct="1"/>
            <a:r>
              <a:rPr lang="en-US" smtClean="0"/>
              <a:t>The cost of capital is the average rate of return the company must pay to its long-term creditors and shareholders for the use of their funds.</a:t>
            </a:r>
          </a:p>
        </p:txBody>
      </p:sp>
      <p:pic>
        <p:nvPicPr>
          <p:cNvPr id="23556" name="Picture 4" descr="j0090517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641850"/>
            <a:ext cx="2284413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Net Present Value Method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7772400" cy="6858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2800" b="1" smtClean="0"/>
              <a:t>General Decision Rule:</a:t>
            </a:r>
          </a:p>
        </p:txBody>
      </p:sp>
      <p:graphicFrame>
        <p:nvGraphicFramePr>
          <p:cNvPr id="407588" name="Group 36"/>
          <p:cNvGraphicFramePr>
            <a:graphicFrameLocks noGrp="1"/>
          </p:cNvGraphicFramePr>
          <p:nvPr>
            <p:ph sz="half" idx="2"/>
          </p:nvPr>
        </p:nvGraphicFramePr>
        <p:xfrm>
          <a:off x="685800" y="2133600"/>
          <a:ext cx="7848600" cy="3429000"/>
        </p:xfrm>
        <a:graphic>
          <a:graphicData uri="http://schemas.openxmlformats.org/drawingml/2006/table">
            <a:tbl>
              <a:tblPr/>
              <a:tblGrid>
                <a:gridCol w="4648200"/>
                <a:gridCol w="3200400"/>
              </a:tblGrid>
              <a:tr h="8840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If the net present value (NPV) is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Then the project is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68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Positive (+)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Acceptable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Zero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Acceptable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Negative (-)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Not acceptable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Net Present Value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143000"/>
            <a:ext cx="8382000" cy="1066800"/>
          </a:xfrm>
        </p:spPr>
        <p:txBody>
          <a:bodyPr/>
          <a:lstStyle/>
          <a:p>
            <a:pPr eaLnBrk="1" hangingPunct="1"/>
            <a:r>
              <a:rPr lang="en-US" sz="2800" smtClean="0"/>
              <a:t>Chancellor Industries is considering making a new product:</a:t>
            </a:r>
            <a:endParaRPr lang="fr-FR" sz="2800" smtClean="0"/>
          </a:p>
        </p:txBody>
      </p:sp>
      <p:graphicFrame>
        <p:nvGraphicFramePr>
          <p:cNvPr id="408639" name="Group 63"/>
          <p:cNvGraphicFramePr>
            <a:graphicFrameLocks noGrp="1"/>
          </p:cNvGraphicFramePr>
          <p:nvPr>
            <p:ph sz="half" idx="2"/>
          </p:nvPr>
        </p:nvGraphicFramePr>
        <p:xfrm>
          <a:off x="533400" y="2514600"/>
          <a:ext cx="8153400" cy="2926020"/>
        </p:xfrm>
        <a:graphic>
          <a:graphicData uri="http://schemas.openxmlformats.org/drawingml/2006/table">
            <a:tbl>
              <a:tblPr/>
              <a:tblGrid>
                <a:gridCol w="6019800"/>
                <a:gridCol w="2133600"/>
              </a:tblGrid>
              <a:tr h="487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equipment needed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$ 60,000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Salvage value of equipment in 5 years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2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Annual cash revenue and costs: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7627">
                <a:tc>
                  <a:txBody>
                    <a:bodyPr/>
                    <a:lstStyle/>
                    <a:p>
                      <a:pPr marL="344488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revenues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27">
                <a:tc>
                  <a:txBody>
                    <a:bodyPr/>
                    <a:lstStyle/>
                    <a:p>
                      <a:pPr marL="344488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goods sold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125,000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627">
                <a:tc>
                  <a:txBody>
                    <a:bodyPr/>
                    <a:lstStyle/>
                    <a:p>
                      <a:pPr marL="344488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Salaries, shipping, etc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35,000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NPV</a:t>
            </a: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533400" y="1447800"/>
            <a:ext cx="8153400" cy="608013"/>
          </a:xfrm>
          <a:prstGeom prst="rect">
            <a:avLst/>
          </a:prstGeom>
          <a:solidFill>
            <a:schemeClr val="accent1"/>
          </a:solidFill>
          <a:ln w="28575" algn="ctr">
            <a:solidFill>
              <a:schemeClr val="tx1"/>
            </a:solidFill>
            <a:miter lim="800000"/>
            <a:headEnd/>
            <a:tailEnd/>
          </a:ln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200"/>
              <a:t>Annual net cash inflows from operations</a:t>
            </a:r>
            <a:endParaRPr lang="en-US" sz="3200">
              <a:solidFill>
                <a:schemeClr val="tx2"/>
              </a:solidFill>
            </a:endParaRPr>
          </a:p>
        </p:txBody>
      </p:sp>
      <p:graphicFrame>
        <p:nvGraphicFramePr>
          <p:cNvPr id="298038" name="Group 54"/>
          <p:cNvGraphicFramePr>
            <a:graphicFrameLocks noGrp="1"/>
          </p:cNvGraphicFramePr>
          <p:nvPr>
            <p:ph sz="half" idx="2"/>
          </p:nvPr>
        </p:nvGraphicFramePr>
        <p:xfrm>
          <a:off x="1143000" y="2362200"/>
          <a:ext cx="6858000" cy="2011615"/>
        </p:xfrm>
        <a:graphic>
          <a:graphicData uri="http://schemas.openxmlformats.org/drawingml/2006/table">
            <a:tbl>
              <a:tblPr/>
              <a:tblGrid>
                <a:gridCol w="4000500"/>
                <a:gridCol w="2857500"/>
              </a:tblGrid>
              <a:tr h="5332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revenues</a:t>
                      </a:r>
                    </a:p>
                  </a:txBody>
                  <a:tcPr marT="45706" marB="45706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$200,000</a:t>
                      </a:r>
                    </a:p>
                  </a:txBody>
                  <a:tcPr marT="45706" marB="45706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COGS	</a:t>
                      </a:r>
                    </a:p>
                  </a:txBody>
                  <a:tcPr marT="45706" marB="4570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125,000</a:t>
                      </a:r>
                    </a:p>
                  </a:txBody>
                  <a:tcPr marT="45706" marB="4570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0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Salaries, shipping, etc</a:t>
                      </a:r>
                    </a:p>
                  </a:txBody>
                  <a:tcPr marT="45706" marB="4570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35,000</a:t>
                      </a:r>
                    </a:p>
                  </a:txBody>
                  <a:tcPr marT="45706" marB="4570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Annual net cash inflows</a:t>
                      </a:r>
                    </a:p>
                  </a:txBody>
                  <a:tcPr marT="45706" marB="4570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	$40,000</a:t>
                      </a:r>
                    </a:p>
                  </a:txBody>
                  <a:tcPr marT="45706" marB="4570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5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Net Present Value Method</a:t>
            </a:r>
          </a:p>
        </p:txBody>
      </p:sp>
      <p:graphicFrame>
        <p:nvGraphicFramePr>
          <p:cNvPr id="242969" name="Group 281"/>
          <p:cNvGraphicFramePr>
            <a:graphicFrameLocks noGrp="1"/>
          </p:cNvGraphicFramePr>
          <p:nvPr>
            <p:ph idx="1"/>
          </p:nvPr>
        </p:nvGraphicFramePr>
        <p:xfrm>
          <a:off x="304800" y="1219200"/>
          <a:ext cx="8616950" cy="4498975"/>
        </p:xfrm>
        <a:graphic>
          <a:graphicData uri="http://schemas.openxmlformats.org/drawingml/2006/table">
            <a:tbl>
              <a:tblPr/>
              <a:tblGrid>
                <a:gridCol w="2819377"/>
                <a:gridCol w="935347"/>
                <a:gridCol w="1731631"/>
                <a:gridCol w="1295389"/>
                <a:gridCol w="1835206"/>
              </a:tblGrid>
              <a:tr h="963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Yrs.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flows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PV Factor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PV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(at 5%)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88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Investment in new equip.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Now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(60,000)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(60,000)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Annual net cash inflows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40,000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4.329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173,160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Salvage value of equip.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0.784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7,840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Present Value</a:t>
                      </a:r>
                    </a:p>
                  </a:txBody>
                  <a:tcPr marL="91439" marR="91439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$ 121,000</a:t>
                      </a:r>
                    </a:p>
                  </a:txBody>
                  <a:tcPr marL="91439" marR="91439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27689" name="Text Box 271"/>
          <p:cNvSpPr txBox="1">
            <a:spLocks noChangeArrowheads="1"/>
          </p:cNvSpPr>
          <p:nvPr/>
        </p:nvSpPr>
        <p:spPr bwMode="auto">
          <a:xfrm>
            <a:off x="228600" y="6278563"/>
            <a:ext cx="8839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/>
              <a:t>Accept the project because the NPV is positive</a:t>
            </a:r>
            <a:r>
              <a:rPr lang="en-US"/>
              <a:t>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763000" cy="1447800"/>
          </a:xfrm>
        </p:spPr>
        <p:txBody>
          <a:bodyPr/>
          <a:lstStyle/>
          <a:p>
            <a:pPr eaLnBrk="1" hangingPunct="1"/>
            <a:r>
              <a:rPr lang="en-US" sz="3800" smtClean="0"/>
              <a:t>A General Model for </a:t>
            </a:r>
            <a:br>
              <a:rPr lang="en-US" sz="3800" smtClean="0"/>
            </a:br>
            <a:r>
              <a:rPr lang="en-US" sz="3800" smtClean="0"/>
              <a:t>Net Present Value (NPV) Analysis </a:t>
            </a:r>
            <a:endParaRPr lang="en-US" sz="3400" smtClean="0"/>
          </a:p>
        </p:txBody>
      </p:sp>
      <p:graphicFrame>
        <p:nvGraphicFramePr>
          <p:cNvPr id="413793" name="Group 97"/>
          <p:cNvGraphicFramePr>
            <a:graphicFrameLocks noGrp="1"/>
          </p:cNvGraphicFramePr>
          <p:nvPr>
            <p:ph idx="1"/>
          </p:nvPr>
        </p:nvGraphicFramePr>
        <p:xfrm>
          <a:off x="1066800" y="2133600"/>
          <a:ext cx="6858000" cy="4084637"/>
        </p:xfrm>
        <a:graphic>
          <a:graphicData uri="http://schemas.openxmlformats.org/drawingml/2006/table">
            <a:tbl>
              <a:tblPr/>
              <a:tblGrid>
                <a:gridCol w="5715000"/>
                <a:gridCol w="1143000"/>
              </a:tblGrid>
              <a:tr h="60964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Calculate Net Present Value of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Initial Investment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(-)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Salvage value (of old)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(+)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of Overhauls 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(-)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Operating Costs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(-)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Annual cash inflows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(+)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65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Salvage Value in the future</a:t>
                      </a:r>
                    </a:p>
                  </a:txBody>
                  <a:tcPr marL="18000" marR="18000" marT="45724" marB="45724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(+)</a:t>
                      </a:r>
                    </a:p>
                  </a:txBody>
                  <a:tcPr marL="18000" marR="18000" marT="45724" marB="45724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8689" name="Picture 32" descr="j0405896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914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0" name="Picture 33" descr="j0405896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295400"/>
            <a:ext cx="914400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" t="9778" r="2308" b="14493"/>
          <a:stretch/>
        </p:blipFill>
        <p:spPr>
          <a:xfrm>
            <a:off x="304800" y="533400"/>
            <a:ext cx="8551985" cy="579119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6" t="10634" r="15384" b="12492"/>
          <a:stretch/>
        </p:blipFill>
        <p:spPr>
          <a:xfrm>
            <a:off x="228600" y="376396"/>
            <a:ext cx="8534400" cy="6100604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990600" y="5257800"/>
            <a:ext cx="74676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</a:rPr>
              <a:t>End of the course!</a:t>
            </a:r>
          </a:p>
        </p:txBody>
      </p:sp>
      <p:pic>
        <p:nvPicPr>
          <p:cNvPr id="29699" name="Picture 24" descr="C:\Documents and Settings\PattiProulx\Local Settings\Temporary Internet Files\Content.IE5\6PDCJT6R\MP90044667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371600"/>
            <a:ext cx="3665538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SESECONDARYMONITOR" val="True"/>
  <p:tag name="BULLETTYPE" val="3"/>
  <p:tag name="RESPCOUNTERSTYLE" val="-1"/>
  <p:tag name="INPUTSOURCE" val="1"/>
  <p:tag name="BACKUPSESSIONS" val="True"/>
  <p:tag name="REVIEWONLY" val="False"/>
  <p:tag name="PARTICIPANTSINLEADERBOARD" val="5"/>
  <p:tag name="BUBBLESIZEVISIBLE" val="True"/>
  <p:tag name="CUSTOMGRIDBACKCOLOR" val="-2830136"/>
  <p:tag name="CUSTOMCELLBACKCOLOR3" val="-268652"/>
  <p:tag name="DISPLAYDEVICENUMBER" val="True"/>
  <p:tag name="AUTOSIZEGRID" val="True"/>
  <p:tag name="CHARTCOLORS" val="0"/>
  <p:tag name="MULTIRESPDIVISOR" val="1"/>
  <p:tag name="CORRECTPOINTVALUE" val="100"/>
  <p:tag name="ADDINALWAYSLOADED" val="False"/>
  <p:tag name="TPVERSION" val="2006"/>
  <p:tag name="DEFAULTPORT" val="1001"/>
  <p:tag name="COUNTDOWNSTYLE" val="-1"/>
  <p:tag name="USEENTERPRISEMANAGER" val="False"/>
  <p:tag name="CHARTVALUEFORMAT" val="0%"/>
  <p:tag name="STDCHART" val="1"/>
  <p:tag name="BUBBLEVALUEFORMAT" val="0.0"/>
  <p:tag name="CUSTOMCELLBACKCOLOR1" val="-657956"/>
  <p:tag name="DISPLAYNAME" val="True"/>
  <p:tag name="GRIDSIZE" val="{Width=800, Height=600}"/>
  <p:tag name="RESETCHARTS" val="True"/>
  <p:tag name="ALLOWUSERFEEDBACK" val="True"/>
  <p:tag name="ZEROBASED" val="False"/>
  <p:tag name="EXPANDSHOWBAR" val="True"/>
  <p:tag name="ANSWERNOWTEXT" val="Answer Now"/>
  <p:tag name="NUMRESPONSES" val="1"/>
  <p:tag name="ROTATIONINTERVAL" val="2"/>
  <p:tag name="BUBBLENAMEVISIBLE" val="True"/>
  <p:tag name="CUSTOMCELLBACKCOLOR2" val="-13395457"/>
  <p:tag name="GRIDOPACITY" val="90"/>
  <p:tag name="CHARTLABELS" val="0"/>
  <p:tag name="INCORRECTPOINTVALUE" val="0"/>
  <p:tag name="CHARTSCALE" val="True"/>
  <p:tag name="ANSWERNOWSTYLE" val="-1"/>
  <p:tag name="ALLOWDUPLICATES" val="False"/>
  <p:tag name="TEAMSINLEADERBOARD" val="5"/>
  <p:tag name="CUSTOMCELLFORECOLOR" val="-16777216"/>
  <p:tag name="GRIDROTATIONINTERVAL" val="2"/>
  <p:tag name="PARTLISTDEFAULT" val="0"/>
  <p:tag name="AUTOADJUSTPARTRANGE" val="True"/>
  <p:tag name="RESPCOUNTERFORMAT" val="0"/>
  <p:tag name="AUTOADVANCE" val="False"/>
  <p:tag name="DEFAULTNUMTEAMS" val="5"/>
  <p:tag name="GRIDPOSITION" val="1"/>
  <p:tag name="REALTIMEBACKUP" val="False"/>
  <p:tag name="REQUIREPASSWORD" val="False"/>
  <p:tag name="AUTOUPDATEALIASES" val="True"/>
  <p:tag name="USESCHEMECOLORS" val="True"/>
  <p:tag name="INCLUDEPPT" val="True"/>
  <p:tag name="RESPTABLESTYLE" val="-1"/>
  <p:tag name="BUBBLEGROUPING" val="3"/>
  <p:tag name="INCLUDENONRESPONDERS" val="False"/>
  <p:tag name="COUNTDOWNSECONDS" val="10"/>
  <p:tag name="DISPLAYDEVICEID" val="True"/>
  <p:tag name="ENABLEPRESENTERVPAD" val="False"/>
  <p:tag name="POLLINGCYCLE" val="2"/>
  <p:tag name="MAXRESPONDERS" val="5"/>
  <p:tag name="BACKUPMAINTENANCE" val="7"/>
  <p:tag name="CUSTOMCELLBACKCOLOR4" val="-8355712"/>
  <p:tag name="SHOWBARVISIBLE" val="True"/>
  <p:tag name="REALTIMEBACKUPPATH" val="(None)"/>
  <p:tag name="DELIMITERS" val="3.1"/>
  <p:tag name="INCLUDESESSIO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b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b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5054</TotalTime>
  <Words>781</Words>
  <Application>Microsoft Office PowerPoint</Application>
  <PresentationFormat>On-screen Show (4:3)</PresentationFormat>
  <Paragraphs>210</Paragraphs>
  <Slides>29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Edge</vt:lpstr>
      <vt:lpstr>Chapter 15</vt:lpstr>
      <vt:lpstr>Objectives</vt:lpstr>
      <vt:lpstr>Capital Budgeting</vt:lpstr>
      <vt:lpstr>Time Value of Money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Future Value of Annuity Example</vt:lpstr>
      <vt:lpstr>PowerPoint Presentation</vt:lpstr>
      <vt:lpstr>PowerPoint Presentation</vt:lpstr>
      <vt:lpstr>PowerPoint Presentation</vt:lpstr>
      <vt:lpstr>Typical Cash Outflows</vt:lpstr>
      <vt:lpstr>Typical Cash Inflows</vt:lpstr>
      <vt:lpstr>The Net Present Value Method</vt:lpstr>
      <vt:lpstr>Choosing an Interest Rate</vt:lpstr>
      <vt:lpstr>The Net Present Value Method</vt:lpstr>
      <vt:lpstr>Net Present Value</vt:lpstr>
      <vt:lpstr>NPV</vt:lpstr>
      <vt:lpstr>The Net Present Value Method</vt:lpstr>
      <vt:lpstr>A General Model for  Net Present Value (NPV) Analysis </vt:lpstr>
      <vt:lpstr>PowerPoint Presentation</vt:lpstr>
      <vt:lpstr>PowerPoint Presentation</vt:lpstr>
      <vt:lpstr>PowerPoint Presentation</vt:lpstr>
    </vt:vector>
  </TitlesOfParts>
  <Company>DP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DP</dc:creator>
  <cp:lastModifiedBy>Patti</cp:lastModifiedBy>
  <cp:revision>563</cp:revision>
  <dcterms:created xsi:type="dcterms:W3CDTF">2006-08-24T17:23:44Z</dcterms:created>
  <dcterms:modified xsi:type="dcterms:W3CDTF">2013-11-22T12:49:30Z</dcterms:modified>
</cp:coreProperties>
</file>