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400" r:id="rId2"/>
    <p:sldId id="376" r:id="rId3"/>
    <p:sldId id="447" r:id="rId4"/>
    <p:sldId id="401" r:id="rId5"/>
    <p:sldId id="374" r:id="rId6"/>
    <p:sldId id="318" r:id="rId7"/>
    <p:sldId id="402" r:id="rId8"/>
    <p:sldId id="375" r:id="rId9"/>
    <p:sldId id="448" r:id="rId10"/>
    <p:sldId id="377" r:id="rId11"/>
    <p:sldId id="413" r:id="rId12"/>
    <p:sldId id="449" r:id="rId13"/>
    <p:sldId id="450" r:id="rId14"/>
    <p:sldId id="451" r:id="rId15"/>
    <p:sldId id="452" r:id="rId16"/>
    <p:sldId id="453" r:id="rId17"/>
    <p:sldId id="455" r:id="rId18"/>
    <p:sldId id="456" r:id="rId19"/>
    <p:sldId id="458" r:id="rId20"/>
    <p:sldId id="457" r:id="rId21"/>
    <p:sldId id="459" r:id="rId22"/>
    <p:sldId id="421" r:id="rId23"/>
    <p:sldId id="460" r:id="rId24"/>
    <p:sldId id="461" r:id="rId25"/>
    <p:sldId id="462" r:id="rId26"/>
    <p:sldId id="465" r:id="rId27"/>
    <p:sldId id="467" r:id="rId28"/>
    <p:sldId id="403" r:id="rId29"/>
    <p:sldId id="468" r:id="rId30"/>
    <p:sldId id="469" r:id="rId31"/>
    <p:sldId id="470" r:id="rId32"/>
    <p:sldId id="463" r:id="rId33"/>
    <p:sldId id="472" r:id="rId34"/>
    <p:sldId id="466" r:id="rId35"/>
    <p:sldId id="471" r:id="rId36"/>
    <p:sldId id="464" r:id="rId37"/>
    <p:sldId id="398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>
          <p15:clr>
            <a:srgbClr val="A4A3A4"/>
          </p15:clr>
        </p15:guide>
        <p15:guide id="2" pos="5759">
          <p15:clr>
            <a:srgbClr val="A4A3A4"/>
          </p15:clr>
        </p15:guide>
        <p15:guide id="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oulthard, Sue" initials="CS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BBBB"/>
    <a:srgbClr val="000000"/>
    <a:srgbClr val="505759"/>
    <a:srgbClr val="005A70"/>
    <a:srgbClr val="003057"/>
    <a:srgbClr val="504D49"/>
    <a:srgbClr val="D3D5D6"/>
    <a:srgbClr val="D2DB0E"/>
    <a:srgbClr val="12B2A6"/>
    <a:srgbClr val="038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3" autoAdjust="0"/>
    <p:restoredTop sz="93184" autoAdjust="0"/>
  </p:normalViewPr>
  <p:slideViewPr>
    <p:cSldViewPr snapToGrid="0" showGuides="1">
      <p:cViewPr varScale="1">
        <p:scale>
          <a:sx n="115" d="100"/>
          <a:sy n="115" d="100"/>
        </p:scale>
        <p:origin x="-1256" y="-96"/>
      </p:cViewPr>
      <p:guideLst>
        <p:guide orient="horz"/>
        <p:guide pos="5759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8" d="100"/>
          <a:sy n="98" d="100"/>
        </p:scale>
        <p:origin x="-70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47" Type="http://schemas.microsoft.com/office/2015/10/relationships/revisionInfo" Target="revisionInfo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notesMaster" Target="notesMasters/notesMaster1.xml"/><Relationship Id="rId40" Type="http://schemas.openxmlformats.org/officeDocument/2006/relationships/handoutMaster" Target="handoutMasters/handoutMaster1.xml"/><Relationship Id="rId41" Type="http://schemas.openxmlformats.org/officeDocument/2006/relationships/printerSettings" Target="printerSettings/printerSettings1.bin"/><Relationship Id="rId42" Type="http://schemas.openxmlformats.org/officeDocument/2006/relationships/commentAuthors" Target="commentAuthors.xml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D849B4-7105-4D08-83A9-6BD2E46E6567}" type="datetimeFigureOut">
              <a:rPr lang="en-US" smtClean="0"/>
              <a:t>17-08-29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9D0C52-4298-4CB9-8093-C292010200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686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124744" y="4343400"/>
            <a:ext cx="4608512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22876" y="8686800"/>
            <a:ext cx="835124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9DD4D23-C98A-435E-AE88-9061F8349B0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00334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xmlns="" id="{BBFB0150-85AF-46A6-AB25-58B526AB94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8E1DA3-807F-42AE-8C76-88ED37BAEB84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xmlns="" id="{BF776366-939C-4537-B870-EFB9DE2021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xmlns="" id="{BD8A95D1-1EA4-436B-854C-F6D190423C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1136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>
            <a:extLst>
              <a:ext uri="{FF2B5EF4-FFF2-40B4-BE49-F238E27FC236}">
                <a16:creationId xmlns:a16="http://schemas.microsoft.com/office/drawing/2014/main" xmlns="" id="{BBFB0150-85AF-46A6-AB25-58B526AB94E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18E1DA3-807F-42AE-8C76-88ED37BAEB84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xmlns="" id="{BF776366-939C-4537-B870-EFB9DE20214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xmlns="" id="{BD8A95D1-1EA4-436B-854C-F6D190423C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07647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e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1.emf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2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5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Option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7675" y="1681200"/>
            <a:ext cx="3733800" cy="2063261"/>
          </a:xfrm>
        </p:spPr>
        <p:txBody>
          <a:bodyPr anchor="t" anchorCtr="0"/>
          <a:lstStyle>
            <a:lvl1pPr algn="l">
              <a:lnSpc>
                <a:spcPts val="4200"/>
              </a:lnSpc>
              <a:defRPr sz="3600" spc="2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6400" y="4057200"/>
            <a:ext cx="3444109" cy="1130791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1800" b="0" i="0">
                <a:solidFill>
                  <a:schemeClr val="tx2"/>
                </a:soli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444522" y="6265863"/>
            <a:ext cx="3965553" cy="285750"/>
          </a:xfrm>
        </p:spPr>
        <p:txBody>
          <a:bodyPr/>
          <a:lstStyle>
            <a:lvl1pPr>
              <a:lnSpc>
                <a:spcPts val="2200"/>
              </a:lnSpc>
              <a:spcAft>
                <a:spcPts val="0"/>
              </a:spcAft>
              <a:defRPr sz="1800" b="0" i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4581524" y="0"/>
            <a:ext cx="4562475" cy="6858000"/>
          </a:xfrm>
          <a:solidFill>
            <a:srgbClr val="BBBBBB"/>
          </a:solidFill>
        </p:spPr>
        <p:txBody>
          <a:bodyPr vert="horz" lIns="0" tIns="2592000" rIns="0" bIns="0" rtlCol="0">
            <a:noAutofit/>
          </a:bodyPr>
          <a:lstStyle>
            <a:lvl1pPr marL="0" marR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100" dirty="0"/>
            </a:lvl1pPr>
          </a:lstStyle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/>
              <a:t>Insert photographic image</a:t>
            </a:r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409107"/>
            <a:ext cx="1144800" cy="81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498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Option3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375" y="409958"/>
            <a:ext cx="1144800" cy="80934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47675" y="1681200"/>
            <a:ext cx="3733800" cy="1977536"/>
          </a:xfrm>
        </p:spPr>
        <p:txBody>
          <a:bodyPr anchor="t" anchorCtr="0"/>
          <a:lstStyle>
            <a:lvl1pPr algn="l">
              <a:lnSpc>
                <a:spcPts val="4200"/>
              </a:lnSpc>
              <a:defRPr sz="3600" spc="20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46400" y="4057200"/>
            <a:ext cx="3444109" cy="1130791"/>
          </a:xfrm>
        </p:spPr>
        <p:txBody>
          <a:bodyPr/>
          <a:lstStyle>
            <a:lvl1pPr marL="0" indent="0" algn="l">
              <a:lnSpc>
                <a:spcPts val="2400"/>
              </a:lnSpc>
              <a:spcAft>
                <a:spcPts val="0"/>
              </a:spcAft>
              <a:buNone/>
              <a:defRPr sz="1800" b="0" i="0">
                <a:solidFill>
                  <a:schemeClr val="accent6"/>
                </a:solidFill>
                <a:latin typeface="+mn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444522" y="6265863"/>
            <a:ext cx="3965553" cy="285750"/>
          </a:xfrm>
        </p:spPr>
        <p:txBody>
          <a:bodyPr/>
          <a:lstStyle>
            <a:lvl1pPr>
              <a:lnSpc>
                <a:spcPts val="2200"/>
              </a:lnSpc>
              <a:spcAft>
                <a:spcPts val="0"/>
              </a:spcAft>
              <a:defRPr sz="1800" b="0" i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4581526" y="0"/>
            <a:ext cx="4562474" cy="6858000"/>
          </a:xfrm>
          <a:solidFill>
            <a:srgbClr val="BBBBBB"/>
          </a:solidFill>
        </p:spPr>
        <p:txBody>
          <a:bodyPr vert="horz" lIns="0" tIns="2592000" rIns="0" bIns="0" rtlCol="0">
            <a:noAutofit/>
          </a:bodyPr>
          <a:lstStyle>
            <a:lvl1pPr marL="0" marR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100" dirty="0"/>
            </a:lvl1pPr>
          </a:lstStyle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/>
              <a:t>Insert photographic image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81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Op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 userDrawn="1"/>
        </p:nvSpPr>
        <p:spPr bwMode="auto">
          <a:xfrm>
            <a:off x="1971675" y="784223"/>
            <a:ext cx="5210175" cy="5422209"/>
          </a:xfrm>
          <a:custGeom>
            <a:avLst/>
            <a:gdLst>
              <a:gd name="T0" fmla="*/ 1414 w 1453"/>
              <a:gd name="T1" fmla="*/ 926 h 1512"/>
              <a:gd name="T2" fmla="*/ 1429 w 1453"/>
              <a:gd name="T3" fmla="*/ 558 h 1512"/>
              <a:gd name="T4" fmla="*/ 1394 w 1453"/>
              <a:gd name="T5" fmla="*/ 444 h 1512"/>
              <a:gd name="T6" fmla="*/ 874 w 1453"/>
              <a:gd name="T7" fmla="*/ 42 h 1512"/>
              <a:gd name="T8" fmla="*/ 305 w 1453"/>
              <a:gd name="T9" fmla="*/ 138 h 1512"/>
              <a:gd name="T10" fmla="*/ 71 w 1453"/>
              <a:gd name="T11" fmla="*/ 383 h 1512"/>
              <a:gd name="T12" fmla="*/ 18 w 1453"/>
              <a:gd name="T13" fmla="*/ 775 h 1512"/>
              <a:gd name="T14" fmla="*/ 86 w 1453"/>
              <a:gd name="T15" fmla="*/ 1025 h 1512"/>
              <a:gd name="T16" fmla="*/ 86 w 1453"/>
              <a:gd name="T17" fmla="*/ 1026 h 1512"/>
              <a:gd name="T18" fmla="*/ 426 w 1453"/>
              <a:gd name="T19" fmla="*/ 1412 h 1512"/>
              <a:gd name="T20" fmla="*/ 978 w 1453"/>
              <a:gd name="T21" fmla="*/ 1433 h 1512"/>
              <a:gd name="T22" fmla="*/ 1414 w 1453"/>
              <a:gd name="T23" fmla="*/ 926 h 1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53" h="1512">
                <a:moveTo>
                  <a:pt x="1414" y="926"/>
                </a:moveTo>
                <a:cubicBezTo>
                  <a:pt x="1447" y="801"/>
                  <a:pt x="1453" y="674"/>
                  <a:pt x="1429" y="558"/>
                </a:cubicBezTo>
                <a:cubicBezTo>
                  <a:pt x="1421" y="519"/>
                  <a:pt x="1409" y="480"/>
                  <a:pt x="1394" y="444"/>
                </a:cubicBezTo>
                <a:cubicBezTo>
                  <a:pt x="1309" y="243"/>
                  <a:pt x="1115" y="93"/>
                  <a:pt x="874" y="42"/>
                </a:cubicBezTo>
                <a:cubicBezTo>
                  <a:pt x="675" y="0"/>
                  <a:pt x="472" y="34"/>
                  <a:pt x="305" y="138"/>
                </a:cubicBezTo>
                <a:cubicBezTo>
                  <a:pt x="199" y="204"/>
                  <a:pt x="118" y="289"/>
                  <a:pt x="71" y="383"/>
                </a:cubicBezTo>
                <a:cubicBezTo>
                  <a:pt x="18" y="489"/>
                  <a:pt x="0" y="624"/>
                  <a:pt x="18" y="775"/>
                </a:cubicBezTo>
                <a:cubicBezTo>
                  <a:pt x="30" y="861"/>
                  <a:pt x="52" y="946"/>
                  <a:pt x="86" y="1025"/>
                </a:cubicBezTo>
                <a:cubicBezTo>
                  <a:pt x="86" y="1026"/>
                  <a:pt x="86" y="1026"/>
                  <a:pt x="86" y="1026"/>
                </a:cubicBezTo>
                <a:cubicBezTo>
                  <a:pt x="159" y="1199"/>
                  <a:pt x="277" y="1333"/>
                  <a:pt x="426" y="1412"/>
                </a:cubicBezTo>
                <a:cubicBezTo>
                  <a:pt x="601" y="1505"/>
                  <a:pt x="797" y="1512"/>
                  <a:pt x="978" y="1433"/>
                </a:cubicBezTo>
                <a:cubicBezTo>
                  <a:pt x="1190" y="1342"/>
                  <a:pt x="1353" y="1152"/>
                  <a:pt x="1414" y="926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1050" y="2973675"/>
            <a:ext cx="4284000" cy="1044000"/>
          </a:xfrm>
        </p:spPr>
        <p:txBody>
          <a:bodyPr anchor="ctr" anchorCtr="0"/>
          <a:lstStyle>
            <a:lvl1pPr algn="ctr">
              <a:lnSpc>
                <a:spcPts val="36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47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Option 2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 userDrawn="1"/>
        </p:nvSpPr>
        <p:spPr bwMode="auto">
          <a:xfrm>
            <a:off x="1971675" y="784223"/>
            <a:ext cx="5210175" cy="5422209"/>
          </a:xfrm>
          <a:custGeom>
            <a:avLst/>
            <a:gdLst>
              <a:gd name="T0" fmla="*/ 1414 w 1453"/>
              <a:gd name="T1" fmla="*/ 926 h 1512"/>
              <a:gd name="T2" fmla="*/ 1429 w 1453"/>
              <a:gd name="T3" fmla="*/ 558 h 1512"/>
              <a:gd name="T4" fmla="*/ 1394 w 1453"/>
              <a:gd name="T5" fmla="*/ 444 h 1512"/>
              <a:gd name="T6" fmla="*/ 874 w 1453"/>
              <a:gd name="T7" fmla="*/ 42 h 1512"/>
              <a:gd name="T8" fmla="*/ 305 w 1453"/>
              <a:gd name="T9" fmla="*/ 138 h 1512"/>
              <a:gd name="T10" fmla="*/ 71 w 1453"/>
              <a:gd name="T11" fmla="*/ 383 h 1512"/>
              <a:gd name="T12" fmla="*/ 18 w 1453"/>
              <a:gd name="T13" fmla="*/ 775 h 1512"/>
              <a:gd name="T14" fmla="*/ 86 w 1453"/>
              <a:gd name="T15" fmla="*/ 1025 h 1512"/>
              <a:gd name="T16" fmla="*/ 86 w 1453"/>
              <a:gd name="T17" fmla="*/ 1026 h 1512"/>
              <a:gd name="T18" fmla="*/ 426 w 1453"/>
              <a:gd name="T19" fmla="*/ 1412 h 1512"/>
              <a:gd name="T20" fmla="*/ 978 w 1453"/>
              <a:gd name="T21" fmla="*/ 1433 h 1512"/>
              <a:gd name="T22" fmla="*/ 1414 w 1453"/>
              <a:gd name="T23" fmla="*/ 926 h 1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53" h="1512">
                <a:moveTo>
                  <a:pt x="1414" y="926"/>
                </a:moveTo>
                <a:cubicBezTo>
                  <a:pt x="1447" y="801"/>
                  <a:pt x="1453" y="674"/>
                  <a:pt x="1429" y="558"/>
                </a:cubicBezTo>
                <a:cubicBezTo>
                  <a:pt x="1421" y="519"/>
                  <a:pt x="1409" y="480"/>
                  <a:pt x="1394" y="444"/>
                </a:cubicBezTo>
                <a:cubicBezTo>
                  <a:pt x="1309" y="243"/>
                  <a:pt x="1115" y="93"/>
                  <a:pt x="874" y="42"/>
                </a:cubicBezTo>
                <a:cubicBezTo>
                  <a:pt x="675" y="0"/>
                  <a:pt x="472" y="34"/>
                  <a:pt x="305" y="138"/>
                </a:cubicBezTo>
                <a:cubicBezTo>
                  <a:pt x="199" y="204"/>
                  <a:pt x="118" y="289"/>
                  <a:pt x="71" y="383"/>
                </a:cubicBezTo>
                <a:cubicBezTo>
                  <a:pt x="18" y="489"/>
                  <a:pt x="0" y="624"/>
                  <a:pt x="18" y="775"/>
                </a:cubicBezTo>
                <a:cubicBezTo>
                  <a:pt x="30" y="861"/>
                  <a:pt x="52" y="946"/>
                  <a:pt x="86" y="1025"/>
                </a:cubicBezTo>
                <a:cubicBezTo>
                  <a:pt x="86" y="1026"/>
                  <a:pt x="86" y="1026"/>
                  <a:pt x="86" y="1026"/>
                </a:cubicBezTo>
                <a:cubicBezTo>
                  <a:pt x="159" y="1199"/>
                  <a:pt x="277" y="1333"/>
                  <a:pt x="426" y="1412"/>
                </a:cubicBezTo>
                <a:cubicBezTo>
                  <a:pt x="601" y="1505"/>
                  <a:pt x="797" y="1512"/>
                  <a:pt x="978" y="1433"/>
                </a:cubicBezTo>
                <a:cubicBezTo>
                  <a:pt x="1190" y="1342"/>
                  <a:pt x="1353" y="1152"/>
                  <a:pt x="1414" y="926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0000" y="2973600"/>
            <a:ext cx="4284000" cy="1044000"/>
          </a:xfrm>
        </p:spPr>
        <p:txBody>
          <a:bodyPr anchor="ctr" anchorCtr="0"/>
          <a:lstStyle>
            <a:lvl1pPr algn="ctr">
              <a:lnSpc>
                <a:spcPts val="36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991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Option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 userDrawn="1"/>
        </p:nvSpPr>
        <p:spPr bwMode="auto">
          <a:xfrm>
            <a:off x="1971675" y="784223"/>
            <a:ext cx="5210175" cy="5422209"/>
          </a:xfrm>
          <a:custGeom>
            <a:avLst/>
            <a:gdLst>
              <a:gd name="T0" fmla="*/ 1414 w 1453"/>
              <a:gd name="T1" fmla="*/ 926 h 1512"/>
              <a:gd name="T2" fmla="*/ 1429 w 1453"/>
              <a:gd name="T3" fmla="*/ 558 h 1512"/>
              <a:gd name="T4" fmla="*/ 1394 w 1453"/>
              <a:gd name="T5" fmla="*/ 444 h 1512"/>
              <a:gd name="T6" fmla="*/ 874 w 1453"/>
              <a:gd name="T7" fmla="*/ 42 h 1512"/>
              <a:gd name="T8" fmla="*/ 305 w 1453"/>
              <a:gd name="T9" fmla="*/ 138 h 1512"/>
              <a:gd name="T10" fmla="*/ 71 w 1453"/>
              <a:gd name="T11" fmla="*/ 383 h 1512"/>
              <a:gd name="T12" fmla="*/ 18 w 1453"/>
              <a:gd name="T13" fmla="*/ 775 h 1512"/>
              <a:gd name="T14" fmla="*/ 86 w 1453"/>
              <a:gd name="T15" fmla="*/ 1025 h 1512"/>
              <a:gd name="T16" fmla="*/ 86 w 1453"/>
              <a:gd name="T17" fmla="*/ 1026 h 1512"/>
              <a:gd name="T18" fmla="*/ 426 w 1453"/>
              <a:gd name="T19" fmla="*/ 1412 h 1512"/>
              <a:gd name="T20" fmla="*/ 978 w 1453"/>
              <a:gd name="T21" fmla="*/ 1433 h 1512"/>
              <a:gd name="T22" fmla="*/ 1414 w 1453"/>
              <a:gd name="T23" fmla="*/ 926 h 1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53" h="1512">
                <a:moveTo>
                  <a:pt x="1414" y="926"/>
                </a:moveTo>
                <a:cubicBezTo>
                  <a:pt x="1447" y="801"/>
                  <a:pt x="1453" y="674"/>
                  <a:pt x="1429" y="558"/>
                </a:cubicBezTo>
                <a:cubicBezTo>
                  <a:pt x="1421" y="519"/>
                  <a:pt x="1409" y="480"/>
                  <a:pt x="1394" y="444"/>
                </a:cubicBezTo>
                <a:cubicBezTo>
                  <a:pt x="1309" y="243"/>
                  <a:pt x="1115" y="93"/>
                  <a:pt x="874" y="42"/>
                </a:cubicBezTo>
                <a:cubicBezTo>
                  <a:pt x="675" y="0"/>
                  <a:pt x="472" y="34"/>
                  <a:pt x="305" y="138"/>
                </a:cubicBezTo>
                <a:cubicBezTo>
                  <a:pt x="199" y="204"/>
                  <a:pt x="118" y="289"/>
                  <a:pt x="71" y="383"/>
                </a:cubicBezTo>
                <a:cubicBezTo>
                  <a:pt x="18" y="489"/>
                  <a:pt x="0" y="624"/>
                  <a:pt x="18" y="775"/>
                </a:cubicBezTo>
                <a:cubicBezTo>
                  <a:pt x="30" y="861"/>
                  <a:pt x="52" y="946"/>
                  <a:pt x="86" y="1025"/>
                </a:cubicBezTo>
                <a:cubicBezTo>
                  <a:pt x="86" y="1026"/>
                  <a:pt x="86" y="1026"/>
                  <a:pt x="86" y="1026"/>
                </a:cubicBezTo>
                <a:cubicBezTo>
                  <a:pt x="159" y="1199"/>
                  <a:pt x="277" y="1333"/>
                  <a:pt x="426" y="1412"/>
                </a:cubicBezTo>
                <a:cubicBezTo>
                  <a:pt x="601" y="1505"/>
                  <a:pt x="797" y="1512"/>
                  <a:pt x="978" y="1433"/>
                </a:cubicBezTo>
                <a:cubicBezTo>
                  <a:pt x="1190" y="1342"/>
                  <a:pt x="1353" y="1152"/>
                  <a:pt x="1414" y="926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0000" y="2973600"/>
            <a:ext cx="4284000" cy="1044000"/>
          </a:xfrm>
        </p:spPr>
        <p:txBody>
          <a:bodyPr anchor="ctr" anchorCtr="0"/>
          <a:lstStyle>
            <a:lvl1pPr algn="ctr">
              <a:lnSpc>
                <a:spcPts val="36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232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Option 4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 userDrawn="1"/>
        </p:nvSpPr>
        <p:spPr bwMode="auto">
          <a:xfrm>
            <a:off x="1971675" y="784223"/>
            <a:ext cx="5210175" cy="5422209"/>
          </a:xfrm>
          <a:custGeom>
            <a:avLst/>
            <a:gdLst>
              <a:gd name="T0" fmla="*/ 1414 w 1453"/>
              <a:gd name="T1" fmla="*/ 926 h 1512"/>
              <a:gd name="T2" fmla="*/ 1429 w 1453"/>
              <a:gd name="T3" fmla="*/ 558 h 1512"/>
              <a:gd name="T4" fmla="*/ 1394 w 1453"/>
              <a:gd name="T5" fmla="*/ 444 h 1512"/>
              <a:gd name="T6" fmla="*/ 874 w 1453"/>
              <a:gd name="T7" fmla="*/ 42 h 1512"/>
              <a:gd name="T8" fmla="*/ 305 w 1453"/>
              <a:gd name="T9" fmla="*/ 138 h 1512"/>
              <a:gd name="T10" fmla="*/ 71 w 1453"/>
              <a:gd name="T11" fmla="*/ 383 h 1512"/>
              <a:gd name="T12" fmla="*/ 18 w 1453"/>
              <a:gd name="T13" fmla="*/ 775 h 1512"/>
              <a:gd name="T14" fmla="*/ 86 w 1453"/>
              <a:gd name="T15" fmla="*/ 1025 h 1512"/>
              <a:gd name="T16" fmla="*/ 86 w 1453"/>
              <a:gd name="T17" fmla="*/ 1026 h 1512"/>
              <a:gd name="T18" fmla="*/ 426 w 1453"/>
              <a:gd name="T19" fmla="*/ 1412 h 1512"/>
              <a:gd name="T20" fmla="*/ 978 w 1453"/>
              <a:gd name="T21" fmla="*/ 1433 h 1512"/>
              <a:gd name="T22" fmla="*/ 1414 w 1453"/>
              <a:gd name="T23" fmla="*/ 926 h 1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53" h="1512">
                <a:moveTo>
                  <a:pt x="1414" y="926"/>
                </a:moveTo>
                <a:cubicBezTo>
                  <a:pt x="1447" y="801"/>
                  <a:pt x="1453" y="674"/>
                  <a:pt x="1429" y="558"/>
                </a:cubicBezTo>
                <a:cubicBezTo>
                  <a:pt x="1421" y="519"/>
                  <a:pt x="1409" y="480"/>
                  <a:pt x="1394" y="444"/>
                </a:cubicBezTo>
                <a:cubicBezTo>
                  <a:pt x="1309" y="243"/>
                  <a:pt x="1115" y="93"/>
                  <a:pt x="874" y="42"/>
                </a:cubicBezTo>
                <a:cubicBezTo>
                  <a:pt x="675" y="0"/>
                  <a:pt x="472" y="34"/>
                  <a:pt x="305" y="138"/>
                </a:cubicBezTo>
                <a:cubicBezTo>
                  <a:pt x="199" y="204"/>
                  <a:pt x="118" y="289"/>
                  <a:pt x="71" y="383"/>
                </a:cubicBezTo>
                <a:cubicBezTo>
                  <a:pt x="18" y="489"/>
                  <a:pt x="0" y="624"/>
                  <a:pt x="18" y="775"/>
                </a:cubicBezTo>
                <a:cubicBezTo>
                  <a:pt x="30" y="861"/>
                  <a:pt x="52" y="946"/>
                  <a:pt x="86" y="1025"/>
                </a:cubicBezTo>
                <a:cubicBezTo>
                  <a:pt x="86" y="1026"/>
                  <a:pt x="86" y="1026"/>
                  <a:pt x="86" y="1026"/>
                </a:cubicBezTo>
                <a:cubicBezTo>
                  <a:pt x="159" y="1199"/>
                  <a:pt x="277" y="1333"/>
                  <a:pt x="426" y="1412"/>
                </a:cubicBezTo>
                <a:cubicBezTo>
                  <a:pt x="601" y="1505"/>
                  <a:pt x="797" y="1512"/>
                  <a:pt x="978" y="1433"/>
                </a:cubicBezTo>
                <a:cubicBezTo>
                  <a:pt x="1190" y="1342"/>
                  <a:pt x="1353" y="1152"/>
                  <a:pt x="1414" y="926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0000" y="2973600"/>
            <a:ext cx="4284000" cy="1044000"/>
          </a:xfrm>
        </p:spPr>
        <p:txBody>
          <a:bodyPr anchor="ctr" anchorCtr="0"/>
          <a:lstStyle>
            <a:lvl1pPr algn="ctr">
              <a:lnSpc>
                <a:spcPts val="36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4071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Option 5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 userDrawn="1"/>
        </p:nvSpPr>
        <p:spPr bwMode="auto">
          <a:xfrm>
            <a:off x="1971675" y="784223"/>
            <a:ext cx="5210175" cy="5422209"/>
          </a:xfrm>
          <a:custGeom>
            <a:avLst/>
            <a:gdLst>
              <a:gd name="T0" fmla="*/ 1414 w 1453"/>
              <a:gd name="T1" fmla="*/ 926 h 1512"/>
              <a:gd name="T2" fmla="*/ 1429 w 1453"/>
              <a:gd name="T3" fmla="*/ 558 h 1512"/>
              <a:gd name="T4" fmla="*/ 1394 w 1453"/>
              <a:gd name="T5" fmla="*/ 444 h 1512"/>
              <a:gd name="T6" fmla="*/ 874 w 1453"/>
              <a:gd name="T7" fmla="*/ 42 h 1512"/>
              <a:gd name="T8" fmla="*/ 305 w 1453"/>
              <a:gd name="T9" fmla="*/ 138 h 1512"/>
              <a:gd name="T10" fmla="*/ 71 w 1453"/>
              <a:gd name="T11" fmla="*/ 383 h 1512"/>
              <a:gd name="T12" fmla="*/ 18 w 1453"/>
              <a:gd name="T13" fmla="*/ 775 h 1512"/>
              <a:gd name="T14" fmla="*/ 86 w 1453"/>
              <a:gd name="T15" fmla="*/ 1025 h 1512"/>
              <a:gd name="T16" fmla="*/ 86 w 1453"/>
              <a:gd name="T17" fmla="*/ 1026 h 1512"/>
              <a:gd name="T18" fmla="*/ 426 w 1453"/>
              <a:gd name="T19" fmla="*/ 1412 h 1512"/>
              <a:gd name="T20" fmla="*/ 978 w 1453"/>
              <a:gd name="T21" fmla="*/ 1433 h 1512"/>
              <a:gd name="T22" fmla="*/ 1414 w 1453"/>
              <a:gd name="T23" fmla="*/ 926 h 1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53" h="1512">
                <a:moveTo>
                  <a:pt x="1414" y="926"/>
                </a:moveTo>
                <a:cubicBezTo>
                  <a:pt x="1447" y="801"/>
                  <a:pt x="1453" y="674"/>
                  <a:pt x="1429" y="558"/>
                </a:cubicBezTo>
                <a:cubicBezTo>
                  <a:pt x="1421" y="519"/>
                  <a:pt x="1409" y="480"/>
                  <a:pt x="1394" y="444"/>
                </a:cubicBezTo>
                <a:cubicBezTo>
                  <a:pt x="1309" y="243"/>
                  <a:pt x="1115" y="93"/>
                  <a:pt x="874" y="42"/>
                </a:cubicBezTo>
                <a:cubicBezTo>
                  <a:pt x="675" y="0"/>
                  <a:pt x="472" y="34"/>
                  <a:pt x="305" y="138"/>
                </a:cubicBezTo>
                <a:cubicBezTo>
                  <a:pt x="199" y="204"/>
                  <a:pt x="118" y="289"/>
                  <a:pt x="71" y="383"/>
                </a:cubicBezTo>
                <a:cubicBezTo>
                  <a:pt x="18" y="489"/>
                  <a:pt x="0" y="624"/>
                  <a:pt x="18" y="775"/>
                </a:cubicBezTo>
                <a:cubicBezTo>
                  <a:pt x="30" y="861"/>
                  <a:pt x="52" y="946"/>
                  <a:pt x="86" y="1025"/>
                </a:cubicBezTo>
                <a:cubicBezTo>
                  <a:pt x="86" y="1026"/>
                  <a:pt x="86" y="1026"/>
                  <a:pt x="86" y="1026"/>
                </a:cubicBezTo>
                <a:cubicBezTo>
                  <a:pt x="159" y="1199"/>
                  <a:pt x="277" y="1333"/>
                  <a:pt x="426" y="1412"/>
                </a:cubicBezTo>
                <a:cubicBezTo>
                  <a:pt x="601" y="1505"/>
                  <a:pt x="797" y="1512"/>
                  <a:pt x="978" y="1433"/>
                </a:cubicBezTo>
                <a:cubicBezTo>
                  <a:pt x="1190" y="1342"/>
                  <a:pt x="1353" y="1152"/>
                  <a:pt x="1414" y="926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0000" y="2973600"/>
            <a:ext cx="4284000" cy="1044000"/>
          </a:xfrm>
        </p:spPr>
        <p:txBody>
          <a:bodyPr anchor="ctr" anchorCtr="0"/>
          <a:lstStyle>
            <a:lvl1pPr algn="ctr">
              <a:lnSpc>
                <a:spcPts val="36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484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Option 6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 userDrawn="1"/>
        </p:nvSpPr>
        <p:spPr bwMode="auto">
          <a:xfrm>
            <a:off x="1971675" y="784223"/>
            <a:ext cx="5210175" cy="5422209"/>
          </a:xfrm>
          <a:custGeom>
            <a:avLst/>
            <a:gdLst>
              <a:gd name="T0" fmla="*/ 1414 w 1453"/>
              <a:gd name="T1" fmla="*/ 926 h 1512"/>
              <a:gd name="T2" fmla="*/ 1429 w 1453"/>
              <a:gd name="T3" fmla="*/ 558 h 1512"/>
              <a:gd name="T4" fmla="*/ 1394 w 1453"/>
              <a:gd name="T5" fmla="*/ 444 h 1512"/>
              <a:gd name="T6" fmla="*/ 874 w 1453"/>
              <a:gd name="T7" fmla="*/ 42 h 1512"/>
              <a:gd name="T8" fmla="*/ 305 w 1453"/>
              <a:gd name="T9" fmla="*/ 138 h 1512"/>
              <a:gd name="T10" fmla="*/ 71 w 1453"/>
              <a:gd name="T11" fmla="*/ 383 h 1512"/>
              <a:gd name="T12" fmla="*/ 18 w 1453"/>
              <a:gd name="T13" fmla="*/ 775 h 1512"/>
              <a:gd name="T14" fmla="*/ 86 w 1453"/>
              <a:gd name="T15" fmla="*/ 1025 h 1512"/>
              <a:gd name="T16" fmla="*/ 86 w 1453"/>
              <a:gd name="T17" fmla="*/ 1026 h 1512"/>
              <a:gd name="T18" fmla="*/ 426 w 1453"/>
              <a:gd name="T19" fmla="*/ 1412 h 1512"/>
              <a:gd name="T20" fmla="*/ 978 w 1453"/>
              <a:gd name="T21" fmla="*/ 1433 h 1512"/>
              <a:gd name="T22" fmla="*/ 1414 w 1453"/>
              <a:gd name="T23" fmla="*/ 926 h 1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53" h="1512">
                <a:moveTo>
                  <a:pt x="1414" y="926"/>
                </a:moveTo>
                <a:cubicBezTo>
                  <a:pt x="1447" y="801"/>
                  <a:pt x="1453" y="674"/>
                  <a:pt x="1429" y="558"/>
                </a:cubicBezTo>
                <a:cubicBezTo>
                  <a:pt x="1421" y="519"/>
                  <a:pt x="1409" y="480"/>
                  <a:pt x="1394" y="444"/>
                </a:cubicBezTo>
                <a:cubicBezTo>
                  <a:pt x="1309" y="243"/>
                  <a:pt x="1115" y="93"/>
                  <a:pt x="874" y="42"/>
                </a:cubicBezTo>
                <a:cubicBezTo>
                  <a:pt x="675" y="0"/>
                  <a:pt x="472" y="34"/>
                  <a:pt x="305" y="138"/>
                </a:cubicBezTo>
                <a:cubicBezTo>
                  <a:pt x="199" y="204"/>
                  <a:pt x="118" y="289"/>
                  <a:pt x="71" y="383"/>
                </a:cubicBezTo>
                <a:cubicBezTo>
                  <a:pt x="18" y="489"/>
                  <a:pt x="0" y="624"/>
                  <a:pt x="18" y="775"/>
                </a:cubicBezTo>
                <a:cubicBezTo>
                  <a:pt x="30" y="861"/>
                  <a:pt x="52" y="946"/>
                  <a:pt x="86" y="1025"/>
                </a:cubicBezTo>
                <a:cubicBezTo>
                  <a:pt x="86" y="1026"/>
                  <a:pt x="86" y="1026"/>
                  <a:pt x="86" y="1026"/>
                </a:cubicBezTo>
                <a:cubicBezTo>
                  <a:pt x="159" y="1199"/>
                  <a:pt x="277" y="1333"/>
                  <a:pt x="426" y="1412"/>
                </a:cubicBezTo>
                <a:cubicBezTo>
                  <a:pt x="601" y="1505"/>
                  <a:pt x="797" y="1512"/>
                  <a:pt x="978" y="1433"/>
                </a:cubicBezTo>
                <a:cubicBezTo>
                  <a:pt x="1190" y="1342"/>
                  <a:pt x="1353" y="1152"/>
                  <a:pt x="1414" y="926"/>
                </a:cubicBezTo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0000" y="2973600"/>
            <a:ext cx="4284000" cy="1044000"/>
          </a:xfrm>
        </p:spPr>
        <p:txBody>
          <a:bodyPr anchor="ctr" anchorCtr="0"/>
          <a:lstStyle>
            <a:lvl1pPr algn="ctr">
              <a:lnSpc>
                <a:spcPts val="36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550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and Image  Option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18050"/>
            <a:ext cx="3681163" cy="1144958"/>
          </a:xfrm>
        </p:spPr>
        <p:txBody>
          <a:bodyPr anchor="t" anchorCtr="0"/>
          <a:lstStyle>
            <a:lvl1pPr>
              <a:lnSpc>
                <a:spcPts val="4000"/>
              </a:lnSpc>
              <a:defRPr sz="3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999" y="1695449"/>
            <a:ext cx="3681163" cy="3124201"/>
          </a:xfrm>
        </p:spPr>
        <p:txBody>
          <a:bodyPr/>
          <a:lstStyle>
            <a:lvl1pPr marL="0" indent="0">
              <a:lnSpc>
                <a:spcPts val="1900"/>
              </a:lnSpc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b="0" i="0" kern="0" baseline="0">
                <a:solidFill>
                  <a:srgbClr val="000000"/>
                </a:solidFill>
                <a:latin typeface="+mn-lt"/>
              </a:defRPr>
            </a:lvl1pPr>
            <a:lvl2pPr marL="0" indent="0">
              <a:lnSpc>
                <a:spcPts val="1600"/>
              </a:lnSpc>
              <a:spcBef>
                <a:spcPts val="1701"/>
              </a:spcBef>
              <a:spcAft>
                <a:spcPts val="0"/>
              </a:spcAft>
              <a:buNone/>
              <a:defRPr sz="1200" i="1">
                <a:solidFill>
                  <a:srgbClr val="000000"/>
                </a:solidFill>
              </a:defRPr>
            </a:lvl2pPr>
            <a:lvl3pPr marL="658800" indent="-25560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4581525" y="0"/>
            <a:ext cx="4562475" cy="6858000"/>
          </a:xfrm>
          <a:solidFill>
            <a:srgbClr val="BBBBBB"/>
          </a:solidFill>
        </p:spPr>
        <p:txBody>
          <a:bodyPr vert="horz" lIns="0" tIns="2592000" rIns="0" bIns="0" rtlCol="0">
            <a:noAutofit/>
          </a:bodyPr>
          <a:lstStyle>
            <a:lvl1pPr marL="0" marR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100" dirty="0"/>
            </a:lvl1pPr>
          </a:lstStyle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/>
              <a:t>Insert photographic image</a:t>
            </a:r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10" y="6376789"/>
            <a:ext cx="918000" cy="27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5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and Image Option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18050"/>
            <a:ext cx="4470150" cy="1144958"/>
          </a:xfrm>
        </p:spPr>
        <p:txBody>
          <a:bodyPr anchor="t" anchorCtr="0"/>
          <a:lstStyle>
            <a:lvl1pPr>
              <a:lnSpc>
                <a:spcPts val="4000"/>
              </a:lnSpc>
              <a:defRPr sz="340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695449"/>
            <a:ext cx="4511674" cy="3124201"/>
          </a:xfrm>
        </p:spPr>
        <p:txBody>
          <a:bodyPr/>
          <a:lstStyle>
            <a:lvl1pPr marL="0" indent="0">
              <a:lnSpc>
                <a:spcPts val="1900"/>
              </a:lnSpc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b="0" i="0" kern="0" baseline="0">
                <a:solidFill>
                  <a:srgbClr val="000000"/>
                </a:solidFill>
                <a:latin typeface="+mn-lt"/>
              </a:defRPr>
            </a:lvl1pPr>
            <a:lvl2pPr marL="0" indent="0">
              <a:lnSpc>
                <a:spcPts val="1600"/>
              </a:lnSpc>
              <a:spcBef>
                <a:spcPts val="1701"/>
              </a:spcBef>
              <a:spcAft>
                <a:spcPts val="0"/>
              </a:spcAft>
              <a:buNone/>
              <a:defRPr sz="1200" i="1">
                <a:solidFill>
                  <a:srgbClr val="000000"/>
                </a:solidFill>
              </a:defRPr>
            </a:lvl2pPr>
            <a:lvl3pPr marL="658800" indent="-25560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5876925" y="0"/>
            <a:ext cx="3267075" cy="6858000"/>
          </a:xfrm>
          <a:solidFill>
            <a:srgbClr val="BBBBBB"/>
          </a:solidFill>
        </p:spPr>
        <p:txBody>
          <a:bodyPr vert="horz" lIns="0" tIns="2592000" rIns="0" bIns="0" rtlCol="0">
            <a:noAutofit/>
          </a:bodyPr>
          <a:lstStyle>
            <a:lvl1pPr marL="0" marR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100" dirty="0"/>
            </a:lvl1pPr>
          </a:lstStyle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/>
              <a:t>Insert photographic image</a:t>
            </a:r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10" y="6376789"/>
            <a:ext cx="918000" cy="27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524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and Image Option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999" y="418050"/>
            <a:ext cx="3681163" cy="1144958"/>
          </a:xfrm>
        </p:spPr>
        <p:txBody>
          <a:bodyPr anchor="t" anchorCtr="0"/>
          <a:lstStyle>
            <a:lvl1pPr>
              <a:lnSpc>
                <a:spcPts val="40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999" y="1695449"/>
            <a:ext cx="3681163" cy="3124201"/>
          </a:xfrm>
        </p:spPr>
        <p:txBody>
          <a:bodyPr/>
          <a:lstStyle>
            <a:lvl1pPr marL="0" indent="0">
              <a:lnSpc>
                <a:spcPts val="1900"/>
              </a:lnSpc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b="0" i="0" kern="0" baseline="0">
                <a:solidFill>
                  <a:srgbClr val="000000"/>
                </a:solidFill>
                <a:latin typeface="+mn-lt"/>
              </a:defRPr>
            </a:lvl1pPr>
            <a:lvl2pPr marL="0" indent="0">
              <a:lnSpc>
                <a:spcPts val="1600"/>
              </a:lnSpc>
              <a:spcBef>
                <a:spcPts val="1701"/>
              </a:spcBef>
              <a:spcAft>
                <a:spcPts val="0"/>
              </a:spcAft>
              <a:buNone/>
              <a:defRPr sz="1200" i="1">
                <a:solidFill>
                  <a:srgbClr val="000000"/>
                </a:solidFill>
              </a:defRPr>
            </a:lvl2pPr>
            <a:lvl3pPr marL="658800" indent="-25560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4581525" y="0"/>
            <a:ext cx="4562475" cy="6858000"/>
          </a:xfrm>
          <a:solidFill>
            <a:srgbClr val="BBBBBB"/>
          </a:solidFill>
        </p:spPr>
        <p:txBody>
          <a:bodyPr vert="horz" lIns="0" tIns="2592000" rIns="0" bIns="0" rtlCol="0">
            <a:noAutofit/>
          </a:bodyPr>
          <a:lstStyle>
            <a:lvl1pPr marL="0" marR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100" dirty="0"/>
            </a:lvl1pPr>
          </a:lstStyle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/>
              <a:t>Insert photographic image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542925" y="5838825"/>
            <a:ext cx="3678238" cy="457200"/>
          </a:xfrm>
        </p:spPr>
        <p:txBody>
          <a:bodyPr/>
          <a:lstStyle>
            <a:lvl1pPr>
              <a:lnSpc>
                <a:spcPts val="1300"/>
              </a:lnSpc>
              <a:spcAft>
                <a:spcPts val="0"/>
              </a:spcAft>
              <a:defRPr sz="11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10" y="6376789"/>
            <a:ext cx="918000" cy="27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914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and Image Option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999" y="418050"/>
            <a:ext cx="4517775" cy="1144958"/>
          </a:xfrm>
        </p:spPr>
        <p:txBody>
          <a:bodyPr anchor="t" anchorCtr="0"/>
          <a:lstStyle>
            <a:lvl1pPr>
              <a:lnSpc>
                <a:spcPts val="40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999" y="1695449"/>
            <a:ext cx="4517775" cy="3124201"/>
          </a:xfrm>
        </p:spPr>
        <p:txBody>
          <a:bodyPr/>
          <a:lstStyle>
            <a:lvl1pPr marL="0" indent="0">
              <a:lnSpc>
                <a:spcPts val="1900"/>
              </a:lnSpc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b="0" i="0" kern="0" baseline="0">
                <a:solidFill>
                  <a:srgbClr val="000000"/>
                </a:solidFill>
                <a:latin typeface="+mn-lt"/>
              </a:defRPr>
            </a:lvl1pPr>
            <a:lvl2pPr marL="0" indent="0">
              <a:lnSpc>
                <a:spcPts val="1600"/>
              </a:lnSpc>
              <a:spcBef>
                <a:spcPts val="1701"/>
              </a:spcBef>
              <a:spcAft>
                <a:spcPts val="0"/>
              </a:spcAft>
              <a:buNone/>
              <a:defRPr sz="1200" i="1">
                <a:solidFill>
                  <a:srgbClr val="000000"/>
                </a:solidFill>
              </a:defRPr>
            </a:lvl2pPr>
            <a:lvl3pPr marL="658800" indent="-25560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5867400" y="0"/>
            <a:ext cx="3276600" cy="6858000"/>
          </a:xfrm>
          <a:solidFill>
            <a:srgbClr val="BBBBBB"/>
          </a:solidFill>
        </p:spPr>
        <p:txBody>
          <a:bodyPr vert="horz" lIns="0" tIns="2592000" rIns="0" bIns="0" rtlCol="0">
            <a:noAutofit/>
          </a:bodyPr>
          <a:lstStyle>
            <a:lvl1pPr marL="0" marR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100" dirty="0"/>
            </a:lvl1pPr>
          </a:lstStyle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/>
              <a:t>Insert photographic image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542925" y="5838825"/>
            <a:ext cx="3581400" cy="457200"/>
          </a:xfrm>
        </p:spPr>
        <p:txBody>
          <a:bodyPr/>
          <a:lstStyle>
            <a:lvl1pPr>
              <a:lnSpc>
                <a:spcPts val="1300"/>
              </a:lnSpc>
              <a:spcAft>
                <a:spcPts val="0"/>
              </a:spcAft>
              <a:defRPr sz="11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10" y="6376789"/>
            <a:ext cx="918000" cy="27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025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and Image Option5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8875" y="418050"/>
            <a:ext cx="3520632" cy="1144958"/>
          </a:xfrm>
        </p:spPr>
        <p:txBody>
          <a:bodyPr anchor="t" anchorCtr="0"/>
          <a:lstStyle>
            <a:lvl1pPr>
              <a:lnSpc>
                <a:spcPts val="40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98875" y="1695449"/>
            <a:ext cx="4986338" cy="3124201"/>
          </a:xfrm>
        </p:spPr>
        <p:txBody>
          <a:bodyPr/>
          <a:lstStyle>
            <a:lvl1pPr marL="0" indent="0">
              <a:lnSpc>
                <a:spcPts val="1900"/>
              </a:lnSpc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b="0" i="0" kern="0" baseline="0">
                <a:solidFill>
                  <a:srgbClr val="000000"/>
                </a:solidFill>
                <a:latin typeface="+mn-lt"/>
              </a:defRPr>
            </a:lvl1pPr>
            <a:lvl2pPr marL="0" indent="0">
              <a:lnSpc>
                <a:spcPts val="1600"/>
              </a:lnSpc>
              <a:spcBef>
                <a:spcPts val="1701"/>
              </a:spcBef>
              <a:spcAft>
                <a:spcPts val="0"/>
              </a:spcAft>
              <a:buNone/>
              <a:defRPr sz="1200" i="1">
                <a:solidFill>
                  <a:srgbClr val="000000"/>
                </a:solidFill>
              </a:defRPr>
            </a:lvl2pPr>
            <a:lvl3pPr marL="658800" indent="-25560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3276600" cy="6858000"/>
          </a:xfrm>
          <a:solidFill>
            <a:srgbClr val="BBBBBB"/>
          </a:solidFill>
        </p:spPr>
        <p:txBody>
          <a:bodyPr vert="horz" lIns="0" tIns="2592000" rIns="0" bIns="0" rtlCol="0">
            <a:noAutofit/>
          </a:bodyPr>
          <a:lstStyle>
            <a:lvl1pPr marL="0" marR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100" dirty="0"/>
            </a:lvl1pPr>
          </a:lstStyle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/>
              <a:t>Insert photographic image</a:t>
            </a:r>
            <a:endParaRPr lang="en-US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8465042" y="6504780"/>
            <a:ext cx="0" cy="8640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800" b="1">
                <a:solidFill>
                  <a:schemeClr val="tx2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</a:lstStyle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65227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and Image Option6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998" y="418050"/>
            <a:ext cx="6241801" cy="848775"/>
          </a:xfrm>
        </p:spPr>
        <p:txBody>
          <a:bodyPr anchor="t" anchorCtr="0"/>
          <a:lstStyle>
            <a:lvl1pPr>
              <a:lnSpc>
                <a:spcPts val="4000"/>
              </a:lnSpc>
              <a:defRPr sz="3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999" y="1400174"/>
            <a:ext cx="5052764" cy="3124201"/>
          </a:xfrm>
        </p:spPr>
        <p:txBody>
          <a:bodyPr/>
          <a:lstStyle>
            <a:lvl1pPr marL="0" indent="0">
              <a:lnSpc>
                <a:spcPts val="1900"/>
              </a:lnSpc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None/>
              <a:defRPr sz="1600" b="0" i="0" kern="0" baseline="0">
                <a:solidFill>
                  <a:srgbClr val="000000"/>
                </a:solidFill>
                <a:latin typeface="+mn-lt"/>
              </a:defRPr>
            </a:lvl1pPr>
            <a:lvl2pPr marL="0" indent="0">
              <a:lnSpc>
                <a:spcPts val="1600"/>
              </a:lnSpc>
              <a:spcBef>
                <a:spcPts val="1701"/>
              </a:spcBef>
              <a:spcAft>
                <a:spcPts val="0"/>
              </a:spcAft>
              <a:buNone/>
              <a:defRPr sz="1200" i="1">
                <a:solidFill>
                  <a:srgbClr val="000000"/>
                </a:solidFill>
              </a:defRPr>
            </a:lvl2pPr>
            <a:lvl3pPr marL="658800" indent="-255600">
              <a:defRPr/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6048375" y="1447799"/>
            <a:ext cx="2562225" cy="4524375"/>
          </a:xfrm>
          <a:solidFill>
            <a:srgbClr val="BBBBBB"/>
          </a:solidFill>
        </p:spPr>
        <p:txBody>
          <a:bodyPr vert="horz" lIns="0" tIns="2700000" rIns="0" bIns="0" rtlCol="0">
            <a:noAutofit/>
          </a:bodyPr>
          <a:lstStyle>
            <a:lvl1pPr marL="0" marR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100" dirty="0"/>
            </a:lvl1pPr>
          </a:lstStyle>
          <a:p>
            <a:pPr marL="0" marR="0" lvl="0" indent="0" algn="ctr" defTabSz="914400" rtl="0" eaLnBrk="1" fontAlgn="auto" latinLnBrk="0" hangingPunct="1">
              <a:lnSpc>
                <a:spcPts val="1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GB"/>
              <a:t>Insert photographic image</a:t>
            </a:r>
            <a:endParaRPr lang="en-US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533400" y="6124575"/>
            <a:ext cx="8086725" cy="0"/>
          </a:xfrm>
          <a:prstGeom prst="line">
            <a:avLst/>
          </a:prstGeom>
          <a:ln w="31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5267325" y="6172200"/>
            <a:ext cx="3343275" cy="257175"/>
          </a:xfrm>
        </p:spPr>
        <p:txBody>
          <a:bodyPr/>
          <a:lstStyle>
            <a:lvl1pPr algn="r">
              <a:lnSpc>
                <a:spcPts val="900"/>
              </a:lnSpc>
              <a:spcAft>
                <a:spcPts val="0"/>
              </a:spcAft>
              <a:defRPr sz="600">
                <a:solidFill>
                  <a:srgbClr val="003057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5042" y="6504780"/>
            <a:ext cx="0" cy="8640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800" b="1">
                <a:solidFill>
                  <a:schemeClr val="tx2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</a:lstStyle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10" y="6376789"/>
            <a:ext cx="918000" cy="27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9506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Option 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71" b="5310"/>
          <a:stretch/>
        </p:blipFill>
        <p:spPr>
          <a:xfrm>
            <a:off x="888486" y="1"/>
            <a:ext cx="755066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575" y="2759845"/>
            <a:ext cx="6296400" cy="1338309"/>
          </a:xfrm>
        </p:spPr>
        <p:txBody>
          <a:bodyPr anchor="ctr" anchorCtr="0"/>
          <a:lstStyle>
            <a:lvl1pPr algn="ctr">
              <a:lnSpc>
                <a:spcPts val="4000"/>
              </a:lnSpc>
              <a:defRPr sz="3400" i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0" y="6375599"/>
            <a:ext cx="928499" cy="28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5467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atement Option 4">
    <p:bg>
      <p:bgPr>
        <a:solidFill>
          <a:srgbClr val="D2DB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71" b="5310"/>
          <a:stretch/>
        </p:blipFill>
        <p:spPr>
          <a:xfrm>
            <a:off x="888486" y="1"/>
            <a:ext cx="755066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94000" y="2389031"/>
            <a:ext cx="6296400" cy="1644743"/>
          </a:xfrm>
        </p:spPr>
        <p:txBody>
          <a:bodyPr anchor="b" anchorCtr="0"/>
          <a:lstStyle>
            <a:lvl1pPr algn="ctr">
              <a:lnSpc>
                <a:spcPts val="3600"/>
              </a:lnSpc>
              <a:defRPr sz="3400" i="1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1616075" y="4179105"/>
            <a:ext cx="6015038" cy="366713"/>
          </a:xfrm>
        </p:spPr>
        <p:txBody>
          <a:bodyPr/>
          <a:lstStyle>
            <a:lvl1pPr algn="ctr">
              <a:lnSpc>
                <a:spcPts val="1800"/>
              </a:lnSpc>
              <a:spcAft>
                <a:spcPts val="0"/>
              </a:spcAft>
              <a:defRPr sz="1600" b="0" i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10" y="6376789"/>
            <a:ext cx="918000" cy="27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1406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c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0000" y="417600"/>
            <a:ext cx="5956050" cy="5253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/>
          <p:cNvSpPr/>
          <p:nvPr userDrawn="1"/>
        </p:nvSpPr>
        <p:spPr>
          <a:xfrm>
            <a:off x="542925" y="1752601"/>
            <a:ext cx="4857750" cy="4467224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pc="-30" baseline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90575" y="1943100"/>
            <a:ext cx="4257675" cy="3162300"/>
          </a:xfrm>
        </p:spPr>
        <p:txBody>
          <a:bodyPr/>
          <a:lstStyle>
            <a:lvl1pPr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 sz="1300" spc="0" baseline="0">
                <a:solidFill>
                  <a:schemeClr val="bg1"/>
                </a:solidFill>
              </a:defRPr>
            </a:lvl1pPr>
            <a:lvl2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>
                <a:solidFill>
                  <a:schemeClr val="bg1"/>
                </a:solidFill>
              </a:defRPr>
            </a:lvl2pPr>
            <a:lvl3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>
                <a:solidFill>
                  <a:schemeClr val="bg1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>
                <a:solidFill>
                  <a:schemeClr val="bg1"/>
                </a:solidFill>
              </a:defRPr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5524500" y="3324225"/>
            <a:ext cx="3096621" cy="289560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5524500" y="1752601"/>
            <a:ext cx="3096000" cy="1571624"/>
          </a:xfrm>
          <a:solidFill>
            <a:srgbClr val="BBBBBB"/>
          </a:solidFill>
        </p:spPr>
        <p:txBody>
          <a:bodyPr tIns="972000"/>
          <a:lstStyle>
            <a:lvl1pPr algn="ctr">
              <a:defRPr sz="1000" b="0"/>
            </a:lvl1pPr>
          </a:lstStyle>
          <a:p>
            <a:r>
              <a:rPr lang="en-GB"/>
              <a:t>insert photographic image</a:t>
            </a:r>
            <a:endParaRPr lang="en-US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5663790" y="3457574"/>
            <a:ext cx="2756310" cy="2390775"/>
          </a:xfrm>
        </p:spPr>
        <p:txBody>
          <a:bodyPr/>
          <a:lstStyle>
            <a:lvl1pPr>
              <a:lnSpc>
                <a:spcPts val="1100"/>
              </a:lnSpc>
              <a:spcBef>
                <a:spcPts val="600"/>
              </a:spcBef>
              <a:spcAft>
                <a:spcPts val="0"/>
              </a:spcAft>
              <a:defRPr sz="900" b="1" cap="none" spc="0" baseline="0">
                <a:solidFill>
                  <a:schemeClr val="tx2"/>
                </a:solidFill>
              </a:defRPr>
            </a:lvl1pPr>
            <a:lvl2pPr marL="114300" indent="-114300">
              <a:lnSpc>
                <a:spcPts val="11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900" spc="-20" baseline="0">
                <a:solidFill>
                  <a:schemeClr val="tx2"/>
                </a:solidFill>
              </a:defRPr>
            </a:lvl2pPr>
            <a:lvl3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>
                <a:solidFill>
                  <a:schemeClr val="bg1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>
                <a:solidFill>
                  <a:schemeClr val="bg1"/>
                </a:solidFill>
              </a:defRPr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GB"/>
              <a:t>Level 2</a:t>
            </a:r>
            <a:endParaRPr lang="en-US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42925" y="1076325"/>
            <a:ext cx="4381500" cy="400050"/>
          </a:xfrm>
        </p:spPr>
        <p:txBody>
          <a:bodyPr/>
          <a:lstStyle>
            <a:lvl1pPr>
              <a:lnSpc>
                <a:spcPts val="1500"/>
              </a:lnSpc>
              <a:spcAft>
                <a:spcPts val="0"/>
              </a:spcAft>
              <a:defRPr sz="15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 hasCustomPrompt="1"/>
          </p:nvPr>
        </p:nvSpPr>
        <p:spPr>
          <a:xfrm>
            <a:off x="6743701" y="561975"/>
            <a:ext cx="1857374" cy="466725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r>
              <a:rPr lang="en-GB"/>
              <a:t>Space for logo</a:t>
            </a:r>
            <a:endParaRPr lang="en-US"/>
          </a:p>
        </p:txBody>
      </p:sp>
      <p:sp>
        <p:nvSpPr>
          <p:cNvPr id="13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76757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Option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3286125" y="1409700"/>
            <a:ext cx="5324475" cy="468000"/>
          </a:xfrm>
          <a:prstGeom prst="rect">
            <a:avLst/>
          </a:prstGeom>
          <a:solidFill>
            <a:schemeClr val="accent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3286125" y="1872629"/>
            <a:ext cx="5324475" cy="4099545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0000" y="417600"/>
            <a:ext cx="6070350" cy="54524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474384" y="1437715"/>
            <a:ext cx="4983816" cy="428625"/>
          </a:xfrm>
        </p:spPr>
        <p:txBody>
          <a:bodyPr anchor="ctr" anchorCtr="0"/>
          <a:lstStyle>
            <a:lvl1pPr>
              <a:lnSpc>
                <a:spcPts val="2100"/>
              </a:lnSpc>
              <a:defRPr sz="2000" b="1">
                <a:solidFill>
                  <a:schemeClr val="bg1"/>
                </a:solidFill>
              </a:defRPr>
            </a:lvl1pPr>
            <a:lvl2pPr>
              <a:defRPr sz="2000" b="1">
                <a:solidFill>
                  <a:schemeClr val="bg1"/>
                </a:solidFill>
              </a:defRPr>
            </a:lvl2pPr>
            <a:lvl3pPr>
              <a:defRPr sz="2000" b="1">
                <a:solidFill>
                  <a:schemeClr val="bg1"/>
                </a:solidFill>
              </a:defRPr>
            </a:lvl3pPr>
            <a:lvl4pPr>
              <a:defRPr sz="2000" b="1">
                <a:solidFill>
                  <a:schemeClr val="bg1"/>
                </a:solidFill>
              </a:defRPr>
            </a:lvl4pPr>
            <a:lvl5pPr>
              <a:defRPr sz="20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95113" y="2019300"/>
            <a:ext cx="4867837" cy="3657600"/>
          </a:xfrm>
        </p:spPr>
        <p:txBody>
          <a:bodyPr numCol="2" spcCol="180000"/>
          <a:lstStyle>
            <a:lvl1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 b="1">
                <a:solidFill>
                  <a:schemeClr val="tx2"/>
                </a:solidFill>
              </a:defRPr>
            </a:lvl1pPr>
            <a:lvl2pPr marL="0" indent="0"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buNone/>
              <a:defRPr sz="1000" spc="0" baseline="0">
                <a:solidFill>
                  <a:srgbClr val="000000"/>
                </a:solidFill>
              </a:defRPr>
            </a:lvl2pPr>
            <a:lvl3pPr marL="85725" indent="-85725"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000">
                <a:solidFill>
                  <a:srgbClr val="000000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GB"/>
              <a:t>Third level</a:t>
            </a:r>
            <a:endParaRPr lang="en-US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542925" y="1409700"/>
            <a:ext cx="2562225" cy="2190750"/>
          </a:xfrm>
          <a:solidFill>
            <a:srgbClr val="BBBBBB"/>
          </a:solidFill>
        </p:spPr>
        <p:txBody>
          <a:bodyPr tIns="1440000"/>
          <a:lstStyle>
            <a:lvl1pPr algn="ctr">
              <a:defRPr sz="1000" b="0"/>
            </a:lvl1pPr>
          </a:lstStyle>
          <a:p>
            <a:r>
              <a:rPr lang="en-GB"/>
              <a:t>insert photographic image</a:t>
            </a:r>
            <a:endParaRPr lang="en-US" dirty="0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 hasCustomPrompt="1"/>
          </p:nvPr>
        </p:nvSpPr>
        <p:spPr>
          <a:xfrm>
            <a:off x="542925" y="3762375"/>
            <a:ext cx="2562225" cy="2190750"/>
          </a:xfrm>
          <a:solidFill>
            <a:srgbClr val="BBBBBB"/>
          </a:solidFill>
        </p:spPr>
        <p:txBody>
          <a:bodyPr tIns="1440000"/>
          <a:lstStyle>
            <a:lvl1pPr algn="ctr">
              <a:defRPr sz="1000" b="0"/>
            </a:lvl1pPr>
          </a:lstStyle>
          <a:p>
            <a:r>
              <a:rPr lang="en-GB"/>
              <a:t>insert photographic image</a:t>
            </a:r>
            <a:endParaRPr lang="en-US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4" hasCustomPrompt="1"/>
          </p:nvPr>
        </p:nvSpPr>
        <p:spPr>
          <a:xfrm>
            <a:off x="6743701" y="561975"/>
            <a:ext cx="1857374" cy="466725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r>
              <a:rPr lang="en-GB"/>
              <a:t>Space for logo</a:t>
            </a:r>
            <a:endParaRPr lang="en-US"/>
          </a:p>
        </p:txBody>
      </p:sp>
      <p:sp>
        <p:nvSpPr>
          <p:cNvPr id="1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60633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se study Option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3286125" y="1409700"/>
            <a:ext cx="5324475" cy="468000"/>
          </a:xfrm>
          <a:prstGeom prst="rect">
            <a:avLst/>
          </a:prstGeom>
          <a:solidFill>
            <a:schemeClr val="accent3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3286125" y="1872629"/>
            <a:ext cx="5324475" cy="4099545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0000" y="417600"/>
            <a:ext cx="6079875" cy="54524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3474384" y="1447240"/>
            <a:ext cx="4983816" cy="428625"/>
          </a:xfrm>
        </p:spPr>
        <p:txBody>
          <a:bodyPr anchor="ctr" anchorCtr="0"/>
          <a:lstStyle>
            <a:lvl1pPr>
              <a:lnSpc>
                <a:spcPts val="2100"/>
              </a:lnSpc>
              <a:defRPr sz="2000" b="1">
                <a:solidFill>
                  <a:schemeClr val="tx2"/>
                </a:solidFill>
              </a:defRPr>
            </a:lvl1pPr>
            <a:lvl2pPr>
              <a:defRPr sz="2000" b="1">
                <a:solidFill>
                  <a:schemeClr val="bg1"/>
                </a:solidFill>
              </a:defRPr>
            </a:lvl2pPr>
            <a:lvl3pPr>
              <a:defRPr sz="2000" b="1">
                <a:solidFill>
                  <a:schemeClr val="bg1"/>
                </a:solidFill>
              </a:defRPr>
            </a:lvl3pPr>
            <a:lvl4pPr>
              <a:defRPr sz="2000" b="1">
                <a:solidFill>
                  <a:schemeClr val="bg1"/>
                </a:solidFill>
              </a:defRPr>
            </a:lvl4pPr>
            <a:lvl5pPr>
              <a:defRPr sz="2000"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95113" y="2019300"/>
            <a:ext cx="4867837" cy="3657600"/>
          </a:xfrm>
        </p:spPr>
        <p:txBody>
          <a:bodyPr numCol="2" spcCol="180000"/>
          <a:lstStyle>
            <a:lvl1pPr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defRPr sz="1000" b="1">
                <a:solidFill>
                  <a:schemeClr val="tx2"/>
                </a:solidFill>
              </a:defRPr>
            </a:lvl1pPr>
            <a:lvl2pPr marL="0" indent="0"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buNone/>
              <a:defRPr sz="1000" spc="0" baseline="0">
                <a:solidFill>
                  <a:srgbClr val="000000"/>
                </a:solidFill>
              </a:defRPr>
            </a:lvl2pPr>
            <a:lvl3pPr marL="85725" indent="-85725">
              <a:lnSpc>
                <a:spcPts val="1300"/>
              </a:lnSpc>
              <a:spcBef>
                <a:spcPts val="0"/>
              </a:spcBef>
              <a:spcAft>
                <a:spcPts val="567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000">
                <a:solidFill>
                  <a:srgbClr val="000000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GB"/>
              <a:t>Third level</a:t>
            </a:r>
            <a:endParaRPr lang="en-US"/>
          </a:p>
        </p:txBody>
      </p:sp>
      <p:sp>
        <p:nvSpPr>
          <p:cNvPr id="10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542925" y="1409700"/>
            <a:ext cx="2562225" cy="2190750"/>
          </a:xfrm>
          <a:solidFill>
            <a:srgbClr val="BBBBBB"/>
          </a:solidFill>
        </p:spPr>
        <p:txBody>
          <a:bodyPr tIns="1440000"/>
          <a:lstStyle>
            <a:lvl1pPr algn="ctr">
              <a:defRPr sz="1000" b="0"/>
            </a:lvl1pPr>
          </a:lstStyle>
          <a:p>
            <a:r>
              <a:rPr lang="en-GB"/>
              <a:t>insert photographic image</a:t>
            </a:r>
            <a:endParaRPr lang="en-US" dirty="0"/>
          </a:p>
        </p:txBody>
      </p:sp>
      <p:sp>
        <p:nvSpPr>
          <p:cNvPr id="11" name="Picture Placeholder 5"/>
          <p:cNvSpPr>
            <a:spLocks noGrp="1"/>
          </p:cNvSpPr>
          <p:nvPr>
            <p:ph type="pic" sz="quarter" idx="13" hasCustomPrompt="1"/>
          </p:nvPr>
        </p:nvSpPr>
        <p:spPr>
          <a:xfrm>
            <a:off x="542925" y="3762375"/>
            <a:ext cx="2562225" cy="2190750"/>
          </a:xfrm>
          <a:solidFill>
            <a:srgbClr val="BBBBBB"/>
          </a:solidFill>
        </p:spPr>
        <p:txBody>
          <a:bodyPr tIns="1440000"/>
          <a:lstStyle>
            <a:lvl1pPr algn="ctr">
              <a:defRPr sz="1000" b="0"/>
            </a:lvl1pPr>
          </a:lstStyle>
          <a:p>
            <a:r>
              <a:rPr lang="en-GB"/>
              <a:t>insert photographic image</a:t>
            </a:r>
            <a:endParaRPr lang="en-US" dirty="0"/>
          </a:p>
        </p:txBody>
      </p:sp>
      <p:sp>
        <p:nvSpPr>
          <p:cNvPr id="12" name="Picture Placeholder 5"/>
          <p:cNvSpPr>
            <a:spLocks noGrp="1"/>
          </p:cNvSpPr>
          <p:nvPr>
            <p:ph type="pic" sz="quarter" idx="14" hasCustomPrompt="1"/>
          </p:nvPr>
        </p:nvSpPr>
        <p:spPr>
          <a:xfrm>
            <a:off x="6743701" y="561975"/>
            <a:ext cx="1857374" cy="466725"/>
          </a:xfrm>
          <a:solidFill>
            <a:schemeClr val="bg2">
              <a:lumMod val="20000"/>
              <a:lumOff val="80000"/>
            </a:schemeClr>
          </a:solidFill>
        </p:spPr>
        <p:txBody>
          <a:bodyPr/>
          <a:lstStyle>
            <a:lvl1pPr algn="ctr">
              <a:defRPr sz="800"/>
            </a:lvl1pPr>
          </a:lstStyle>
          <a:p>
            <a:r>
              <a:rPr lang="en-GB"/>
              <a:t>Space for logo</a:t>
            </a:r>
            <a:endParaRPr lang="en-US"/>
          </a:p>
        </p:txBody>
      </p:sp>
      <p:sp>
        <p:nvSpPr>
          <p:cNvPr id="13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16895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ple Boxed Text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539109" y="2669156"/>
            <a:ext cx="2602800" cy="468000"/>
          </a:xfrm>
          <a:prstGeom prst="rect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539109" y="3129775"/>
            <a:ext cx="2602800" cy="3221148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0000" y="417600"/>
            <a:ext cx="6359526" cy="94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724618" y="2687950"/>
            <a:ext cx="2191109" cy="428625"/>
          </a:xfrm>
        </p:spPr>
        <p:txBody>
          <a:bodyPr anchor="ctr" anchorCtr="0"/>
          <a:lstStyle>
            <a:lvl1pPr algn="ctr">
              <a:lnSpc>
                <a:spcPts val="2100"/>
              </a:lnSpc>
              <a:defRPr sz="2000" b="1">
                <a:solidFill>
                  <a:schemeClr val="bg1"/>
                </a:solidFill>
              </a:defRPr>
            </a:lvl1pPr>
            <a:lvl2pPr>
              <a:defRPr sz="2000" b="1">
                <a:solidFill>
                  <a:schemeClr val="bg1"/>
                </a:solidFill>
              </a:defRPr>
            </a:lvl2pPr>
            <a:lvl3pPr>
              <a:defRPr sz="2000" b="1">
                <a:solidFill>
                  <a:schemeClr val="bg1"/>
                </a:solidFill>
              </a:defRPr>
            </a:lvl3pPr>
            <a:lvl4pPr>
              <a:defRPr sz="2000" b="1">
                <a:solidFill>
                  <a:schemeClr val="bg1"/>
                </a:solidFill>
              </a:defRPr>
            </a:lvl4pPr>
            <a:lvl5pPr>
              <a:defRPr sz="2000" b="1">
                <a:solidFill>
                  <a:schemeClr val="bg1"/>
                </a:solidFill>
              </a:defRPr>
            </a:lvl5pPr>
          </a:lstStyle>
          <a:p>
            <a:pPr lvl="0"/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37419" y="3226998"/>
            <a:ext cx="2245969" cy="1552036"/>
          </a:xfrm>
        </p:spPr>
        <p:txBody>
          <a:bodyPr numCol="1" spcCol="0"/>
          <a:lstStyle>
            <a:lvl1pPr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000000"/>
                </a:solidFill>
              </a:defRPr>
            </a:lvl1pPr>
            <a:lvl2pPr marL="0" inden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  <a:defRPr sz="1200" spc="0" baseline="0">
                <a:solidFill>
                  <a:srgbClr val="000000"/>
                </a:solidFill>
              </a:defRPr>
            </a:lvl2pPr>
            <a:lvl3pPr marL="85725" indent="-85725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200">
                <a:solidFill>
                  <a:srgbClr val="000000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GB"/>
              <a:t>Third level</a:t>
            </a:r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3290737" y="2669156"/>
            <a:ext cx="2602800" cy="468000"/>
          </a:xfrm>
          <a:prstGeom prst="rect">
            <a:avLst/>
          </a:prstGeom>
          <a:solidFill>
            <a:schemeClr val="accent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3290737" y="3129774"/>
            <a:ext cx="2602800" cy="3221149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3476246" y="2687950"/>
            <a:ext cx="2191109" cy="428625"/>
          </a:xfrm>
        </p:spPr>
        <p:txBody>
          <a:bodyPr anchor="ctr" anchorCtr="0"/>
          <a:lstStyle>
            <a:lvl1pPr algn="ctr">
              <a:lnSpc>
                <a:spcPts val="2100"/>
              </a:lnSpc>
              <a:defRPr sz="2000" b="1">
                <a:solidFill>
                  <a:schemeClr val="bg1"/>
                </a:solidFill>
              </a:defRPr>
            </a:lvl1pPr>
            <a:lvl2pPr>
              <a:defRPr sz="2000" b="1">
                <a:solidFill>
                  <a:schemeClr val="bg1"/>
                </a:solidFill>
              </a:defRPr>
            </a:lvl2pPr>
            <a:lvl3pPr>
              <a:defRPr sz="2000" b="1">
                <a:solidFill>
                  <a:schemeClr val="bg1"/>
                </a:solidFill>
              </a:defRPr>
            </a:lvl3pPr>
            <a:lvl4pPr>
              <a:defRPr sz="2000" b="1">
                <a:solidFill>
                  <a:schemeClr val="bg1"/>
                </a:solidFill>
              </a:defRPr>
            </a:lvl4pPr>
            <a:lvl5pPr>
              <a:defRPr sz="2000" b="1">
                <a:solidFill>
                  <a:schemeClr val="bg1"/>
                </a:solidFill>
              </a:defRPr>
            </a:lvl5pPr>
          </a:lstStyle>
          <a:p>
            <a:pPr lvl="0"/>
            <a:endParaRPr lang="en-US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3489047" y="3226998"/>
            <a:ext cx="2245969" cy="1552036"/>
          </a:xfrm>
        </p:spPr>
        <p:txBody>
          <a:bodyPr numCol="1" spcCol="0"/>
          <a:lstStyle>
            <a:lvl1pPr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000000"/>
                </a:solidFill>
              </a:defRPr>
            </a:lvl1pPr>
            <a:lvl2pPr marL="0" inden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  <a:defRPr sz="1200" spc="0" baseline="0">
                <a:solidFill>
                  <a:srgbClr val="000000"/>
                </a:solidFill>
              </a:defRPr>
            </a:lvl2pPr>
            <a:lvl3pPr marL="85725" indent="-85725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200">
                <a:solidFill>
                  <a:srgbClr val="000000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GB"/>
              <a:t>Third level</a:t>
            </a:r>
            <a:endParaRPr lang="en-US"/>
          </a:p>
        </p:txBody>
      </p:sp>
      <p:sp>
        <p:nvSpPr>
          <p:cNvPr id="21" name="Rectangle 20"/>
          <p:cNvSpPr/>
          <p:nvPr userDrawn="1"/>
        </p:nvSpPr>
        <p:spPr>
          <a:xfrm>
            <a:off x="6023270" y="2669156"/>
            <a:ext cx="2602800" cy="468000"/>
          </a:xfrm>
          <a:prstGeom prst="rect">
            <a:avLst/>
          </a:prstGeom>
          <a:solidFill>
            <a:schemeClr val="tx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6023270" y="3129774"/>
            <a:ext cx="2602800" cy="322115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 Placeholder 6"/>
          <p:cNvSpPr>
            <a:spLocks noGrp="1"/>
          </p:cNvSpPr>
          <p:nvPr>
            <p:ph type="body" sz="quarter" idx="14"/>
          </p:nvPr>
        </p:nvSpPr>
        <p:spPr>
          <a:xfrm>
            <a:off x="6208779" y="2687950"/>
            <a:ext cx="2191109" cy="428625"/>
          </a:xfrm>
        </p:spPr>
        <p:txBody>
          <a:bodyPr anchor="ctr" anchorCtr="0"/>
          <a:lstStyle>
            <a:lvl1pPr algn="ctr">
              <a:lnSpc>
                <a:spcPts val="2100"/>
              </a:lnSpc>
              <a:defRPr sz="2000" b="1">
                <a:solidFill>
                  <a:schemeClr val="bg1"/>
                </a:solidFill>
              </a:defRPr>
            </a:lvl1pPr>
            <a:lvl2pPr>
              <a:defRPr sz="2000" b="1">
                <a:solidFill>
                  <a:schemeClr val="bg1"/>
                </a:solidFill>
              </a:defRPr>
            </a:lvl2pPr>
            <a:lvl3pPr>
              <a:defRPr sz="2000" b="1">
                <a:solidFill>
                  <a:schemeClr val="bg1"/>
                </a:solidFill>
              </a:defRPr>
            </a:lvl3pPr>
            <a:lvl4pPr>
              <a:defRPr sz="2000" b="1">
                <a:solidFill>
                  <a:schemeClr val="bg1"/>
                </a:solidFill>
              </a:defRPr>
            </a:lvl4pPr>
            <a:lvl5pPr>
              <a:defRPr sz="2000" b="1">
                <a:solidFill>
                  <a:schemeClr val="bg1"/>
                </a:solidFill>
              </a:defRPr>
            </a:lvl5pPr>
          </a:lstStyle>
          <a:p>
            <a:pPr lvl="0"/>
            <a:endParaRPr lang="en-US"/>
          </a:p>
        </p:txBody>
      </p:sp>
      <p:sp>
        <p:nvSpPr>
          <p:cNvPr id="24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6221580" y="3226998"/>
            <a:ext cx="2245969" cy="1552036"/>
          </a:xfrm>
        </p:spPr>
        <p:txBody>
          <a:bodyPr numCol="1" spcCol="0"/>
          <a:lstStyle>
            <a:lvl1pPr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 sz="1200" b="0">
                <a:solidFill>
                  <a:srgbClr val="000000"/>
                </a:solidFill>
              </a:defRPr>
            </a:lvl1pPr>
            <a:lvl2pPr marL="0" inden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  <a:defRPr sz="1200" spc="0" baseline="0">
                <a:solidFill>
                  <a:srgbClr val="000000"/>
                </a:solidFill>
              </a:defRPr>
            </a:lvl2pPr>
            <a:lvl3pPr marL="85725" indent="-85725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200">
                <a:solidFill>
                  <a:srgbClr val="000000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GB"/>
              <a:t>Third level</a:t>
            </a:r>
            <a:endParaRPr lang="en-US"/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52450" y="1685925"/>
            <a:ext cx="4495800" cy="6477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67457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ple Boxed Text with Image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 userDrawn="1"/>
        </p:nvSpPr>
        <p:spPr>
          <a:xfrm>
            <a:off x="3282309" y="2377300"/>
            <a:ext cx="2584800" cy="171845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 userDrawn="1"/>
        </p:nvSpPr>
        <p:spPr>
          <a:xfrm>
            <a:off x="6025509" y="2377300"/>
            <a:ext cx="2584800" cy="171845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 userDrawn="1"/>
        </p:nvSpPr>
        <p:spPr>
          <a:xfrm>
            <a:off x="539109" y="2377300"/>
            <a:ext cx="2584800" cy="171845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0000" y="417600"/>
            <a:ext cx="6359526" cy="9444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6275" y="3503223"/>
            <a:ext cx="2362200" cy="440127"/>
          </a:xfrm>
        </p:spPr>
        <p:txBody>
          <a:bodyPr numCol="1" spcCol="0" anchor="b" anchorCtr="0"/>
          <a:lstStyle>
            <a:lvl1pPr algn="ct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000000"/>
                </a:solidFill>
              </a:defRPr>
            </a:lvl1pPr>
            <a:lvl2pPr marL="0" inden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  <a:defRPr sz="1200" spc="0" baseline="0">
                <a:solidFill>
                  <a:srgbClr val="000000"/>
                </a:solidFill>
              </a:defRPr>
            </a:lvl2pPr>
            <a:lvl3pPr marL="85725" indent="-85725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200">
                <a:solidFill>
                  <a:srgbClr val="000000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552450" y="1685925"/>
            <a:ext cx="4495800" cy="6477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Picture Placeholder 5"/>
          <p:cNvSpPr>
            <a:spLocks noGrp="1"/>
          </p:cNvSpPr>
          <p:nvPr>
            <p:ph type="pic" sz="quarter" idx="17" hasCustomPrompt="1"/>
          </p:nvPr>
        </p:nvSpPr>
        <p:spPr>
          <a:xfrm>
            <a:off x="539109" y="4067175"/>
            <a:ext cx="2584800" cy="1752600"/>
          </a:xfrm>
          <a:solidFill>
            <a:srgbClr val="BBBBBB"/>
          </a:solidFill>
        </p:spPr>
        <p:txBody>
          <a:bodyPr tIns="1152000"/>
          <a:lstStyle>
            <a:lvl1pPr algn="ctr">
              <a:defRPr sz="1000" b="0"/>
            </a:lvl1pPr>
          </a:lstStyle>
          <a:p>
            <a:r>
              <a:rPr lang="en-GB"/>
              <a:t>insert photographic image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711" y="2660141"/>
            <a:ext cx="551689" cy="10827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936" y="2657742"/>
            <a:ext cx="552878" cy="10850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8261" y="2645817"/>
            <a:ext cx="552878" cy="1085059"/>
          </a:xfrm>
          <a:prstGeom prst="rect">
            <a:avLst/>
          </a:prstGeom>
        </p:spPr>
      </p:pic>
      <p:sp>
        <p:nvSpPr>
          <p:cNvPr id="27" name="Text Placeholder 8"/>
          <p:cNvSpPr>
            <a:spLocks noGrp="1"/>
          </p:cNvSpPr>
          <p:nvPr>
            <p:ph type="body" sz="quarter" idx="18"/>
          </p:nvPr>
        </p:nvSpPr>
        <p:spPr>
          <a:xfrm>
            <a:off x="3419475" y="3503223"/>
            <a:ext cx="2362200" cy="440127"/>
          </a:xfrm>
        </p:spPr>
        <p:txBody>
          <a:bodyPr numCol="1" spcCol="0" anchor="b" anchorCtr="0"/>
          <a:lstStyle>
            <a:lvl1pPr algn="ct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000000"/>
                </a:solidFill>
              </a:defRPr>
            </a:lvl1pPr>
            <a:lvl2pPr marL="0" inden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  <a:defRPr sz="1200" spc="0" baseline="0">
                <a:solidFill>
                  <a:srgbClr val="000000"/>
                </a:solidFill>
              </a:defRPr>
            </a:lvl2pPr>
            <a:lvl3pPr marL="85725" indent="-85725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200">
                <a:solidFill>
                  <a:srgbClr val="000000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Picture Placeholder 5"/>
          <p:cNvSpPr>
            <a:spLocks noGrp="1"/>
          </p:cNvSpPr>
          <p:nvPr>
            <p:ph type="pic" sz="quarter" idx="19" hasCustomPrompt="1"/>
          </p:nvPr>
        </p:nvSpPr>
        <p:spPr>
          <a:xfrm>
            <a:off x="3282309" y="4067175"/>
            <a:ext cx="2584800" cy="1752600"/>
          </a:xfrm>
          <a:solidFill>
            <a:srgbClr val="BBBBBB"/>
          </a:solidFill>
        </p:spPr>
        <p:txBody>
          <a:bodyPr tIns="1152000"/>
          <a:lstStyle>
            <a:lvl1pPr algn="ctr">
              <a:defRPr sz="1000" b="0"/>
            </a:lvl1pPr>
          </a:lstStyle>
          <a:p>
            <a:r>
              <a:rPr lang="en-GB"/>
              <a:t>insert photographic image</a:t>
            </a:r>
            <a:endParaRPr lang="en-US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6162675" y="3503223"/>
            <a:ext cx="2362200" cy="440127"/>
          </a:xfrm>
        </p:spPr>
        <p:txBody>
          <a:bodyPr numCol="1" spcCol="0" anchor="b" anchorCtr="0"/>
          <a:lstStyle>
            <a:lvl1pPr algn="ctr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defRPr sz="1600" b="0">
                <a:solidFill>
                  <a:srgbClr val="000000"/>
                </a:solidFill>
              </a:defRPr>
            </a:lvl1pPr>
            <a:lvl2pPr marL="0" indent="0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None/>
              <a:defRPr sz="1200" spc="0" baseline="0">
                <a:solidFill>
                  <a:srgbClr val="000000"/>
                </a:solidFill>
              </a:defRPr>
            </a:lvl2pPr>
            <a:lvl3pPr marL="85725" indent="-85725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200">
                <a:solidFill>
                  <a:srgbClr val="000000"/>
                </a:solidFill>
              </a:defRPr>
            </a:lvl3pPr>
            <a:lvl4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4pPr>
            <a:lvl5pPr>
              <a:lnSpc>
                <a:spcPts val="1300"/>
              </a:lnSpc>
              <a:spcBef>
                <a:spcPts val="0"/>
              </a:spcBef>
              <a:spcAft>
                <a:spcPts val="0"/>
              </a:spcAft>
              <a:defRPr sz="1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Picture Placeholder 5"/>
          <p:cNvSpPr>
            <a:spLocks noGrp="1"/>
          </p:cNvSpPr>
          <p:nvPr>
            <p:ph type="pic" sz="quarter" idx="21" hasCustomPrompt="1"/>
          </p:nvPr>
        </p:nvSpPr>
        <p:spPr>
          <a:xfrm>
            <a:off x="6025509" y="4067175"/>
            <a:ext cx="2584800" cy="1752600"/>
          </a:xfrm>
          <a:solidFill>
            <a:srgbClr val="BBBBBB"/>
          </a:solidFill>
        </p:spPr>
        <p:txBody>
          <a:bodyPr tIns="1152000"/>
          <a:lstStyle>
            <a:lvl1pPr algn="ctr">
              <a:defRPr sz="1000" b="0"/>
            </a:lvl1pPr>
          </a:lstStyle>
          <a:p>
            <a:r>
              <a:rPr lang="en-GB"/>
              <a:t>insert photographic image</a:t>
            </a:r>
            <a:endParaRPr lang="en-US" dirty="0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989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081587" cy="10968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059488" cy="3171825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  <a:lvl2pPr>
              <a:defRPr>
                <a:solidFill>
                  <a:srgbClr val="000000"/>
                </a:solidFill>
              </a:defRPr>
            </a:lvl2pPr>
            <a:lvl3pPr>
              <a:defRPr>
                <a:solidFill>
                  <a:srgbClr val="000000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60866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081587" cy="11159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42925" y="1809750"/>
            <a:ext cx="6496050" cy="3781425"/>
          </a:xfrm>
        </p:spPr>
        <p:txBody>
          <a:bodyPr/>
          <a:lstStyle>
            <a:lvl1pPr marL="238125" indent="-238125">
              <a:spcBef>
                <a:spcPts val="1134"/>
              </a:spcBef>
              <a:buFont typeface="+mj-lt"/>
              <a:buAutoNum type="arabicPeriod"/>
              <a:defRPr b="1">
                <a:solidFill>
                  <a:schemeClr val="tx1"/>
                </a:solidFill>
              </a:defRPr>
            </a:lvl1pPr>
            <a:lvl2pPr marL="428625" indent="-180975">
              <a:buFont typeface="Arial" panose="020B0604020202020204" pitchFamily="34" charset="0"/>
              <a:buChar char="‒"/>
              <a:defRPr>
                <a:solidFill>
                  <a:srgbClr val="000000"/>
                </a:solidFill>
              </a:defRPr>
            </a:lvl2pPr>
            <a:lvl3pPr marL="628650" indent="-209550">
              <a:defRPr>
                <a:solidFill>
                  <a:srgbClr val="000000"/>
                </a:solidFill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30416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7" y="417600"/>
            <a:ext cx="7726363" cy="10302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36613" y="2514600"/>
            <a:ext cx="1984375" cy="1319213"/>
          </a:xfrm>
          <a:solidFill>
            <a:srgbClr val="BBBBBB"/>
          </a:solidFill>
        </p:spPr>
        <p:txBody>
          <a:bodyPr tIns="648000" anchor="ctr" anchorCtr="0"/>
          <a:lstStyle>
            <a:lvl1pPr algn="ctr">
              <a:lnSpc>
                <a:spcPts val="1200"/>
              </a:lnSpc>
              <a:defRPr sz="1050">
                <a:solidFill>
                  <a:schemeClr val="bg2"/>
                </a:solidFill>
              </a:defRPr>
            </a:lvl1pPr>
          </a:lstStyle>
          <a:p>
            <a:r>
              <a:rPr lang="en-GB"/>
              <a:t>Insert infographic or photographic image</a:t>
            </a:r>
            <a:endParaRPr lang="en-US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830263" y="4425950"/>
            <a:ext cx="1990725" cy="979488"/>
          </a:xfrm>
        </p:spPr>
        <p:txBody>
          <a:bodyPr/>
          <a:lstStyle>
            <a:lvl1pPr algn="ctr">
              <a:lnSpc>
                <a:spcPts val="1700"/>
              </a:lnSpc>
              <a:spcAft>
                <a:spcPts val="800"/>
              </a:spcAft>
              <a:defRPr sz="1500" b="1">
                <a:solidFill>
                  <a:schemeClr val="tx2"/>
                </a:solidFill>
              </a:defRPr>
            </a:lvl1pPr>
            <a:lvl2pPr marL="0" indent="0" algn="ctr">
              <a:lnSpc>
                <a:spcPts val="1100"/>
              </a:lnSpc>
              <a:buNone/>
              <a:defRPr sz="1000" i="0">
                <a:solidFill>
                  <a:schemeClr val="bg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2"/>
          </p:nvPr>
        </p:nvSpPr>
        <p:spPr>
          <a:xfrm>
            <a:off x="836613" y="3924926"/>
            <a:ext cx="1984375" cy="418474"/>
          </a:xfrm>
        </p:spPr>
        <p:txBody>
          <a:bodyPr/>
          <a:lstStyle>
            <a:lvl1pPr algn="ctr">
              <a:lnSpc>
                <a:spcPts val="4000"/>
              </a:lnSpc>
              <a:defRPr sz="3400" b="1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/>
              <a:t>Click</a:t>
            </a:r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3563888" y="3924926"/>
            <a:ext cx="1984375" cy="418474"/>
          </a:xfrm>
        </p:spPr>
        <p:txBody>
          <a:bodyPr/>
          <a:lstStyle>
            <a:lvl1pPr algn="ctr">
              <a:lnSpc>
                <a:spcPts val="4000"/>
              </a:lnSpc>
              <a:defRPr sz="34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/>
              <a:t>Click</a:t>
            </a:r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6300192" y="3924926"/>
            <a:ext cx="1984375" cy="408949"/>
          </a:xfrm>
        </p:spPr>
        <p:txBody>
          <a:bodyPr/>
          <a:lstStyle>
            <a:lvl1pPr algn="ctr">
              <a:lnSpc>
                <a:spcPts val="4000"/>
              </a:lnSpc>
              <a:defRPr sz="3400" b="1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/>
              <a:t>Click</a:t>
            </a:r>
          </a:p>
        </p:txBody>
      </p:sp>
      <p:sp>
        <p:nvSpPr>
          <p:cNvPr id="23" name="Text Placeholder 10"/>
          <p:cNvSpPr>
            <a:spLocks noGrp="1"/>
          </p:cNvSpPr>
          <p:nvPr>
            <p:ph type="body" sz="quarter" idx="19"/>
          </p:nvPr>
        </p:nvSpPr>
        <p:spPr>
          <a:xfrm>
            <a:off x="3582988" y="4425950"/>
            <a:ext cx="1990725" cy="979488"/>
          </a:xfrm>
        </p:spPr>
        <p:txBody>
          <a:bodyPr/>
          <a:lstStyle>
            <a:lvl1pPr algn="ctr">
              <a:lnSpc>
                <a:spcPts val="1700"/>
              </a:lnSpc>
              <a:spcAft>
                <a:spcPts val="800"/>
              </a:spcAft>
              <a:defRPr sz="1500" b="1">
                <a:solidFill>
                  <a:schemeClr val="tx1"/>
                </a:solidFill>
              </a:defRPr>
            </a:lvl1pPr>
            <a:lvl2pPr marL="0" indent="0" algn="ctr">
              <a:lnSpc>
                <a:spcPts val="1100"/>
              </a:lnSpc>
              <a:buNone/>
              <a:defRPr sz="1000" i="0">
                <a:solidFill>
                  <a:schemeClr val="bg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4" name="Text Placeholder 10"/>
          <p:cNvSpPr>
            <a:spLocks noGrp="1"/>
          </p:cNvSpPr>
          <p:nvPr>
            <p:ph type="body" sz="quarter" idx="20"/>
          </p:nvPr>
        </p:nvSpPr>
        <p:spPr>
          <a:xfrm>
            <a:off x="6307138" y="4425950"/>
            <a:ext cx="1990725" cy="979488"/>
          </a:xfrm>
        </p:spPr>
        <p:txBody>
          <a:bodyPr/>
          <a:lstStyle>
            <a:lvl1pPr algn="ctr">
              <a:lnSpc>
                <a:spcPts val="1700"/>
              </a:lnSpc>
              <a:spcAft>
                <a:spcPts val="800"/>
              </a:spcAft>
              <a:defRPr sz="1500" b="1">
                <a:solidFill>
                  <a:schemeClr val="accent2"/>
                </a:solidFill>
              </a:defRPr>
            </a:lvl1pPr>
            <a:lvl2pPr marL="0" indent="0" algn="ctr">
              <a:lnSpc>
                <a:spcPts val="1100"/>
              </a:lnSpc>
              <a:buNone/>
              <a:defRPr sz="1000" i="0">
                <a:solidFill>
                  <a:schemeClr val="bg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533400" y="6124575"/>
            <a:ext cx="8086725" cy="0"/>
          </a:xfrm>
          <a:prstGeom prst="line">
            <a:avLst/>
          </a:prstGeom>
          <a:ln w="31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Placeholder 10"/>
          <p:cNvSpPr>
            <a:spLocks noGrp="1"/>
          </p:cNvSpPr>
          <p:nvPr>
            <p:ph type="body" sz="quarter" idx="21"/>
          </p:nvPr>
        </p:nvSpPr>
        <p:spPr>
          <a:xfrm>
            <a:off x="5267325" y="6172200"/>
            <a:ext cx="3343275" cy="257175"/>
          </a:xfrm>
        </p:spPr>
        <p:txBody>
          <a:bodyPr/>
          <a:lstStyle>
            <a:lvl1pPr algn="r">
              <a:lnSpc>
                <a:spcPts val="900"/>
              </a:lnSpc>
              <a:spcAft>
                <a:spcPts val="0"/>
              </a:spcAft>
              <a:defRPr sz="600">
                <a:solidFill>
                  <a:srgbClr val="003057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Picture Placeholder 4"/>
          <p:cNvSpPr>
            <a:spLocks noGrp="1"/>
          </p:cNvSpPr>
          <p:nvPr>
            <p:ph type="pic" sz="quarter" idx="22" hasCustomPrompt="1"/>
          </p:nvPr>
        </p:nvSpPr>
        <p:spPr>
          <a:xfrm>
            <a:off x="3537610" y="2514600"/>
            <a:ext cx="1984375" cy="1319213"/>
          </a:xfrm>
          <a:solidFill>
            <a:srgbClr val="BBBBBB"/>
          </a:solidFill>
        </p:spPr>
        <p:txBody>
          <a:bodyPr tIns="648000" anchor="ctr" anchorCtr="0"/>
          <a:lstStyle>
            <a:lvl1pPr algn="ctr">
              <a:lnSpc>
                <a:spcPts val="1200"/>
              </a:lnSpc>
              <a:defRPr sz="1050">
                <a:solidFill>
                  <a:schemeClr val="bg2"/>
                </a:solidFill>
              </a:defRPr>
            </a:lvl1pPr>
          </a:lstStyle>
          <a:p>
            <a:r>
              <a:rPr lang="en-GB"/>
              <a:t>Insert infographic or photographic image</a:t>
            </a:r>
            <a:endParaRPr lang="en-US"/>
          </a:p>
        </p:txBody>
      </p:sp>
      <p:sp>
        <p:nvSpPr>
          <p:cNvPr id="21" name="Picture Placeholder 4"/>
          <p:cNvSpPr>
            <a:spLocks noGrp="1"/>
          </p:cNvSpPr>
          <p:nvPr>
            <p:ph type="pic" sz="quarter" idx="23" hasCustomPrompt="1"/>
          </p:nvPr>
        </p:nvSpPr>
        <p:spPr>
          <a:xfrm>
            <a:off x="6280810" y="2514600"/>
            <a:ext cx="1984375" cy="1319213"/>
          </a:xfrm>
          <a:solidFill>
            <a:srgbClr val="BBBBBB"/>
          </a:solidFill>
        </p:spPr>
        <p:txBody>
          <a:bodyPr tIns="648000" anchor="ctr" anchorCtr="0"/>
          <a:lstStyle>
            <a:lvl1pPr algn="ctr">
              <a:lnSpc>
                <a:spcPts val="1200"/>
              </a:lnSpc>
              <a:defRPr sz="1050">
                <a:solidFill>
                  <a:schemeClr val="bg2"/>
                </a:solidFill>
              </a:defRPr>
            </a:lvl1pPr>
          </a:lstStyle>
          <a:p>
            <a:r>
              <a:rPr lang="en-GB"/>
              <a:t>Insert infographic or photographic image</a:t>
            </a:r>
            <a:endParaRPr lang="en-US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89411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51268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6" y="417600"/>
            <a:ext cx="7688263" cy="774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774354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6" y="417600"/>
            <a:ext cx="7688263" cy="774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52450" y="1685925"/>
            <a:ext cx="4495800" cy="6477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</p:spPr>
        <p:txBody>
          <a:bodyPr/>
          <a:lstStyle/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69821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ore to Lear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771" b="5310"/>
          <a:stretch/>
        </p:blipFill>
        <p:spPr>
          <a:xfrm>
            <a:off x="888486" y="1"/>
            <a:ext cx="7550663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33624" y="2728867"/>
            <a:ext cx="4656675" cy="985884"/>
          </a:xfrm>
        </p:spPr>
        <p:txBody>
          <a:bodyPr anchor="b" anchorCtr="0"/>
          <a:lstStyle>
            <a:lvl1pPr algn="ctr">
              <a:lnSpc>
                <a:spcPts val="4000"/>
              </a:lnSpc>
              <a:defRPr sz="3400" i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2343150" y="3829050"/>
            <a:ext cx="4743450" cy="638175"/>
          </a:xfrm>
        </p:spPr>
        <p:txBody>
          <a:bodyPr/>
          <a:lstStyle>
            <a:lvl1pPr algn="ctr">
              <a:lnSpc>
                <a:spcPts val="2100"/>
              </a:lnSpc>
              <a:defRPr>
                <a:solidFill>
                  <a:schemeClr val="tx2"/>
                </a:solidFill>
              </a:defRPr>
            </a:lvl1pPr>
            <a:lvl2pPr marL="0" indent="0" algn="ctr">
              <a:lnSpc>
                <a:spcPts val="2100"/>
              </a:lnSpc>
              <a:buNone/>
              <a:defRPr b="1">
                <a:solidFill>
                  <a:schemeClr val="tx2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9259798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Final Slide Option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930" y="3558921"/>
            <a:ext cx="3380239" cy="21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84372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Final Slide Option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930" y="3558921"/>
            <a:ext cx="3380239" cy="21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007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Final Slide Option3">
    <p:bg>
      <p:bgPr>
        <a:solidFill>
          <a:srgbClr val="5057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0930" y="3558921"/>
            <a:ext cx="3380239" cy="216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030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28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30" Type="http://schemas.openxmlformats.org/officeDocument/2006/relationships/slideLayout" Target="../slideLayouts/slideLayout30.xml"/><Relationship Id="rId31" Type="http://schemas.openxmlformats.org/officeDocument/2006/relationships/slideLayout" Target="../slideLayouts/slideLayout31.xml"/><Relationship Id="rId3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33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1337" y="417599"/>
            <a:ext cx="5983288" cy="90637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899" y="1704975"/>
            <a:ext cx="6001130" cy="428517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/>
              <a:t>Second level</a:t>
            </a:r>
            <a:endParaRPr lang="en-US" dirty="0"/>
          </a:p>
          <a:p>
            <a:pPr lvl="2"/>
            <a:r>
              <a:rPr lang="en-US"/>
              <a:t>Third level</a:t>
            </a:r>
            <a:endParaRPr lang="en-GB" dirty="0"/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8465042" y="6504780"/>
            <a:ext cx="0" cy="8640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97765" y="6489578"/>
            <a:ext cx="433138" cy="125534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lvl1pPr algn="l">
              <a:defRPr sz="800" b="1">
                <a:solidFill>
                  <a:schemeClr val="tx2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</a:lstStyle>
          <a:p>
            <a:fld id="{DDBE135E-2566-4748-853C-8A3B78F0FB00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10" y="6376789"/>
            <a:ext cx="918000" cy="27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66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658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718" r:id="rId9"/>
    <p:sldLayoutId id="2147483719" r:id="rId10"/>
    <p:sldLayoutId id="2147483720" r:id="rId11"/>
    <p:sldLayoutId id="2147483721" r:id="rId12"/>
    <p:sldLayoutId id="2147483728" r:id="rId13"/>
    <p:sldLayoutId id="2147483723" r:id="rId14"/>
    <p:sldLayoutId id="2147483676" r:id="rId15"/>
    <p:sldLayoutId id="2147483691" r:id="rId16"/>
    <p:sldLayoutId id="2147483729" r:id="rId17"/>
    <p:sldLayoutId id="2147483730" r:id="rId18"/>
    <p:sldLayoutId id="2147483726" r:id="rId19"/>
    <p:sldLayoutId id="2147483731" r:id="rId20"/>
    <p:sldLayoutId id="2147483732" r:id="rId21"/>
    <p:sldLayoutId id="2147483682" r:id="rId22"/>
    <p:sldLayoutId id="2147483695" r:id="rId23"/>
    <p:sldLayoutId id="2147483698" r:id="rId24"/>
    <p:sldLayoutId id="2147483694" r:id="rId25"/>
    <p:sldLayoutId id="2147483654" r:id="rId26"/>
    <p:sldLayoutId id="2147483727" r:id="rId27"/>
    <p:sldLayoutId id="2147483733" r:id="rId28"/>
    <p:sldLayoutId id="2147483663" r:id="rId29"/>
    <p:sldLayoutId id="2147483734" r:id="rId30"/>
    <p:sldLayoutId id="2147483735" r:id="rId31"/>
  </p:sldLayoutIdLst>
  <p:hf hdr="0" ftr="0" dt="0"/>
  <p:txStyles>
    <p:titleStyle>
      <a:lvl1pPr algn="l" defTabSz="914400" rtl="0" eaLnBrk="1" latinLnBrk="0" hangingPunct="1">
        <a:lnSpc>
          <a:spcPts val="4000"/>
        </a:lnSpc>
        <a:spcBef>
          <a:spcPct val="0"/>
        </a:spcBef>
        <a:buNone/>
        <a:defRPr sz="3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ts val="1900"/>
        </a:lnSpc>
        <a:spcBef>
          <a:spcPts val="0"/>
        </a:spcBef>
        <a:spcAft>
          <a:spcPts val="0"/>
        </a:spcAft>
        <a:buFont typeface="Arial" pitchFamily="34" charset="0"/>
        <a:buNone/>
        <a:defRPr sz="1600" b="0" i="0" kern="1200">
          <a:solidFill>
            <a:schemeClr val="bg2"/>
          </a:solidFill>
          <a:latin typeface="+mn-lt"/>
          <a:ea typeface="Lato Medium" panose="020F0502020204030203" pitchFamily="34" charset="0"/>
          <a:cs typeface="Lato Medium" panose="020F0502020204030203" pitchFamily="34" charset="0"/>
        </a:defRPr>
      </a:lvl1pPr>
      <a:lvl2pPr marL="180975" indent="-180975" algn="l" defTabSz="914400" rtl="0" eaLnBrk="1" latinLnBrk="0" hangingPunct="1">
        <a:lnSpc>
          <a:spcPts val="1900"/>
        </a:lnSpc>
        <a:spcBef>
          <a:spcPts val="0"/>
        </a:spcBef>
        <a:spcAft>
          <a:spcPts val="0"/>
        </a:spcAft>
        <a:buClr>
          <a:schemeClr val="bg2"/>
        </a:buClr>
        <a:buFont typeface="Arial" panose="020B0604020202020204" pitchFamily="34" charset="0"/>
        <a:buChar char="•"/>
        <a:defRPr sz="1600" b="0" i="0" kern="1200">
          <a:solidFill>
            <a:schemeClr val="bg2"/>
          </a:solidFill>
          <a:latin typeface="+mn-lt"/>
          <a:ea typeface="+mn-ea"/>
          <a:cs typeface="+mn-cs"/>
        </a:defRPr>
      </a:lvl2pPr>
      <a:lvl3pPr marL="352425" indent="-171450" algn="l" defTabSz="914400" rtl="0" eaLnBrk="1" latinLnBrk="0" hangingPunct="1">
        <a:lnSpc>
          <a:spcPts val="1900"/>
        </a:lnSpc>
        <a:spcBef>
          <a:spcPts val="0"/>
        </a:spcBef>
        <a:spcAft>
          <a:spcPts val="0"/>
        </a:spcAft>
        <a:buClr>
          <a:schemeClr val="accent4"/>
        </a:buClr>
        <a:buFont typeface="Arial" panose="020B0604020202020204" pitchFamily="34" charset="0"/>
        <a:buChar char="‒"/>
        <a:defRPr sz="1600" b="0" i="0" kern="1200">
          <a:solidFill>
            <a:schemeClr val="bg2"/>
          </a:solidFill>
          <a:latin typeface="+mn-lt"/>
          <a:ea typeface="+mn-ea"/>
          <a:cs typeface="+mn-cs"/>
        </a:defRPr>
      </a:lvl3pPr>
      <a:lvl4pPr marL="781050" indent="0" algn="l" defTabSz="914400" rtl="0" eaLnBrk="1" latinLnBrk="0" hangingPunct="1">
        <a:lnSpc>
          <a:spcPts val="1500"/>
        </a:lnSpc>
        <a:spcBef>
          <a:spcPts val="0"/>
        </a:spcBef>
        <a:spcAft>
          <a:spcPts val="850"/>
        </a:spcAft>
        <a:buClr>
          <a:schemeClr val="tx1"/>
        </a:buClr>
        <a:buFont typeface="Arial" pitchFamily="34" charset="0"/>
        <a:buNone/>
        <a:defRPr sz="1200" kern="1200">
          <a:solidFill>
            <a:schemeClr val="bg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image" Target="../media/image17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Relationship Id="rId2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image" Target="../media/image22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image" Target="../media/image2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image" Target="../media/image24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xmlns="" id="{96B8FFAD-784C-46CC-A85B-22B4093E49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GB" altLang="en-US" dirty="0"/>
              <a:t>Essentials of Services Marketing,</a:t>
            </a:r>
            <a:br>
              <a:rPr lang="en-GB" altLang="en-US" dirty="0"/>
            </a:br>
            <a:r>
              <a:rPr lang="en-GB" altLang="en-US" dirty="0"/>
              <a:t>3rd Edition</a:t>
            </a:r>
          </a:p>
        </p:txBody>
      </p:sp>
      <p:pic>
        <p:nvPicPr>
          <p:cNvPr id="9219" name="Picture 4">
            <a:extLst>
              <a:ext uri="{FF2B5EF4-FFF2-40B4-BE49-F238E27FC236}">
                <a16:creationId xmlns:a16="http://schemas.microsoft.com/office/drawing/2014/main" xmlns="" id="{B5592413-7CE4-470B-A997-60AF5EF1C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9825" y="1302728"/>
            <a:ext cx="3584305" cy="4618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E6908F4B-C035-48FF-8051-D58CB2CD2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881" y="2886808"/>
            <a:ext cx="4406411" cy="133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eaLnBrk="1" hangingPunct="1">
              <a:buSzPct val="80000"/>
              <a:buFont typeface="Verdana" pitchFamily="34" charset="0"/>
              <a:buNone/>
              <a:defRPr/>
            </a:pPr>
            <a:r>
              <a:rPr lang="en-GB" sz="2215" b="1" kern="0" dirty="0">
                <a:solidFill>
                  <a:schemeClr val="tx2"/>
                </a:solidFill>
              </a:rPr>
              <a:t>Instructor Supplements </a:t>
            </a:r>
          </a:p>
          <a:p>
            <a:pPr marL="2931" lvl="1" indent="-1466">
              <a:buSzPct val="80000"/>
              <a:defRPr/>
            </a:pPr>
            <a:endParaRPr lang="en-GB" sz="2215" kern="0" dirty="0"/>
          </a:p>
        </p:txBody>
      </p:sp>
    </p:spTree>
    <p:extLst>
      <p:ext uri="{BB962C8B-B14F-4D97-AF65-F5344CB8AC3E}">
        <p14:creationId xmlns:p14="http://schemas.microsoft.com/office/powerpoint/2010/main" val="2985978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Chapter 3</a:t>
            </a:r>
            <a:br>
              <a:rPr lang="en-GB" dirty="0"/>
            </a:br>
            <a:r>
              <a:rPr lang="en-IN" dirty="0"/>
              <a:t>Positioning Services in Competitive Markets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998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>
            <a:extLst>
              <a:ext uri="{FF2B5EF4-FFF2-40B4-BE49-F238E27FC236}">
                <a16:creationId xmlns:a16="http://schemas.microsoft.com/office/drawing/2014/main" xmlns="" id="{F8749240-B779-4B7D-BCB2-A8BF63A3621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buSzPct val="80000"/>
              <a:buFont typeface="Verdana" panose="020B0604030504040204" pitchFamily="34" charset="0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685817" indent="-263776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055103" indent="-211021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477145" indent="-211021">
              <a:lnSpc>
                <a:spcPct val="120000"/>
              </a:lnSpc>
              <a:buSzPct val="80000"/>
              <a:buFont typeface="Arial" panose="020B0604020202020204" pitchFamily="34" charset="0"/>
              <a:buChar char="–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1899186" indent="-211021">
              <a:lnSpc>
                <a:spcPct val="120000"/>
              </a:lnSpc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321227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743269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165310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587351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SzTx/>
              <a:buFontTx/>
              <a:buNone/>
            </a:pPr>
            <a:r>
              <a:rPr lang="en-GB" altLang="en-US" sz="831">
                <a:solidFill>
                  <a:schemeClr val="bg1"/>
                </a:solidFill>
              </a:rPr>
              <a:t>© Pearson Education South Asia Pte Ltd 2013. All rights reserved</a:t>
            </a:r>
          </a:p>
        </p:txBody>
      </p:sp>
      <p:sp>
        <p:nvSpPr>
          <p:cNvPr id="12291" name="Slide Number Placeholder 4">
            <a:extLst>
              <a:ext uri="{FF2B5EF4-FFF2-40B4-BE49-F238E27FC236}">
                <a16:creationId xmlns:a16="http://schemas.microsoft.com/office/drawing/2014/main" xmlns="" id="{2423EBC3-78FB-4C8D-BAF7-EAB2798C49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buSzPct val="80000"/>
              <a:buFont typeface="Verdana" panose="020B0604030504040204" pitchFamily="34" charset="0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685817" indent="-263776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055103" indent="-211021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477145" indent="-211021">
              <a:lnSpc>
                <a:spcPct val="120000"/>
              </a:lnSpc>
              <a:buSzPct val="80000"/>
              <a:buFont typeface="Arial" panose="020B0604020202020204" pitchFamily="34" charset="0"/>
              <a:buChar char="–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1899186" indent="-211021">
              <a:lnSpc>
                <a:spcPct val="120000"/>
              </a:lnSpc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321227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743269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165310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587351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SzTx/>
              <a:buFontTx/>
              <a:buNone/>
            </a:pPr>
            <a:fld id="{86858A37-4FEC-4BE4-BA67-5B0BCFAEF75E}" type="slidenum">
              <a:rPr lang="en-GB" altLang="en-US" sz="831">
                <a:solidFill>
                  <a:schemeClr val="bg1"/>
                </a:solidFill>
              </a:rPr>
              <a:pPr>
                <a:lnSpc>
                  <a:spcPct val="100000"/>
                </a:lnSpc>
                <a:buSzTx/>
                <a:buFontTx/>
                <a:buNone/>
              </a:pPr>
              <a:t>3</a:t>
            </a:fld>
            <a:r>
              <a:rPr lang="en-GB" altLang="en-US" sz="83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xmlns="" id="{29151984-165B-416A-BC38-FAD0C6B071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Chapter 3 Outline</a:t>
            </a:r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xmlns="" id="{978AADE8-4463-451A-8273-ABE6940608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4881" y="1425820"/>
            <a:ext cx="8779119" cy="4177811"/>
          </a:xfrm>
          <a:noFill/>
        </p:spPr>
        <p:txBody>
          <a:bodyPr/>
          <a:lstStyle/>
          <a:p>
            <a:r>
              <a:rPr lang="en-GB" altLang="en-US" dirty="0"/>
              <a:t>3.1	</a:t>
            </a:r>
            <a:r>
              <a:rPr lang="en-IN" altLang="en-US" u="sng" dirty="0">
                <a:solidFill>
                  <a:schemeClr val="tx1"/>
                </a:solidFill>
              </a:rPr>
              <a:t>Understand how customer, competitor, and company analyses (i.e., the 3 Cs) help to </a:t>
            </a:r>
            <a:r>
              <a:rPr lang="en-IN" altLang="en-US" dirty="0">
                <a:solidFill>
                  <a:schemeClr val="tx1"/>
                </a:solidFill>
              </a:rPr>
              <a:t>	</a:t>
            </a:r>
            <a:r>
              <a:rPr lang="en-IN" altLang="en-US" u="sng" dirty="0">
                <a:solidFill>
                  <a:schemeClr val="tx1"/>
                </a:solidFill>
              </a:rPr>
              <a:t> develop a customer-driven services marketing strategy.</a:t>
            </a:r>
            <a:r>
              <a:rPr lang="en-US" altLang="en-US" dirty="0"/>
              <a:t>	</a:t>
            </a:r>
          </a:p>
          <a:p>
            <a:endParaRPr lang="en-GB" altLang="en-US" dirty="0"/>
          </a:p>
          <a:p>
            <a:r>
              <a:rPr lang="en-GB" altLang="en-US" dirty="0"/>
              <a:t>3.2  	</a:t>
            </a:r>
            <a:r>
              <a:rPr lang="en-IN" altLang="en-US" u="sng" dirty="0">
                <a:solidFill>
                  <a:schemeClr val="tx1"/>
                </a:solidFill>
              </a:rPr>
              <a:t> Know the key elements of a positioning strategy (i.e., STP) and explain why they are </a:t>
            </a:r>
            <a:r>
              <a:rPr lang="en-IN" altLang="en-US" dirty="0">
                <a:solidFill>
                  <a:schemeClr val="tx1"/>
                </a:solidFill>
              </a:rPr>
              <a:t>	</a:t>
            </a:r>
            <a:r>
              <a:rPr lang="en-IN" altLang="en-US" u="sng" dirty="0">
                <a:solidFill>
                  <a:schemeClr val="tx1"/>
                </a:solidFill>
              </a:rPr>
              <a:t>so crucial for service firms. </a:t>
            </a:r>
            <a:endParaRPr lang="en-GB" u="sng" dirty="0">
              <a:solidFill>
                <a:schemeClr val="tx1"/>
              </a:solidFill>
            </a:endParaRPr>
          </a:p>
          <a:p>
            <a:endParaRPr lang="en-US" altLang="en-US" u="sng" dirty="0">
              <a:solidFill>
                <a:schemeClr val="tx1"/>
              </a:solidFill>
            </a:endParaRPr>
          </a:p>
          <a:p>
            <a:r>
              <a:rPr lang="en-US" altLang="en-US" dirty="0"/>
              <a:t>3.3	</a:t>
            </a:r>
            <a:r>
              <a:rPr lang="en-IN" altLang="en-US" u="sng" dirty="0">
                <a:solidFill>
                  <a:schemeClr val="tx1"/>
                </a:solidFill>
              </a:rPr>
              <a:t>Segment customers on the basis of needs before using other common bases to</a:t>
            </a:r>
          </a:p>
          <a:p>
            <a:r>
              <a:rPr lang="en-IN" altLang="en-US" dirty="0">
                <a:solidFill>
                  <a:schemeClr val="tx1"/>
                </a:solidFill>
              </a:rPr>
              <a:t>	</a:t>
            </a:r>
            <a:r>
              <a:rPr lang="en-IN" altLang="en-US" u="sng" dirty="0">
                <a:solidFill>
                  <a:schemeClr val="tx1"/>
                </a:solidFill>
              </a:rPr>
              <a:t> further identify and profile the segments.</a:t>
            </a:r>
            <a:endParaRPr lang="en-IN" altLang="en-US" dirty="0">
              <a:solidFill>
                <a:schemeClr val="tx1"/>
              </a:solidFill>
            </a:endParaRPr>
          </a:p>
          <a:p>
            <a:endParaRPr lang="en-IN" altLang="en-US" u="sng" dirty="0">
              <a:solidFill>
                <a:schemeClr val="tx1"/>
              </a:solidFill>
            </a:endParaRPr>
          </a:p>
          <a:p>
            <a:r>
              <a:rPr lang="en-US" altLang="en-US" dirty="0"/>
              <a:t>3.4	</a:t>
            </a:r>
            <a:r>
              <a:rPr lang="en-IN" altLang="en-US" u="sng" dirty="0">
                <a:solidFill>
                  <a:schemeClr val="tx1"/>
                </a:solidFill>
              </a:rPr>
              <a:t>Distinguish between important and determinant attributes for segmentation.</a:t>
            </a:r>
            <a:endParaRPr lang="en-IN" altLang="en-US" dirty="0"/>
          </a:p>
          <a:p>
            <a:endParaRPr lang="en-US" altLang="en-US" dirty="0"/>
          </a:p>
          <a:p>
            <a:r>
              <a:rPr lang="en-US" altLang="en-US" dirty="0"/>
              <a:t>3.5	</a:t>
            </a:r>
            <a:r>
              <a:rPr lang="en-IN" altLang="en-US" u="sng" dirty="0">
                <a:solidFill>
                  <a:schemeClr val="tx1"/>
                </a:solidFill>
              </a:rPr>
              <a:t>Use different service levels for segmentation.</a:t>
            </a:r>
          </a:p>
          <a:p>
            <a:endParaRPr lang="en-IN" altLang="en-US" u="sng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094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>
            <a:extLst>
              <a:ext uri="{FF2B5EF4-FFF2-40B4-BE49-F238E27FC236}">
                <a16:creationId xmlns:a16="http://schemas.microsoft.com/office/drawing/2014/main" xmlns="" id="{F8749240-B779-4B7D-BCB2-A8BF63A3621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buSzPct val="80000"/>
              <a:buFont typeface="Verdana" panose="020B0604030504040204" pitchFamily="34" charset="0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685817" indent="-263776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055103" indent="-211021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477145" indent="-211021">
              <a:lnSpc>
                <a:spcPct val="120000"/>
              </a:lnSpc>
              <a:buSzPct val="80000"/>
              <a:buFont typeface="Arial" panose="020B0604020202020204" pitchFamily="34" charset="0"/>
              <a:buChar char="–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1899186" indent="-211021">
              <a:lnSpc>
                <a:spcPct val="120000"/>
              </a:lnSpc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321227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743269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165310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587351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SzTx/>
              <a:buFontTx/>
              <a:buNone/>
            </a:pPr>
            <a:r>
              <a:rPr lang="en-GB" altLang="en-US" sz="831">
                <a:solidFill>
                  <a:schemeClr val="bg1"/>
                </a:solidFill>
              </a:rPr>
              <a:t>© Pearson Education South Asia Pte Ltd 2013. All rights reserved</a:t>
            </a:r>
          </a:p>
        </p:txBody>
      </p:sp>
      <p:sp>
        <p:nvSpPr>
          <p:cNvPr id="12291" name="Slide Number Placeholder 4">
            <a:extLst>
              <a:ext uri="{FF2B5EF4-FFF2-40B4-BE49-F238E27FC236}">
                <a16:creationId xmlns:a16="http://schemas.microsoft.com/office/drawing/2014/main" xmlns="" id="{2423EBC3-78FB-4C8D-BAF7-EAB2798C49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120000"/>
              </a:lnSpc>
              <a:buSzPct val="80000"/>
              <a:buFont typeface="Verdana" panose="020B0604030504040204" pitchFamily="34" charset="0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685817" indent="-263776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055103" indent="-211021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477145" indent="-211021">
              <a:lnSpc>
                <a:spcPct val="120000"/>
              </a:lnSpc>
              <a:buSzPct val="80000"/>
              <a:buFont typeface="Arial" panose="020B0604020202020204" pitchFamily="34" charset="0"/>
              <a:buChar char="–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1899186" indent="-211021">
              <a:lnSpc>
                <a:spcPct val="120000"/>
              </a:lnSpc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321227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743269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165310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587351" indent="-211021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○"/>
              <a:defRPr sz="1846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00000"/>
              </a:lnSpc>
              <a:buSzTx/>
              <a:buFontTx/>
              <a:buNone/>
            </a:pPr>
            <a:fld id="{86858A37-4FEC-4BE4-BA67-5B0BCFAEF75E}" type="slidenum">
              <a:rPr lang="en-GB" altLang="en-US" sz="831">
                <a:solidFill>
                  <a:schemeClr val="bg1"/>
                </a:solidFill>
              </a:rPr>
              <a:pPr>
                <a:lnSpc>
                  <a:spcPct val="100000"/>
                </a:lnSpc>
                <a:buSzTx/>
                <a:buFontTx/>
                <a:buNone/>
              </a:pPr>
              <a:t>4</a:t>
            </a:fld>
            <a:r>
              <a:rPr lang="en-GB" altLang="en-US" sz="83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2292" name="Rectangle 2">
            <a:extLst>
              <a:ext uri="{FF2B5EF4-FFF2-40B4-BE49-F238E27FC236}">
                <a16:creationId xmlns:a16="http://schemas.microsoft.com/office/drawing/2014/main" xmlns="" id="{29151984-165B-416A-BC38-FAD0C6B071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Chapter 3 Outline</a:t>
            </a:r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xmlns="" id="{978AADE8-4463-451A-8273-ABE69406089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64881" y="1425820"/>
            <a:ext cx="8779119" cy="4177811"/>
          </a:xfrm>
          <a:noFill/>
        </p:spPr>
        <p:txBody>
          <a:bodyPr/>
          <a:lstStyle/>
          <a:p>
            <a:r>
              <a:rPr lang="en-US" altLang="en-US" dirty="0"/>
              <a:t>3.6	</a:t>
            </a:r>
            <a:r>
              <a:rPr lang="en-IN" altLang="en-US" u="sng" dirty="0">
                <a:solidFill>
                  <a:schemeClr val="tx1"/>
                </a:solidFill>
              </a:rPr>
              <a:t>Target service customers using the four focus strategies for competitive advantage.</a:t>
            </a:r>
          </a:p>
          <a:p>
            <a:endParaRPr lang="en-IN" altLang="en-US" u="sng" dirty="0">
              <a:solidFill>
                <a:schemeClr val="tx1"/>
              </a:solidFill>
            </a:endParaRPr>
          </a:p>
          <a:p>
            <a:r>
              <a:rPr lang="en-IN" altLang="en-US" dirty="0"/>
              <a:t>3.7	</a:t>
            </a:r>
            <a:r>
              <a:rPr lang="en-IN" altLang="en-US" u="sng" dirty="0">
                <a:solidFill>
                  <a:schemeClr val="tx1"/>
                </a:solidFill>
              </a:rPr>
              <a:t>Position a service to distinguish it from its competitors.</a:t>
            </a:r>
          </a:p>
          <a:p>
            <a:endParaRPr lang="en-IN" altLang="en-US" u="sng" dirty="0">
              <a:solidFill>
                <a:schemeClr val="tx1"/>
              </a:solidFill>
            </a:endParaRPr>
          </a:p>
          <a:p>
            <a:r>
              <a:rPr lang="en-IN" altLang="en-US" dirty="0"/>
              <a:t>3.8	</a:t>
            </a:r>
            <a:r>
              <a:rPr lang="en-IN" altLang="en-US" u="sng" dirty="0">
                <a:solidFill>
                  <a:schemeClr val="tx1"/>
                </a:solidFill>
              </a:rPr>
              <a:t>Understand how to use positioning maps to </a:t>
            </a:r>
            <a:r>
              <a:rPr lang="en-IN" altLang="en-US" u="sng" dirty="0" err="1">
                <a:solidFill>
                  <a:schemeClr val="tx1"/>
                </a:solidFill>
              </a:rPr>
              <a:t>analyze</a:t>
            </a:r>
            <a:r>
              <a:rPr lang="en-IN" altLang="en-US" u="sng" dirty="0">
                <a:solidFill>
                  <a:schemeClr val="tx1"/>
                </a:solidFill>
              </a:rPr>
              <a:t> and develop competitive</a:t>
            </a:r>
          </a:p>
          <a:p>
            <a:r>
              <a:rPr lang="en-IN" altLang="en-US" dirty="0">
                <a:solidFill>
                  <a:schemeClr val="tx1"/>
                </a:solidFill>
              </a:rPr>
              <a:t>	</a:t>
            </a:r>
            <a:r>
              <a:rPr lang="en-IN" altLang="en-US" u="sng" dirty="0">
                <a:solidFill>
                  <a:schemeClr val="tx1"/>
                </a:solidFill>
              </a:rPr>
              <a:t> strategy.</a:t>
            </a:r>
            <a:endParaRPr lang="en-IN" altLang="en-US" dirty="0">
              <a:solidFill>
                <a:schemeClr val="tx1"/>
              </a:solidFill>
            </a:endParaRPr>
          </a:p>
          <a:p>
            <a:endParaRPr lang="en-IN" altLang="en-US" u="sng" dirty="0">
              <a:solidFill>
                <a:schemeClr val="tx1"/>
              </a:solidFill>
            </a:endParaRPr>
          </a:p>
          <a:p>
            <a:r>
              <a:rPr lang="en-IN" altLang="en-US" dirty="0"/>
              <a:t>3.9	</a:t>
            </a:r>
            <a:r>
              <a:rPr lang="en-IN" altLang="en-US" u="sng" dirty="0">
                <a:solidFill>
                  <a:schemeClr val="tx1"/>
                </a:solidFill>
              </a:rPr>
              <a:t>Develop an effective positioning strategy.</a:t>
            </a:r>
          </a:p>
        </p:txBody>
      </p:sp>
    </p:spTree>
    <p:extLst>
      <p:ext uri="{BB962C8B-B14F-4D97-AF65-F5344CB8AC3E}">
        <p14:creationId xmlns:p14="http://schemas.microsoft.com/office/powerpoint/2010/main" val="23118870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1050" y="2973675"/>
            <a:ext cx="4284000" cy="1044000"/>
          </a:xfrm>
        </p:spPr>
        <p:txBody>
          <a:bodyPr/>
          <a:lstStyle/>
          <a:p>
            <a:r>
              <a:rPr lang="en-GB" dirty="0"/>
              <a:t>3.1</a:t>
            </a:r>
            <a:br>
              <a:rPr lang="en-GB" dirty="0"/>
            </a:br>
            <a:r>
              <a:rPr lang="en-IN" dirty="0"/>
              <a:t>Understand how customer, competitor, and company analyses (the 3 Cs) help to  develop a customer-driven services marketing strategy.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383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41337" y="417600"/>
            <a:ext cx="3484658" cy="774450"/>
          </a:xfrm>
        </p:spPr>
        <p:txBody>
          <a:bodyPr/>
          <a:lstStyle/>
          <a:p>
            <a:r>
              <a:rPr lang="en-GB" dirty="0"/>
              <a:t>3.1 </a:t>
            </a:r>
            <a:r>
              <a:rPr lang="en-IN" dirty="0"/>
              <a:t>Customer, competitor, and company analyses 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541337" y="2206625"/>
            <a:ext cx="2657475" cy="647700"/>
          </a:xfrm>
        </p:spPr>
        <p:txBody>
          <a:bodyPr/>
          <a:lstStyle/>
          <a:p>
            <a:r>
              <a:rPr lang="en-IN" dirty="0"/>
              <a:t>Developing a services marketing positioning strategy 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BE135E-2566-4748-853C-8A3B78F0FB00}" type="slidenum">
              <a:rPr lang="en-GB" smtClean="0"/>
              <a:pPr/>
              <a:t>6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92F6129-B76A-4EC9-B1E1-3C2AD3A63C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995" y="417600"/>
            <a:ext cx="4904908" cy="619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3546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3.1 </a:t>
            </a:r>
            <a:r>
              <a:rPr lang="en-IN" dirty="0"/>
              <a:t>Customer, Competitor and Company Analysis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Customer analysis: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Overall examination of market characteristics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Customer needs and related characteristics and </a:t>
            </a:r>
            <a:r>
              <a:rPr lang="en-IN" sz="1600" kern="0" dirty="0" err="1">
                <a:cs typeface="Helvetica" pitchFamily="34" charset="0"/>
              </a:rPr>
              <a:t>behaviors</a:t>
            </a:r>
            <a:endParaRPr lang="en-US" sz="1600" kern="0" dirty="0">
              <a:cs typeface="Helvetica" pitchFamily="34" charset="0"/>
            </a:endParaRPr>
          </a:p>
          <a:p>
            <a:pPr marL="346075" lvl="1" indent="-344488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Competitor analysis: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r>
              <a:rPr lang="en-US" sz="1600" kern="0" dirty="0">
                <a:cs typeface="Helvetica" pitchFamily="34" charset="0"/>
              </a:rPr>
              <a:t>Current positioning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r>
              <a:rPr lang="en-US" sz="1600" kern="0" dirty="0">
                <a:cs typeface="Helvetica" pitchFamily="34" charset="0"/>
              </a:rPr>
              <a:t>Strengths and weaknesses</a:t>
            </a: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Company analysis: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Current brand positioning and image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r>
              <a:rPr lang="en-US" sz="1600" kern="0" dirty="0">
                <a:cs typeface="Helvetica" pitchFamily="34" charset="0"/>
              </a:rPr>
              <a:t>Resources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r>
              <a:rPr lang="en-US" sz="1600" kern="0" dirty="0">
                <a:cs typeface="Helvetica" pitchFamily="34" charset="0"/>
              </a:rPr>
              <a:t>Limitations and constraints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572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3.2</a:t>
            </a:r>
            <a:br>
              <a:rPr lang="en-IN" dirty="0"/>
            </a:br>
            <a:r>
              <a:rPr lang="en-IN" dirty="0"/>
              <a:t>Know the key elements of a positioning strategy (i.e., STP) and explain why they are so crucial for service firms.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7784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3.2 </a:t>
            </a:r>
            <a:r>
              <a:rPr lang="en-IN" dirty="0"/>
              <a:t>Segmentation, Targeting, and Positioning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Segmentation: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Dividing population of possible customers into groups with common service-related characteristics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Similar needs within same segment, different needs between segments</a:t>
            </a:r>
            <a:endParaRPr lang="en-US" sz="1600" kern="0" dirty="0">
              <a:cs typeface="Helvetica" pitchFamily="34" charset="0"/>
            </a:endParaRPr>
          </a:p>
          <a:p>
            <a:pPr marL="346075" lvl="1" indent="-344488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Targeting: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Choose one/more segments to focus on</a:t>
            </a: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Positioning: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Unique place in the minds of customers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Differentiation forms first step to creating unique positioning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192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3.3</a:t>
            </a:r>
            <a:br>
              <a:rPr lang="en-IN" dirty="0"/>
            </a:br>
            <a:r>
              <a:rPr lang="en-IN" dirty="0"/>
              <a:t>Segment customers on the basis of needs before using other common bases to</a:t>
            </a:r>
            <a:br>
              <a:rPr lang="en-IN" dirty="0"/>
            </a:br>
            <a:r>
              <a:rPr lang="en-IN" dirty="0"/>
              <a:t>further identify and profile the segments.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02280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3.3 Segmenting Service Markets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999" y="1695449"/>
            <a:ext cx="3016933" cy="3124201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dirty="0">
                <a:solidFill>
                  <a:schemeClr val="bg2"/>
                </a:solidFill>
                <a:cs typeface="Helvetica" pitchFamily="34" charset="0"/>
              </a:rPr>
              <a:t>Firms vary widely in ability to serve different types of customers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Adopt strategy of market segmentation, identifying those parts of market can serve best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A market segment is </a:t>
            </a:r>
            <a:br>
              <a:rPr lang="en-IN" sz="1600" kern="0" dirty="0">
                <a:cs typeface="Helvetica" pitchFamily="34" charset="0"/>
              </a:rPr>
            </a:br>
            <a:r>
              <a:rPr lang="en-IN" sz="1600" kern="0" dirty="0">
                <a:cs typeface="Helvetica" pitchFamily="34" charset="0"/>
              </a:rPr>
              <a:t>composed of a group of </a:t>
            </a:r>
            <a:br>
              <a:rPr lang="en-IN" sz="1600" kern="0" dirty="0">
                <a:cs typeface="Helvetica" pitchFamily="34" charset="0"/>
              </a:rPr>
            </a:br>
            <a:r>
              <a:rPr lang="en-IN" sz="1600" kern="0" dirty="0">
                <a:cs typeface="Helvetica" pitchFamily="34" charset="0"/>
              </a:rPr>
              <a:t>buyers sharing common:</a:t>
            </a:r>
          </a:p>
          <a:p>
            <a:pPr marL="901700" lvl="4" indent="-285750" defTabSz="857250" fontAlgn="base">
              <a:spcBef>
                <a:spcPts val="1200"/>
              </a:spcBef>
              <a:spcAft>
                <a:spcPct val="0"/>
              </a:spcAft>
              <a:buSzPct val="80000"/>
              <a:buFont typeface="Courier New" panose="02070309020205020404" pitchFamily="49" charset="0"/>
              <a:buChar char="o"/>
              <a:defRPr/>
            </a:pPr>
            <a:r>
              <a:rPr lang="en-IN" sz="1600" kern="0" dirty="0">
                <a:cs typeface="Helvetica" pitchFamily="34" charset="0"/>
              </a:rPr>
              <a:t>Characteristics</a:t>
            </a:r>
          </a:p>
          <a:p>
            <a:pPr marL="901700" lvl="4" indent="-285750" defTabSz="857250" fontAlgn="base">
              <a:spcBef>
                <a:spcPts val="1200"/>
              </a:spcBef>
              <a:spcAft>
                <a:spcPct val="0"/>
              </a:spcAft>
              <a:buSzPct val="80000"/>
              <a:buFont typeface="Courier New" panose="02070309020205020404" pitchFamily="49" charset="0"/>
              <a:buChar char="o"/>
              <a:defRPr/>
            </a:pPr>
            <a:r>
              <a:rPr lang="en-IN" sz="1600" kern="0" dirty="0">
                <a:cs typeface="Helvetica" pitchFamily="34" charset="0"/>
              </a:rPr>
              <a:t>Needs</a:t>
            </a:r>
          </a:p>
          <a:p>
            <a:pPr marL="901700" lvl="4" indent="-285750" defTabSz="857250" fontAlgn="base">
              <a:spcBef>
                <a:spcPts val="1200"/>
              </a:spcBef>
              <a:spcAft>
                <a:spcPct val="0"/>
              </a:spcAft>
              <a:buSzPct val="80000"/>
              <a:buFont typeface="Courier New" panose="02070309020205020404" pitchFamily="49" charset="0"/>
              <a:buChar char="o"/>
              <a:defRPr/>
            </a:pPr>
            <a:r>
              <a:rPr lang="en-IN" sz="1600" kern="0" dirty="0">
                <a:cs typeface="Helvetica" pitchFamily="34" charset="0"/>
              </a:rPr>
              <a:t>Purchasing </a:t>
            </a:r>
            <a:r>
              <a:rPr lang="en-IN" sz="1600" kern="0" dirty="0" err="1">
                <a:cs typeface="Helvetica" pitchFamily="34" charset="0"/>
              </a:rPr>
              <a:t>behavior</a:t>
            </a:r>
            <a:endParaRPr lang="en-IN" sz="1600" kern="0" dirty="0">
              <a:cs typeface="Helvetica" pitchFamily="34" charset="0"/>
            </a:endParaRPr>
          </a:p>
          <a:p>
            <a:pPr marL="901700" lvl="4" indent="-285750" defTabSz="857250" fontAlgn="base">
              <a:spcBef>
                <a:spcPts val="1200"/>
              </a:spcBef>
              <a:spcAft>
                <a:spcPct val="0"/>
              </a:spcAft>
              <a:buSzPct val="80000"/>
              <a:buFont typeface="Courier New" panose="02070309020205020404" pitchFamily="49" charset="0"/>
              <a:buChar char="o"/>
              <a:defRPr/>
            </a:pPr>
            <a:r>
              <a:rPr lang="en-IN" sz="1600" kern="0" dirty="0">
                <a:cs typeface="Helvetica" pitchFamily="34" charset="0"/>
              </a:rPr>
              <a:t>Consumption patterns </a:t>
            </a:r>
          </a:p>
          <a:p>
            <a:pPr marL="901700" lvl="4" indent="-285750" defTabSz="857250" fontAlgn="base">
              <a:spcBef>
                <a:spcPts val="1200"/>
              </a:spcBef>
              <a:spcAft>
                <a:spcPct val="0"/>
              </a:spcAft>
              <a:buSzPct val="80000"/>
              <a:buFont typeface="Courier New" panose="02070309020205020404" pitchFamily="49" charset="0"/>
              <a:buChar char="o"/>
              <a:defRPr/>
            </a:pPr>
            <a:endParaRPr lang="en-IN" sz="2200" kern="0" dirty="0">
              <a:cs typeface="Helvetica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8465042" y="6504780"/>
            <a:ext cx="0" cy="8640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 txBox="1">
            <a:spLocks/>
          </p:cNvSpPr>
          <p:nvPr/>
        </p:nvSpPr>
        <p:spPr>
          <a:xfrm>
            <a:off x="8497765" y="6489578"/>
            <a:ext cx="433138" cy="125534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en-US"/>
            </a:defPPr>
            <a:lvl1pPr marL="0" algn="l" defTabSz="914400" rtl="0" eaLnBrk="1" latinLnBrk="0" hangingPunct="1">
              <a:defRPr sz="800" b="1" kern="1200">
                <a:solidFill>
                  <a:schemeClr val="tx2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DBE135E-2566-4748-853C-8A3B78F0FB00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73DFA980-ABE4-41E1-95D4-7DF58428B60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353886" y="0"/>
            <a:ext cx="4790114" cy="6858000"/>
          </a:xfrm>
          <a:solidFill>
            <a:schemeClr val="bg1"/>
          </a:solidFill>
        </p:spPr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02C40B5-A15A-47F0-8C52-F116E3ABC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4696" y="1695449"/>
            <a:ext cx="4588596" cy="297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2964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3.3 Segmenting Service Markets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Various ways to segment markets</a:t>
            </a:r>
            <a:r>
              <a:rPr lang="en-US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Demographics: on its own will not result in meaningful segments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Psychographic segmentation: useful for strengthening brand identity and creating emotional connection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 err="1">
                <a:cs typeface="Helvetica" pitchFamily="34" charset="0"/>
              </a:rPr>
              <a:t>Behavioral</a:t>
            </a:r>
            <a:r>
              <a:rPr lang="en-IN" sz="1600" kern="0" dirty="0">
                <a:cs typeface="Helvetica" pitchFamily="34" charset="0"/>
              </a:rPr>
              <a:t> segmentation: focuses on observable </a:t>
            </a:r>
            <a:r>
              <a:rPr lang="en-IN" sz="1600" kern="0" dirty="0" err="1">
                <a:cs typeface="Helvetica" pitchFamily="34" charset="0"/>
              </a:rPr>
              <a:t>behavior</a:t>
            </a:r>
            <a:endParaRPr lang="en-IN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Needs-based segmentation: focuses on what customers truly want in a service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89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3.3 Segmenting Service Markets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lvl="0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defRPr/>
            </a:pPr>
            <a:r>
              <a:rPr lang="en-IN" b="1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Developing the Right Service Concept for a Specific Segment</a:t>
            </a:r>
            <a:endParaRPr lang="en-US" b="1" kern="0" dirty="0">
              <a:solidFill>
                <a:schemeClr val="bg2"/>
              </a:solidFill>
              <a:ea typeface="+mn-ea"/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ea typeface="+mn-ea"/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Use research to identify and prioritize which attributes of a given service are important to specific market segments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ea typeface="+mn-ea"/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Individuals may set different priorities according to:</a:t>
            </a:r>
            <a:endParaRPr lang="en-US" kern="0" dirty="0">
              <a:solidFill>
                <a:schemeClr val="bg2"/>
              </a:solidFill>
              <a:ea typeface="+mn-ea"/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Purpose of using the service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Who makes decision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Timing of use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Whether service is used alone or with a group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Composition of that group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540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3.4</a:t>
            </a:r>
            <a:br>
              <a:rPr lang="en-IN" dirty="0"/>
            </a:br>
            <a:r>
              <a:rPr lang="en-IN" dirty="0"/>
              <a:t>Distinguish between important and determinant attributes for segmentation.</a:t>
            </a:r>
          </a:p>
        </p:txBody>
      </p:sp>
    </p:spTree>
    <p:extLst>
      <p:ext uri="{BB962C8B-B14F-4D97-AF65-F5344CB8AC3E}">
        <p14:creationId xmlns:p14="http://schemas.microsoft.com/office/powerpoint/2010/main" val="28436479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833336" cy="1096875"/>
          </a:xfrm>
        </p:spPr>
        <p:txBody>
          <a:bodyPr/>
          <a:lstStyle/>
          <a:p>
            <a:r>
              <a:rPr lang="en-GB" dirty="0"/>
              <a:t>3.4 </a:t>
            </a:r>
            <a:r>
              <a:rPr lang="fr-FR" dirty="0"/>
              <a:t>Important versus </a:t>
            </a:r>
            <a:r>
              <a:rPr lang="fr-FR" dirty="0" err="1"/>
              <a:t>Determinant</a:t>
            </a:r>
            <a:r>
              <a:rPr lang="fr-FR" dirty="0"/>
              <a:t> Service </a:t>
            </a:r>
            <a:r>
              <a:rPr lang="fr-FR" dirty="0" err="1"/>
              <a:t>Attributes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Consumers usually choose between alternative service offerings based on perceived differences between them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ea typeface="+mn-ea"/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Attributes that distinguish competing services from one another are not necessarily the most important ones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ea typeface="+mn-ea"/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Determinant attributes determine buyers’ choices between competing alternatives:</a:t>
            </a:r>
            <a:endParaRPr lang="en-US" kern="0" dirty="0">
              <a:solidFill>
                <a:schemeClr val="bg2"/>
              </a:solidFill>
              <a:ea typeface="+mn-ea"/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Service characteristics that are important to purchasers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Customers see significant differences between competing alternatives on these attributes 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445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3.5</a:t>
            </a:r>
            <a:br>
              <a:rPr lang="en-GB" dirty="0"/>
            </a:br>
            <a:r>
              <a:rPr lang="en-IN" dirty="0"/>
              <a:t>Use different service levels for segmentation.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2114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000" y="418050"/>
            <a:ext cx="3914696" cy="1144958"/>
          </a:xfrm>
        </p:spPr>
        <p:txBody>
          <a:bodyPr/>
          <a:lstStyle/>
          <a:p>
            <a:r>
              <a:rPr lang="en-IN" dirty="0"/>
              <a:t>3.5 Segmenting Based on Service Levels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999" y="1695449"/>
            <a:ext cx="3016933" cy="3124201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dirty="0">
                <a:solidFill>
                  <a:schemeClr val="bg2"/>
                </a:solidFill>
                <a:cs typeface="Helvetica" pitchFamily="34" charset="0"/>
              </a:rPr>
              <a:t>Need to make decisions on service levels―level of performance firm plans to offer on each attribute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Easily quantified attributes are easier to understand and generalizable (e.g., vehicle speed, physical dimensions)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Qualitative attributes are ambiguous and subject to individual interpretation (e.g., physical comfort, noise levels)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8465042" y="6504780"/>
            <a:ext cx="0" cy="86400"/>
          </a:xfrm>
          <a:prstGeom prst="line">
            <a:avLst/>
          </a:prstGeom>
          <a:ln w="63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 txBox="1">
            <a:spLocks/>
          </p:cNvSpPr>
          <p:nvPr/>
        </p:nvSpPr>
        <p:spPr>
          <a:xfrm>
            <a:off x="8497765" y="6489578"/>
            <a:ext cx="433138" cy="125534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en-US"/>
            </a:defPPr>
            <a:lvl1pPr marL="0" algn="l" defTabSz="914400" rtl="0" eaLnBrk="1" latinLnBrk="0" hangingPunct="1">
              <a:defRPr sz="800" b="1" kern="1200">
                <a:solidFill>
                  <a:schemeClr val="tx2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DBE135E-2566-4748-853C-8A3B78F0FB00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73DFA980-ABE4-41E1-95D4-7DF58428B60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353886" y="0"/>
            <a:ext cx="4790114" cy="6858000"/>
          </a:xfrm>
          <a:solidFill>
            <a:schemeClr val="bg1"/>
          </a:solidFill>
        </p:spPr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02C40B5-A15A-47F0-8C52-F116E3ABC1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695" y="1387804"/>
            <a:ext cx="4476207" cy="368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949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0000" y="2973600"/>
            <a:ext cx="4284000" cy="1044000"/>
          </a:xfrm>
        </p:spPr>
        <p:txBody>
          <a:bodyPr/>
          <a:lstStyle/>
          <a:p>
            <a:r>
              <a:rPr lang="en-GB" dirty="0"/>
              <a:t>3.6</a:t>
            </a:r>
            <a:br>
              <a:rPr lang="en-GB" dirty="0"/>
            </a:br>
            <a:r>
              <a:rPr lang="en-IN" dirty="0"/>
              <a:t>Target service customers using the four focus strategies for competitive advantage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9459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3.6 </a:t>
            </a:r>
            <a:r>
              <a:rPr lang="en-IN" dirty="0"/>
              <a:t>Considerations for Using the Focus Strategies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ea typeface="+mn-ea"/>
                <a:cs typeface="Helvetica" pitchFamily="34" charset="0"/>
              </a:rPr>
              <a:t>Fully focused: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Limited range of services to narrow and specific market</a:t>
            </a:r>
            <a:endParaRPr lang="en-US" sz="1600" kern="0" dirty="0">
              <a:cs typeface="Helvetica" pitchFamily="34" charset="0"/>
            </a:endParaRPr>
          </a:p>
          <a:p>
            <a:pPr marL="346075" lvl="1" indent="-344488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Verdana" panose="020B0604030504040204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Opportunities: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Developing recognized expertise in a well-defined niche may provide protection against would-be competitors 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Allows firms to charge premium prices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4884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3.6 </a:t>
            </a:r>
            <a:r>
              <a:rPr lang="en-IN" dirty="0"/>
              <a:t>Considerations for Using the Focus Strategies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Risks: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Market may be too small to generate needed volume of business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Demand for a service may be displaced by generic competition from alternative products 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Purchasers in chosen segment may be susceptible to economic downturn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>
                <a:solidFill>
                  <a:schemeClr val="bg2"/>
                </a:solidFill>
                <a:cs typeface="Helvetica" pitchFamily="34" charset="0"/>
              </a:rPr>
              <a:t>Market focused: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>
                <a:cs typeface="Helvetica" pitchFamily="34" charset="0"/>
              </a:rPr>
              <a:t>Narrow market segment with wide range of services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>
                <a:cs typeface="Helvetica" pitchFamily="34" charset="0"/>
              </a:rPr>
              <a:t>Need to make sure firms have operational capability to do an deliver each of the different services selected 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>
                <a:cs typeface="Helvetica" pitchFamily="34" charset="0"/>
              </a:rPr>
              <a:t>Need to understand customer purchasing practices and preferences</a:t>
            </a:r>
            <a:endParaRPr lang="en-US" sz="1600" kern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8412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3.6 </a:t>
            </a:r>
            <a:r>
              <a:rPr lang="en-IN" dirty="0"/>
              <a:t>Considerations for Using the Focus Strategies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Service focused: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Narrow range of services to fairly broad market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As new segments are added, firm needs to develop knowledge and skills in serving each segment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Unfocused: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Broad markets with wide range of services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Many service providers fall into this category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Danger of becoming a “jack of all trades and master of none”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63249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3.7</a:t>
            </a:r>
            <a:br>
              <a:rPr lang="en-IN" dirty="0"/>
            </a:br>
            <a:r>
              <a:rPr lang="en-IN" dirty="0"/>
              <a:t>Position a service to distinguish it from its competitors.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1931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3.7 </a:t>
            </a:r>
            <a:r>
              <a:rPr lang="en-IN" dirty="0"/>
              <a:t>Distinguishing a service from its competitors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lvl="0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defRPr/>
            </a:pPr>
            <a:r>
              <a:rPr lang="en-IN" b="1" kern="0" dirty="0">
                <a:solidFill>
                  <a:schemeClr val="bg2"/>
                </a:solidFill>
                <a:cs typeface="Helvetica" pitchFamily="34" charset="0"/>
              </a:rPr>
              <a:t>Four Principles of Positioning Strategy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Must establish position for firm or product in minds of target customers</a:t>
            </a: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Position should provide one simple, consistent message</a:t>
            </a: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Position must set firm/product apart from competitors</a:t>
            </a: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A company cannot be all things to all people; it must focus its efforts</a:t>
            </a: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A0F5C166-1CB4-456C-86A0-DF1063195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2903" y="4487863"/>
            <a:ext cx="1250663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fontAlgn="ctr" hangingPunct="1">
              <a:lnSpc>
                <a:spcPct val="95000"/>
              </a:lnSpc>
              <a:buClr>
                <a:srgbClr val="CC9900"/>
              </a:buClr>
              <a:buSzPct val="150000"/>
              <a:buFont typeface="Wingdings" panose="05000000000000000000" pitchFamily="2" charset="2"/>
              <a:buNone/>
            </a:pPr>
            <a:r>
              <a:rPr lang="en-US" altLang="en-US" sz="1600" i="1" dirty="0"/>
              <a:t>Jack Trout</a:t>
            </a:r>
          </a:p>
        </p:txBody>
      </p:sp>
    </p:spTree>
    <p:extLst>
      <p:ext uri="{BB962C8B-B14F-4D97-AF65-F5344CB8AC3E}">
        <p14:creationId xmlns:p14="http://schemas.microsoft.com/office/powerpoint/2010/main" val="8356158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IN" dirty="0"/>
              <a:t>3.7 Distinguishing a service from its competitors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lvl="0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defRPr/>
            </a:pPr>
            <a:r>
              <a:rPr lang="en-IN" b="1" kern="0" dirty="0">
                <a:solidFill>
                  <a:schemeClr val="bg2"/>
                </a:solidFill>
                <a:cs typeface="Helvetica" pitchFamily="34" charset="0"/>
              </a:rPr>
              <a:t>Six Questions for Effective Positioning Strategy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What does our firm currently stand for in the minds of current and potential customers?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What types of customers do we serve now, and which ones would we like to target in future?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What is value proposition for each of our current service products, and what market segments is each one targeted at?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4466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IN" dirty="0"/>
              <a:t>3.7 Distinguishing a service from its competitors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lvl="0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defRPr/>
            </a:pPr>
            <a:r>
              <a:rPr lang="en-IN" b="1" kern="0" dirty="0">
                <a:solidFill>
                  <a:schemeClr val="bg2"/>
                </a:solidFill>
                <a:cs typeface="Helvetica" pitchFamily="34" charset="0"/>
              </a:rPr>
              <a:t>Six Questions for Effective Positioning Strategy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How does each of our service products differ from competitors’?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How well do customers in chosen target segments perceive our service products as meeting their needs?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What changes must we make to our offerings to strengthen our competitive position?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lvl="0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defRPr/>
            </a:pPr>
            <a:r>
              <a:rPr lang="en-IN" i="1" kern="0" dirty="0">
                <a:solidFill>
                  <a:schemeClr val="tx1"/>
                </a:solidFill>
                <a:cs typeface="Helvetica" pitchFamily="34" charset="0"/>
              </a:rPr>
              <a:t>Avoid the trap of investing too heavily in points of differences that are easily copied.</a:t>
            </a:r>
          </a:p>
          <a:p>
            <a:pPr lvl="0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1773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3.8</a:t>
            </a:r>
            <a:br>
              <a:rPr lang="en-IN" dirty="0"/>
            </a:br>
            <a:r>
              <a:rPr lang="en-IN" dirty="0"/>
              <a:t>Understand how to use positioning maps to </a:t>
            </a:r>
            <a:r>
              <a:rPr lang="en-IN" dirty="0" err="1"/>
              <a:t>analyze</a:t>
            </a:r>
            <a:r>
              <a:rPr lang="en-IN" dirty="0"/>
              <a:t> and develop competitive strategy.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4719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3.8 </a:t>
            </a:r>
            <a:r>
              <a:rPr lang="en-IN" dirty="0"/>
              <a:t>Using positioning maps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Great tool to visualize competitive positioning and map developments of time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Useful way to represent consumer perceptions of alternative products graphically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Typically confined to two attributes, but 3-D models can be used to portray positions on three attributes simultaneously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Also known as perceptual maps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Information about a product can be obtained from market data, derived from ratings by representative consumers, or both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0651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250DBD2-65A2-481D-A38D-B380D0CE5E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4571" y="1685925"/>
            <a:ext cx="7479763" cy="4677505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3.8 Using positioning maps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552451" y="1685925"/>
            <a:ext cx="1821634" cy="647700"/>
          </a:xfrm>
        </p:spPr>
        <p:txBody>
          <a:bodyPr/>
          <a:lstStyle/>
          <a:p>
            <a:r>
              <a:rPr lang="en-IN" dirty="0"/>
              <a:t>Positioning of Belleville Hotels: Service Level vs. Price 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BE135E-2566-4748-853C-8A3B78F0FB00}" type="slidenum">
              <a:rPr lang="en-GB" smtClean="0"/>
              <a:pPr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58481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siauer\Desktop\Marketing\Chapter 3\Book Images\Pg 85_Figure 3.15.jpg">
            <a:extLst>
              <a:ext uri="{FF2B5EF4-FFF2-40B4-BE49-F238E27FC236}">
                <a16:creationId xmlns:a16="http://schemas.microsoft.com/office/drawing/2014/main" xmlns="" id="{CFD2D8F3-FC99-47A9-8D6D-F81192948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37" b="16809"/>
          <a:stretch>
            <a:fillRect/>
          </a:stretch>
        </p:blipFill>
        <p:spPr bwMode="auto">
          <a:xfrm>
            <a:off x="1693274" y="1685925"/>
            <a:ext cx="6915148" cy="4418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3.8 Using positioning maps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552451" y="1685925"/>
            <a:ext cx="1821634" cy="647700"/>
          </a:xfrm>
        </p:spPr>
        <p:txBody>
          <a:bodyPr/>
          <a:lstStyle/>
          <a:p>
            <a:r>
              <a:rPr lang="en-IN" dirty="0"/>
              <a:t>Positioning of Belleville Hotels: </a:t>
            </a:r>
            <a:br>
              <a:rPr lang="en-IN" dirty="0"/>
            </a:br>
            <a:r>
              <a:rPr lang="en-IN" dirty="0"/>
              <a:t>Location vs. Physical Luxury 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BE135E-2566-4748-853C-8A3B78F0FB00}" type="slidenum">
              <a:rPr lang="en-GB" smtClean="0"/>
              <a:pPr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293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siauer\Desktop\Marketing\Chapter 3\Book Images\Pg 87_Figure 3.17.jpg">
            <a:extLst>
              <a:ext uri="{FF2B5EF4-FFF2-40B4-BE49-F238E27FC236}">
                <a16:creationId xmlns:a16="http://schemas.microsoft.com/office/drawing/2014/main" xmlns="" id="{CCDD607B-4A90-405A-B326-3D2C01DA2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3" b="15109"/>
          <a:stretch>
            <a:fillRect/>
          </a:stretch>
        </p:blipFill>
        <p:spPr bwMode="auto">
          <a:xfrm>
            <a:off x="1747266" y="1959429"/>
            <a:ext cx="6750499" cy="4265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3.8 Using positioning maps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552451" y="1685925"/>
            <a:ext cx="1821634" cy="647700"/>
          </a:xfrm>
        </p:spPr>
        <p:txBody>
          <a:bodyPr/>
          <a:lstStyle/>
          <a:p>
            <a:r>
              <a:rPr lang="en-IN" dirty="0"/>
              <a:t>Future Positioning of Belleville Hotels: </a:t>
            </a:r>
            <a:br>
              <a:rPr lang="en-IN" dirty="0"/>
            </a:br>
            <a:r>
              <a:rPr lang="en-IN" dirty="0"/>
              <a:t>Service Level vs. Price 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BE135E-2566-4748-853C-8A3B78F0FB00}" type="slidenum">
              <a:rPr lang="en-GB" smtClean="0"/>
              <a:pPr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36770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siauer\Desktop\Marketing\Chapter 3\Book Images\Pg 87_Figure 3.18.jpg">
            <a:extLst>
              <a:ext uri="{FF2B5EF4-FFF2-40B4-BE49-F238E27FC236}">
                <a16:creationId xmlns:a16="http://schemas.microsoft.com/office/drawing/2014/main" xmlns="" id="{B11F4F01-C5FA-4EC0-8328-944AACA46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12" b="15379"/>
          <a:stretch>
            <a:fillRect/>
          </a:stretch>
        </p:blipFill>
        <p:spPr bwMode="auto">
          <a:xfrm>
            <a:off x="1946153" y="1685925"/>
            <a:ext cx="6551612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3.8 Using positioning maps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552451" y="1685925"/>
            <a:ext cx="1821634" cy="647700"/>
          </a:xfrm>
        </p:spPr>
        <p:txBody>
          <a:bodyPr/>
          <a:lstStyle/>
          <a:p>
            <a:r>
              <a:rPr lang="en-IN" dirty="0"/>
              <a:t>Future Positioning of Belleville Hotels: Location vs. Physical Luxury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DBE135E-2566-4748-853C-8A3B78F0FB00}" type="slidenum">
              <a:rPr lang="en-GB" smtClean="0"/>
              <a:pPr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84597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3.8 Using positioning maps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lvl="0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defRPr/>
            </a:pPr>
            <a:r>
              <a:rPr lang="en-IN" b="1" kern="0" dirty="0">
                <a:solidFill>
                  <a:schemeClr val="bg2"/>
                </a:solidFill>
                <a:cs typeface="Helvetica" pitchFamily="34" charset="0"/>
              </a:rPr>
              <a:t>Positioning Maps Help Managers to Visualize Strategy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Positioning maps display relative performance of competing firms on key attributes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Research provides inputs to development of positioning maps―challenge is to ensure that</a:t>
            </a: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Attributes employed in maps are important to target segments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Performance of individual firms on each attribute accurately reflects perceptions of customers in target segments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7928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3.8 Using positioning maps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lvl="0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defRPr/>
            </a:pPr>
            <a:r>
              <a:rPr lang="en-IN" b="1" kern="0" dirty="0">
                <a:solidFill>
                  <a:schemeClr val="bg2"/>
                </a:solidFill>
                <a:cs typeface="Helvetica" pitchFamily="34" charset="0"/>
              </a:rPr>
              <a:t>Positioning Maps Help Managers to Visualize Strategy</a:t>
            </a: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7663" indent="-347663">
              <a:lnSpc>
                <a:spcPct val="100000"/>
              </a:lnSpc>
              <a:spcBef>
                <a:spcPct val="70000"/>
              </a:spcBef>
              <a:spcAft>
                <a:spcPct val="250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Predictions can be made of how positions may change in light of future developments</a:t>
            </a:r>
          </a:p>
          <a:p>
            <a:pPr marL="347663" indent="-347663">
              <a:lnSpc>
                <a:spcPct val="100000"/>
              </a:lnSpc>
              <a:spcBef>
                <a:spcPct val="70000"/>
              </a:spcBef>
              <a:spcAft>
                <a:spcPct val="250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Simple graphic representations are often easier for managers to grasp than tables of data or paragraphs of prose</a:t>
            </a:r>
          </a:p>
          <a:p>
            <a:pPr marL="347663" indent="-347663">
              <a:lnSpc>
                <a:spcPct val="100000"/>
              </a:lnSpc>
              <a:spcBef>
                <a:spcPct val="70000"/>
              </a:spcBef>
              <a:spcAft>
                <a:spcPct val="25000"/>
              </a:spcAft>
              <a:buFont typeface="Arial" panose="020B0604020202020204" pitchFamily="34" charset="0"/>
              <a:buChar char="•"/>
            </a:pPr>
            <a:r>
              <a:rPr lang="en-US" altLang="en-US" dirty="0"/>
              <a:t>Charts and maps can facilitate </a:t>
            </a:r>
            <a:r>
              <a:rPr lang="en-US" altLang="en-US" dirty="0">
                <a:latin typeface="Trebuchet MS" panose="020B0603020202020204" pitchFamily="34" charset="0"/>
              </a:rPr>
              <a:t>“</a:t>
            </a:r>
            <a:r>
              <a:rPr lang="en-US" altLang="en-US" dirty="0"/>
              <a:t>visual awakening</a:t>
            </a:r>
            <a:r>
              <a:rPr lang="en-US" altLang="en-US" dirty="0">
                <a:latin typeface="Trebuchet MS" panose="020B0603020202020204" pitchFamily="34" charset="0"/>
              </a:rPr>
              <a:t>”</a:t>
            </a:r>
            <a:r>
              <a:rPr lang="en-US" altLang="en-US" dirty="0"/>
              <a:t> to threats and opportunities, suggest alternative strategic directions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14130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N" dirty="0"/>
              <a:t>3.9</a:t>
            </a:r>
            <a:br>
              <a:rPr lang="en-IN" dirty="0"/>
            </a:br>
            <a:r>
              <a:rPr lang="en-IN" dirty="0"/>
              <a:t>Develop an effective positioning strategy.</a:t>
            </a:r>
          </a:p>
        </p:txBody>
      </p:sp>
    </p:spTree>
    <p:extLst>
      <p:ext uri="{BB962C8B-B14F-4D97-AF65-F5344CB8AC3E}">
        <p14:creationId xmlns:p14="http://schemas.microsoft.com/office/powerpoint/2010/main" val="23458081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3.9 </a:t>
            </a:r>
            <a:r>
              <a:rPr lang="en-IN" dirty="0"/>
              <a:t>Developing an Effective Positioning Strategy</a:t>
            </a:r>
            <a:br>
              <a:rPr lang="en-IN" dirty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Segmentation, targeting and positioning integrates with customer, competitor and company analyses to give us a positioning statement</a:t>
            </a: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Target audience: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Specific group(s) of people that the brand wants to sell to and serve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Frame of reference: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Category the brand is competing in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5514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338" y="417599"/>
            <a:ext cx="5171565" cy="1096875"/>
          </a:xfrm>
        </p:spPr>
        <p:txBody>
          <a:bodyPr/>
          <a:lstStyle/>
          <a:p>
            <a:r>
              <a:rPr lang="en-GB" dirty="0"/>
              <a:t>3.9 </a:t>
            </a:r>
            <a:r>
              <a:rPr lang="en-IN" dirty="0"/>
              <a:t>Developing an Effective Positioning Strategy</a:t>
            </a:r>
            <a:br>
              <a:rPr lang="en-IN" dirty="0"/>
            </a:b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42926" y="1704975"/>
            <a:ext cx="6327774" cy="3171825"/>
          </a:xfrm>
        </p:spPr>
        <p:txBody>
          <a:bodyPr/>
          <a:lstStyle/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endParaRPr lang="en-IN" kern="0" dirty="0">
              <a:solidFill>
                <a:schemeClr val="bg2"/>
              </a:solidFill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r>
              <a:rPr lang="en-IN" kern="0" dirty="0">
                <a:solidFill>
                  <a:schemeClr val="bg2"/>
                </a:solidFill>
                <a:cs typeface="Helvetica" pitchFamily="34" charset="0"/>
              </a:rPr>
              <a:t>Point of difference</a:t>
            </a:r>
            <a:endParaRPr lang="en-US" kern="0" dirty="0">
              <a:solidFill>
                <a:schemeClr val="bg2"/>
              </a:solidFill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Most compelling benefit offered by brand that stands out from competitors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46075" lvl="0" indent="-346075" defTabSz="85725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80000"/>
              <a:buFont typeface="Arial" pitchFamily="34" charset="0"/>
              <a:buChar char="•"/>
              <a:defRPr/>
            </a:pPr>
            <a:r>
              <a:rPr lang="en-US" kern="0" dirty="0">
                <a:solidFill>
                  <a:schemeClr val="bg2"/>
                </a:solidFill>
                <a:cs typeface="Helvetica" pitchFamily="34" charset="0"/>
              </a:rPr>
              <a:t>Reason to believe</a:t>
            </a: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SzPct val="80000"/>
              <a:buFont typeface="Arial" panose="020B0604020202020204" pitchFamily="34" charset="0"/>
              <a:buChar char="–"/>
              <a:defRPr/>
            </a:pPr>
            <a:r>
              <a:rPr lang="en-IN" sz="1600" kern="0" dirty="0">
                <a:cs typeface="Helvetica" pitchFamily="34" charset="0"/>
              </a:rPr>
              <a:t>Proof that brand can deliver the benefits that are promised</a:t>
            </a: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541338" lvl="3" indent="-18891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buFont typeface="Arial" panose="020B0604020202020204" pitchFamily="34" charset="0"/>
              <a:buChar char="–"/>
              <a:defRPr/>
            </a:pPr>
            <a:endParaRPr lang="en-US" sz="1600" kern="0" dirty="0">
              <a:cs typeface="Helvetica" pitchFamily="34" charset="0"/>
            </a:endParaRPr>
          </a:p>
          <a:p>
            <a:pPr marL="352425" lvl="3" defTabSz="857250" fontAlgn="base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Pct val="80000"/>
              <a:defRPr/>
            </a:pPr>
            <a:endParaRPr lang="en-US" sz="1600" kern="0" dirty="0">
              <a:cs typeface="Helvetic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10344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Thank you.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76778"/>
      </p:ext>
    </p:extLst>
  </p:cSld>
  <p:clrMapOvr>
    <a:masterClrMapping/>
  </p:clrMapOvr>
</p:sld>
</file>

<file path=ppt/theme/theme1.xml><?xml version="1.0" encoding="utf-8"?>
<a:theme xmlns:a="http://schemas.openxmlformats.org/drawingml/2006/main" name="Pearson">
  <a:themeElements>
    <a:clrScheme name="Pearson">
      <a:dk1>
        <a:srgbClr val="007FA3"/>
      </a:dk1>
      <a:lt1>
        <a:srgbClr val="FFFFFF"/>
      </a:lt1>
      <a:dk2>
        <a:srgbClr val="003057"/>
      </a:dk2>
      <a:lt2>
        <a:srgbClr val="000000"/>
      </a:lt2>
      <a:accent1>
        <a:srgbClr val="007FA3"/>
      </a:accent1>
      <a:accent2>
        <a:srgbClr val="008638"/>
      </a:accent2>
      <a:accent3>
        <a:srgbClr val="D2DB0E"/>
      </a:accent3>
      <a:accent4>
        <a:srgbClr val="505759"/>
      </a:accent4>
      <a:accent5>
        <a:srgbClr val="005A70"/>
      </a:accent5>
      <a:accent6>
        <a:srgbClr val="D4EAE4"/>
      </a:accent6>
      <a:hlink>
        <a:srgbClr val="007FA3"/>
      </a:hlink>
      <a:folHlink>
        <a:srgbClr val="007FA3"/>
      </a:folHlink>
    </a:clrScheme>
    <a:fontScheme name="Pearson Rebrand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>
          <a:defRPr sz="1200">
            <a:solidFill>
              <a:schemeClr val="tx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3090</TotalTime>
  <Words>1169</Words>
  <Application>Microsoft Macintosh PowerPoint</Application>
  <PresentationFormat>On-screen Show (4:3)</PresentationFormat>
  <Paragraphs>227</Paragraphs>
  <Slides>37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Pearson</vt:lpstr>
      <vt:lpstr>Essentials of Services Marketing, 3rd Edition</vt:lpstr>
      <vt:lpstr>Chapter 3 Positioning Services in Competitive Markets</vt:lpstr>
      <vt:lpstr>Chapter 3 Outline</vt:lpstr>
      <vt:lpstr>Chapter 3 Outline</vt:lpstr>
      <vt:lpstr>3.1 Understand how customer, competitor, and company analyses (the 3 Cs) help to  develop a customer-driven services marketing strategy.</vt:lpstr>
      <vt:lpstr>3.1 Customer, competitor, and company analyses </vt:lpstr>
      <vt:lpstr>3.1 Customer, Competitor and Company Analysis </vt:lpstr>
      <vt:lpstr>3.2 Know the key elements of a positioning strategy (i.e., STP) and explain why they are so crucial for service firms.</vt:lpstr>
      <vt:lpstr>3.2 Segmentation, Targeting, and Positioning</vt:lpstr>
      <vt:lpstr>3.3 Segment customers on the basis of needs before using other common bases to further identify and profile the segments.</vt:lpstr>
      <vt:lpstr>3.3 Segmenting Service Markets </vt:lpstr>
      <vt:lpstr>3.3 Segmenting Service Markets </vt:lpstr>
      <vt:lpstr>3.3 Segmenting Service Markets </vt:lpstr>
      <vt:lpstr>3.4 Distinguish between important and determinant attributes for segmentation.</vt:lpstr>
      <vt:lpstr>3.4 Important versus Determinant Service Attributes</vt:lpstr>
      <vt:lpstr>3.5 Use different service levels for segmentation.</vt:lpstr>
      <vt:lpstr>3.5 Segmenting Based on Service Levels</vt:lpstr>
      <vt:lpstr>3.6 Target service customers using the four focus strategies for competitive advantage</vt:lpstr>
      <vt:lpstr>3.6 Considerations for Using the Focus Strategies </vt:lpstr>
      <vt:lpstr>3.6 Considerations for Using the Focus Strategies </vt:lpstr>
      <vt:lpstr>3.6 Considerations for Using the Focus Strategies </vt:lpstr>
      <vt:lpstr>3.7 Position a service to distinguish it from its competitors.</vt:lpstr>
      <vt:lpstr>3.7 Distinguishing a service from its competitors</vt:lpstr>
      <vt:lpstr>3.7 Distinguishing a service from its competitors</vt:lpstr>
      <vt:lpstr>3.7 Distinguishing a service from its competitors</vt:lpstr>
      <vt:lpstr>3.8 Understand how to use positioning maps to analyze and develop competitive strategy.</vt:lpstr>
      <vt:lpstr>3.8 Using positioning maps</vt:lpstr>
      <vt:lpstr>3.8 Using positioning maps</vt:lpstr>
      <vt:lpstr>3.8 Using positioning maps</vt:lpstr>
      <vt:lpstr>3.8 Using positioning maps</vt:lpstr>
      <vt:lpstr>3.8 Using positioning maps</vt:lpstr>
      <vt:lpstr>3.8 Using positioning maps</vt:lpstr>
      <vt:lpstr>3.8 Using positioning maps</vt:lpstr>
      <vt:lpstr>3.9 Develop an effective positioning strategy.</vt:lpstr>
      <vt:lpstr>3.9 Developing an Effective Positioning Strategy </vt:lpstr>
      <vt:lpstr>3.9 Developing an Effective Positioning Strategy </vt:lpstr>
      <vt:lpstr>Thank you.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Brand Architecture &amp; Visual Identity</dc:title>
  <dc:creator>Coulthard, Sue</dc:creator>
  <cp:lastModifiedBy>Dr. Roy Morley</cp:lastModifiedBy>
  <cp:revision>255</cp:revision>
  <dcterms:created xsi:type="dcterms:W3CDTF">2015-06-15T13:50:26Z</dcterms:created>
  <dcterms:modified xsi:type="dcterms:W3CDTF">2017-08-29T21:03:50Z</dcterms:modified>
</cp:coreProperties>
</file>