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5"/>
  </p:notesMasterIdLst>
  <p:sldIdLst>
    <p:sldId id="256" r:id="rId2"/>
    <p:sldId id="257" r:id="rId3"/>
    <p:sldId id="258" r:id="rId4"/>
    <p:sldId id="259" r:id="rId5"/>
    <p:sldId id="264" r:id="rId6"/>
    <p:sldId id="260" r:id="rId7"/>
    <p:sldId id="261" r:id="rId8"/>
    <p:sldId id="262" r:id="rId9"/>
    <p:sldId id="265" r:id="rId10"/>
    <p:sldId id="266" r:id="rId11"/>
    <p:sldId id="267" r:id="rId12"/>
    <p:sldId id="268" r:id="rId13"/>
    <p:sldId id="263"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050" autoAdjust="0"/>
  </p:normalViewPr>
  <p:slideViewPr>
    <p:cSldViewPr snapToGrid="0" snapToObjects="1">
      <p:cViewPr varScale="1">
        <p:scale>
          <a:sx n="61" d="100"/>
          <a:sy n="61" d="100"/>
        </p:scale>
        <p:origin x="-1626"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B5E8D7-E042-45C9-A16B-0D29E43B3978}" type="datetimeFigureOut">
              <a:rPr lang="en-CA" smtClean="0"/>
              <a:t>07/04/2014</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389E80C-A087-4379-A856-A7EAC125A6B1}" type="slidenum">
              <a:rPr lang="en-CA" smtClean="0"/>
              <a:t>‹#›</a:t>
            </a:fld>
            <a:endParaRPr lang="en-C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-adversarial system</a:t>
            </a:r>
            <a:r>
              <a:rPr lang="en-CA" baseline="0" dirty="0" smtClean="0"/>
              <a:t> supports adjudication </a:t>
            </a:r>
          </a:p>
          <a:p>
            <a:r>
              <a:rPr lang="en-CA" baseline="0" dirty="0" smtClean="0"/>
              <a:t>-2 lawyers, an issue, and an impartial 3</a:t>
            </a:r>
            <a:r>
              <a:rPr lang="en-CA" baseline="30000" dirty="0" smtClean="0"/>
              <a:t>rd</a:t>
            </a:r>
            <a:r>
              <a:rPr lang="en-CA" baseline="0" dirty="0" smtClean="0"/>
              <a:t> party</a:t>
            </a:r>
          </a:p>
          <a:p>
            <a:r>
              <a:rPr lang="en-CA" baseline="0" dirty="0" smtClean="0"/>
              <a:t>-formal rules (evidence, procedure, etc)</a:t>
            </a:r>
          </a:p>
          <a:p>
            <a:r>
              <a:rPr lang="en-CA" baseline="0" dirty="0" smtClean="0"/>
              <a:t>-rules and laws provide authority to legal actors</a:t>
            </a:r>
          </a:p>
          <a:p>
            <a:r>
              <a:rPr lang="en-CA" baseline="0" dirty="0" smtClean="0"/>
              <a:t>-some issues are beyond the support of the law (ex. moral issue)</a:t>
            </a:r>
          </a:p>
          <a:p>
            <a:r>
              <a:rPr lang="en-CA" baseline="0" dirty="0" smtClean="0"/>
              <a:t>-courts are only authorized to deal with legal matters</a:t>
            </a:r>
          </a:p>
          <a:p>
            <a:r>
              <a:rPr lang="en-CA" baseline="0" dirty="0" smtClean="0"/>
              <a:t>-not always clear of what is a legal argument</a:t>
            </a:r>
          </a:p>
        </p:txBody>
      </p:sp>
      <p:sp>
        <p:nvSpPr>
          <p:cNvPr id="4" name="Slide Number Placeholder 3"/>
          <p:cNvSpPr>
            <a:spLocks noGrp="1"/>
          </p:cNvSpPr>
          <p:nvPr>
            <p:ph type="sldNum" sz="quarter" idx="10"/>
          </p:nvPr>
        </p:nvSpPr>
        <p:spPr/>
        <p:txBody>
          <a:bodyPr/>
          <a:lstStyle/>
          <a:p>
            <a:fld id="{0389E80C-A087-4379-A856-A7EAC125A6B1}" type="slidenum">
              <a:rPr lang="en-CA" smtClean="0"/>
              <a:t>3</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-Negotiation</a:t>
            </a:r>
            <a:r>
              <a:rPr lang="en-CA" baseline="0" dirty="0" smtClean="0"/>
              <a:t> -&gt; no partial observers, done between lawyers, outside of formal court process</a:t>
            </a:r>
            <a:endParaRPr lang="en-CA" dirty="0" smtClean="0"/>
          </a:p>
          <a:p>
            <a:r>
              <a:rPr lang="en-CA" dirty="0" smtClean="0"/>
              <a:t>-Mediation -&gt;</a:t>
            </a:r>
            <a:r>
              <a:rPr lang="en-CA" baseline="0" dirty="0" smtClean="0"/>
              <a:t> step that comes before adjudication process, judge is supposed to know the law and apply it, mediator tries to reconcile the interests between parties and avoid the court system, can be very useful, </a:t>
            </a:r>
            <a:endParaRPr lang="en-CA" dirty="0" smtClean="0"/>
          </a:p>
          <a:p>
            <a:r>
              <a:rPr lang="en-CA" dirty="0" smtClean="0"/>
              <a:t>-Arbitration</a:t>
            </a:r>
          </a:p>
          <a:p>
            <a:r>
              <a:rPr lang="en-CA" dirty="0" smtClean="0"/>
              <a:t>-Hybrid</a:t>
            </a:r>
            <a:r>
              <a:rPr lang="en-CA" baseline="0" dirty="0" smtClean="0"/>
              <a:t> Methods </a:t>
            </a:r>
            <a:endParaRPr lang="en-CA" dirty="0"/>
          </a:p>
        </p:txBody>
      </p:sp>
      <p:sp>
        <p:nvSpPr>
          <p:cNvPr id="4" name="Slide Number Placeholder 3"/>
          <p:cNvSpPr>
            <a:spLocks noGrp="1"/>
          </p:cNvSpPr>
          <p:nvPr>
            <p:ph type="sldNum" sz="quarter" idx="10"/>
          </p:nvPr>
        </p:nvSpPr>
        <p:spPr/>
        <p:txBody>
          <a:bodyPr/>
          <a:lstStyle/>
          <a:p>
            <a:fld id="{0389E80C-A087-4379-A856-A7EAC125A6B1}" type="slidenum">
              <a:rPr lang="en-CA" smtClean="0"/>
              <a:t>4</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-review why they were established, how they were established</a:t>
            </a:r>
          </a:p>
          <a:p>
            <a:r>
              <a:rPr lang="en-CA" dirty="0" smtClean="0"/>
              <a:t>-Drug Court -&gt; designed to deal with drug</a:t>
            </a:r>
            <a:r>
              <a:rPr lang="en-CA" baseline="0" dirty="0" smtClean="0"/>
              <a:t> cases</a:t>
            </a:r>
          </a:p>
          <a:p>
            <a:r>
              <a:rPr lang="en-CA" baseline="0" dirty="0" smtClean="0"/>
              <a:t>-Collaborative Law -&gt; departs from adjudicative process, facilitating by lawyers, offer themselves up as collaborative lawyers, common in family law (divorce)</a:t>
            </a:r>
          </a:p>
          <a:p>
            <a:r>
              <a:rPr lang="en-CA" baseline="0" dirty="0" smtClean="0"/>
              <a:t>-Case Management -&gt; dealing with </a:t>
            </a:r>
            <a:r>
              <a:rPr lang="en-CA" baseline="0" dirty="0" err="1" smtClean="0"/>
              <a:t>backlaw</a:t>
            </a:r>
            <a:r>
              <a:rPr lang="en-CA" baseline="0" dirty="0" smtClean="0"/>
              <a:t> and access to justice issues, starting in Toronto, review what it is and what it was supposed to do</a:t>
            </a:r>
          </a:p>
          <a:p>
            <a:r>
              <a:rPr lang="en-CA" baseline="0" dirty="0" smtClean="0"/>
              <a:t>-Mandatory Mediation Programs -&gt; understand why Saskatchewan brought this in, </a:t>
            </a:r>
          </a:p>
          <a:p>
            <a:r>
              <a:rPr lang="en-CA" baseline="0" dirty="0" smtClean="0"/>
              <a:t>-Class Action Suits -&gt; tend to use typical adjudicative process, one of the ways the issue of cost has been addressed, </a:t>
            </a:r>
            <a:endParaRPr lang="en-CA" dirty="0"/>
          </a:p>
        </p:txBody>
      </p:sp>
      <p:sp>
        <p:nvSpPr>
          <p:cNvPr id="4" name="Slide Number Placeholder 3"/>
          <p:cNvSpPr>
            <a:spLocks noGrp="1"/>
          </p:cNvSpPr>
          <p:nvPr>
            <p:ph type="sldNum" sz="quarter" idx="10"/>
          </p:nvPr>
        </p:nvSpPr>
        <p:spPr/>
        <p:txBody>
          <a:bodyPr/>
          <a:lstStyle/>
          <a:p>
            <a:fld id="{0389E80C-A087-4379-A856-A7EAC125A6B1}" type="slidenum">
              <a:rPr lang="en-CA" smtClean="0"/>
              <a:t>5</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389E80C-A087-4379-A856-A7EAC125A6B1}" type="slidenum">
              <a:rPr lang="en-CA" smtClean="0"/>
              <a:t>6</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389E80C-A087-4379-A856-A7EAC125A6B1}" type="slidenum">
              <a:rPr lang="en-CA" smtClean="0"/>
              <a:t>7</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-it’s possible</a:t>
            </a:r>
            <a:r>
              <a:rPr lang="en-CA" baseline="0" dirty="0" smtClean="0"/>
              <a:t> for a human to be impartial -&gt; easier said than done, judges questions impartiality</a:t>
            </a:r>
          </a:p>
          <a:p>
            <a:r>
              <a:rPr lang="en-CA" baseline="0" dirty="0" smtClean="0"/>
              <a:t>-can be trained to be impartial and not see anything that might be in favour of one party more than the other</a:t>
            </a:r>
          </a:p>
          <a:p>
            <a:endParaRPr lang="en-CA" dirty="0"/>
          </a:p>
        </p:txBody>
      </p:sp>
      <p:sp>
        <p:nvSpPr>
          <p:cNvPr id="4" name="Slide Number Placeholder 3"/>
          <p:cNvSpPr>
            <a:spLocks noGrp="1"/>
          </p:cNvSpPr>
          <p:nvPr>
            <p:ph type="sldNum" sz="quarter" idx="10"/>
          </p:nvPr>
        </p:nvSpPr>
        <p:spPr/>
        <p:txBody>
          <a:bodyPr/>
          <a:lstStyle/>
          <a:p>
            <a:fld id="{0389E80C-A087-4379-A856-A7EAC125A6B1}" type="slidenum">
              <a:rPr lang="en-CA" smtClean="0"/>
              <a:t>8</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-know</a:t>
            </a:r>
            <a:r>
              <a:rPr lang="en-CA" baseline="0" dirty="0" smtClean="0"/>
              <a:t> the difference between legal aid and </a:t>
            </a:r>
            <a:r>
              <a:rPr lang="en-CA" baseline="0" dirty="0" err="1" smtClean="0"/>
              <a:t>judicare</a:t>
            </a:r>
            <a:endParaRPr lang="en-CA" dirty="0"/>
          </a:p>
        </p:txBody>
      </p:sp>
      <p:sp>
        <p:nvSpPr>
          <p:cNvPr id="4" name="Slide Number Placeholder 3"/>
          <p:cNvSpPr>
            <a:spLocks noGrp="1"/>
          </p:cNvSpPr>
          <p:nvPr>
            <p:ph type="sldNum" sz="quarter" idx="10"/>
          </p:nvPr>
        </p:nvSpPr>
        <p:spPr/>
        <p:txBody>
          <a:bodyPr/>
          <a:lstStyle/>
          <a:p>
            <a:fld id="{0389E80C-A087-4379-A856-A7EAC125A6B1}" type="slidenum">
              <a:rPr lang="en-CA" smtClean="0"/>
              <a:t>9</a:t>
            </a:fld>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389E80C-A087-4379-A856-A7EAC125A6B1}" type="slidenum">
              <a:rPr lang="en-CA" smtClean="0"/>
              <a:t>10</a:t>
            </a:fld>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-the charter</a:t>
            </a:r>
            <a:r>
              <a:rPr lang="en-CA" baseline="0" dirty="0" smtClean="0"/>
              <a:t> intersects with access to justice</a:t>
            </a:r>
          </a:p>
          <a:p>
            <a:r>
              <a:rPr lang="en-CA" baseline="0" dirty="0" smtClean="0"/>
              <a:t>-made trials more fair, less bias</a:t>
            </a:r>
          </a:p>
          <a:p>
            <a:r>
              <a:rPr lang="en-CA" baseline="0" dirty="0" smtClean="0"/>
              <a:t>-complex procedures of the charter made more pronounced delays</a:t>
            </a:r>
          </a:p>
          <a:p>
            <a:r>
              <a:rPr lang="en-CA" baseline="0" dirty="0" smtClean="0"/>
              <a:t>-what does section 1 do and how is it applied</a:t>
            </a:r>
          </a:p>
          <a:p>
            <a:endParaRPr lang="en-CA" dirty="0"/>
          </a:p>
        </p:txBody>
      </p:sp>
      <p:sp>
        <p:nvSpPr>
          <p:cNvPr id="4" name="Slide Number Placeholder 3"/>
          <p:cNvSpPr>
            <a:spLocks noGrp="1"/>
          </p:cNvSpPr>
          <p:nvPr>
            <p:ph type="sldNum" sz="quarter" idx="10"/>
          </p:nvPr>
        </p:nvSpPr>
        <p:spPr/>
        <p:txBody>
          <a:bodyPr/>
          <a:lstStyle/>
          <a:p>
            <a:fld id="{0389E80C-A087-4379-A856-A7EAC125A6B1}" type="slidenum">
              <a:rPr lang="en-CA" smtClean="0"/>
              <a:t>11</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-know what familial search is, why its a problem, current status </a:t>
            </a:r>
            <a:endParaRPr lang="en-CA" dirty="0"/>
          </a:p>
        </p:txBody>
      </p:sp>
      <p:sp>
        <p:nvSpPr>
          <p:cNvPr id="4" name="Slide Number Placeholder 3"/>
          <p:cNvSpPr>
            <a:spLocks noGrp="1"/>
          </p:cNvSpPr>
          <p:nvPr>
            <p:ph type="sldNum" sz="quarter" idx="10"/>
          </p:nvPr>
        </p:nvSpPr>
        <p:spPr/>
        <p:txBody>
          <a:bodyPr/>
          <a:lstStyle/>
          <a:p>
            <a:fld id="{0389E80C-A087-4379-A856-A7EAC125A6B1}" type="slidenum">
              <a:rPr lang="en-CA" smtClean="0"/>
              <a:t>12</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-Dr Charles Smith -&gt; forensic</a:t>
            </a:r>
            <a:r>
              <a:rPr lang="en-CA" baseline="0" dirty="0" smtClean="0"/>
              <a:t> psychologist, wrongful convictions, shaken baby syndrome, know who he is and what </a:t>
            </a:r>
            <a:r>
              <a:rPr lang="en-CA" baseline="0" smtClean="0"/>
              <a:t>he’s important</a:t>
            </a:r>
            <a:endParaRPr lang="en-CA" baseline="0" dirty="0" smtClean="0"/>
          </a:p>
        </p:txBody>
      </p:sp>
      <p:sp>
        <p:nvSpPr>
          <p:cNvPr id="4" name="Slide Number Placeholder 3"/>
          <p:cNvSpPr>
            <a:spLocks noGrp="1"/>
          </p:cNvSpPr>
          <p:nvPr>
            <p:ph type="sldNum" sz="quarter" idx="10"/>
          </p:nvPr>
        </p:nvSpPr>
        <p:spPr/>
        <p:txBody>
          <a:bodyPr/>
          <a:lstStyle/>
          <a:p>
            <a:fld id="{0389E80C-A087-4379-A856-A7EAC125A6B1}" type="slidenum">
              <a:rPr lang="en-CA" smtClean="0"/>
              <a:t>13</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grpSp>
        <p:nvGrpSpPr>
          <p:cNvPr id="6" name="Group 15"/>
          <p:cNvGrpSpPr/>
          <p:nvPr/>
        </p:nvGrpSpPr>
        <p:grpSpPr>
          <a:xfrm>
            <a:off x="0" y="0"/>
            <a:ext cx="1581220" cy="6858000"/>
            <a:chOff x="134471" y="0"/>
            <a:chExt cx="1581220" cy="6858000"/>
          </a:xfrm>
        </p:grpSpPr>
        <p:pic>
          <p:nvPicPr>
            <p:cNvPr id="7" name="Picture 6" descr="Overlay-Blank.jpg"/>
            <p:cNvPicPr>
              <a:picLocks noChangeAspect="1"/>
            </p:cNvPicPr>
            <p:nvPr userDrawn="1"/>
          </p:nvPicPr>
          <p:blipFill>
            <a:blip r:embed="rId2"/>
            <a:srcRect l="1471" r="83676"/>
            <a:stretch>
              <a:fillRect/>
            </a:stretch>
          </p:blipFill>
          <p:spPr>
            <a:xfrm>
              <a:off x="134471" y="0"/>
              <a:ext cx="1358153" cy="6858000"/>
            </a:xfrm>
            <a:prstGeom prst="rect">
              <a:avLst/>
            </a:prstGeom>
          </p:spPr>
        </p:pic>
        <p:pic>
          <p:nvPicPr>
            <p:cNvPr id="9" name="Picture 8" descr="Overlay-VerticalBridge.jpg"/>
            <p:cNvPicPr>
              <a:picLocks noChangeAspect="1"/>
            </p:cNvPicPr>
            <p:nvPr userDrawn="1"/>
          </p:nvPicPr>
          <p:blipFill>
            <a:blip r:embed="rId3"/>
            <a:stretch>
              <a:fillRect/>
            </a:stretch>
          </p:blipFill>
          <p:spPr>
            <a:xfrm>
              <a:off x="1447800" y="0"/>
              <a:ext cx="267891" cy="6858000"/>
            </a:xfrm>
            <a:prstGeom prst="rect">
              <a:avLst/>
            </a:prstGeom>
          </p:spPr>
        </p:pic>
      </p:grpSp>
      <p:grpSp>
        <p:nvGrpSpPr>
          <p:cNvPr id="11" name="Group 16"/>
          <p:cNvGrpSpPr/>
          <p:nvPr/>
        </p:nvGrpSpPr>
        <p:grpSpPr>
          <a:xfrm>
            <a:off x="7546266" y="0"/>
            <a:ext cx="1597734" cy="6858000"/>
            <a:chOff x="7413812" y="0"/>
            <a:chExt cx="1597734" cy="6858000"/>
          </a:xfrm>
        </p:grpSpPr>
        <p:pic>
          <p:nvPicPr>
            <p:cNvPr id="8" name="Picture 7" descr="Overlay-Blank.jpg"/>
            <p:cNvPicPr>
              <a:picLocks noChangeAspect="1"/>
            </p:cNvPicPr>
            <p:nvPr userDrawn="1"/>
          </p:nvPicPr>
          <p:blipFill>
            <a:blip r:embed="rId2"/>
            <a:srcRect r="85125"/>
            <a:stretch>
              <a:fillRect/>
            </a:stretch>
          </p:blipFill>
          <p:spPr>
            <a:xfrm>
              <a:off x="7651376" y="0"/>
              <a:ext cx="1360170" cy="6858000"/>
            </a:xfrm>
            <a:prstGeom prst="rect">
              <a:avLst/>
            </a:prstGeom>
          </p:spPr>
        </p:pic>
        <p:pic>
          <p:nvPicPr>
            <p:cNvPr id="10" name="Picture 9" descr="Overlay-VerticalBridge.jpg"/>
            <p:cNvPicPr>
              <a:picLocks noChangeAspect="1"/>
            </p:cNvPicPr>
            <p:nvPr userDrawn="1"/>
          </p:nvPicPr>
          <p:blipFill>
            <a:blip r:embed="rId3"/>
            <a:stretch>
              <a:fillRect/>
            </a:stretch>
          </p:blipFill>
          <p:spPr>
            <a:xfrm flipH="1">
              <a:off x="7413812" y="0"/>
              <a:ext cx="267891" cy="6858000"/>
            </a:xfrm>
            <a:prstGeom prst="rect">
              <a:avLst/>
            </a:prstGeom>
          </p:spPr>
        </p:pic>
      </p:grpSp>
      <p:sp>
        <p:nvSpPr>
          <p:cNvPr id="2" name="Title 1"/>
          <p:cNvSpPr>
            <a:spLocks noGrp="1"/>
          </p:cNvSpPr>
          <p:nvPr>
            <p:ph type="ctrTitle"/>
          </p:nvPr>
        </p:nvSpPr>
        <p:spPr>
          <a:xfrm>
            <a:off x="1854200" y="3693645"/>
            <a:ext cx="5446713" cy="1470025"/>
          </a:xfrm>
        </p:spPr>
        <p:txBody>
          <a:bodyPr anchor="b" anchorCtr="0"/>
          <a:lstStyle>
            <a:lvl1pPr>
              <a:lnSpc>
                <a:spcPts val="6800"/>
              </a:lnSpc>
              <a:defRPr sz="6500">
                <a:latin typeface="+mj-lt"/>
              </a:defRPr>
            </a:lvl1pPr>
          </a:lstStyle>
          <a:p>
            <a:r>
              <a:rPr lang="en-CA" smtClean="0"/>
              <a:t>Click to edit Master title style</a:t>
            </a:r>
            <a:endParaRPr dirty="0"/>
          </a:p>
        </p:txBody>
      </p:sp>
      <p:sp>
        <p:nvSpPr>
          <p:cNvPr id="3" name="Subtitle 2"/>
          <p:cNvSpPr>
            <a:spLocks noGrp="1"/>
          </p:cNvSpPr>
          <p:nvPr>
            <p:ph type="subTitle" idx="1"/>
          </p:nvPr>
        </p:nvSpPr>
        <p:spPr>
          <a:xfrm>
            <a:off x="1854200" y="5204011"/>
            <a:ext cx="5446713" cy="851647"/>
          </a:xfrm>
        </p:spPr>
        <p:txBody>
          <a:bodyPr>
            <a:normAutofit/>
          </a:bodyPr>
          <a:lstStyle>
            <a:lvl1pPr marL="0" indent="0" algn="ctr">
              <a:spcBef>
                <a:spcPts val="300"/>
              </a:spcBef>
              <a:buNone/>
              <a:defRPr sz="1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dirty="0"/>
          </a:p>
        </p:txBody>
      </p:sp>
      <p:sp>
        <p:nvSpPr>
          <p:cNvPr id="4" name="Date Placeholder 3"/>
          <p:cNvSpPr>
            <a:spLocks noGrp="1"/>
          </p:cNvSpPr>
          <p:nvPr>
            <p:ph type="dt" sz="half" idx="10"/>
          </p:nvPr>
        </p:nvSpPr>
        <p:spPr>
          <a:xfrm>
            <a:off x="5257800" y="6356350"/>
            <a:ext cx="2133600" cy="365125"/>
          </a:xfrm>
        </p:spPr>
        <p:txBody>
          <a:bodyPr/>
          <a:lstStyle>
            <a:lvl1pPr>
              <a:defRPr>
                <a:solidFill>
                  <a:schemeClr val="tx2"/>
                </a:solidFill>
              </a:defRPr>
            </a:lvl1pPr>
          </a:lstStyle>
          <a:p>
            <a:fld id="{0C361EF1-60F6-E04B-9FE8-7A3531DE6119}" type="datetimeFigureOut">
              <a:rPr lang="en-US" smtClean="0"/>
              <a:pPr/>
              <a:t>4/7/2014</a:t>
            </a:fld>
            <a:endParaRPr lang="en-US"/>
          </a:p>
        </p:txBody>
      </p:sp>
      <p:sp>
        <p:nvSpPr>
          <p:cNvPr id="5" name="Footer Placeholder 4"/>
          <p:cNvSpPr>
            <a:spLocks noGrp="1"/>
          </p:cNvSpPr>
          <p:nvPr>
            <p:ph type="ftr" sz="quarter" idx="11"/>
          </p:nvPr>
        </p:nvSpPr>
        <p:spPr>
          <a:xfrm>
            <a:off x="1752600" y="6356350"/>
            <a:ext cx="2895600" cy="365125"/>
          </a:xfrm>
        </p:spPr>
        <p:txBody>
          <a:bodyPr/>
          <a:lstStyle>
            <a:lvl1pPr>
              <a:defRPr>
                <a:solidFill>
                  <a:schemeClr val="tx2"/>
                </a:solidFill>
              </a:defRPr>
            </a:lvl1pPr>
          </a:lstStyle>
          <a:p>
            <a:endParaRPr lang="en-US"/>
          </a:p>
        </p:txBody>
      </p:sp>
      <p:pic>
        <p:nvPicPr>
          <p:cNvPr id="15" name="Picture 14" descr="HR-Color.png"/>
          <p:cNvPicPr>
            <a:picLocks noChangeAspect="1"/>
          </p:cNvPicPr>
          <p:nvPr/>
        </p:nvPicPr>
        <p:blipFill>
          <a:blip r:embed="rId4"/>
          <a:stretch>
            <a:fillRect/>
          </a:stretch>
        </p:blipFill>
        <p:spPr>
          <a:xfrm>
            <a:off x="1554480" y="4841209"/>
            <a:ext cx="6035040" cy="340391"/>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7" name="Group 6"/>
          <p:cNvGrpSpPr/>
          <p:nvPr/>
        </p:nvGrpSpPr>
        <p:grpSpPr>
          <a:xfrm>
            <a:off x="0" y="1372650"/>
            <a:ext cx="9144000" cy="5485350"/>
            <a:chOff x="0" y="1372650"/>
            <a:chExt cx="9144000" cy="5485350"/>
          </a:xfrm>
        </p:grpSpPr>
        <p:pic>
          <p:nvPicPr>
            <p:cNvPr id="8" name="Picture 7" descr="Overlay-Blank.jpg"/>
            <p:cNvPicPr>
              <a:picLocks noChangeAspect="1"/>
            </p:cNvPicPr>
            <p:nvPr userDrawn="1"/>
          </p:nvPicPr>
          <p:blipFill>
            <a:blip r:embed="rId2"/>
            <a:srcRect t="23333"/>
            <a:stretch>
              <a:fillRect/>
            </a:stretch>
          </p:blipFill>
          <p:spPr>
            <a:xfrm>
              <a:off x="0" y="1600200"/>
              <a:ext cx="9144000" cy="5257800"/>
            </a:xfrm>
            <a:prstGeom prst="rect">
              <a:avLst/>
            </a:prstGeom>
          </p:spPr>
        </p:pic>
        <p:pic>
          <p:nvPicPr>
            <p:cNvPr id="9" name="Picture 8" descr="Overlay-HorizontalBridge.jpg"/>
            <p:cNvPicPr>
              <a:picLocks noChangeAspect="1"/>
            </p:cNvPicPr>
            <p:nvPr userDrawn="1"/>
          </p:nvPicPr>
          <p:blipFill>
            <a:blip r:embed="rId3"/>
            <a:stretch>
              <a:fillRect/>
            </a:stretch>
          </p:blipFill>
          <p:spPr>
            <a:xfrm>
              <a:off x="0" y="1372650"/>
              <a:ext cx="9144000" cy="267891"/>
            </a:xfrm>
            <a:prstGeom prst="rect">
              <a:avLst/>
            </a:prstGeom>
          </p:spPr>
        </p:pic>
      </p:grpSp>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10"/>
          </p:nvPr>
        </p:nvSpPr>
        <p:spPr/>
        <p:txBody>
          <a:bodyPr/>
          <a:lstStyle/>
          <a:p>
            <a:fld id="{0C361EF1-60F6-E04B-9FE8-7A3531DE6119}" type="datetimeFigureOut">
              <a:rPr lang="en-US" smtClean="0"/>
              <a:pPr/>
              <a:t>4/7/2014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F3AA7-0A3E-3B46-B9FE-A1E6C5E84E2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bg>
      <p:bgRef idx="1002">
        <a:schemeClr val="bg2"/>
      </p:bgRef>
    </p:bg>
    <p:spTree>
      <p:nvGrpSpPr>
        <p:cNvPr id="1" name=""/>
        <p:cNvGrpSpPr/>
        <p:nvPr/>
      </p:nvGrpSpPr>
      <p:grpSpPr>
        <a:xfrm>
          <a:off x="0" y="0"/>
          <a:ext cx="0" cy="0"/>
          <a:chOff x="0" y="0"/>
          <a:chExt cx="0" cy="0"/>
        </a:xfrm>
      </p:grpSpPr>
      <p:grpSp>
        <p:nvGrpSpPr>
          <p:cNvPr id="6" name="Group 15"/>
          <p:cNvGrpSpPr/>
          <p:nvPr/>
        </p:nvGrpSpPr>
        <p:grpSpPr>
          <a:xfrm>
            <a:off x="0" y="0"/>
            <a:ext cx="1581220" cy="6858000"/>
            <a:chOff x="134471" y="0"/>
            <a:chExt cx="1581220" cy="6858000"/>
          </a:xfrm>
        </p:grpSpPr>
        <p:pic>
          <p:nvPicPr>
            <p:cNvPr id="7" name="Picture 6" descr="Overlay-Blank.jpg"/>
            <p:cNvPicPr>
              <a:picLocks noChangeAspect="1"/>
            </p:cNvPicPr>
            <p:nvPr userDrawn="1"/>
          </p:nvPicPr>
          <p:blipFill>
            <a:blip r:embed="rId2"/>
            <a:srcRect l="1471" r="83676"/>
            <a:stretch>
              <a:fillRect/>
            </a:stretch>
          </p:blipFill>
          <p:spPr>
            <a:xfrm>
              <a:off x="134471" y="0"/>
              <a:ext cx="1358153" cy="6858000"/>
            </a:xfrm>
            <a:prstGeom prst="rect">
              <a:avLst/>
            </a:prstGeom>
          </p:spPr>
        </p:pic>
        <p:pic>
          <p:nvPicPr>
            <p:cNvPr id="9" name="Picture 8" descr="Overlay-VerticalBridge.jpg"/>
            <p:cNvPicPr>
              <a:picLocks noChangeAspect="1"/>
            </p:cNvPicPr>
            <p:nvPr userDrawn="1"/>
          </p:nvPicPr>
          <p:blipFill>
            <a:blip r:embed="rId3"/>
            <a:stretch>
              <a:fillRect/>
            </a:stretch>
          </p:blipFill>
          <p:spPr>
            <a:xfrm>
              <a:off x="1447800" y="0"/>
              <a:ext cx="267891" cy="6858000"/>
            </a:xfrm>
            <a:prstGeom prst="rect">
              <a:avLst/>
            </a:prstGeom>
          </p:spPr>
        </p:pic>
      </p:grpSp>
      <p:grpSp>
        <p:nvGrpSpPr>
          <p:cNvPr id="11" name="Group 16"/>
          <p:cNvGrpSpPr/>
          <p:nvPr/>
        </p:nvGrpSpPr>
        <p:grpSpPr>
          <a:xfrm>
            <a:off x="7546266" y="0"/>
            <a:ext cx="1597734" cy="6858000"/>
            <a:chOff x="7413812" y="0"/>
            <a:chExt cx="1597734" cy="6858000"/>
          </a:xfrm>
        </p:grpSpPr>
        <p:pic>
          <p:nvPicPr>
            <p:cNvPr id="8" name="Picture 7" descr="Overlay-Blank.jpg"/>
            <p:cNvPicPr>
              <a:picLocks noChangeAspect="1"/>
            </p:cNvPicPr>
            <p:nvPr userDrawn="1"/>
          </p:nvPicPr>
          <p:blipFill>
            <a:blip r:embed="rId2"/>
            <a:srcRect r="85125"/>
            <a:stretch>
              <a:fillRect/>
            </a:stretch>
          </p:blipFill>
          <p:spPr>
            <a:xfrm>
              <a:off x="7651376" y="0"/>
              <a:ext cx="1360170" cy="6858000"/>
            </a:xfrm>
            <a:prstGeom prst="rect">
              <a:avLst/>
            </a:prstGeom>
          </p:spPr>
        </p:pic>
        <p:pic>
          <p:nvPicPr>
            <p:cNvPr id="10" name="Picture 9" descr="Overlay-VerticalBridge.jpg"/>
            <p:cNvPicPr>
              <a:picLocks noChangeAspect="1"/>
            </p:cNvPicPr>
            <p:nvPr userDrawn="1"/>
          </p:nvPicPr>
          <p:blipFill>
            <a:blip r:embed="rId3"/>
            <a:stretch>
              <a:fillRect/>
            </a:stretch>
          </p:blipFill>
          <p:spPr>
            <a:xfrm flipH="1">
              <a:off x="7413812" y="0"/>
              <a:ext cx="267891" cy="6858000"/>
            </a:xfrm>
            <a:prstGeom prst="rect">
              <a:avLst/>
            </a:prstGeom>
          </p:spPr>
        </p:pic>
      </p:grpSp>
      <p:sp>
        <p:nvSpPr>
          <p:cNvPr id="2" name="Title 1"/>
          <p:cNvSpPr>
            <a:spLocks noGrp="1"/>
          </p:cNvSpPr>
          <p:nvPr>
            <p:ph type="ctrTitle"/>
          </p:nvPr>
        </p:nvSpPr>
        <p:spPr>
          <a:xfrm>
            <a:off x="1854200" y="3693645"/>
            <a:ext cx="5446713" cy="1470025"/>
          </a:xfrm>
        </p:spPr>
        <p:txBody>
          <a:bodyPr anchor="b" anchorCtr="0"/>
          <a:lstStyle>
            <a:lvl1pPr>
              <a:lnSpc>
                <a:spcPts val="6800"/>
              </a:lnSpc>
              <a:defRPr sz="6500">
                <a:latin typeface="+mj-lt"/>
              </a:defRPr>
            </a:lvl1pPr>
          </a:lstStyle>
          <a:p>
            <a:r>
              <a:rPr lang="en-CA" smtClean="0"/>
              <a:t>Click to edit Master title style</a:t>
            </a:r>
            <a:endParaRPr/>
          </a:p>
        </p:txBody>
      </p:sp>
      <p:sp>
        <p:nvSpPr>
          <p:cNvPr id="3" name="Subtitle 2"/>
          <p:cNvSpPr>
            <a:spLocks noGrp="1"/>
          </p:cNvSpPr>
          <p:nvPr>
            <p:ph type="subTitle" idx="1"/>
          </p:nvPr>
        </p:nvSpPr>
        <p:spPr>
          <a:xfrm>
            <a:off x="1854200" y="5204011"/>
            <a:ext cx="5446713" cy="851647"/>
          </a:xfrm>
        </p:spPr>
        <p:txBody>
          <a:bodyPr>
            <a:normAutofit/>
          </a:bodyPr>
          <a:lstStyle>
            <a:lvl1pPr marL="0" indent="0" algn="ctr">
              <a:spcBef>
                <a:spcPts val="300"/>
              </a:spcBef>
              <a:buNone/>
              <a:defRPr sz="1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dirty="0"/>
          </a:p>
        </p:txBody>
      </p:sp>
      <p:sp>
        <p:nvSpPr>
          <p:cNvPr id="4" name="Date Placeholder 3"/>
          <p:cNvSpPr>
            <a:spLocks noGrp="1"/>
          </p:cNvSpPr>
          <p:nvPr>
            <p:ph type="dt" sz="half" idx="10"/>
          </p:nvPr>
        </p:nvSpPr>
        <p:spPr>
          <a:xfrm>
            <a:off x="5257800" y="6356350"/>
            <a:ext cx="2133600" cy="365125"/>
          </a:xfrm>
        </p:spPr>
        <p:txBody>
          <a:bodyPr/>
          <a:lstStyle>
            <a:lvl1pPr>
              <a:defRPr>
                <a:solidFill>
                  <a:schemeClr val="tx2"/>
                </a:solidFill>
              </a:defRPr>
            </a:lvl1pPr>
          </a:lstStyle>
          <a:p>
            <a:fld id="{0C361EF1-60F6-E04B-9FE8-7A3531DE6119}" type="datetimeFigureOut">
              <a:rPr lang="en-US" smtClean="0"/>
              <a:pPr/>
              <a:t>4/7/2014</a:t>
            </a:fld>
            <a:endParaRPr lang="en-US"/>
          </a:p>
        </p:txBody>
      </p:sp>
      <p:sp>
        <p:nvSpPr>
          <p:cNvPr id="5" name="Footer Placeholder 4"/>
          <p:cNvSpPr>
            <a:spLocks noGrp="1"/>
          </p:cNvSpPr>
          <p:nvPr>
            <p:ph type="ftr" sz="quarter" idx="11"/>
          </p:nvPr>
        </p:nvSpPr>
        <p:spPr>
          <a:xfrm>
            <a:off x="1752600" y="6356350"/>
            <a:ext cx="2895600" cy="365125"/>
          </a:xfrm>
        </p:spPr>
        <p:txBody>
          <a:bodyPr/>
          <a:lstStyle>
            <a:lvl1pPr>
              <a:defRPr>
                <a:solidFill>
                  <a:schemeClr val="tx2"/>
                </a:solidFill>
              </a:defRPr>
            </a:lvl1pPr>
          </a:lstStyle>
          <a:p>
            <a:endParaRPr lang="en-US"/>
          </a:p>
        </p:txBody>
      </p:sp>
      <p:pic>
        <p:nvPicPr>
          <p:cNvPr id="15" name="Picture 14" descr="HR-Color.png"/>
          <p:cNvPicPr>
            <a:picLocks noChangeAspect="1"/>
          </p:cNvPicPr>
          <p:nvPr/>
        </p:nvPicPr>
        <p:blipFill>
          <a:blip r:embed="rId4"/>
          <a:stretch>
            <a:fillRect/>
          </a:stretch>
        </p:blipFill>
        <p:spPr>
          <a:xfrm>
            <a:off x="1554480" y="4841209"/>
            <a:ext cx="6035040" cy="340391"/>
          </a:xfrm>
          <a:prstGeom prst="rect">
            <a:avLst/>
          </a:prstGeom>
        </p:spPr>
      </p:pic>
      <p:sp>
        <p:nvSpPr>
          <p:cNvPr id="14" name="Picture Placeholder 13"/>
          <p:cNvSpPr>
            <a:spLocks noGrp="1"/>
          </p:cNvSpPr>
          <p:nvPr>
            <p:ph type="pic" sz="quarter" idx="12"/>
          </p:nvPr>
        </p:nvSpPr>
        <p:spPr>
          <a:xfrm>
            <a:off x="3307977" y="950260"/>
            <a:ext cx="2528046" cy="2528046"/>
          </a:xfrm>
          <a:prstGeom prst="ellipse">
            <a:avLst/>
          </a:prstGeom>
          <a:solidFill>
            <a:schemeClr val="bg1">
              <a:lumMod val="85000"/>
            </a:schemeClr>
          </a:solidFill>
          <a:ln w="101600">
            <a:noFill/>
            <a:miter lim="800000"/>
          </a:ln>
          <a:effectLst>
            <a:innerShdw blurRad="762000">
              <a:schemeClr val="accent1">
                <a:alpha val="80000"/>
              </a:schemeClr>
            </a:innerShdw>
            <a:softEdge rad="317500"/>
          </a:effectLst>
        </p:spPr>
        <p:txBody>
          <a:bodyPr vert="horz" lIns="91440" tIns="45720" rIns="91440" bIns="45720" rtlCol="0">
            <a:normAutofit/>
          </a:bodyPr>
          <a:lstStyle>
            <a:lvl1pPr marL="0" indent="0" algn="ctr" defTabSz="914400" rtl="0" eaLnBrk="1" latinLnBrk="0" hangingPunct="1">
              <a:spcBef>
                <a:spcPts val="2400"/>
              </a:spcBef>
              <a:buClr>
                <a:schemeClr val="accent1">
                  <a:lumMod val="60000"/>
                  <a:lumOff val="40000"/>
                </a:schemeClr>
              </a:buClr>
              <a:buFont typeface="Candara" pitchFamily="34" charset="0"/>
              <a:buNone/>
              <a:defRPr sz="2400" kern="1200">
                <a:solidFill>
                  <a:schemeClr val="tx2"/>
                </a:solidFill>
                <a:latin typeface="+mn-lt"/>
                <a:ea typeface="+mn-ea"/>
                <a:cs typeface="+mn-cs"/>
              </a:defRPr>
            </a:lvl1pPr>
          </a:lstStyle>
          <a:p>
            <a:r>
              <a:rPr lang="en-CA" smtClean="0"/>
              <a:t>Drag picture to placeholder or click icon to add</a:t>
            </a:r>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854200" y="1851212"/>
            <a:ext cx="5446714" cy="1730375"/>
          </a:xfrm>
        </p:spPr>
        <p:txBody>
          <a:bodyPr anchor="b" anchorCtr="0"/>
          <a:lstStyle>
            <a:lvl1pPr algn="ctr">
              <a:lnSpc>
                <a:spcPts val="6800"/>
              </a:lnSpc>
              <a:defRPr sz="6500" b="0" cap="none" baseline="0">
                <a:latin typeface="+mj-lt"/>
              </a:defRPr>
            </a:lvl1pPr>
          </a:lstStyle>
          <a:p>
            <a:r>
              <a:rPr lang="en-CA" smtClean="0"/>
              <a:t>Click to edit Master title style</a:t>
            </a:r>
            <a:endParaRPr/>
          </a:p>
        </p:txBody>
      </p:sp>
      <p:sp>
        <p:nvSpPr>
          <p:cNvPr id="3" name="Text Placeholder 2"/>
          <p:cNvSpPr>
            <a:spLocks noGrp="1"/>
          </p:cNvSpPr>
          <p:nvPr>
            <p:ph type="body" idx="1"/>
          </p:nvPr>
        </p:nvSpPr>
        <p:spPr>
          <a:xfrm>
            <a:off x="1854200" y="3576918"/>
            <a:ext cx="5446714" cy="829982"/>
          </a:xfrm>
        </p:spPr>
        <p:txBody>
          <a:bodyPr anchor="t" anchorCtr="0">
            <a:normAutofit/>
          </a:bodyPr>
          <a:lstStyle>
            <a:lvl1pPr marL="0" indent="0" algn="ctr">
              <a:spcBef>
                <a:spcPts val="300"/>
              </a:spcBef>
              <a:buNone/>
              <a:defRPr sz="1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0C361EF1-60F6-E04B-9FE8-7A3531DE6119}" type="datetimeFigureOut">
              <a:rPr lang="en-US" smtClean="0"/>
              <a:pPr/>
              <a:t>4/7/2014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F3AA7-0A3E-3B46-B9FE-A1E6C5E84E24}" type="slidenum">
              <a:rPr lang="en-US" smtClean="0"/>
              <a:pPr/>
              <a:t>‹#›</a:t>
            </a:fld>
            <a:endParaRPr lang="en-US"/>
          </a:p>
        </p:txBody>
      </p:sp>
      <p:grpSp>
        <p:nvGrpSpPr>
          <p:cNvPr id="7" name="Group 9"/>
          <p:cNvGrpSpPr/>
          <p:nvPr/>
        </p:nvGrpSpPr>
        <p:grpSpPr>
          <a:xfrm>
            <a:off x="0" y="0"/>
            <a:ext cx="9144000" cy="1191256"/>
            <a:chOff x="0" y="0"/>
            <a:chExt cx="9144000" cy="1191256"/>
          </a:xfrm>
        </p:grpSpPr>
        <p:pic>
          <p:nvPicPr>
            <p:cNvPr id="8" name="Picture 7" descr="Overlay-Blank.jpg"/>
            <p:cNvPicPr>
              <a:picLocks noChangeAspect="1"/>
            </p:cNvPicPr>
            <p:nvPr userDrawn="1"/>
          </p:nvPicPr>
          <p:blipFill>
            <a:blip r:embed="rId2"/>
            <a:srcRect b="85555"/>
            <a:stretch>
              <a:fillRect/>
            </a:stretch>
          </p:blipFill>
          <p:spPr>
            <a:xfrm>
              <a:off x="0" y="0"/>
              <a:ext cx="9144000" cy="990600"/>
            </a:xfrm>
            <a:prstGeom prst="rect">
              <a:avLst/>
            </a:prstGeom>
          </p:spPr>
        </p:pic>
        <p:pic>
          <p:nvPicPr>
            <p:cNvPr id="9" name="Picture 8" descr="Overlay-HorizontalBridge.jpg"/>
            <p:cNvPicPr>
              <a:picLocks noChangeAspect="1"/>
            </p:cNvPicPr>
            <p:nvPr userDrawn="1"/>
          </p:nvPicPr>
          <p:blipFill>
            <a:blip r:embed="rId3"/>
            <a:stretch>
              <a:fillRect/>
            </a:stretch>
          </p:blipFill>
          <p:spPr>
            <a:xfrm flipV="1">
              <a:off x="0" y="923365"/>
              <a:ext cx="9144000" cy="267891"/>
            </a:xfrm>
            <a:prstGeom prst="rect">
              <a:avLst/>
            </a:prstGeom>
          </p:spPr>
        </p:pic>
      </p:grpSp>
      <p:grpSp>
        <p:nvGrpSpPr>
          <p:cNvPr id="10" name="Group 10"/>
          <p:cNvGrpSpPr/>
          <p:nvPr/>
        </p:nvGrpSpPr>
        <p:grpSpPr>
          <a:xfrm flipV="1">
            <a:off x="0" y="5666744"/>
            <a:ext cx="9144000" cy="1191256"/>
            <a:chOff x="0" y="0"/>
            <a:chExt cx="9144000" cy="1191256"/>
          </a:xfrm>
        </p:grpSpPr>
        <p:pic>
          <p:nvPicPr>
            <p:cNvPr id="12" name="Picture 11" descr="Overlay-Blank.jpg"/>
            <p:cNvPicPr>
              <a:picLocks noChangeAspect="1"/>
            </p:cNvPicPr>
            <p:nvPr userDrawn="1"/>
          </p:nvPicPr>
          <p:blipFill>
            <a:blip r:embed="rId2"/>
            <a:srcRect b="85555"/>
            <a:stretch>
              <a:fillRect/>
            </a:stretch>
          </p:blipFill>
          <p:spPr>
            <a:xfrm>
              <a:off x="0" y="0"/>
              <a:ext cx="9144000" cy="990600"/>
            </a:xfrm>
            <a:prstGeom prst="rect">
              <a:avLst/>
            </a:prstGeom>
          </p:spPr>
        </p:pic>
        <p:pic>
          <p:nvPicPr>
            <p:cNvPr id="13" name="Picture 12" descr="Overlay-HorizontalBridge.jpg"/>
            <p:cNvPicPr>
              <a:picLocks noChangeAspect="1"/>
            </p:cNvPicPr>
            <p:nvPr userDrawn="1"/>
          </p:nvPicPr>
          <p:blipFill>
            <a:blip r:embed="rId3"/>
            <a:stretch>
              <a:fillRect/>
            </a:stretch>
          </p:blipFill>
          <p:spPr>
            <a:xfrm flipV="1">
              <a:off x="0" y="923365"/>
              <a:ext cx="9144000" cy="267891"/>
            </a:xfrm>
            <a:prstGeom prst="rect">
              <a:avLst/>
            </a:prstGeom>
          </p:spPr>
        </p:pic>
      </p:grpSp>
      <p:pic>
        <p:nvPicPr>
          <p:cNvPr id="14" name="Picture 13" descr="HR-Color.png"/>
          <p:cNvPicPr>
            <a:picLocks noChangeAspect="1"/>
          </p:cNvPicPr>
          <p:nvPr/>
        </p:nvPicPr>
        <p:blipFill>
          <a:blip r:embed="rId4"/>
          <a:stretch>
            <a:fillRect/>
          </a:stretch>
        </p:blipFill>
        <p:spPr>
          <a:xfrm>
            <a:off x="1554480" y="3258805"/>
            <a:ext cx="6035040" cy="340391"/>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8" name="Group 7"/>
          <p:cNvGrpSpPr/>
          <p:nvPr/>
        </p:nvGrpSpPr>
        <p:grpSpPr>
          <a:xfrm>
            <a:off x="0" y="1372650"/>
            <a:ext cx="9144000" cy="5485350"/>
            <a:chOff x="0" y="1372650"/>
            <a:chExt cx="9144000" cy="5485350"/>
          </a:xfrm>
        </p:grpSpPr>
        <p:pic>
          <p:nvPicPr>
            <p:cNvPr id="9" name="Picture 8" descr="Overlay-Blank.jpg"/>
            <p:cNvPicPr>
              <a:picLocks noChangeAspect="1"/>
            </p:cNvPicPr>
            <p:nvPr userDrawn="1"/>
          </p:nvPicPr>
          <p:blipFill>
            <a:blip r:embed="rId2"/>
            <a:srcRect t="23333"/>
            <a:stretch>
              <a:fillRect/>
            </a:stretch>
          </p:blipFill>
          <p:spPr>
            <a:xfrm>
              <a:off x="0" y="1600200"/>
              <a:ext cx="9144000" cy="5257800"/>
            </a:xfrm>
            <a:prstGeom prst="rect">
              <a:avLst/>
            </a:prstGeom>
          </p:spPr>
        </p:pic>
        <p:pic>
          <p:nvPicPr>
            <p:cNvPr id="10" name="Picture 9" descr="Overlay-HorizontalBridge.jpg"/>
            <p:cNvPicPr>
              <a:picLocks noChangeAspect="1"/>
            </p:cNvPicPr>
            <p:nvPr userDrawn="1"/>
          </p:nvPicPr>
          <p:blipFill>
            <a:blip r:embed="rId3"/>
            <a:stretch>
              <a:fillRect/>
            </a:stretch>
          </p:blipFill>
          <p:spPr>
            <a:xfrm>
              <a:off x="0" y="1372650"/>
              <a:ext cx="9144000" cy="267891"/>
            </a:xfrm>
            <a:prstGeom prst="rect">
              <a:avLst/>
            </a:prstGeom>
          </p:spPr>
        </p:pic>
      </p:grpSp>
      <p:sp>
        <p:nvSpPr>
          <p:cNvPr id="2" name="Title 1"/>
          <p:cNvSpPr>
            <a:spLocks noGrp="1"/>
          </p:cNvSpPr>
          <p:nvPr>
            <p:ph type="title"/>
          </p:nvPr>
        </p:nvSpPr>
        <p:spPr/>
        <p:txBody>
          <a:bodyPr/>
          <a:lstStyle/>
          <a:p>
            <a:r>
              <a:rPr lang="en-CA" smtClean="0"/>
              <a:t>Click to edit Master title style</a:t>
            </a:r>
            <a:endParaRPr/>
          </a:p>
        </p:txBody>
      </p:sp>
      <p:sp>
        <p:nvSpPr>
          <p:cNvPr id="3" name="Content Placeholder 2"/>
          <p:cNvSpPr>
            <a:spLocks noGrp="1"/>
          </p:cNvSpPr>
          <p:nvPr>
            <p:ph sz="half" idx="1"/>
          </p:nvPr>
        </p:nvSpPr>
        <p:spPr>
          <a:xfrm>
            <a:off x="792162" y="1774825"/>
            <a:ext cx="3566160" cy="4303713"/>
          </a:xfrm>
        </p:spPr>
        <p:txBody>
          <a:bodyPr>
            <a:normAutofit/>
          </a:bodyPr>
          <a:lstStyle>
            <a:lvl1pPr>
              <a:defRPr sz="2400"/>
            </a:lvl1pPr>
            <a:lvl2pPr>
              <a:defRPr sz="2200"/>
            </a:lvl2pPr>
            <a:lvl3pPr>
              <a:defRPr sz="2000"/>
            </a:lvl3pPr>
            <a:lvl4pPr>
              <a:defRPr sz="1800"/>
            </a:lvl4pPr>
            <a:lvl5pPr>
              <a:defRPr sz="1800"/>
            </a:lvl5pPr>
            <a:lvl6pPr>
              <a:defRPr sz="1800"/>
            </a:lvl6pPr>
            <a:lvl7pPr marL="2055813" indent="-344488">
              <a:defRPr sz="1800"/>
            </a:lvl7pPr>
            <a:lvl8pPr marL="2055813" indent="-344488">
              <a:defRPr sz="1800"/>
            </a:lvl8pPr>
            <a:lvl9pPr marL="2055813" indent="-344488">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Content Placeholder 3"/>
          <p:cNvSpPr>
            <a:spLocks noGrp="1"/>
          </p:cNvSpPr>
          <p:nvPr>
            <p:ph sz="half" idx="2"/>
          </p:nvPr>
        </p:nvSpPr>
        <p:spPr>
          <a:xfrm>
            <a:off x="4766534" y="1774825"/>
            <a:ext cx="3566160" cy="4303713"/>
          </a:xfrm>
        </p:spPr>
        <p:txBody>
          <a:bodyPr>
            <a:normAutofit/>
          </a:bodyPr>
          <a:lstStyle>
            <a:lvl1pPr>
              <a:defRPr sz="2400"/>
            </a:lvl1pPr>
            <a:lvl2pPr>
              <a:defRPr sz="2200"/>
            </a:lvl2pPr>
            <a:lvl3pPr>
              <a:defRPr sz="2000"/>
            </a:lvl3pPr>
            <a:lvl4pPr>
              <a:defRPr sz="1800"/>
            </a:lvl4pPr>
            <a:lvl5pPr>
              <a:defRPr sz="1800"/>
            </a:lvl5pPr>
            <a:lvl6pPr>
              <a:defRPr sz="1800"/>
            </a:lvl6pPr>
            <a:lvl7pPr marL="2055813" indent="-344488">
              <a:defRPr sz="1800"/>
            </a:lvl7pPr>
            <a:lvl8pPr marL="2055813" indent="-344488">
              <a:defRPr sz="1800"/>
            </a:lvl8pPr>
            <a:lvl9pPr marL="2055813" indent="-344488">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5" name="Date Placeholder 4"/>
          <p:cNvSpPr>
            <a:spLocks noGrp="1"/>
          </p:cNvSpPr>
          <p:nvPr>
            <p:ph type="dt" sz="half" idx="10"/>
          </p:nvPr>
        </p:nvSpPr>
        <p:spPr/>
        <p:txBody>
          <a:bodyPr/>
          <a:lstStyle/>
          <a:p>
            <a:fld id="{0C361EF1-60F6-E04B-9FE8-7A3531DE6119}" type="datetimeFigureOut">
              <a:rPr lang="en-US" smtClean="0"/>
              <a:pPr/>
              <a:t>4/7/2014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F3AA7-0A3E-3B46-B9FE-A1E6C5E84E2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0" name="Group 9"/>
          <p:cNvGrpSpPr/>
          <p:nvPr/>
        </p:nvGrpSpPr>
        <p:grpSpPr>
          <a:xfrm>
            <a:off x="0" y="1372650"/>
            <a:ext cx="9144000" cy="5485350"/>
            <a:chOff x="0" y="1372650"/>
            <a:chExt cx="9144000" cy="5485350"/>
          </a:xfrm>
        </p:grpSpPr>
        <p:pic>
          <p:nvPicPr>
            <p:cNvPr id="11" name="Picture 10" descr="Overlay-Blank.jpg"/>
            <p:cNvPicPr>
              <a:picLocks noChangeAspect="1"/>
            </p:cNvPicPr>
            <p:nvPr userDrawn="1"/>
          </p:nvPicPr>
          <p:blipFill>
            <a:blip r:embed="rId2"/>
            <a:srcRect t="23333"/>
            <a:stretch>
              <a:fillRect/>
            </a:stretch>
          </p:blipFill>
          <p:spPr>
            <a:xfrm>
              <a:off x="0" y="1600200"/>
              <a:ext cx="9144000" cy="5257800"/>
            </a:xfrm>
            <a:prstGeom prst="rect">
              <a:avLst/>
            </a:prstGeom>
          </p:spPr>
        </p:pic>
        <p:pic>
          <p:nvPicPr>
            <p:cNvPr id="12" name="Picture 11" descr="Overlay-HorizontalBridge.jpg"/>
            <p:cNvPicPr>
              <a:picLocks noChangeAspect="1"/>
            </p:cNvPicPr>
            <p:nvPr userDrawn="1"/>
          </p:nvPicPr>
          <p:blipFill>
            <a:blip r:embed="rId3"/>
            <a:stretch>
              <a:fillRect/>
            </a:stretch>
          </p:blipFill>
          <p:spPr>
            <a:xfrm>
              <a:off x="0" y="1372650"/>
              <a:ext cx="9144000" cy="267891"/>
            </a:xfrm>
            <a:prstGeom prst="rect">
              <a:avLst/>
            </a:prstGeom>
          </p:spPr>
        </p:pic>
      </p:grpSp>
      <p:sp>
        <p:nvSpPr>
          <p:cNvPr id="2" name="Title 1"/>
          <p:cNvSpPr>
            <a:spLocks noGrp="1"/>
          </p:cNvSpPr>
          <p:nvPr>
            <p:ph type="title"/>
          </p:nvPr>
        </p:nvSpPr>
        <p:spPr/>
        <p:txBody>
          <a:bodyPr/>
          <a:lstStyle>
            <a:lvl1pPr>
              <a:defRPr/>
            </a:lvl1pPr>
          </a:lstStyle>
          <a:p>
            <a:r>
              <a:rPr lang="en-CA" smtClean="0"/>
              <a:t>Click to edit Master title style</a:t>
            </a:r>
            <a:endParaRPr/>
          </a:p>
        </p:txBody>
      </p:sp>
      <p:sp>
        <p:nvSpPr>
          <p:cNvPr id="3" name="Text Placeholder 2"/>
          <p:cNvSpPr>
            <a:spLocks noGrp="1"/>
          </p:cNvSpPr>
          <p:nvPr>
            <p:ph type="body" idx="1"/>
          </p:nvPr>
        </p:nvSpPr>
        <p:spPr>
          <a:xfrm>
            <a:off x="777240" y="1879320"/>
            <a:ext cx="3566160" cy="639762"/>
          </a:xfrm>
        </p:spPr>
        <p:txBody>
          <a:bodyPr anchor="b" anchorCtr="0">
            <a:noAutofit/>
          </a:bodyPr>
          <a:lstStyle>
            <a:lvl1pPr marL="0" indent="0" algn="ctr">
              <a:spcBef>
                <a:spcPts val="0"/>
              </a:spcBef>
              <a:buNone/>
              <a:defRPr sz="2800" b="0">
                <a:solidFill>
                  <a:schemeClr val="tx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777240" y="2590799"/>
            <a:ext cx="3566160" cy="3487739"/>
          </a:xfrm>
        </p:spPr>
        <p:txBody>
          <a:bodyPr>
            <a:normAutofit/>
          </a:bodyPr>
          <a:lstStyle>
            <a:lvl1pPr>
              <a:defRPr sz="2200"/>
            </a:lvl1pPr>
            <a:lvl2pPr>
              <a:defRPr sz="20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5" name="Text Placeholder 4"/>
          <p:cNvSpPr>
            <a:spLocks noGrp="1"/>
          </p:cNvSpPr>
          <p:nvPr>
            <p:ph type="body" sz="quarter" idx="3"/>
          </p:nvPr>
        </p:nvSpPr>
        <p:spPr>
          <a:xfrm>
            <a:off x="4766048" y="1879320"/>
            <a:ext cx="3566160" cy="639762"/>
          </a:xfrm>
        </p:spPr>
        <p:txBody>
          <a:bodyPr anchor="b" anchorCtr="0">
            <a:noAutofit/>
          </a:bodyPr>
          <a:lstStyle>
            <a:lvl1pPr marL="0" indent="0" algn="ctr">
              <a:spcBef>
                <a:spcPts val="0"/>
              </a:spcBef>
              <a:buNone/>
              <a:defRPr sz="2800" b="0">
                <a:solidFill>
                  <a:schemeClr val="tx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766048" y="2590799"/>
            <a:ext cx="3566160" cy="3487739"/>
          </a:xfrm>
        </p:spPr>
        <p:txBody>
          <a:bodyPr>
            <a:normAutofit/>
          </a:bodyPr>
          <a:lstStyle>
            <a:lvl1pPr>
              <a:defRPr sz="2200"/>
            </a:lvl1pPr>
            <a:lvl2pPr>
              <a:defRPr sz="20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7" name="Date Placeholder 6"/>
          <p:cNvSpPr>
            <a:spLocks noGrp="1"/>
          </p:cNvSpPr>
          <p:nvPr>
            <p:ph type="dt" sz="half" idx="10"/>
          </p:nvPr>
        </p:nvSpPr>
        <p:spPr/>
        <p:txBody>
          <a:bodyPr/>
          <a:lstStyle/>
          <a:p>
            <a:fld id="{0C361EF1-60F6-E04B-9FE8-7A3531DE6119}" type="datetimeFigureOut">
              <a:rPr lang="en-US" smtClean="0"/>
              <a:pPr/>
              <a:t>4/7/2014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56F3AA7-0A3E-3B46-B9FE-A1E6C5E84E24}" type="slidenum">
              <a:rPr lang="en-US" smtClean="0"/>
              <a:pPr/>
              <a:t>‹#›</a:t>
            </a:fld>
            <a:endParaRPr lang="en-US"/>
          </a:p>
        </p:txBody>
      </p:sp>
      <p:pic>
        <p:nvPicPr>
          <p:cNvPr id="14" name="Picture 13" descr="Overlay-HorizontalBridge.jpg"/>
          <p:cNvPicPr>
            <a:picLocks noChangeAspect="1"/>
          </p:cNvPicPr>
          <p:nvPr/>
        </p:nvPicPr>
        <p:blipFill>
          <a:blip r:embed="rId3"/>
          <a:srcRect t="23425" r="61031" b="39764"/>
          <a:stretch>
            <a:fillRect/>
          </a:stretch>
        </p:blipFill>
        <p:spPr>
          <a:xfrm>
            <a:off x="4766048" y="2460812"/>
            <a:ext cx="3563348" cy="98613"/>
          </a:xfrm>
          <a:prstGeom prst="rect">
            <a:avLst/>
          </a:prstGeom>
          <a:solidFill>
            <a:schemeClr val="bg2">
              <a:lumMod val="40000"/>
              <a:lumOff val="60000"/>
            </a:schemeClr>
          </a:solidFill>
        </p:spPr>
      </p:pic>
      <p:pic>
        <p:nvPicPr>
          <p:cNvPr id="15" name="Picture 14" descr="Overlay-HorizontalBridge.jpg"/>
          <p:cNvPicPr>
            <a:picLocks noChangeAspect="1"/>
          </p:cNvPicPr>
          <p:nvPr/>
        </p:nvPicPr>
        <p:blipFill>
          <a:blip r:embed="rId3"/>
          <a:srcRect t="23425" r="61031" b="39764"/>
          <a:stretch>
            <a:fillRect/>
          </a:stretch>
        </p:blipFill>
        <p:spPr>
          <a:xfrm>
            <a:off x="780052" y="2460812"/>
            <a:ext cx="3563348" cy="98613"/>
          </a:xfrm>
          <a:prstGeom prst="rect">
            <a:avLst/>
          </a:prstGeom>
          <a:solidFill>
            <a:schemeClr val="bg2">
              <a:lumMod val="40000"/>
              <a:lumOff val="60000"/>
            </a:schemeClr>
          </a:solidFill>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6" name="Group 5"/>
          <p:cNvGrpSpPr/>
          <p:nvPr/>
        </p:nvGrpSpPr>
        <p:grpSpPr>
          <a:xfrm>
            <a:off x="0" y="1372650"/>
            <a:ext cx="9144000" cy="5485350"/>
            <a:chOff x="0" y="1372650"/>
            <a:chExt cx="9144000" cy="5485350"/>
          </a:xfrm>
        </p:grpSpPr>
        <p:pic>
          <p:nvPicPr>
            <p:cNvPr id="7" name="Picture 6" descr="Overlay-Blank.jpg"/>
            <p:cNvPicPr>
              <a:picLocks noChangeAspect="1"/>
            </p:cNvPicPr>
            <p:nvPr userDrawn="1"/>
          </p:nvPicPr>
          <p:blipFill>
            <a:blip r:embed="rId2"/>
            <a:srcRect t="23333"/>
            <a:stretch>
              <a:fillRect/>
            </a:stretch>
          </p:blipFill>
          <p:spPr>
            <a:xfrm>
              <a:off x="0" y="1600200"/>
              <a:ext cx="9144000" cy="5257800"/>
            </a:xfrm>
            <a:prstGeom prst="rect">
              <a:avLst/>
            </a:prstGeom>
          </p:spPr>
        </p:pic>
        <p:pic>
          <p:nvPicPr>
            <p:cNvPr id="8" name="Picture 7" descr="Overlay-HorizontalBridge.jpg"/>
            <p:cNvPicPr>
              <a:picLocks noChangeAspect="1"/>
            </p:cNvPicPr>
            <p:nvPr userDrawn="1"/>
          </p:nvPicPr>
          <p:blipFill>
            <a:blip r:embed="rId3"/>
            <a:stretch>
              <a:fillRect/>
            </a:stretch>
          </p:blipFill>
          <p:spPr>
            <a:xfrm>
              <a:off x="0" y="1372650"/>
              <a:ext cx="9144000" cy="267891"/>
            </a:xfrm>
            <a:prstGeom prst="rect">
              <a:avLst/>
            </a:prstGeom>
          </p:spPr>
        </p:pic>
      </p:grpSp>
      <p:sp>
        <p:nvSpPr>
          <p:cNvPr id="2" name="Title 1"/>
          <p:cNvSpPr>
            <a:spLocks noGrp="1"/>
          </p:cNvSpPr>
          <p:nvPr>
            <p:ph type="title"/>
          </p:nvPr>
        </p:nvSpPr>
        <p:spPr/>
        <p:txBody>
          <a:bodyPr/>
          <a:lstStyle/>
          <a:p>
            <a:r>
              <a:rPr lang="en-CA" smtClean="0"/>
              <a:t>Click to edit Master title style</a:t>
            </a:r>
            <a:endParaRPr/>
          </a:p>
        </p:txBody>
      </p:sp>
      <p:sp>
        <p:nvSpPr>
          <p:cNvPr id="3" name="Date Placeholder 2"/>
          <p:cNvSpPr>
            <a:spLocks noGrp="1"/>
          </p:cNvSpPr>
          <p:nvPr>
            <p:ph type="dt" sz="half" idx="10"/>
          </p:nvPr>
        </p:nvSpPr>
        <p:spPr/>
        <p:txBody>
          <a:bodyPr/>
          <a:lstStyle/>
          <a:p>
            <a:fld id="{0C361EF1-60F6-E04B-9FE8-7A3531DE6119}" type="datetimeFigureOut">
              <a:rPr lang="en-US" smtClean="0"/>
              <a:pPr/>
              <a:t>4/7/2014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6F3AA7-0A3E-3B46-B9FE-A1E6C5E84E2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Overlay-Blank.jpg"/>
          <p:cNvPicPr>
            <a:picLocks noChangeAspect="1"/>
          </p:cNvPicPr>
          <p:nvPr/>
        </p:nvPicPr>
        <p:blipFill>
          <a:blip r:embed="rId2"/>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fld id="{0C361EF1-60F6-E04B-9FE8-7A3531DE6119}" type="datetimeFigureOut">
              <a:rPr lang="en-US" smtClean="0"/>
              <a:pPr/>
              <a:t>4/7/2014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56F3AA7-0A3E-3B46-B9FE-A1E6C5E84E2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11"/>
          <p:cNvGrpSpPr/>
          <p:nvPr/>
        </p:nvGrpSpPr>
        <p:grpSpPr>
          <a:xfrm>
            <a:off x="4267200" y="0"/>
            <a:ext cx="4876800" cy="6858000"/>
            <a:chOff x="4267200" y="0"/>
            <a:chExt cx="4876800" cy="6858000"/>
          </a:xfrm>
        </p:grpSpPr>
        <p:pic>
          <p:nvPicPr>
            <p:cNvPr id="9" name="Picture 8" descr="Overlay-Blank.jpg"/>
            <p:cNvPicPr>
              <a:picLocks noChangeAspect="1"/>
            </p:cNvPicPr>
            <p:nvPr userDrawn="1"/>
          </p:nvPicPr>
          <p:blipFill>
            <a:blip r:embed="rId2"/>
            <a:srcRect l="4302" r="46875"/>
            <a:stretch>
              <a:fillRect/>
            </a:stretch>
          </p:blipFill>
          <p:spPr>
            <a:xfrm>
              <a:off x="4495800" y="0"/>
              <a:ext cx="4648200" cy="6858000"/>
            </a:xfrm>
            <a:prstGeom prst="rect">
              <a:avLst/>
            </a:prstGeom>
          </p:spPr>
        </p:pic>
        <p:pic>
          <p:nvPicPr>
            <p:cNvPr id="10" name="Picture 9" descr="Overlay-VerticalBridge.jpg"/>
            <p:cNvPicPr>
              <a:picLocks noChangeAspect="1"/>
            </p:cNvPicPr>
            <p:nvPr userDrawn="1"/>
          </p:nvPicPr>
          <p:blipFill>
            <a:blip r:embed="rId3"/>
            <a:stretch>
              <a:fillRect/>
            </a:stretch>
          </p:blipFill>
          <p:spPr>
            <a:xfrm flipH="1">
              <a:off x="4267200" y="0"/>
              <a:ext cx="267891" cy="6858000"/>
            </a:xfrm>
            <a:prstGeom prst="rect">
              <a:avLst/>
            </a:prstGeom>
          </p:spPr>
        </p:pic>
      </p:grpSp>
      <p:sp>
        <p:nvSpPr>
          <p:cNvPr id="2" name="Title 1"/>
          <p:cNvSpPr>
            <a:spLocks noGrp="1"/>
          </p:cNvSpPr>
          <p:nvPr>
            <p:ph type="title"/>
          </p:nvPr>
        </p:nvSpPr>
        <p:spPr>
          <a:xfrm>
            <a:off x="381000" y="609600"/>
            <a:ext cx="3612776" cy="1537447"/>
          </a:xfrm>
        </p:spPr>
        <p:txBody>
          <a:bodyPr anchor="b"/>
          <a:lstStyle>
            <a:lvl1pPr algn="ctr">
              <a:lnSpc>
                <a:spcPct val="100000"/>
              </a:lnSpc>
              <a:defRPr sz="3600" b="0"/>
            </a:lvl1pPr>
          </a:lstStyle>
          <a:p>
            <a:r>
              <a:rPr lang="en-CA" smtClean="0"/>
              <a:t>Click to edit Master title style</a:t>
            </a:r>
            <a:endParaRPr/>
          </a:p>
        </p:txBody>
      </p:sp>
      <p:sp>
        <p:nvSpPr>
          <p:cNvPr id="3" name="Content Placeholder 2"/>
          <p:cNvSpPr>
            <a:spLocks noGrp="1"/>
          </p:cNvSpPr>
          <p:nvPr>
            <p:ph idx="1"/>
          </p:nvPr>
        </p:nvSpPr>
        <p:spPr>
          <a:xfrm>
            <a:off x="4885859" y="381001"/>
            <a:ext cx="3813174" cy="5697537"/>
          </a:xfrm>
        </p:spPr>
        <p:txBody>
          <a:bodyPr>
            <a:normAutofit/>
          </a:bodyPr>
          <a:lstStyle>
            <a:lvl1pPr>
              <a:defRPr sz="2400" b="0"/>
            </a:lvl1pPr>
            <a:lvl2pPr>
              <a:defRPr sz="2200" b="0"/>
            </a:lvl2pPr>
            <a:lvl3pPr>
              <a:defRPr sz="2000" b="0"/>
            </a:lvl3pPr>
            <a:lvl4pPr>
              <a:defRPr sz="1800" b="0"/>
            </a:lvl4pPr>
            <a:lvl5pPr>
              <a:defRPr sz="1800" b="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Text Placeholder 3"/>
          <p:cNvSpPr>
            <a:spLocks noGrp="1"/>
          </p:cNvSpPr>
          <p:nvPr>
            <p:ph type="body" sz="half" idx="2"/>
          </p:nvPr>
        </p:nvSpPr>
        <p:spPr>
          <a:xfrm>
            <a:off x="381000" y="2209801"/>
            <a:ext cx="3612776" cy="3200400"/>
          </a:xfrm>
        </p:spPr>
        <p:txBody>
          <a:bodyPr>
            <a:normAutofit/>
          </a:bodyPr>
          <a:lstStyle>
            <a:lvl1pPr marL="0" indent="0" algn="ctr">
              <a:spcBef>
                <a:spcPts val="600"/>
              </a:spcBef>
              <a:buNone/>
              <a:defRPr sz="1800" b="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0C361EF1-60F6-E04B-9FE8-7A3531DE6119}" type="datetimeFigureOut">
              <a:rPr lang="en-US" smtClean="0"/>
              <a:pPr/>
              <a:t>4/7/2014</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4267200" y="6356350"/>
            <a:ext cx="609600" cy="365125"/>
          </a:xfrm>
        </p:spPr>
        <p:txBody>
          <a:bodyPr/>
          <a:lstStyle>
            <a:lvl1pPr algn="ctr">
              <a:defRPr>
                <a:solidFill>
                  <a:schemeClr val="tx2">
                    <a:lumMod val="40000"/>
                    <a:lumOff val="60000"/>
                  </a:schemeClr>
                </a:solidFill>
              </a:defRPr>
            </a:lvl1pPr>
          </a:lstStyle>
          <a:p>
            <a:fld id="{756F3AA7-0A3E-3B46-B9FE-A1E6C5E84E2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Overlay-Blank.jp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title"/>
          </p:nvPr>
        </p:nvSpPr>
        <p:spPr>
          <a:xfrm>
            <a:off x="381000" y="609600"/>
            <a:ext cx="3612822" cy="1536192"/>
          </a:xfrm>
        </p:spPr>
        <p:txBody>
          <a:bodyPr vert="horz" lIns="91440" tIns="45720" rIns="91440" bIns="45720" rtlCol="0" anchor="b">
            <a:noAutofit/>
          </a:bodyPr>
          <a:lstStyle>
            <a:lvl1pPr algn="ctr" defTabSz="914400" rtl="0" eaLnBrk="1" latinLnBrk="0" hangingPunct="1">
              <a:lnSpc>
                <a:spcPct val="100000"/>
              </a:lnSpc>
              <a:spcBef>
                <a:spcPct val="0"/>
              </a:spcBef>
              <a:buNone/>
              <a:defRPr sz="3600" b="0" kern="1200">
                <a:solidFill>
                  <a:schemeClr val="tx2"/>
                </a:solidFill>
                <a:latin typeface="+mn-lt"/>
                <a:ea typeface="+mj-ea"/>
                <a:cs typeface="+mj-cs"/>
              </a:defRPr>
            </a:lvl1pPr>
          </a:lstStyle>
          <a:p>
            <a:r>
              <a:rPr lang="en-CA" smtClean="0"/>
              <a:t>Click to edit Master title style</a:t>
            </a:r>
            <a:endParaRPr/>
          </a:p>
        </p:txBody>
      </p:sp>
      <p:sp>
        <p:nvSpPr>
          <p:cNvPr id="3" name="Picture Placeholder 2"/>
          <p:cNvSpPr>
            <a:spLocks noGrp="1"/>
          </p:cNvSpPr>
          <p:nvPr>
            <p:ph type="pic" idx="1"/>
          </p:nvPr>
        </p:nvSpPr>
        <p:spPr>
          <a:xfrm>
            <a:off x="4873625" y="381000"/>
            <a:ext cx="3813175" cy="5697538"/>
          </a:xfrm>
          <a:solidFill>
            <a:schemeClr val="bg1">
              <a:lumMod val="85000"/>
            </a:schemeClr>
          </a:solidFill>
          <a:ln w="101600">
            <a:solidFill>
              <a:schemeClr val="accent1">
                <a:lumMod val="40000"/>
                <a:lumOff val="60000"/>
                <a:alpha val="40000"/>
              </a:schemeClr>
            </a:solidFill>
            <a:miter lim="800000"/>
          </a:ln>
          <a:effectLst>
            <a:innerShdw blurRad="457200">
              <a:schemeClr val="accent1">
                <a:alpha val="80000"/>
              </a:schemeClr>
            </a:innerShdw>
            <a:softEdge rad="3175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smtClean="0"/>
              <a:t>Drag picture to placeholder or click icon to add</a:t>
            </a:r>
            <a:endParaRPr/>
          </a:p>
        </p:txBody>
      </p:sp>
      <p:sp>
        <p:nvSpPr>
          <p:cNvPr id="4" name="Text Placeholder 3"/>
          <p:cNvSpPr>
            <a:spLocks noGrp="1"/>
          </p:cNvSpPr>
          <p:nvPr>
            <p:ph type="body" sz="half" idx="2"/>
          </p:nvPr>
        </p:nvSpPr>
        <p:spPr>
          <a:xfrm>
            <a:off x="379984" y="2209799"/>
            <a:ext cx="3613792" cy="3222625"/>
          </a:xfrm>
        </p:spPr>
        <p:txBody>
          <a:bodyPr vert="horz" lIns="91440" tIns="45720" rIns="91440" bIns="45720" rtlCol="0">
            <a:normAutofit/>
          </a:bodyPr>
          <a:lstStyle>
            <a:lvl1pPr marL="0" indent="0" algn="ctr">
              <a:spcBef>
                <a:spcPts val="600"/>
              </a:spcBef>
              <a:buNone/>
              <a:defRPr sz="1800" b="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2400"/>
              </a:spcBef>
              <a:buClr>
                <a:schemeClr val="accent1">
                  <a:lumMod val="60000"/>
                  <a:lumOff val="40000"/>
                </a:schemeClr>
              </a:buClr>
              <a:buFont typeface="Candara" pitchFamily="34" charset="0"/>
              <a:buNone/>
            </a:pPr>
            <a:r>
              <a:rPr lang="en-CA" smtClean="0"/>
              <a:t>Click to edit Master text styles</a:t>
            </a:r>
          </a:p>
        </p:txBody>
      </p:sp>
      <p:sp>
        <p:nvSpPr>
          <p:cNvPr id="5" name="Date Placeholder 4"/>
          <p:cNvSpPr>
            <a:spLocks noGrp="1"/>
          </p:cNvSpPr>
          <p:nvPr>
            <p:ph type="dt" sz="half" idx="10"/>
          </p:nvPr>
        </p:nvSpPr>
        <p:spPr/>
        <p:txBody>
          <a:bodyPr/>
          <a:lstStyle/>
          <a:p>
            <a:fld id="{0C361EF1-60F6-E04B-9FE8-7A3531DE6119}" type="datetimeFigureOut">
              <a:rPr lang="en-US" smtClean="0"/>
              <a:pPr/>
              <a:t>4/7/2014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F3AA7-0A3E-3B46-B9FE-A1E6C5E84E2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Alt.">
    <p:spTree>
      <p:nvGrpSpPr>
        <p:cNvPr id="1" name=""/>
        <p:cNvGrpSpPr/>
        <p:nvPr/>
      </p:nvGrpSpPr>
      <p:grpSpPr>
        <a:xfrm>
          <a:off x="0" y="0"/>
          <a:ext cx="0" cy="0"/>
          <a:chOff x="0" y="0"/>
          <a:chExt cx="0" cy="0"/>
        </a:xfrm>
      </p:grpSpPr>
      <p:grpSp>
        <p:nvGrpSpPr>
          <p:cNvPr id="8" name="Group 8"/>
          <p:cNvGrpSpPr/>
          <p:nvPr/>
        </p:nvGrpSpPr>
        <p:grpSpPr>
          <a:xfrm>
            <a:off x="4267200" y="0"/>
            <a:ext cx="4876800" cy="6858000"/>
            <a:chOff x="4267200" y="0"/>
            <a:chExt cx="4876800" cy="6858000"/>
          </a:xfrm>
        </p:grpSpPr>
        <p:pic>
          <p:nvPicPr>
            <p:cNvPr id="10" name="Picture 9" descr="Overlay-Blank.jpg"/>
            <p:cNvPicPr>
              <a:picLocks noChangeAspect="1"/>
            </p:cNvPicPr>
            <p:nvPr userDrawn="1"/>
          </p:nvPicPr>
          <p:blipFill>
            <a:blip r:embed="rId2"/>
            <a:srcRect l="4302" r="46875"/>
            <a:stretch>
              <a:fillRect/>
            </a:stretch>
          </p:blipFill>
          <p:spPr>
            <a:xfrm>
              <a:off x="4495800" y="0"/>
              <a:ext cx="4648200" cy="6858000"/>
            </a:xfrm>
            <a:prstGeom prst="rect">
              <a:avLst/>
            </a:prstGeom>
          </p:spPr>
        </p:pic>
        <p:pic>
          <p:nvPicPr>
            <p:cNvPr id="11" name="Picture 10" descr="Overlay-VerticalBridge.jpg"/>
            <p:cNvPicPr>
              <a:picLocks noChangeAspect="1"/>
            </p:cNvPicPr>
            <p:nvPr userDrawn="1"/>
          </p:nvPicPr>
          <p:blipFill>
            <a:blip r:embed="rId3"/>
            <a:stretch>
              <a:fillRect/>
            </a:stretch>
          </p:blipFill>
          <p:spPr>
            <a:xfrm flipH="1">
              <a:off x="4267200" y="0"/>
              <a:ext cx="267891" cy="6858000"/>
            </a:xfrm>
            <a:prstGeom prst="rect">
              <a:avLst/>
            </a:prstGeom>
          </p:spPr>
        </p:pic>
      </p:grpSp>
      <p:sp>
        <p:nvSpPr>
          <p:cNvPr id="2" name="Title 1"/>
          <p:cNvSpPr>
            <a:spLocks noGrp="1"/>
          </p:cNvSpPr>
          <p:nvPr>
            <p:ph type="title"/>
          </p:nvPr>
        </p:nvSpPr>
        <p:spPr>
          <a:xfrm>
            <a:off x="381000" y="609600"/>
            <a:ext cx="3612822" cy="1536192"/>
          </a:xfrm>
        </p:spPr>
        <p:txBody>
          <a:bodyPr vert="horz" lIns="91440" tIns="45720" rIns="91440" bIns="45720" rtlCol="0" anchor="b">
            <a:noAutofit/>
          </a:bodyPr>
          <a:lstStyle>
            <a:lvl1pPr algn="ctr" defTabSz="914400" rtl="0" eaLnBrk="1" latinLnBrk="0" hangingPunct="1">
              <a:lnSpc>
                <a:spcPct val="100000"/>
              </a:lnSpc>
              <a:spcBef>
                <a:spcPct val="0"/>
              </a:spcBef>
              <a:buNone/>
              <a:defRPr sz="3600" b="0" kern="1200">
                <a:solidFill>
                  <a:schemeClr val="tx2"/>
                </a:solidFill>
                <a:latin typeface="+mn-lt"/>
                <a:ea typeface="+mj-ea"/>
                <a:cs typeface="+mj-cs"/>
              </a:defRPr>
            </a:lvl1pPr>
          </a:lstStyle>
          <a:p>
            <a:r>
              <a:rPr lang="en-CA" smtClean="0"/>
              <a:t>Click to edit Master title style</a:t>
            </a:r>
            <a:endParaRPr/>
          </a:p>
        </p:txBody>
      </p:sp>
      <p:sp>
        <p:nvSpPr>
          <p:cNvPr id="3" name="Picture Placeholder 2"/>
          <p:cNvSpPr>
            <a:spLocks noGrp="1"/>
          </p:cNvSpPr>
          <p:nvPr>
            <p:ph type="pic" idx="1"/>
          </p:nvPr>
        </p:nvSpPr>
        <p:spPr>
          <a:xfrm>
            <a:off x="4873625" y="381000"/>
            <a:ext cx="3813175" cy="5697538"/>
          </a:xfrm>
          <a:solidFill>
            <a:schemeClr val="bg1">
              <a:lumMod val="85000"/>
            </a:schemeClr>
          </a:solidFill>
          <a:ln w="101600">
            <a:noFill/>
            <a:miter lim="800000"/>
          </a:ln>
          <a:effectLst>
            <a:innerShdw blurRad="457200">
              <a:schemeClr val="tx1">
                <a:lumMod val="50000"/>
                <a:lumOff val="50000"/>
                <a:alpha val="80000"/>
              </a:schemeClr>
            </a:innerShdw>
            <a:softEdge rad="1270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smtClean="0"/>
              <a:t>Drag picture to placeholder or click icon to add</a:t>
            </a:r>
            <a:endParaRPr/>
          </a:p>
        </p:txBody>
      </p:sp>
      <p:sp>
        <p:nvSpPr>
          <p:cNvPr id="4" name="Text Placeholder 3"/>
          <p:cNvSpPr>
            <a:spLocks noGrp="1"/>
          </p:cNvSpPr>
          <p:nvPr>
            <p:ph type="body" sz="half" idx="2"/>
          </p:nvPr>
        </p:nvSpPr>
        <p:spPr>
          <a:xfrm>
            <a:off x="379984" y="2209799"/>
            <a:ext cx="3613792" cy="3222625"/>
          </a:xfrm>
        </p:spPr>
        <p:txBody>
          <a:bodyPr vert="horz" lIns="91440" tIns="45720" rIns="91440" bIns="45720" rtlCol="0">
            <a:normAutofit/>
          </a:bodyPr>
          <a:lstStyle>
            <a:lvl1pPr marL="0" indent="0" algn="ctr">
              <a:spcBef>
                <a:spcPts val="600"/>
              </a:spcBef>
              <a:buNone/>
              <a:defRPr sz="1800" b="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2400"/>
              </a:spcBef>
              <a:buClr>
                <a:schemeClr val="accent1">
                  <a:lumMod val="60000"/>
                  <a:lumOff val="40000"/>
                </a:schemeClr>
              </a:buClr>
              <a:buFont typeface="Candara" pitchFamily="34" charset="0"/>
              <a:buNone/>
            </a:pPr>
            <a:r>
              <a:rPr lang="en-CA" smtClean="0"/>
              <a:t>Click to edit Master text styles</a:t>
            </a:r>
          </a:p>
        </p:txBody>
      </p:sp>
      <p:sp>
        <p:nvSpPr>
          <p:cNvPr id="5" name="Date Placeholder 4"/>
          <p:cNvSpPr>
            <a:spLocks noGrp="1"/>
          </p:cNvSpPr>
          <p:nvPr>
            <p:ph type="dt" sz="half" idx="10"/>
          </p:nvPr>
        </p:nvSpPr>
        <p:spPr/>
        <p:txBody>
          <a:bodyPr/>
          <a:lstStyle/>
          <a:p>
            <a:fld id="{0C361EF1-60F6-E04B-9FE8-7A3531DE6119}" type="datetimeFigureOut">
              <a:rPr lang="en-US" smtClean="0"/>
              <a:pPr/>
              <a:t>4/7/2014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F3AA7-0A3E-3B46-B9FE-A1E6C5E84E24}"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 name="Group 6"/>
          <p:cNvGrpSpPr/>
          <p:nvPr/>
        </p:nvGrpSpPr>
        <p:grpSpPr>
          <a:xfrm>
            <a:off x="0" y="1372650"/>
            <a:ext cx="9144000" cy="5485350"/>
            <a:chOff x="0" y="1372650"/>
            <a:chExt cx="9144000" cy="5485350"/>
          </a:xfrm>
        </p:grpSpPr>
        <p:pic>
          <p:nvPicPr>
            <p:cNvPr id="8" name="Picture 7" descr="Overlay-Blank.jpg"/>
            <p:cNvPicPr>
              <a:picLocks noChangeAspect="1"/>
            </p:cNvPicPr>
            <p:nvPr userDrawn="1"/>
          </p:nvPicPr>
          <p:blipFill>
            <a:blip r:embed="rId2"/>
            <a:srcRect t="23333"/>
            <a:stretch>
              <a:fillRect/>
            </a:stretch>
          </p:blipFill>
          <p:spPr>
            <a:xfrm>
              <a:off x="0" y="1600200"/>
              <a:ext cx="9144000" cy="5257800"/>
            </a:xfrm>
            <a:prstGeom prst="rect">
              <a:avLst/>
            </a:prstGeom>
          </p:spPr>
        </p:pic>
        <p:pic>
          <p:nvPicPr>
            <p:cNvPr id="9" name="Picture 8" descr="Overlay-HorizontalBridge.jpg"/>
            <p:cNvPicPr>
              <a:picLocks noChangeAspect="1"/>
            </p:cNvPicPr>
            <p:nvPr userDrawn="1"/>
          </p:nvPicPr>
          <p:blipFill>
            <a:blip r:embed="rId3"/>
            <a:stretch>
              <a:fillRect/>
            </a:stretch>
          </p:blipFill>
          <p:spPr>
            <a:xfrm>
              <a:off x="0" y="1372650"/>
              <a:ext cx="9144000" cy="267891"/>
            </a:xfrm>
            <a:prstGeom prst="rect">
              <a:avLst/>
            </a:prstGeom>
          </p:spPr>
        </p:pic>
      </p:grpSp>
      <p:sp>
        <p:nvSpPr>
          <p:cNvPr id="2" name="Title 1"/>
          <p:cNvSpPr>
            <a:spLocks noGrp="1"/>
          </p:cNvSpPr>
          <p:nvPr>
            <p:ph type="title"/>
          </p:nvPr>
        </p:nvSpPr>
        <p:spPr/>
        <p:txBody>
          <a:bodyPr/>
          <a:lstStyle/>
          <a:p>
            <a:r>
              <a:rPr lang="en-CA"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10"/>
          </p:nvPr>
        </p:nvSpPr>
        <p:spPr/>
        <p:txBody>
          <a:bodyPr/>
          <a:lstStyle/>
          <a:p>
            <a:fld id="{0C361EF1-60F6-E04B-9FE8-7A3531DE6119}" type="datetimeFigureOut">
              <a:rPr lang="en-US" smtClean="0"/>
              <a:pPr/>
              <a:t>4/7/2014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F3AA7-0A3E-3B46-B9FE-A1E6C5E84E24}"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Group 10"/>
          <p:cNvGrpSpPr/>
          <p:nvPr/>
        </p:nvGrpSpPr>
        <p:grpSpPr>
          <a:xfrm>
            <a:off x="0" y="0"/>
            <a:ext cx="7696200" cy="6858000"/>
            <a:chOff x="0" y="0"/>
            <a:chExt cx="7696200" cy="6858000"/>
          </a:xfrm>
        </p:grpSpPr>
        <p:pic>
          <p:nvPicPr>
            <p:cNvPr id="8" name="Picture 7" descr="Overlay-Blank.jpg"/>
            <p:cNvPicPr>
              <a:picLocks noChangeAspect="1"/>
            </p:cNvPicPr>
            <p:nvPr userDrawn="1"/>
          </p:nvPicPr>
          <p:blipFill>
            <a:blip r:embed="rId2"/>
            <a:srcRect l="1471" r="16862"/>
            <a:stretch>
              <a:fillRect/>
            </a:stretch>
          </p:blipFill>
          <p:spPr>
            <a:xfrm>
              <a:off x="0" y="0"/>
              <a:ext cx="7467600" cy="6858000"/>
            </a:xfrm>
            <a:prstGeom prst="rect">
              <a:avLst/>
            </a:prstGeom>
          </p:spPr>
        </p:pic>
        <p:pic>
          <p:nvPicPr>
            <p:cNvPr id="9" name="Picture 8" descr="Overlay-VerticalBridge.jpg"/>
            <p:cNvPicPr>
              <a:picLocks noChangeAspect="1"/>
            </p:cNvPicPr>
            <p:nvPr userDrawn="1"/>
          </p:nvPicPr>
          <p:blipFill>
            <a:blip r:embed="rId3"/>
            <a:stretch>
              <a:fillRect/>
            </a:stretch>
          </p:blipFill>
          <p:spPr>
            <a:xfrm>
              <a:off x="7428309" y="0"/>
              <a:ext cx="267891" cy="6858000"/>
            </a:xfrm>
            <a:prstGeom prst="rect">
              <a:avLst/>
            </a:prstGeom>
          </p:spPr>
        </p:pic>
      </p:grpSp>
      <p:sp>
        <p:nvSpPr>
          <p:cNvPr id="2" name="Vertical Title 1"/>
          <p:cNvSpPr>
            <a:spLocks noGrp="1"/>
          </p:cNvSpPr>
          <p:nvPr>
            <p:ph type="title" orient="vert"/>
          </p:nvPr>
        </p:nvSpPr>
        <p:spPr>
          <a:xfrm>
            <a:off x="7620000" y="381001"/>
            <a:ext cx="1447800" cy="5697538"/>
          </a:xfrm>
        </p:spPr>
        <p:txBody>
          <a:bodyPr vert="eaVert"/>
          <a:lstStyle/>
          <a:p>
            <a:r>
              <a:rPr lang="en-CA" smtClean="0"/>
              <a:t>Click to edit Master title style</a:t>
            </a:r>
            <a:endParaRPr/>
          </a:p>
        </p:txBody>
      </p:sp>
      <p:sp>
        <p:nvSpPr>
          <p:cNvPr id="3" name="Vertical Text Placeholder 2"/>
          <p:cNvSpPr>
            <a:spLocks noGrp="1"/>
          </p:cNvSpPr>
          <p:nvPr>
            <p:ph type="body" orient="vert" idx="1"/>
          </p:nvPr>
        </p:nvSpPr>
        <p:spPr>
          <a:xfrm>
            <a:off x="381000" y="381001"/>
            <a:ext cx="6705600" cy="5697537"/>
          </a:xfrm>
        </p:spPr>
        <p:txBody>
          <a:bodyPr vert="eaVert"/>
          <a:lstStyle>
            <a:lvl5pPr>
              <a:defRPr/>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10"/>
          </p:nvPr>
        </p:nvSpPr>
        <p:spPr/>
        <p:txBody>
          <a:bodyPr/>
          <a:lstStyle/>
          <a:p>
            <a:fld id="{0C361EF1-60F6-E04B-9FE8-7A3531DE6119}" type="datetimeFigureOut">
              <a:rPr lang="en-US" smtClean="0"/>
              <a:pPr/>
              <a:t>4/7/2014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F3AA7-0A3E-3B46-B9FE-A1E6C5E84E2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92162" y="40341"/>
            <a:ext cx="7570787" cy="1411941"/>
          </a:xfrm>
          <a:prstGeom prst="rect">
            <a:avLst/>
          </a:prstGeom>
        </p:spPr>
        <p:txBody>
          <a:bodyPr vert="horz" lIns="91440" tIns="45720" rIns="91440" bIns="45720" rtlCol="0" anchor="ctr">
            <a:noAutofit/>
          </a:bodyPr>
          <a:lstStyle/>
          <a:p>
            <a:r>
              <a:rPr lang="en-CA" smtClean="0"/>
              <a:t>Click to edit Master title style</a:t>
            </a:r>
            <a:endParaRPr/>
          </a:p>
        </p:txBody>
      </p:sp>
      <p:sp>
        <p:nvSpPr>
          <p:cNvPr id="3" name="Text Placeholder 2"/>
          <p:cNvSpPr>
            <a:spLocks noGrp="1"/>
          </p:cNvSpPr>
          <p:nvPr>
            <p:ph type="body" idx="1"/>
          </p:nvPr>
        </p:nvSpPr>
        <p:spPr>
          <a:xfrm>
            <a:off x="792162" y="1761565"/>
            <a:ext cx="7570787" cy="4289611"/>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dirty="0"/>
          </a:p>
        </p:txBody>
      </p:sp>
      <p:sp>
        <p:nvSpPr>
          <p:cNvPr id="4" name="Date Placeholder 3"/>
          <p:cNvSpPr>
            <a:spLocks noGrp="1"/>
          </p:cNvSpPr>
          <p:nvPr>
            <p:ph type="dt" sz="half" idx="2"/>
          </p:nvPr>
        </p:nvSpPr>
        <p:spPr>
          <a:xfrm>
            <a:off x="6651812" y="6356350"/>
            <a:ext cx="2133600" cy="365125"/>
          </a:xfrm>
          <a:prstGeom prst="rect">
            <a:avLst/>
          </a:prstGeom>
        </p:spPr>
        <p:txBody>
          <a:bodyPr vert="horz" lIns="91440" tIns="45720" rIns="91440" bIns="45720" rtlCol="0" anchor="ctr"/>
          <a:lstStyle>
            <a:lvl1pPr algn="r">
              <a:defRPr sz="1200" b="1">
                <a:solidFill>
                  <a:schemeClr val="tx2">
                    <a:lumMod val="40000"/>
                    <a:lumOff val="60000"/>
                  </a:schemeClr>
                </a:solidFill>
              </a:defRPr>
            </a:lvl1pPr>
          </a:lstStyle>
          <a:p>
            <a:fld id="{0C361EF1-60F6-E04B-9FE8-7A3531DE6119}" type="datetimeFigureOut">
              <a:rPr lang="en-US" smtClean="0"/>
              <a:pPr/>
              <a:t>4/7/2014</a:t>
            </a:fld>
            <a:endParaRPr lang="en-US"/>
          </a:p>
        </p:txBody>
      </p:sp>
      <p:sp>
        <p:nvSpPr>
          <p:cNvPr id="6" name="Slide Number Placeholder 5"/>
          <p:cNvSpPr>
            <a:spLocks noGrp="1"/>
          </p:cNvSpPr>
          <p:nvPr>
            <p:ph type="sldNum" sz="quarter" idx="4"/>
          </p:nvPr>
        </p:nvSpPr>
        <p:spPr>
          <a:xfrm>
            <a:off x="4267200" y="6356350"/>
            <a:ext cx="609600" cy="365125"/>
          </a:xfrm>
          <a:prstGeom prst="rect">
            <a:avLst/>
          </a:prstGeom>
        </p:spPr>
        <p:txBody>
          <a:bodyPr vert="horz" lIns="91440" tIns="45720" rIns="91440" bIns="45720" rtlCol="0" anchor="ctr"/>
          <a:lstStyle>
            <a:lvl1pPr algn="ctr">
              <a:defRPr sz="1200" b="1">
                <a:solidFill>
                  <a:schemeClr val="tx2">
                    <a:lumMod val="40000"/>
                    <a:lumOff val="60000"/>
                  </a:schemeClr>
                </a:solidFill>
              </a:defRPr>
            </a:lvl1pPr>
          </a:lstStyle>
          <a:p>
            <a:fld id="{756F3AA7-0A3E-3B46-B9FE-A1E6C5E84E24}" type="slidenum">
              <a:rPr lang="en-US" smtClean="0"/>
              <a:pPr/>
              <a:t>‹#›</a:t>
            </a:fld>
            <a:endParaRPr lang="en-US"/>
          </a:p>
        </p:txBody>
      </p:sp>
      <p:sp>
        <p:nvSpPr>
          <p:cNvPr id="5" name="Footer Placeholder 4"/>
          <p:cNvSpPr>
            <a:spLocks noGrp="1"/>
          </p:cNvSpPr>
          <p:nvPr>
            <p:ph type="ftr" sz="quarter" idx="3"/>
          </p:nvPr>
        </p:nvSpPr>
        <p:spPr>
          <a:xfrm>
            <a:off x="372035" y="6356350"/>
            <a:ext cx="2895600" cy="365125"/>
          </a:xfrm>
          <a:prstGeom prst="rect">
            <a:avLst/>
          </a:prstGeom>
        </p:spPr>
        <p:txBody>
          <a:bodyPr vert="horz" lIns="91440" tIns="45720" rIns="91440" bIns="45720" rtlCol="0" anchor="ctr"/>
          <a:lstStyle>
            <a:lvl1pPr algn="l">
              <a:defRPr sz="1200" b="1">
                <a:solidFill>
                  <a:schemeClr val="tx2">
                    <a:lumMod val="40000"/>
                    <a:lumOff val="60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defTabSz="914400" rtl="0" eaLnBrk="1" latinLnBrk="0" hangingPunct="1">
        <a:lnSpc>
          <a:spcPts val="6000"/>
        </a:lnSpc>
        <a:spcBef>
          <a:spcPct val="0"/>
        </a:spcBef>
        <a:buNone/>
        <a:defRPr sz="5400" kern="1200">
          <a:solidFill>
            <a:schemeClr val="tx2"/>
          </a:solidFill>
          <a:latin typeface="+mn-lt"/>
          <a:ea typeface="+mj-ea"/>
          <a:cs typeface="+mj-cs"/>
        </a:defRPr>
      </a:lvl1pPr>
    </p:titleStyle>
    <p:bodyStyle>
      <a:lvl1pPr marL="342900" indent="-342900" algn="l" defTabSz="914400" rtl="0" eaLnBrk="1" latinLnBrk="0" hangingPunct="1">
        <a:spcBef>
          <a:spcPts val="2400"/>
        </a:spcBef>
        <a:buClr>
          <a:schemeClr val="accent1">
            <a:lumMod val="60000"/>
            <a:lumOff val="40000"/>
          </a:schemeClr>
        </a:buClr>
        <a:buFont typeface="Candara" pitchFamily="34" charset="0"/>
        <a:buChar char="•"/>
        <a:defRPr sz="2800" kern="1200">
          <a:solidFill>
            <a:schemeClr val="tx2"/>
          </a:solidFill>
          <a:latin typeface="+mn-lt"/>
          <a:ea typeface="+mn-ea"/>
          <a:cs typeface="+mn-cs"/>
        </a:defRPr>
      </a:lvl1pPr>
      <a:lvl2pPr marL="685800" indent="-336550" algn="l" defTabSz="914400" rtl="0" eaLnBrk="1" latinLnBrk="0" hangingPunct="1">
        <a:spcBef>
          <a:spcPts val="600"/>
        </a:spcBef>
        <a:buClr>
          <a:schemeClr val="tx2"/>
        </a:buClr>
        <a:buFont typeface="Candara" pitchFamily="34" charset="0"/>
        <a:buChar char="•"/>
        <a:defRPr sz="2600" kern="1200">
          <a:solidFill>
            <a:schemeClr val="tx2"/>
          </a:solidFill>
          <a:latin typeface="+mn-lt"/>
          <a:ea typeface="+mn-ea"/>
          <a:cs typeface="+mn-cs"/>
        </a:defRPr>
      </a:lvl2pPr>
      <a:lvl3pPr marL="1035050" indent="-349250" algn="l" defTabSz="914400" rtl="0" eaLnBrk="1" latinLnBrk="0" hangingPunct="1">
        <a:spcBef>
          <a:spcPts val="600"/>
        </a:spcBef>
        <a:buClr>
          <a:schemeClr val="accent1">
            <a:lumMod val="60000"/>
            <a:lumOff val="40000"/>
          </a:schemeClr>
        </a:buClr>
        <a:buFont typeface="Candara" pitchFamily="34" charset="0"/>
        <a:buChar char="•"/>
        <a:defRPr sz="2400" kern="1200">
          <a:solidFill>
            <a:schemeClr val="tx2"/>
          </a:solidFill>
          <a:latin typeface="+mn-lt"/>
          <a:ea typeface="+mn-ea"/>
          <a:cs typeface="+mn-cs"/>
        </a:defRPr>
      </a:lvl3pPr>
      <a:lvl4pPr marL="1371600" indent="-336550" algn="l" defTabSz="914400" rtl="0" eaLnBrk="1" latinLnBrk="0" hangingPunct="1">
        <a:spcBef>
          <a:spcPts val="600"/>
        </a:spcBef>
        <a:buClr>
          <a:schemeClr val="tx2"/>
        </a:buClr>
        <a:buFont typeface="Candara" pitchFamily="34" charset="0"/>
        <a:buChar char="•"/>
        <a:defRPr sz="2200" kern="1200">
          <a:solidFill>
            <a:schemeClr val="tx2"/>
          </a:solidFill>
          <a:latin typeface="+mn-lt"/>
          <a:ea typeface="+mn-ea"/>
          <a:cs typeface="+mn-cs"/>
        </a:defRPr>
      </a:lvl4pPr>
      <a:lvl5pPr marL="1720850" indent="-349250" algn="l" defTabSz="914400" rtl="0" eaLnBrk="1" latinLnBrk="0" hangingPunct="1">
        <a:spcBef>
          <a:spcPts val="600"/>
        </a:spcBef>
        <a:buClr>
          <a:schemeClr val="accent1">
            <a:lumMod val="60000"/>
            <a:lumOff val="40000"/>
          </a:schemeClr>
        </a:buClr>
        <a:buFont typeface="Candara" pitchFamily="34" charset="0"/>
        <a:buChar char="•"/>
        <a:defRPr sz="2000" kern="1200">
          <a:solidFill>
            <a:schemeClr val="tx2"/>
          </a:solidFill>
          <a:latin typeface="+mn-lt"/>
          <a:ea typeface="+mn-ea"/>
          <a:cs typeface="+mn-cs"/>
        </a:defRPr>
      </a:lvl5pPr>
      <a:lvl6pPr marL="2055813" indent="-344488" algn="l" defTabSz="914400" rtl="0" eaLnBrk="1" latinLnBrk="0" hangingPunct="1">
        <a:spcBef>
          <a:spcPct val="20000"/>
        </a:spcBef>
        <a:buFont typeface="Arial" pitchFamily="34" charset="0"/>
        <a:buChar char="•"/>
        <a:defRPr lang="en-US" sz="2000" kern="1200" dirty="0" smtClean="0">
          <a:solidFill>
            <a:schemeClr val="tx2"/>
          </a:solidFill>
          <a:latin typeface="+mn-lt"/>
          <a:ea typeface="+mn-ea"/>
          <a:cs typeface="+mn-cs"/>
        </a:defRPr>
      </a:lvl6pPr>
      <a:lvl7pPr marL="2398713" indent="-344488" algn="l" defTabSz="914400" rtl="0" eaLnBrk="1" latinLnBrk="0" hangingPunct="1">
        <a:spcBef>
          <a:spcPct val="20000"/>
        </a:spcBef>
        <a:buClr>
          <a:schemeClr val="accent1">
            <a:lumMod val="60000"/>
            <a:lumOff val="40000"/>
          </a:schemeClr>
        </a:buClr>
        <a:buFont typeface="Arial" pitchFamily="34" charset="0"/>
        <a:buChar char="•"/>
        <a:defRPr lang="en-US" sz="2000" kern="1200" dirty="0" smtClean="0">
          <a:solidFill>
            <a:schemeClr val="tx2"/>
          </a:solidFill>
          <a:latin typeface="+mn-lt"/>
          <a:ea typeface="+mn-ea"/>
          <a:cs typeface="+mn-cs"/>
        </a:defRPr>
      </a:lvl7pPr>
      <a:lvl8pPr marL="2743200" indent="-344488" algn="l" defTabSz="914400" rtl="0" eaLnBrk="1" latinLnBrk="0" hangingPunct="1">
        <a:spcBef>
          <a:spcPct val="20000"/>
        </a:spcBef>
        <a:buFont typeface="Arial" pitchFamily="34" charset="0"/>
        <a:buChar char="•"/>
        <a:defRPr lang="en-US" sz="2000" kern="1200" dirty="0" smtClean="0">
          <a:solidFill>
            <a:schemeClr val="tx2"/>
          </a:solidFill>
          <a:latin typeface="+mn-lt"/>
          <a:ea typeface="+mn-ea"/>
          <a:cs typeface="+mn-cs"/>
        </a:defRPr>
      </a:lvl8pPr>
      <a:lvl9pPr marL="3087688" indent="-344488" algn="l" defTabSz="914400" rtl="0" eaLnBrk="1" latinLnBrk="0" hangingPunct="1">
        <a:spcBef>
          <a:spcPct val="20000"/>
        </a:spcBef>
        <a:buClr>
          <a:schemeClr val="accent1">
            <a:lumMod val="60000"/>
            <a:lumOff val="40000"/>
          </a:schemeClr>
        </a:buClr>
        <a:buFont typeface="Arial" pitchFamily="34" charset="0"/>
        <a:buChar char="•"/>
        <a:defRPr lang="en-US" sz="2000" kern="1200" dirty="0" smtClean="0">
          <a:solidFill>
            <a:schemeClr val="tx2"/>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Introduction to Legal Studies</a:t>
            </a:r>
            <a:endParaRPr lang="en-US" dirty="0"/>
          </a:p>
        </p:txBody>
      </p:sp>
      <p:sp>
        <p:nvSpPr>
          <p:cNvPr id="3" name="Subtitle 2"/>
          <p:cNvSpPr>
            <a:spLocks noGrp="1"/>
          </p:cNvSpPr>
          <p:nvPr>
            <p:ph type="subTitle" idx="1"/>
          </p:nvPr>
        </p:nvSpPr>
        <p:spPr/>
        <p:txBody>
          <a:bodyPr/>
          <a:lstStyle/>
          <a:p>
            <a:r>
              <a:rPr lang="en-US" dirty="0"/>
              <a:t>LAWS 1000 – End of Year Review: </a:t>
            </a:r>
            <a:r>
              <a:rPr lang="en-US" dirty="0" smtClean="0"/>
              <a:t>2</a:t>
            </a:r>
            <a:r>
              <a:rPr lang="en-US" baseline="30000" dirty="0" smtClean="0"/>
              <a:t>nd</a:t>
            </a:r>
            <a:r>
              <a:rPr lang="en-US" dirty="0" smtClean="0"/>
              <a:t> </a:t>
            </a:r>
            <a:r>
              <a:rPr lang="en-US" dirty="0"/>
              <a:t>Semester Materials</a:t>
            </a:r>
          </a:p>
          <a:p>
            <a:endParaRPr lang="en-US" dirty="0"/>
          </a:p>
          <a:p>
            <a:endParaRPr lang="en-US" dirty="0"/>
          </a:p>
        </p:txBody>
      </p:sp>
    </p:spTree>
    <p:extLst>
      <p:ext uri="{BB962C8B-B14F-4D97-AF65-F5344CB8AC3E}">
        <p14:creationId xmlns:p14="http://schemas.microsoft.com/office/powerpoint/2010/main" xmlns="" val="2387914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Themes</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Adjudication and Alternative Dispute Resolution Mechanisms</a:t>
            </a:r>
          </a:p>
          <a:p>
            <a:r>
              <a:rPr lang="en-US" dirty="0" smtClean="0"/>
              <a:t>The Adversarial System</a:t>
            </a:r>
          </a:p>
          <a:p>
            <a:r>
              <a:rPr lang="en-US" dirty="0" smtClean="0"/>
              <a:t>Access to Justice </a:t>
            </a:r>
          </a:p>
          <a:p>
            <a:r>
              <a:rPr lang="en-US" dirty="0" smtClean="0"/>
              <a:t>Legal Aid in Ontario</a:t>
            </a:r>
          </a:p>
          <a:p>
            <a:r>
              <a:rPr lang="en-US" dirty="0" smtClean="0"/>
              <a:t>Roles played in the Canadian Justice system</a:t>
            </a:r>
          </a:p>
          <a:p>
            <a:r>
              <a:rPr lang="en-US" dirty="0" smtClean="0"/>
              <a:t>The </a:t>
            </a:r>
            <a:r>
              <a:rPr lang="en-US" i="1" dirty="0" smtClean="0"/>
              <a:t>Canadian Charter of Rights and Freedoms</a:t>
            </a:r>
          </a:p>
          <a:p>
            <a:r>
              <a:rPr lang="en-US" dirty="0" smtClean="0"/>
              <a:t>Individuals in Canadian legal history</a:t>
            </a:r>
            <a:endParaRPr lang="en-US" dirty="0"/>
          </a:p>
        </p:txBody>
      </p:sp>
    </p:spTree>
    <p:extLst>
      <p:ext uri="{BB962C8B-B14F-4D97-AF65-F5344CB8AC3E}">
        <p14:creationId xmlns:p14="http://schemas.microsoft.com/office/powerpoint/2010/main" xmlns="" val="9724880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Adjudication</a:t>
            </a:r>
            <a:endParaRPr lang="en-US" dirty="0"/>
          </a:p>
        </p:txBody>
      </p:sp>
      <p:sp>
        <p:nvSpPr>
          <p:cNvPr id="3" name="Content Placeholder 2"/>
          <p:cNvSpPr>
            <a:spLocks noGrp="1"/>
          </p:cNvSpPr>
          <p:nvPr>
            <p:ph idx="1"/>
          </p:nvPr>
        </p:nvSpPr>
        <p:spPr/>
        <p:txBody>
          <a:bodyPr>
            <a:normAutofit lnSpcReduction="10000"/>
          </a:bodyPr>
          <a:lstStyle/>
          <a:p>
            <a:r>
              <a:rPr lang="en-US" dirty="0"/>
              <a:t>2 parties + ideally impartial 3</a:t>
            </a:r>
            <a:r>
              <a:rPr lang="en-US" baseline="30000" dirty="0"/>
              <a:t>rd</a:t>
            </a:r>
            <a:r>
              <a:rPr lang="en-US" dirty="0"/>
              <a:t> party</a:t>
            </a:r>
          </a:p>
          <a:p>
            <a:r>
              <a:rPr lang="en-US" dirty="0" smtClean="0"/>
              <a:t>Formal, public method of conflict resolution disputes</a:t>
            </a:r>
          </a:p>
          <a:p>
            <a:r>
              <a:rPr lang="en-US" dirty="0" smtClean="0"/>
              <a:t>Courts authorized to intervene in disputes</a:t>
            </a:r>
          </a:p>
          <a:p>
            <a:r>
              <a:rPr lang="en-US" dirty="0" smtClean="0"/>
              <a:t>Consent of both disputants </a:t>
            </a:r>
            <a:r>
              <a:rPr lang="en-US" i="1" dirty="0" smtClean="0"/>
              <a:t>not</a:t>
            </a:r>
            <a:r>
              <a:rPr lang="en-US" dirty="0" smtClean="0"/>
              <a:t> required</a:t>
            </a:r>
          </a:p>
          <a:p>
            <a:r>
              <a:rPr lang="en-US" dirty="0" smtClean="0"/>
              <a:t>Limited to issues and facts constituting legal disputes</a:t>
            </a:r>
          </a:p>
          <a:p>
            <a:endParaRPr lang="en-US" dirty="0"/>
          </a:p>
        </p:txBody>
      </p:sp>
    </p:spTree>
    <p:extLst>
      <p:ext uri="{BB962C8B-B14F-4D97-AF65-F5344CB8AC3E}">
        <p14:creationId xmlns:p14="http://schemas.microsoft.com/office/powerpoint/2010/main" xmlns="" val="2780396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Alternative Dispute Mechanisms</a:t>
            </a:r>
            <a:endParaRPr lang="en-US" dirty="0"/>
          </a:p>
        </p:txBody>
      </p:sp>
      <p:sp>
        <p:nvSpPr>
          <p:cNvPr id="3" name="Content Placeholder 2"/>
          <p:cNvSpPr>
            <a:spLocks noGrp="1"/>
          </p:cNvSpPr>
          <p:nvPr>
            <p:ph idx="1"/>
          </p:nvPr>
        </p:nvSpPr>
        <p:spPr/>
        <p:txBody>
          <a:bodyPr/>
          <a:lstStyle/>
          <a:p>
            <a:endParaRPr lang="en-US" dirty="0" smtClean="0"/>
          </a:p>
          <a:p>
            <a:r>
              <a:rPr lang="en-US" dirty="0" smtClean="0"/>
              <a:t>Negotiation</a:t>
            </a:r>
          </a:p>
          <a:p>
            <a:r>
              <a:rPr lang="en-US" dirty="0" smtClean="0"/>
              <a:t>Mediation</a:t>
            </a:r>
          </a:p>
          <a:p>
            <a:r>
              <a:rPr lang="en-US" dirty="0" smtClean="0"/>
              <a:t>Arbitration</a:t>
            </a:r>
          </a:p>
          <a:p>
            <a:r>
              <a:rPr lang="en-US" dirty="0" smtClean="0"/>
              <a:t>Hybrid Methods</a:t>
            </a:r>
            <a:endParaRPr lang="en-US" dirty="0"/>
          </a:p>
        </p:txBody>
      </p:sp>
    </p:spTree>
    <p:extLst>
      <p:ext uri="{BB962C8B-B14F-4D97-AF65-F5344CB8AC3E}">
        <p14:creationId xmlns:p14="http://schemas.microsoft.com/office/powerpoint/2010/main" xmlns="" val="2479466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Alternative Approaches in Law</a:t>
            </a:r>
            <a:endParaRPr lang="en-US" dirty="0"/>
          </a:p>
        </p:txBody>
      </p:sp>
      <p:sp>
        <p:nvSpPr>
          <p:cNvPr id="3" name="Content Placeholder 2"/>
          <p:cNvSpPr>
            <a:spLocks noGrp="1"/>
          </p:cNvSpPr>
          <p:nvPr>
            <p:ph idx="1"/>
          </p:nvPr>
        </p:nvSpPr>
        <p:spPr/>
        <p:txBody>
          <a:bodyPr/>
          <a:lstStyle/>
          <a:p>
            <a:endParaRPr lang="en-US" dirty="0" smtClean="0"/>
          </a:p>
          <a:p>
            <a:r>
              <a:rPr lang="en-US" dirty="0" smtClean="0"/>
              <a:t>Canada’s Drug Treatment Courts</a:t>
            </a:r>
          </a:p>
          <a:p>
            <a:r>
              <a:rPr lang="en-US" dirty="0" smtClean="0"/>
              <a:t>Collaborative Law</a:t>
            </a:r>
          </a:p>
          <a:p>
            <a:r>
              <a:rPr lang="en-US" dirty="0" smtClean="0"/>
              <a:t>Case Management</a:t>
            </a:r>
          </a:p>
          <a:p>
            <a:r>
              <a:rPr lang="en-US" dirty="0" smtClean="0"/>
              <a:t>Mandatory Mediation Programs</a:t>
            </a:r>
          </a:p>
          <a:p>
            <a:r>
              <a:rPr lang="en-US" dirty="0" smtClean="0"/>
              <a:t>Class Action Suits</a:t>
            </a:r>
            <a:endParaRPr lang="en-US" dirty="0"/>
          </a:p>
        </p:txBody>
      </p:sp>
    </p:spTree>
    <p:extLst>
      <p:ext uri="{BB962C8B-B14F-4D97-AF65-F5344CB8AC3E}">
        <p14:creationId xmlns:p14="http://schemas.microsoft.com/office/powerpoint/2010/main" xmlns="" val="3188035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Emerging Concerns in ADR</a:t>
            </a:r>
            <a:endParaRPr lang="en-US" dirty="0"/>
          </a:p>
        </p:txBody>
      </p:sp>
      <p:sp>
        <p:nvSpPr>
          <p:cNvPr id="3" name="Content Placeholder 2"/>
          <p:cNvSpPr>
            <a:spLocks noGrp="1"/>
          </p:cNvSpPr>
          <p:nvPr>
            <p:ph idx="1"/>
          </p:nvPr>
        </p:nvSpPr>
        <p:spPr>
          <a:xfrm>
            <a:off x="439596" y="1761565"/>
            <a:ext cx="7923353" cy="4289611"/>
          </a:xfrm>
        </p:spPr>
        <p:txBody>
          <a:bodyPr/>
          <a:lstStyle/>
          <a:p>
            <a:endParaRPr lang="en-US" dirty="0" smtClean="0"/>
          </a:p>
          <a:p>
            <a:r>
              <a:rPr lang="en-US" dirty="0" smtClean="0"/>
              <a:t>Faith-based arbitration (esp. in family disputes)</a:t>
            </a:r>
          </a:p>
          <a:p>
            <a:r>
              <a:rPr lang="en-US" dirty="0" smtClean="0"/>
              <a:t>Party vulnerability (e.g. women in collaborative family law)</a:t>
            </a:r>
          </a:p>
          <a:p>
            <a:r>
              <a:rPr lang="en-US" dirty="0" smtClean="0"/>
              <a:t>The </a:t>
            </a:r>
            <a:r>
              <a:rPr lang="en-US" dirty="0"/>
              <a:t>s</a:t>
            </a:r>
            <a:r>
              <a:rPr lang="en-US" dirty="0" smtClean="0"/>
              <a:t>ettlement process</a:t>
            </a:r>
          </a:p>
          <a:p>
            <a:endParaRPr lang="en-US" dirty="0"/>
          </a:p>
        </p:txBody>
      </p:sp>
    </p:spTree>
    <p:extLst>
      <p:ext uri="{BB962C8B-B14F-4D97-AF65-F5344CB8AC3E}">
        <p14:creationId xmlns:p14="http://schemas.microsoft.com/office/powerpoint/2010/main" xmlns="" val="1519594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Adversarial System</a:t>
            </a:r>
            <a:endParaRPr lang="en-US" dirty="0"/>
          </a:p>
        </p:txBody>
      </p:sp>
      <p:sp>
        <p:nvSpPr>
          <p:cNvPr id="3" name="Content Placeholder 2"/>
          <p:cNvSpPr>
            <a:spLocks noGrp="1"/>
          </p:cNvSpPr>
          <p:nvPr>
            <p:ph idx="1"/>
          </p:nvPr>
        </p:nvSpPr>
        <p:spPr/>
        <p:txBody>
          <a:bodyPr/>
          <a:lstStyle/>
          <a:p>
            <a:pPr marL="0" indent="0">
              <a:buNone/>
            </a:pPr>
            <a:endParaRPr lang="en-US" dirty="0" smtClean="0"/>
          </a:p>
          <a:p>
            <a:r>
              <a:rPr lang="en-US" dirty="0" smtClean="0"/>
              <a:t>Party-autonomy</a:t>
            </a:r>
          </a:p>
          <a:p>
            <a:endParaRPr lang="en-US" dirty="0" smtClean="0"/>
          </a:p>
          <a:p>
            <a:r>
              <a:rPr lang="en-US" dirty="0" smtClean="0"/>
              <a:t>Party-prosecution</a:t>
            </a:r>
          </a:p>
          <a:p>
            <a:endParaRPr lang="en-US" dirty="0" smtClean="0"/>
          </a:p>
          <a:p>
            <a:r>
              <a:rPr lang="en-US" dirty="0" smtClean="0"/>
              <a:t>Underlying assumptions</a:t>
            </a:r>
          </a:p>
          <a:p>
            <a:endParaRPr lang="en-US" dirty="0"/>
          </a:p>
        </p:txBody>
      </p:sp>
    </p:spTree>
    <p:extLst>
      <p:ext uri="{BB962C8B-B14F-4D97-AF65-F5344CB8AC3E}">
        <p14:creationId xmlns:p14="http://schemas.microsoft.com/office/powerpoint/2010/main" xmlns="" val="1340573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Concerns with Adversarial Approach</a:t>
            </a:r>
            <a:endParaRPr lang="en-US" dirty="0"/>
          </a:p>
        </p:txBody>
      </p:sp>
      <p:sp>
        <p:nvSpPr>
          <p:cNvPr id="3" name="Content Placeholder 2"/>
          <p:cNvSpPr>
            <a:spLocks noGrp="1"/>
          </p:cNvSpPr>
          <p:nvPr>
            <p:ph idx="1"/>
          </p:nvPr>
        </p:nvSpPr>
        <p:spPr/>
        <p:txBody>
          <a:bodyPr/>
          <a:lstStyle/>
          <a:p>
            <a:endParaRPr lang="en-US" dirty="0" smtClean="0"/>
          </a:p>
          <a:p>
            <a:r>
              <a:rPr lang="en-US" dirty="0" smtClean="0"/>
              <a:t>The truth about ‘impartiality’</a:t>
            </a:r>
          </a:p>
          <a:p>
            <a:endParaRPr lang="en-US" dirty="0" smtClean="0"/>
          </a:p>
          <a:p>
            <a:r>
              <a:rPr lang="en-US" dirty="0" smtClean="0"/>
              <a:t>The risk of suppression of evidence</a:t>
            </a:r>
          </a:p>
          <a:p>
            <a:endParaRPr lang="en-US" dirty="0" smtClean="0"/>
          </a:p>
          <a:p>
            <a:r>
              <a:rPr lang="en-US" dirty="0" smtClean="0"/>
              <a:t>Access to justice (income, procedural issues)</a:t>
            </a:r>
            <a:endParaRPr lang="en-US" dirty="0"/>
          </a:p>
        </p:txBody>
      </p:sp>
    </p:spTree>
    <p:extLst>
      <p:ext uri="{BB962C8B-B14F-4D97-AF65-F5344CB8AC3E}">
        <p14:creationId xmlns:p14="http://schemas.microsoft.com/office/powerpoint/2010/main" xmlns="" val="2651000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Legal Aid in Ontario</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Preceded by British ‘poor laws’</a:t>
            </a:r>
          </a:p>
          <a:p>
            <a:r>
              <a:rPr lang="en-US" dirty="0" smtClean="0"/>
              <a:t>Developed over 20</a:t>
            </a:r>
            <a:r>
              <a:rPr lang="en-US" baseline="30000" dirty="0" smtClean="0"/>
              <a:t>th</a:t>
            </a:r>
            <a:r>
              <a:rPr lang="en-US" dirty="0" smtClean="0"/>
              <a:t> century</a:t>
            </a:r>
          </a:p>
          <a:p>
            <a:r>
              <a:rPr lang="en-US" dirty="0" smtClean="0"/>
              <a:t>Involved (unsuccessful) call for pro-bono services</a:t>
            </a:r>
          </a:p>
          <a:p>
            <a:r>
              <a:rPr lang="en-US" dirty="0" smtClean="0"/>
              <a:t>Primarily  focused on criminal law services</a:t>
            </a:r>
          </a:p>
          <a:p>
            <a:r>
              <a:rPr lang="en-US" dirty="0" smtClean="0"/>
              <a:t>Has expanded to include numerous specialized clinics</a:t>
            </a:r>
          </a:p>
          <a:p>
            <a:r>
              <a:rPr lang="en-US" dirty="0"/>
              <a:t>Aims to eradicate poverty</a:t>
            </a:r>
          </a:p>
          <a:p>
            <a:r>
              <a:rPr lang="en-US" dirty="0" smtClean="0"/>
              <a:t>Continues to suffer from funding issues</a:t>
            </a:r>
          </a:p>
          <a:p>
            <a:endParaRPr lang="en-US" dirty="0" smtClean="0"/>
          </a:p>
          <a:p>
            <a:endParaRPr lang="en-US" dirty="0" smtClean="0"/>
          </a:p>
          <a:p>
            <a:endParaRPr lang="en-US" dirty="0"/>
          </a:p>
        </p:txBody>
      </p:sp>
    </p:spTree>
    <p:extLst>
      <p:ext uri="{BB962C8B-B14F-4D97-AF65-F5344CB8AC3E}">
        <p14:creationId xmlns:p14="http://schemas.microsoft.com/office/powerpoint/2010/main" xmlns="" val="4192012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Roles Played in the Canadian Justice System</a:t>
            </a:r>
            <a:endParaRPr lang="en-US" dirty="0"/>
          </a:p>
        </p:txBody>
      </p:sp>
      <p:sp>
        <p:nvSpPr>
          <p:cNvPr id="3" name="Content Placeholder 2"/>
          <p:cNvSpPr>
            <a:spLocks noGrp="1"/>
          </p:cNvSpPr>
          <p:nvPr>
            <p:ph idx="1"/>
          </p:nvPr>
        </p:nvSpPr>
        <p:spPr/>
        <p:txBody>
          <a:bodyPr/>
          <a:lstStyle/>
          <a:p>
            <a:endParaRPr lang="en-US" dirty="0" smtClean="0"/>
          </a:p>
          <a:p>
            <a:r>
              <a:rPr lang="en-US" dirty="0" smtClean="0"/>
              <a:t>Lawyers / Advocates</a:t>
            </a:r>
          </a:p>
          <a:p>
            <a:r>
              <a:rPr lang="en-US" dirty="0" smtClean="0"/>
              <a:t>Juries</a:t>
            </a:r>
          </a:p>
          <a:p>
            <a:r>
              <a:rPr lang="en-US" dirty="0" smtClean="0"/>
              <a:t>Judges</a:t>
            </a:r>
          </a:p>
          <a:p>
            <a:r>
              <a:rPr lang="en-US" dirty="0" smtClean="0"/>
              <a:t>Law Enforcement</a:t>
            </a:r>
            <a:endParaRPr lang="en-US" dirty="0"/>
          </a:p>
        </p:txBody>
      </p:sp>
    </p:spTree>
    <p:extLst>
      <p:ext uri="{BB962C8B-B14F-4D97-AF65-F5344CB8AC3E}">
        <p14:creationId xmlns:p14="http://schemas.microsoft.com/office/powerpoint/2010/main" xmlns="" val="2766034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Charter</a:t>
            </a:r>
            <a:r>
              <a:rPr lang="en-US" dirty="0" smtClean="0"/>
              <a:t> Issues in Canadian Law</a:t>
            </a:r>
            <a:endParaRPr lang="en-US" dirty="0"/>
          </a:p>
        </p:txBody>
      </p:sp>
      <p:sp>
        <p:nvSpPr>
          <p:cNvPr id="3" name="Content Placeholder 2"/>
          <p:cNvSpPr>
            <a:spLocks noGrp="1"/>
          </p:cNvSpPr>
          <p:nvPr>
            <p:ph idx="1"/>
          </p:nvPr>
        </p:nvSpPr>
        <p:spPr>
          <a:xfrm>
            <a:off x="423314" y="1761565"/>
            <a:ext cx="8401165" cy="4289611"/>
          </a:xfrm>
        </p:spPr>
        <p:txBody>
          <a:bodyPr/>
          <a:lstStyle/>
          <a:p>
            <a:endParaRPr lang="en-US" dirty="0" smtClean="0"/>
          </a:p>
          <a:p>
            <a:r>
              <a:rPr lang="en-US" dirty="0" smtClean="0"/>
              <a:t>Emergence of the </a:t>
            </a:r>
            <a:r>
              <a:rPr lang="en-US" i="1" dirty="0" smtClean="0"/>
              <a:t>Charter</a:t>
            </a:r>
          </a:p>
          <a:p>
            <a:r>
              <a:rPr lang="en-US" dirty="0" smtClean="0"/>
              <a:t>Application of the </a:t>
            </a:r>
            <a:r>
              <a:rPr lang="en-US" i="1" dirty="0" smtClean="0"/>
              <a:t>Charter </a:t>
            </a:r>
            <a:r>
              <a:rPr lang="en-US" dirty="0" smtClean="0"/>
              <a:t>(rights and freedoms, s. 1)</a:t>
            </a:r>
          </a:p>
          <a:p>
            <a:r>
              <a:rPr lang="en-US" dirty="0" smtClean="0"/>
              <a:t>The role of judges in the post-</a:t>
            </a:r>
            <a:r>
              <a:rPr lang="en-US" i="1" dirty="0" smtClean="0"/>
              <a:t>Charter </a:t>
            </a:r>
            <a:r>
              <a:rPr lang="en-US" dirty="0" smtClean="0"/>
              <a:t>era</a:t>
            </a:r>
          </a:p>
          <a:p>
            <a:endParaRPr lang="en-US" dirty="0"/>
          </a:p>
        </p:txBody>
      </p:sp>
    </p:spTree>
    <p:extLst>
      <p:ext uri="{BB962C8B-B14F-4D97-AF65-F5344CB8AC3E}">
        <p14:creationId xmlns:p14="http://schemas.microsoft.com/office/powerpoint/2010/main" xmlns="" val="13618809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Emerging Issues in Canadian Law</a:t>
            </a:r>
            <a:endParaRPr lang="en-US" dirty="0"/>
          </a:p>
        </p:txBody>
      </p:sp>
      <p:sp>
        <p:nvSpPr>
          <p:cNvPr id="3" name="Content Placeholder 2"/>
          <p:cNvSpPr>
            <a:spLocks noGrp="1"/>
          </p:cNvSpPr>
          <p:nvPr>
            <p:ph idx="1"/>
          </p:nvPr>
        </p:nvSpPr>
        <p:spPr/>
        <p:txBody>
          <a:bodyPr/>
          <a:lstStyle/>
          <a:p>
            <a:endParaRPr lang="en-US" dirty="0" smtClean="0"/>
          </a:p>
          <a:p>
            <a:r>
              <a:rPr lang="en-US" dirty="0" smtClean="0"/>
              <a:t>Familial Searching</a:t>
            </a:r>
          </a:p>
          <a:p>
            <a:endParaRPr lang="en-US" dirty="0" smtClean="0"/>
          </a:p>
          <a:p>
            <a:r>
              <a:rPr lang="en-US" dirty="0" smtClean="0"/>
              <a:t>Donor Conception and Anonymity</a:t>
            </a:r>
            <a:endParaRPr lang="en-US" dirty="0"/>
          </a:p>
        </p:txBody>
      </p:sp>
    </p:spTree>
    <p:extLst>
      <p:ext uri="{BB962C8B-B14F-4D97-AF65-F5344CB8AC3E}">
        <p14:creationId xmlns:p14="http://schemas.microsoft.com/office/powerpoint/2010/main" xmlns="" val="3341926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Stories</a:t>
            </a:r>
            <a:endParaRPr lang="en-US" dirty="0"/>
          </a:p>
        </p:txBody>
      </p:sp>
      <p:sp>
        <p:nvSpPr>
          <p:cNvPr id="3" name="Content Placeholder 2"/>
          <p:cNvSpPr>
            <a:spLocks noGrp="1"/>
          </p:cNvSpPr>
          <p:nvPr>
            <p:ph idx="1"/>
          </p:nvPr>
        </p:nvSpPr>
        <p:spPr/>
        <p:txBody>
          <a:bodyPr/>
          <a:lstStyle/>
          <a:p>
            <a:r>
              <a:rPr lang="en-US" dirty="0" smtClean="0"/>
              <a:t>Dr. Charles Smith</a:t>
            </a:r>
          </a:p>
          <a:p>
            <a:r>
              <a:rPr lang="en-US" dirty="0" smtClean="0"/>
              <a:t>Ken Murray</a:t>
            </a:r>
          </a:p>
          <a:p>
            <a:r>
              <a:rPr lang="en-US" dirty="0" smtClean="0"/>
              <a:t>Judge Thomas Berger</a:t>
            </a:r>
          </a:p>
          <a:p>
            <a:r>
              <a:rPr lang="en-US" dirty="0" smtClean="0"/>
              <a:t>Olivia </a:t>
            </a:r>
            <a:r>
              <a:rPr lang="en-US" dirty="0" err="1" smtClean="0"/>
              <a:t>Pratten</a:t>
            </a:r>
            <a:endParaRPr lang="en-US" dirty="0" smtClean="0"/>
          </a:p>
          <a:p>
            <a:r>
              <a:rPr lang="en-US" dirty="0" smtClean="0"/>
              <a:t>‘Firsts’ in racial, gender representation in Canadian legal profession</a:t>
            </a:r>
          </a:p>
          <a:p>
            <a:endParaRPr lang="en-US" dirty="0" smtClean="0"/>
          </a:p>
          <a:p>
            <a:endParaRPr lang="en-US" dirty="0"/>
          </a:p>
        </p:txBody>
      </p:sp>
    </p:spTree>
    <p:extLst>
      <p:ext uri="{BB962C8B-B14F-4D97-AF65-F5344CB8AC3E}">
        <p14:creationId xmlns:p14="http://schemas.microsoft.com/office/powerpoint/2010/main" xmlns="" val="2005754513"/>
      </p:ext>
    </p:extLst>
  </p:cSld>
  <p:clrMapOvr>
    <a:masterClrMapping/>
  </p:clrMapOvr>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5" Type="http://schemas.openxmlformats.org/officeDocument/2006/relationships/image" Target="../media/image5.jpeg"/><Relationship Id="rId4" Type="http://schemas.openxmlformats.org/officeDocument/2006/relationships/image" Target="../media/image4.jpeg"/></Relationships>
</file>

<file path=ppt/theme/theme1.xml><?xml version="1.0" encoding="utf-8"?>
<a:theme xmlns:a="http://schemas.openxmlformats.org/drawingml/2006/main" name="Infusion">
  <a:themeElements>
    <a:clrScheme name="Infusion">
      <a:dk1>
        <a:sysClr val="windowText" lastClr="000000"/>
      </a:dk1>
      <a:lt1>
        <a:sysClr val="window" lastClr="FFFFFF"/>
      </a:lt1>
      <a:dk2>
        <a:srgbClr val="2F1F58"/>
      </a:dk2>
      <a:lt2>
        <a:srgbClr val="B7A9E0"/>
      </a:lt2>
      <a:accent1>
        <a:srgbClr val="8C73D0"/>
      </a:accent1>
      <a:accent2>
        <a:srgbClr val="C2E8C4"/>
      </a:accent2>
      <a:accent3>
        <a:srgbClr val="C5A6E8"/>
      </a:accent3>
      <a:accent4>
        <a:srgbClr val="B45EC7"/>
      </a:accent4>
      <a:accent5>
        <a:srgbClr val="9FDAFB"/>
      </a:accent5>
      <a:accent6>
        <a:srgbClr val="95C5B0"/>
      </a:accent6>
      <a:hlink>
        <a:srgbClr val="744AE0"/>
      </a:hlink>
      <a:folHlink>
        <a:srgbClr val="8D8AD1"/>
      </a:folHlink>
    </a:clrScheme>
    <a:fontScheme name="Infusion">
      <a:majorFont>
        <a:latin typeface="Mistral"/>
        <a:ea typeface=""/>
        <a:cs typeface=""/>
        <a:font script="Jpan" typeface="ＤＦＰ行書体"/>
      </a:majorFont>
      <a:minorFont>
        <a:latin typeface="Candara"/>
        <a:ea typeface=""/>
        <a:cs typeface=""/>
        <a:font script="Jpan" typeface="メイリオ"/>
      </a:minorFont>
    </a:fontScheme>
    <a:fmtScheme name="Infusion">
      <a:fillStyleLst>
        <a:solidFill>
          <a:schemeClr val="phClr"/>
        </a:solidFill>
        <a:blipFill rotWithShape="1">
          <a:blip xmlns:r="http://schemas.openxmlformats.org/officeDocument/2006/relationships" r:embed="rId1">
            <a:duotone>
              <a:schemeClr val="phClr">
                <a:shade val="70000"/>
                <a:satMod val="120000"/>
              </a:schemeClr>
              <a:schemeClr val="phClr">
                <a:tint val="70000"/>
                <a:satMod val="300000"/>
                <a:lumMod val="125000"/>
              </a:schemeClr>
            </a:duotone>
          </a:blip>
          <a:tile tx="0" ty="0" sx="50000" sy="50000" flip="none" algn="tl"/>
        </a:blipFill>
        <a:blipFill rotWithShape="1">
          <a:blip xmlns:r="http://schemas.openxmlformats.org/officeDocument/2006/relationships" r:embed="rId2">
            <a:duotone>
              <a:schemeClr val="phClr">
                <a:shade val="70000"/>
                <a:satMod val="120000"/>
              </a:schemeClr>
              <a:schemeClr val="phClr">
                <a:tint val="70000"/>
                <a:satMod val="135000"/>
              </a:schemeClr>
            </a:duotone>
          </a:blip>
          <a:tile tx="0" ty="0" sx="40000" sy="40000" flip="none" algn="tl"/>
        </a:blipFill>
      </a:fillStyleLst>
      <a:lnStyleLst>
        <a:ln w="38100" cap="flat" cmpd="sng" algn="ctr">
          <a:solidFill>
            <a:schemeClr val="phClr">
              <a:alpha val="70000"/>
              <a:satMod val="105000"/>
            </a:schemeClr>
          </a:solidFill>
          <a:prstDash val="solid"/>
          <a:miter/>
        </a:ln>
        <a:ln w="50800" cap="flat" cmpd="sng" algn="ctr">
          <a:solidFill>
            <a:schemeClr val="phClr">
              <a:alpha val="50000"/>
            </a:schemeClr>
          </a:solidFill>
          <a:prstDash val="solid"/>
          <a:miter/>
        </a:ln>
        <a:ln w="88900" cap="flat" cmpd="sng" algn="ctr">
          <a:solidFill>
            <a:schemeClr val="phClr">
              <a:alpha val="40000"/>
            </a:schemeClr>
          </a:solidFill>
          <a:prstDash val="solid"/>
          <a:miter/>
        </a:ln>
      </a:lnStyleLst>
      <a:effectStyleLst>
        <a:effectStyle>
          <a:effectLst/>
        </a:effectStyle>
        <a:effectStyle>
          <a:effectLst>
            <a:outerShdw blurRad="38100" dist="25400" dir="5400000" rotWithShape="0">
              <a:srgbClr val="000000">
                <a:alpha val="50000"/>
              </a:srgbClr>
            </a:outerShdw>
          </a:effectLst>
        </a:effectStyle>
        <a:effectStyle>
          <a:effectLst>
            <a:innerShdw blurRad="190500" dir="13500000">
              <a:srgbClr val="000000">
                <a:alpha val="50000"/>
              </a:srgbClr>
            </a:innerShdw>
            <a:outerShdw blurRad="38100" dist="25400" dir="5400000" rotWithShape="0">
              <a:srgbClr val="000000">
                <a:alpha val="50000"/>
              </a:srgbClr>
            </a:outerShdw>
          </a:effectLst>
        </a:effectStyle>
      </a:effectStyleLst>
      <a:bgFillStyleLst>
        <a:blipFill rotWithShape="1">
          <a:blip xmlns:r="http://schemas.openxmlformats.org/officeDocument/2006/relationships" r:embed="rId3">
            <a:duotone>
              <a:schemeClr val="phClr">
                <a:shade val="70000"/>
                <a:satMod val="500000"/>
                <a:lumMod val="50000"/>
              </a:schemeClr>
              <a:schemeClr val="phClr">
                <a:satMod val="800000"/>
                <a:lumMod val="250000"/>
              </a:schemeClr>
            </a:duotone>
          </a:blip>
          <a:stretch/>
        </a:blipFill>
        <a:blipFill rotWithShape="1">
          <a:blip xmlns:r="http://schemas.openxmlformats.org/officeDocument/2006/relationships" r:embed="rId4">
            <a:duotone>
              <a:schemeClr val="phClr">
                <a:shade val="70000"/>
                <a:satMod val="500000"/>
                <a:lumMod val="50000"/>
              </a:schemeClr>
              <a:schemeClr val="phClr">
                <a:satMod val="800000"/>
                <a:lumMod val="250000"/>
              </a:schemeClr>
            </a:duotone>
          </a:blip>
          <a:stretch/>
        </a:blipFill>
        <a:blipFill rotWithShape="1">
          <a:blip xmlns:r="http://schemas.openxmlformats.org/officeDocument/2006/relationships" r:embed="rId5">
            <a:duotone>
              <a:schemeClr val="phClr">
                <a:shade val="70000"/>
                <a:satMod val="500000"/>
                <a:lumMod val="50000"/>
              </a:schemeClr>
              <a:schemeClr val="phClr">
                <a:satMod val="800000"/>
                <a:lumMod val="2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Infusion.thmx</Template>
  <TotalTime>115</TotalTime>
  <Words>679</Words>
  <Application>Microsoft Office PowerPoint</Application>
  <PresentationFormat>On-screen Show (4:3)</PresentationFormat>
  <Paragraphs>116</Paragraphs>
  <Slides>13</Slides>
  <Notes>11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Infusion</vt:lpstr>
      <vt:lpstr>Introduction to Legal Studies</vt:lpstr>
      <vt:lpstr>Review Themes</vt:lpstr>
      <vt:lpstr>Adjudication</vt:lpstr>
      <vt:lpstr>Alternative Dispute Mechanisms</vt:lpstr>
      <vt:lpstr>Alternative Approaches in Law</vt:lpstr>
      <vt:lpstr>Emerging Concerns in ADR</vt:lpstr>
      <vt:lpstr>The Adversarial System</vt:lpstr>
      <vt:lpstr>Concerns with Adversarial Approach</vt:lpstr>
      <vt:lpstr>Legal Aid in Ontario</vt:lpstr>
      <vt:lpstr>Roles Played in the Canadian Justice System</vt:lpstr>
      <vt:lpstr>Charter Issues in Canadian Law</vt:lpstr>
      <vt:lpstr>Emerging Issues in Canadian Law</vt:lpstr>
      <vt:lpstr>Individual Stories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Legal Studies</dc:title>
  <dc:creator>Amy</dc:creator>
  <cp:lastModifiedBy>Owner</cp:lastModifiedBy>
  <cp:revision>14</cp:revision>
  <dcterms:created xsi:type="dcterms:W3CDTF">2014-03-31T19:43:16Z</dcterms:created>
  <dcterms:modified xsi:type="dcterms:W3CDTF">2014-04-07T17:28:13Z</dcterms:modified>
</cp:coreProperties>
</file>