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ink/ink2.xml" ContentType="application/inkml+xml"/>
  <Override PartName="/ppt/notesSlides/notesSlide3.xml" ContentType="application/vnd.openxmlformats-officedocument.presentationml.notesSlide+xml"/>
  <Override PartName="/ppt/ink/ink3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4.xml" ContentType="application/inkml+xml"/>
  <Override PartName="/ppt/notesSlides/notesSlide6.xml" ContentType="application/vnd.openxmlformats-officedocument.presentationml.notesSlide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notesSlides/notesSlide7.xml" ContentType="application/vnd.openxmlformats-officedocument.presentationml.notesSlide+xml"/>
  <Override PartName="/ppt/ink/ink14.xml" ContentType="application/inkml+xml"/>
  <Override PartName="/ppt/notesSlides/notesSlide8.xml" ContentType="application/vnd.openxmlformats-officedocument.presentationml.notesSlide+xml"/>
  <Override PartName="/ppt/ink/ink15.xml" ContentType="application/inkml+xml"/>
  <Override PartName="/ppt/ink/ink16.xml" ContentType="application/inkml+xml"/>
  <Override PartName="/ppt/notesSlides/notesSlide9.xml" ContentType="application/vnd.openxmlformats-officedocument.presentationml.notesSlide+xml"/>
  <Override PartName="/ppt/ink/ink17.xml" ContentType="application/inkml+xml"/>
  <Override PartName="/ppt/ink/ink18.xml" ContentType="application/inkml+xml"/>
  <Override PartName="/ppt/notesSlides/notesSlide10.xml" ContentType="application/vnd.openxmlformats-officedocument.presentationml.notesSlide+xml"/>
  <Override PartName="/ppt/ink/ink19.xml" ContentType="application/inkml+xml"/>
  <Override PartName="/ppt/notesSlides/notesSlide11.xml" ContentType="application/vnd.openxmlformats-officedocument.presentationml.notesSlide+xml"/>
  <Override PartName="/ppt/ink/ink20.xml" ContentType="application/inkml+xml"/>
  <Override PartName="/ppt/ink/ink21.xml" ContentType="application/inkml+xml"/>
  <Override PartName="/ppt/notesSlides/notesSlide12.xml" ContentType="application/vnd.openxmlformats-officedocument.presentationml.notesSlide+xml"/>
  <Override PartName="/ppt/ink/ink22.xml" ContentType="application/inkml+xml"/>
  <Override PartName="/ppt/notesSlides/notesSlide13.xml" ContentType="application/vnd.openxmlformats-officedocument.presentationml.notesSlide+xml"/>
  <Override PartName="/ppt/ink/ink23.xml" ContentType="application/inkml+xml"/>
  <Override PartName="/ppt/notesSlides/notesSlide14.xml" ContentType="application/vnd.openxmlformats-officedocument.presentationml.notesSlide+xml"/>
  <Override PartName="/ppt/ink/ink24.xml" ContentType="application/inkml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ink/ink25.xml" ContentType="application/inkml+xml"/>
  <Override PartName="/ppt/notesSlides/notesSlide17.xml" ContentType="application/vnd.openxmlformats-officedocument.presentationml.notesSlide+xml"/>
  <Override PartName="/ppt/ink/ink26.xml" ContentType="application/inkml+xml"/>
  <Override PartName="/ppt/notesSlides/notesSlide18.xml" ContentType="application/vnd.openxmlformats-officedocument.presentationml.notesSlide+xml"/>
  <Override PartName="/ppt/ink/ink27.xml" ContentType="application/inkml+xml"/>
  <Override PartName="/ppt/notesSlides/notesSlide19.xml" ContentType="application/vnd.openxmlformats-officedocument.presentationml.notesSlide+xml"/>
  <Override PartName="/ppt/ink/ink28.xml" ContentType="application/inkml+xml"/>
  <Override PartName="/ppt/notesSlides/notesSlide20.xml" ContentType="application/vnd.openxmlformats-officedocument.presentationml.notesSlide+xml"/>
  <Override PartName="/ppt/ink/ink29.xml" ContentType="application/inkml+xml"/>
  <Override PartName="/ppt/notesSlides/notesSlide21.xml" ContentType="application/vnd.openxmlformats-officedocument.presentationml.notesSlide+xml"/>
  <Override PartName="/ppt/ink/ink30.xml" ContentType="application/inkml+xml"/>
  <Override PartName="/ppt/notesSlides/notesSlide22.xml" ContentType="application/vnd.openxmlformats-officedocument.presentationml.notesSlide+xml"/>
  <Override PartName="/ppt/ink/ink31.xml" ContentType="application/inkml+xml"/>
  <Override PartName="/ppt/notesSlides/notesSlide23.xml" ContentType="application/vnd.openxmlformats-officedocument.presentationml.notesSlide+xml"/>
  <Override PartName="/ppt/ink/ink32.xml" ContentType="application/inkml+xml"/>
  <Override PartName="/ppt/notesSlides/notesSlide24.xml" ContentType="application/vnd.openxmlformats-officedocument.presentationml.notesSlide+xml"/>
  <Override PartName="/ppt/ink/ink33.xml" ContentType="application/inkml+xml"/>
  <Override PartName="/ppt/ink/ink34.xml" ContentType="application/inkml+xml"/>
  <Override PartName="/ppt/notesSlides/notesSlide25.xml" ContentType="application/vnd.openxmlformats-officedocument.presentationml.notesSlide+xml"/>
  <Override PartName="/ppt/ink/ink35.xml" ContentType="application/inkml+xml"/>
  <Override PartName="/ppt/notesSlides/notesSlide26.xml" ContentType="application/vnd.openxmlformats-officedocument.presentationml.notesSlide+xml"/>
  <Override PartName="/ppt/ink/ink36.xml" ContentType="application/inkml+xml"/>
  <Override PartName="/ppt/notesSlides/notesSlide27.xml" ContentType="application/vnd.openxmlformats-officedocument.presentationml.notesSlide+xml"/>
  <Override PartName="/ppt/ink/ink37.xml" ContentType="application/inkml+xml"/>
  <Override PartName="/ppt/notesSlides/notesSlide28.xml" ContentType="application/vnd.openxmlformats-officedocument.presentationml.notesSlide+xml"/>
  <Override PartName="/ppt/ink/ink38.xml" ContentType="application/inkml+xml"/>
  <Override PartName="/ppt/notesSlides/notesSlide29.xml" ContentType="application/vnd.openxmlformats-officedocument.presentationml.notesSlide+xml"/>
  <Override PartName="/ppt/ink/ink39.xml" ContentType="application/inkml+xml"/>
  <Override PartName="/ppt/notesSlides/notesSlide30.xml" ContentType="application/vnd.openxmlformats-officedocument.presentationml.notesSlide+xml"/>
  <Override PartName="/ppt/ink/ink40.xml" ContentType="application/inkml+xml"/>
  <Override PartName="/ppt/notesSlides/notesSlide31.xml" ContentType="application/vnd.openxmlformats-officedocument.presentationml.notesSlide+xml"/>
  <Override PartName="/ppt/ink/ink41.xml" ContentType="application/inkml+xml"/>
  <Override PartName="/ppt/ink/ink42.xml" ContentType="application/inkml+xml"/>
  <Override PartName="/ppt/notesSlides/notesSlide32.xml" ContentType="application/vnd.openxmlformats-officedocument.presentationml.notesSlide+xml"/>
  <Override PartName="/ppt/ink/ink43.xml" ContentType="application/inkml+xml"/>
  <Override PartName="/ppt/notesSlides/notesSlide33.xml" ContentType="application/vnd.openxmlformats-officedocument.presentationml.notesSlide+xml"/>
  <Override PartName="/ppt/ink/ink4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7"/>
  </p:notesMasterIdLst>
  <p:sldIdLst>
    <p:sldId id="258" r:id="rId2"/>
    <p:sldId id="263" r:id="rId3"/>
    <p:sldId id="261" r:id="rId4"/>
    <p:sldId id="259" r:id="rId5"/>
    <p:sldId id="265" r:id="rId6"/>
    <p:sldId id="264" r:id="rId7"/>
    <p:sldId id="266" r:id="rId8"/>
    <p:sldId id="299" r:id="rId9"/>
    <p:sldId id="269" r:id="rId10"/>
    <p:sldId id="268" r:id="rId11"/>
    <p:sldId id="274" r:id="rId12"/>
    <p:sldId id="270" r:id="rId13"/>
    <p:sldId id="300" r:id="rId14"/>
    <p:sldId id="262" r:id="rId15"/>
    <p:sldId id="277" r:id="rId16"/>
    <p:sldId id="276" r:id="rId17"/>
    <p:sldId id="271" r:id="rId18"/>
    <p:sldId id="279" r:id="rId19"/>
    <p:sldId id="280" r:id="rId20"/>
    <p:sldId id="281" r:id="rId21"/>
    <p:sldId id="282" r:id="rId22"/>
    <p:sldId id="288" r:id="rId23"/>
    <p:sldId id="283" r:id="rId24"/>
    <p:sldId id="287" r:id="rId25"/>
    <p:sldId id="284" r:id="rId26"/>
    <p:sldId id="289" r:id="rId27"/>
    <p:sldId id="290" r:id="rId28"/>
    <p:sldId id="292" r:id="rId29"/>
    <p:sldId id="291" r:id="rId30"/>
    <p:sldId id="293" r:id="rId31"/>
    <p:sldId id="301" r:id="rId32"/>
    <p:sldId id="295" r:id="rId33"/>
    <p:sldId id="296" r:id="rId34"/>
    <p:sldId id="297" r:id="rId35"/>
    <p:sldId id="286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216D"/>
    <a:srgbClr val="004821"/>
    <a:srgbClr val="0070C0"/>
    <a:srgbClr val="F5B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513" y="5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29:05.63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12447 1707 248 0,'-14'-8'93'0,"14"8"-50"0,-9-19-46 0,9 16 19 16,-3-4-1-16,0-1 3 16,-3-6 10-16,3 1 5 15,-6 3-17-15,3 2 0 0,-3 10 0 16,0 4-6-16,-6 12-3 16,3 1-2-16,-3 20 1 15,3-4 6-15,-5 10 4 16,2-6-8-16,3 1-2 15,0-6-6-15,9-7-1 16,0-3 1-16,9-16 2 16,-3 0-1-16,12-27 2 15,-3 6-15-15,14-24-5 16,-2 5 2-16,3-16 4 0,-3 9 6 16,-3-4 3-16,-3 12 4 15,-4 4 1-15,-2 6 3 16,-6 21 1-16,-3 0-1 15,-3 19-1-15,0-4-1 16,0 15 2-16,0-1-3 16,3 0-2-16,0 0-3 15,3-8 1-15,0 3-1 16,6-16 0-16,-3 0-33 16,9-16-17-16,-3 0-35 15,3-19-13-15,-1 4-13 16</inkml:trace>
  <inkml:trace contextRef="#ctx0" brushRef="#br0" timeOffset="843.8314">12751 1259 244 0,'0'0'93'0,"0"0"-50"0,-3 27-30 0,3-24 22 16,-3 10-7-16,3 0 0 16,-6 19-4-16,3-3-1 15,-6 29-12-15,0-8 4 0,0 16 3 16,0-5 1-16,0 5 1 15,4-7-11-15,-1-12-5 16,0-4-3-16,3-6 1 16,3-6-10-16,3-20-4 15,0 0-23-15,3-27-8 16,0 2-10-16,-4-12-3 0,1 5 11 16,-6-14 5-16,1 12 36 15,-7-1 16-15,0 5 26 16,-6 17 12-16,3-6-9 15,-3 16-2-15,3-8-18 16,3 16-5-16,0-9-12 16,12 7-3-16,0-4-3 15,12 1 0-15,-3-3 2 16,12-8 2-16,-3 0-10 16,17-13-4-16,-5 5-23 15,6-21-10-15,-7 5 4 16,4-16 2-16,-6 6 19 0,-3-9 10 15,-6 6 7-15,-7 0 4 16,-2 0 6-16,-3 3 4 16,-3 5 22-16,-6 13 11 15,0 3-9-15,-9 18-6 16,3 0-10-16,-8 32-4 16,2-5-1-16,-9 21 2 15,3-5-7-15,0 15-1 16,3-7-6-16,6 2-2 15,0-5 0-15,9-11 0 16,0-5-3-16,12-5 2 16,-3-11-8-16,9-21-2 15,-3-5-12-15,3-19-5 16,0 3 4-16,-6-8 1 16,-4 5 14-16,-11-5 7 0,0 0 4 15,-17 7 2-15,2 7 2 16,-9 7 3-16,3 2 9 15,0 6 6-15,4 0-7 16,5 8 1-16,0-2-9 16,12 7-3-16,0-5 1 15,15 2 0-15,0-2-3 16,14-2-3-16,-2-1 2 16,9-3 0-16,-6 4-1 15,8-12-2-15,-5 4 1 16,9-6-1-16,-6 3-3 15,2-3 0-15,-5 0-9 16,-3 0-3-16,-3 0-12 0,-6 3-5 16,-1-3-14-16,-5 0-6 15,-3-3-43 1,-3 1-47-16,0 2 46 16</inkml:trace>
  <inkml:trace contextRef="#ctx0" brushRef="#br0" timeOffset="3010.5532">13126 1863 140 0,'6'13'52'0,"-6"-13"-28"0,12-8-24 0,-3 5 17 15,0-2-11-15,6 0 4 16,3-8-6-16,2-1 5 16,-2-2-6-16,0-2 1 15,-9-1-2-15,0 1 14 16,-3 5-9-16,-6-6 17 16,-3 9-14-16,-6-4 7 15,-6 6-10-15,0 14 2 16,-3-4-5-16,3 12 11 15,-5-1-8-15,5 11 14 16,0-3-12-16,6 8 9 16,-3-8-10-16,6 5-2 15,0-7-4-15,9-1-2 0,-3-4 1 16,15-6-12-16,-3-8 6 0,15-8-34 16,-3 0 22-16,5-8-47 15,-2-5 36-15,6-8-25 16,-9 5 31-16,2-5 16 15,-8 0 5-15,3 7 51 16,-9 7-28-16,0 7 40 16,-6 2-36-16,-3 14 11 15,-3 0-21-15,-3 11 8 16,-3-3-14-16,0 13 10 16,0-11-11-16,3 9-3 15,-3-6-3-15,6-5-3 16,-3-3 1-16,6-2-4 15,-3-6 2-15,9-5-10 16,-3-8 6-16,9-5-16 16,-6-3 12-16,6-8-2 15,-3-2 6-15,5 2 1 16,-5-5 2-16,0 7 6 16,-3 1-2-16,0 11 17 15,-3 4-11-15,-3 14 21 16,-6 0-16-16,3 6 4 0,-3 7-7 15,0-3-2-15,0 9-4 16,0-6-1-16,3-3-1 16,0 1-2-16,6-11 1 0,0 0-1 15,6-14 0-15,-3 4-5 0,12-19 1 16,-3 5 0-16,5-13 2 16,-2 5-1-16,3-11 1 15,-6 6 2-15,0 6 2 16,-3-4-1-16,-3 16-1 15,-1-4 3-15,-2 17 0 16,-3-2 1-16,-3 13 0 16,0-5 2-16,-3 8 1 15,0-2-6-15,3 1 0 16,-3-1 1-16,3 2 1 16,0-3-4-16,3-3-1 15,0-2-28-15,3-2-10 16,0-6-22-16,6 0-9 15,-3-6-43-15</inkml:trace>
  <inkml:trace contextRef="#ctx0" brushRef="#br0" timeOffset="3213.7072">13894 1603 236 0,'-3'8'90'0,"0"-5"-48"0,0 23-29 16,3-26 22-16,0 16-9 15,-3 19-3-15,0-4-13 16,0-1-4-16,-3 28-4 15,3-11-2-15,-3 25 3 0,0-14-4 16,0 21 0-16,0-10-4 16,6-3 1-16,0-7-29 15,3-14-11-15,3 7-65 16,0-30-41-16,0-9 68 16</inkml:trace>
  <inkml:trace contextRef="#ctx0" brushRef="#br0" timeOffset="3494.9827">13924 1828 220 0,'-9'-26'85'0,"9"26"-46"0,0-27-15 0,0 25 27 16,3-6-26-16,0 2-9 15,3 1-8-15,0 3-3 16,9-6-3-16,-3 2-2 0,5 4 3 16,7 2-2-16,-9 2 2 15,0-2-2-15,-3 8 2 16,-3-2 0-16,-3 7 1 15,-3-3-2-15,-12 9 1 0,0-3 2 16,-9 8 4 0,3-3 2-16,-6 0 3 0,-6 8-7 15,13-13-2-15,2-3-5 16,0-5-1-16,0-13-26 16,9-3-9-16,0 0-70 15,9-19-69 1,21-20 57-16</inkml:trace>
  <inkml:trace contextRef="#ctx0" brushRef="#br0" timeOffset="3885.6491">14323 1230 268 0,'-6'0'101'0,"6"0"-54"0,-9 19-26 0,9-17 30 15,-3 17-18-15,0-3-6 16,-6 21-10-16,3-8-1 15,-6 24-9-15,0-8 0 0,-3 13 3 16,3-8-6-16,3 11-2 16,0-8-1-16,4 3-1 15,-1-9 0-15,6-2 0 16,0-8 0-16,6-8 0 16,-1-2-9-16,4-19-4 15,-3 0-7-15,0-21 0 16,0 2 11-16,-3-2 5 15,0-3 3-15,-15-3 3 16,0 4-1-16,-17-1 2 0,5 2 11 16,-15 6 8-16,6 6 0 15,1-3-1-15,5 2-14 16,6 0-4-16,3 3-4 16,15 0-3-16,0 0 3 15,21-2 0-15,0 2-54 16,12-6-23-16,-4 4-78 15</inkml:trace>
  <inkml:trace contextRef="#ctx0" brushRef="#br0" timeOffset="4604.4812">14775 1344 144 0,'-3'-13'55'0,"3"13"-30"0,0-8-3 16,0 8 23-16,0 0-1 15,0 0 1-15,0 8-7 16,0-3-1-16,-6 19-21 16,3-3 2-16,-9 32 0 0,3-8-4 0,-6 29 2 15,4-13 0-15,-7 13 2 16,3-10-8-16,0 2-1 15,3-8-3-15,6-10-1 16,0-6-6-16,6-10-1 16,0 2-6-16,6-23 0 15,0-1-5-15,3-18-2 16,0 3 0-16,-3-16-1 16,0 0 9-16,-9-6 6 15,0 6 1-15,-12 0 3 16,3 5-2-16,-12 8-1 15,3-5-2-15,-2 7 1 16,2 4 1-16,6 2 0 16,3 0-3-16,9 0 0 0,0 0-18 15,15 2-9-15,-3 4-22 16,9-6-7-16,0 2-44 16,5-4-28-1,-2-4 63-15</inkml:trace>
  <inkml:trace contextRef="#ctx0" brushRef="#br0" timeOffset="4901.3559">14841 1828 228 0,'-6'0'88'0,"6"0"-48"0,-18-2-38 16,18 2 17-16,-3-3-12 15,0 0-2-15,9-5-5 16,0 0-1-16,6-2 1 16,0 5 0-16,5-9 0 0,-2 6 0 0,3 6 2 15,0 2-3-15,0 0 0 16,0 2 1-16,-6 6 0 15,-3 0 2-15,-4 11 1 16,-2-9 18-16,-8 6 11 16,-1 3-1-16,-15-6 2 15,3 3-6-15,-9-6 1 16,3 1-14-16,-3-3-3 16,7-5-7-16,-1-6-1 15,3-5-12-15,6-5-7 16,3 5-38-16,6-13-15 15,0 5-72 1</inkml:trace>
  <inkml:trace contextRef="#ctx0" brushRef="#br0" timeOffset="6552.6161">15433 1759 144 0,'-9'-2'55'0,"9"2"-30"0,12 0-32 16,-9 0 10-16,3-5-3 15,0 5 0-15,3-16 2 16,-3 0 1-16,6-5-1 16,-4-1-2-16,7-15 1 0,-3 3-1 15,0-3 2-15,-3 8-1 16,-3 0 2-16,0 5 7 15,-6 8 5-15,0 3 4 0,-6 10 1 16,0 3 0-16,-3 29 2 16,3-5 1-16,-3 16 1 15,0-6-2-15,0 9-2 16,3-6-8-16,4 2-3 16,-1-2-5-16,3 6-1 15,0-14-1-15,5-5-2 16,-2-3 1-16,9-13 1 15,-3-3-21-15,12-10-9 16,-3 2-30-16,6-18-14 16,-3 2-25-1</inkml:trace>
  <inkml:trace contextRef="#ctx0" brushRef="#br0" timeOffset="6708.9136">15683 1550 168 0,'-18'-13'63'0,"18"13"-34"0,-12 29-19 15,12-26 20-15,0 16-9 16,0-4-2-16,6 9-7 15,0-3-2-15,12 8-6 16,-3-7-3-16,9 7 2 0,-4-5-4 16,4 13 0-16,-3-8 1 15,0-5 0-15,-3-3-49 16,3-8-19-16,-3 3-19 16</inkml:trace>
  <inkml:trace contextRef="#ctx0" brushRef="#br0" timeOffset="6943.2866">15912 1558 184 0,'-12'-21'71'0,"12"21"-38"0,-9 13-10 0,9-10 26 15,-6 10-7-15,3-5-3 16,-12 16-13-16,4-3-3 16,-13 14-14-16,6-4 1 0,-12 14 3 15,6-2-7-15,-5 4-1 16,5-4-3-16,0-1 1 15,3-5-2-15,3-5-1 16,3-6-30-16,9-2-15 16,0-5-32-16,15-9-15 15,0-7-12 1</inkml:trace>
  <inkml:trace contextRef="#ctx0" brushRef="#br0" timeOffset="7146.4632">15963 1640 160 0,'0'0'60'0,"0"0"-32"0,-6 30-4 16,6-30 24-16,-3 15-13 16,0-1-5-16,-3 15-6 15,0-3-1-15,-3 30-13 16,3-9-6-16,-6 27 0 0,0-10-3 16,0 18-1-16,0-13 1 15,1 2 1-15,2-10-1 16,0-5-1-16,3-11-46 15,6-16-21-15,0-8-46 16</inkml:trace>
  <inkml:trace contextRef="#ctx0" brushRef="#br0" timeOffset="7443.3666">15936 1685 148 0,'6'-45'57'0,"-6"45"-30"0,9-21-12 0,-6 19 20 16,3-1-15-16,0 0-3 15,9 9-11-15,-3 2-2 16,8 2-2-16,-2 3 3 0,3 3 1 16,-3 0 11-16,0 5 4 15,-3-2 2-15,-6 5 1 16,-1-3-2-16,-10 11-2 16,-1-3-2-16,-15 10-1 15,3-4-5-15,-9-1-2 0,3-5-4 16,-3-2 1-16,4-1-6 15,-10-7-3-15,6-1-2 16,0-10 3-16,3 0-40 16,9-13-17-16,0 2-34 15,15-26-57 1,-3 0 38-16</inkml:trace>
  <inkml:trace contextRef="#ctx0" brushRef="#br0" timeOffset="7693.3616">16347 1058 132 0,'3'-13'52'0,"-3"13"-28"0,-3 21 7 0,3-15 24 15,-3 9-12-15,0-1-2 16,-3 15-9-16,0 3-2 16,-3 10-17-16,3-10-8 0,-6 34-1 15,0-16-3-15,-3 24 2 16,0-13-2-16,3 18-1 15,1-13-4-15,5 9 0 16,0-17-40-16,6-5-18 16,0-8-34-1,9-16-33-15,0 0 54 16</inkml:trace>
  <inkml:trace contextRef="#ctx0" brushRef="#br0" timeOffset="8099.694">16433 1664 200 0,'-12'0'74'0,"12"0"-40"0,-15 6-18 16,15-6 22-16,-6 2-5 16,0 3 1-16,-6 9-13 15,4-4-3-15,-4 14-10 16,3-5 4-16,-3 20 3 0,3-4-3 16,0 4 1-16,0-2-8 15,3 0-1-15,0-5-4 16,3-5-1-16,3-1 1 15,3-10 2-15,0-3-3 0,6-21-2 16,0 3-7-16,12-27-4 16,-3 11 3-16,8-24 2 15,-8 8 0-15,3-5 3 16,-3 7 4-16,-3 4 3 16,-3-1 0-16,-6 3 2 15,0 8 7-15,-6 13 3 16,0 2 0-16,-6 12 0 15,0 2-3-15,-3 7 1 16,0 1-6-16,3 5-1 16,0 1-4-16,6 7-3 15,0 0 2-15,6-5 0 16,-3-1-13-16,6-4-3 16,0-3-37-16,6-6-16 15,-3 1-58-15</inkml:trace>
  <inkml:trace contextRef="#ctx0" brushRef="#br0" timeOffset="8287.2149">16647 1707 148 0,'-18'23'55'0,"18"-23"-30"0,-11 35-23 16,11-35 14-16,-6 16-4 15,0-8 1-15,-3 13-1 16,3-3 0-16,-3 9-6 15,3-6-4-15,0-5-1 0,0 0-54 16,3-8-53-16,0 0 24 16</inkml:trace>
  <inkml:trace contextRef="#ctx0" brushRef="#br0" timeOffset="8459.0667">16555 1511 132 0,'3'21'52'0,"-3"-21"-28"0,9 21-33 0,-6-16 9 16,3 3 0-16,0 0 2 15,3-5-16-15,0 2-7 16,6 8-30-16,-3-5-12 16</inkml:trace>
  <inkml:trace contextRef="#ctx0" brushRef="#br0" timeOffset="8802.8995">16701 1804 148 0,'-9'30'55'0,"9"-30"-30"0,-15 50 4 16,15-42 23-16,-9 8-6 16,3 0-2-16,-3 2-19 15,0-2-7-15,0 0-11 16,3-3-5-16,4-5 1 0,-1-5-2 16,8-14-1-16,1 3-6 15,3-18-1-15,0 4-6 16,3-12-2-16,0 5 6 15,3-13 3-15,-3 5 1 16,3 0 4-16,-3 5 0 0,-3 5 3 16,0 4-1-16,-3 15 2 15,-1 2 7-15,-5 20 5 16,0-7-3-16,-3 15-2 16,3-6-1-16,-2 13 1 15,2 0-5-15,0-5-1 16,0-1-4-16,0 4-1 15,0-3-1-15,2-1 0 16,1-1-64-16,3-7-30 16,-3 4-14-1</inkml:trace>
  <inkml:trace contextRef="#ctx0" brushRef="#br0" timeOffset="12779.6567">17966 923 124 0,'-9'0'46'0,"6"0"-24"0,-3 0-4 0,3 0 20 0,0 3-6 16,0 2-1-16,0-2-2 15,0 5-1-15,-3 5-15 16,0 8-1-16,-3 8 1 0,-3 16-1 16,1-8 1-16,-1-7-1 15,-9 28 2-15,3-13-3 16,-6 21 1-16,3-8-1 15,3 3 1-15,4-11-6 16,5 3-2-16,0-13-2 16,12 0 1-16,0-9-2 15,9-7 2-15,-1-3-2 16,7-8 2-16,-3-5-2 0,3-8-1 16,0-5-10-16,3-5-4 15,-3-6-33-15,0-6-12 16,-4 4-59-1,4-8-32-15,-3-1 73 16</inkml:trace>
  <inkml:trace contextRef="#ctx0" brushRef="#br0" timeOffset="13764.004">18014 1455 104 0,'-18'16'38'0,"18"-16"-20"0,-3 13 7 0,3-13 22 15,0 0-12-15,0 3-3 0,0 2-16 16,0-5-7-16,3 3-6 16,0 2 4-16,3-5 5 15,0 0-2-15,3-5 0 0,-1 2-2 16,1 3 0-16,0-5-2 16,0 2 1-16,0-2-4 15,3-3-2-15,-3 3 0 16,3-3 1-16,0 0-1 15,3-5 2-15,-3 2-2 16,0-2-1-16,-1 0 3 16,-2 2 2-16,0-5-2 0,-3 3-2 15,0 5 0-15,-6-5-1 16,0 5 0-16,-6 3 2 16,0 2 3-16,-6 3 4 15,3 0 2-15,-11 13 1 16,2-2 2-16,0 15 2 15,0-2-3-15,0 13 2 16,3-8-2-16,0 8 0 16,4-8-7-16,2 3-2 15,3-5-4-15,6-4-1 16,0-2 1-16,15-10 2 16,-4 0-1-16,13-3-1 15,-6-6-2-15,9-4-1 16,-3-6-12-16,2-6-5 15,-2 6-16-15,0-13-7 0,-3 0 1 16,0-3 0-16,-3 3 21 16,-3-3 12-16,-1 3 7 15,-5 5 4-15,0-2 3 16,-3 7 4-16,0 3 13 16,-3 3 8-16,-3 0-2 15,0 15 0-15,0-2-6 16,0 8-4-16,0-3-2 15,0 6 0-15,0-1-6 16,0 6-2-16,0-8-4 16,0 5-3-16,0 0 0 15,3-7-1-15,0 1 0 16,6-15 2-16,0 3-1 0,6-13 2 16,-3-1-7-16,9-15 1 15,-4 4-4-15,4-7 2 16,-3 0-2-16,3-5 0 15,-3 7 4-15,0 1 1 16,0 5 2-16,-7 10 0 16,-2-7 0-16,-3 18 2 15,0 0 1-15,-6 18 3 16,0-2 3-16,-3 13 5 16,0-8-2-16,0 11 3 15,0-6-4-15,3 1 1 16,0-1-9-16,3-10-2 15,0 0 3-15,3-3 2 0,0 1-2 16,6-14-1-16,-3 0-1 16,6-14-2-1,0 6 1-15,0-21-1 0,-3 8 2 16,3-8 1-16,-4 5-10 16,4-2-5-16,-3 7-23 15,0-2-8-15,0 0-21 16,0 5-10-16,-3-5-51 15</inkml:trace>
  <inkml:trace contextRef="#ctx0" brushRef="#br0" timeOffset="13951.4954">18808 1410 240 0,'-9'32'90'0,"9"-32"-48"0,-11 50-27 0,11-42 24 16,-3 13-21-16,0-5-5 15,0 0-10-15,0 0-3 16,0 3 0-16,0-4-20 0,3-7-9 16,0-5-60-1,3-14-58-15,0 3 46 16</inkml:trace>
  <inkml:trace contextRef="#ctx0" brushRef="#br0" timeOffset="14404.6954">18773 1220 236 0,'-12'8'88'0,"9"-6"-48"0,3 9-49 0,0-11 14 0,3 0-7 16,0 3 0-16,3 4 2 15,0 1 0-15,8-2 0 16,-2-1 0-16,9 3 2 0,-3-5-1 16,6 2 2-16,-6 3-4 15,3 0-2-15,-4-3-1 16,1 3 0-16,-3 0 3 15,-6 0 2-15,-3-3 6 16,-9 6 4-16,0-3 33 16,-18 8 18-16,3 2-9 15,-2-2-4-15,2 0-26 16,3 0-11-16,3-3-6 0,6 0-2 16,0 0-7-16,15-2 0 15,-3-3-1-15,15 0-1 16,-3 0 4-16,8 2 2 15,-5-7 0-15,3 5-1 16,-3 0 3-16,-3 2 0 16,-3-2-1-16,-3 8-2 15,-4-8 7-15,-5 8 5 16,0-3 0-16,-9 1 1 16,1-4-5-16,-10 3-3 15,3-7-2-15,-9 2 0 16,3-6-2-16,-6 4-1 15,3 1-17-15,1-7-6 16,2 0-51-16,0-5-19 0</inkml:trace>
  <inkml:trace contextRef="#ctx0" brushRef="#br0" timeOffset="16076.8728">19612 976 52 0,'9'-23'19'0,"-6"12"-10"0,-3 3 29 0,3 5 23 16,-3 3 4-16,0 0 3 15,0-5-13-15,-3 5-4 16,-3 5-29-16,-6 11 0 0,-6 13 0 16,-9 8-1-16,4 0-1 15,2-7-4-15,-27 28-2 16,9-13-4-16,-11 37 1 16,5-16-4-16,-14 24-2 15,8-16 2-15,-11 13 2 0,8-13-6 16,3 6-4-16,7-14 0 15,5-8 2-15,6-5-27 16,9-8-9-16,4-8-27 16,17-13-11-16,0-6-43 15,21-23-34 1,-4 0 65-16</inkml:trace>
  <inkml:trace contextRef="#ctx0" brushRef="#br0" timeOffset="16483.0451">19535 1363 176 0,'-6'5'66'0,"6"-5"-36"0,-6 21-13 0,6-18 22 16,0 15-18-16,0-2-4 15,-3 16-4-15,0-6-1 16,-6 19-6-16,0-8-2 0,0 8 2 15,3-2 8-15,0 2 5 16,3-8-5-16,0 0-1 16,0-6-5-16,6-1 0 15,0-7-1-15,3-9 1 16,0-1 0-16,6-21 0 0,-3-3-2 16,12-12-1-16,-3 1-3 15,17-17-2-15,-2 2 3 16,3-19 0-16,-7 11-4 15,7-3 1-15,-6 11 2 16,-3-5 1-16,-6 10-4 16,-4-5 1-16,1 8-22 15,-3 8-10-15,-3-5-22 16,-6 10-6-16,0 5-34 16,-6 3-37-1,0 6 48-15</inkml:trace>
  <inkml:trace contextRef="#ctx0" brushRef="#br0" timeOffset="18295.7303">19838 1598 148 0,'-6'5'55'0,"6"-5"-30"0,-3 3-10 0,3-3 20 16,0 0-17-16,0 0-5 16,3-3-8-16,-3 3-2 15,3 0-1-15,0-5-2 0,6 2 1 16,-3 3-1-16,0-5 0 16,0 3-3-16,0 2 2 15,0-6 1-15,0 4 2 16,0-1 3-16,-3 3 2 0,0 0 3 15,-3-3 4-15,0 3-6 16,0 0-2-16,0 0-3 16,0 0 0-16,0 0-4 15,3 0 0-15,0 0 1 16,0 0 2-16,0 0-1 16,0 3-1-16,-3-3 1 15,3 0-1-15,-3 0 0 16,0 0 0-16,0 0-3 15,3 0 2-15,-3 0 1 16,0 0 2-16,0 0-1 16,3 0 2-16,-3 0 0 0,3-3 1 15,-3 3-2-15,3 0-2 16,0 0 1-16,-1-5 1 16,1 2-3-16,0 3 0 15,0-5 1-15,0 2 0 16,0 3 0-16,0-5 2 15,0 2-1-15,0 1-1 16,0-1-2-16,0 3 1 16,0-5 1-16,0 2 2 15,0 3 1-15,0-8 1 16,0 3-5-16,0 2 1 16,0-2-2-16,0 2-2 15,0 1 3-15,0-6 0 16,0 5 1-16,0-5 0 15,0 0 0-15,0 3 2 0,0 0-1 16,0 2-1-16,0-5 1 16,0 3-1-16,0 2 0 15,3-5 0-15,0 8 0 16,3-5 2-16,0-3-1 16,0 3-1-16,-4 2-2 15,1-5 1-15,0 3 1 16,0 0 0-16,0 2 0 15,-3-5 2-15,0 3-1 16,0 2-1-16,0-5 1 0,-3 0 1 16,0 3-1-16,0 0 2 15,0 2-2-15,-9-2-1 16,0 2 1-16,0 3-1 16,0 0 0-16,-2 8 0 15,2-8-3-15,-3 8 2 16,3 0 1-16,-3 13 2 15,0-5 1-15,0 13 1 16,3-8 2-16,-3 8 3 16,3-5-2-16,0 5 1 15,0-5-5-15,6 2-2 16,0-4-3-16,3 1 1 16,0-9 3-16,0 2 1 15,0-1-1-15,6-9-2 0,0 2 1 16,3-6-1-16,0 4-9 15,6-12-2-15,0 4-36 16,9-9-16-16,-3 3-41 16</inkml:trace>
  <inkml:trace contextRef="#ctx0" brushRef="#br0" timeOffset="18686.369">20377 1294 196 0,'-12'2'74'0,"12"-2"-40"0,-12 14-11 0,12-14 24 16,-3 5-15-1,0-2-6-15,-6 5-9 0,3 0-1 16,-3 5-9-16,0 0-2 0,4-2 1 16,-1 2-3-16,6 3-2 15,0-3 0-15,3 3-1 16,0-3-3-16,2 0 2 15,1-5 1-15,3 0 0 16,-3 0 0-16,3 0 2 16,-3 0-1-16,0 0-1 15,0 0 3-15,-6 2 0 16,0-2-1-16,-3 3 1 16,0-1 7-16,-6 6 3 15,3-5-4-15,-9 2-3 16,3 0-3-16,-5-2-3 0,-1 0 1 15,0-4-1-15,3 1-16 16,3 0-4 0,0-5-39-16,9-6-14 0,0 3-48 15</inkml:trace>
  <inkml:trace contextRef="#ctx0" brushRef="#br0" timeOffset="18952.0562">20502 1315 216 0,'3'8'82'0,"-3"-8"-44"0,-3 21-16 0,3-18 26 15,0 10-14-15,0 0-5 16,-6 22-12-16,0-9-6 16,-3 19-6-16,0-3-4 0,0 14 2 15,3-6-2-15,-3 8-1 16,3-7 1-16,-2 2 1 15,2-14-19-15,0 9-6 16,0-11-28-16,3-16-12 16,0-2-49-1,3-19-23-15,0 0 69 16</inkml:trace>
  <inkml:trace contextRef="#ctx0" brushRef="#br0" timeOffset="19920.9078">20529 1434 160 0,'6'-37'60'0,"-6"37"-32"0,15-29-2 0,-12 21 25 0,3 0-18 16,0 3-7-16,2 2-9 16,1-5-1-16,3 8-9 15,0 0 0-15,6 8 0 0,-3 0-1 16,3 0 1-16,-6 0-4 16,0 13 0-16,-3-5 8 15,-1 0 4-15,-2 0 2 16,-3 2 1-16,0-2 0 15,-12 5 0-15,0-5-7 16,-11 0-2-16,2 0-5 16,-18-3-1-16,9 0-1 15,-2-5-2-15,2-5-2 0,0 0-1 16,6-1-14-16,3-2-6 16,3 0-19-16,12 0-9 15,0 0 3-15,18-5 4 16,0 2 23-16,12-5 9 15,-3 0 9-15,6 0 4 16,-4 3 0-16,1-11-1 16,-3 8 12-16,3-5 6 15,-6 0 6-15,2 2 5 16,-5-2-11-16,3-3-3 16,-3 3-9-16,0-3-2 15,0 3-2-15,-3-3 1 16,-4 3 0-16,-5-3 1 0,0 8-2 15,-6 0 1-15,0 0 9 16,-6 0 4 0,0 3 4-16,-2 5 2 0,-1 0-8 15,0 8-1-15,0-3-3 16,0 11-1-16,3-8-5 16,0 13-3-16,3-5 0 15,0 5 1-15,3-5-1 16,3 0 2-16,0 0-4 15,6-3 0-15,-3 0 1 16,12-5 2-16,-3-3-8 16,2-2-3-16,1-3-20 0,6-5-6 15,-6 2-24-15,3-13-10 16,-3 3 12-16,2-3 7 16,-2 3 29-16,3 0 14 15,-3 2 10-15,-3 3 6 16,-3 0 33-16,-6 6 17 15,0-1-8-15,-3 6-5 16,0-1-13-16,-3 14-4 16,0-8-14-16,0 8-6 15,0-3-4-15,0 8 1 16,0-5-5-16,0-3-1 16,0 3 0-16,0-8 2 15,0 0-1-15,6-8-1 16,-3 0-2-16,6-13 1 15,-1 2 1-15,1-7 0 0,0 2-3 16,3-5 2-16,-3 2 1 16,6 1 2-16,-3 2-1 15,6 0-1-15,-3 3 1 16,5 0 1-16,-2 5-3 16,3 5 0-16,-3-5 1 15,0 8 2-15,-3 0-1 16,0 0-1-16,-3 0-30 15,-3 3-13-15,-1 2-84 16,-5-2-55 0,0 2 77-16</inkml:trace>
  <inkml:trace contextRef="#ctx0" brushRef="#br0" timeOffset="23612.2334">18070 2103 100 0,'-18'-18'38'0,"18"18"-20"0,-12-16 18 15,12 13 25-15,0 1-15 16,0-1-6-16,3 8-12 16,0-2-6-16,0 18-12 15,0-8-2-15,0 27-1 0,0-5 1 16,-9 20 0-16,3-7-4 15,-3 21-3-15,0-11 2 16,0 3 0-16,1-11-1 16,-1-3-2-16,0-7 1 0,3-8-1 15,0-3-3-15,0-13 2 16,0-3-1-16,3-21-2 16,0 0 3-16,6-10 0 15,0-1-4-15,8-2 1 16,-2 3 0-16,9-1 2 15,-3 3-1-15,3 6 1 16,-3 2 2-16,-3 8 0 16,0 0 2-16,-7 8 1 15,1-3 3-15,-6 11 3 16,0-3-2-16,-12 8 1 16,3-8-3-16,-8 11 2 15,2-11 0-15,-9 3 3 16,3-3-7-16,-3-5-2 0,3 0-3 15,3-5 0-15,4 2-3 16,5-18-1-16,0 5-15 16,15-5-4-16,-1 2-11 15,16-2-3-15,-3-3-12 16,15 3-3-16,-6 5 9 16,5-13 3-1,-2 5 23-15,0-3 9 16,-6 4 5-16,-1-1 17 15,-5 2 8-15,-6 4 28 16,-3-1 14-16,-6 6-8 16,0 0-2-16,-9 5-15 0,0 0-3 15,-3 8-19-15,3 0 0 16,-3 7-1-16,0-1-5 0,0 7-3 16,3 0 1-16,0 0 0 15,0-2-3-15,3-1-3 16,0 1 0-16,3-6-1 15,0-2-3-15,6-6 2 16,-3 0-6-16,6-18-3 16,-3 2-12-16,12-12-6 15,-3 4 4-15,2-10 1 16,-2 2 11-16,-3 1 7 16,0 0 6-16,-6 4 2 15,-3 4 5-15,-6 10 3 16,0 0 11-16,-9 16 6 15,3 0-8-15,-3 5-2 0,0 0-6 16,3 6 0-16,0-3-9 16,3 5-2-16,0 0-1 15,9-5 2-15,-3 0-14 16,12-8-5-16,-3 0-26 16,12-11-11-16,-6 3-35 15,14-16-49 1,-5 6 41-16</inkml:trace>
  <inkml:trace contextRef="#ctx0" brushRef="#br0" timeOffset="24252.9284">18755 2379 252 0,'-6'5'96'0,"6"-5"-52"0,-12 24-32 0,12-24 26 16,-3 8-9-16,0 0 0 16,-6 7-7-16,3-1-4 15,-3 2-10-15,0-3-5 0,3 0-2 16,0 3-4-16,9-6 0 15,-3 1 2-15,6 0 2 16,0-1-2-16,3-2-2 16,0 0-5-16,3 0 0 15,0-5-3-15,0 2 2 16,-3-5 5-16,0 5 4 16,-3-2-1-16,-6 5 0 15,0-3 5-15,-6 11 5 16,0 0 4-16,-6 5 4 15,0-5-7-15,-9 0-3 0,3 0-4 16,-3-3-3-16,3-2-4 16,7-4-2-16,-1-1-35 15,9-9-13-15,0 0-10 16,12-10-3-16,-3-3 15 16,8-2 8-16,-2 2 26 15,6 0 10-15,-3 0 7 16,9 3 1-16,-3 0 8 15,6 0 5-15,-4 2 2 16,4 3 4-16,-3 0-11 16,6-10-2-16,-6 7-4 15,2-10 1-15,-2 5-2 0,-3-5 2 16,-3 5 0-16,-9-8 1 16,0 6 0-16,-6 2 0 15,0 0 20-15,-9 5 8 16,3 6 7-16,-9 13 3 15,3 0-8-15,-9 8-3 16,3 0-6-16,-6 10-4 16,3-2-7-16,7 5-4 15,2-5-5-15,9 2-4 16,0-2-3-16,9 0 1 16,-1-6-10-16,10-2-5 15,-3 0-25-15,6-16-11 16,-3-5-50-1,6-8-58-15,-6 5 50 16</inkml:trace>
  <inkml:trace contextRef="#ctx0" brushRef="#br0" timeOffset="24643.5945">19344 2140 264 0,'-15'11'99'0,"15"-11"-54"0,-9 32-28 16,9-30 27-16,-3 22-12 15,0-3-3-15,-6 16-6 16,0 1-3-16,-2 4-10 16,2-5 7-16,0 5 3 0,0-5-13 15,3 0-3-15,0-5-5 0,3-11-3 16,0-2-11-16,3-14-2 16,0 3-5-1,3-16 0-15,0 0-9 0,-6-5-3 16,0 5 13-16,-6-5 8 15,0 2 14-15,-3 11 9 16,0 0 9-16,0 8 5 16,0 0 1-16,1 3 2 15,-1-1-9-15,3 14 0 16,0-8-9-16,6 5-3 16,0-8-3-16,9 3-3 15,0-8 1-15,6 0 1 16,0-3-1-16,8-7-1 15,-2-1-39-15,3-5-16 16,-3 3-103-16</inkml:trace>
  <inkml:trace contextRef="#ctx0" brushRef="#br0" timeOffset="25768.7087">19609 2614 180 0,'-3'-8'68'0,"3"8"-36"0,6-16-31 16,-3 14 14-16,9-6-10 16,-3 0-1-16,6-3 0 15,-3 1 2-15,8-6-3 16,-2 2 0-16,6 4 3 0,-3-3-3 16,3 5-2-16,-3 0 8 15,-1 8 4-15,-2-5 2 0,-3 12 1 16,-3 1 7-16,-6 3 3 15,0 0-6-15,-9 7 1 16,0-2-8-16,-12 8-3 16,3-6 3-16,-9 6 2 15,4-8-6-15,-10 5-1 16,6-10-2-16,-3-3-1 16,3-3-3-16,3-10-2 15,4-1-4-15,5-7 0 16,0-3 2-16,9-2 1 15,0 2-4-15,15-5 1 16,-4 5-5-16,13 0-1 16,-3 0 2-16,9 3 3 0,-6 5 3 15,2-3 1-15,-2 6-2 16,0 2 0-16,-3 1 2 16,-3 7 2-16,-3 0 2 15,-3 6 3-15,-3-3-1 16,-4 8 0-16,-2-3 5 15,-3 3 4-15,0-3-3 16,-3 3 1-16,3-3-7 16,-3 3-1-16,3-3-2 15,0-10-2-15,0-3 1 16,6-5-1-16,-3-1-3 16,9-7 2-16,-3-3-1 0,9-5-2 15,0 3 3-15,6-6 2 16,-3 3 0-16,2-3 2 15,-5 8-4-15,0 0-2 16,-3 5 4-16,-3 9 1 16,-3 2 0-16,-3 8-2 15,-3 0 5-15,-3 8 1 16,0-3 0-16,0 8-1 16,0-8-6-16,0 6 1 15,0-3 0-15,3-3 0 16,0 0-31-16,3-5-14 15,0 0-50-15,3 0-22 16,-3 0 4 0</inkml:trace>
  <inkml:trace contextRef="#ctx0" brushRef="#br0" timeOffset="28253.4882">20829 2122 144 0,'-6'-16'55'0,"3"8"-30"0,-2 0-10 0,2 3 20 16</inkml:trace>
  <inkml:trace contextRef="#ctx0" brushRef="#br0" timeOffset="29456.6163">20803 2098 329 0,'-6'13'35'15,"0"11"-18"-15,0 5-9 0,0 14-4 16,0 12 0-16,3-12 2 16,0-6-3-16,0 10 0 15,0-7-1-15,0 8-2 16,0-6 1-16,3-2-1 15,0 10 0-15,3-24 0 16,0 1-3-16,3-11 0 16,0-3 2-16,0-13 0 15,3-8-4-15,-6-3-1 16,0 3 3-16,-3-5 1 16,-6-13 2-16,-3 7 0 15,-3-2 2-15,0 8 3 0,3 2 15 16,-6 3 7-16,0 3-5 15,0-3 0-15,1 8-11 16,2-5-4-16,3 2-7 16,9 3-2-16,0 0-2 15,12 0 3-15,-3 0 0 16,11-8 1-16,-2 3 0 16,18-16 2-16,26-11-23 15,1-5-8-15,-9-5-10 16,-7 2-4-16,-8 3 17 15,-6 2 8-15,-7 4 8 16,-8 10 7-16,-6-6 4 0,-3 14 2 16,-6 5 10-16,-3 8 6 15,-6 5 7-15,-6 8 5 16,-6 17-6-16,1 9-1 16,-4 11-7-16,6-18-2 15,3-5-7-15,-3 10 0 16,3-6-7-16,6 4-1 15,0-3-2-15,9-3 0 16,0-5-27-16,9-11-10 16,-3 0-1-16,12-13 4 15,9-8 15-15,-1-8 11 16,1-2 1-16,-3-1 2 16,-3 6 1-16,0 0 4 15,-4 7 3-15,-2 4 2 0,-3 4 10 16,-6 1 6-16,0-3-1 15,0 0-1-15,3 3-7 16,-3-3-4-16,3-3-3 16,3-2 0-16,-1-3-2 15,1-11-1-15,3 1 1 16,-3-6-1-16,-3 3 0 16,-3 2 0-16,-3 1 2 15,-6 5 1-15,-3 5-1 16,-6 0-2-16,-6 2 1 15,-3 14-1-15,-3 11 0 16,3-1 2-16,4-2 8 0,-1 11 3 16,0-6-4-16,3 3-3 15,0 13-3-15,9-16-3 16,0 0-2-16,15-5 1 16,9 5-1-16,6-8-2 15,-1-5-15-15,4-5-7 16,3-3-7-16,-3-5 0 15,-4-3 2-15,-2-3 2 16,-3-2 12-16,-3-3 7 16,-3 0 5-16,-3-2 3 15,0-1 3-15,-3 1 2 16,-1-1 7-16,1-2 4 16,0 0-5-16,0 5-3 15,0-3-1-15,6 9-1 16,0-4-2-16,3 7 1 0,0 1 2 15,0 6 2-15,2 6 1 16,-2 1 0-16,-3 7-2 16,-6-4-1-16,-3 9 10 15,-6-3 7-15,-6 0 0 16,-3 2-1-16,-9 1-7 16,-6-1-1-16,4-2-2 15,-1 0 3-15,0-11-7 16,0 0-2-16,3-2-5 15,6-3-3-15,3-8-3 16,3-5 1-16,3-3-13 16,6-5-3-16,3 0-18 0,3-3-5 15,6 3-15-15,3 0-5 16,6 5-9 0</inkml:trace>
  <inkml:trace contextRef="#ctx0" brushRef="#br0" timeOffset="29909.778">21892 2318 132 0,'18'8'52'0,"-15"0"-28"0,3 0 3 0,-6-6 21 16,3 6-8-16,0 5-1 15,-3 3-5-15,0 3-1 16,-3-1-18-16,-3 3 6 0,-3 1 3 16,3-1-1-16,0-3 0 15,0 1-12-15,0-9-4 16,3 1-5-16,3-3 1 0,0-8-4 15,6-8 0-15,3-5 1 16,0-3 2-16,3-11-6 16,0 4 1-16,0-1-8 15,3 3-3-15,2-6-8 16,-2-2-3-16,6 5-14 16,3 3-5-16,-3 3 4 15,0-1 4-15,-6 3 13 16,-4 3 7-16,1 2 10 15,-6 6 3-15,0 2 14 16,-6 3 5-16,3 3 9 16,0 5 5-16,-3 5-1 0,3 3 0 15,0 5-5-15,3 0-3 16,0 3-7-16,0 0-4 16,3-3-8-16,0 0-1 15,0-5-1-15,0 3 2 16,3-9-1-16,0-2-1 15,-1-2-41-15,1-6-20 16,6-8-62 0</inkml:trace>
  <inkml:trace contextRef="#ctx0" brushRef="#br0" timeOffset="30128.5458">22377 2207 240 0,'-12'10'90'0,"6"-2"-48"0,0 5-16 16,3-2 31-16,-3 10-17 16,-8 8-5-16,-4 8-9 15,-6 6-5-15,-6 4-11 16,-3 4-4-16,-5 7 0 0,-1 0-3 16,3 8-2-16,4-8-14 15,14-21-6-15,3-5-45 16,0 2-19-16,3-4-56 15</inkml:trace>
  <inkml:trace contextRef="#ctx0" brushRef="#br0" timeOffset="38318.1262">14716 3326 140 0,'-12'-16'55'0,"12"16"-30"0,0-8-16 0,0 5 16 16,3-5-5-16,0 3 0 16,3-11-5-16,0 6 1 15,5-11-9-15,-2 5 2 0,12-6 2 16,-3 4-4-16,3 2-2 15,-3 3 0-15,3 8-1 0,-4 2 6 16,-2 13 4-16,0 1-3 16,-9 16-1-16,0-4-4 15,-6 12 1-15,0-4-2 16,-6 4 0-16,0-6-3 16,0 3 1-16,0-6-4 15,0-2 0-15,0-3 3 16,3-8 1-16,0-2-4 15,6-11 1-15,0 0-2 16,9-13-2-16,-3 0 3 16,9-14 0-16,-3 3-4 0,9-13 1 15,-6 5 2-15,2-5 3 16,-2 3 0-16,-3 13 2 16,-3 5-2-16,0 11-1 15,-3 2 1-15,-3 14 1 16,0-1 3-16,-3 11 4 15,-3-2 0-15,-3 7 2 16,3-7-4-16,-3-1-2 16,3-2-2-16,3-2-3 15,-3-4 1-15,3-7-1 16,0-1-3-16,3-7 2 16,0 0-1-16,6-14 0 15,-3-2 0-15,2-8 0 16,1 3 2-16,-3 2 0 0,0 3 0 15,-3 5 0-15,0 2 0 16,0 17 2-16,-3 0-3 16,0 15 0-16,0-2-1 15,0 5 0-15,0-2 2 16,0 2 0-16,0-2-3 16,9-4 2-16,-3 1-1 15,6-10 0-15,-3 2-11 16,5-8-5-16,1 0 1 15,3-8 0-15,-3 2 7 16,0-10 6-16,0 1 3 0,-6-4 1 16,-1 3 2-16,-5-2 1 15,-3 4-1-15,-3 4-2 16,0 2 5-16,-6 8 1 16,3 0 4-16,-2 8 4 15,-1 0-2-15,-3 5 1 16,3-2-5-16,0 7-3 15,-3-5-2-15,9 3 0 16,0-3-2-16,9-2-1 16,-3-3-2-16,6-5 1 15,-3-3-10-15,8-6-3 16,-2-4-9-16,0-11 0 16,0 2 7-16,-3-15 7 15,0 5 6-15,-3 2 2 16,0 1 1-16,-3 4 2 0,-3 7 3 15,0 7 2-15,0 0 3 16,0 21 4-16,-3 0-2 16,0 19 1-16,0-6-7 15,3 11-4-15,0-2-1 16,2-1 1-16,1-5-3 16,3-10 0-16,-3-1-15 15,6-15-4-15,0 0-30 16,9-19-12-16,-3 3 1 15,3-25-7 1,-3 7 31-16,-1-17 18 16,1 11 13-16,3-19 31 0,-3 12 16 15,-3-4 16-15,0 8 10 16,-3 8-14-16,-3 9-5 16,-4 7-18-16,-2 3-7 15,-6 18-13-15,1-3-2 0,-7 20 2 16,0-4 3-16,-9 22 4 15,0-6-7-15,0 14-1 16,3-8-5-16,0 5-3 16,3-8-3-16,3-3 1 15,4-2-12-15,8-8-7 16,-3-6-11-16,14-15-4 16,-2-1 3-16,9-15 3 15,-3 0 11-15,3-11 6 16,-3 0 8-16,-3 3 4 0,-4 5 12 15,-2 3 4-15,0 5 10 16,-3 8 4-16,0 0-12 16,0 3-3-16,-3 2-3 15,3 3 0-15,0-3-4 16,3 1-3-16,0-4 0 16,3-2 1-16,-3 0-1 15,3-5 0-15,-3 2-3 16,5-5-2-16,-2 0 1 15,3-5-1-15,-3 3-7 16,0-9 0-16,-3 3-2 16,-3 3 1-16,-3 2 7 0,-6 6 2 15,3 0-2-15,-6 10 1 16,0-2 9-16,-3 13 3 16,0-3 6-16,0 11 1 15,0-6-4-15,6 3 1 16,0-2-9-16,3-1-4 15,0 1-2-15,6-9-1 16,0 1-5-16,6-11-1 16,-3 0-50-16,6-11-20 15,-3 3-63 1</inkml:trace>
  <inkml:trace contextRef="#ctx0" brushRef="#br0" timeOffset="39771.3876">16311 2985 264 0,'-6'-3'101'0,"6"3"-54"0,0 13-46 0,0-13 21 16,0 11-10-16,0-1-2 15,0 22 3-15,0-6 2 16,0 14-8-16,0-5 5 0,0-1 3 15,0-5-3-15,0-5-2 0,0-3-3 16,0-5-2-16,0 0-3 16,3-19-2-16,-3 0 1 15,6-20-1-15,0 7-3 16,3-13 0-16,0 5 2 16,9-8 0-16,-3 6-4 15,5-3-1-15,-2 5-2 16,0 3 2-16,-3 2-3 15,0 6 1-15,0 2 4 16,0 6 2-16,-3 0-1 16,-4 5 0-16,1 0-1 15,0 5 3-15,-3 0 2 0,-3 6 4 16,0-3 2 0,-6 16 1-16,0-3-2 0,-3 13 1 15,0-2-2-15,0-3 0 16,3-8-6-16,0 3 1 15,0-5-2-15,3-4 0 16,0-1-16-16,6-14-8 16,-3 0-15-16,3-16-7 15,0 0-10-15,0-13-3 16,0 5 28-16,-6-13 16 16,0 5 10-16,-3-8 5 15,3 6 25-15,-3 0 12 16,0-1-2-16,0 9 0 15,0 2-9-15,3 8-5 0,0 6-14 16,9 4-5-16,-3 4 0 16,9 10-1-16,-3-1-10 15,9 1-3-15,-3 3-11 16,0 0-2-16,-4-3-1 16,4-1 2-16,-3 1 13 15,0-2 7-15,-3 2 4 16,-3-6 4-16,0 4 21 15,-6 2 9-15,0-3 2 16,-6 3 2-16,0 0-7 16,0 2-3-16,0-2-6 15,-6 5-2-15,0-2-6 16,0 2 0-16,3-2-7 0,0-1-3 16,3 1-1-16,3 0-1 15,0-3-3-15,6-3 2 16,-3-3 1-16,3 4 2 15,0-4-6-15,3-7-1 16,0 0-3-16,0-8 0 16,0 2 5-16,0-8 1 15,0 4 4-15,0-1 1 16,-3 2-6-16,-1 4 0 16,1 2 3-16,-3 8 4 15,0 0 1-15,0 11 2 16,0 2 0-16,-3 24 1 15,0-8-2-15,0 21-1 16,0-5 1-16,-6 21 3 0,3-7 5 16,-6 9 1-16,1-9-4 15,-1-1 1-15,0-8-7 16,0-5-3-16,3-8-1 16,-3-8 1-16,0-2-6 15,-6-17-1-15,3 1-3 16,-6-19 2-16,0 0 2 15,-5-13 2-15,2 2-1 16,0-5 1-16,3 3 0 16,6 0 0-16,0 3 0 15,9-1-2-15,3 3 0 16,9 3 0-16,0 2 3 16,9 1 0-16,-3-1-13 0,3 1-5 15,-3 2-26-15,2-6-8 16,-2 4-50-1,0-9-39-15,0 3 57 16</inkml:trace>
  <inkml:trace contextRef="#ctx0" brushRef="#br0" timeOffset="40224.534">16927 2768 164 0,'9'-11'63'0,"-9"11"-34"0,9 8 1 0,-6-8 26 15,0 13-11-15,0 0-3 16,0 11-16-16,0-3-3 0,-6 22-14 16,3-9-1-16,-6 16 2 0,0-7-4 15,-3 7 2-15,3-8-7 16,-3 1-1-16,3-6 2 16,0-3 1-16,3-10-12 15,3-6-7-15,0-2-2 16,3-10 0-16,0-1 5 15,6-18 4-15,-3 2 5 16,3-7 2-16,0 2 2 16,3-11 2-16,-3 6-3 15,3-3-2-15,-3 6 2 16,0 7 2-16,-3 1 2 16,2 15 3-16,-2 0 3 0,0 14 5 15,-3-4-6-15,0 7 0 16,0-4-4-16,0 3-3 15,-3-2 0-15,6-1 1 16,0-2-3-16,0-3 0 16,0-2-19-16,3-11-9 15,0 0-25-15,3-11-11 16,0-2-27 0,3-8-25-16,-3 3 51 15</inkml:trace>
  <inkml:trace contextRef="#ctx0" brushRef="#br0" timeOffset="40615.2395">17284 2916 140 0,'6'-21'52'0,"-6"21"-28"0,3-19 3 0,0 16 23 0,-3 1-2 16,0-1-1-16,-3 6-15 15,0-1-8-15,-6 9-13 16,3 0-3-16,-5 10 2 0,2 0-4 16,0 19-1-16,0-6-5 15,0 8 0-15,0-5 0 16,3 6 0-16,0-9 0 15,3-2 2-15,3-6-3 16,6-2-2-16,-3-8-3 16,9-5-1-16,0-1-1 15,0-13 0-15,0 1-4 16,-7-11-3-16,1 5 6 16,-12-3 5-16,1-2 5 15,-10 0 2-15,0 2-1 0,-3-5-2 16,3 6 12-16,0-1 4 15,3 3 0-15,0-3 3 16,3 1-10-16,3 2-3 16,3 0-4-16,6 0-2 15,0 0 3-15,15 3 0 16,-3-3-1-16,12 0-2 16,-3 3-24-16,6-1-11 15,-4 1-97 1</inkml:trace>
  <inkml:trace contextRef="#ctx0" brushRef="#br0" timeOffset="41943.4926">17772 3014 176 0,'0'-8'66'0,"0"8"-36"0,3-6-4 0,-3 6 23 16,3 6-11-16,0-4-2 16,0 25-10-16,0-11-4 15,-3 23-12-15,0-4-4 0,-6 18-2 0,0-8-2 16,-5 21 1-16,2-13-2 16,-9 2 2-16,3-7 0 15,0-6 3-15,3-5-16 16,3-13-8-16,3-5-18 15,9-19-5-15,0 0 6 16,6-24 6-16,0 3 15 16,6-16 5-16,-3 5 4 15,6-8 4-15,-3 6 2 16,2-3 2-16,-2 8 10 16,0 2 3-16,0 1 6 15,0 7 3-15,-3 3-2 0,0 8 0 16,-3 3-6-16,0 5 0 15,-3 0-4-15,-3 5 2 16,0 1-4-16,-6 12 1 16,0-2-7-16,-6 0-3 15,0 2-4-15,-6-2 1 16,3-2 3-16,-3-4 1 16,3 1-12-16,0-1-7 15,3-4-24-15,6-4-10 16,0 1-1-16,9-6 4 15,0 1 21-15,9-4 13 16,-3-4 7-16,3 2 4 16,0 0 10-16,3 0 4 15,0 0 14-15,2-3 6 0,-2 3-12 16,9-10-6 0,-3 5-7-16,6-6-2 0,-4 3-1 15,1-5 0-15,-3 3 0 16,0-6 0-16,-6 3-2 15,-3-1 1-15,-4 7 0 16,-8 1 1-16,0 1-2 16,-12 8 1-16,1 5 7 15,-13 10 5-15,3 1-1 16,-3 13 2-16,3-3-7 16,0 8-1-16,3-5-4 15,4 2-1-15,2-4-3 0,6-1-1 16,0 0 1-16,15-8 2 15,-4-2-10-15,16-9-4 16,-6 1-25-16,9-11-11 16,-3 0-19-16,5-13-9 15,-5 5 15 1,0-16 9-16,-3 6 32 16,-3 2 58-16,-3 3 30 15,-3 5-9-15,-3 3-4 16,-4 15-23-16,1-2-10 15,-3 14-13-15,0-4 0 0,-3 17 2 16,0-6-6-16,-3 5-3 16,0-2 1-16,3 0 0 15,0-3 3-15,0-5 3 0,0-3-2 16,3-8-2-16,0 1-2 16,3-17 0-16,-3 3-2 15,6-16 2-15,-3 3-4 16,9-10 0-16,-3 4-1 15,9 3 0-15,-3 3-7 16,3 13-2-16,-4 0-25 16,7 6-9-16,-6-1-54 15,6 3-39 1,-6 0 59-16</inkml:trace>
  <inkml:trace contextRef="#ctx0" brushRef="#br0" timeOffset="42318.5289">18737 2895 236 0,'-3'0'88'0,"3"0"-48"0,-3 23-27 0,3-20 24 15,0 8-10-15,0-1-3 16,-3 19 3-16,0-2 3 16,-3 12-16-16,0-4-1 0,-6 5-2 15,3-6-2-15,0 0 2 16,0-2-8-16,3-11-4 15,3-2-7-15,3-6-2 16,0-2-15-16,3-17-6 16,0 4-6-16,-3-14 0 15,0 3 11-15,-9-6 8 16,4 3 13-16,-10 3 6 16,3 2 19-16,-6 11 10 0,3 0 2 15,-3 11 1-15,0-3-10 16,0 5-1-16,4-2-15 15,11 2-7-15,0 0 0 16,12-8 1-16,-1 3-22 16,13-8-11-16,-3 0-45 15,6-10-21-15,-3 2-17 16</inkml:trace>
  <inkml:trace contextRef="#ctx0" brushRef="#br0" timeOffset="42474.8203">18853 3138 260 0,'-12'21'96'0,"12"-21"-52"0,-12 32-36 0,12-29 21 16,-3 10-15-16,3-3-5 16,-3 9-4-16,0-3-1 15,3 0-2-15,0-1-6 0,0-4 0 16,0-3-47-16,3-8-18 16,0 0-44-1</inkml:trace>
  <inkml:trace contextRef="#ctx0" brushRef="#br0" timeOffset="42599.8058">18856 2932 256 0,'-15'8'96'0,"15"-8"-52"0,24 5-51 0,-18-5 14 16,9 5-21-16,-3 0-5 16,8 3-43-16,-2 0-18 15,9 0-2-15,-3-2 1 0</inkml:trace>
  <inkml:trace contextRef="#ctx0" brushRef="#br0" timeOffset="42802.9539">19139 3029 236 0,'-12'6'90'0,"12"-6"-48"0,-9 10-25 15,9-10 25-15,-6 14 0 16,0-1 4-16,-3 3-12 16,0 0-3-16,0 5-18 15,0 0-3-15,3-3 0 0,3 1-6 16,3-1-2-16,0-2-1 0,9 0-1 15,-3 0-5-15,6-13 1 16,-3 2-38-16,6-5-16 16,-3 0-99-1</inkml:trace>
  <inkml:trace contextRef="#ctx0" brushRef="#br0" timeOffset="43599.9166">19422 2932 96 0,'5'-27'35'0,"-5"27"-18"0,6-24 39 16,-3 19 33-16,-3 0-21 0,0-1-9 15,0 6-20-15,0 0-5 16,-3 8-19-16,0-2 0 0,-5 12-1 16,-1-2-1-16,-6 24 2 15,3-8-6-15,-9 18-1 16,3-13 2-16,0 8 1 16,3-8-8-16,12-3-1 15,0-5-2-15,9-5 0 16,-3-5-3-16,12-11 0 15,-3-3-3-15,6-16 1 16,-3 3 1-16,-6-7-1 16,0 1 4-16,-12 1 2 15,0-3 0-15,-21 8 2 16,3 0-2-16,-6 3 2 16,4-6-2-16,-1 6 2 0,3 0-2 15,3 0 2-15,3 2-7 16,9-5-1-16,0 0 2 15,12-3 3-15,-3 1 1 16,24 2-1-16,-6 0-2 16,14 0 1-16,-5 3 1 15,6-1 2-15,-6 4-1 16,2 2-1-16,-5 0-2 16,0 0 1-16,-3 0 1 15,-6 10 2-15,-3 4 1 16,-6 7 3-16,-1-3 1 15,-5 14 3-15,0-5-3 16,-6 4-2-16,3-2-2 0,-3 3-3 16,3-8 1-16,0-6 1 15,0-2-25-15,0-8-10 16,0-2-36-16,6-20-14 16,-3 4-55-1</inkml:trace>
  <inkml:trace contextRef="#ctx0" brushRef="#br0" timeOffset="43724.9429">19639 2995 212 0,'-15'-3'82'0,"15"3"-44"0,0-2-29 0,0 2 22 15,3 0-19-15,-3 0-6 16,9 0-4-16,0 0-2 16,6 2 0-16,-3 1-33 0,5 8-15 15,-2-6-51-15</inkml:trace>
  <inkml:trace contextRef="#ctx0" brushRef="#br0" timeOffset="44412.5026">19838 3125 244 0,'-3'-3'93'0,"3"3"-50"0,0-32-37 16,0 27 22-16,3-3-17 16,0 3-4-16,9-8-4 15,-3 2-3-15,3 0 1 16,-3 3-1-16,3 3 0 0,0 0 2 15,0 5 1-15,-3 0-1 0,-4 5-2 16,1 0 5-16,-6 11 4 16,0-2 8-16,-3 7 4 15,0-3 1-15,-11 6-2 16,-1 0-2-16,-6-8-1 16,3 0-7-16,-9-3-2 15,6-3-6-15,-5-10-2 16,2 0 2-16,6-10 1 15,0 2-10-15,12-16-5 16,3 3-12-16,9-8-3 16,-3 2-3-16,12-7 1 15,-3 5-4-15,9 0 1 16,-3 8 6-16,2-1 3 16,-2 7 9-16,3 4 6 15,-3 3 5-15,0 8 2 0,-3 0 25 16,-3 5 11-16,-3 1 5 15,-7 7 3-15,1-3-11 16,-3 12-2-16,0-4-8 16,-3 11-4-16,1-5-8 15,-1 3-2-15,0-6-4 16,3 0-3-16,0-5 0 16,0-6-1-16,0 1 0 15,6-16 0-15,-1 2-3 16,4-13 0-16,0 3-3 15,3-8-1-15,-3 5 1 16,6-3 2-16,-3 3 2 16,3 3 1-16,0 0-2 0,-3 8 0 15,0-1 4-15,-4 12 1 16,-2-1 0-16,-3 11-2 16,0-3 3-16,-9 14 0 15,0-6-6-15,-2 13-2 16,2-5-38-16,-3 8-14 15,0-5-37-15,0 2-16 16,0 1 10 0</inkml:trace>
  <inkml:trace contextRef="#ctx0" brushRef="#br0" timeOffset="47209.6408">19478 3416 128 0,'-15'-21'49'0,"15"21"-26"0,9-11 2 16,-6 8 22-16,-3 3-21 16,0 0-6-16,0 11-7 15,0-3 1-15,0 18-7 16,0-2-2-16,-6 21-1 0,0-5 0 15,-3 13 2-15,0-8 8 16,-3 10 3-16,3-7-8 16,-2 2-3-16,-1-7-4 15,3-6-2-15,0-6 1 16,6-10-1-16,0-5 0 16,6-21 0-16,0 0-3 15,9-19 2-15,-3 8-1 0,9-10 0 16,-4 2 2-16,4 3 2 15,-3 2-3-15,0 11 0 16,0 3 1-16,-3 5 2 16,0 0-3-16,-3 5-2 15,-3 0 6-15,-3 6 3 16,-3 0-1-16,-3 7 0 16,0-2-3-16,-6 0 1 15,0 0-2-15,-6-3 2 16,0-2 0-16,-6-6 1 15,3 0-7-15,3-13 0 16,4 6-1-16,5-6 2 16,3 0-28-16,12-5-9 15,-4 2-23-15,16-2-9 16,-3-1 8-16,15-4-15 16,-3 2 26-16</inkml:trace>
  <inkml:trace contextRef="#ctx0" brushRef="#br0" timeOffset="47553.4571">19865 3590 160 0,'-6'6'63'0,"6"-6"-34"0,-21 21-12 16,18-18 20-16,-9 10-8 15,3-3-2-15,-8 11-4 16,2-2 0-16,-6 7-13 16,3-4 5-16,0 4 5 0,3-5-13 0,3 3-4 15,3-3-2-15,9-8-1 16,0-2 0-16,12-11 0 15,-3 0-3-15,9-13 2 16,0 2-12-16,6-15-7 16,-3 5 6-16,-1-11 5 15,-2 5 6-15,-3 1 2 16,0 5 1-16,-6 10 2 16,0 1-1-16,-3 15-1 15,0-2 7-15,-6 12 3 16,0-1-5-16,0 4-3 15,0-2 1-15,3 0 0 16,-3-3-4-16,6 0 1 16,0-2-29-16,3-6-13 0,0-2-69 15</inkml:trace>
  <inkml:trace contextRef="#ctx0" brushRef="#br0" timeOffset="47944.1312">20201 3479 196 0,'-12'14'74'0,"12"-14"-40"0,-26 23-11 16,23-20 26-16,-9 10-14 16,3-2-5-16,-9 10-13 15,3-3-4-15,0 6-7 16,3-3-6-16,3 1-1 0,0-4 1 16,15-2 0-16,-3-3 0 15,12-2 0-15,-3-3-3 0,9 0 2 16,-3-3 1-16,3-2 0 15,-3-1 2-15,-4 1 1 16,-2 0-1-16,-6 2 1 16,0 0 15-16,-9 3 9 15,3 0-6-15,-12 3-1 16,0-1-8-16,-11 1-2 16,2-3-6-16,-3 0-3 15,3-3 0-15,-3 0-1 16,4-2 0-16,2 0 2 15,3-1-10-15,0-2-2 16,3 0-24-16,3-2-10 16,0 2-21-16,3-3-10 15,0 0-41 1,3-2-20-16,0 0 69 0</inkml:trace>
  <inkml:trace contextRef="#ctx0" brushRef="#br0" timeOffset="49971.2752">19481 3810 252 0,'-42'-11'93'0,"42"11"-50"0,-23-8-39 0,20 6 21 15,3-1-16-15,0 1-2 16,9-1-10-16,-4 0 0 15,19 1 1-15,-3-1 1 0,27 0 3 16,-7 1-1-16,22-1-1 16,-12 0 1-16,17-2-1 15,-11 0 0-15,2 2 2 16,-8 1 1-16,-10 4 1 16,-5 1 2-16,-21 5 3 0,-3 0 16 15,-24 8 8-15,0-3-6 16,-27 8-1-16,7-3-6 15,-28 4-3-15,9-4-5 16,-17-5-2-16,11-2-2 16,-5-8 0-16,5-1-7 15,19-7-2-15,2 0-5 16,27-6-1-16,0 3 4 16,24-5 1-16,-3 2-1 15,36-2 2-15,-7 0-1 16,19 0 0-16,-10 2 2 0,19 0 2 15,-13 1-1-15,1 5-1 16,-9-1 1-16,-13 6 1 16,-5 0 3-16,-24 8 2 15,0 0-1-15,-18 5-1 16,0-2 1-16,-30 8 1 16,7-4-1-16,-22 1 1 15,10 0 0-15,-16-8 3 16,12 0-7-16,-2-11-4 15,2 1-3-15,16-4 0 16,5 4-4-16,15-6 0 16,3 3-5-16,18-3 1 15,-3 0-12-15,15-3-4 16,-3 3-18-16,20-2-9 0,-2-1-47 16,9-5-22-16,-7 3 21 15</inkml:trace>
  <inkml:trace contextRef="#ctx0" brushRef="#br0" timeOffset="50408.8255">19701 3823 268 0,'-86'3'101'0,"86"-3"-54"0,-42-5-53 15,39 2 17-15,-3-2-5 0,0 2 1 16,3-2-8-16,0-1-4 16,15-2 3-16,-3 3-2 0,33 0 2 15,-9 2 0-15,17 3 0 16,-5 0 2-16,15 0 0 16,-10 0 0-16,4 0 2 15,-10 0 3-15,-8 3 2 16,-6 0 23-16,-15-1 12 15,-3 1-8-15,-24-1-2 16,3 1-6-16,-18 0-1 16,3-1-10-16,-18-4-4 15,7-1-4-15,-10-2 0 16,6 0-4-16,4-9 0 16,5 4-6-16,12-6 0 0,3 3-1 15,30-6-1 1,-3 3-5-16,24 0-2 0,-7 3-20 15,31-3-6-15,-9 3-47 16,23 0-20-16,-11 2-25 16</inkml:trace>
  <inkml:trace contextRef="#ctx0" brushRef="#br0" timeOffset="50955.759">20303 3326 260 0,'-12'13'99'0,"12"-13"-54"0,0 8-35 0,0-8 25 0,6 5-8 16,0-5-1-16,3 0-6 15,-1 0 0-15,16 0-11 16,-6 0 3-16,21-5 4 0,-6 2-8 16,14-5-2-16,-5 0-4 15,8-5 1-15,-5 0-2 16,15-8 2-16,-13 2-2 16,7-4 2-16,-7 1 0 15,-2-7 1-15,-6 5-2 16,-3-2 1-16,-7 5-2 15,-5 0-1-15,-3 2 3 16,-3 1 0-16,-3 2-19 0,-6 2-9 16,-3 1-23-16,-6 3-9 15,0-1-32-15,-6 3-11 16,0 0-7 0</inkml:trace>
  <inkml:trace contextRef="#ctx0" brushRef="#br0" timeOffset="51268.2888">20803 2969 260 0,'-15'8'99'0,"15"-8"-54"0,-3 2-20 0,3-2 33 16,0 0-20-16,0 0-4 16,3 0-11-16,0 0-5 0,9 0-10 15,-3 0-3-15,14-2 1 16,-5 2-3-16,15-6 0 0,-6 4-1 15,8-4 1-15,-5 1-4 16,3-3 0-16,-3 3 3 16,-3 2 1-16,-4 1 5 15,-2 4 3-15,-3 1-2 16,-6 13 2-16,-3-3-4 16,-3 19-2-16,-3-9-5 15,-3 20-2-15,0-11-8 16,-3 15-4-16,0-7-107 15,-6 18-46-15,0-8 20 16</inkml:trace>
  <inkml:trace contextRef="#ctx0" brushRef="#br0" timeOffset="62129.9275">16496 4800 124 0,'-9'2'46'0,"9"-2"-24"0,-3-2-2 15,3 2 21-15,0 0-9 16,0 0-1-16,0 7-7 16,0-1-3-16,3 12-11 15,0-2 2-15,-3 11 2 0,0-6-1 0,3 11 2 16,0-6 3-16,0 6 3 16,0-6-9-16,5 1-2 15,-2-4-2-15,6-4 2 16,-3-3-3-16,6-6 1 15,-3-2-3-15,6-13 0 16,-3 0-3-16,3-11-2 16,-4 3 1-16,7-19 1 15,-3 6-1-15,6-14-1 16,-3 5 1-16,3-7-1 16,-4 5-3-16,1 0 2 15,-3 8-17-15,-3 2-5 16,0 6-40-16,-3 5-14 15,0 3-39 1</inkml:trace>
  <inkml:trace contextRef="#ctx0" brushRef="#br0" timeOffset="62348.7325">17005 4890 192 0,'-12'29'71'0,"12"-29"-38"0,-18 29-30 16,18-27 17-16,-6 9-12 16,0-3-2-16,0 5-4 15,0-2 1-15,3-1-2 16,0-2-20-16,3-2-10 0,0-4-51 16,3-7-30-16,0 0 50 15</inkml:trace>
  <inkml:trace contextRef="#ctx0" brushRef="#br0" timeOffset="62504.9645">16990 4662 116 0,'-6'-13'44'0,"6"13"-24"0,-6-3 9 0,6 0 25 15,0 3-27-15,0 0-9 16,-3 0-14-16,3 0-4 16,0 3 0-16,0 0-11 0,3 2-5 15,0-2-56 1,9 10-36-16,-3-3 47 15</inkml:trace>
  <inkml:trace contextRef="#ctx0" brushRef="#br0" timeOffset="62989.4209">17284 4781 76 0,'-18'-5'30'0,"18"5"-16"0,-38-3 21 15,32 3 24-15,-3 0-11 16,0 0-3-16,-3 5-9 16,3 1-2-16,-3 7-19 15,3-3 0-15,-3 12-1 0,3-4-1 16,-2 6 0-16,2-5-1 0,0 2 2 16,3-3-7-16,3-2-2 15,0 0-1-15,3-5 0 16,0-1-2-16,3-5-2 15,0-2 1-15,6-6-1 16,-3 1 0-16,6-11 2 16,-4 2-1-16,10-10-1 15,-3 5 1-15,0-11-1 16,0 6-3-16,0-3 0 16,-3 6 2-16,-3 2 2 15,0 3 2-15,-3 5 1 16,0 0-7-16,-3 8 0 15,-1 0 3-15,-2 11 2 16,0-4-3-16,0 7-1 16,0-4 1-16,0 4 2 0,0-1 0 15,3 0-1-15,0-2-4 16,3-1 0-16,0-2-11 16,3 3-3-16,-3-3-31 15,3 0-10-15,-3-1-52 16</inkml:trace>
  <inkml:trace contextRef="#ctx0" brushRef="#br0" timeOffset="64880.2493">16382 5345 164 0,'-8'-22'63'0,"8"22"-34"0,-6-10-5 0,6 7 24 0,0 1-15 15,0-1-4-15,-3 6-13 16,0-1-5-16,0 11-6 16,0 1 1-16,0 9 0 0,0-1-2 15,3 12-1-15,0-5-1 16,3 13-2-16,-3-4 1 15,3 4-1-15,0-5 2 16,3-3 1-16,0-2-4 16,14-8 1-16,-5-3 0 15,6-8 2-15,-3-2-1 16,6-11-1-16,-3 0 1 16,2-13-1-16,-5 2-3 0,6-10 2 15,-3 5-26 1,-3-8-11-16,-3 6 1 0,0-4 2 15,-4 4 15-15,-2 2 7 16,0 3 9-16,-3 2 4 16,0 3 3-16,0 3 3 15,0 0 1-15,0-1 3 16,0 1-1-16,0 3 0 16,0-1-3-16,0-2-1 15,0-1 1-15,3-2 1 16,-3 0-3-16,0-5-1 15,0 3-1-15,0-4 1 16,-3 4-2-16,0-1 2 16,-3 3 0-16,-3 3 3 15,3 0 3-15,-6 5 2 0,0 0 1 16,0 5 2-16,0 0 2 16,0 6-1-16,0-3-1 15,0 8 1-15,0-3 1 16,3 8 2-16,0-2-10 15,3 4-4-15,0-4-3 16,3-1-1-16,-3-2 0 16,6 0 0-16,0-3 0 15,6-10 0-15,-3 0 2 16,9-11 1-16,-4 2-4 16,10-9 1-16,-6 1-16 15,6-4-4-15,-3 2 1 0,3-8 1 16,-7 3 8-16,4-8 6 15,-3 5 3-15,-3 3 1 16,-3 2 0-16,-3 6 2 16,0 0 1-16,-3 10 1 15,0 1 2-15,-3 7 1 16,0-2 1-16,0 7 2 16,0-2 1-16,0 5 1 15,-3-2-4-15,3 2 0 16,0-2-3-16,-1 5 0 15,1-3-3-15,3-3-2 16,0 1 1-16,3-3-1 16,0-3 0-16,0-7 0 15,-3-1-3-15,3-8 2 0,0 3 3 16,0-7 1-16,0-1-4 16,3-8 1-16,-3 3 0 15,0 2 2-15,0 3-1 16,-4 8 2-16,1 0-2 15,0 14-1-15,0-4 1 16,-3 12 1-16,0-4-1 16,0 6-1-16,0-3 9 15,0 0 4-15,0-2-2 16,-3 0 1-16,0-3-7 16,3 0-3-16,0-3-1 15,0 0 1-15,0-2 3 16,9-6 4-16,0 3-6 0,3-13-2 15,-3 0-1-15,3-9 2 16,-3 4-8-16,2-6-3 16,-2 3-26-16,3-5-10 15,0 4-21-15,3-1-9 16,-3 1-17 0,0 7-33-16,-3 1 39 15,2 4 45-15,-2 2 27 16,3 8 52-16,-3 0 23 15,-3 8 4-15,-3-3 3 16,0 11-15-16,-3 0-8 16,-6 5-12-16,-3-3-4 15,3 4-16-15,0-4-3 0,0 1-3 16,0-3-3-16,0-3-3 0,0-3-5 16,3-2-2-16,0 0-28 15,3-8-10-15,0 0-27 16,0-16-49-1,0 3 24-15</inkml:trace>
  <inkml:trace contextRef="#ctx0" brushRef="#br0" timeOffset="65380.2718">17418 5112 184 0,'-9'-29'68'0,"9"29"-36"0,-9 2-24 16,9-2 16-16,0 3-12 16,0 0-4-16,6 5-8 15,0-1 0-15,9 4 0 16,-3-3 0-16,6 0 0 0,-3 0 0 0,3-3 0 15,-3 0 0-15,5 1 2 16,-2-1-1-16,0 3-1 16,0 0 16-16,-9 2 6 15,0-2 7-15,-9 6 5 16,0-4 12-16,-9 3 5 16,3-2-11-16,-6 5-4 15,3-3-10-15,-3 6-2 16,0-3-13-16,3-3-4 15,0-3-5-15,7 1 1 16,-1 0-7-16,6-4 1 16,-3-1 1-16,11-1 1 15,-2-2 1-15,12-1 0 16,-3 1 0-16,6 0 0 0,-6-1 0 16,0 6 2-16,-4 0-1 15,-8 3 2-15,0-1 0 16,-12 4 1-16,0-4 0 15,-2 3 0-15,-1-2-5 16,-6 2-1-16,3-2 1 16,-3-6 2-16,3 0 0 15,-6-2-1-15,3 0-8 16,-3-1-3-16,4 1-14 16,-1-6-6-16,3 1-24 15,3-1-10-15,3 0-27 16,6-2-10-16,0 2-9 15</inkml:trace>
  <inkml:trace contextRef="#ctx0" brushRef="#br0" timeOffset="66317.8664">18052 5043 160 0,'21'-24'63'0,"-21"24"-34"0,6-10-8 0,-3 7 25 16,-3 3 0-16,0 0 3 16,-6 8-12-16,3 0-5 15,-9 18-18-15,3-5 0 0,-6 16 0 16,4-5-7-16,-7 21-4 16,3-11 0-16,-6 17 0 15,3-9-4-15,-12 19-1 16,6-11 3-16,-5 3 1 15,5-8 0-15,3-3-2 16,3-8-28-16,6-7-11 16,0-6-43-16,12-11-17 15,0-2-8 1</inkml:trace>
  <inkml:trace contextRef="#ctx0" brushRef="#br0" timeOffset="66692.9074">18171 5326 208 0,'-9'-3'79'0,"9"3"-42"0,-3 6-28 16,3-6 19-16,-3 8-5 15,3 0-2-15,-3 10 0 16,1-2-1-16,-1 16-11 15,0-6 3-15,3 17 4 0,0-6 9 0,0 8 5 16,0-8-12-16,3 0-3 16,0-6-7-16,5-2 0 15,1-5-3-15,3-8 2 16,0-3-2-16,6-18 0 16,-3 2-3-16,6-20-2 15,-3 4 1-15,5-18-1 16,-2 5 2-16,9-15 1 15,-6 4-19-15,6-4-9 16,-7 4-14-16,1 6-6 16,-3 6-15-16,-3 4-7 15,0 3-30 1,-3 6-34-16,3 2 51 16</inkml:trace>
  <inkml:trace contextRef="#ctx0" brushRef="#br0" timeOffset="76365.1803">18790 5321 180 0,'3'-3'68'0,"-3"3"-36"0,0-10-11 16,0 7 22-16,0 0-4 15,0 1 0-15,-3-1-16 16,1 3-4-16,-4 3-11 16,3-3-1-16,-6 5 0 0,0 0 1 15,-6 8 0-15,3-2-2 16,-6 5 1-16,0-3 0 16,-3 6 1-16,4-3-2 15,-1-1 1-15,3-1-6 0,6 4-1 16,0-2-2-16,9-3 0 15,0-2 2-15,9-1 0 16,-3-2 0-16,9 0 0 16,0 0 0-16,2-5 0 15,-2 0 0-15,3 2 2 16,-3 0-1-16,0 3-1 16,-3 0 12-16,-3 3 4 15,-3-4-4-15,-6 7 1 16,0-4-6-16,-6 1 1 15,0-1-5-15,-9-2-2 16,3 0 0-16,-12-5 1 16,3 0-3-16,-5-3 0 15,5 0 1-15,0 0 2 16,3 0-6-16,6-6 1 0,0 4-32 16,9-4-12-16,0 1-27 15,9-3-9-15,0 3-41 16</inkml:trace>
  <inkml:trace contextRef="#ctx0" brushRef="#br0" timeOffset="77459.0107">18933 5294 180 0,'-6'3'68'0,"6"-3"-36"0,0 3-18 0,0-3 22 16,0 5-11-16,0 0-5 15,0 8-9-15,0 1-5 16,-6 9-3-16,0-4 0 0,-8 15 0 15,2-5-1-15,-3 6-2 16,3-6 1-16,0 3-1 16,0-6-11-16,3-5-5 15,0-2-69 1,3-9-53-16,0-2 49 16</inkml:trace>
  <inkml:trace contextRef="#ctx0" brushRef="#br0" timeOffset="77615.4411">18930 5318 168 0,'15'-5'66'0,"-15"5"-36"0,24-3-18 16,-18 3 19-16,3-2-14 15,0 2-2-15,6 0-9 16,-3 0-4-16,3-3-1 16,-4 3-1-16,1 0 0 0,0 0-66 15,-3 3-59 1,0-1 35-16</inkml:trace>
  <inkml:trace contextRef="#ctx0" brushRef="#br0" timeOffset="77787.1778">18945 5535 240 0,'3'13'90'0,"-3"-13"-48"0,18 3-40 0,-15-3 17 15,6 0-10-15,0 0-3 16,6 0-1-16,-3 0-1 15,3 0-2-15,-3 0-19 0,-1 3-9 16,1-1-83 0</inkml:trace>
  <inkml:trace contextRef="#ctx0" brushRef="#br0" timeOffset="77959.0896">18939 5678 232 0,'-15'5'88'0,"15"-5"-48"0,3-2-34 15,0 2 20-15,3-3-12 16,0 0-3-16,9 1-9 16,-3-1-1-16,9-2-1 15,-3-1 0-15,3 1 0 0,-4 0-33 16,1-3-15-16,0 0-58 16</inkml:trace>
  <inkml:trace contextRef="#ctx0" brushRef="#br0" timeOffset="78177.8333">19231 5318 216 0,'-12'-3'82'0,"12"3"-44"0,0 24-11 0,0-21 29 16,0 10-18-16,0 0-4 16,3 22-18-16,0-6-7 15,-3 26-6-15,0-10-3 0,0 11 3 16,0-8-2-16,0 10-1 15,0-11-2-15,0-2 1 16,0-5-50-16,0-13-20 16,0-6-58-1</inkml:trace>
  <inkml:trace contextRef="#ctx0" brushRef="#br0" timeOffset="78552.8729">19291 5371 260 0,'-6'-29'96'0,"6"29"-52"0,3-21-14 15,0 15 31-15,0 1-20 16,-1 0-6-16,7 0-15 16,-3-1-5-16,12 6-8 15,-3 0-1-15,6 8 4 0,-3-2-6 16,3 7 0-16,-3-3-2 16,-4 4 1-16,1-4 0 15,-6 6 1-15,0-3-2 16,-6 1 1-16,0-1-4 0,-12 3 0 15,0-3 1-15,-9 5 2 16,3-2-1-16,-2 0 2 16,2-3-4-16,0 3-2 15,3-3-1-15,6 3 3 16,0-2 2-16,6-1 2 16,0 0-1-16,9 0-2 15,-3-2-2-15,6-1 1 16,-3 1 1-16,3-3 2 15,-3-3-30-15,3-2-11 16,-1 0-46-16,1-6-21 16,-3 0-30-1</inkml:trace>
  <inkml:trace contextRef="#ctx0" brushRef="#br0" timeOffset="80084.2934">19299 5609 168 0,'-3'5'66'0,"3"-5"-36"0,-2-2-7 16,2 2 24-16,0 0-13 15,0 0-5-15,0 0-1 16,0 0 1-16,0 2-15 16,0 1 3-16,0 0 3 0,0-1-9 15,0 4-1-15,0-4-4 16,-6 4-1-16,3-4-6 15,3 1 1-15,0 0 0 16,0-1 2-16,0 1-1 16,0 0-1-16,0-1-2 15,0-2 1-15,0 0-1 0,0 0 0 16,0 0 2-16,3 0 2 16,-3 0-1-16,3-2 2 15,0-1-2-15,2-2-1 16,1 2-2-16,3-5 1 15,0 0 1-15,3 0 2 16,0 0-6-16,3-2 1 16,-3 2-39-16,0-8-14 15,-3 3-29-15,3-3-10 16,-3 2 0 0</inkml:trace>
  <inkml:trace contextRef="#ctx0" brushRef="#br0" timeOffset="80443.7567">19550 5297 208 0,'0'-13'79'0,"0"13"-42"0,2-6-17 15,-2 4 24-15,3-1-9 16,-3 1-1-16,0-1-8 16,0 3-2-16,0 3-13 0,0-1 0 0,0 6 0 15,0 0-4 1,-3 11 1-16,1-4-7 0,-4 12-1 16,3-6 2-16,-9 19 1 15,3-6-4-15,-3 8 1 16,0-4-2-16,0 4 0 15,0-8 2-15,3-2 2 16,0-6-41-16,3-2-18 16,3-5-59-1,3-14-51-15,0 0 62 16</inkml:trace>
  <inkml:trace contextRef="#ctx0" brushRef="#br0" timeOffset="80881.2763">19538 5400 260 0,'-3'-8'96'0,"3"8"-52"0,0-16-14 16,0 14 34-16,3-6-19 16,-3 0-3-16,3 3-20 15,0-1-6-15,3-2-10 16,-1 3-4-16,7 0 1 0,-3-1-2 16,12 4-1-16,-6-1 3 15,6 3 2-15,-3 0-4 16,0 3-1-16,-4-1 2 15,1 6 1-15,-3 0-1 16,-3 3 1-16,0-1 0 16,-6 9 1-16,0-3-5 0,-9 8 1 15,0-3 0-15,-9 8 2 16,3-5-1-16,-6 2 2 16,4-5-4-16,-4 1 0 15,3-4 1-15,3 1 0 16,0-4 8-16,3-1 7 15,0-4-9-15,3 4-4 16,3-4 1-16,6 1 2 16,3-1-2-16,9 3 0 15,-3-2-1-15,12 2-2 16,-3 1 1-16,5-1-1 16,-5-3-3-16,3 4 0 15,-6-4-31-15,0 3-13 16,-3 1-69-16,-3-1-27 15,-3-3 6-15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32:28.68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2738 10485 232 0,'-9'11'88'0,"9"-11"-48"0,0 21 6 0,0-18 37 16,-3 13-31-16,0-3-12 16,0 16-15-16,0-5-5 15,0 21-11-15,0-5-1 0,-3 20 2 16,3-9 3-16,-3 15 4 16,0-8-11-16,0 8-4 15,0-10-1-15,3-1 1 16,0-7-14-16,3-8-5 15,0-6-35-15,3-10-14 16,-3-6-89 0,15-18-53-16,-3 0 97 15</inkml:trace>
  <inkml:trace contextRef="#ctx0" brushRef="#br0" timeOffset="390.6952">3062 10663 332 0,'-12'-14'123'0,"12"14"-66"0,-14-13-44 16,14 11 30-16,-6 4-24 15,0-2-5-15,-3 11-7 16,3-3 0-16,-3 8-4 16,0-3 0-16,0 13 1 0,0-4-2 15,6 7 1-15,-6-3-4 0,9 3-2 16,0-5 2-16,9-3 0 15,-6 0-2-15,12-7 2 16,18-1 1-16,-7-8 0 16,-5-2 2-16,9-3 1 15,-6 0-4-15,-3 5 1 16,-3-2 13-16,-10 13 6 16,-2-3 4-16,-15 11 3 15,1-3-8-15,-10 8 0 16,-15 11-5-16,12-17 0 15,3-1-10-15,-9-7-1 16,-11 7-11-16,11-15-4 16,6 1-26-16,3-5-10 15,0 0-50-15,12-6-21 16,1 0-34-16</inkml:trace>
  <inkml:trace contextRef="#ctx0" brushRef="#br0" timeOffset="1265.9202">3390 10541 240 0,'-3'5'90'0,"3"-5"-48"0,0-16-1 0,3 11 52 16,0 5-36 0,0 8-15-16,0-3-10 0,0 11-20 15,0-3 0-15,-3 6-1 0,0-3-2 16,0 5 2-16,0-2-6 15,0 2-3-15,0-3-1 16,-3 11-1-16,3-5-20 16,-3 3-7-16,0-6-63 15,3 3-27-15,0-3-36 16</inkml:trace>
  <inkml:trace contextRef="#ctx0" brushRef="#br0" timeOffset="2219.1547">8956 10583 288 0,'-3'11'110'0,"3"-6"-60"0,0 8-14 0,0-13 38 16,0 8-32-16,0 8-13 16,0 0-12-16,0 0-4 15,-3 18-7-15,3-4-2 0,-6 17 2 16,0-5 1-16,-3 3 1 16,0-2-7-16,3-1 0 15,0-7-12-15,3-1-5 16,0-5-43-16,9-8-19 15,-3-2-87 1</inkml:trace>
  <inkml:trace contextRef="#ctx0" brushRef="#br0" timeOffset="2656.5261">9325 10578 356 0,'-15'-3'132'0,"15"3"-72"0,-18-5-44 16,15 2 35-16,-6-2-27 16,0 3-7-16,-5-1-11 15,-10 3-5-15,6 3 0 16,3-1 1-16,0 9 1 0,3-1 1 16,0 6 0-16,0-3-5 15,3 3 1-15,4 11-2 16,5-11 0-16,0 0 2 15,14-1 0-15,-2-1 0 16,12 4 0-16,-3-2 0 0,6 0 0 16,-6-3 0-16,5 3 2 15,-5-3 3-15,0-2 4 16,3 7 2-16,-12-2 3 16,0-3 4-16,-6 9 1 15,0-7-6-15,-9 9-3 16,0-5-5-16,-9-1-4 15,0-2 0-15,-6 0-1 16,3-3-14-16,-3-5-3 16,-6 0-22-16,7-8-8 15,2 0-30-15,6-18-12 16,3-19-71 0</inkml:trace>
  <inkml:trace contextRef="#ctx0" brushRef="#br0" timeOffset="2890.9605">9599 10290 340 0,'-9'0'129'0,"9"0"-70"0,3 2-53 16,-3-2 28-16,0 6-16 16,0-4 0-16,3 9-10 15,0-3-3-15,-3 8-3 16,0-3-4-16,0 13 1 0,0-2 3 15,0 11 1-15,0-6-15 16,-3 2-4-16,-3 12-32 16,0-17-11-16,0-2-56 15,3 0-59-15,0-3 59 16</inkml:trace>
  <inkml:trace contextRef="#ctx0" brushRef="#br0" timeOffset="4672.3933">3277 12060 268 0,'-66'34'101'0,"66"-34"-54"0,-42 8-26 0,37-8 28 16,-7 3-17-16,0-3-6 15,6 0-11-15,0 0-5 16,18-6-5-16,0 1-2 0,26-5 3 16,-5 2-1-16,50-6 2 15,-14 4-4-15,41-6-2 16,-18 3 0-16,33-3 1 15,-24 3-1-15,19 2-1 16,-19 0 3-16,-3 6 0 16,-15 0 1-16,-8 2 0 0,-13 3 0 15,-14 0 0-15,-6 0-13 16,-16 0-7 0,-5 0-11-16,-21 0-4 0,0 0-16 15,-18-2-6-15,3-1-9 16,-14-2-3-16,2 2-20 15,-3-2-27 1,3-1 43-16,-8-10 153 31,-13-10-11-15,6 5 4-16,4 0-26 0,5 2-11 16,0 1-8-16,6 2-2 15,9 3-17-15,4 2 1 0,11 3 0 16,0 3 1-16,15 2 4 15,-4 0-7-15,13 6-2 16,-3 0-5-16,15 2-2 16,-6 0-1-16,23 6-2 15,-8-3 3-15,12 2 0 16,-10 1-1-16,7 2-2 16,-7-2 1-16,4-1-1 15,-9-2 24-15,-12 8 11 16,-7-3 7-16,-14 9 4 15,0-7-14-15,-21 17-5 16,4-5-13-16,-34 7-4 0,6-2-8 16,-14 5-2-16,8-5 0 15,-15 5 0-15,10-8-16 16,-4 0-6-16,7-5-44 16,14 2-20-16,3 3-101 15</inkml:trace>
  <inkml:trace contextRef="#ctx0" brushRef="#br0" timeOffset="5469.4834">7235 11740 324 0,'-44'42'123'0,"38"-32"-66"0,9-15-58 0,-3 3 25 16,15 4-12-16,0 1-2 15,20-6 6-15,-5 3 1 16,44-8-8-16,-11 3 1 0,47-11 1 15,-18 0-6-15,42-2-1 16,-15 2-4-16,24 3-1 0,-21 2 3 16,21 8 3-16,-24 1-4 15,12 10-3-15,-18 0 1 16,-5 7 2-16,-16-1 0 16,-6 4-1-16,-14-2-2 15,-19 0-1-15,10 8-20 16,-34-11-10-16,-2-2-32 15,-21-3-11-15,-18-8-61 16</inkml:trace>
  <inkml:trace contextRef="#ctx0" brushRef="#br0" timeOffset="5953.9149">7468 11631 148 0,'6'-10'55'0,"-6"10"-30"0,3-8 17 0,0 5 29 0,-3 0-11 16,0 1-5-16,-6-1-23 15,0 3-7-15,-6 3-15 16,3-1 0-16,-21 14 1 0,6 0-6 15,-20 13-3-15,8-5 7 16,-3 10 6-16,6-5-3 16,7 8 1-16,2-5-6 15,12 3 1-15,0-6-5 16,27 10-2-16,-3-4-3 16,24 7-1-16,-7-7 2 0,25 2 2 15,-10-6-29-15,25 9-13 16,-10-8-120-1</inkml:trace>
  <inkml:trace contextRef="#ctx0" brushRef="#br0" timeOffset="11563.72">16924 13991 384 0,'-18'-10'145'0,"21"-1"-78"0,6-8-78 0,0 6 22 16,6-8-11-16,6-5 0 16,6-3 0-16,2-3 0 15,4-8 0-15,0 3 0 0,9 5 2 16,-1 6 5-16,1 2 4 16,-3 8 2-16,-4 6 5 15,-2 4-1-15,0 6 1 16,-3 14-5-16,-1 1 0 0,-2 7-4 15,0 1 0-15,-3 1-5 16,0 0-1-16,2 0-3 16,4-3-1-16,0-5 1 15,3-6 0-15,2-4 0 16,4-6 0-16,3-14 0 16,-1-9 0-16,7-14 2 15,9-3 1-15,8-5 1 16,1 0 0-16,2 3-2 15,-3 7 1-15,-2 9-2 16,-1 7 2-16,1 9-2 16,-6 4 2-16,-7 12-2 15,-2 4-1-15,-1 4 1 16,-8 1 1-16,-3 4-1 0,0-1-1 16,2 1-2-16,7-3 1 15,5-6-1-15,4-7-2 16,6-3 0-16,-1-8 3 15,13-8-5-15,5-2 2 16,9-9 4-16,-5 3 2 16,-7 6 0-16,3 7 1 15,1 6-4-15,-10 13-2 16,-2 5 2-16,-10 6 0 16,-5 2 3-16,-3 8 1 15,-7 3-1-15,-2 0 1 0,6-1-13 16,-1 1-3-16,4-3 6 15,2-2 3-15,7-6 4 16,-3 3 2-16,2-6-6 16,10 1 1-16,2-6-12 15,1 3-6-15,2-3-8 16,0-2-5-16,22-4-30 16,-1-4-13-16,9-6-20 15,6-4-7-15,9-7 4 16</inkml:trace>
  <inkml:trace contextRef="#ctx0" brushRef="#br0" timeOffset="16439.263">17668 4149 208 0,'3'10'79'0,"3"1"-42"0,-9 15-32 16,3-7 19-16,0 15-6 16,-3 16 1-16,-6 11 1 15,-3 8 0-15,1 13-11 16,-1 8 12-16,3-34 6 0,0-9-3 15,0 6 0-15,0-8-9 16,0-2-4-16,0-6-2 0,3-8-1 16,0-3-4-16,6-10-3 15,0-3 0-15,3-13-1 16,0 0 0-16,0-21 0 16,-3-16 0-16,-3-3 2 15,-6 3-1-15,0 6 2 16,-3 7-2-16,-3 5-1 15,-2 14 1-15,-4 10 1 16,-3 11-1-16,-6 13 2 16,3 3-4-16,13-8 0 15,2-3 3-15,0 11 1 16,0-6 1-16,3 6 0 16,0-6-5-16,9 3 1 15,0-5 0-15,9-3 0 16,0-2-3-16,9-8 2 0,-3-4 1 15,8-9 0-15,-2-1-5 16,18-13 1-16,-6 3 0 16,14-16 2-16,22-21-1 15,-7-3-1-15,-11-5 3 16,-10 7 0-16,-5 4-6 16,-9 7-3-16,-6 6 12 15,-6 4 8-15,-6 7-5 16,-3-1 0-16,-3 11-3 15,-9 2-2-15,-3 6-2 16,-3 5 1-16,-6 8 1 16,-3 8 0-16,0 10 2 0,0 6 3 15,1 5 2-15,8-11 1 16,3-2-2-16,3 3 1 16,0-4-4-16,6 1-2 15,0-5-3-15,12-1 1 16,-3-2 3-16,9-5 1 15,-4-3-4-15,7-8 1 16,-3 0-5-16,9-11-1 16,9-10-13-16,2-6-5 15,-2 1-7-15,-6-1-4 16,-3 1-5-16,-4 0-2 16,-2 2-4-16,-3 0-1 15,0 3-32 1,-3 0-35-16,3-1 35 0</inkml:trace>
  <inkml:trace contextRef="#ctx0" brushRef="#br0" timeOffset="16814.301">18299 4329 124 0,'-3'-22'49'0,"3"7"-26"0,0 1 2 16,0 9 22-16,0 0-1 0,0-1 2 15,0 4-2-15,0 2-1 16,0 0-25-16,0 8 8 0,-3 10 3 16,0 14-3-16,-6 13-2 15,-2 5-8-15,-1 8-3 16,0 9-7-16,-3 7-3 15,0-6 2-15,3-23 2 16,3-7-6-16,-3 6-2 16,3-6-1-16,0 4 0 15,3-5-9-15,3-3-2 16,0-5-18-16,9-10-9 16,-3-3-16-16,9-16-3 15,-3 0-54 1,12-19-51-16,9-20 56 0</inkml:trace>
  <inkml:trace contextRef="#ctx0" brushRef="#br0" timeOffset="17705.0161">18514 4260 176 0,'-9'-3'68'0,"9"1"-36"0,-3-1-9 15,3 3 24-15,0 0-18 16,0 0-3-16,0 0-7 16,0 3-1-16,0 2-9 15,0 5 6-15,-3 6 2 0,0 8-3 0,-3 13 2 16,-3 8 2-16,-6 11 1 16,0 12-8-16,0 17-2 15,-3 0-1-15,9-32 0 16,1-8 2-16,-1 13 4 15,0-10-6-15,3 2-2 16,3-8-3-16,3-5 0 16,0-5-4-16,6-11-2 15,0-2-3-15,9-19-1 16,-4 0-1-16,7-16 0 16,-3 2-2-16,-3-15 1 15,0-24 3-15,-12-2 1 16,-12 2 3-16,-3 8 1 15,0 11-2-15,0 7 2 0,1 6 3 16,2 8 1-16,0 2 1 16,3 6 0-16,6 10-5 15,3 0-1-15,3 3-4 16,6 3 1-16,9 0 3 16,5-3 3-16,7-3 0 15,6-3 2-15,3-2-4 16,-1 0 0-16,-2-5-12 15,-3-8-7-15,0 0 4 16,-4-3 2-16,-5 0-1 16,0 0 2-16,-6 3 9 15,-6 0 5-15,-3 2 2 0,-6 6 1 16,-6 5 9-16,-3 5 6 16,-6 3-1-16,0 13-1 15,-6 6 2-15,0 4 0 16,0 1-6-16,6-8 0 15,3-6-8-15,0 6-1 16,4-5-2-16,2-1-2 16,0-2 1-16,12 0-1 15,-4-3-3-15,7-7 0 16,0-1-7-16,6-13-4 16,18-11-10-16,-3-7-5 15,-1-1 2-15,-2 1 2 16,-6 0 14-16,-3 2 6 15,-6 8 4-15,-3 8 1 0,-4 8 8 16,1 8 5-16,0 8 2 16,0 5 1-16,0 3-8 15,0-6-5-15,-3-2-2 16,6 3-1-16,-3-3 0 16,9-3 0-16,-3-3-18 15,3-7-5-15,-1-3-31 16,4-5-13-16,6-9-50 15</inkml:trace>
  <inkml:trace contextRef="#ctx0" brushRef="#br0" timeOffset="18095.8144">17258 4321 168 0,'-69'45'63'0,"48"-22"-34"0,-11 25-14 15,17-21 20-15,-6 7-6 16,0 14 0-16,3 12-3 16,6 12-1-16,9-25-14 15,0-4-9-15,12 20-4 0,-3-10 1 16,12 21 2-16,-3-13-27 15,30 5-9-15,-7-10-76 16</inkml:trace>
  <inkml:trace contextRef="#ctx0" brushRef="#br0" timeOffset="19236.5674">20088 4180 156 0,'-3'-5'60'0,"3"2"-32"0,0 1-22 16,-3 2 15-16,0-3-5 15,0 3 1-15</inkml:trace>
  <inkml:trace contextRef="#ctx0" brushRef="#br0" timeOffset="20533.4431">20064 4167 327 0,'-6'0'12'0,"1"0"-1"0,-1 0-1 15,0 0 1-15,0 3-1 0,0-3 1 16,0 2 0-16,0 1 1 15,0 0-4-15,0-1 0 16,0 1-5-16,0 0 0 16,0 2-1-16,-3 0 1 15,0 1 0-15,0 2 3 16,0-1-1-16,-3 1 2 16,-2 0-2-16,-1 0 2 15,-3 6-4-15,0 1 0 16,0 1-1-16,-3 3 1 15,0-1-4-15,1 1 0 16,2-1 1-16,0 1 2 16,0 2-3-16,0 0 0 0,0 3 1 15,6-8 0-15,3-3 0 16,-2 6 0 0,2-3 0-16,0 2 0 0,0 1 0 15,3-1 0-15,0-2-3 16,3 2 0-16,3-2 2 15,3 3 0-15,0-3-2 16,6-3 2-16,0-2 1 16,3-1 2-16,-1 1 8 15,4-3 5-15,-3 0-7 16,6-3-2-16,-3-2-4 16,3-3 1-16,-3 0-4 0,3-6-2 15,-1 4 2-15,1-4 2 16,-3 1 0-16,3 0 2 15,-3-1-4-15,3 1 0 16,-3 0 1-16,0 0 2 16,-1-1-1-16,1 1-1 15,-3 2 1-15,3-2-1 16,0 0 0-16,3-1 2 16,-3 1-3-16,3 0 0 15,-3 2 1-15,-1 1 2 16,-2-1-3-16,3 3 0 15,-3 0 1-15,0 0 2 16,0 0-3-16,0 3-2 16,-3-1 2-16,3 4 2 15,-3-1 0-15,0 0-1 0,-1 0 1 16,1 3 1-16,0 0-1 16,0 3 2-16,0-3 0 15,0 5 1-15,-3-2 0 16,3 4 0-16,0-1-2 15,-3 4-2-15,0-2 3 16,0 3 0-16,0-4-4 16,0 4 1-16,-3-3 4 15,0 5 5-15,0-5-3 16,0 2-1-16,0-2-2 16,-3 3-3-16,0-3 1 15,-6 2-1-15,3-2 0 0,-3 3 0 16,3-3 0-16,-3 5 2 15,0-3-1-15,-3 6-1 16,0-5 5-16,-3 4 1 16,0-1 0-16,-6 1-1 15,3 1-1-15,-8-3 0 16,2-2-2-16,-3 2 1 16,3-2-2-16,-3-1-1 15,3-2 1-15,-2-3 1 16,5-2-1-16,-9-3-1 15,6 0 1-15,-6-3-1 16,4 0-3-16,-7-5 0 16,6 0 2-16,-6-5 2 15,6 0 0-15,-5-6-1 0,2 3 1 16,0-8-1 0,6 3-3-16,0-3 2 0,3 3-1 15,1-3 0-15,2 3 2 16,3-6 0-16,0 3-3 15,3-2 2-15,0-1 1 16,3 1 2-16,0 2-6 16,3-3 1-16,-3 4 3 15,6-1 2-15,0 2 0 16,6-1-2-16,-3 1 1 16,3 1-1-16,0 3-5 15,3-6 1-15,-3 2 4 0,6 1 2 16,-3 0-3-16,3-3 1 15,0 3 0-15,2-3 2 16,-2 0-1-16,3 0-1 16,-3 0-21-16,0 0-11 15,-3 3-42-15,3 0-15 16,-3 2-39 0</inkml:trace>
  <inkml:trace contextRef="#ctx0" brushRef="#br0" timeOffset="23005.7855">20785 4231 244 0,'-3'-8'90'0,"6"5"-48"0,3-2-20 0,-6 5 26 15,6-3-16-15,0 3-4 16,3 3-3-16,5 2-1 15,7 3-13-15,3 3-2 0,3 7 1 16,3 9-2-16,-1 2 3 16,4 2-6-16,-3 1-3 15,-6 3 3-15,-3-1 1 0,-7 0 0 16,-2 1 1-16,-3 4-2 16,-6 6 0-16,-6 3-3 15,-3 2-2-15,-6 6 3 16,1-22 2-16,-1-5-4 15,-12 11-1-15,3-5-27 16,-12 17-11-16,6-7-80 16,-8 16-34-16,5-8 24 15</inkml:trace>
  <inkml:trace contextRef="#ctx0" brushRef="#br0" timeOffset="31787.909">14406 12499 172 0,'-15'0'66'0,"15"0"-36"0,-12-3-22 0,12 3 16 0,0-10-3 16,0-1-1-16,-3-2 3 16,3 2 0-16,-3-5-12 15,3 3 2-15,-3-3 1 0,3 3-3 16,0-8-1-16,0 2-4 15,0-2 1-15,0 3-4 16,0-6 0-16,0 3-3 16,6-6-1-16,-3 6 1 15,6-5 0-15,0 2 0 16,3-3 0-16,-3 4 0 16,6-1 0-16,-3 3 0 15,3-1 0-15,-4 4-3 0,4-1 2 16,0 4 1-16,0-1 2 15,0 2-1-15,3 4 2 16,-3-1-4-16,3 3-2 16,-4 0 4-16,1 3 1 15,-3 0-3-15,3 2 1 16,-3 0 0-16,0 3 0 16,-3 0 2-16,3 3 1 15,-3 0-4-15,0 2 1 16,0-2 0-16,0 5 2 15,-1-3 1-15,1 3 1 16,-3 0-5-16,3 0 1 16,0 0 0-16,3 5 0 15,-3-2 0-15,0 2 2 0,-3-3 1 16,0 6 1-16,0-3 0 16,-3 3 0-16,0 0 0 15,-3 3 0-15,0-3-2 16,0 5 1-16,0-5 0 15,-6 5 1-15,3-3-5 16,-3 1-1-16,3-3 1 16,-3 2 2-16,3-2 0 15,-3 3 2-15,3-4 0 16,-3 1 1-16,0-2-2 16,0 1 1-16,0-1 0 0,-3-4 1 15,3 1-2-15,0-1-2 16,0 1 1-16,-2 2 1 15,2-2-1-15,-3-1-1 16,3-2 1-16,-3 0-1 16,0 0 0-16,0-2 0 15,0-1 0-15,0-3 0 16,0 1 0-16,0 0 2 16,0-1-1-16,-3-2-1 15,0 0-2-15,-2 0 1 16,2 0 1-16,-3-2 2 15,3 2-3-15,-3-6 0 16,3 4-1-16,0-3 0 16,0 2 2-16,0-2 2 15,0-1-3-15,1 1 0 0,-1 0 1 16,0-1 0-16,3 1 0 16,0-3 0-16,3 0-3 15,0 0 2-15,0 0 1 16,0-2 0-16,0 2 0 15,3-3 2-15,0 1-1 16,0-6-1-16,0 0-2 16,0 0-1-16,0 3 2 15,3-3 2-15,0 3-2 16,0-3 0-16,0 3 1 16,0-3 0-16,0 3-3 0,0-3 2 15,0 2 1 1,3 1 2-16,-3 0-3 0,6 0 0 15,-3-3-4-15,3 0-1 16,0 3 5-16,0 0 2 16,0 2-2-16,0 0 1 15,0 1 0-15,0-1 0 16,0 3 0-16,0 0 2 16,0 0-3-16,0 0-2 15,0 3 4-15,0 0 1 16,0 0-3-16,-1-1-1 15,1 1 1-15,0 0 0 16,0 2 1-16,0 0 0 16,-3 1 2-16,3-1 1 15,-3 0-1-15,0 1-2 0,0 2-2 16,0 0-1 0,0 0 2-16,3 0 0 0,-3 0 1 15,0 0 2-15,0 0-3 16,0 0-2-16,0 0 2 15,0 0 2-15,0 0 0 16,0 0-1-16,0 0 3 16,3-3 0-16,-3 3-1 15,3 0-2-15,-3 0 1 16,3 0 1-16,0 0-3 16,0-2 0-16,-1 2 3 15,4-3 1-15,-3 3-4 0,3 0-1 16,-3 0 3-16,3-3 1 15,-3 3 0-15,0-2-2 16,0 2-2-16,3 0 1 16,-3 0 1-16,3 0 2 15,-3 0-3-15,3 0 0 16,0 0 1-16,0 0 2 16,0 0-1-16,5 0-1 15,-2 0-2-15,6 0 1 16,-3 0 1-16,3 0 2 15,-3 0-1-15,3 0-1 16,-3 0 1-16,2 0-1 16,-2 0 0-16,0 0 0 15,0 0 0-15,0 0 0 16,-3 0 0-16,0 0 0 0,-3 0 0 16,0 0 2-16,0 0-1 15,-4 0-1-15,1 0 1 16,0 0-1-16,0 0 0 15,0 0 2-15,0 0-1 16,-3 0-1-16,0 0 1 16,-3 0-1-16,0 0-16 15,0 2-4-15,0 1-85 16,0 0-75 0,0-1 58-16</inkml:trace>
  <inkml:trace contextRef="#ctx0" brushRef="#br0" timeOffset="36448.3305">14183 12171 172 0,'-12'-11'66'0,"12"11"-36"0,-18-10-9 0,18 7 22 15,-9 3-10-15,3 0-2 16,-9 5-9-16,3 1-2 0,-14 9-11 16,5-1 3-16,-9 15 4 0,6-5-2 15,-9 26 2-15,7-8-7 16,-13 27-3-16,6-11-1 15,0 22 1-15,4-12 1 16,5 20 1-16,6-12-4 16,15 4-1-16,0-14-1 15,15 5-2-15,-3-10 1 16,6 0-1-16,0-8-3 16,8-8 2-16,-2-5 1 15,18-11 2-15,-6-5 1 16,8-11 1-16,-5-3-2 0,3-7-2 15,-6 0 3-15,-1-3 0 16,-5 0-1-16,0 0 1 16,-6 0-2-16,0 0 2 15,-4 0-2-15,-2 0-1 16,0 0-6-16,-6 0-1 16,0 0-19-16,-3 0-8 15,0 0-40-15,0-3-17 16,-3 0-27-1</inkml:trace>
  <inkml:trace contextRef="#ctx0" brushRef="#br0" timeOffset="36870.2257">14204 13227 308 0,'-27'5'115'0,"27"-5"-62"0,-12 2-38 16,12-2 29-16,0 0-22 15,0 0-7-15,6 0-7 16,-3 0-3-16,6 0-3 16,0 0 1-16,6 0 0 0,-4 0 1 15,7 3 0-15,-3 0-2 16,6-3-2-16,-6 0 1 0,9 2-1 15,-6 1 2-15,-1 0 1 16,-2-1 1-16,-3 1 0 16,-3 0 13-16,-9 7 8 15,0-2-3-15,-9 8-1 16,0-3-10-16,-6 3-2 16,4-3-5-16,-1 3-3 15,0-3-3-15,-3 1 1 16,3-4-10-16,0 1-3 15,3 2-39-15,3-5-18 16,-3-3-95 0,3-2-52-16,0 0 103 15</inkml:trace>
  <inkml:trace contextRef="#ctx0" brushRef="#br0" timeOffset="40339.3844">17097 16079 340 0,'0'0'126'0,"9"5"-68"0,23-2-70 0,7 5 20 16,33 5-10-16,26-5 0 15,39 0 0-15,26-6 0 16,25-4 2-16,38-9 4 0,18 1 2 16,15 2 4-16,0 0 1 15,0 0-3-15,-15 0-3 16,-9 3-2-16,-17 2 0 16,-16 0-4-16,-14 3 0 15,-34 0-17-15,-11 3-5 16,-21-3-22-16,-20 0-7 0,-28 3-142 31,-38 4 66-15</inkml:trace>
  <inkml:trace contextRef="#ctx0" brushRef="#br0" timeOffset="40652.0369">17201 16444 340 0,'-18'-11'126'0,"42"9"-68"0,21-12-70 0,-16 6 20 15,22 1-10-15,23-9 0 16,34 0 0-16,17-5-2 15,32-6 3-15,22 3 2 0,14-7 2 16,16-1-4-16,2-8 1 16,9 6-2-16,-11 2 0 15,2 3-27-15,-9 5-13 16,4 3-44-16,-16 5-19 16,4 5 10-1</inkml:trace>
  <inkml:trace contextRef="#ctx0" brushRef="#br0" timeOffset="49031.3534">18040 7760 84 0,'-14'3'33'0,"5"0"-18"0,0 4-7 0,6 1 13 16,-3 0-6-16,-3 3 2 16,-3 2-8-16,0 6-1 15,-3 2-2-15,-3 8 1 16,-3 3-4-16,-2-3-2 0,-4 0 2 15,0 0-2-15,3-5 2 16,3-3-4-16,3-2 0 16,7-6-1-16,2-3 0 15,9-2-25 1,6-8-46-16,6-5 2 16</inkml:trace>
  <inkml:trace contextRef="#ctx0" brushRef="#br0" timeOffset="49312.6608">17996 7887 96 0,'-9'8'35'0,"6"-3"-18"0,-9 6-2 16,6-6 15-16,-3 9-7 15,0 9-4-15,-6 6-6 16,-6 9-3-16,-8-1-6 0,-7 0-1 16,-9-3 1-16,1 0 0 0,5-2 0 15,6-3 0-15,6-5 0 16,4-5-7-16,5-4 0 16,6-4-23-16,6-6-11 15,6-5-31 1</inkml:trace>
  <inkml:trace contextRef="#ctx0" brushRef="#br0" timeOffset="49578.3124">18064 7993 68 0,'-36'42'27'0,"19"-23"-14"0,-10 13 0 16,15-19 11-16,-3 13-4 15,-12 3-1-15,-11 3-9 16,-10 5-2-16,-6 11-6 16,1 2-2-16,5 0 0 15,9-5 2-15,7-8-1 16,5-7-1-16,6-4 1 0,6-5-37 15</inkml:trace>
  <inkml:trace contextRef="#ctx0" brushRef="#br0" timeOffset="49859.7149">18159 8072 96 0,'-23'22'35'0,"5"-4"-18"0,-15 11-11 0,12-13 11 16,-6 5-7-16,-2 8-1 16,-10 8-5-16,-12 11-1 15,-5 8-1-15,-7-6 1 16,7 3-2-16,8-8 2 0,6-8-4 15,10-5 0-15,8-6-23 16,6-7-10-16,6-6-15 16,9-5-5-16</inkml:trace>
  <inkml:trace contextRef="#ctx0" brushRef="#br0" timeOffset="50109.6255">18124 8223 52 0,'-54'29'19'0,"15"-5"-10"0,-2 11-4 0,23-12 6 15,-6 14-9-15,-12 8-2 16,-8 0-1-16,-7 0 2 15,1-2-9-15,5-1-2 16,6-5-15-16,6 8-4 16</inkml:trace>
  <inkml:trace contextRef="#ctx0" brushRef="#br0" timeOffset="50734.6855">18100 8631 12 0,'-45'31'8'0,"10"-4"-4"0,-10 26-7 16,27-21 0-16,-15 13 2 15,-11 5 0-15,-10 0 1 16,0-2 2-16,7-3-1 15,8 2-1-15,9-10-2 16,7-8 1-16,5-7-4 16,9-12 1-16</inkml:trace>
  <inkml:trace contextRef="#ctx0" brushRef="#br0" timeOffset="51031.7148">18356 8483 92 0,'-3'2'35'0,"0"1"-18"0,-3 5-7 0,3-3 14 16,-6 6 0-16,-9 5 3 15,-9 7-9-15,-11 4 0 16,-16 7-7-16,-2 16 1 15,2 9-7-15,-8 4 4 0,-10 1 3 0,-5-1-6 16,8-7-3-16,10 5-5 16,11-8 1-16,9-9 1 15,13-6 0-15,8-9-33 16,6-8-15-16,9-11-31 16</inkml:trace>
  <inkml:trace contextRef="#ctx0" brushRef="#br0" timeOffset="51312.871">18350 8647 124 0,'-9'5'46'0,"0"0"-24"0,-3 6-10 0,3-3 16 15,-9 5-10-15,-5 13-2 16,-13 6-9-16,-15 10-3 16,-2 14-2-16,2 0 1 0,-8 2 0 15,-7 13-4-15,1-2 1 16,-1-5 0-16,30-25 0 16,7-7-3-16,-1 2 2 15,3-5-26-15,9-5-11 16,0-3-32-1</inkml:trace>
  <inkml:trace contextRef="#ctx0" brushRef="#br0" timeOffset="51625.4289">18350 8742 120 0,'-6'5'46'0,"0"0"-24"0,-6 17-15 16,6-7 15-16,-9 7-11 15,-9 9-1-15,-11 6-6 0,-16 6-1 16,-2 4-1-16,-1 14 3 0,0 0 4 16,4-3-1-16,17-21 1 15,3-5-8-15,-2 2-2 16,5-4 0-16,6-4 2 15,0 6-16-15,18-16-4 16,0-3-31 0,18-16-34-16,6-7 22 15</inkml:trace>
  <inkml:trace contextRef="#ctx0" brushRef="#br0" timeOffset="51922.3103">18350 8940 108 0,'-6'8'41'0,"0"-2"-22"0,-6 7-3 16,3 5 18-16,-12 1-5 15,-8 7-2-15,-13 9-4 16,-9 12-3-16,1 6-10 16,2-3 2-16,3 3 2 0,4-8-5 15,17-18-1-15,3-3-4 16,0-1-3-16,3-1-5 15,7-4-2-15,2 1-28 16,12-11-10-16,0 0-16 16,5-11-27-1,10-10 26-15,15-6 27 16,3-5 18-16,3-5 12 16,-1-3 3-16,-2 3 1 0,-3-5 2 15,-4 7 3-15,-5 6 2 16</inkml:trace>
  <inkml:trace contextRef="#ctx0" brushRef="#br0" timeOffset="52438.0103">18216 9218 125 0,'3'8'60'16,"-9"5"-17"-16,-9 11-12 16,-9 5-11-16,-5 0-3 15,-7 3-9-15,0 0 6 0,3 0 5 16,4-1-10-16,2 6-2 16,6-2-5-16,6-17-2 15,3-2-2-15,6 3-1 16,3-3-9-16,6-11-5 15,6-10-16-15,0-1-4 16,0 1 9-16,15-8 6 0,-3-1 13 16,8-1 5-16,-2 1 4 15,0-2 2-15,3 1-1 16,-6 1 2-16,-12 9 2 16,-7 8 4-16,-2-1 0 15,-11 12 0-15,2-4 1 16,-12 14 1-16,0-3 1 15,0 3 2-15,-3 8-7 16,3-3-4-16,6-8-2 16,9-10-1-16,0-1-3 15,12-2 2-15,-3-3-6 16,12-7-3-16,-3-1-1 0,9-7-1 16,12-6 4-16,-16 8 5 15,-2 0 2-15,-3 8 1 16,-3 0 2-16,-9 8 3 15,-6 13 2-15,-3-5 1 16,0 0 13-16,-9 5 6 16,3-3-11-16,-8 3-4 15,2-2-8-15,0 0-3 16,3-4-3-16,6-1-1 16,3-4-69-1,6-4-49-15,0-4 44 16</inkml:trace>
  <inkml:trace contextRef="#ctx0" brushRef="#br0" timeOffset="52969.4226">18290 8308 100 0,'0'0'38'0,"-9"3"-20"0,4 2-4 0,-1-2 17 16,-3 4-4-16,-9 17 1 0,-9 5-9 15,-18 11-1 1,-5 10-11-16,-1 3 0 0,-11 5 0 0,-10 9-1 16,-5 1 1-16,5-4-4 15,7 2 0-15,8-10-12 16,7-6-7-16,8-5-53 15,12-13-44 1,6-9 40-16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34:09.2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3074 4575 104 0,'-6'10'38'0,"6"-10"-20"0,-6 3-1 0,6-3 14 16,-3 0 3-16,0 0 2 16,-3-3-4-16,3 3-2 0,-3-5-17 15,1 0 8-15,-4-9 5 0,3 4-3 16,-6-6 1-16,3 3-9 15,-6-8-2-15,3 2-5 16,-3-7 0-16,3 4 4 16,0-1 2-16,0 1-3 15,1-7-1-15,2 6-2 16,0-9 0-16,3 5-4 16,3-12-3-16,0 4 8 15,3-7 4-15,0 5 0 16,3-5 0-16,-3 4-5 0,6-6 0 15,-3 6-5-15,6-4 0 16,-3 2-1-16,2-5-2 16,1 8 1-16,3-10 1 15,-3 7-3-15,9-5 0 16,-3 8 1-16,12-8 0 16,-6 8 0-16,11-5 0 15,-2 5 0-15,6-6 0 16,-6 6 0-16,5 0 0 15,-5 6 0-15,6-1 2 16,-6 0-1-16,11 8 2 0,-5 3-4 16,9 3-2-16,-7 2 2 15,10 0 2-15,-9 3-2 16,5 2 0-16,-5 3 1 16,6 0 2-16,-7 3-1 15,13 0-1-15,-6 2 1 16,5 3 1-16,-5 0-1 15,2 8-1-15,-5 0 1 16,3 8-1-16,-10-3 0 16,10 8 2-16,-6-2-1 15,5 4 2-15,-8-1-4 16,6 4 0-16,-6 0 1 16,2 1 0-16,-5-3 0 15,3 7 0-15,-7-1 0 16,4 9 2-16,-6-4-1 15,0 7-1-15,-3-8 1 0,-1 9-1 16,-5-9 0-16,0 6 2 16,-3-6-1-16,0 14 2 15,-3-9-2-15,-3 12-1 16,0-9 1-16,-3 6 1 16,0-11-1-16,-3 8 2 15,-3-8-2-15,-3 8-1 16,3-6 5-16,-6 14 1 15,0-8 2-15,-9 11 0 16,6-8 0-16,-9 7 0 16,3-10 2-16,-12 3 4 15,7-9-4-15,-19 9 0 16,6-8-6-16,-12 5-1 16,10-8 1-16,-13 2 0 0,9-7-7 15,-20-3 0 1,8-2 1-16,-14-9 3 0,11-2 0 15,-23-5 2-15,11-1-7 16,-17-7 1-16,12 0-12 16,-13-11-3-16,13 0 9 15,-16-11 5-15,16 3 0 16,0-2 3-16,11 2-6 16,3 0 0-16,10 3-24 15,8-6-7-15,3 3-29 16,10-7-10-16,5 4-49 15,9-18-47-15,3 5 68 16</inkml:trace>
  <inkml:trace contextRef="#ctx0" brushRef="#br0" timeOffset="578.1877">3580 4233 236 0,'-44'-8'88'0,"44"8"-48"0,-42-18-20 15,36 15 27-15,-3-5-25 16,0 0-9-16,3-10-11 16,0 2-2-16,3-13 0 15,0 5 4-15,6-13 5 0,-3 5-5 16,15-5-2-16,-3 5-1 16,12-2-1-16,-3 2 0 15,14 3 0-15,-2 5-3 16,6 1 2-16,-6 4 1 15,14 6 2-15,-5 2-1 16,8 6-1-16,-5 2 1 0,0 9-1 16,-7-4 4-16,-2 11 2 15,-6-2 4-15,-9 13 4 16,-3-3 5-16,-9 16 5 16,-3-3-1-16,-15 4 0 15,0-7-6-15,-18 6 0 16,6-5-6-16,-12-3 1 15,6-2-5-15,-20-9-2 16,8-2-5-16,-17-8 0 16,8-3-5-16,-3-5 1 15,7 0-11-15,-1-13-6 0,3 2-17 16,1-7-6-16,5 2-23 16,3 0-8-16,7 3-57 31</inkml:trace>
  <inkml:trace contextRef="#ctx0" brushRef="#br0" timeOffset="4592.2756">2622 3979 132 0,'-12'-2'52'0,"12"2"-28"0,-6 0 9 0,6 0 28 16,0-3-33-16,0 0-12 15,0 1-9-15,0-1-3 16,6 0-2-16,-3 3 3 0,6 0 1 15,-3 0-2-15,6 3-3 16,-3 0 0-16,5 7 1 16,-2-2 1-16,0 11 3 15,-3-3-3-15,-6 5-2 0,0-3 2 16,-12 9 0-16,3-6 16 16,-9 5 10-16,3-4 5 15,-8 1 1-15,2-4-10 16,-3-1-5-16,3-2-9 15,6 3-3-15,0-3-6 16,9-6-4-16,0-2 1 16,9-2 0-16,0-4 1 15,9-2 0-15,0 0-14 16,15-5-5-16,0 0-28 16,2-9-12-16,1 1-29 15,9-11-12-15,-13 6 5 16</inkml:trace>
  <inkml:trace contextRef="#ctx0" brushRef="#br0" timeOffset="4936.0585">2949 3934 200 0,'-30'-10'77'0,"30"10"-42"0,-23 2-19 0,20-2 22 16,-6 6-11-16,0-1-1 16,0 3-13-16,-3 0-3 15,3 2-6-15,0 1-3 0,3 2 0 16,0-2-4-16,6 2 2 15,0-2-1-15,6 2 0 16,0-3 2-16,6 1 2 16,-3-3-1-16,9-3 2 15,-3-2-2-15,0 0-1 0,-4-1 1 16,4 1-1 0,-3 0 0-16,-3 4 2 0,-3-1-1 15,-6 4 2-15,0 1 0 16,-12 2 1-16,0 0-2 15,-11 3-2-15,5 0 14 16,-9 0 5-16,3-3-12 16,0-2-3-16,3-1-8 15,12-4-2-15,1-1-44 16,11-13-18-16,-1 3-54 16</inkml:trace>
  <inkml:trace contextRef="#ctx0" brushRef="#br0" timeOffset="5264.3901">2997 3794 264 0,'-3'5'99'0,"3"-5"-54"0,-3 11-42 0,3-11 23 16,3 3-17-16,0-1-5 16,3 4-2-16,0-1-2 15,3-2 0-15,-3-1 0 0,3 1 2 16,-3-1-3-16,-1 4 0 15,-2-4 1-15,-6 4 0 16,3-1 0-16,-5 3 0 16,-1 0-3-16,-3 2 2 15,3-2 3-15,0 3 1 0,0-3 7 16,3 0 4-16,0-3-10 16,6 0-1-16,0-2-3 15,6 0 2-15,-3-1-1 16,6 1-1-16,-1-3 1 15,7 0-1-15,-3 0-29 16,9 0-13-16,-6 0-84 16</inkml:trace>
  <inkml:trace contextRef="#ctx0" brushRef="#br0" timeOffset="7687.5809">3824 2506 72 0,'-3'-24'27'0,"3"16"-14"0,0 0 9 16,0 3 17-16,0 2-7 15,-3-2-3-15,0 2-9 16,0 0-2-16,0 3-10 16,0 0 6-16,-2 3 3 0,-4 2-5 0,3 1-2 15,3-4-1-15,-6 9 1 16,-6 2-5-16,6-2-1 16,0 2 0-16,-6 0 2 15,-9 14-1-15,0-1 2 16,1 3-2-16,5-2 2 15,3-1-4-15,-6 3 0 16,0 0-1-16,3 3 1 16,1-3 0-16,-1 8 3 0,3-5-8 15,3 2-3-15,0-5 5 16,3 11 1-16,0-8-2 16,0 8-1-16,3-6 1 15,0 6 2-15,0-6 0 16,3 3-1-16,0-5 3 15,0 2 2-15,0-5-2 16,3 3-2-16,0-5 0 16,3-1-1-16,0-2-3 15,3 2 2-15,-3-2 1 16,3 0 2-16,0-3-1 16,3 6 2-16,-3-12 0 15,3 9 3-15,0-5-3 16,0 5 0-16,0-6-1 15,3 3-2-15,-3-5 1 0,3 3 1 16,-4-4-3-16,1 1 0 16,0-2 1-16,0 1 2 15,0-1 3-15,3 2 2 16,-3-3-1-16,3 3-1 16,-3-3-3-16,0 0-2 15,0-2 1-15,0-1-1 16,0 1 2-16,2 2 1 15,-2-2 3-15,3 2 1 16,-3-2-1-16,3 2-1 16,-3-3-3-16,0 1-2 15,0 2 1-15,0-2-1 0,0-3 0 16,0 2 0-16,0-2 0 16,0 3 0-1,-3-3 0-15,2 2 2 0,-2 1-3 16,3-1 0-16,0 1 1 15,0 2 2-15,0-2 1 16,0 5 1-16,-3-3-5 16,3-2-1-16,0-1 1 15,3 1 2-15,0-3 0 16,0 2 2-16,0 1-4 16,2 2 0-16,-2-2 1 15,0 2 0-15,0-3-3 16,0 4 2-16,0-4 1 15,0 3 2-15,-3-2-1 16,3 0 2-16,-3-1-2 0,3 6-1 16,-4-3 1-16,1 6-1 15,0-3 0-15,0 5 0 16,-3-3 0-16,0 6 2 16,0-3-1-16,0 3-1 15,-3-5-2-15,3 2 1 16,0-3 3-16,0 4 1 15,-3-4-1-15,0 3-2 16,0 0 1-16,0 1-1 16,0-4-3-16,0 1 2 15,-3-3 1-15,-3 13 2 0,0-6-3 16,0 17 0-16,0-8 1 16,-3 2 2-16,0-5-1 15,0 6-1-15,0-6 1 16,-3 3-1-16,0-6 0 15,0 6 2-15,0-6-1 16,-3 9-1-16,0-6 1 16,-5 8-1-16,2-5 0 15,-9 5 0-15,6-3-3 16,-6 0 2-16,3-4 1 16,-2-1 2-16,5-3-3 15,-6-2-2-15,3-3-3 16,-6-2 1-16,4-4 3 15,-7 1 1-15,3-2-4 16,-9-7 1-16,6 1 0 0,-2-5 2 16,2 0-1-16,-3-9-1 15,6 1 3-15,1-3 0 16,5 0 1-16,0-2 0 16,3 2-3-16,3-11 0 15,3 3 2-15,0-7 0 16,3 1 1-16,1-9 0 15,2 4 0-15,3-2 0 16,0 5-3-16,0-5 2 16,0 3 1-16,3-3 0 15,0 5 0-15,3-8 0 16,0 6-3-16,3-14 2 0,0 5 1 16,2-2 2-1,-2 6-1-15,3-1-1 0,0 5 3 16,6-2 0-16,-3 6-4 15,3-9 1-15,-3 5-2 16,3-2-2-16,0 5 5 16,2 1 1-16,-2 1-3 15,3-12 1-15,0 5 0 16,0-11 0-16,-3 9 0 16,0-1 0-16,-3 5 0 15,5-2 0-15,-2 3 0 16,0-1 0-16,-3 3 0 15,0-2 2-15,-3 5-3 16,0-3 0-16,0 6 1 16,0-9 2-16,0 3-1 0,0-5-1 15,0 5-2-15,0-5-1 16,-1 3 2-16,1-6 2 16,-3 6 2-16,3 2 1 15,-3 3-2-15,0-3-2 16,0 5-2-16,0-5 1 15,0 1 1-15,0-1 0 16,0 5 0-16,3-10 2 16,-3 5-3-16,3-10-2 15,0 5 2-15,0-6 2 16,0 6 0-16,-1-2-1 0,-2 2 1 16,3-3 1-16,-3 5-1 15,0-4 2-15,0 4-4 16,0-5 0-16,0 6-1 15,0-6 0-15,0 8 2 16,0-7 2-16,0 7-3 16,0-11 0-16,0 4 1 15,0 2 2-15,0 2-1 16,-3 1-1-16,0 2 1 16,-3-3-1-16,0 6 0 15,0-5 2-15,0 2-3 16,-3-5 0-16,0 5 1 15,-3-10 2-15,-9-33-3 16,9 36-2-16,0 4-9 0,-6-5-3 16,3 6-10-16,-3 0-4 15,0 2-20-15,0 0-6 16,-5-13-39 0</inkml:trace>
  <inkml:trace contextRef="#ctx0" brushRef="#br0" timeOffset="11980.1922">2080 4509 84 0,'0'-24'33'0,"0"24"-18"0,0-27 6 0,0 22 17 16,0-8-16-16,0-1-7 15,0-4-3-15,0 2 2 16,0-2-8-16,0 2 1 0,3-8 0 16,0 3 1-16,0-6 0 15,0 3-4-15,6-10-1 16,-3 5-3-16,3-8-1 0,3 5 1 15,-6-5 2-15,0 5-1 16,3-2 2-16,-1 5 0 16,4-6 3-16,-3 6-5 15,6-2-1-15,-3 4 0 16,12-2 2-16,-9 5-1 16,9-8 2-16,-4 3-4 15,7-5 0-15,0 5 1 16,-6-3 2-16,0 6-1 15,5-1 2-15,-2 3-4 16,-3 3 0-16,-3 3 3 16,3-1 1-16,-3 3-4 15,2 0 1-15,1 3 0 16,-6-3 2-16,3 3-1 0,6 0 2 16,-6 2-2-16,9 1-1 15,-13-1 5-15,7 3 1 16,-3 3 0-16,3-3-1 15,-3 5-6-15,3-5 1 16,-4 6 0-16,1-1 0 16,0 0 0-16,0 1 2 15,0-1-1-15,0 3 2 16,-3 0 0-16,0 3 1 16,-4-3-2-16,1 2-2 15,0 1 3-15,0 2 2 16,-3 3-2-16,3-2-2 0,-3-1 0 15,3 3 1 1,-3-3-1-16,3 3 2 0,-3 0-2 16,6 0-1-16,-4 0 1 15,7 0-1-15,-3-3 0 16,3 6 0-16,-3-3 0 16,3 0 0-16,-3 0 0 15,0 2 2-15,2 1-1 16,-5-1 2-16,0 1-2 15,6 2-1-15,-3-2 1 16,0 2-1-16,-3-3-3 16,3 1 2-16,-3-3 1 15,-1 3 2-15,-2-3-1 16,0 2 2-16,0-2-4 0,0-3 0 16,0 1 1-16,0 2 2 15,-3-1-1-15,3 4-1 16,-3-3 1-16,0 0-1 15,0 0-3-15,3 0 2 16,0-3 3-16,0 0 1 16,-1 1-1-16,1-1-2 15,0 0 1-15,3 1-1 16,-3-4 0-16,3 4 2 16,0-4-1-16,0 3 2 15,0 1-2-15,0-1 2 16,-3 0-4-16,5 1-2 15,1-1 2-15,0 0 0 0,-3 0 1 16,6 1 0-16,-6-1 0 16,3 3 0-16,-3-3 0 15,3 3 0-15,-1-2 0 16,1-1 2-16,0 0-1 16,0 3-1-16,-3-3 3 15,0 3 0-15,0-2-4 16,3 7-1-16,-3-3 1 15,3 6 2-15,-4 0 0 16,4 3-1-16,0-3 1 16,6 2 1-16,-3-2-3 15,3 2-2-15,-3-2 2 16,2 0 0-16,-2-3 1 16,6 1 0-16,-6-4 0 0,9 6 2 15,-3-3-1-15,-1 1-1 16,-2-4 1-16,6 6-1 15,-6-3 0-15,12 3 0 16,-7-3 0-16,7 1 0 16,-3-4 2-16,6 1 1 15,-7-1-4-15,7 1-1 16,-6 0 1-16,3 2 2 16,-7-3 0-16,4 1 2 15,-3-1-7-15,9 1 1 16,-4-3 1-16,7 0 3 15,-6 0 0-15,8 0-1 16,-8 0 1-16,3-6 1 0,-6 1-6 16,2 0 1-16,-5-1 1 15,3-4 3-15,-6-1 0 16,3-8 2-16,-4 4 0 16,10-7 1-16,-6 4-5 15,6-6-1-15,-7 3-2 16,7-6 3-16,-6 3 0 15,3-5 3-15,-6 3-1 16,2-12-1-16,19-22 1 16,-24 22-1-16,-3 7 0 15,-3-12 0-15,0 6-3 16,-4-8 2-16,-2 5-1 16,0-18-2-16,-3 10-2 15,-3-10-1-15,0 5 1 0,-6-5 4 16,0 7 1-16,-3-4 3 15,-9-35-1-15,6 45-1 16,4 5 3-16,-10-2 0 16,3 5-1-16,-6-3 1 15,3 3 0-15,-9 0 3 16,3 5 3-16,-2-3 5 16,2 6-4-16,0 5 0 15,3 3 2-15,-3-3 3 16,3 6-2-16,-6 2 0 15,4 0-3-15,-7 5-1 16,6 3-3-16,-9 3-1 16,6 2-3-16,-8 3 1 0,5 0-2 15,-6 5-1-15,3-2 3 16,1 7 2-16,2-2-4 16,0 3-1-16,3-1 0 15,-6 1 2-15,7-3-1 16,-7 2-1-16,6-2 1 15,-6 2-1-15,7-2-3 16,-7 5 2-16,3-2 1 16,-6 7 2-16,6-2-1 15,-2 3 2-15,2-3-2 16,-3 2-1-16,6-2-2 16,-5 2 1-16,5-5 1 15,-6 3 0-15,6-3 0 0,-9 3 0 16,4-3 0-16,-10 3 2 15,6-3-1-15,-6 3-1 16,7-3 1-16,-4 6-1 16,6-6 0-16,-5 5 0 15,5-2 0-15,-9 5 2 16,6-5-1-16,-11 0-1 16,5-3 1-16,-6 0-1 15,7-2 0-15,-4-1 0 16,3-2 0-16,-2 0 2 15,5-3-1-15,-12 3-1 16,10-3-2-16,-13 3 1 16,9-2 1-16,-5 1 0 0,8-1 2 15,-3-1 1-15,7-3-4 16,-10 1-1-16,9-3 3 16,-11 3 1-16,5-3-3 15,-9-1 1-15,7-1 0 16,-4-1 0-16,9-2 0 15,-5-1 2-15,-1 1-3 16,-9 0 0-16,10-1 1 16,-16-4 0-16,7-1 0 15,2-5 2-15,6 3-3 16,-2-6-2-16,8 3-1 16,-3-2 0-16,7-1-22 15,-1-2-10-15,6 2-23 0,9-5-9 16,4 3-49-1</inkml:trace>
  <inkml:trace contextRef="#ctx0" brushRef="#br0" timeOffset="38962.6156">17889 2810 428 0,'-12'-8'162'0,"3"3"-88"0,3 10-91 16,15-2 23-16,12 2-16 16,26 0-1-16,40 0 6 15,35-7 4-15,41-6 2 16,58-11-1-16,43-2 3 0,22-13-2 16,27 2 2-16,20 8-2 15,3 6-1-15,1 7-2 16,5 1 1-16,3 7 5 0,10 3 5 15,-13 13 4-15,-6 0 2 16,-2-2-8-16,-13 5-2 16,-8-3-8-16,-22 0-2 15,-26 1-12-15,-27-1-3 16,-35-3-30-16,-34 4-10 16,-41-4-62-1,-44 3-65-15,-46-7 58 16</inkml:trace>
  <inkml:trace contextRef="#ctx0" brushRef="#br0" timeOffset="39415.933">15954 3199 416 0,'-3'-3'156'0,"12"-2"-84"0,47-8-95 0,-14 5 19 15,26-3 9-15,-17 3 12 16,101-16-5-16,47-2-3 15,33-1-6-15,36 1-3 0,24 0 1 16,30 2 1-16,26 3 1 16,24-1 1-16,18 9 0 15,6 3 0-15,17 2 2 16,10 10 1-16,0-2 3 16,5 8-5-16,-5 0-1 15,-3 3-4-15,8 5-3 16,-11-6 2-16,-3 3 0 15,-18 1-4-15,-9-6 1 16,-12 2-18-16,-21 1-8 0,-18-9-37 16,-11 1-15-16,-34-3-76 15</inkml:trace>
  <inkml:trace contextRef="#ctx0" brushRef="#br0" timeOffset="48836.2573">20981 2942 140 0,'0'-2'55'0,"0"-1"-30"0,0 0-12 15,0 3 17-15,0-2-2 16,0-4 3-16,0 1-8 15,-3 0-4-15,0 5-11 16,-3 0 1-16,0 0 4 0,-3 0-1 16,1 0 3-16,-1 2-4 15,-6 4-1-15,0 2-4 0,0-3-1 16,3 3-3-16,0 2-2 16,0 4 1-16,3-6 1 15,0 2 3-15,3 1 2 16,3-1-1-16,0 1-1 15,3-3-1-15,0 0 2 16,3 5-3-16,0-2 0 16,3 2-1-16,0-3-2 0,6-2 3 15,0 3 0-15,0-3-4 16,3 0 1-16,0 0 0 16,0 0 2-16,0 0-1 15,2 0-1-15,-2 2 1 16,0-2-1-16,0 3 0 15,0-1 0-15,-3 1 8 16,0 2 5-16,3 0-4 16,-3 1-3-16,-1-1-3 15,-2 5-3-15,0 1 3 16,-3-3 2-16,0 0-4 16,-3-1-3-16,0 1 1 0,0 3 0 15,0-1 7-15,-3 1 6 16,0 7-6-16,-3 1-1 15,3-1-3-15,-6 3 1 16,0 3-2-16,0-8-1 16,0-6 1-16,-9 9 1 15,4-6-1-15,-10 5-1 16,3-2 1-16,-9 3 1 16,6-3-1-16,-3-1-1 15,4-1 3-15,-4 1 0 16,3-4-1-16,0-1 1 15,3-2-2-15,0-2-1 16,3-4 1-16,1-2-1 0,2-3-5 16,0-7 1-1,3-1 2-15,0-2 3 0,3-1 0 16,0-4-1-16,3 2 1 16,0-5 1-16,0 2-3 15,0-2 0-15,3 2 1 16,0-10 0-16,0-8 0 15,3 0 0-15,0 0 0 16,0 0 2-16,3-3-3 16,0 0 0-16,0 0 3 15,3 3 1-15,0 3-1 16,0-1-2-16,0 4 1 0,0-1-1 16,-1 3 0-16,1 5 0 15,-3 3-3-15,6-1 2 16,3-12-1-16,0 5 0 15,0-3 2-15,0 3 2 16,0-6-3-16,-3 6 0 16,0-5 3-16,-1 2 1 15,1 0-1-15,-3 0-2 16,0 3 3-16,0 0 0 16,0 2-4-16,-3 1-1 15,0-1 3-15,0 3 1 16,0 1-5-16,0-1 0 15,-3 0 1-15,0 3 3 16,-3 5 0-16,3-8-1 16,-3 3 1-16,0 5 1 0,0-8-1 15,-3 8 2-15,0 2-4 16,0-1-2-16,0-4 4 16,0 6 1-16,0-1 0 15,-3 1-2-15,0 2-2 16,0-2 1-16,0 5-1 15,0 0 0-15,0-2-7 16,-3 4-4-16,3 3-2 16,-3-5-1-16,0 8-9 15,0 0-2-15,4 0-20 16,-1 0-8-16,0 0-57 16,3 3-38-16,0 5 67 15</inkml:trace>
  <inkml:trace contextRef="#ctx0" brushRef="#br0" timeOffset="51452.6188">21574 3617 84 0,'-6'3'33'0,"6"-3"-18"0,-3 0 17 16,3 0 24-16,0-6-12 15,0 4-5-15,0-4-11 0,-3-2-6 16,3 0-12-16,0-2 2 0,0-1 4 15,0-5 1-15,0-2 1 16,0 2-7-16,0 0-2 16,0 0-3-16,3 3-1 15,0 0-3-15,0 0 1 16,0-1-2-16,3 4-1 16,-1-1 1-16,1 1 1 15,0 2-1-15,0 2-1 16,0-2-2-16,3 6-1 15,3-1-1-15,0 0 3 16,6 3 0-16,-3 0 3 16,3 3 5-16,2 2 6 15,7 3-5-15,-3-2-2 0,0 2 1 16,3-1 2-16,-4 1 2 16,1 3 1-16,-3-3-4 15,3 5-3-15,0-5-2 16,0 5-3-16,2-2 3 15,4 0 0-15,3-4-1 16,3 1 1-16,-1-2-2 16,1 2 2-16,3-3-2 15,-7 0-1-15,-2 0 3 16,-3-2 0-16,0 0-6 16,-3-3 0-16,-4-3-1 15,1 0 2-15,-3-10 7 0,-3 3 5 16,-3-4-5-16,0 1-1 15,0-3-4-15,-3-2-1 16,-6-3-8-16,-3-3-4 16,-3 0 0-16,-6-2 0 15,0 2 5-15,-3 0 5 16,0 5 2-16,0 1 1 16,0 5 0-16,0 2 0 15,0 3-5-15,0 3 1 16,1 5 2-16,2 3 1 15,-3-1 3-15,3 6 1 16,0-3 1-16,0 6 2 16,-3 5-1-16,0-3 2 15,-3 0 2-15,0 1 5 0,0 1-6 16,-2 1 0-16,-1 0-2 16,-3 0 1-16,0 0 0 15,0 0 1-15,0-3-4 16,1 8-1-16,-1-2 3 15,0-1 1-15,3 1-1 16,0-1 1-16,0-2-2 16,-3-3 0-16,-2 1-3 15,-4-1 1-15,-3-3 0 16,0 1 3-16,1-3-3 16,-4 0 0-16,0-3 1 15,3 0 0-15,-2-2-2 0,5 0-2 16,3-1 1-16,0-2 1 15,3 0-1-15,3 0-1 16,-2 0 1-16,2-2-1 16,3-1-3-16,0 0 0 15,3-2-23-15,3 0-10 16,3 0-43-16,3 2-17 16,3-2-49-1</inkml:trace>
  <inkml:trace contextRef="#ctx0" brushRef="#br0" timeOffset="54734.21">23208 3381 160 0,'0'-2'60'0,"3"-1"-32"0,-3 0-15 0,0 3 17 16,0 0-4-16,0 0 2 15,0-2-5-15,0 2 0 16,0 0-12-16,0-3 2 0,-3 1 3 16,0 2-6-16,0 0-1 15,-3 0-3-15,0 0 1 16,0 2-2-16,-3 1 0 16,0 2-1-16,-6 0 0 15,3 3-2-15,-9 0-2 16,7 0 1-16,-19 8-1 15,0 5 0-15,-6 6 0 0,1 2 0 16,-1 3 0-16,3-1 0 16,6-2 2-16,1 3-1 15,-1-3 2-15,0-5-4 16,6 0 0-16,1-3 1 16,2 0 2-16,6 0-3 15,3-2-2-15,3-1-1 16,3-2 0-16,0-2 3 15,15 4 0 1,0-2 1-16,0 0 0 16,3-3 0-16,0 0 0 0,0 0 2 15,-1-5 1-15,1-2 1 16,0-4 0-16,3-2 2 16,0 0-3-16,3-5-2 15,0 0 0-15,3-3 1 16,-1-3 1-16,1 3 1 15,3 0-5-15,-3 0 1 16,0-2 2-16,0-1 3 16,-4 1-4-16,1-1-3 15,0 1 1-15,-3-1 2 16,3 3 0-16,-3 0 2 16,0 0-2-16,-3 0-1 15,0 0-2-15,-4 0 1 0,1 0 3 16,0-5 1-16,0 0-1 15,-3 2-2-15,0 1 1 16,0-1-1-16,0-2-3 16,0 2 2-16,-3 1 1 15,3-1 2-15,3 1-1 16,-6-1-1-16,0 0 1 16,0 1-1-16,0-3 0 15,0 2 0-15,0 0 0 16,0 4 0-16,0-4 0 15,0 3 0-15,0-8 0 16,0 3 0 0,-3 0 0-16,3 2 0 15,-3 1 0-15,0-1 4 0,3 0 2 16,-3 3-2-16,0-2-3 16,0 2 2-16,3 0 0 15,-3-3-4-15,0 3 1 16,0-2 2-16,3 2 1 15,-3-3-4-15,0 3 1 16,0 0 11-16,2-2 7 16,-2-1-7-16,3-5-1 15,-3 6-2-15,3-1 0 16,-3 1-2-16,3-1-1 16,-3 0 1-16,3-2 3 15,0 3-4-15,0-1-1 16,0 1-2-16,0-1-2 0,0 0 1 15,0 6 1-15,0-6-3 16,0 4 0 0,0-1 1-16,0 0 2 0,-3 5 1 15,3-8 1-15,0 3-22 16,0 1-10-16,6-1-15 16,-3-3-4-16,0-2-12 15,0 5-3-15,3-5-28 16,0 2-50-1,0 0 40-15</inkml:trace>
  <inkml:trace contextRef="#ctx0" brushRef="#br0" timeOffset="54874.8545">23419 2990 132 0,'3'-5'52'0,"-3"2"-28"0,3 0-8 0,-3 3 16 16,0 0-15-16,0 0-5 15,6-2-7-15,-6 2-4 16,6 0-31-16,0 0-15 15,0 0-26-15,3 0-10 16</inkml:trace>
  <inkml:trace contextRef="#ctx0" brushRef="#br0" timeOffset="55031.1208">23595 2961 188 0,'-3'0'71'0,"3"0"-38"0,0 0-23 0,0 0 20 0,0 0-20 15,0 0-5-15,0 0-4 16,0 0-1-16,3 0 0 16,0 0-27-16,3 2-9 0,3 4-53 15</inkml:trace>
  <inkml:trace contextRef="#ctx0" brushRef="#br0" timeOffset="55171.7598">23764 3011 80 0,'0'5'33'0,"0"-2"-18"0,0 0-18 16,0-3 8-16,0 2-24 15,0 1-7-15,3-1-5 0,0 4 1 16</inkml:trace>
  <inkml:trace contextRef="#ctx0" brushRef="#br0" timeOffset="55327.9929">23788 3186 188 0,'-12'8'71'0,"9"-6"-38"0,-6 6-36 0,6-5 11 16,0 2-9-16,0 3 1 16,0 3-44-16,0-1-18 15,0-2-7-15,3 0 0 16</inkml:trace>
  <inkml:trace contextRef="#ctx0" brushRef="#br0" timeOffset="55515.5396">23735 3352 160 0,'-9'3'60'0,"-12"0"-32"0,0 2-11 16,15-2 22-16,0-1-11 16,-3 3-4-16,0 1-11 15,0-1-6-15,0 3-4 16,3 0-3-16,0 0 1 0,0 0-10 15,1-3-2-15,-4 0-43 16,6-2-16-16,0 0-14 16</inkml:trace>
  <inkml:trace contextRef="#ctx0" brushRef="#br0" timeOffset="55671.811">23538 3421 132 0,'-15'3'52'0,"3"-3"-28"0,-3 2-15 0,12-2 14 15,-3 0-9-15,4 0-3 16,-4 3-9-16,-3 0-3 16,0-1-18-16,3 1-7 15,-3 0-42-15,3-1-17 16</inkml:trace>
  <inkml:trace contextRef="#ctx0" brushRef="#br0" timeOffset="55812.45">23276 3445 184 0,'-42'3'71'0,"31"-1"-38"0,-4 1-41 16,12-3 10-16,0 0-80 16,3 0-33-16</inkml:trace>
  <inkml:trace contextRef="#ctx0" brushRef="#br0" timeOffset="57078.3505">23416 3979 152 0,'0'-21'57'0,"6"8"-30"0,0-19-16 0,0 16 18 16,3 3-15-16,3-3-5 0,3-2-5 15,0 2-4-15,5 0 1 16,-2 3-4-16,3 2 2 0,0 3 1 16,6 0 0-16,2 3 2 15,-2 8 1-15,-3 2 7 16,-3 5 4-16,-6 4-3 15,6 2-1-15,-10 2 5 16,-2 3 2-16,-3 3-6 16,0 0-4-16,-3 5-4 15,0-5 0-15,-3 0-9 16,-3-3-1-16,0-5-62 16,0-6-69-1,3-7 32-15</inkml:trace>
  <inkml:trace contextRef="#ctx0" brushRef="#br0" timeOffset="57281.4801">23720 3847 212 0,'-30'13'82'0,"15"-5"-44"0,-3 24-9 0,12-11 28 16,-6 6-18-16,-3 7-7 15,1 8-11-15,-4 3-1 16,12-13-11-16,-3-5-3 0,-6 15 0 15,3-5-3-15,-6 13 0 16,0-8-1-16,-9 11-2 16,10-8-50-16,-13 19-21 0,6-9-69 15</inkml:trace>
  <inkml:trace contextRef="#ctx0" brushRef="#br0" timeOffset="58082.0749">22964 4964 164 0,'-3'0'63'0,"3"0"-34"0,0 0 3 0,0 0 30 15,-3 2-14-15,0 4-5 0,0 4-14 16,-3 6-6-16,-6 5-13 15,-3 11-2-15,3 2-1 0,-3 3-3 16,0 0-1-16,-3 3-1 16,7-3 1-16,-4-5 0 15,6-6 1-15,0-7-35 16,6-6-17-16,9-26-110 16,3-16 37-1</inkml:trace>
  <inkml:trace contextRef="#ctx0" brushRef="#br0" timeOffset="59253.9134">22943 4866 148 0,'3'-72'57'0,"-6"46"-30"0,6-14-3 0,0 24 22 16,-3 0-6-16,0 0 0 15,3 1-19-15,0-1-5 16,3 3-10-16,-3 5-6 0,11 2-3 16,-2 6-1-16,3 3 0 15,0 2 3-15,0 6 2 16,3 2 0-16,0 6 2 15,3 2-4-15,-7 0 0 16,1 3 1-16,-3 0 0 16,-3 5 0-16,-3 5 0 15,-6 0 0-15,-3 3 0 16,-3 3 15-16,-3 5 7 16,0 3-6-16,-3-6-2 15,1 0 1-15,-1-5 0 0,-3-2-6 16,9-11-3-16,0-3-1 15,0-8-1-15,6-5 0 16,3-5 0-16,6-9-5 16,6-7-1-16,0-5 1 15,2-14 0-15,4-8-2 16,3 3 2-16,-3 3 1 16,6-1 2-16,-3 9-1 15,-7 5-1-15,-8 7 1 16,-6 12 1-16,-3 7-3 15,-3 11 0-15,-3 8 5 16,-3 15 2-16,1 4 0 0,-1 4 1 16,3-2-6-16,0-5-1 15,3-5 2-15,3-6 1 16,3-6-4-16,6-4-1 16,5-8-17-16,10-9-7 15,9-7-23-15,3-11-8 16,2-10 12-16,1-6 7 15,-3-13 17-15,-3-3 11 16,-4 1 4-16,1-4 4 16,-3 1 10-16,-6 0 4 15,-9 5 10-15,0 8 6 16,-1 8-2-16,-5 5-1 16,-3 8-5-16,-3 8 0 15,-3 11-2-15,-3 13-2 0,-5 10-6 16,-1 3-2-16,3 5-2 15,-3 11-1-15,0 6-3 16,-3 4-2-16,3-4-2 16,3-1 1-16,0-10 3 15,3-9 1-15,3-4-1 16,3-9-2-16,0-5 1 16,6-5-1-16,-3-8 2 15,0-5 1-15,-6-5-1 16,0-9-2-16,-6-5 3 15,-6-8 2-15,4 1-4 16,-7-1-3-16,0 6 1 0,3 2 0 16,3 3-2-16,6 2 2 15,3 3-1-15,6 3-2 16,6 2 0 0,3 1 3-16,9 2-2 0,0 3 1 15,-1-1 0-15,10 1-2 16,0 2 5-16,12 1 3 15,-1 2-3-15,1 0-1 16,-9 2 0-16,2 1 0 16,-5 0 0-16,-6-1 2 15,-9 4-1-15,3-1 2 16,-9 0-2-16,-3 0-1 16,0 1 1-16,-3-1 1 15,-6-2 1-15,-3-1 1 0,0-2-2 16,0-2 1-16,0-4-2 15,3-2-1-15,0 0-2 16,3 1 1-16,0-1-1 16,3 2-2-16,0 1 3 15,3 2 0-15,0 1-2 16,0 2 0-16,3 0-20 16,-3 2-8-16,-3 1-4 15,-3 2-1-15,0 1-2 16,-3 2 1-16,-3-1-37 15,-6 4-41 1,0 0 38-16</inkml:trace>
  <inkml:trace contextRef="#ctx0" brushRef="#br0" timeOffset="61410.3741">22842 5548 192 0,'0'-37'74'0,"6"29"-40"0,-3-5-2 15,-1 8 30-15,1 0-21 16,-3 5-5-16,0 2-11 16,0 6-4-16,0 16-11 15,0 10 0-15,-3-2 3 0,1-3-7 16,-4 14-1-16,0-6-3 15,-3 18-2-15,0-7 3 16,-3 15 0-16,3-10 1 16,-6 0 0-16,-3-8-5 0,3-3 1 15,3-5 0-15,0-5 2 16,4-5-8 0,2-11-1-16,0-3-5 0,9-19 0 15,0 1 4-15,3-24 2 16,-3 5 1-16,2-21 4 15,1 6 0-15,3-12 1 16,3-20-3-16,6 5 2 16,0 8 1-16,-3 13 0 15,0 10-3-15,6 9 0 16,-1 12-1-16,7 9 3 16,-3 10 0-16,-9 6 3 15,-3-3 1-15,-3 5 1 16,0-2-2-16,-6 7 1 0,0-2 0 15,-9 5 1-15,0-2 4 16,-9-1 3-16,3 1-6 16,-3-3-1-16,0-3 0 15,0-5 2-15,-3 0-5 16,7-5-3-16,-1-3 1 16,0-3 2-16,3 0-5 15,6-2-1-15,0 0 2 16,9-1 1-16,-3 4-1 15,15-4 2-15,-4 1-1 16,13 0 0-16,-6 0 2 16,12-3 2-16,-6 2-1 0,2-4-1 15,-2 2 1-15,0-5 1 16,3-6 1-16,0 3 1 16,-10 3-2-16,-5 0-2 15,-6-1 1-15,-6 4-1 16,-3 5 0-16,-3 2 2 15,-6 8-3-15,0 3-2 16,3-3 2-16,-6 9 0 16,4-4-2-16,2 6 0 15,0-3 2-15,3 3 0 16,0-2 1-16,9 1 0 16,-3-1-3-16,6-1 2 15,-4-5 1-15,4-3 0 16,0-2 2-16,3-6 1 15,-3 0-1-15,6-7 1 0,-6 2-2 16,6-11-1-16,0-4 1 16,-3 1 1-16,-3 4-1 15,-3 2-1-15,-6 5 1 16,-3 3 1-16,0 6-3 16,-3 4-2-16,0 4 2 15,0 4 2-15,3 4-2 16,0-1 0-16,3 0-1 15,3-2 0-15,-3-3 2 16,6 2 0-16,3 1 0 16,0-6 0-16,-1 0 0 0,10-2 2 15,-3-3-1-15,9-3 2 16,-6 1-7 0,6-6 1-16,8-3 3 0,-11-2 2 15,3-3 0-15,-9 0 1 16,-6 0-2-16,-3 0-1 15,-3 1-2-15,-3 1 1 16,-6 6 1-16,0 0 2 16,-3 6-1-16,0 4 2 15,-3 4-2-15,0 4-1 16,3 1-2-16,6-3-1 16,-3 0 2-16,3 0 0 15,0 0-4-15,6 0 1 16,3 2 4-16,3-2 2 15,6 0 0-15,-3-5 1 0,-3-1-4 16,6-2 0-16,0 0 1 16,3-5 0-16,-3 2 2 15,-4-5 1-15,13-5-4 16,-3-3 1-16,-3-2-2 16,-3 2 0-16,0 0 4 15,-6 3 1-15,0 2-1 16,2 3-2-16,-5 8-2 15,0 3-1-15,-3 8-1 16,0 10 3-16,-3 5 0 16,0-2 3-16,0-5-1 15,-6 26 2-15,-6 37-2 16,1-30-1-16,2-7 1 0,-3 19-1 16,0-9 22-16,-12 12 12 15,3-12-15-15,-9 1-5 16,13-9-9-16,-10-4-2 15,3-6 1-15,-3-8 0 16,6-5-2-16,-2-19 1 16,2 3-4-16,-3-37 0 15,3 8-4-15,0-22 1 16,3 6-3-16,6-13 0 16,1 5 1-16,8-3 4 15,3 6-1-15,14 5-1 16,-2 5 0-16,15 6 3 15,27-6-2-15,-7 11-1 0,7 5 0 16,-1 5 3-16,19 3 2 16,2 1 2-16,-5-1-4 15,8-3 1-15,-2-2 0 16,-1-3 2-16,-8 0 1 16,-10-2 3-16,-8-1-1 15,-7-2 2-15,-14-8-2 16,-9 2 2-16,-12-4-4 15,-12-1 0-15,-12 5-1 16,-6 9 1-16,1 5-4 16,-7 15 0-16,-3 11-4 15,-6 11 1-15,7 3 4 16,-7 2 2-16,6-8 0 16,6 16 1-16,4 5-2 0,5-2 2 15,12 2-2-15,6-2-1 16,6-3 3-16,12-5 2 15,-4-6 0-15,4-2 2 16,0-5 5-16,12-9 2 16,-3-4-5-16,5-4-1 15,1-7-2-15,-3-6-1 16,0-2-1-16,-9-3 0 16,2 0 0-16,-5 0 0 15,-6 1-9-15,-3 1-4 16,-3 1-11-16,-6 3-2 15,0 2-9-15,-3 2-3 16,0 1-17-16,0 2-7 0,0 3-20 16,0 3-8-16,3 0-34 31</inkml:trace>
  <inkml:trace contextRef="#ctx0" brushRef="#br0" timeOffset="68098.5946">3836 3958 124 0,'-3'0'46'0,"3"0"-24"0,0-8 3 0,0 6 22 15,0-4-5-15,0 1-3 16,0-3-6-16,0 0-1 16,0 0-18-16,0-2 3 0,-3 2 3 15,0 0 0-15,0 0 0 16,0 3 1-16,0-1-1 16,0 1-5-16,-3 0-1 15,3-1-6-15,-8 4 0 16,2-1-1-16,-6 0 1 15,0 3-4-15,-9 0-1 16,3 0-1-16,-9 0 1 16,7 0-2-16,-7 3 2 15,6-3-2-15,-6 3-1 0,6-1 3 16,1 6 0-16,2-2-4 16,-3 4-1-16,3 1 1 15,-6-1 0-15,7 1 1 16,-7 7 0-16,3-4 0 15,-6 4 2-15,3-2-1 16,-5 3-1-16,5-4 1 16,-3 7 1-16,6-4-3 0,-5 3 0 15,5-2 1-15,0 5 2 16,3-6-3-16,-3 3 0 16,6-2 1-16,-5 5 0 15,2-3-3-15,0 3 2 16,3-3 1-16,-3 5 2 15,3-5-1-15,0 3-1 16,4-3 1-16,-1 3-1 16,3-5-3-16,0 2 2 15,3-3 1-15,0 4 2 16,0-4-3-16,3 3 0 16,0-2 1-16,3 5 0 15,0-3-3-15,0 0 2 16,3-3 1-16,0 1 2 15,0-3-1-15,3 0-1 16,0-3 1-16,3 5-1 0,0-2 0 16,0 3 0-16,0-3 0 15,3 5 0-15,0-5-3 16,0 2 2-16,0-2 1 16,3 0 0-16,-3-3 0 15,0 1 0-15,-1-4 0 16,1 6 0-16,0-3 0 15,0 0 0-15,-3-2-3 16,3 0 2-16,3-3 1 16,-6-1 2-16,3-1-1 15,3-1 2-15,-3-2-4 16,3-1-2-16,-3 1 2 0,8-3 0 16,-2 0 1-16,3-3 0 15,0 1 0-15,3-6 2 16,-3 0-3-16,6-3 0 15,-7 3-1-15,4-5 0 16,-3 3 2-16,3-6 0 16,-3 2 2-16,0-1 1 15,-3 1-4-15,2-4 1 16,-2 2 0-16,0 3 0 16,-3 2 0-16,3-2 2 15,-3 2-3-15,3 1 0 16,-3-1 1-16,0-2 0 15,-1 2 0-15,1-2 2 16,-3 2-1-16,6-2-1 0,-3 0 1 16,3 0 1-16,-3 0-3 15,0-1-2-15,0 4 2 16,0-6 2-16,-3 3-2 16,2-1 0-16,-2 1 1 15,3-3 2-15,-3 3-1 16,6-3 2-16,-6 3-2 15,3-3-1-15,-3 3-2 16,3-3 1-16,-3 3 1 16,0-3 2-16,0 3-1 15,-1-6-1-15,-2 3 1 0,3 0-1 16,0 3 0-16,0-3 0 16,0 3 0-16,0-3 0 15,-3 3-3-15,0 0 0 16,0 0 4-16,0-1 1 15,0 4-3-15,0-6 1 16,0 3 0-16,0-3 2 16,-3 2-3-16,3-1-2 15,-3 1 4-15,3 1 1 16,-3 3 0-16,3-6-2 16,-1 2-2-16,1-1 1 15,0 1 1-15,0-2 2 16,0 3-3-16,0-5 0 15,0 2 1-15,0-3 2 16,0 3 8-16,0 1 3 0,0-1-2 16,3-3 1-16,-3 1 2 15,6-3 1-15,-3 5-2 16,3-3 0-16,-3 3-5 16,-1 0-3-16,1 3 0 15,0-8 1-15,0 2-1 16,0-4 0-16,0 1-3 15,0-4 1-15,0 2-2 16,0 0-1-16,0 3-2 16,3 0-1-16,-3 3 2 15,0-4 2-15,0 4-2 16,2-6 0-16,-2 6 1 16,3-4 2-16,0 4-1 0,0-3-1 15,-3 5 3-15,0-5 0 16,0 2-4-16,0-2-1 15,0 2 1-15,0-2 2 16,0 5 0-16,0-7-1 16,-4 4 1-16,4 1-1 15,0 2 0-15,0-6 0 16,-3 4 0-16,3 2 2 16,0 3-1-16,0 0-1 15,-3 2 1-15,3 0-1 16,-3 4-7-16,3-4 0 15,0 3-6-15,0-3-2 16,0 3-13-16,-1-2-5 16,1-1-18-16,0 1-8 0,0 2-10 15,0 0-5 1,6-5-8-16,-3 7-3 0,-3 4 35 16,6-6 16-1,-3 2 24-15,3 1 42 16,-3 0 21-16,2 0 5 15,-2 2 0-15,0 0-19 16,-3 1-9-16,3 2-17 16,0-6-2-16,0 4 0 0,0-1-6 15,0 0-1-15,-3 3-2 16,0 0-2-16,-1 0-39 0,4 0-19 16,-3 0-32-1,3 3-40-15,0 0 45 16</inkml:trace>
  <inkml:trace contextRef="#ctx0" brushRef="#br0" timeOffset="68223.6171">4735 3035 96 0,'15'10'38'0,"-15"-10"-20"0,6 8 10 0,-3-8 21 15,0 3-25-15,0-3-10 16,-3 3-12-16,0-1-3 16,0 1-56-16,0 0-27 15,3 4 27-15,0 1 14 16</inkml:trace>
  <inkml:trace contextRef="#ctx0" brushRef="#br0" timeOffset="68379.8569">4813 3262 188 0,'-12'14'71'0,"12"-14"-38"0,-6 15-28 16,6-15 19-16,0 3-15 15,0 0-2-15,0-1-10 16,0 1-2-16,3 2-60 15,-3-2-24-15,3 2 16 16,0 6 12-16</inkml:trace>
  <inkml:trace contextRef="#ctx0" brushRef="#br0" timeOffset="68551.768">4804 3482 156 0,'-15'11'60'0,"12"-9"-32"0,-6 6-4 0,9-8 24 15,-3 5-26-15,3-2-11 16,0 0-13-16,0-1-2 16,0 4-69-16,0-1-30 15,0 3 30-15,0-3 15 16</inkml:trace>
  <inkml:trace contextRef="#ctx0" brushRef="#br0" timeOffset="68692.4067">4720 3667 148 0,'-27'11'55'0,"27"-11"-30"0,-5 8-14 0,5-8 18 16,-3 2-13-16,0 1-1 15,0 5-11-15,0 0-5 16,0 0-66-16,3-3-30 0,0 3 33 16,0-3 18-16</inkml:trace>
  <inkml:trace contextRef="#ctx0" brushRef="#br0" timeOffset="68833.0424">4598 3784 148 0,'-15'10'57'0,"15"-10"-30"0,-15 8-14 15,15-8 17-15,-5 3-17 16,2-1-7-16,0 1-11 16,0 0-2-16,0-1-72 0,0-2-32 15</inkml:trace>
  <inkml:trace contextRef="#ctx0" brushRef="#br0" timeOffset="69004.9071">4345 3934 296 0,'-33'22'110'0,"33"-22"-60"0,-11 7-61 0,11-7 16 16,3 0-31-16,0 0-7 15,5-2-77-15,1-1-30 16,0-2 63-16,0 0 33 16</inkml:trace>
  <inkml:trace contextRef="#ctx0" brushRef="#br0" timeOffset="69176.8426">4223 4011 244 0,'-24'16'90'0,"24"-16"-48"0,-17 8-25 16,14-8 25-16,-6 3-22 15,0-1-8-15,-6 1-8 16,0-1-4-16,-6-2 1 16,3 0-10-16,-9-2-4 0,7-1-77 15,-4 3-72 1,3 0 48-16</inkml:trace>
  <inkml:trace contextRef="#ctx0" brushRef="#br0" timeOffset="97086.9477">5220 3990 148 0,'-3'-5'57'0,"3"5"-30"0,-3-8-14 15,3 5 19-15,0-2-7 16,0-1-2-16,0 1-5 16,0 0 1-16,0-6-10 0,0 3-1 0,-3-2-1 15,3-1 5-15,0-5 3 16,0 6-6-16,0-6-3 16,0 3-3-16,3-6 0 15,0 3-2-15,3-5-1 16,-3 3-2-16,3-6-1 15,0 3 4-15,3-3 1 16,-3 5 0-16,3-2-2 0,-3 3 5 16,3-1 1-16,-3 3 0 15,3 0 1-15,0 3-4 16,0-5-2-16,0 2 0 16,2 0-1-16,-2 3 0 15,0-1 0-15,0 4 0 16,0-1 2-16,-3 1 1 15,3-1 1-15,-3 3 0 16,3 0 0-16,0 3-2 16,0 0 1-16,0-1-2 15,3 4 2-15,-3-1-2 0,2 0 2 16,1 1-2-16,3-1 2 16,-3 3 0-16,3 0 1 15,-3 0 0-15,3 0 2 16,-3 0-3-16,3 3 0 15,-3-1 1-15,2 1 0 16,1 0-2-16,0-1 1 16,0 1-2-16,0 2 2 15,-3-2-4-15,3 5 0 16,-3 0 5-16,3 2 5 16,-4-2-5-16,4 3 0 15,-6-3 0-15,3 2 2 16,-3-2-3-16,3 3-2 15,-3-3 0-15,0 5-1 16,0-2 0-16,3 2 0 16,-3-3-5-16,3 4 1 0,-4-4 4 15,1 6 4-15,0-3 1 16,3 3 0-16,0-3-3 16,3 3-2-16,-3-2 7 15,3 4 3-15,-3-2-5 16,3 2-1-16,-1-2-2 15,1 0-2-15,0-3 1 16,0 1-1-16,0-1 0 16,3 5 0-16,-3-2 0 15,3-2 0-15,-4-4 0 0,4 9 0 16,-3-1-3-16,0 1 2 16,-3-3 1-16,0 2 2 15,0-2-1-15,0 5-1 16,0-2 1-16,3 2 1 15,-4-3-3-15,4 3 0 16,-3-5 1-16,6 3 0 16,0-3 0-16,3 0 0 15,-3-3 0-15,2 3 2 16,-2-3-3-16,3 0 0 16,-3-2 1-16,3-1 0 15,-3-2 0-15,3 0 2 16,-4 0-1-16,4 3 2 15,-3-1-2-15,0 1 2 16,-3-3-2-16,3 0-1 0,-3 0 1 16,2-3 1-16,-2 0-1 15,3 1-1-15,-3-4 1 16,9 1-1-16,-6 0 0 16,6-1 0-16,-7 1 0 15,7-3 0-15,-6 0 2 16,9 0 3-16,-9 0-7 15,3-3 0-15,-4 1 0 16,4 2 1-16,-3 0 3 16,0 0 1-16,-3 0-1 15,3-3-2-15,-3 0 1 16,2-2-1-16,-2 0 0 0,0 2 2 16,-3 0-3-16,3 1 0 15,-3-1 1-15,3 0 2 16,0 1-1-16,3-1-1 15,-4 0 1-15,4 1-1 16,-3-1 0-16,0-2 2 16,0 2-1-16,0-2-1 15,-3 0 1-15,3-1-1 16,-3 1 0-16,-1-3 2 16,-2 3-1-16,3-3 2 15,-3 0-2-15,3 0 2 16,-3 0-4-16,0-2 0 15,-3 2-1-15,3-6-2 16,0 4 3-16,0-6 2 16,0 3 0-16,0-3 2 0,-3 3-2 15,2-9-1-15,-2 7-2 16,0-7 1-16,0 4 1 16,-3-9 2-16,-3 6-1 15,3-3-1-15,0 3 1 16,-3-5-1-16,0-1-3 15,-6-7 2-15,3 5-4 16,-6-16 1-16,0 5-3 16,-2-5 2-16,2 8 3 15,-3-3 3-15,0 9 0 16,-3-1-1-16,3 5-2 0,-3 4 1 16,3 2 3-16,0 2 1 15,0 3-1-15,1 0-2 16,-1 3-2-16,-3 0 1 15,3 2-1-15,0 1 0 16,3-1 2-16,0 0 0 16,3 4 0-16,0-4 2 15,0 3-1-15,0 0-1 16,0 3 1-16,0-1-1 16,0 1 0-16,0 0 0 15,0 2-3-15,1 1 2 16,-1-1 1-16,0 0 2 15,0 1-3-15,0 2 0 16,0 0 1-16,-3-3 2 16,3 0-1-16,-3 3-1 0,0 0 3 15,-6 3 0-15,3 0-4 16,-9 5 1-16,4-3 2 16,-10 3 1-16,6 0-6 15,-12 5 0-15,6-2 3 16,-5 4 4-16,5 1-1 15,-6 3-2-15,6-1-3 16,-2 1 1-16,2-3 1 16,-3 0 2-16,3 0-1 15,-3-1-1-15,4 1 1 16,-4 0-1-16,3-3 0 0,-6 3 0 16,4-3 0-16,-4 6 0 15,3-3 0-15,0 8 0 16,4-6-3-16,-7 3 2 15,6-5 1-15,-6 5 0 16,6-5 0-16,-2 3 0 16,2-3-3-16,-6 2 2 15,3-2 1-15,-2 3 2 16,5-4-1-16,-3 7 2 16,3-4-4-16,1 3 0 15,2 0 1-15,0 1 0 16,3-6 0-16,-3 5 0 15,3-5 2-15,-5 5 1 16,2-3-4-16,-6 1-1 16,3-3 1-16,-8 2 0 15,5-2 1-15,0 0 0 0,3-3 0 16,-3-2 0-16,7-3 0 16,-4-3 0-16,6 0 0 15,-6-5 2-15,3 0-1 16,1-5-1-16,2 0-2 15,-3-3-1-15,6 0 2 16,-3-8 2-16,3 3-7 16,1-6-1-16,-1 3-5 15,0-5-3-15,3 5-20 16,3-5-8-16,0 3-23 16,6-1-9-16,0 3-46 15</inkml:trace>
  <inkml:trace contextRef="#ctx0" brushRef="#br0" timeOffset="97790.1762">6072 4083 200 0,'-21'10'77'0,"21"-10"-42"0,-18 0-10 0,15 0 27 16,-3-5-15-1,0 0-6-15,0-3-12 0,0 0-4 16,0-6-9-16,3 1 0 0,0-5 1 15,0 2-3-15,6-5-3 16,-3 2 0-16,6-5-1 16,0 3 2-16,6-5 1 15,0 5-4-15,6-1-1 16,-3 6 3-16,6 3 1 16,-4 3 0-16,4 2-2 15,-3 0 5-15,0 5 1 16,-3 3 6-16,0 8 3 15,-3-3 5-15,-6 11 2 16,0-3-9-16,-6 11-5 0,0-5-1 16,-3 7 0-16,0-2-6 15,-9 0 0-15,3-6 3 16,-9-2 2-16,3-2-5 16,-9-4-2-16,3-2-3 15,-8-8 3-15,5 0-2 16,-3-11-1-16,6 4-11 15,0-12-5-15,3 3-22 16,4-2-9-16,2 2-63 16,0-8-69-1,3 8 60-15</inkml:trace>
  <inkml:trace contextRef="#ctx0" brushRef="#br0" timeOffset="103790.1828">5860 4117 4 0,'-15'18'5'0,"15"-18"-2"0,-12-15 29 16,12 12 25-1,-2-2-29-15,-1 2 9 16,0-2-23-16,0-1 14 16,0 1-16-16,0-3 7 15,0 0-11-15,0-2 4 16,0-1-7-16,0-2 2 15,0 0-4-15,0-6 3 16,0 1-4-16,0-1-1 16,0-2 0-16,3 0 1 15,-3 2-1-15,6-5 2 16,-3 6-2-16,6-1-3 16,-3-2 1-16,6 0 3 15,-3-3-1-15,6 0 2 16,-6 3-2-16,8-3-3 0,-2 3 1 15,9-3 1-15,-3 3 0 0,6-3 0 16,-6 3 0-16,5 0 0 16,-2 0 0-16,6 2 2 15,-6 4-1-15,6-1-1 16,-9 2 1-16,5 7-4 16,-2-4 2-16,6 6-1 15,-9-3 0-15,6 5 4 16,-6 0-1-16,8 6 2 15,-5-3-2-15,6 5-1 16,-3 1 1-16,3 4 3 16,-7 1-2-16,7 5 4 15,-9-6-4-15,6 9 1 16,-6-6-1-16,3 8 1 16,-4-5-2-16,1 5-1 15,-3-2 1-15,0 2 3 16,-3-3-2-16,0 4 8 15,-6-4-6-15,3 6 5 16,-6-3-5-16,3 6 0 16,-6-4-2-16,3 6 1 15,-3-7-2-15,0 7 2 16,-6-3-2-16,0 6 4 16,-3-8-3-16,0 8 1 15,-6-6-1-15,-6 8 3 0,0-5-3 16,1-2 10-1,-1-6-6-15,-3 3 8 0,0-8-8 0,0 2 3 16,3-7-5-16,-2-1 2 16,-4-2-3-16,3 0 0 15,-9-5-3-15,3 0-3 16,-8-3-1-16,5 0 3 16,-9-6 0-16,7 1-2 0,-4-6 2 15,6 4 1-15,0-9 0 16,7 2-5-16,-4-7 1 15,6 3-9-15,3-6-2 0,3 3-14 16,4-6-7-16,2 3-16 16,3-7-7-16,0 4-17 15</inkml:trace>
  <inkml:trace contextRef="#ctx0" brushRef="#br0" timeOffset="106889.6784">6131 3733 64 0,'-9'-8'24'0,"9"8"-12"0,-12-10 14 15,12 7 20-15,-3-5-9 16,0 0-3-16,0-10-12 16,0 2-3-16,0-8-11 15,3 3 6-15,-3-8 5 0,0 2-8 16,1-4-1-16,-1 4-2 15,3-7 0-15,0 5-2 16,0-6 1-16,0 6-6 16,0-5-1-16,0 5 0 0,0-11 2 15,0 8-3-15,3-2 0 16,-1 5 1-16,4 0 2 16,0 2-1-16,6 3 2 15,-3 3-4-15,3 3 0 16,0 2 1-16,0 2 2 15,0 1-1-15,3 3-1 16,-3 2-2-16,5 0 1 16,-2 3 1-16,9-1 2 15,-6 4-1-15,6 2-1 16,-6 0 1-16,3 2-1 16,-4 1 0-16,1 5 2 0,-3 0 3 15,-3 2 2-15,3 6-1 16,-6 3-1-16,-3-3-1 15,-3 7 2-15,0-1-1 16,-3 7 0-16,0-6-1 16,-3 7 0-16,0-4-2 15,-3 6-2-15,0-6 1 16,-6 9-1-16,3-9 0 16,-3 9 2-16,0-6-3 15,0 5 0-15,0-5 1 16,1 6 0-16,2-6 0 15,-3 2 2-15,3-4-3 16,0 2 0-16,0-3 1 0,0 1 2 16,0-3-1-16,0-1-1 15,3-1 1-15,-3 1 1 16,3-1-1-16,-3 4 2 16,3-2 0-16,-5 5 1 15,2-5-2-15,0 5-2 16,0-3 1-16,0 6 1 15,0-5-1-15,-3 2-1 16,0-3 1-16,-3 6 1 16,3-6-3-16,-3 3 0 15,3-2 1-15,-5 10 2 16,2-5-1-16,-6 7-1 0,3-4 3 16,0 10 0-16,3-8-1 15,0 5-2-15,4-7-2 16,2 2 1-16,0-6 1 15,3 14 2-15,0-10-3 16,3 7-2-16,0-5 2 16,3 5 2-16,0-5 0 15,3 0-1-15,0-5 1 16,6 0-1-16,-3-6 0 16,3 1 0-16,-1-3-3 15,4-3 0-15,-3-3 2 16,3-2 0-16,0-2 3 15,3-4 1-15,-3 1-4 16,3-3 1-16,-3-3 0 0,3-2 0 16,-3-1 0-16,2-4 0 15,-2 2 2-15,0-6 3 16,0 1-4-16,0-3-1 16,-3 0 2-16,0-10 1 15,0 2-4-15,0-5 1 16,-3 2 2-16,0-7 1 15,0 2-1-15,0-5 1 16,-1 5-4-16,1-5 0 16,0 5 1-16,0-5 0 15,0 2 2-15,0-7 3 16,0 5 0-16,0-6 0 16,-3 6-1-16,3-8 0 15,-3 6-2-15,0-9 1 0,0 8 0 16,0-2 1-16,-3 5-2 15,0-8 1-15,0 5-2 16,0-8 2-16,0 8-2 16,0-7-1-16,0 7 1 15,-3-5 1-15,0 5-1 16,-3-8-1-16,3 6 1 16,-3-6 1-16,0 9-6 15,0-4-1-15,0 6-14 16,-3-8-5-16,3 8-20 15,-5 0-10-15,2 5-33 16,0 0-48 0,0 3 37-16</inkml:trace>
  <inkml:trace contextRef="#ctx0" brushRef="#br0" timeOffset="111687.6564">6128 3852 76 0,'0'-2'30'0,"0"2"-16"0,0-3-3 0,0 0 10 16,0 1-7-16,0-1-3 15,0 0-2-15,0 1 1 16,-3-1-1-16,3 1 0 15,-3-1 1-15,3 3 1 16,-3 0-5-16,0 0 0 0,0 0 4 0,0 0 0 16,0 0 4-16,0 0-5 15,-3 0-3-15,3 0-1 16,-3-3 1-16,1 3 1 16,-1 0 3-16,0 0-1 15,-3 0 2-15,3 0-4 16,-3 0-2-16,3 0-2 15,-3 0 0-15,0 0-2 16,-3 0 2-16,3 0 0 16,-3 0 1-16,0 0 0 15,0 3 0-15,4-3-2 16,-4 3 1-16,3-1-2 16,-3 1-1-16,3-1 3 15,-3 1 0-15,0 0-1 0,0-1 1 16,0 1 2-16,0 0 4 15,3-1-4-15,-6 4-1 16,4-1-2-16,-1 6-2 16,0-4 1-16,-3 1-1 15,3 0-3-15,-3 3 2 16,3-1 1-16,-3 1 2 16,0 0-3-16,1 2 0 15,2-3 1-15,-3 6 0 16,3-2 0-16,-3 1 2 15,3-1-3-15,-3 2 0 0,3-3 1 16,-3 5 2-16,3-2-3 16,1 0 0-16,2-3-6 15,0 6-3-15,0-3 12 16,0 2 5-16,3-2-2 16,0 0-1-16,0 0-4 15,0 5-3-15,3-2 2 16,0 4 0-16,0-2 1 15,3 6 2-15,0-6-3 16,0 6 0-16,0-6-1 16,6 5 0-16,0-2 2 15,3 0 2-15,0-3-1 16,0 3 2-16,0-6-4 16,3 6 0-16,-3-8-1 15,5 0 0-15,-2-3 2 0,3 0 2 16,-3-2-1-16,3 0-1 15,-3-4 1-15,0 1-1 16,-3 0-3-16,3-2 2 16,-3-1 1-16,3-2 0 15,-1-1 0-15,4-2 0 16,-6 0 0-16,0 0 0 16,0 0 0-16,0-2 0 15,0-1 0-15,0-2 2 16,-3-1-1-16,3-2-1 15,-3 3 1-15,0-3-1 0,0 0 0 16,3-2 0-16,-3 2 2 16,2-3 3-16,1-5-4 15,-3-2-1-15,0 2-2 16,0-8 0-16,0 6 4 16,3-6 3-16,0 3-2 15,3-3-2-15,-3 3 0 16,0 2-1-16,0 3 0 15,0-2 2-15,0 2-1 16,0-3-1-16,-1 3 1 16,4-2-1-16,-3 2-3 15,0 0 2-15,0 3 3 16,0-3 3-16,0 0-2 16,0 0 0-16,0 0-1 15,3-2 1-15,-3 2-2 0,0-3-1 16,0 4 3-16,0-4 0 15,-4 3-1-15,4-2 1 16,0 2-2-16,0 0-1 16,0 3 1-16,0-1 1 15,0 1 1-15,0-5 1 16,3-3-2-16,-6 7 1 16,0 1 0-16,0 0 1 15,0 0 0-15,0 2 0 16,0 0 0-16,0 1 2 15,-1-1-1-15,1 1 2 16,0 2-4-16,0-3-2 0,0 3 0 16,0-2-1-16,0 2 0 15,0-3 2-15,0 1-3 16,3-6-2-16,-3 2 2 16,3-1 2-16,0 1 2 15,0-2 1-15,-3 3-2 16,3-3-2-16,0 3 1 15,0-3-1-15,-1 3 0 16,4-3 0-16,-3 3 0 16,0 0 0-16,0-1 2 15,0-1 1-15,0 1-4 16,0 1 1-16,0 0 0 16,3 0 2-16,-3 2-1 15,3 1-1-15,-3-4 1 16,-1 1 1-16,1 2-3 0,0 1 0 15,0-1 1-15,0 1 2 16,0-1-1-16,0 1-1 16,0 2 1-16,0-3-1 15,0 3 0-15,0-5 0 16,0 2-3-16,0-2 2 16,-3 2 3-16,3-2 1 15,-4 3-1-15,4-4-2 16,-3 4-2-16,3-3 1 15,-3 5 1-15,3-3 0 16,-3 3 0-16,3-2 2 0,-3 2-12 16,0 0-6-16,0 5-42 15,3-5-17-15,0 3-37 16,6 0-28 0,-3 2 62-16</inkml:trace>
  <inkml:trace contextRef="#ctx0" brushRef="#br0" timeOffset="111828.2946">6869 3170 156 0,'3'0'60'0,"-3"0"-32"0,3 0-31 15,-3 0 11-15,3 0-6 16,0 0-2-16,3 0-41 16,0 0-20-16,0 5 4 15,0-5 4-15</inkml:trace>
  <inkml:trace contextRef="#ctx0" brushRef="#br0" timeOffset="111968.9504">6997 3299 88 0,'-9'14'35'0,"9"-14"-18"0,6 13-11 0,-3-13 11 16,0 5-9-16,0 0-4 15,0 1-52-15,0-1-20 16</inkml:trace>
  <inkml:trace contextRef="#ctx0" brushRef="#br0" timeOffset="112140.8002">7030 3612 92 0,'-3'15'35'0,"3"-15"-18"0,0 11-18 16,0-11 9-16,3 3-7 15,0-1-3-15,0 4-35 16,-3-4-15-16,3 4 22 16,-3-4 11-16</inkml:trace>
  <inkml:trace contextRef="#ctx0" brushRef="#br0" timeOffset="112609.6272">7027 3807 176 0,'-3'8'66'0,"3"-8"-36"0,-3 6-24 0,3-6 15 16,0 0-11-16,0 0-3 16,0 0-4-16,0 0-3 15,0 2 1-15,0 1-6 0,-6 0-1 16,0-1-26-16,-6 1-11 16,3-1 2-1,-5 1-5-15,2 0 19 16,-3 2 13-16,0-2 9 15,-3 2 4-15,3-2 3 16,0 2 19-16,0 0 10 16,-3 1-2-16,4-4-2 0,-7-2-4 15,3 0 0-15,-3 3-4 16,6-1 0 0,-3 1-10-16,3 0-3 0,-2-6 0 0,2 3 1 15,-6 0 1-15,3 0-4 16,-3 0-1-16,3 0 1 15,-8 0 0-15,2 0-5 16,-15 0 1-16,6 0 0 16,-2 3 2-16,5-1-1 15,-3 6-1-15,3-2-2 16,-2-1 1-16,5 3 1 16,-3-3 0-16,3 0-3 15,-3 3 2-15,7-2-70 16,-1-1-53-1,-6 3 41-15</inkml:trace>
  <inkml:trace contextRef="#ctx0" brushRef="#br0" timeOffset="119457.0568">5235 4215 164 0,'-6'21'63'0,"6"-21"-34"0,-9 13-1 0,9-13 25 16,0 3-3-16,0 0 3 15,0-3-17-15,0 0-7 0,3-6-16 16,-3 1-6-16,6-6-3 0,0 1-2 15,3-9 1-15,0 3-2 16,3-7 2-16,-3 1-4 16,6-12 0-16,-3 5 1 15,3-6 2-15,-4 6-1 16,1 3-1-16,0 5 16 16,-3 5 6-16,0 3-4 15,0 13-3-15,-3 0-6 16,0 16-4-16,0-3 0 15,0 13-1-15,-3-2-2 16,0 5-2-16,0-5 1 16,0 5 1-16,0-5-25 15,3 0-10-15,-3-3-25 16,0 5-11-16,0-5-69 16,0-7-35-1,0-4 86-15</inkml:trace>
  <inkml:trace contextRef="#ctx0" brushRef="#br0" timeOffset="119769.5814">5417 3974 212 0,'-12'-8'79'0,"12"8"-42"0,-6-26 1 0,6 20 32 16,-3 1-19-16,3 2-6 0,-3 11-11 15,0-2-4-15,-3 7-17 16,0 0-3-16,-3 19-3 0,3-6-3 15,0 19-1-15,3-8-1 16,-3 32 1-16,3-11-2 16,0 27-1-16,0-14 9 15,3 30 4-15,0-14-4 16,6 22-3-16,0-17-6 16,6 14 0-16,-3-16-2 15,21 13 0-15,-6-15 2 16,29 12 0-16,34 51-20 15,-7-35-9-15,12-26-80 16,-5-21-36-16</inkml:trace>
  <inkml:trace contextRef="#ctx0" brushRef="#br0" timeOffset="121644.7768">6253 6519 192 0,'-24'6'74'0,"24"-6"-40"0,-12 2 0 0,12-2 29 16,-3-2-17-16,1-1-6 15,-4-5-12-15,3 3-6 0,-3-11-12 16,0 3 0-16,0-9 1 0,0 1-6 16,0-2-1-16,0 4 0 15,3-7 0-15,0 2-2 16,0-11-2-16,3 6 1 15,3-10 1-15,0 4-3 16,3-7 0-16,-3 7 1 16,3-2 0-16,-3 6 0 15,3-4 0-15,0 6 0 16,0-3 0-16,0 6 0 16,2-6 0-16,-2 6 0 15,6-3 2-15,-3 5-3 16,3-5 0-16,-3 5 1 0,9-3 0 15,-3 6 0-15,6-3 2 16,-3 6-1-16,5-3-1 16,-2 2 1-16,6 3-1 15,-6 0-3-15,6 3 2 16,-7 0 1-16,1 2 2 16,-3 3-1-16,3 1-1 15,-3 1-2-15,3 1 1 16,-3 2 1-16,5 1 2 15,-2-1-1-15,9 6-1 16,-3-1 1-16,5 4-1 16,-5-1 0-16,6 5 0 15,-3-2 0-15,0 6 0 0,-4-1 0 16,1 5 2-16,-3-2 1 16,3 5 1-1,-3-2-2-15,5 2 1 0,-2-2-4 16,6 4-2-16,-6-1 4 15,5 1 1-15,-5-4-3 16,3 7 1-16,-3-4 0 16,0 7 0-16,-4-5 0 15,1 7 2-15,-3-4-1 16,-3 4 2-16,0-4-2 16,0 2-1-16,-4-5 1 0,1 5-1 15,-3-5 0-15,3 5 0 16,-3-5 0-16,0 5 2 15,-3-3-1-15,3 6-1 16,-3-6 1-16,0 9-1 16,-3-6-3-16,0 8 2 15,-1-5 1-15,1 5 2 16,0-8 1-16,-3 5 1 16,0-5-2-16,-3 8-2 15,0-5 1-15,-3 11-1 16,0-6 0-16,-3 8 2 15,0-8-1-15,-5 5-1 16,2-8 12-16,-12 6 6 16,3-6-7-16,-21 3-1 15,6-5-4-15,-17 0 1 0,5-6-4 16,-29-7 0-16,11-6-1 16,-17-8-2-16,14 1-2 15,-20-1-1-15,12 0-3 16,-10-2-1-16,16 0-23 15,2-3-8-15,10 0-51 16,8-6-20-16,7 4-33 16</inkml:trace>
  <inkml:trace contextRef="#ctx0" brushRef="#br0" timeOffset="122676.1364">8122 7176 224 0,'-23'18'85'0,"23"-18"-46"0,-33 19-26 16,30-17 22-16,-12 6-7 15,3 0 0-15,-9 3-2 0,3-3-1 16,-2 0-14-16,2-3 2 0,-3-3 3 15,3 1 1-15,-12-6-1 16,6 1-8-16,-14-6-5 16,8 3 2-16,-12-3 1 15,7 0-2-15,-4-8-1 16,3 3 1-16,1-6 0 16,2 3-5-16,-6-5 1 15,3 3 0-15,-8-6 0 16,5 3 0-16,-9-16 2 15,10 7-1-15,-7-12-1 16,6 5-2-16,1-5 1 16,5 7 1-16,-3-7 0 15,6 8-3-15,-2-9 2 16,5 6 1-16,-3-13 2 0,6 8-1 16,0-9-1-16,4 9-2 15,2-8-1-15,3 2 2 16,6-5 2-16,0 8-2 15,6-13 0-15,0 10 1 16,6-5 0-16,0 8 0 16,6-7 2-16,-3 7-3 15,6-14 0-15,0 9 1 16,3-11 0-16,-3 8 0 16,5-2 2-16,-2 10-6 15,12-8 1-15,-3 8 1 16,12-5 1-16,-7 7 1 0,10-4 0 15,-6 7 0-15,6 0 0 16,-7 6-3-16,7-1 2 16,-6 6 1-16,20 3 0 15,-8 5 0-15,11 0 2 16,-8 5-1-16,6 8-1 16,-7 0 3-16,16 8 0 15,-10 0-4-15,10 16-1 16,-7-3 1-16,1 13 0 15,-6-2-10-15,-1 8-3 16,-5-6-4-16,5 11-2 16,-8-5-15-16,0 24-7 15,-6-9-44-15,2 12-18 16,-5-9 4-16</inkml:trace>
  <inkml:trace contextRef="#ctx0" brushRef="#br0" timeOffset="125007.1491">7048 6260 168 0,'-15'0'63'0,"15"0"-34"0,-9-3-1 0,9 1 42 32,-3-1-38-32,3 3 11 0,-3-3-26 0,0 1-1 15,3-1-7-15,0 1-2 16,0-4-5-16,0 4-2 16,0-6 0-16,0 0-3 0,3-6 2 15,0 4 1-15,3-3 2 16,0 2-3-16,0 1 0 15,0-1 1-15,0 3 2 16,0 3-3-16,0 5 0 16,0 0 3-16,0 10 1 15,0 1-1-15,0 10-2 16,-3-2-2-16,3 4 1 16,0-1 1-16,-1 17 0 15,1-4 0-15,0 7 0 0,0-8-11 16,3 1-5-16,0-4-32 15,0-4-11-15,-3-3-54 16</inkml:trace>
  <inkml:trace contextRef="#ctx0" brushRef="#br0" timeOffset="125413.468">7206 6019 176 0,'-6'-8'68'0,"6"8"-36"0,-9 0-4 0,9 0 25 16,0 0-14-16,0 0-2 15,0 3-18-15,0 0-4 16,3 5-9-16,0 0-2 0,3 7 0 16,-3-1 0-16,6 9 2 15,-3-4-1-15,3 10 2 16,-1-2-4-16,4 15 0 15,-3-8-1-15,3 14-2 16,-3-8 1-16,0 7-1 16,-3-7 0-16,0 2 2 15,0-7 1-15,0-6 3 0,0-5-1 16,0-6 2-16,0-2-4 16,0-8 0-16,-3-3-1 15,3-13 1-15,-3 3-2 16,3-14 2-16,-1 4-4 15,1-9 0-15,0 3-26 16,0-6-9-16,0 3-35 16,0-2-13-16,0 7-28 15</inkml:trace>
  <inkml:trace contextRef="#ctx0" brushRef="#br0" timeOffset="128366.903">6250 8120 232 0,'-27'-37'88'0,"27"37"-48"0,-14-26-38 16,14 20 17-16,-9-10-12 15,3 1-4-15,3-12-2 16,0 6-1-16,6-13 0 16,0 4-3-16,6-7 2 0,0 6-1 15,14-9 0-15,-2 6 2 16,15 10 2-16,-6 3 1 15,5-1 3-15,-2 7 8 16,0 17 5-16,-6 1 0 16,-4 21 0-16,-2-9-4 15,-12 15 1-15,0-7-5 0,-15 12 1 16,0-6 2-16,-21 8 1 16,4-5 5-1,-10 2 2-15,3-5-9 0,-9-2-3 16,7-4-6-16,-7-15-3 15,6 0-3-15,-2-10-1 16,5-1-1-16,3-13 3 16,6 3 2-16,9-14 2 15,3 4-8-15,12-9-2 16,0 5-12-16,9-2-5 16,0 6-5-16,6-1-2 15,-3 3-12-15,9 5-5 16,-4 2-32-16,13 4-11 0,-6 2 2 15</inkml:trace>
  <inkml:trace contextRef="#ctx0" brushRef="#br0" timeOffset="129367.0127">6631 7760 256 0,'-6'-18'96'0,"6"18"-52"0,0-21-36 0,0 15 21 15,3 1-6-15,-3-3 0 16,6 5-3-16,-3 1-3 16,6 2-9-16,-3 0-3 0,3 5 1 15,0-2-1-15,0 13 2 16,-3-6 0-16,-3 9 1 15,0-3-2-15,-3 10 1 0,0-5-2 16,-6 11 0-16,0-6-3 16,-3-2-2-16,0-3 1 15,0 1 1-15,0-4-1 16,0-7-1-16,3-1-2 16,3-15-1-16,0 0 2 15,3-9 2-15,0 1-2 16,6-13 0-16,0 5-1 15,6-11 0-15,-3 3 2 16,12-6 2-16,-3 6-3 16,3-3-2-16,-4 6 2 0,1 2 2 15,0 6 0-15,-3 10 2 16,0 2-2-16,-6 22 2 16,-3-2-2-16,-3 17 2 15,-3-7-4-15,0 10 0 16,0-4 1-16,-3 1 0 15,0-4-3-15,3 2 2 16,0-5-6-16,6-8-3 16,-3-3 1-16,9-5 0 15,-3-3 6-15,5-5 1 16,1 0 2-16,6-8 0 16,-3 3-3-16,0-8 0 15,-3 2 2-15,3-10 2 16,-3 2 0-16,-1-10-1 0,-2 5 1 15,-3-7 1-15,0 4-1 16,-3-5 2-16,0 6-2 16,-6 0-1-16,0 7 3 15,-3 8 0-15,0 3-4 16,-6 14 1-16,0-1 0 16,-3 16 2-16,3-2-3 15,-2 15 0-15,2-7 3 16,0 4 1-16,0-4-1 15,6 2 1-15,0-5 0 16,3 0 1-16,0-3-5 16,9-3-1-16,0-2-2 15,3-8 3-15,-4 0 0 0,7-8 1 16,-3 0 2-16,6-3 1 16,-3 1-34-16,12-4-14 15,-3 4-55-15,2-4-21 16,-2 1 14-1</inkml:trace>
  <inkml:trace contextRef="#ctx0" brushRef="#br0" timeOffset="130304.6134">7432 7861 148 0,'0'-8'57'0,"0"8"-30"0,0-11-14 15,0 9 17-15,0-4-13 16,0 1-2-16,3-13 0 16,0 2 2-16,3-3-9 15,-3 3-7-15,3-5-1 0,0 3 0 16,3-4 2-16,-3 7-1 15,5 7-1-15,-2 0 1 16,3 8 1-16,0 0 10 16,-3 8 7-16,0-3-10 15,-6 11-2-15,0 0-1 0,-6 5 3 16,0-3 2-16,-3 6 3 16,0-5-5-16,-6-1-1 15,3-2-4-15,-6-5-1 16,4-3-3-16,-4-6-1 15,3-2-1-15,0-8-2 16,3 3-2-16,6-8 1 16,0 2-13-16,6 3-5 15,-3 0 5-15,9-5 3 16,-3 2 6-16,9-4 4 16,-3 1 3-16,8-9 1 15,-2-1 1-15,3-3 2 16,-3 6-12-16,0-8-3 15,-3 5 6-15,-3-2 6 0,-3 2 1 16,-3 0 3-16,0 3 0 16,-4-3 3-16,-2 6 8 15,-2-4 3-15,2 4 7 16,-3 2 5-16,0 3-7 16,0 8-3-16,0-1-3 15,-3 9 3-15,0 0-5 16,-3 15 2-16,0-2-5 15,3 16-1-15,0-3-2 16,0 26 0-16,0-7-2 16,0 10-1-16,0-8-3 15,0 17-2-15,3-12 3 0,0-2 0 16,0-8-4-16,3-5 1 16,0-6 0-16,0-7 0 15,0-4-20-15,-3-9-9 16,0-4-3-16,-3-18-1 15,3 0 10-15,-6-13 4 16,0 3 11-16,-2-6 7 16,2 3-1-16,0-8 1 15,0 5 12-15,3 0 7 16,3 3 2-16,3 2 3 16,0 3-4-16,6 3-2 15,0 0-9-15,12 5-5 16,-3 3-2-16,8-9 1 15,-2 4 1-15,6-3 1 16,-6 2-5-16,3 3 1 0,-7 0-9 16,1 0-2-16,-3 3-51 15,-3-11-22-15,-3 6-43 16</inkml:trace>
  <inkml:trace contextRef="#ctx0" brushRef="#br0" timeOffset="132820.5012">8230 7189 160 0,'-3'-37'63'0,"3"37"-34"0,-3-14-8 16,3 12 25-16,0-3-13 16,0 2-1-16,-3 3-15 15,0 0-3-15,-3 24-8 16,0-3 3-16,-3 26 1 0,3-7-5 16,-3 42-3-16,0-13-1 15,0 26-1-15,0-13 13 16,0 14 8-16,0-12-6 0,6-4-3 15,0-14-5-15,6-8-2 16,-3-10-6-16,9-11-1 16,0-6 1-16,3-23 2 15,0 0 0-15,3-29-1 16,-3 5-2-16,0-21 1 16,-3 5-1-16,-3-5 0 15,0 6 2-15,-6-4 0 16,0 6 0-16,-9 3 2 15,0 4-1-15,-6 7-1 16,3 1-2-16,-6 4 1 16,3 2-1-16,6 0 0 15,0 3 0-15,9-3-2 0,0 0 3 16,9-8 0-16,0 3-2 16,6-19 2-16,-3 8 1 15,9-13 2-15,-3 5-6 16,14-18-1-16,-5 5-1 15,3-5 4-15,-6 7 1 16,-3 6 1-16,-4 6 0 16,-5 23 2-16,-3 2 1 15,-9 22 1-15,0-3-2 16,-9 40-2-16,0-8 5 16,-2 24 4-16,2-11 1 15,-3 22 2-15,0-9-6 16,0 3-2-16,3-10-2 0,3-9 1 15,0-7-4-15,9-14-2 16,-3-5-3-16,15-23 1 16,-3-1-6-16,6-26-1 15,-3 2-2-15,2-12 1 16,-2 4 7-16,0 1 3 16,0 5 7-16,-6 5 2 15,0 2 2-15,-3 4 0 16,0 2 4-16,0 3 3 15,-3 2-6-15,3 3-1 16,0 0-6-16,3 0-2 16,0 0 0-16,5 0 2 15,1 0-1-15,3-3 2 0,-3 1-2 16,3-9-1-16,-3 3 1 16,3-21 1-16,-3 5-1 15,-1-5 2-15,-2 0-2 16,-3 5 2-16,-3 6-2 15,-3 2-1-15,0 3-2 16,-6 10 1-16,0 0 1 16,-3 11 0-16,0 0 0 15,-3 11 2-15,3-3-1 16,-3 10-1-16,1-2 3 16,5 2 2-16,0-5 0 15,3 1 0-15,0-4-3 0,3-2 1 16,0-3-4-1,0-7 0-15,0-1 1 0,2-5 2 16,1 0-1-16,0-5-1 16,0-1-17-16,0-4-6 15,0 2-35-15,0-3-15 16,0 1-59 0</inkml:trace>
  <inkml:trace contextRef="#ctx0" brushRef="#br0" timeOffset="135883.2956">8998 7456 192 0,'-3'-8'71'0,"3"3"-38"0,3 5-12 16,-3 0 25-16,3 0-4 15,0 0 2-15,0 2 2 16,-1 1 3-16,1 8-26 15,0-1 7-15,0 19 1 0,-3-2-5 16,-3 23-3-16,0-8-9 16,-8 35-4-16,-1-8-5 15,-9 13-4-15,3-11 0 0,-3 11-1 16,0-13 0-16,6-3 0 16,3-7-27-16,4-12-9 15,2-7-28-15,6-22-10 16,0-2-54-1,6-26-53-15,0-1 65 16</inkml:trace>
  <inkml:trace contextRef="#ctx0" brushRef="#br0" timeOffset="136211.4823">8983 7636 244 0,'-15'-58'93'0,"15"58"-50"0,-6-19-17 0,6 17 31 15,-3-4-12-15,0 1-4 16,3 0-26-16,0-1-8 15,3 1-6-15,0 2-1 0,6 1 0 0,0-1 0 16,6 3 2-16,-3 0-3 16,8 3 0-16,-2-1 1 15,9 4 0-15,-3-1 0 16,3 3 2-16,-7 0 1 16,1 8 1-16,-3-3 4 15,-9 8 5-15,0-2 4 16,-12 7 2-16,0-2-4 15,-12 2-1-15,3-2-4 16,-6 0-1-16,4-5-3 16,-10-1-1-16,3-2-6 0,-3 0 1 15,6-3-11-15,-6-2-5 16,7-1-43-16,-4 1-16 16,3-3-92-1</inkml:trace>
  <inkml:trace contextRef="#ctx0" brushRef="#br0" timeOffset="137930.4108">9450 7779 144 0,'-12'-27'55'0,"12"27"-30"0,-3-26-16 0,3 21 14 16,0-14-11-16,0 6-2 15,6-14-11-15,-3 6-1 16,6-11 0-16,0 6 1 0,12-8 3 16,-3 4-3-16,11-4 0 15,-5 5 1-15,9 5 0 16,-6 3 0-16,2 10 2 15,-5 3 5-15,-3 16 6 16,-3-2 4-16,-9 12 4 16,0-2 0-16,-9 11-1 0,0-4-4 15,-12 12-2-15,0-6 0 16,-12 3 4-16,3-6-6 16,1 3 1-16,2-2-6 15,-3-11 1-15,3-3-7 16,3-8-1-16,0-2-2 15,6-17 0-15,3 4 0 16,6-14-2-16,0 3 0 16,15-11 0-16,0 6-2 15,12-6 1-15,-3 5-2 16,8-2 2-16,-5 6 1 0,3 1-1 16,-6 4 4-16,0 13 0 15,-4-1 1 1,-2 12 2-16,-3-1-1 0,-3 11-1 15,-3-3 1-15,-3 13 1 16,-3-4-1-16,-3 7 2 16,0-3 2-16,0 1 2 15,0-4 3-15,-3-4 4 16,0-3-8-16,3-14-1 16,0 1-3-16,3-19-2 15,-3 3-2-15,6-8 1 16,0 2 1-16,6-4 0 15,-3 1 0-15,12 1 2 16,-4 3-12-16,7-6-6 16,-3 5-24-16,6-2-10 0,0 3-25 15,-1-6-49 1,-5 3 29-16</inkml:trace>
  <inkml:trace contextRef="#ctx0" brushRef="#br0" timeOffset="138789.8829">10161 7043 56 0,'-9'-2'24'0,"9"2"-12"0,-2 0 17 16,2 0 19-16,0 2-20 15,0 1-7-15,0 18-5 16,0-2 1-16,-3 20-9 16,0-7 4-16,-6 24 4 0,3-11-10 0,-6 15-4 15,0-7 10 1,-3 11 6-16,3-9-9 0,-9 1-5 15,3-8 2-15,3-9 0 16,4-4 2-16,-1-9 0 16,3 1-4-16,3-17-1 15,3 1-1-15,12-19-2 16,-6 0-2-16,9-16 1 16,-3 6 1-16,11-6 2 15,-2 3-3-15,6-1 0 16,-3 4 1-16,3 5 2 15,-6-1-1-15,-1 9-1 16,-2 0 1-16,0 5 1 16,-3 0 3-16,-6 10 2 15,0 1 5-15,-6 10 5 0,0-2 0 16,-12 7 1-16,3-2-5 16,-12 2 0-1,3 1-8-15,-5-6-1 0,5-2-4 16,-3-6-1-16,3-3-6 15,9-7 0-15,0 0-32 16,12-14-12-16,-3 0-31 16,15-15-51-1,-3 5 36-15</inkml:trace>
  <inkml:trace contextRef="#ctx0" brushRef="#br0" timeOffset="138977.3722">10304 7496 136 0,'-3'21'52'0,"3"-21"-28"0,-3 16-11 0,3-14 19 16,0 9-14-16,0-3-4 16,-3 5-9-16,0-2-2 15,0 2-1-15,0-3-4 0,0 1 1 16,3 0-8-16,0-6-2 16,0 0-49-1,0-7-40-15,0-1 33 16</inkml:trace>
  <inkml:trace contextRef="#ctx0" brushRef="#br0" timeOffset="139164.9167">10269 7371 220 0,'-3'-18'82'0,"3"18"-44"0,-3-11-16 0,3 9 28 0,0-4-15 16,0 1-5-16,0 0-15 15,0-1-7-15,0 1-5 16,0 0-5-16,0 0 1 0,0 2 1 15,3-2 0-15,0 2-14 16,3 0-5-16,-3 1-37 16,2-4-13-16,1 4-44 15</inkml:trace>
  <inkml:trace contextRef="#ctx0" brushRef="#br0" timeOffset="140118.1432">10575 6906 188 0,'-6'0'71'0,"6"0"-38"0,-3 8-28 0,3-8 17 15,0 8-3-15,0-3 1 16,0 11-7-16,0-3-3 15,-3 16-5-15,0-5 3 0,-3 34 2 16,0-8-3-16,-6 14-2 16,4-9-2-16,-4 22-3 15,0-13 9-15,0 2 4 16,0-11-6-16,3-2-4 0,3-8-2 16,3-8-1-1,0-5-3-15,6-11 2 0,0-2-6 16,3-19-3-16,0 0-1 15,3-21 1-15,-3 2 4 16,-3-7 1-16,0 4 5 16,-9-1 4-16,0 1-1 15,-6 4 0-15,0 2 12 16,-6 3 5-16,3 2 1 16,0 3 2-16,4 3-13 15,2 2-6-15,3 1-5 16,12 2 0-16,0 0-1 0,11 0 0 15,-2 0 2-15,12 0 0 16,-3 0 0-16,3-6 2 16,-4 1-17-16,4-3-6 15,-3 0 1-15,0-2 1 16,-3 2 14-16,0-6 7 16,-4 4-5-16,-2-3 1 15,0 2 0-15,-9-2 3 16,0 2 0-16,-3 3-1 15,0 0 1-15,-3 6 1 16,0 2 12-16,-6 8 8 16,3-3-2-16,-6 8-2 15,3 0-2-15,-3 6 3 16,3-3-7-16,0 8-2 0,0-3-5 16,3 0-4-16,1-3 0 15,2-2-1-15,0-2 0 16,2-4 0-16,1-2 0 15,3-13 2-15,0 0-3 16,3-9 0-16,-3 4-15 16,3-9-6-16,0 3 6 15,0-5 6-15,0 5 9 16,-6-5 5-16,0 3-3 16,-3 4-1-16,0 4 2 15,0 10 1-15,0 0 3 16,-3 8 1-16,3-3-1 15,0 11-1-15,0-3-1 0,0 6 0 16,0-4-5-16,6 9-1 16,0-3 1-16,3 1 2 15,0-4 2-15,0-2 1 16,0-3-9-16,2-7-4 16,-2-1-33-16,3-13-12 15,-3 3-22-15,3-11-5 16,-3 0-13-1</inkml:trace>
  <inkml:trace contextRef="#ctx0" brushRef="#br0" timeOffset="140399.4216">10968 7062 136 0,'0'-24'52'0,"0"24"-28"0,3-13 5 0,0 10 25 0,-3 0-7 15,0 3 0 1,0 3-16-16,0 0-7 0,0 10-13 15,0 0-1-15,-3 19 1 0,0-6-4 16,-6 19 1-16,3-5-5 16,-3 13 0-16,0-8-1 15,-3 18 1-15,3-10-2 16,-2 6-1-16,2-9-2 16,0 3 1-16,0-8 1 15,3 0 2-15,3-6-1 16,0-2-1-16,0-7-32 0,6-9-16 15,-3-3-49 1,6-10-51-16,0-3 45 16</inkml:trace>
  <inkml:trace contextRef="#ctx0" brushRef="#br0" timeOffset="142993.4503">7313 8287 108 0,'-6'-13'44'0,"6"13"-24"0,-9-19 9 15,9 16 23-15,-6-7-17 16,3 2-7-16,-6-3 0 15,0 3 2-15,-3 3-16 16,0 0-1-16,-5 10 0 0,-1 0-3 0,0 19 2 16,3-3-7-16,0 35-1 15,3-9-2-15,0 25-2 16,3-11-2-16,0 18 1 16,3-13 1-16,0 0 2 15,0-10-1-15,4 0-1 16,-1-9 1-16,3-7 1 15,0-6-3-15,0-10 0 16,0 0 1-16,0-16 2 16,0-3-8-16,-3-18-1 15,0 2 4-15,-3-18 1 16,0 5 2-16,-3-5 0 16,3 3 0-16,-3 2 0 15,3 3-3-15,0 2 0 16,3 3-1-16,0 3 3 0,0 3-2 15,6-1-1-15,0 3 3 16,6 0 0-16,0 3 1 16,9-3 0-16,-3 0 0 15,5 0 2-15,-2 3-1 16,6-3 2-16,-3 0-4 16,3 0 0-16,-3 3-4 15,-1-3 1-15,-2 0 4 16,0 3 2-16,-3 2-3 15,0 3 1-15,-3 0 0 16,-3 5 0-16,0 0 0 0,-6 11 0 16,0 0 2-16,-3 13 1 15,0-5-1-15,-3 0 1 16,0-3 0-16,-3 6 1 16,0-6-2-16,0 0 1 15,0-3-2-15,3-4 2 16,0-4-4-16,3 3-2 15,0-2-1-15,6-24 3 16,-3 0 0-16,3-6 3 16,0 3-3-16,6-5 0 15,-3 3 1-15,2-4 0 16,-2 4 0-16,6-1 2 16,-3 3-3-16,3 3 0 15,-3 0 1-15,3 5 0 16,-3 0-16-16,0 5-4 0,-3 1 10 15,0 4 5-15,-4-2 4 16,-2 6 3-16,0-1-1 16,-3 0-1-16,0 1 12 15,-3-1 6-15,0-2 0 16,1-1 1-16,-1-2-8 16,0-5-4-16,3 2-4 15,3-7-3-15,0 2-2 16,2-5 1-16,1 2-1 15,12-2 0-15,-3 2 2 16,6 1 0-16,-3 2 2 16,3 2 1-16,-3 1-1 0,-4 2 1 15,1 1-2-15,-6 4 2 16,0 1-2-16,-6 10 2 16,0-2-2-16,-6 5-1 15,0-3 1-15,-9 8 1 16,3-5-1-16,-9 2 2 15,4-2-2-15,-4-10 2 16,3-1-2-16,0 3 2 16,3 0-4-16,3-13-2 15,0 2-1-15,6-8 3 16,0 3-2-16,9-8 1 16,0 1 2-16,9-4 2 15,0 3-1-15,3 3-1 16,0 0 1-16,0 2-1 15,-1 3 0-15,-2 8 2 0,-3 0-1 16,-3 11-1-16,-3-3 1 16,-3 13 1-16,0-3-1 15,-6 9 2-15,3-6-2 16,-3 3-1-16,0-6 1 16,0 1-1-16,0-3-3 15,3-6 0-15,0-2-1 16,6-8 3-16,0 0 2 15,6-18 2-15,-3 2-1 16,9-11-2-16,-3 6-2 16,5-10-1-16,-2 4 2 0,3-5 2 15,-3 3-2-15,-3 5 0 16,0 6 3-16,-3 13 3 16,-3-1-2-1,-3 12-2-15,-3-4 0 0,-3 11-1 16,0-2 17-16,-3 8 9 15,-3-4-11-15,3 9-3 16,0-3-6-16,0-2-1 16,3-3-3-16,3-14-2 15,0 1 1-15,9-8 1 16,-7 0-1-16,10-11-1 16,-3 2-2-16,9-4-1 15,-3 2 4-15,3-8 1 16,-3 3-3-16,0 0 1 15,-4 2 0-15,-2 6 0 0,-3 3-3 16,-3 12 2-16,-3 1 1 16,-6 7 0-16,0-2 0 15,-6 14 0-15,0-4 2 16,-3 14 1-16,4-6-1 16,2 6-2-16,3-6-17 15,6-2-9-15,0-5-61 16,5-9-26-16,1 1-10 15</inkml:trace>
  <inkml:trace contextRef="#ctx0" brushRef="#br0" timeOffset="144853.0183">8414 8668 236 0,'-21'10'90'0,"21"-10"-48"0,-3 3-38 0,3-3 19 16,3 0-18-1,0 0-2-15,3-5-2 0,0-1-1 16,6-2 0-16,0 1 0 0,6-9 0 15,-3 2 0-15,0-7 2 16,0 3 1-16,-4-3 1 16,-2 5-2-16,-3 2-2 15,-3 1 3-15,-9 11 0 16,3-1 7-16,-12 16 4 16,4-2-3-16,-13 10 1 15,3-3-5-15,-3 12 1 16,6-7-1-16,-3 9 3 15,4-5-3-15,2 12 1 16,3-4-5-16,6-9-2 0,0-2-3 16,6 5 1-16,0-5-12 15,18-11-5-15,-3-2-12 16,11-25-6-16,-2 4-3 16,9-11-1-16,-6 2 0 15,3-7 0-15,-7 2 19 16,1-5 10-16,-3 5 8 15,-6-2 4-15,0 2 22 16,-6 8 9-16,-3 3 0 16,-3 7-2-16,0 1-1 15,-3 8 1-15,0-3-7 16,-3 10-2-16,0-2-3 0,-3 13 0 16,3-2-3-16,0 5 1 15,0-6-7-15,3-5-1 16,0 1-6-16,0-1-2 15,0-3-2-15,6 6 0 16,-3-2 4-16,3-20 1 16,0 1-1-16,5-6-2 15,-2 3-10-15,6-13-4 16,-3 3 0-16,6-9 1 16,-3 6 3-16,0-13 1 15,0 5 3-15,-6 0 4 16,0 5 3-16,-9 11 2 15,0-1 3-15,-6 20 3 16,3-4 9-16,-6 9 3 0,3-1-6 16,-3 12-2-16,3-7-3 15,0 15-1-15,3-7-8 16,3 4 0-16,0-3-3 16,6-11 0-16,-3 0 4 15,12-8 1-15,-3 1-10 16,9-1-5-16,-4 0-23 15,7-13-10-15,-3 3 8 16,3-11 7-16,-3 3-1 16,2-11 1-16,-5 3 11 15,0-6 9-15,3 6 6 16,-6-3 3-16,-3 3 3 0,-3 3 1 16,-3 2 21-1,-6 11 8-15,0-1-2 0,-3 14-3 16,0-2-2-16,-3 4 1 15,0-2-1-15,-3 11 0 16,3-4-8-16,0 12 0 16,0-3-10-16,3 2-2 15,0-5-5-15,6 1-1 16,0-4 1-16,6-5 2 16,0-2-1-16,3-16-1 15,0 2-21-15,3-10-9 16,-3-1-12-16,5-15-1 15,-2 6-6-15,3-17 1 16,0 5 4-16,3-12 4 16,-3 7 21-16,0-5 8 0,-4 6 8 15,1 1 2-15,-3 7 23 16,0 4 10-16,-3 3 12 16,-3 9 6-16,0-1-12 15,-6 16-3-15,0 0-11 16,-6 13-3-16,0-2-3 15,-3 31 0-15,0-10 0 16,-3 10 0-16,3-5-3 16,0 5 1-16,0-5-7 15,4 3-1-15,-1-6-6 16,6-12-2-16,0-4-2 0,6-5 0 16,-1-2-5-16,13-14 0 15,-3 1-8-15,6-9-1 16,-3 0 0-16,3-10 0 15,-3 3 2-15,-1-6 3 16,-2 3 9-16,-3 5 3 16,-3 3 1-16,-3 10 1 15,0 0 7-15,-3 14 3 16,-3-3 2-16,0 8 4 16,0-3-2-16,0 8-1 15,0-5-6-15,6 3-4 16,0-4-6-16,6 4 0 15,-3-3-2-15,3-3 0 16,-3-2 2-16,3-6 0 16,-4-2 0-16,4-3 2 0,-3 0-8 15,0-6-3-15,-3 1-15 16,0-6-5-16,0 4-18 16,0-4-8-16,-3 3-41 15,0-3-58 1,0 3 45-16</inkml:trace>
  <inkml:trace contextRef="#ctx0" brushRef="#br0" timeOffset="146415.8063">9902 8723 236 0,'-20'-8'90'0,"20"8"-48"0,-15-23-49 0,15 17 16 15,-3-4 1-15,0 2 5 16,0-19-9-16,0 6-6 16,0-21 0-16,0 5-3 0,6-8 1 15,0 5 2-15,9-5 0 16,-3 8-3-16,14-8 0 16,-2 8 2-16,15 13 2 15,-6 3 0-15,11 16-1 16,-8-1 1-16,3 12 1 15,-6-4-1-15,-4 17 2 16,-2-3 9-16,-9 24 7 16,0-6 1-16,-9 11 0 15,0-8 1-15,-15 5 1 16,0-5-1-16,-12 0-1 16,3-5-4-16,-14-8-2 0,2-3-8 15,-6-8-4-15,6-2 1 16,-2-11 0-16,2 0-6 15,3-8-2-15,3 3-20 16,6-17-7-16,4 7-36 16,8-22-16-16,3 5-42 15</inkml:trace>
  <inkml:trace contextRef="#ctx0" brushRef="#br0" timeOffset="147759.5803">10828 8416 228 0,'-24'-10'88'0,"24"10"-48"0,-32 13-31 16,29-13 22-16,-6 5-10 15,0 1 0-15,-3 7-3 16,0-3 0-16,-3 20-9 15,3-7 1-15,-3 9 1 0,3-5-6 0,3 12-1 16,1-4-2-16,5 4 1 16,0-7-7-16,9-3 1 15,-3-5-1-15,14-8 2 16,-2-3-19-16,18-21-6 16,-3 3-8-16,8-16-4 15,-5 5 8-15,3-16 4 16,-6 6 13-16,-4-11 9 15,-2 5 3-15,-6 3 4 16,-3 5 19-16,-6 5 10 16,-3 4 0-16,-9 7 2 15,0 2-8-15,-6 14-1 16,0-2-7-16,-3 7 0 16,3-3-6-16,-6 9 1 0,3-3-1 15,4 8 1-15,-1-3-6 16,3 5-4-16,3-5-1 15,6-2 1-15,-3-3-3 16,9-8 0-16,-3-3 1 16,5-5 0-16,-2 0-3 15,9-11 2-15,-3 1-12 16,0-9-5-16,-3 3 1 16,3-15 2-16,-3 4 9 15,0-2 5-15,-3 3 0 16,-4-1 0-16,1 3 1 15,-3 14 2-15,3 2 1 0,-6 16 1 16,0 0-2-16,-6 10-2 16,3-2 3-16,0 5 2 15,0-2-4-15,3 2-1 16,0-3-2-16,0 1 0 16,0-3 4-16,6-8 1 15,3 0-26-15,0-11-9 16,0 0-8-16,3-4-4 15,0-1 7-15,6-22 3 16,0 4 14-16,-3-3 7 16,0 5 13-16,-4-5 5 15,1 5 15-15,-6 6 10 16,0 2 10-16,-3 13 8 16,0 1-22-16,-6 17-9 15,0-1-7-15,-6 9 0 0,3-4-1 16,0 5 2-16,0-3 0 15,0 3 3-15,1-6-9 16,2 1-3-16,0-3-2 16,6-8 2-16,0 0-1 15,8-11-1-15,1 0 1 16,6-5-1-16,-3 0 0 16,6-15 2-16,-3 4-3 15,3-13-2-15,-4 6-1 16,1-6 3-16,0 6 0 15,-3 2 3-15,-3 5-1 0,0 11-1 16,-3 0 1-16,-3 16-1 16,0 0 0-16,-3 13 2 15,0-2-3-15,-3 5 0 16,0-6 1-16,0 6 2 16,0-5-3-16,0 2 0 15,0-3-28-15,6 1-10 16,0-3-89-1,3-6-45-15,-4 4 82 16</inkml:trace>
  <inkml:trace contextRef="#ctx0" brushRef="#br0" timeOffset="149447.265">7081 9702 288 0,'-18'-18'107'0,"18"18"-58"0,-9-37-48 15,9 29 19-15,-3-8-13 16,3 3-2-16,0-11-5 16,0 8-1-16,6-10 1 15,-3 4 0-15,6-7 0 0,0 5-3 16,15-2 0-16,-4 2 2 15,10 3 0-15,-3 5 1 16,0 6 2-16,-3 2 1 0,-1 10 3 16,-2 1 6-16,-3 13 4 15,-3-3 1-15,-9 8-1 16,0-2 0-16,-9 10 3 16,0-5 0-16,-12 7 1 15,3-4-7-15,-12-1 0 16,3-5-8-16,-2 1-1 15,2-7-2-15,0-9-2 16,3-1-6-16,3-16-1 16,0 4-10-16,6-12-4 15,3 1-7-15,6-4-2 16,0 4-6-16,18-11-1 16,-3 5 8-16,9 0 2 15,-3 3 9-15,6 5 6 16,-7 0 7-16,4 8 5 0,-3 0 14 15,-3 14 6-15,-3-1 3 16,0 5 1-16,-3-2-7 16,0 11 0-16,-4-3-6 15,1 10 1-15,-3-2-3 16,0 10 0-16,0-4-1 16,0 1 0-16,-3-7-4 15,0-5-3-15,0-3-3 16,0-16 1-16,0 0-8 15,3-22-2-15,-3 4-12 16,3-14-3-16,0 8-10 0,0-7-5 16,0 4 6-16,0-2 6 15,0 5 21-15,0 11 10 16,0 0 15-16,0 10 7 16,0 3 3-16,2 0 1 15,1 0-7-15,6 0-2 16,0 0-5-16,3 3-1 15,-3-1-5-15,3-2-3 16,-3 0-2-16,3-2 0 16,-4-1-2-16,4-2-1 15,-3-1 1-15,0-9 1 16,-3 1-19-16,-3-2-6 16,0 3-1-16,-3-3 1 15,0 3 8-15,-9 3 5 16,0 2 8-16,-3 10 3 0,0 1 3 15,-3 10 0-15,0-2 4 16,0 7 5-16,0-2 2 16,0 11 0-16,3-4 4 15,3 9 2-15,0-5-9 16,3 2-2-16,0-5-6 16,6-1-3-16,0-4-3 15,3-6 1-15,0 0 1 16,6-10 0-16,-3 0-11 15,6-19-3-15,-3 5-11 16,-1-7-2-16,-2 2 2 16,3-13 0-16,-3 5 11 0,0-11 9 15,3-15 3-15,-6 24 4 16,0 2 12-16,-3 5 6 16,0 4 9-16,0 12 7 15,0 3-13-15,-3 8-5 16,3-3-9-16,-6 14-4 15,0-4-2-15,0 7-3 16,0-4 5-16,0 3 1 16,0-2 4-16,0-3 1 15,0-3-3-15,0-5 0 16,0 0-7-16,3-13-1 16,-3 2 2-16,5-13 1 15,-2 3-1-15,6-14-2 16,-3 6-2-16,12-8-1 15,-3 3-7-15,6 4-4 0,-3 4 5 16,6 7 5-16,-7 3 3 16,4 8 1-16,-3 0-31 15,0 8-12-15,-3-2-71 16,0 2-59 0,0 2 59-16</inkml:trace>
  <inkml:trace contextRef="#ctx0" brushRef="#br0" timeOffset="156047.2681">8197 9091 172 0,'0'-10'66'0,"0"10"-36"0,0-11-9 15,3 8 25-15,-3 1-2 16,0-1 1-16,3 3-7 16,0 3-1-16,-3-1-21 15,0 1 2-15,0 13 2 0,0 0-7 0,-6 21 0 16,0-6-1-16,-3 20 2 16,0-9-3-16,0 14 1 15,0-9-7-15,0 4-3 16,-3 28-1-16,6-42 1 15,3-5-8-15,0-3-3 16,3 8-33-16,3-21-12 16,0-3-33-16,3-13-10 15,3-5-23 1</inkml:trace>
  <inkml:trace contextRef="#ctx0" brushRef="#br0" timeOffset="156812.8278">8375 9337 220 0,'-23'-13'85'0,"23"13"-46"0,-18-13-30 15,18 10 22-15,-3 0-8 16,0 1 1-16,-3 2-7 16,0 0-2-16,-3 5-9 15,3-2 3-15,-3 7 3 0,0 1-2 16,0 13 2-16,0-3 2 15,-3 5 1-15,1-2-2 16,2 8 2-16,3-6-6 16,3 3-1-16,0-5-6 15,3-3-4-15,0-2 1 0,6-8 0 16,-3-1-2-16,6-10 2 16,-1 0 1-16,4-13 0 15,6-11-3-15,0 3 2 16,-3 2-4-16,0-12-1 15,-3 4 0-15,0-5 4 16,-3 3 1-16,0 0 1 16,-3-8 0-16,-4 21 2 15,1 3-3-15,-6 10 0 16,1 1 1-16,-1 10 2 16,0 0-1-16,-3 10-1 15,0 11 7-15,3-5 5 16,0-5-4-16,6 4-2 15,-3-1-3-15,9-1 0 16,-3-3-2-16,2-2 2 16,1 0-4-16,3-5-2 0,0-3-14 15,0-8-6-15,3-6-21 16,-3-2-8-16,-3 0-27 16,0-5-10-16,0 3-4 15,0-14-9 1,0 3 48-16,-1-9 36 15,1-9 22-15,-3 20 62 16,0 3 27-16,0 1-12 16,-3 1-8-16,0 14-17 0,0 0-6 15,-3 14-28-15,0-4 3 16,0 19 2-16,0-2-11 0,-3 26-1 16,3-8-7-16,-3 26-3 15,0-8-5-15,0 20-2 16,0-15 3-16,-3 9 1 15,3-11 0-15,0-2 1 16,0-11-9-16,3-8-1 16,0-6-40-16,3-15-17 15,-3-3-44 1,3-26-50-16,0 0 51 16</inkml:trace>
  <inkml:trace contextRef="#ctx0" brushRef="#br0" timeOffset="157203.5012">8590 9536 212 0,'0'-30'79'0,"0"30"-42"0,0-21 12 0,0 16 37 0,-3-8-29 16,3 2-11-16,0-5-15 15,0 3-6-15,3-3-13 16,0 0-1-16,3-2 2 0,0 2-9 16,3 0-2-16,0 3 0 15,5 2 1-15,-2 3-1 16,6 3-2-16,-3 0 3 15,6 5 0-15,-3 0-4 16,0 8 1-16,-3 0 4 16,-4 5 5-16,1-3 1 15,-6 9 4-15,0-3-3 16,-9 8 1-16,0-3-3 0,-6 0 0 16,0-2-5-16,-8-1-1 15,2-2-1-15,-6 0 1 16,3-3-2-16,-6-5 2 15,3-3-4-15,-2 1 0 16,2-4-10-16,0 1-3 16,3-1-15-16,3-2-4 15,3 0-21-15,3-5-7 16,3 3-30-16,6-4-12 16,0 1-27-1</inkml:trace>
  <inkml:trace contextRef="#ctx0" brushRef="#br0" timeOffset="157969.2024">9057 9102 264 0,'-6'8'101'0,"6"-8"-54"0,0 8-37 0,0-8 23 16,3 2-3-16,0 6 4 15,0 0-3-15,0 0-1 16,0 3-17-16,0-1 3 0,0 9 4 16,0-3-9-16,-3 13-3 15,0-6-5-15,0 12-3 16,0-6 1-16,-3 11 1 16,0-9-43-16,0 20-17 15,3-9-110 1</inkml:trace>
  <inkml:trace contextRef="#ctx0" brushRef="#br0" timeOffset="158141.0909">9108 9938 372 0,'-15'18'140'0,"15"-18"-76"0,-12 6-75 15,12-6 22-15,0 0-11 16,0 0 2-16,0 0-10 15,0 0-4-15,0-3 6 16,3 0-61-16,0-2-25 0,0 2-41 16</inkml:trace>
  <inkml:trace contextRef="#ctx0" brushRef="#br0" timeOffset="168120.2801">6476 10282 136 0,'-8'-21'52'0,"8"21"-28"0,0-19-8 0,0 16 18 16,0-5 2-16,0 3 0 16,0 3 0-16,0-1 0 15,-3 13-19-15,0 1 1 0,0 15 0 16,0-4-6-16,0 36-2 16,0-8-5-16,-3 30-4 15,0-14 8-15,0 26 4 16,0-12 0-16,3-1 0 15,0-13-10-15,6-5-1 0,0-11-4 16,6-10 0-16,0-6 2 16,6-10 0-16,-4-5-5 15,10-30-1-15,-3 1-8 16,-3-30-2-16,0 8 0 16,-6-8 2-16,0 9 8 15,-15-4 5-15,0 4 2 16,-15 7 2-16,3 5 0 15,-9 9 3-15,4-1 6 16,-1 8 2-16,3 1-5 0,3 2-1 16,3 0-4-16,6 0-1 15,0 0-3-15,15-6-3 16,0 1 2-16,9-13 0 16,0 2 1-16,6-32 0 15,-3 8-14-15,6-7-3 16,-4 7 2-16,1-5 4 15,-3 5 6-15,-3 3 5 16,0 6 3-16,-6 9 1 16,0 4 9-16,-3 15 3 15,0 1-3-15,-3 15 0 16,0-3-6-16,0 33-2 16,-3-6-2-16,2 10-3 15,-2-4 1-15,3 7-1 0,0-8 0 16,0 9 0-16,0-9 0 15,3 0 0-15,-3-7-11 16,6-9-3-16,-3 1-17 16,6-27-6-16,-3 0 15 15,0-16 8-15,0 3 6 16,0-6 6-16,-3 3 1 16,0 3 1-16,0 2 6 15,-3 9 6-15,0-1 5 16,3 6 2-16,0-1-10 15,2 4-5-15,1-1-3 16,6-2 1-16,-3-1-3 16,9-2-2-16,0 0 4 15,0-5 1-15,-3 0-3 0,2-11 1 16,-2 3 0-16,0-9 0 16,-3 4-3-16,-3-3 0 15,-3 2 2-15,-9 9 2 16,0 2 0-16,-9 10 2 15,3 1 2-15,-6 15 4 16,3-2 9-16,-3 16 3 16,3-5-2-16,3 18-1 15,3-8-10-15,6 5-5 16,0-10-2-16,9-3-1 16,-3-5 0-16,9-9 0 15,0-1-3-15,3-25 2 16,-3 3-43-16,2-8-18 0,-2 3-79 15</inkml:trace>
  <inkml:trace contextRef="#ctx0" brushRef="#br0" timeOffset="169901.6859">7494 10835 236 0,'-20'-35'90'0,"20"35"-48"0,-9-34-49 0,9 29 14 0,0-9-10 0,0 4 2 31,3-9 1-31,0 3 0 0,3-2 0 0,0 2-3 0,11 3 2 15,-2 2-1-15,9 6 0 0,-6 0 4 16,6 10 3-16,-3 0 4 16,-1 11 5-16,-2-3 3 15,-3 11 2-15,-3-3 1 16,-9 11 2-16,0-6-1 16,-9-2 2-16,0-3-7 15,-6 1-1-15,0-4-7 31,-6-2 0-31,1-5-3 16,-1-6 2-16,0-2-6 16,3-9-3-16,3 1-4 0,3-16-1 0,0 5-5 15,12-11-3-15,0 4-9 0,15-14-3 16,-3 8-5-16,12-19-3 16,-3 6 20-16,5-3 7 15,-2 5 7-15,-3 3 1 16,-3 5 2-16,-3 8 1 15,-4 3 14-15,-2 16 8 16,-3 0-6-16,0 36-3 16,-3-4-5-16,-3 12-2 15,0-4-3-15,-3 28-1 16,0-7 5-16,-3 2 6 16,0-10-4-16,3 2 1 15,0-2-10-15,6-9-2 16,-3-4-1-16,3-11 0 15,0-6-7-15,3-10 0 0,0 0-17 16,0-24-7 0,0 0 1-16,-3-16 3 0,-3 6 15 15,-6-3 7-15,0 5 10 16,-9-2 5-16,3 7 12 16,-9 6 6-16,3 0-3 15,-3 7-1-15,3 1-9 16,6 0-4-16,1 2-6 15,8-2-4-15,0 2-3 16,11-5 1-16,-2 3-1 16,6-8 0-16,-3 2 0 15,6-7 0-15,-3 2-5 0,9-27 0 16,0 9-10-16,-1-3-2 16,-2 8 10-16,0-6 5 15,-3 6 3-15,-3 3 1 16,-3 2 2-16,-3 13 1 15,0 4 3-15,-4 14 3 16,-2-1 0-16,0 26 2 16,-3-6-8-16,-3 24-2 15,0-7 1-15,-2 12 3 16,-1-7 0-16,3 7 0 16,0-10-6-16,0-5 1 15,0-3 0-15,12-11 0 16,-3-4-5-16,8-22-1 15,-2 0-11-15,3-22-3 0,0 7 7 16,0-14 5-16,-3 5 3 16,-3 3 4-16,0 2 2 15,-3 6 4-15,0 2 4 16,0 9 5-16,0 2-2 16,2 5 1-16,-2 0-5 15,6 6-3-15,-3-3-5 16,3-6 0-16,-3 1 0 15,6-6 2-15,-3 3-1 16,3-5-1-16,-3 0 1 16,0-9 1-16,-1 4-3 15,-2-3-2-15,0-1-1 0,-3 1 0 16,0 3 3-16,-6 2 2 16,0 0 0-16,-6 5 2 15,0 0-2-15,0 9 2 16,0-1-2-16,0 14-1 15,1-4 5-15,2 15 1 32,0-4 0-32,0 8-1 15,3-4-3-15,0-4-2 16,0-5 1-16,6-5-1 16,0-3-14-16,2-13-3 15,1 0-31-15,3-18-14 16,-3 2 0-16,9-8-1 15,-3 0 31-15,0-2 16 16,-3 2 13-16,0 3 5 0,0 2 33 0,-4 1 13 16,1 2 1-16,0 3 0 0,-3 2-12 15,0 8-3-15,0 1-15 16,0 12-6-16,-3 1-8 16,3 18-2-16,-3-5-3 15,0 10-1-15,-3-5 1 31,0 6 2-31,0-9-3 16,0-5 0-16,0-2 1 16,3-11 2-16,0-3-3 15,3-13 0-15,0 0 5 16,3-13 2-16,-3 3-2 0,9-6-3 16,-3 0 0-16,5 3-1 15,-2 2 0-15,0 3 2 16,0 3-1-16,0 0-1 15,-3 2 1-15,-3 3-1 16,0 3-29-16,-3 2-13 16,0 1-102-1</inkml:trace>
  <inkml:trace contextRef="#ctx0" brushRef="#br0" timeOffset="170526.7766">9039 10478 180 0,'-3'-8'68'0,"3"8"-36"0,3 5-4 0,0-5 27 15,0 10-19-15,0-2-5 0,0 21-13 16,0-5-1-16,0 16-10 16,0-6-2-16,0 30 1 0,-3-9-3 15,0 12 0-15,0-9-1 16,-3 0-2-16,0-13 1 15,0 3-1-15,0-9-29 16,3-12-13-16,0-6-47 16,0-10-58-1,0-4 41-15</inkml:trace>
  <inkml:trace contextRef="#ctx0" brushRef="#br0" timeOffset="170808.0553">9066 10687 208 0,'9'-27'77'0,"-9"27"-42"0,12-24-28 0,-9 19 20 15,3 0-7-15,0 2-2 16,6 6-4-16,0-1 1 16,2 4-8-16,-2-4 0 0,0 11 0 15,0-2 3-15,-3 13 1 16,-3-6-1-16,-6 12 1 16,0-7-6-16,-12 17-3 15,3-6 1-15,-6 9 0 16,0-12 1-16,-2 1 0 15,2-5-2-15,-6-9-2 16,3-2-2-16,0-8 1 16,3-3-10-16,6-2-5 15,0-3-36-15,9-5-14 0,0-1-48 16,9-2-22 0,-3 1 70-16</inkml:trace>
  <inkml:trace contextRef="#ctx0" brushRef="#br0" timeOffset="170964.3282">9301 10872 276 0,'15'-11'104'0,"-15"11"-56"0,9 5-45 16,-6-5 21-16,3-2-19 15,0-1-2-15,6 1 0 16,-3-1 0-16,3-2-1 16,0-1-21-16,-1 1-10 0,1 2-65 15,0 3-59-15,0 0 51 16</inkml:trace>
  <inkml:trace contextRef="#ctx0" brushRef="#br0" timeOffset="171354.9968">9516 10882 256 0,'-9'-21'96'0,"9"21"-52"0,-6 11-45 0,6-11 18 15,3-19-12-15,0 6-3 16,3-8-1-16,-1 2-1 15,10-5 0-15,-3 3 0 0,9-5 0 16,-3 5-3-16,6 2 2 16,-3 3 1-16,2 6 2 15,-5 2 1-15,3 5 1 16,-3 0-2-16,0 9 1 0,-3-1 9 16,-6 8 7-16,0 1-1 15,-9 4-1-15,0-2-1 16,-3 21 0-16,0-5 0 15,-6-11 0-15,0-3-6 16,-3 1-2-16,0-3-2 16,-3-3-1-16,3-2-3 15,-3-11 1-15,3 0-13 16,0-6-6-16,1 1-11 16,5 0-4-16,0-1-18 15,6-9-9-15,0 1-16 0,6-7-3 16,0 3-12-1</inkml:trace>
  <inkml:trace contextRef="#ctx0" brushRef="#br0" timeOffset="171667.5301">9819 10586 200 0,'12'-5'77'0,"-12"5"-42"0,6 13-12 0,-3-13 26 16,0 11-10-16,0-4 0 15,0 9-9-15,0-2-4 16,0 9-14-16,0-4-5 0,-3 18-1 15,0-5-3-15,0 13-2 16,0-8 0-16,-3-8 1 16,0-3 5-16,0 1 6 15,3-3-3-15,0-17 0 16,0 1-6-16,0-8-3 0,0 0 2 16,3-23 0-16,0 4-4 15,3-13-1-15,0 1-15 16,3-1-6-16,-3 5-15 15,3-7-4-15,-1 5-10 16,1-3-5-16,0 6-11 16,3-1-5-16,-3 3-4 15,0 1-7 1,0 4 44-16</inkml:trace>
  <inkml:trace contextRef="#ctx0" brushRef="#br0" timeOffset="172151.9223">10045 10361 140 0,'6'-16'52'0,"-6"16"-28"0,3-10 0 0,0 7 24 16,0 0-11-16,0 1-1 16,0 2-8-16,0 0-3 15,3 5-13-15,0 0 6 0,0 6 4 16,0-1 0-16,0 17-1 16,-3-6-7-16,-3 16-4 15,0-5-3-15,-3 15-2 16,0-7-3-16,-3 5 1 15,0-5 4-15,-3 10 4 16,3-8-4-16,0-5-2 16,0-5-5-16,3-11 0 15,0-2-2-15,3-22 0 16,0 1 2-16,6-6 0 0,0 0-3 16,3-8 2-16,0 3 1 15,6-6 0-15,-3 3-3 16,3 0 2-16,0 3-1 15,-1 3 0-15,1-1 2 16,0 6 2-16,-3-1-1 16,0 4-1-16,-3 2 3 15,-3 5 0-15,0 0-1 16,-3 9 1-16,-3-4-2 16,-6 14-1-16,3-6 3 15,-6 12 2-15,0-7-2 16,-6 1 0-16,3-3-8 0,-3-5-2 15,4-3-34-15,-1-7-15 16,3-1-66 0,6-13-53-16,0 3 65 15</inkml:trace>
  <inkml:trace contextRef="#ctx0" brushRef="#br0" timeOffset="172339.4381">10275 10700 284 0,'-9'18'107'0,"9"-18"-58"0,-3 27-51 0,3-25 20 16,0 6-11-16,0 0 1 15,0 3-7-15,0-3-1 16,3-3 0-16,-3 0-5 0,3-2-1 16,0 0-68-16,0-9-28 0,0 4-3 15</inkml:trace>
  <inkml:trace contextRef="#ctx0" brushRef="#br0" timeOffset="172464.4797">10239 10372 252 0,'-6'-3'96'0,"6"3"-52"0,3-3-49 16,-3 3 15-16,3 0-11 16,0 0 1-16,6 0-49 15,-3 0-19-15,6-2-28 16,-3-1-8-16</inkml:trace>
  <inkml:trace contextRef="#ctx0" brushRef="#br0" timeOffset="172933.2848">10501 10213 140 0,'3'5'55'0,"-3"-5"-30"0,3 21 15 0,-3-18 28 15,0 8-19-15,0-1-7 16,-3 11-8-16,0-2-2 15,-3 29-17-15,0-9 0 0,0 14-1 16,0-8-1-16,0 11 0 16,0-9-5-16,3 9 0 15,0-11-1-15,0 0 3 16,3-8-7-16,3-3-2 16,0-5-6-16,3-26 1 0,0 0-16 15,0-11-4-15,0 0-12 16,-3-13-3-16,0 5 12 15,-6-8 8-15,0 5 14 16,-9-2 6-16,0 3 8 16,-6-1 5-16,3 3 10 15,-3 3 7-15,4 2-5 16,2 4-3-16,0 1-16 16,6 6-4-16,0 0-4 15,15 0-1-15,-3 0 2 16,9 0 2-16,-1 0-3 15,7 0 0-15,-3 0 1 0,3-2 0 16,-3-1-20 0,3 0-7-16,-3 1-15 0,-1-4-4 15,-2 1-17-15,0-3-5 16,-3 3-28 0</inkml:trace>
  <inkml:trace contextRef="#ctx0" brushRef="#br0" timeOffset="173448.9783">10724 10618 156 0,'0'-21'60'0,"0"21"-32"0,0-14-6 16,0 12 20-16,0-4-9 15,0 1-2-15,-3 2-1 16,0 1 1-16,0 4-16 16,0 1 4-16,-3 10 2 0,3-2 2 15,-3 7 3-15,0-2-8 16,0 5 0-16,0-2-7 15,3 0 1-15,0-4-9 16,3 4-2-16,0-3-1 0,3-8 0 16,0-3-16-16,3-8-6 15,0 1-11-15,0-9-5 16,0 3 1-16,3-10 0 16,0 2 16-16,0-8 10 15,-3 3 5-15,0 2 4 16,0 3 16-16,-3 14 11 15,0-1-9-15,0 11-1 16,0 0-7-16,3 11 0 16,0-4-1-16,0 7 1 15,0-4-7-15,-1 6 0 16,1-6-1-16,3-4 2 16,-3-1-30-16,6-13-13 15,-3 0-83-15</inkml:trace>
  <inkml:trace contextRef="#ctx0" brushRef="#br0" timeOffset="173683.3718">11025 10036 304 0,'-9'-29'115'0,"9"29"-62"0,9 7-40 15,-6-7 28-15,-3 11-17 16,0-3-3-16,0 21-4 15,0-5-1-15,-6 21-8 16,0-5-1-16,-3 31 3 0,3-13-8 16,-3 14-1-16,0-11-3 15,0 15-2-15,0-10-48 0,0 8-22 16,0-10-84 0</inkml:trace>
  <inkml:trace contextRef="#ctx0" brushRef="#br0" timeOffset="174777.2267">11281 10430 248 0,'-3'-5'93'0,"3"5"-50"0,3 31-28 0,0-28 26 16,0 16-18-16,0-4-4 15,0 17-6-15,-1-5-1 16,-2 10-6-16,0-6 14 0,-2 1 6 16,2-5-7-16,-3 2-3 15,3-5-9-15,0-6-3 16,0-2-2-16,3-8 1 16,-1 0-2-16,7-11 2 15,-3 3-4-15,3-18 0 16,0 2 3-16,6-16 3 0,-3 6-4 15,3-6-1-15,-3 5 0 16,0 4 0-16,0 4-3 16,-3 16 2-16,-1 1 5 15,-2 15 2-15,0-2-2 16,-3 12-3-16,0-4-3 16,-3 5 1-16,0-6 3 15,0 1 1-15,0-3 5 16,0-3 3-16,0 0-4 15,0-2 1-15,0-3-5 16,3-6 0-16,0 1-1 16,3-14-2-16,0 3 1 15,3-15 1-15,0 1-12 0,6-7-6 16,-3 5-20-16,6-7-10 16,0 4-24-16,2 3-11 15,-2 3-22 1,3 5-40-16,-3 3 52 15,0 5 69-15,-3 0 40 16,0 11 56-16,-4 0 23 16,-2 10-19-16,0-3-11 15,-3 6-22-15,-3-3-8 16,-3 9-21-16,0-6-6 0,0 7-2 16,0-4 0-16,0-1 0 15,0-2-4-15,0-3-3 16,0 1-16-16,0-12-7 0,0 1-25 15,3-14-9-15,0 3-46 32,-3-15-40-32,0 1 56 0,0-15 260 31,-3 0-61-15,0 6-15-16,0 4-49 15,0 3-25-15,3 3-18 16,0 5-3-16,3 0-3 15,0 3 0-15,9-3 0 0,-3 3-27 16,9-3-11-16,-3 3-45 16,3-11-17-16,-3 3-3 15</inkml:trace>
  <inkml:trace contextRef="#ctx0" brushRef="#br0" timeOffset="175527.3039">11959 10086 236 0,'-9'11'90'0,"9"-11"-48"0,-6 31-25 0,6-28 25 15,-3 18-9-15,0-5 0 16,-3 16-7-16,3-6-4 16,-5 27-12-16,2-11 7 0,-3 22 5 15,0-11-5-15,0 5-2 16,3-10-8-16,0 10-5 16,3-8 1-16,0-8 0 15,0-4-8-15,3-15-2 16,0-2-14-16,3-15-4 15,0-4-7-15,-3-15-3 0,0 3-5 16,-3-17-2-16,0 6 16 16,-6-3 8-16,0 3 26 15,-3 5 12-15,3 3 13 16,0 5 6-16,0 0-9 16,3 5-6-16,1 1-16 15,5 2-5-15,0 0-2 16,8 0 1-16,-2 0-3 15,9-6 0-15,-3 1 1 16,6-8 0-16,-3 2-9 16,9-15-4-16,-3 5-15 15,5-14-5-15,-5 6-10 0,6-13 0 16,-3 7 16-16,0-4 11 16,-4 4 10-16,-2 4 6 15,-3 4 25-15,-3 14 11 16,-3 2 4-16,-3 17 3 15,3-1-11-15,-9 19-2 16,0-3-8-16,-12 21-2 16,6-5 0-16,-6 14 0 15,3-6-5-15,0 10-1 16,0-7-6-16,3-9-3 16,0-7-5-16,6-5 0 15,0-4-5-15,6-4 1 16,-3-3-11-16,6-16-3 15,0 0-2-15,6-16 0 0,-3 3 2 16,9-14 1 0,-6 6 7-16,0-5 6 0,-3 5 5 15,-1 2 2-15,-2 3-1 16,0 16 1-16,0 0 4 16,-3 11 4-16,0-1-2 15,0 9 0-15,0-3-5 16,0 5-1-16,0-3-1 15,0 4-2-15,0-7-10 16,0 1-4-16,-3-2-83 16,3-4-36-16,-3-2 6 15</inkml:trace>
  <inkml:trace contextRef="#ctx0" brushRef="#br0" timeOffset="176441.9189">6351 11621 272 0,'-11'0'104'0,"11"0"-56"0,11 2-25 0,-8-2 31 16,0 0-21-16,0 0-7 16,0 8 2-16,0 0 4 15,0 11-17-15,0-4 5 0,-3 17 1 0,0-5-3 16,-3 15 0-16,0-5-6 15,-6 13-2-15,3-7-9 16,0 7 0-16,1-8 1 16,-1 3 1-16,0-8-37 15,3-5-16-15,0 0-114 16,-3-24-81 0,3 0 98-16</inkml:trace>
  <inkml:trace contextRef="#ctx0" brushRef="#br0" timeOffset="177082.5421">6676 11909 204 0,'12'10'77'0,"-12"-10"-42"0,24 8-19 16,-18-8 22-16,8 0-7 16,-2 0-1-16,3-2-14 15,0-1-7-15,6-7-6 16,-6 2-3-16,3-11 1 0,-3 3 1 15,-1-18 1-15,-2 5-1 0,-3 0 1 16,-3 5-2-16,-6 5 2 16,0 3 2-16,-9 6 2 15,0 2 12-15,-8 11 5 16,2-1-4-16,-3 19 1 16,0-5-6-16,0 19-1 15,3-6-6-15,3 10-3 16,3-4 4-16,3 12 4 15,0-7-5-15,3-3 0 16,3-5-6-16,9 5-4 16,-3-5 1-16,12-11 0 15,-3 0-6-15,12-13-3 16,-6 0-23-16,5-16-11 16,-2 0-32-16,3-21-13 0,-6 5-40 15</inkml:trace>
  <inkml:trace contextRef="#ctx0" brushRef="#br0" timeOffset="177520.0579">7069 11763 228 0,'-9'-29'85'0,"9"29"-46"0,-9-26-21 16,9 21 25-16,-3-11-13 15,3 2-5-15,0-4-14 16,0 2-7-16,3-8-3 16,0 6-1-16,6-11 0 0,-3 5 0 15,9-3 0-15,0 1 0 16,2 15 2-16,-2 1-1 15,3 2 2-15,-3 0 4 0,3 8 4 16,-3 0-2 0,-3 13 2-16,-3-2-2 0,-3 18 2 15,-3-8-2-15,-6 5 0 16,0-2-1-16,-6 16 0 16,0-6-2-16,-3 1 1 15,0-6-6-15,-3-5-1 16,3-3-16-16,-3-13-6 15,3-3-33-15,-3-13-15 16,4 3-10-16,2-8-1 16,3-1 40-16,3-4 19 15,0 2 37-15,3 0 15 16,0 3 25-16,3 2 13 16,0 1-12-16,3-1-6 15,0 3-24-15,14-2-11 0,-2 2-9 16,6-3-3-16,-3 3-3 15,3-3-1 1,-3 4-96-16,-7-1-44 0,1 0 22 16</inkml:trace>
  <inkml:trace contextRef="#ctx0" brushRef="#br0" timeOffset="179192.1366">7721 11703 164 0,'-3'-19'63'0,"3"19"-34"0,3-3 6 16,-3 3 29-16,0 0-23 16,0 0-8-16,0 16-16 15,0-3-4-15,0 14-7 16,0-3-2-16,0 13 2 0,0-5-3 15,-3 2 0-15,0-5-3 16,-3 21-1-16,0-7 3 16,-3-4 1-16,3-4-23 0,3-9-12 15,0-5-54 1,3-23-64-16,0-1 37 16</inkml:trace>
  <inkml:trace contextRef="#ctx0" brushRef="#br0" timeOffset="179723.4157">7667 11665 200 0,'-12'-31'74'0,"12"31"-40"0,-6-13-13 0,6 10 22 16,0-2-21-16,0 2-7 15,6 0-15-15,-3 3-5 16,6 0 3-16,0 0-11 0,6 3-3 16,-3 0-30-16,6 7-10 15,-3-2-26 1,2 5-18-16,-2-2 47 15,0 10 51-15,0-2 26 0,0-1 44 16,-3-2 17-16,-3 8-14 16,0-3-4-16,-3 8-11 15,-3-2-2-15,-3 4-30 16,0-4 4-16,0 23 2 0,0-8-10 16,-3-7-1-16,0-4-7 15,3 4-2-15,0-6-9 16,0-13 0-16,0 0 1 15,3-8 1-15,0 0-1 16,6-24-2-16,-4 0-2 16,4-16 1-16,-3 6 1 15,6-14 2-15,-3 6-6 0,9-9 1 16,-3 6 1-16,3-5 3 16,-3 7-2-16,0 6 0 15,-1 6-1-15,-2 15 0 16,0 0 2-16,-3 21 0 15,-3-3 2-15,0 14 1 16,-3-3-4-16,0 14 1 16,0-6 2-16,-3 11 1 15,0-6-1-15,0 8-2 16,0-7-37-16,0-9-17 16,0-5-55-16,0-5-23 15,0-2 21 1</inkml:trace>
  <inkml:trace contextRef="#ctx0" brushRef="#br0" timeOffset="180837.6281">8471 11785 212 0,'-3'10'82'0,"3"-10"-44"0,-3 11-22 0,3-11 24 15,0 8-21-15,0-3-7 16,0 6-6-16,0-1 0 15,-3 11-3-15,0-5-2 0,0 8 2 16,0-6 0-16,-3 1 1 16,0-3-5-16,0 0 1 15,0-3-11-15,3-5-5 16,0 0-43-16,3-8-16 0,0 0-24 16</inkml:trace>
  <inkml:trace contextRef="#ctx0" brushRef="#br0" timeOffset="180962.805">8364 11602 200 0,'-15'-26'77'0,"15"26"-42"0,0-6-34 16,0 4 16-16,0-1-13 15,0 0-2-15,6 3-4 16,0 0 0-16,6 3 2 16,-1-3-20-16,7 3-7 0,-3-3-59 15</inkml:trace>
  <inkml:trace contextRef="#ctx0" brushRef="#br0" timeOffset="181368.9342">8733 11422 160 0,'-9'-16'60'0,"9"16"-32"0,0 0-11 0,0 0 22 16,0-8-13-16,0 3-3 15,0-3 0-15,0 0 2 16,0 0-13-16,0 3 2 0,0 0 0 16,0-1 6-16,0 6 2 15,0 0-7-15,0 8-2 0,0-2-5 16,-3 9 0-16,0-1 1 16,-3 12 2-16,3-2-3 15,-3 24-3-15,0-6-5 16,-3 19 0-16,3-8 2 15,0 5 3-15,0-8-2 16,3 8 0-16,0-7 1 16,0 4 0-16,0-7-2 15,3-3 1-15,0-8-4 16,3-13 0-16,0-3-12 16,3-5-5-16,0-3-28 15,0-29-12-15,0 3-39 16,-3-6-57-16,-3 3 40 15</inkml:trace>
  <inkml:trace contextRef="#ctx0" brushRef="#br0" timeOffset="181525.2023">8584 11890 252 0,'-33'-5'96'0,"33"5"-52"0,-6-8-36 0,6 6 24 16,0 2-22-16,0 0-5 16,9-6-6-16,0 1-1 15,6 5 2-15,-3 0 0 0,9 0 0 16,-4 0 2-16,16-3 1 15,-6 3-34-15,9-5-17 16,-4 2-66 0</inkml:trace>
  <inkml:trace contextRef="#ctx0" brushRef="#br0" timeOffset="182681.5722">9450 11507 268 0,'-15'-8'101'0,"15"8"-54"0,-3-37-55 16,3 31 16-16,0-7-11 16,0 0 2-16,0-6 1 0,0 4 2 15,-3-1-1-15,0 0 15 0,-9 0 6 16,3 3 3-16,-6 18 2 15,4-2-11-15,-7 18-4 16,3-3-3-16,-3 25 1 16,3-9-5-16,-3 32-1 15,3-13-2-15,3 19 1 16,1-12-4-16,2 20-2 16,0-11 4-16,3-14 1 15,0-7 0-15,3-6 1 16,0-5-29-16,0-8-11 15,3-5-26-15,-3-19-11 16,3 1 15-16,-9-17 10 16,3 3 29-16,-12-8 14 15,3 3 44-15,-6-8 21 0,4 2-4 16,-1-2 0-16,3 3-20 16,0-1-9-16,3 3-15 15,6-2-7-15,0 2-6 16,6 3 1-16,0-1 1 15,9 9 0-15,0 3 0 16,12-1 0-16,-3 0 0 16,8-2 2-16,-2 2-32 15,3 1-12-15,-3-1-19 16,0 3-7-16,-3 0 10 16,-4-3 8-16,-2 3 28 15,0-2 13-15,-3-1 20 16,-3-2 8-16,-3 2 32 0,0-2 15 15,0 2-10-15,0-2-6 16,-3 0-22-16,3-1-9 16,0 4-12-16,3-6-5 15,0 0-1-15,-1-5-1 16,1 2 0-16,3 0 0 16,-3 1 0-16,3 2 0 15,-3 3 0-15,0 5 2 16,0 0-1-16,-3 8 2 15,0-3-2-15,-6 8 2 16,0-2-2-16,-3 7 2 16,0-2-2-16,-3 3 2 15,0-4-2-15,-9 4-1 16,3-3 1-16,-3-3-1 16,0 0 0-16,1-5 2 0,2 0-6 15,3-8 1-15,0 0 1 16,3-5 1-16,3 0-17 15,3-9-5-15,0 4 4 16,6-6 6-16,0 0 6 16,6-3 4-16,-3 4 2 15,2-4 1-15,-2 3-3 16,3 3 2-16,-3 2 5 16,0 9 5-16,0-1 4 15,0 8 4-15,0 1-5 16,0 12 1-16,-3-2-6 0,0 5-2 15,-3-2 6-15,0 5 3 16,0-3-1-16,-3 0 0 16,0-3 1-16,-3-2 2 15,3-2-7-15,0-7-3 16,0 1-3-16,0-8 0 16,0 0-7-16,6-10 1 15,-3 2 1-15,6-5 3 16,0 2 0-16,8-7-1 15,1 2-2-15,6 5 1 16,-3 3 1-16,3 6 0 16,-3-1 0-16,-1 0 2 15,-2 1-78-15,-3 10-36 16,-3-1-27-16</inkml:trace>
  <inkml:trace contextRef="#ctx0" brushRef="#br0" timeOffset="184259.8933">10155 11832 164 0,'6'0'63'0,"-6"0"-34"0,9-5-19 16,-6 2 17-16,6-5-13 16,-3 3-5-16,3-6-6 15,-3 3-3-15,3-7 1 16,0 1 1-16,0-9 3 0,0 4-2 15,-3-2-2-15,0 2 0 0,-3 3 1 16,0 3 3-16,-6 3 2 16,0 2 10-16,-6 10 4 15,0 1-3-15,-9 18 0 16,3-2-6-16,-6 12-2 16,3-4-2-16,1 10 2 15,2-5-3-15,3 2-2 16,0-5-5-16,9-2 0 15,0-4-2-15,9-4 0 16,0-3 2-16,12-8 2 16,-3 0-3-16,8-11 0 15,-2 0-21-15,15-10-8 16,-6 3-7-16,11-14-3 16,-5 5-4-16,3-12 0 15,-6 4 17-15,-1-7 11 0,-5 5 8 16,-6 0 5-16,-3 5 22 15,-6 3 11-15,-3 2 1 16,-6 3 2-16,0 3-13 16,-6 5-2-16,0 3-4 15,-6 7-1-15,0 1 1 16,-6 18 2-16,3-2-1 16,-9 10 1-16,3-5-2 15,0 5 1-15,3-6-8 16,4 1-2-16,2-3-5 15,3-2-1-15,3-3 1 16,9-6 0-16,0-2 0 0,11-10 0 16,-2 2 0-16,9-13 0 15,-3-1-11-15,6-12-5 16,-6 5 5-16,-1-14 4 16,-2 6 5-16,-3 3 3 15,0 2 2-15,-6 5 1 16,0 3-2-16,-3 11-2 15,-3 0 12-15,0 13 4 16,0 0-8-16,-3 13-2 16,0-5-4-16,0 8-2 15,0-3 1-15,3 3-1 16,0-6 0-16,3-2 0 16,-3 0 0-16,6-6 0 15,0-2-18-15,5-10-5 0,-2 2-24 16,12-13-10-16,-6 2-41 15,6-13-26 1,-3 6 55-16</inkml:trace>
  <inkml:trace contextRef="#ctx0" brushRef="#br0" timeOffset="184478.6695">10897 11568 200 0,'-6'-3'74'0,"6"3"-40"0,-18 8-16 16,15-8 25-16,-3 5-13 15,0 0-5-15,-3 9-10 16,0-4-2-16,-3 14-8 15,0-5 1-15,3 10 1 0,0-5-3 16,3 5-1-16,0-6-3 0,6 1-1 16,0-3 1-16,6-2 2 15,0-3-1-15,6-6-1 16,0-2-30-16,6-8-15 16,-3 0-17-16,3-16-5 15,-3 3-25 1</inkml:trace>
  <inkml:trace contextRef="#ctx0" brushRef="#br0" timeOffset="184884.9609">11066 11361 220 0,'0'-5'85'0,"0"5"-46"0,-3 18-21 0,3-15 23 16,0 13-8-16,0 0-2 15,-3 10-9-15,0-2-3 16,-6 16-11-16,6-6 10 0,-5 14 5 0,-1-8-3 15,0 2 1-15,0-5-12 16,3 0-3-16,0-5-6 16,3-6-1-16,0-2 1 15,6-8 0-15,0-3 0 16,6-13 0-16,-3 0-9 16,6-16-4-16,-3 0-7 15,5-13-2-15,1 3 9 16,0-6 5-16,-3 6 3 15,6-1 1-15,0 6 3 16,-3 5 0-16,-3 3 1 16,-6 13 0-16,0 0 0 0,-4 18 0 15,1-2 0-15,-6 16 0 16,1-6-3 0,2 6 2-16,0-5 1 0,8 4 2 15,-2-4-25-15,9-1-12 16,-3-5-48-16,9-2-20 15,-3-3 1 1</inkml:trace>
  <inkml:trace contextRef="#ctx0" brushRef="#br0" timeOffset="185228.7482">11507 11729 232 0,'3'-24'88'0,"-3"24"-48"0,12-55-38 0,-9 44 19 0,12-10-13 15,-4 2-2-15,13-2-4 16,-6 3-2-16,9-6 1 16,-6 5 1-16,3 1 1 0,-4 5-1 15,4 10 1-15,-3 0-4 16,-3 6-2-16,0 0 6 16,-3 7 3-16,-3 3 8 15,-3 6 5-15,-1-3-5 16,-5 16-3-16,0-6 2 15,-9 8 2-15,0-2 3 16,-8 0 1-16,2-6-10 16,-9-2-3-16,3-3-4 0,-9-7-2 15,3-1 1-15,1-11-1 16,2-2-16-16,0-18-4 16,3 2-47-16,0-10-19 15,0 4-38 1</inkml:trace>
  <inkml:trace contextRef="#ctx0" brushRef="#br0" timeOffset="186088.1821">12367 11552 124 0,'-18'-6'46'0,"18"6"-24"0,-6-15 1 0,6 12 18 16,0-5-6-16,0 3-3 15,-3-11-5-15,0 5-2 16,-3 1-14-16,3 2 7 0,-3 8 2 15,0 0-6-15,-2 10-1 0,2-2-3 16,-3 13-1-16,3-5 3 16,-6 21 3-16,0-5-4 15,0 13 1-15,0-5-5 16,3 2 1-16,0-8-7 16,6-2-1-16,0-5 0 15,9-11 0-15,-3-1-3 16,6-17 2-16,0-1-1 15,6-29-2-15,0 6-11 16,9-14-5-16,-4 8 4 16,7-13 4-16,-3 6 7 15,0-6 3-15,-6 5 2 0,-3 8 2 16,-3 3 1-16,-7 13 1 16,1 3 4-16,-6 18 3 15,0-2-4-15,-6 16 1 16,3-3-5-16,-5 10 0 15,2-8 1-15,-3 22 0 16,3-8-5-16,0 10 1 16,0-5 0-16,6 0 0 15,0-5-18-15,9-5-8 16,-3-6-35-16,9-11-16 16,-1 1-34-1</inkml:trace>
  <inkml:trace contextRef="#ctx0" brushRef="#br0" timeOffset="187353.9732">12709 11187 136 0,'0'-14'52'0,"0"14"-28"0,-3 3 5 16,3-3 25-16,0 5-16 16,0-2-6-16,-3 15-8 15,0-2-4-15,-3 19-10 16,1-4 2-16,-4 14 4 0,0-7-4 15,-3 9 1-15,3-7-6 16,-3 21 1-16,3-11-3 16,0-2 0-16,3-9-3 15,3-7-2-15,0-3-2 16,6-16-1-16,0-2-3 16,3-19-1-16,0 3-3 0,0-14 1 15,0 3 3-15,-3-5 3 16,0 5 2-16,-9-2 1 15,0 2 2-15,-6 0 1 16,0 3-1-16,-3 2 1 16,3 3-2-16,0 3-1 15,4 0-2-15,2 2-1 16,3 0-1-16,6 3 3 16,0 0-2-16,8 0 1 15,-2 0-36-15,6 3-16 16,-3 0-26-1,3-1-37-15,0 1 37 16,0-3 41-16,-3 0 27 0,0 0 50 16,0 0 21-16,-4-3 20 15,1 1 9-15,-3-4-14 16,0 4-6-16,0-4-23 16,-3 1-10-16,3-3-20 15,-3 3-10-15,6-3-1 0,0 0-5 16,9-5 0-16,-3 5 3 15,6-3 1-15,-4 1-4 16,4 2 1-16,-3 0 2 16,0 5 1-16,-3 1-1 15,-3 7 1-15,-3-3-2 16,-3 9-1-16,0-3 1 0,-9 8 1 16,0 0-1-16,-6 2 2 15,0-2-2-15,-9 8-1 16,3-3 1-16,-6 3-1 15,3-6 0-15,1-7 0 16,-1-3 2-16,3 3 3 16,3-4-7-16,0-12-3 15,3 0 0-15,3-8 3 16,3 2-1-16,3-10 1 16,0 2 0-16,12-4 0 15,-3 1 0-15,9-1 0 16,-3 4 2-16,3 1 0 15,-1 4 0-15,1 6 0 16,-3 0 2-16,-3 11 3 0,-3 0 7 16,-3 13 2-16,0-3-1 15,-6 11 2-15,0-6-2 16,-3 11 0-16,3-5-7 16,0 5-2-16,0-5-2 15,0 0 1-15,0-3-4 16,6-5-2-16,-3-3 4 15,6-13 1-15,0 0 0 16,6-16-2-16,-1 3-2 16,1-11 1-16,0 3-1 15,3-16 0-15,-3 8 2 16,6-8 2-16,-3 5-3 16,0 0 0-16,-4 6 1 15,-2 7 2-15,-3 3-1 0,-3 14-1 16,0-1 1-16,-6 16-1 15,0-2 0-15,0 10 2 16,0-2-3-16,0 2 0 16,0 0 1-16,0-2 0 15,0-4 0-15,6-4 0 16,-3-3 0-16,3-5 0 16,0-3-7-16,9-11-3 15,-3 0-1-15,6-10 1 16,0 5 4-16,-1-10 3 15,-2 5 2-15,0 5 3 16,0 3-3-16,-3 10-2 16,-3 0 2-16,-3 14 2 0,0 0 0 15,-6 10-1-15,0-3 1 16,0 11-1-16,0-5 0 16,0 3 0-16,0-6-51 15,0 3-20-15,0-3-77 16</inkml:trace>
  <inkml:trace contextRef="#ctx0" brushRef="#br0" timeOffset="188244.8842">6646 12737 232 0,'-12'-11'88'0,"12"11"-48"0,-6 8-31 15,6-8 22-15,0 11-8 16,0-3-1-16,0 13-12 16,0-5-6-16,-3 24-3 15,0-6-1-15,0 16 2 0,3-7-3 16,-3-1 0-16,3-5 1 16,0-5 0-16,0-3-22 15,0-8-8-15,0-2-47 16,0-19-64-16,0 0 33 15</inkml:trace>
  <inkml:trace contextRef="#ctx0" brushRef="#br0" timeOffset="188416.5498">6530 12491 208 0,'-21'-29'79'0,"21"29"-42"0,-6-3-30 0,6 1 18 15,3 2-18-15,0 0-5 16,9 5-2-16,-3 0-1 15,6 8 1-15,-3-2 0 0,6 15 0 16,-3-2-42-16,11-11-17 16,-5-2-30-1</inkml:trace>
  <inkml:trace contextRef="#ctx0" brushRef="#br0" timeOffset="188791.6232">6935 12782 220 0,'-12'37'82'0,"12"-37"-44"0,-24 27-18 15,21-25 27-15,-6 17-25 16,0-3-9-16,-3 18 3 16,0-5 0-16,-2 8-7 15,2-5 1-15,0-3 3 0,3-5-9 16,3-6-2-16,3-2-2 16,3-13 2-16,0-1-3 15,9-20-2-15,-3 2-1 0,9-16 0 16,-3 6-8-16,5-11-5 15,-2 5 2-15,6-13 4 16,-3 8 6-16,-3 0 3 16,0 5 2-16,-3 16 0 15,-3 1 0-15,0 12 2 16,-4 0 10-16,1 16 4 16,0-5-3-16,0 6 0 15,-3-1-8-15,0 29-1 16,0-5-2-16,0-10 1 15,0-6-2-15,0 3 2 16,0-3-24-16,0-5-8 16,0-3-94-1,3-5-52-15,0-3 76 16</inkml:trace>
  <inkml:trace contextRef="#ctx0" brushRef="#br0" timeOffset="193388.2509">7280 12520 120 0,'-18'-13'46'0,"18"13"-24"0,-12-11 9 15,12 9 24-15,-3-1-25 0,0 0-9 16,3 9-2-16,0-4-1 15,0 17-9-15,0-3 3 0,-3 21 4 16,0-6 5-16,-3 9 2 16,1-5-6-16,-10 31 0 15,3-8 1-15,0 3 3 16,3-8-13-16,0-6-5 16,3-7-2-16,12-6-1 15,0-5 0-15,6-15 0 16,0-4-18-16,6-20-5 15,-4-1-5-15,-2-18 0 16,-3 5 11-16,-9 0 7 16,0 3 7-16,-12 5 2 15,3 3 1-15,-8 0 2 16,-1 2 14-16,0 3 7 0,3 0-3 16,3 3 1-16,3 3-12 15,6 4-5-15,0 1-6 16,18-3 1-16,-3 0 1 15,15 0 2-15,-6 0-3 16,8-5 0-16,-2-1 3 16,3 1 1-16,-6 0-1 15,3-3 1-15,-4 2-2 16,-2-4 2-16,-3 2 0 16,-6-3 1-16,-3 3 0 15,-6 0 2-15,0 0-3 0,-3 3-2 16,0 0-3-1,-3 8 1-15,0-1-1 0,0 6 0 16,0-3 2-16,-3 17 0 16,3-4 13-16,0 17 6 15,0-6-3-15,3 5-1 16,0-2-9-16,3 0-2 16,-3-6-2-16,9-2 1 15,-3-6-2-15,9-7-1 16,-3-3-2-16,12-8 1 15,-7 0-19-15,7-19-7 16,-3 3-21-16,0-15-8 16,-3 4 8-16,0-2 4 15,-4 5 22-15,1-2 11 16,-3 2 12-16,-3 3 7 0,-3 2 22 16,0 9 11-16,-3-1-10 15,0 11-4 1,0 0-9-16,0 3-3 0,0-1-1 15,-3 22 2-15,0-3-3 16,-3 11 2-16,0-5-2 16,0 2 2-16,0-5-8 15,0-3-2-15,0-3-3 16,3-7 1-16,0-3-4 16,6-16 0-16,0 3 1 15,6-22 2-15,-3 3-1 16,6 0-1-16,0 3-15 0,2 0-5 15,-2 5-12-15,3 3-5 16,-3 0 0-16,3 5 0 16,0 0-6-16,3 3 0 15,0-1 23-15,-1 1 11 16,-2 2 9-16,-3-2 3 16,0 0-4-16,-3-3 1 15,-3 3 4-15,0-3 5 16,-3 0 8-16,-3 0 7 15,0 2 0-15,-9 4 3 16,0-1-2-16,-3 8 0 16,3-2-1-16,-3 5 2 15,0-3-1-15,-3 17 0 16,3-7-1-16,-3 17 2 16,3-5-12-16,0 2-5 0,3-3-6 15,3-2-3-15,0-5-2 16,6-6-1-16,0-3 2 15,6-12 0-15,-3-1-10 16,9-21-5-16,-3 3-12 16,6-3-3-16,-3 3 12 15,0-11 9-15,-3 6 4 16,3-1 4-16,-4 6 3 16,-5 5 2-16,0 3 5 15,-6 10 3-15,0 1 5 16,-3 10 2-16,0 0-5 15,-3 8 0-15,0-3-6 0,4 11 1 16,-1-3-5-16,6 5-2 16,-3-5 0-16,8 1-1 15,-2-7 0-15,9-4 0 16,-3-3-25-16,9-13-8 16,-3-1-18-16,6-12-7 15,-6 2-30-15,2-5-14 16,-2 2 48-1,0-7 22-15,-3 5 24 16,0-11 33-16,0 5 13 16,-3 4 19-16,-3-1 7 15,-3 8-10-15,-1 3-5 16,-5 13-28-16,0 0 5 0,-2 10 2 16,-1-2-4-16,0 8 0 0,0 0 2 15,-6 18 1 1,3-4-6-16,-3 12-2 0,3-8-11 15,3 3-5-15,0-5-5 16,6-5 1-16,0-4-8 16,6-7-2-16,-3-3-21 15,9-18-9-15,-4 2-25 16,13-26-10-16,-6 6-15 16,6-12-6-16,-3 6 20 15,6-19-5 1,-4 9 32-16,1-12 201 31,-6-9-45-31,-3 9-9 16,-3 12-36-16,-3 4-19 15,-3 14-13-15,-3 5-4 16,-3 19-14-16,0 0 0 0,-6 26 2 16,0-6 4-16,-3 12 2 15,0-6-8-15,0 19-4 16,3-3-2-16,3-3-1 15,0-5-5-15,3-8-1 16,0-5-2-16,6-14 3 16,0 1-18-16,3-24-4 15,0 2-11-15,0-5-2 16,-3 0-2-16,-6-5-2 16,0 3 20-16,-12-1 9 0,3 3 16 15,-15 3 7-15,3 3 17 16,0 4 6-16,4 1-12 15,-1 5-5-15,3 0-11 16,6 3-3-16,0-1-4 16,9 4-3-16,0-4-1 15,15 1 3-15,0-1 0 16,12-7 1-16,-4 3-31 16,13-6-12-16,-6 0-2 15,0-3-1-15,-4-2 21 16,-2-3 10-16,-3 0 12 15,-3 0 4-15,-3 3 31 0,-6 2 14 16,-3 3-6-16,-3 8-3 16,0 0-10-16,-3 6-3 15,0-1 4-15,-6 6 3 16,0-3-9-16,0 7 0 16,0-1-11-16,3 2-4 15,0-1-7-15,9-4-2 16,0-3 1-16,6 0 2 15,-3 0-20-15,5-6-7 16,1 1 11-16,0 0 7 16,-3-1 8-16,-3 1 3 15,0 0 16-15,-9 2 8 16,0 0-1-16,-6 6-1 16,0-3-5-16,-6 10 0 15,3-2-9-15,-12 8-4 16,4-5-7-16,-10 2 0 0,3-3-29 15,-3-5-13-15,6-2-110 16,3-6-49-16,4-2 58 16</inkml:trace>
  <inkml:trace contextRef="#ctx0" brushRef="#br0" timeOffset="194638.3823">9379 12480 208 0,'-18'0'77'0,"18"0"-42"0,-6 22-17 0,6-20 23 16,0 17-17-16,0-3-5 16,-3 18 1-16,0-5 4 15,0 11-13-15,0-6 3 0,-3 22 0 16,3-6-7-16,0 0-4 16,0-7-5-16,6-6 1 15,0-6 1-15,9-12 0 16,-3-3-9-16,3-24-2 15,0 0-14-15,-3-11-4 0,-1 4 10 16,-5-1 9-16,-3 0 6 16,-11 3 5-16,-1 2 13 15,-12 6 6-15,3 2 14 16,-3 0 6-16,3 3-15 16,6 0-6-16,4 0-15 15,11 0-4-15,0 0-1 16,14-2 0-16,1-1-2 15,9-5 2-15,-3 3 1 16,9-8 0-16,-6-1-29 16,14-9-13-16,-5 1-18 0,6-15-8 15,-7 8 19-15,1-16 9 16,-6 6 24-16,-3-4 9 16,-6 9 43-16,-4 5 21 15,-2 2-7-15,-6 14-2 16,0 3-16-16,-3 23-8 15,0-3 0-15,-6 27-1 16,0-5-1-16,-6 16 1 16,3-9-4-16,-6 14 0 15,4-8-8-15,-1 8-2 16,0-8-5-16,9-10-3 16,0-4-7-16,9-17-1 15,0-4-10-15,8-20-4 16,-2-1-3-16,3-15 3 0,-3 4 9 15,3-12 4-15,0 5 6 16,-3-5 1-16,-3 7 1 16,-1 9 2-16,-2 2 1 15,0 18 3-15,-3 1-1 16,0 13 0-16,0-3-1 16,0 6 0-16,-3-1 0 15,3 6 0-15,-3-3-5 16,3 6-1-16,0-4-13 15,3-9-2-15,0-4-52 16,0-10-21-16,0 0-36 16</inkml:trace>
  <inkml:trace contextRef="#ctx0" brushRef="#br0" timeOffset="194888.4089">10016 12623 244 0,'3'-16'90'0,"-3"16"-48"0,3 8-23 0,-1-8 26 16,-2 8-14-16,0 0-6 15,0 11-14-15,0-3-5 16,0 13-4-16,0-5 1 0,-2 10 2 16,-1-2 4-16,0 5 2 15,0-6-5-15,3-1-4 16,0-7-1-16,3-12-1 16,0-3-9-16,5-19-2 15,1 3-3-15,3-7-1 16,-3 1-1-16,3-7 0 15,0 3-9-15,0-1-2 0,0 3-27 16,3 6-13-16,0-1-33 16</inkml:trace>
  <inkml:trace contextRef="#ctx0" brushRef="#br0" timeOffset="195216.5626">10230 12864 264 0,'-3'27'99'0,"3"-27"-54"0,0-32-46 15,0 26 20-15,3-4-13 16,0 2-3-16,3-8-7 16,0 3 0-16,6-3 2 15,-3 3-6-15,5-3-2 0,1 5-3 0,3 3 0 16,-3 0 5-16,3 8 4 16,-3 0 1-16,-3 8 1 15,-3 0 6-15,-3 8 2 16,-3 0 15-16,-9 0 6 15,0-3 9-15,-6 11 4 16,3-3-4-16,-6 3 1 16,3-6-17-16,-6-2-6 15,3-2-9-15,3-22-4 16,1 2-20-16,5-7-10 16,3 0-34-16,3-11-12 15,0 3-23 1,9-11-46-16,-1 3 39 15</inkml:trace>
  <inkml:trace contextRef="#ctx0" brushRef="#br0" timeOffset="196091.6673">10498 12512 184 0,'12'19'68'0,"-12"-19"-36"0,0 42 0 15,0-37 27-15,0 11-9 16,0 0-5-16,0 5-12 16,0-2-4-16,3 5-16 15,-3-3-6-15,6 0-2 0,-3-3-3 16,3-2 1-16,-1-2-2 15,4-4-1-15,-3-2-4 16,9-13-2-16,-3 2-19 16,0-13-9-16,-3 3-9 15,3-13-1-15,-3 4 22 0,0-1 9 16,0 1 10-16,-3 7 4 16,0 1 17-16,-3 12 9 15,0-1-10-15,0 11-2 16,0 0-9-16,-1 0-2 15,1 0-2-15,3 0-2 16,0 0-2-16,0 0 1 16,0-3 1-16,6-3 0 15,0 1-3-15,9-6 2 16,-3 1-41-16,6-6-19 16,-4 3-24-1,4-17-15-15,-6 4 48 16,0-9 71-16,-3 4 40 15,-9 1 24-15,0 4 8 16,-6 5-26-16,0 2-12 0,-6 9-30 16,0-1-1-16,-3 19-1 0,0-3 2 15,3 5 1-15,0-2-7 16,0 3 0-16,3-3-10 16,0 0-2-16,0-3-3 15,3-3 1-15,0 1-2 16,6-6-1-16,0 1 1 15,6-6 1-15,-3 0-10 16,6-14-2-16,-3 4 0 16,0-9 1-16,0 3 1 15,-1-7 0-15,-2 1 2 0,3 1 4 16,0 3 1-16,-3 12 3 16,0 1-3-16,0 13 0 15,0 0 3 1,-3 24 1-16,0-6-1 0,-6 17-2 15,0-6 1-15,-6 37-1 16,3-11 2-16,-6 11 3 16,0-10 11-16,-12 15 7 15,3-10-8-15,-11 0-1 16,5-11-6-16,-6-10 0 16,6-9-7-16,-3-31-1 15,4-3-2-15,2-20-2 16,3 1 0-16,3-9 3 15,3 1 0-15,6-9 1 16,3 4-3-16,9 9 2 0,0 2-6 16,18-8 0-16,-3 3-13 15,8 5-2-15,-2 3-8 16,6 7-2-16,-6 1-6 16,0 8-2-16,-4-1-75 15,-2 9-60 1,-3-3 66-16</inkml:trace>
  <inkml:trace contextRef="#ctx0" brushRef="#br0" timeOffset="196904.2438">11108 12224 156 0,'-6'-11'57'0,"6"11"-30"0,9-10-10 16,-6 7 22-16,3 0-5 16,0 1 1-16,12-1-5 0,0 0 1 15,5 6-17 1,-5 0 5-16,3 10 4 0,-3 0-1 0,-6 11 1 15,-3-3-8-15,-6 21-2 16,0-7-3-16,-15 18 1 16,3-8 0-16,-9 13 3 15,0-8 2-15,0-5-1 16,3-5-7-16,1 10-5 16,2-8 0-16,3-10 0 15,0-3-4-15,6-23 1 16,3-4-2-16,9-15 0 15,-3-3 2-15,14-13 0 16,-2 3-3-16,9-11 0 16,-6 5 2-16,3 8 0 0,-3 3-2 15,-4 13 2-15,-2 0 1 16,0 21 0-16,-3-2 4 16,-3 15 2-16,0-2 0 15,-3 5 1-15,0-5-4 16,3 13-2-16,0-3 2 15,0-20 0-15,-3-4-10 16,3 1-5-16,-3-3-47 16,2 8-21-16,1-1-80 15</inkml:trace>
  <inkml:trace contextRef="#ctx0" brushRef="#br0" timeOffset="197810.6">12129 12390 148 0,'3'-10'55'0,"-3"10"-30"0,-3-11 15 0,3 9 28 16,-3-4-21-16,-3 4-9 16,0 2-16-16,0 0-7 15,-6 5-8-15,0-2 4 0,-6 5 4 0,1 0 2 16,-4 10-1-16,3-2 0 16,0 8 3-1,3-3-11-15,0 3-2 0,3-3-9 16,3 0 0-16,3-2 1 15,9 2 1-15,0-3 3 16,18-2 1-16,-3-3-6 16,12-5 0-16,-6 0 1 15,2 0 3-15,-5-3 0 16,-3 3 2-16,-3-2 0 16,-9 4 3-16,0 1 6 15,-21 7 2-15,6-2 1 16,-15 3 4-16,3-3-9 0,-5-3-3 15,2 3-4-15,0-6-3 16,3-2 1-16,3 3-1 16,3-3-33-16,4-8-13 15,2 0-26-15,12-11-7 16,-3 3-59 0</inkml:trace>
  <inkml:trace contextRef="#ctx0" brushRef="#br0" timeOffset="198310.6407">12245 12412 220 0,'3'2'82'0,"-3"-2"-44"0,3 24-9 0,-3-21 30 15,0 15-17-15,0-2-6 0,0 21-19 16,0-5-8-16,0 21-6 16,0-8 0-16,0 21 0 0,0-8-1 15,-3 14 1-15,0-14-2 16,-6-3-1-16,3-7 1 15,3-6-1-15,0-7-22 16,0-9-10-16,0-2-24 16,6-19-7-16,-3-2-11 15,6-27-2-15,0 3 31 16,-3-24 33 0,0 5 31-16,0-13 50 15,0 8 21-15,-3-2-18 16,0 4-9-16,0 4-37 0,0 2-9 15,3 10-5-15,0 3-7 0,9 9-3 16,-3 1-1-16,12 9-1 16,-4 2 0-16,10 6 2 15,-6 0 1-15,-3 5 1 16,0 0 0-16,-12 5 2 16,0-3-1-16,-15 9 0 15,0-3-3-15,-9 0 1 16,3-3-2-16,-12 3 2 15,7-6-4-15,-10 1 0 16,6-3 1-16,3-3 0 16,3 0-22-16,9-5-8 15,3 0-23-15,15-2-6 16,-3-1-20-16,15-7-5 0,-3 2-8 31</inkml:trace>
  <inkml:trace contextRef="#ctx0" brushRef="#br0" timeOffset="199404.4967">12671 12472 232 0,'9'-45'88'0,"-9"45"-48"0,0-10-20 16,0 7 27-16,0 1-7 15,0-1-1-15,-3 3-11 16,0 0-3-16,-3 11-14 16,0-1 4-16,-6 17 3 0,3-4 3 15,-9 14 2-15,3-5-1 16,-3 8-2-16,3-6-8 0,4 1-5 15,-1-6-4-15,12-3-3 16,0-2 1-16,6-11-1 16,0-2-5-16,8-14 1 15,-2 1-7-15,6-20-3 16,-3 4 3-16,3-17 2 16,0 6 2-16,0-10 3 15,-4 4 4-15,-2 4 2 16,-3 4 0-16,-3 9-2 15,0 2 3-15,-6 16 0 16,0 0-1-16,-3 18 1 16,0-2 0-16,-3 13 1 15,0-2-2-15,3 7 1 16,0-5-2-16,3 0-1 0,0-5-2 16,6-3 1-16,-3-2-1 15,12-6-2-15,0 0-13 16,12-13-4-16,-6 0-5 15,11-16-1-15,-5 3 10 16,6-16 5-16,-6 5 3 16,0-13 3-16,-4 5 6 15,-2-2 2-15,-3 5-3 16,-3 0-1-16,-3 5 16 16,-6 5 8-16,0 4-3 15,-6 7 0-15,0 2-5 16,-6 17-1-16,0 0-3 15,-6 18 1-15,0-6-2 0,-3 14 0 16,3-5 1-16,0 5 4 16,0-5-8-16,7 0-1 15,2-6-5-15,9 1-3 16,-1-6 2-16,10-8 0 16,-3-5-6-16,6-8 0 15,-3 0-6-15,9-11-2 16,-6-2 0-16,11-11-1 15,-5 3-2-15,6-11-2 16,-3 3-4-16,-3-8 0 16,-1 8 13-16,-5 0 6 15,-3 3 6-15,0 5 2 16,-3 2 14-16,-3 3 8 16,0 3-3-16,0 5-3 15,0 0 0-15,0 3 0 16,0-1-4-16,-1 4 1 0,1-1-9 15,6-2-2-15,-3 2-5 16,3-5-1-16,-3 3 3 16,3-8 1-16,-3 2-6 15,0-2 0-15,-3 0-1 16,-3-1-1-16,-1 4 4 16,-2-3 2-16,0 2 0 15,-6 0-1-15,0 4 3 16,-5 9 0-16,-1 1-1 15,-6 15-2-15,3-2 5 0,-6 21 1 16,3-5 6-16,0 13 5 16,0-8 2-16,9 5 1 15,0-5-9-15,12 0-4 16,0-5-4-16,9-5-3 16,0-6 1-16,3-11 1 15,-3 1-1-15,6-16-1 16,-3-1-19-16,-1-15-8 15,-2 5-19-15,0-15-9 16,-3 4-47-16,-6-5-22 16,0 6-26-1</inkml:trace>
  <inkml:trace contextRef="#ctx0" brushRef="#br0" timeOffset="268432.521">5390 6887 224 0,'-3'11'85'0,"3"-11"-46"0,0 13-8 16,0-13 32-16,0 5-20 15,0-2-4-15,3 2-6 16,0 0 1-16,6 6-18 16,-3-3 0-16,12 0-2 0,-3-3-1 0,17 0 0 15,-5 1-7-15,12-1-4 16,-6-2-1-16,2-1 1 16,-2 1-1-16,0-3 2 15,-3 0-2-15,2 0-1 16,-8 0 3-16,0 0 2 15,-6 0-13-15,0 0-7 16,-4 0-30-16,-2-5-13 16,-3 2-43-16,-3 8-18 15,0-2-6 1</inkml:trace>
  <inkml:trace contextRef="#ctx0" brushRef="#br0" timeOffset="269276.3098">5586 7099 236 0,'-14'8'88'0,"14"-8"-48"0,-6 8-25 16,6-8 26-16,0 5-13 15,0-2-1-15,0 5 4 16,0-3 2-16,0 13-17 15,0-2 0-15,0 19-2 0,0-6-1 16,0 16 0-16,0-6-3 16,-3 14-1-16,3-8-3 0,-6 27-1 15,0-11 1-15,0 18 1 16,0-13 1-16,0 19 2 16,0-14-3-16,0 9 1 15,0-12-5-15,0 25 0 16,0-14-1-16,0 11 1 15,0-13-4-15,0 16 0 16,3-17 1-16,-3 9 0 16,0-14 2-16,3 6 1 15,0-11-1-15,0 11-2 16,0-11-2-16,0 8 1 16,0-13 1-16,1 3 2 15,-1-9-1-15,0 1-1 16,0-9 1-16,0-2-1 0,0-8 2 15,0 3 1-15,0-8-4 16,3 0 1-16,0-3 0 16,0 0 2-16,0-5-1 15,0 2-1-15,0 1-2 16,0-4 1-16,0-1 1 16,0-1 0-16,0-3 0 15,0 1 0-15,0-3 0 16,0-1 2-16,0-1-1 15,0-1-1-15,0-2 1 16,3-1-1-16,-3-2-3 16,3 0 2-16,0 0 1 15,-3 0 2-15,0 0-3 0,3 0 0 16,-3 0 1-16,0 0 0 16,0 0 0-16,0-1 0 15,0 1 0-15,3 0 2 16,-3-2-1-16,3-1-1 15,-3 0-2-15,3 1 1 16,-1-1-1-16,4 0 0 16,-3-2 4-16,9-1 1 15,-3 1-4-15,15 0-1 16,-3-1-2-16,18-2 3 16,-7 0 0-16,16 3 3 15,-9 0-1-15,26-3-1 16,-11 0-8-16,14 0-3 15,-11 0-14-15,14 0-6 0,-8 0-53 16,14 0-22 0,-8 0-42-16</inkml:trace>
  <inkml:trace contextRef="#ctx0" brushRef="#br0" timeOffset="270432.6786">11551 6623 328 0,'-29'2'123'0,"29"-2"-66"0,-6 5-44 0,6-5 28 15,0 3-19-15,0 5-4 16,0 3-7-16,6-1-2 16,0 1-5-16,12-1 2 0,-1 1 0 0,10-3-2 15,6-3-3-15,9 0 0 16,-4 1-1-16,1-4 0 16,-6 1 0-16,-6 0 2 15,23-3 1-15,-8 0-4 16,11 2 1-16,-8 1 2 15,6 8 1-15,-7-1-4 16,1 22-1-16,-9-6 3 16,-4 33 1-16,-5-9-3 15,-9 48 1-15,0-14 0 0,-9 51 2 16,0-21-1-16,-3 50-1 16,-3-24 1-16,0 35-1 15,0-29-5-15,0 28-1 16,-3-26 3-16,3-2 3 15,0-24-4-15,0-6-1 16,-3-15-1-16,2-17 4 16,-2-12-4-16,3-12 0 15,-3-9 0-15,0-12 4 16,0-7 1-16,0-11 3 16,0-2-1-16,-5-6 2 15,2-2-2-15,-9-6-1 16,3 0 3-16,-21 11 2 15,6-3-2-15,-26-7-2 16,8-1-14-16,-30 3-4 0,16-3-9 16,-27 8-1-16,11-2-43 15,-35 10-19-15,15-2-40 16</inkml:trace>
  <inkml:trace contextRef="#ctx0" brushRef="#br0" timeOffset="274370.5942">4357 7728 160 0,'-9'-10'60'0,"9"10"-32"0,-18-8 2 16,15 3 28-16,-3-1-14 15,0 4-5-15,0-1-7 16,1 0-3-16,-4 1-16 16,3-1 3-16,-6 1 2 0,3-1-8 15,-6 3-1-15,3 0-1 16,-15 3 0-16,3-1-2 15,-20 6-1-15,8 0 5 0,-9 11 6 16,7-4 1-16,-7 4 1 16,9-3-9-16,-8 10-3 15,5-5-6-15,-9 3-3 16,10-3 4-16,-10 22 1 16,9-6-3-16,-2 13-1 15,5-8 1-15,3 6 0 16,6-6 1-16,7-5 0 15,2-5 0-15,6 8 0 16,0-8-3-16,9 5 0 16,0-6 2-16,12-2 0 15,-3-7-2-15,12 1 2 16,-3-4-1-16,8 5 0 16,-2-3 0-16,12-10 0 15,-9-1 2-15,3-2 2 16,-4-3-1-16,4 9-1 0,-3-4 1 15,9-15-1-15,-3 2 0 16,11-5 0-16,-8 0 0 16,9-8 0-16,-7 3 0 15,4-3 0-15,-6 3 0 16,2 0 2-16,-2 2-3 16,3 1 0-16,-6-1 1 15,5-5 2-15,-5 3-1 16,0-3 2-16,-3 3-4 15,0-6 0-15,-7 6 1 16,4-3 0-16,-6 3 0 16,3-5 0-16,-3 2 0 15,0-5 2-15,-4 2-1 0,-2-5-1 16,-3 6 3-16,0-6 0 16,-3 3-1-16,-3 0-2 15,0 2 1-15,-3 1 1 16,0 2-3-16,-6 0 0 15,3 3 1-15,-6-1 0 16,0 1 2-16,-3-3 1 16,1 3-4-16,-10 0 1 15,3 2 0-15,-3-2 0 16,3 2 0-16,-3 1 2 16,3-1-1-16,1 1-1 15,2 2 1-15,-6 0-1 16,3 0-3-16,-3 0 2 15,3 3 1-15,-5-1 2 0,2 1-1 16,-3 0-1 0,3-1 1-16,-9 6-1 0,6 0-3 15,-2 3 2-15,2-3 1 16,-3 5 0-16,6-2 0 16,-3 2 0-16,4 1-3 15,2 1 2-15,3-1-34 16,0-1-15-16,3 0-56 15,3 3-22-15,0-2 5 16</inkml:trace>
  <inkml:trace contextRef="#ctx0" brushRef="#br0" timeOffset="276466.5237">3583 8819 140 0,'-24'-40'52'0,"24"40"-28"0,-6-29 14 0,6 23 26 15,0-7-9-15,0 3-5 16,0-1-13-16,0 1-4 15,3 4-18-15,0 4 4 0,0 12 2 0,0 1-9 16,-3 31-2-16,0-5-4 16,-3 11 1-16,0-9-6 15,-6 20-1-15,1-9 6 16,-1 5 6-16,0-7-6 16,0 2-3-16,3-7-2 15,0-6 1-15,0-6-1 16,0-9-1-16,0-4 3 15,-3-13 0-15,3-2-1 16,-3-16-2-16,3 2-4 16,3-18 0-16,0 5 0 15,9-5 2-15,-3 5-1 0,24 1-1 16,-6 1 3-16,12 7 2 16,-4 1-7-16,7 14-1 15,-9 0 2-15,-3 11 0 16,-4-3 3-16,-5 18 1 15,0-4 3-15,-15 9 1 16,0-4-4-16,-12 4 1 16,3-4 2-16,-14-3 1 15,2-3-4-15,-6-5-1 16,3-3-8-16,3-10-2 16,3-3-24-16,10-14-9 15,-1 4-32-15,18-9-14 16,-1 3-17-16</inkml:trace>
  <inkml:trace contextRef="#ctx0" brushRef="#br0" timeOffset="277169.7231">3818 9131 280 0,'-12'0'104'0,"12"0"-56"0,-8-8-32 16,8 5 29-16,0-2-28 15,0 0-11-15,3-6-8 16,-1 3 1-16,7-2 0 15,-3-1 3-15,9-2 1 0,-3 2-4 16,12 6-1-16,-3 0 1 0,6 2 2 16,-7 0 0-16,1 9 2 15,-3-4-2-15,-9 9 2 16,0-1 0-16,-12 9 1 16,0-3 9-16,-15 8 3 15,3-6 4-15,-9 3 2 16,7-2-6-16,-10-9-1 15,6 1-9-15,0-8-4 16,3-1-4-16,6-12-1 16,3 2 2-16,9-11 0 15,0 3-10-15,15-5-3 16,-3 3-2-16,21-9 2 16,-3 6-1-16,8 0 0 15,-5 2 8-15,0 9 6 16,-6 2 3-16,-3 10 2 15,-4 1 0-15,-11 5 2 0,0 0 10 16,-9 10 7-16,0-2-8 16,-3 8-1-16,0-5-4 15,-3 2-1-15,3-5-5 16,0-3-3-16,0-2-3 16,6-11 1-16,0 0-1 15,9-14-2-15,0 4-4 16,3-14 0-16,0 3-7 15,3-11-1-15,-3 6 2 16,3-1 3-16,-4 6 7 16,-2 8 4-16,0-1 3 0,-3 20 1 15,0-4 2 1,-3 14 3-16,0-5-2 0,0 7-2 16,0-2-7-16,3 5-1 15,0-2 3-15,3-3 2 16,0-3-5-16,2-2-2 15,1-3-27-15,3-14-9 16,0 4-17-16,3-12-6 16,-3 4-36-1,6-25-40-15,-4 6 52 16</inkml:trace>
  <inkml:trace contextRef="#ctx0" brushRef="#br0" timeOffset="277544.7334">4649 8573 296 0,'6'0'112'0,"-6"0"-60"0,-3 21-43 0,3-19 27 15,0 12-5-15,0-4 4 0,0 22-19 16,0-3-9-16,0 21-5 16,0-7 11-16,3-1 8 0,0-5-8 15,3 3-4-15,-3-6-9 16,0-5 0-16,0-2 0 16,0-14 0-16,0-3-5 15,-3-7 1-15,0 0 0 16,-6-17-1-16,0 4 6 15,-12-3 1-15,6-3 0 16,-9 18 1-16,3-2-4 16,-6 14 0-16,4-6 3 15,-1 15 3-15,3-1 0 0,3 7 2 16,3-5 2-16,9 7 2 16,0-4-5-16,12-11-4 15,-3-1-1-15,9-7 1 16,-3 0-1-16,3-13 2 15,0 2-2-15,-1-7 2 16,1 2-24-16,0-5-11 16,-3 2-45-16,-3-13-21 15,0 6-56 1</inkml:trace>
  <inkml:trace contextRef="#ctx0" brushRef="#br0" timeOffset="279920.1506">5304 10488 416 0,'21'-13'156'0,"8"16"-84"0,4-11-101 0,-12 5 17 0,15-5-22 16,8 3-2-16,7-6 0 16,5-5 0-16,-2-2 20 15,-6-3-53-15,-4-1-20 0,-14-1-15 16</inkml:trace>
  <inkml:trace contextRef="#ctx0" brushRef="#br0" timeOffset="280279.4292">5411 10433 408 0,'-21'60'154'0,"12"-33"-84"0,-9 20-95 16,18-20 19-16,-3 13-4 16,0 26 4-16,-3 18 5 0,0 9 3 15,0 8-1-15,3 12-1 0,0 1 3 16,3 10-4-16,0 9 0 15,0-6 1-15,0 0 2 16,3 8-3-16,-3-11 0 16,3-8 1-16,-3-4 0 15,0-9 2-15,0-13 3 16,6-16 0-16,6-13 2 16,6-11-9-16,15-8 0 15,20-10-2-15,22-8 2 16,14-8-1-16,27-8 1 15,9-6-3-15,18-4-1 16,9-9-26-16,15 0-9 0,8 1-47 16,13-3-19-1,8-1-8-15</inkml:trace>
  <inkml:trace contextRef="#ctx0" brushRef="#br0" timeOffset="281123.2632">12825 9668 420 0,'21'-21'159'0,"0"18"-86"0,12-2-103 16,-15 5 16-16,11 0 2 15,7-3 5-15,9-5 6 16,17 0 1-16,-11 8 0 16,-6 0-3-16,26-13 0 0,-11 0 2 15,26-3 2-15,-15 3 0 16,22-3-1-16,-16 3 1 16,15 2 1-16,-14 3-1 15,-1 5-1-15,-11 1 1 0,5 15-1 16,-9 0 0-16,1 27 2 15,-9-3-1-15,-1 26-1 16,-11-10 5-16,-6 35 1 16,-4-14-5-16,-5 42 0 15,-6-18-1-15,-6 40 2 16,-3-22 1-16,-6 32 3 16,0-21-1-16,-6 27 0 15,0-22-3-15,-6 21 1 16,0-20-4-16,0 12-2 15,-3 101 4-15,-3-55 1 16,3-43 0-16,3-21 1 16,0-24-2-16,0-21-1 15,0-16 5-15,-3-10 1 16,-6-11 0-16,-3-8-1 0,-14 8-10 16,-10-8-4-16,-14-3-4 15,-13-10 0-15,-2-5-15 16,-10-6-5-16,-17-2-22 15,-12-14-10-15,-12-10-71 16</inkml:trace>
  <inkml:trace contextRef="#ctx0" brushRef="#br0" timeOffset="281951.4783">15120 9959 128 0,'3'-11'49'0,"-3"11"-26"0,6-13 2 0,-3 10 22 16,-3 1-10-16,0-1-3 15,-3 6-12-15,0-3-1 16,-3 16-12-16,0-3-3 0,-5 11-2 16,-1-3 2-16,-12 13 1 15,3-5 8-15,-9 6 4 16,6-6 2-16,-8 5-1 16,5-5-2-16,6 1 1 0,3-4-12 15,12-2-7-15,0-6 0 16,12 1-1-16,0-3-2 15,12-8 2-15,-3 0 1 16,9-6 2-16,-6 1-1 16,5-6 2-16,-2 1 0 15,3-4 1-15,-3 1-42 16,6-3-17-16,-4 0-62 16,4 0-50-1,-3 0 68-15</inkml:trace>
  <inkml:trace contextRef="#ctx0" brushRef="#br0" timeOffset="282201.5016">14972 10208 348 0,'-30'5'129'0,"30"-5"-70"0,-12-5-38 0,12 2 35 15,0 3-30-15,0 0-9 16,9-8-9-16,0 0-1 15,12-10-4-15,-4 2-2 0,16-13 2 16,-6 5 0-16,27-8 1 16,-10 3-5-16,13-3 1 15,-10 6-9-15,16-9-4 16,-10 6-26-16,10-3-13 16,-9 6-47-16,2 0-20 0,-8 2-10 15</inkml:trace>
  <inkml:trace contextRef="#ctx0" brushRef="#br0" timeOffset="284326.7329">16174 9528 316 0,'-18'2'121'0,"18"-2"-66"0,3 0-33 0,-3 0 31 0,6-2-30 16,-3 2-10-16,12-3-7 16,-3 0-2-16,6-2-2 15,-3 0-2-15,8-3 1 0,-2 0-1 16,18-5 2-16,-6 2-1 16,5-2 2-16,-2 0-4 15,-6-1 0-15,0 1 3 16,-15 11 3-16,-4-1 9 15,-16 13 3-15,-1-2-2 16,-18 24 1-16,3-5-3 16,-12 20 2-16,0-4-6 15,-14 15-3-15,8-11-1 0,-11 14 1 16,8-10-3-16,3-4 0 16,3-5-6-16,10-2 0 15,2-8-23-15,12-6-11 16,3-2-9-16,21-26-2 15,0-1-16-15,18-16-7 16,-4 4 14-16,10-20 9 16,-6 6 26-16,12-13 12 15,-7 5 10-15,-2-6 5 16,-3 6 44-16,-9 8 20 16,-4 5-11-16,-8 11-4 15,-3 0-20-15,-6 16-7 16,0-1-13-16,-6 17-4 0,-3-3 5 15,1 10 2-15,2-2 0 16,0 8 0-16,0-6-7 16,3 8-2-16,0-4-6 15,9-1-2-15,-3-3 0 16,17-7 0-16,1-3 0 16,9-16 0-16,-3 0 2 15,0-6 1-15,-4 1 5 16,1 0 5-16,-6-1-1 15,-3 1 1-15,-3 0-3 16,-6-1-1-16,0 4-5 16,-3-1-1-16,0 1-3 15,-3-1-1-15,0 0-15 0,0 1-6 16,0-1-40-16,0 3-15 16,0 0-114-1</inkml:trace>
  <inkml:trace contextRef="#ctx0" brushRef="#br0" timeOffset="288342.7493">16775 9641 316 0,'-15'-10'121'0,"15"10"-66"0,-5-24-42 0,5 16 30 15,2 8-26-15,-2 0-6 16,9-5-4-16,-3 2 2 16,18 3-4-16,-3 0-5 0,12-5-3 15,-6 0 4-15,5-3 1 16,-2 2-18-16,3-2-7 16,-6 0-37-16,8-5-14 15,-5 3-62-15</inkml:trace>
  <inkml:trace contextRef="#ctx0" brushRef="#br0" timeOffset="288842.8326">17344 8985 212 0,'-12'-10'82'0,"12"10"-44"0,-6 5-5 15,6-5 31-15,-3 5-27 16,0 1-9-16,-3 9-10 0,3-1-2 15,-9 25-8-15,3-4-3 0,-9 23-1 16,4-8-2 0,-4 24-2-16,3-13 1 0,0 5-1 15,3-7 0-15,0-1 0 16,3-8 0-16,3-8 0 16,0-10-3-16,6-13 2 15,0-4-1-15,3-15 0 16,0 0 4-16,12-21 1 15,-3 3-4-15,9-11-1 16,-3 2 1-16,11-2 0 16,-5 5-2-16,6 3 2 15,-3 3 1-15,-3 12 2 16,-4 1 1-16,-2 10 1 16,0 1 4-16,-6 17 3 0,3-4-4 15,-9 13 1-15,0-6 6 16,-12 19 5-16,3-10-9 15,-15 4-3-15,3-4-1 16,-9-4 3-16,4-2-2 16,-10-7-2-16,3-4-5 15,-3-7 0-15,6-3-20 16,1-8-7-16,5 0-21 16,6-11-10-16,3 3-24 15,12-2-9-15,0-1-24 16</inkml:trace>
  <inkml:trace contextRef="#ctx0" brushRef="#br0" timeOffset="289577.2844">17549 9739 248 0,'-3'-10'93'0,"3"10"-50"0,-6-29-17 0,6 23 29 16,0-4-20-16,0 2-7 15,3-13-17-15,0 2-7 16,6-5-3-16,-3 1 1 0,15-1 1 15,-3 3-4-15,15-1 1 16,-7 4-2-16,4 7 0 16,-3 3 4-16,0 8 1 15,-3 0 1-15,-4 11 0 16,-2-3 6-16,-9 16 4 16,0-3 4-16,-12 11 1 0,0-3 3 15,-15 2 1-15,3-4-6 16,-11-3 0-16,2-3-6 15,-6-11-1-15,6 1-9 16,-3-14 0-16,7 3-3 16,2-13 0-16,0 3-3 15,9-17-1-15,0 6-8 16,12-8-4-16,0 5 1 16,21-5 0-16,-3 5 3 15,14-2 3-15,-5 4 5 16,6 1 3-16,-6 5 0 15,2 9-1-15,-5-1 5 0,0 8 1 16,-6 0 2 0,-3 10 0-16,-4-2 9 0,-5 11 6 15,-3-4-1-15,-6 12 1 16,0-3-8-16,-3 2-2 16,0 1 1-16,-6-4 1 15,4-4-3-15,-1-3 0 16,0-3-10-16,6-8 0 15,0 1 0-15,6-20 1 16,0 4-8-16,11-17-2 16,-2 4-1-16,15-12 2 15,-6 9 1-15,12-9 3 16,-7 6 2-16,4 0-1 16,-6 5 1-16,0 8 3 0,-7 3 2 15,-5 16 4-15,-3 0 4 16,-6 12 5-16,-3-1-6 15,0 17 0-15,-3-4-4 16,0 7-3-16,0-2 0 16,0 5 1-16,0-8-17 15,3 0-4-15,0-2-29 16,6-11-9-16,-3-3-34 16,9-13-13-16,-3 0-26 15</inkml:trace>
  <inkml:trace contextRef="#ctx0" brushRef="#br0" timeOffset="290061.7113">18716 8924 300 0,'-3'6'112'0,"3"-6"-60"0,-3 24-28 0,3-22 35 15,0 17-19-15,0-6-5 16,-3 21-9-16,0-5-3 15,-6 16-12-15,3-8 0 0,-6 14 0 16,3-9-4-16,-2 8-2 16,-1-7 4-16,0 4 4 15,3-4-7-15,0-6-3 16,0-6-7-16,3-7-2 16,3-3-4-16,0-15 1 15,0-1-4-15,0-10-2 0,0-1 6 16,-12-7 5-16,0 3 3 15,-11 2 1-15,-1 2 0 16,-3 9 2-16,3 0 1 16,-3 10 3-16,4 0 3 15,2 11 5-15,3-3 3 16,3 8 2-16,3-2-2 16,9-4 0-16,3-1-3 15,6-4-1-15,-3-2-5 16,12-3-3-16,-3-2-2 15,9-9-3-15,-3 1-4 16,12-11-2-16,-7 3-24 16,7-14-8-16,-3 3-33 0,-3-7-13 15,-3 1-83 1,-9 1-52-16,0 0 97 16</inkml:trace>
  <inkml:trace contextRef="#ctx0" brushRef="#br0" timeOffset="297447.0176">16897 11459 260 0,'-15'-16'96'0,"15"16"-52"0,-2-37-32 0,2 29 26 15,0-13-13-15,0 3-5 16,5-14-3-16,-2 3 2 15,9-8-11-15,-3 8-4 0,12-8-1 16,-3 5-2-16,9-5 2 16,-3 5-2-16,11 0-1 15,-5 3-2-15,18 8 1 16,-10 5-1-16,13 8 0 16,-9 3 2-16,-1 15 0 15,-5-2 2-15,-3 11 1 16,-6-3 1-16,-4 21 2 15,-2-5 1-15,-9 15 3 16,0-7-1-16,-12 15 0 0,0-7-1 16,-12 13 0-16,0-11-2 15,-21 8-1-15,7-7 1 16,-13-4 3-16,6-4 2 16,-8-12 3-16,5-4-5 15,-18-17-3-15,10-2-3 16,-10-21-3-16,6 3-2 15,7-17 1-15,5 6-1 16,6-19 0-16,6 6-11 16,10-19-5-16,-1 11-14 15,12-11-8-15,0 8-27 0,15-6-12 16,-3 6-57 0</inkml:trace>
  <inkml:trace contextRef="#ctx0" brushRef="#br0" timeOffset="297759.5426">16725 11115 272 0,'-24'5'101'0,"24"-5"-54"0,-6-2-17 0,6 2 34 16,0-3-32-16,0 1-9 0,3-4-11 15,0 1-3-15,6-6-5 16,-3 1-1-16,9-6 3 0,0 3-3 16,11-11 0-16,-2 3-10 15,9-3-5-15,-6 3-30 16,5-8-12-16,-5 2-89 15,3 6-46 1,-6 0 91-16</inkml:trace>
  <inkml:trace contextRef="#ctx0" brushRef="#br0" timeOffset="298103.3456">16618 11507 228 0,'-15'0'85'0,"15"0"-46"0,0 5-17 0,0-5 26 15,3 5-16-15,0-2-6 16,6 8-4-16,-3-1-2 0,8 14-11 16,-2-3 1-16,6 11 1 0,-3-6-6 15,3 11-3-15,-3-5-1 16,9 3 1-16,-4-6-21 16,4 2-9-16,-3-4-107 15,3-1-62 1,-3-2 88-16</inkml:trace>
  <inkml:trace contextRef="#ctx0" brushRef="#br0" timeOffset="298525.2621">17814 11210 396 0,'-6'-45'148'0,"6"45"-80"0,3-8-79 16,-3 6 24-16,6-1-6 16,0 3 6-16,6 0-7 15,-3 0-1-15,6 0-3 16,-3 0-2-16,6 3 1 0,-4-1-26 15,10 6-8-15,-3 0-56 16,3 6-25-16,-6-4-22 16</inkml:trace>
  <inkml:trace contextRef="#ctx0" brushRef="#br0" timeOffset="298728.2676">17862 11433 332 0,'-39'8'126'0,"39"-8"-68"0,-18-3-41 0,15 0 30 15,0 3-27-15,0 0-9 16,9-2-5-16,0-1-2 16,9-2-2-16,-3-1-4 0,12 1-1 15,-6 0-1-15,17 0 3 16,-2-1-40-16,15 4-14 16,-7 2-81-1,10 0-54-15,-6 0 77 16</inkml:trace>
  <inkml:trace contextRef="#ctx0" brushRef="#br0" timeOffset="299087.6843">18606 11356 296 0,'-18'-19'112'0,"18"19"-60"0,-21-21-41 16,18 16 28-16,3-11-12 16,0 3-3-16,6-11-14 15,0 3-4-15,15-11-4 16,-3 3 1-16,12-5 0 0,-7 5-1 15,19-1-2-15,-6 7 1 16,8 7 1-16,-8 2-1 16,6 14-1-16,-6 0 1 15,-4 14 1-15,-5-4 1 16,-3 25 1-16,-6-6 4 0,-9 13 3 16,0-5 9-16,-12 11 7 15,0-9 1-15,-15 4 1 16,3-6-5-16,-15-5-3 15,3-6-11-15,-8-7-4 16,2-4-6-16,-18-17-3 16,7-1-16-16,-10-15-5 15,9 2-15-15,1-8-5 16,8 5-31-16,6-15-13 16,4 5-70-1</inkml:trace>
  <inkml:trace contextRef="#ctx0" brushRef="#br0" timeOffset="299337.7076">19032 10676 356 0,'6'3'134'0,"-6"-3"-72"0,20 8-50 15,-17-8 32-15,6 5-25 16,0 0-5-16,6 16-9 16,-3-2-4-16,6 2 0 15,-3-3-1-15,9 6 0 0,-7-3-29 16,7 6-10-16,-6-3-41 0,0 7-16 16,-3-4-40-1</inkml:trace>
  <inkml:trace contextRef="#ctx0" brushRef="#br0" timeOffset="299587.7337">19145 11692 368 0,'-15'-5'137'0,"15"5"-74"0,3-8-58 0,-3 5 27 15,6-10-12-15,0 2 1 16,9-5-12-16,-4 3-3 16,16-3-4-16,-3 0 1 0,9-2 0 0,-6 2-1 15,8-5-2-15,-5 2-15 16,-3-2-7-16,-3 5-36 16,0 0-14-16,-7 3-87 15</inkml:trace>
  <inkml:trace contextRef="#ctx0" brushRef="#br0" timeOffset="314662.4233">18031 10702 192 0,'0'0'74'0,"0"0"-40"0,0-5-18 0,0 2 24 15,0 1-10-15,0 2-2 16,0-3-10-16,0 1-3 15,0-1-9-15,0 3 0 0,-3 0 4 16,1 0 3-16,-1 0 2 16,0 0-2-16,0 0 0 15,0 0-5-15,-3 0-3 16,0 0 0-16,-3 3 1 16,3-1-3-16,-3 3-2 0,0 1 6 15,0 2 3-15,0-3-12 16,0 3-3-16,0 0 0 15,-3 8 0-15,3-3 3 16,-3 5 3-16,1-2 0 16,-4 3-1-16,3-3 1 15,0 2-1-15,3-2 0 16,3 3 0-16,0-3-3 16,3-1 2-16,0-1-1 15,9-1 0-15,-3-3 0 16,6 1-2-16,0-3 3 0,0 0 0 15,0-3 3-15,3 1 1 16,-3-4-1-16,5-2 1 16,-2 0-2-16,3 0-1 15,-3 0 1-15,6-5-1 16,0 0 0-16,0-3 0 16,-3 2 0-16,0-2 2 15,-4 0-1-15,1 1-1 16,-3-1 1-16,0-6 1 15,-3 4-3-15,-3-1 0 16,0 3 3-16,-3-5 1 16,0 0-4-16,-9 0 1 15,0 2 4-15,-3 0 2 16,3 3-2-16,-3-2-3 0,1 2 0 16,-1 0-1-16,3 3-3 15,-3-1 2-15,3 4-1 16,0-1-2-16,3 0-11 15,0 3-5-15,0 0-22 16,0 0-9-16,3 0-44 16,0 11-56-1,0 0 43-15</inkml:trace>
  <inkml:trace contextRef="#ctx0" brushRef="#br0" timeOffset="318053.4019">17737 11750 148 0,'-12'5'55'0,"12"-5"-30"0,-6 3 1 16,6-3 25-16,0 0-14 15,0 0-6-15,3 0-10 16,0 0-3-16,3 0-10 15,-3 0-3-15,6-3-1 0,0 1 0 16,3-3 0-16,-4 2-2 16,10-5-2-16,-3 3-2 15,0-3 1-15,0 2 1 0,0-2 2 16,-3 1-1-16,0-1-1 16,-3 2 1-16,0 1 1 15,-3 0 3-15,-1 5 2 16,-2 0 8-16,-3 8 4 15,0-3 2-15,-3 11-1 16,0-3-8-16,-5 6-5 16,-1-4-4-16,-9 12 0 15,3-3 0-15,-6 7 1 16,3-4-2-16,-6-1-2 16,4-2-2-16,-4 3 1 15,3-4 5-15,3-1 2 16,3-4-11-16,3-5-6 15,3-2-20-15,12-8-5 0,0-1-12 16,9-7-3 0,0 0-14-16,9-9-6 0,-3 4-9 15,6-14-11 1,-4 6 43-16</inkml:trace>
  <inkml:trace contextRef="#ctx0" brushRef="#br0" timeOffset="318475.3251">17948 11753 192 0,'0'-3'71'0,"0"3"-38"0,0 0-14 16,0 0 21-16,0 3-9 16,0-3-1-16,0 5-8 0,0-2-2 15,-3 5-11-15,0-3 3 0,0 3 2 16,0 0 1-16,0 8 1 16,0-3-4-16,0 3 0 15,3-3-7-15,-3 3-1 16,3 0 4-16,0 0 3 15,0-3-4-15,0 0-2 16,0-2 0-16,0 2-1 16,0-2-2-16,3-1-2 15,0-2-2-15,3 0 1 16,0-3 1-16,3 1 0 16,0-1 2-16,3-2 1 15,0-1-1-15,3 1-2 16,-3-1 1-16,3-2-1 15,-4 0 0-15,4 0 0 16,-3 0 0-16,-3-2 2 0,0-1 1 16,0 1 1-16,-3-1-5 15,0 0 1-15,0 1-2 16,-3-1 0-16,0 0-22 16,0 3-10-16,-3 0-48 15,0 0-20-15,0 0-26 16</inkml:trace>
  <inkml:trace contextRef="#ctx0" brushRef="#br0" timeOffset="514996.0291">2881 15269 164 0,'-3'0'63'0,"0"0"-34"0,0-3-10 16,3 1 23-16,-3-3-3 15,0-1-1-15,-3-2-10 16,0-2-3-16,0-1-14 16,0-2 2-16,0-3 1 0,0 0-3 15,3-5 1-15,0-3-3 16,0-8 2-16,6-5-6 0,0-2-1 15,0 2-4 1,3 0-1-16,3 2 1 0,-3 11 2 16,0 3-1-16,3 0-1 15,3-8-2-15,0 8 1 16,-3 2 1-16,3 1 2 16,2-3-1-16,-2 5-1 15,-3 2-2-15,3 4-1 16,3-1 2-16,0 3 2 15,0 6 0-15,-3-1 2 16,0 6-2-16,0 5-1 16,-1 0 1-16,1 0 1 15,3 2-1-15,-6 3 2 16,3 6 7-16,-9 2 3 0,0 3 0 16,-3 5 2-16,-3 5-4 15,0 9 1-15,-3 4-1 16,-3-2 1-16,0-2-2 15,-3-1 1-15,0-5 0 16,-2-3 1-16,-1-4-2 16,0-7 1-16,-3-4-6 15,0-3-3-15,-12-6-1 16,1-4 1-16,-1-6-3 16,0-6-2-16,0-4-5 15,6-4 0-15,7-1-9 16,11 4-4-16,0 0-31 0,9-7-14 15,3-16-31-15,2 7-15 16</inkml:trace>
  <inkml:trace contextRef="#ctx0" brushRef="#br0" timeOffset="516793.0972">3369 13430 132 0,'0'-18'49'0,"0"5"-26"0,0 5-3 0,0 5 21 15,0-2-13-15,0-1-6 16,0-2-7-16,0-5 0 16,0 3-8-16,0 2-2 0,-3 0-1 15,0 0 2-15,0 5 1 16,3 0 1-16,-6 1 2 16,-6 2-1-16,3 2 2 0,0 1 0 15,-6 5 1-15,-8 8 0 16,-1 2 0-16,-3 6-2 15,-3 5-1-15,6-2-3 16,4-9-1-16,5-2-1 16,-3 8 0-16,-6 8-2 15,9-3-2-15,3-3-2 16,0 3 1-16,-6 16 1 16,10-13 0-16,-1-5 0 15,-3 7 0-15,-3 16 0 16,3-18 0-16,3-3 0 0,0 3 2 15,-3 18-1-15,3-13 2 16,0-5 0-16,0 10 3 16,-3 17-3-16,6-25-2 15,3-5 0-15,1 3-1 16,-4 13 0-16,3-19 2 16,0-2-1-16,3 2-1 15,0 14-2-15,0-11 1 16,0-5 3-16,3 5 1 15,-3 14-4-15,3-20-1 16,-3-1 1-16,3 4 2 16,5 11 0-16,-2-5-1 15,3 2 1-15,0-5-1 16,-3 0 0-16,0-2 0 16,0-3 0-16,0 5 2 0,0-3-1 15,-3-5 2-15,0-2-2 16,3 5 2-16,0 13-2 15,0 0-1-15,3-3 1 16,-3-2 1-16,0-3-1 16,3 0-1-16,-3 0 1 15,3 0 1-15,-4-2-1 16,4 5-1-16,-3-1 1 16,0 6-1-16,3 3 0 15,0-3 0-15,3 0 2 16,-3-2 1-16,-3-1-4 15,0 3 1-15,0 0 0 0,0-3 2 16,-3 6-1 0,-3 5-1-16,0 5 1 0,-9 1 1 15,0-4-1-15,0-2-1 16,0-2 1-16,-3-1-1 16,0-5 0-16,-6 11 2 15,1-6-1-15,2-2-1 16,-6-3 1-16,-6-3-1 15,-3-8-3-15,-2-7 0 16,-1-8-1-16,0-9 0 16,3-7-2-16,-2-6 1 15,8-7-4-15,-3-9-1 16,9 1 2-16,6-3 5 16,3-3 0-16,3 0 1 0,3-7 2 15,0 2 0-15,3-11 0 16,6 0 0-16,6 1-3 15,0 2 2-15,0 0 1 16,0 2 0-16,0 1 0 16,0 16 0-16,-6 4 0 15,6-9 2-15,8-30-3 16,1 0 0-16,-3 8 1 16,0 5 0-16,0 1 0 15,-6 20 2-15,-3 6-3 16,6-13-2-16,8-27 2 15,-2 3 2-15,0 2 0 0,-3 9-1 16,0 4 1-16,-3 1-1 16,0 2-3-16,2 3 2 15,4 3 1-15,-3-6 2 16,3-5-3-16,0-3 0 16,0-4 1-16,-13 28 2 15,1 3-1-15,3-9 2 16,9-20-2-16,-3 5-1 15,0 3-2-15,0 0 1 16,-3-3 1-16,-6 21 2 16,-3 3-1-16,2-14-1 15,10-20 1-15,-9 28 1 16,-3 3-3-16,3-5 0 16,0-24 3-16,-3 22 1 15,0 7-4-15,-3-8 1 0,3-29-2 16,-3 6 0-16,0 2 0 15,0 8 0-15,0 5-11 16,0 3-7-16,-3 3-20 16,0 2-10-16,0-11-53 15,0 6-34 1,0 0 61-16</inkml:trace>
  <inkml:trace contextRef="#ctx0" brushRef="#br0" timeOffset="518730.7952">4988 15169 152 0,'-3'-3'57'0,"3"0"-30"0,-9 1-16 16,9-1 15-16,0-5-10 16,0 0-2-16,0-2 3 0,0 2 1 15,3-11-9 1,0 3-1-16,0-8-1 0,0 6 1 0,0-14 0 16,0 6-4-16,3-6-1 15,-3 5-1-15,6-4-2 16,6-17-2-16,0 19 1 15,-3 5 1-15,8 3 0 16,10-3 0-16,-9 14 0 16,-3 2 0-16,6 8 0 15,6 5 0-15,-13 3 2 16,-2 0 8-16,0 13 3 16,-3-2 5-16,-3 7 3 15,-3-2-2-15,-6 10 0 16,0-5-4-16,-9 6-1 15,0-6-4-15,-6 0 1 16,-15 8-2-16,13-16 0 0,-1-2-5 16,-3-6-3-16,-9 0-3 15,12-10 1-15,3-1 1 16,0-7 0-16,4 0-9 16,2-6-4-16,0 3-20 15,3-8-6-15,0-7-37 16,3 9-14-16,3 4-15 15</inkml:trace>
  <inkml:trace contextRef="#ctx0" brushRef="#br0" timeOffset="520668.5038">5104 14883 148 0,'-18'-3'57'0,"15"1"-30"0,-3-4-7 0,6 4 19 15,-3-1-13-15,3 0-4 16,-3-5-5-16,1 3-1 16,-4-6-8-16,-3-4-3 0,3 1-1 15,3 4 0-15,-3-11 2 16,0-8-3-16,0 2 0 16,0-2-1-16,0-3 1 15,3 3-2-15,0 3-1 16,0-6 1-16,0 3 1 15,0 2-6-15,0 1 1 16,3-1 1-16,0 1 1 0,0 0 1 16,0-6 0-16,0 0 0 15,0-2 2-15,3-1-1 16,0 3-1-16,0-2 1 16,0 16 1-16,0 2-3 15,0-8 0-15,3-8 3 16,0 11 1-16,-3 2-1 15,3-2-2-15,3-8-2 16,-3 8-1-16,0 5-1 16,6-5 3-16,8-11 0 15,-2 3 1-15,3 0 0 16,-3 0 0-16,0 2 0 0,-3 9 2 16,-3 2 1-16,2-2 1 15,7-6-5-15,-9 8-1 16,0 3 1-16,0-1 0 15,6-4 1-15,-3 7 0 16,-3 1 0-16,3 2 0 16,2 0 0-16,-5 3 0 15,-3 2 0-15,3 3 0 16,3 5-3-16,-6 3 0 16,0 0 4-16,0 3 3 15,3 7 3-15,-3-2 1 16,-3-3-4-16,3 6-1 15,-1 7 1-15,-2-5 0 16,-3-2 0-16,0 5 0 0,0 7 0 16,-3-9 2-16,0-4-1 15,0 3 0-15,0 8 1 16,-3-5 6 0,0 3-3-16,-3 12-2 15,0-10 1-15,3-5-7 16,-2 3-1-16,-4 15 0 15,3-15 0-15,0-4 0 16,-3 4 0-16,-3 10 0 16,3-13 0-16,3-6 0 15,-3 6 2-15,-3 10-3 16,3-7 0-16,0-6 1 0,0 3 2 16,-6 13-1-16,7-11-1 15,-1-2 1-15,-3 3-1 16,3-4-3-16,-6 4 2 15,3-3 1-15,-3 7 0 16,-9 12 0-16,9-14 0 16,4-3 0-16,-4 3 2 15,-12 27-3-15,15-27 0 16,3-5-1-16,-3 10-2 16,-12 27 7-16,12-29 3 15,3-6-6-15,1 6-1 16,-10 34 0-16,9-31 0 15,3-6 1-15,-3 10 2 16,-6 36-3-16,9-44 0 0,0-4 1 16,-3 5 2-16,-6 26-3 15,9-32 0-15,0-2 1 16,0 10 0-16,-3 30 0 16,6-35 2-16,1-5-3 15,-1 13-2-15,-6 29 4 16,3-10 1-16,3-6-3 15,-3-3 1-15,3-7 0 16,0-21 0-16,3-3 0 16,0 13 0-16,-3 29 0 15,3-32 0-15,0-7 0 16,0 15 0-16,-3 19 0 16,3-29 0-16,0-3 0 0,3 3 0 15,0 16 0-15,0-22 0 16,0-2 0-16,3-3 0 15,0 14 0-15,0-17 0 16,0-2-3-16,-1-2 2 16,7 4-1-16,-6-7-2 15,0-1 3-15,0-2 0 16,3 6 1-16,-3-6 2 16,0 0-1-16,0-6-1 15,3 4-2-15,-3-4 1 16,0 4-1-16,3-6 0 15,3-5 2-15,-3 5 0 16,-3 0 0-16,3-3 0 16,5-10 0-16,-2 5 0 0,-3 0 0 15,3 3 0-15,9-13 0 16,-12 4 2-16,0 4-3 16,3-3 0-16,6-11 1 15,-9 13 0-15,-1 1 0 16,1 2 0-16,-3 0-3 15,3-5 2-15,-3 5 1 16,3-2 2-16,3-14-1 16,-3 11-1-16,-3 7 1 15,3-1-1-15,3-12 0 16,-6 6 2-16,0 2 1 0,0-7 1 16,0 5-2-16,0-6-2 15,0 4 1-15,-4-1-1 16,1-13 0-16,0 18 0 15,0 3 0-15,3-2 2 16,-6-11-1-16,3 13-1 16,0 3 3-16,0-6 0 15,0 8-1-15,0-10 1 16,0 5-2-16,0-2 2 16,-3-14-2-16,0 14-1 15,0 2 1-15,0-5 1 16,-6-16-1-16,6 18-1 15,0 3-2-15,-3-5 1 16,3 2 3-16,-3-2 1 16,0 3-1-16,0-3-2 0,-3-19 3 15,3 21 2-15,0 4-4 16,-3-7-1-16,4 4 0 16,-7-6 2-16,3 3-3 15,-6-11 0-15,-9-26 1 16,0 5 2-16,3 11-1 15,9 18-1-15,0 3-6 16,-9-6-4-16,-11-18-27 16,5 6-12-16,3-1-29 15,3 8-11-15,3 3-10 16</inkml:trace>
  <inkml:trace contextRef="#ctx0" brushRef="#br0" timeOffset="524043.9853">3083 13785 140 0,'-9'10'55'0,"9"-10"-30"0,0 0 8 0,0 0 25 16,3-2-22-16,-3-1-7 16,6 0-9-16,-3 3-4 15,3-2-8-15,3-6-5 0,0 0 0 16,0-3-4-16,-3 1 0 16,3-1 3-16,-3 6 1 15,0 2-1-15,0-7-2 16,3-1 1-16,-1 0-1 15,4 1 0-15,-9 2 0 16,3 0 0-16,-3 3 0 16,0-1 0-16,0 4 2 15,0 2-1-15,-3 2-1 16,0 1 3-16,0 2 2 16,0 9 2-16,0-1 3 15,0-3-1-15,-3 12 2 16,0-4-4-16,0 9-2 15,0-4-5-15,0 4 0 16,-3 13 0-16,6-17 0 0,-6-1-9 16,3-1-2-16,0 8-120 15,3-8-56 1,0 3 94-16</inkml:trace>
  <inkml:trace contextRef="#ctx0" brushRef="#br0" timeOffset="526278.5939">5307 13914 124 0,'0'0'49'0,"0"0"-26"0,3 0-18 16,-3 0 11-16,0 0 6 16,0 0 4-16,0 3-6 15,0 0-1-15,0-1-11 16,0 1 1-16,0 5 2 0,0 0-2 0,0 5 0 16,0-2-3-16,0 13-1 15,0-6 1-15,-3 11 1 16,0-5-1-16,0 2-1 15,0-2-3-15,0 0 1 16,0-3 4-16,3 0 4 16,0-2-2-16,0-1 2 15,0-2-2-15,0-5 0 16,0-3 3-16,3-3 3 16,-3 0-6-16,3-5-3 15,0 0-1-15,3-8-1 16,0 1-2-16,3-7 1 15,-1 1-4-15,1-3 0 16,0 3-10-16,0-6-3 0,0 4-44 16,0-4-19-16,-3 3-37 15</inkml:trace>
  <inkml:trace contextRef="#ctx0" brushRef="#br0" timeOffset="529169.3952">3161 12888 216 0,'-39'10'82'0,"18"-4"-44"0,0-30-11 0,18 19 29 15,-3-3-20-15,0 0-5 16,-3-11-6-16,0 3-1 16,1-15-13-16,-1 2 0 0,0-11 2 15,3 5-5-15,0-15 0 16,0 8 0-16,3-14 0 16,0-31-4-16,3 37-1 15,0 5-3-15,9-8-1 16,-3 8 1-16,9 0 0 15,-1 8 0-15,16 2 0 16,-3 4 0-16,15 9 0 16,-10 7-3-16,7 9 0 15,-6 1 4-15,12 16 3 16,-7-3-1-16,7 18-2 16,-6-5 0-16,-1 16-1 0,-5-8 8 15,-9 19 7-15,3 34 4 16,-18-29 1-16,-4-8-5 15,-13 13 1-15,-10 24-5 16,3-34 1-16,3-9-3 16,-6 6 2-16,-18 11-4 15,10-30-2-15,5-4-2 16,-18-9 0-16,-23-5-4 16,23-8 0-16,6 0-1 15,-3-11-2-15,-8-7 0 16,20 2 0-16,3 0-8 15,3-3-5-15,0-10-11 0,9 8-5 16,3 3-15-16,6-4-5 16,3-9-25-16,0 12-8 15,0 3-44 1</inkml:trace>
  <inkml:trace contextRef="#ctx0" brushRef="#br0" timeOffset="529716.3269">3181 12443 264 0,'-12'-5'101'0,"9"5"-54"0,1-3-6 16,2 3 36-16,-3 0-24 0,3 0-7 15,-3 0-19-15,3 0-5 16,0 0-13-16,6-2-5 0,-1-4-3 16,-2 4-1-16,9-6 0 15,6-5 0-15,-3 2 2 16,-3 1-3-16,6-4-2 16,6-4 2-16,-9 5 2 15,-4 2 0-15,1 3-1 16,-3 0 3-16,0 8 0 15,-3 0-1-15,0 8 1 16,-3-3-2-16,-3 14 2 16,0-3-2-16,-3 13 2 15,-3 18-2-15,3-17 2 16,0-4-2-16,-3 6-1 16,0 7-17-16,3-7-6 0,0-5-44 15,0 4-19-15,3 9-81 16</inkml:trace>
  <inkml:trace contextRef="#ctx0" brushRef="#br0" timeOffset="532075.9583">4914 13089 196 0,'-9'-32'74'0,"9"32"-40"0,-3-32-18 16,3 27 24-16,3-13-6 15,0 2 3-15,6-16-10 16,0 6-2-16,3-11-14 15,-4 5-7-15,7-8-2 0,0 6-2 16,9-6 2-16,-6 11-1 16,15 0-1-16,-7 2-2 15,10 6 1-15,-3 3 1 16,6 7 0-16,-7 0 0 16,1 9 0-16,-6 2 2 0,0 8 3 15,-4-3-2-15,1 11-2 16,-3-3 2-16,-3 11 2 15,-3-3-2-15,-3 14 0 16,0-6 8-16,-6 13 4 16,0-8 2-16,-6 11-1 15,0-5-2-15,-6 5-1 16,3-8-5-16,-6 3-3 16,0-6 6-16,-9 3 3 15,3-5-5-15,-12-3-1 16,6-5-2-16,-14-3-1 15,2-2-3-15,-6-17 1 0,7 1-4 16,-4-3-2-16,6 0-3 16,0-8 1-16,3 0-13 15,4-5-3-15,2 2-18 16,9-5-7-16,0 3-27 16,9-3-9-16,3-13-46 15</inkml:trace>
  <inkml:trace contextRef="#ctx0" brushRef="#br0" timeOffset="532482.2444">5033 12893 220 0,'-12'0'82'0,"12"0"-44"0,-3-13-9 0,3 10 30 15,0 1-30-15,0-1-10 16,3-2-13-16,0-1-3 15,3-2-1-15,0 3 1 0,3-3 0 16,0 0-1-16,3-2-2 16,-1 2 1-16,7-3-1 15,-3 1 0-15,0-1 0 16,0 3 2-16,-3-2 1 16,0 4-1-16,-3 1-2 15,0 0 12-15,-3 5 6 16,0 0-7-16,-3 8-1 15,-1-3-4-15,1 8-1 16,-3-2-3-16,0 5 1 0,0-3-2 16,-3 5-1-16,1-2 1 15,-1 3 1-15,3-3-1 16,-3-1-1-16,0 1-4 16,3-2-2-16,0-4-39 15,0 1-18-15,0-3-75 16,3-3-39-1,3 3 91-15</inkml:trace>
  <inkml:trace contextRef="#ctx0" brushRef="#br0" timeOffset="534560.608">5429 13012 128 0,'-3'8'49'0,"3"-3"-26"0,6-10-20 16,-3 3 12-16,0 4 6 15,6 3 7-15,-4-2-11 16,1 0-2-16,9 5-9 16,-3-3 11-16,6 3 9 0,-3 0-8 15,0 2-2-15,6 6-1 16,-6-2 1-16,-4-4 2 16,1 3 1-16,-3-2 1 15,-3 5 2-15,0-3-3 16,-3 6-2-16,-3 7-9 15,-3-10-3-15,3-3-1 0,-6 3 0 16,3-3-5-16,-9-2 1 16,3-1-18-16,-2 4-5 15,-10 1-40-15,9-9-14 16,0-1-44 0</inkml:trace>
  <inkml:trace contextRef="#ctx0" brushRef="#br0" timeOffset="535044.9882">5476 13261 184 0,'-3'-8'68'0,"3"5"-36"0,0 1-13 16,0 2 21-16,0-3-22 16,0 0-7-16,3 3 1 15,-3 0 3-15,0 0-7 16,0 0 2-16,0 8 3 0,0 0-1 16,0 3 3-16,0-3-4 15,-3 8-1-15,-3 7-6 16,3-7-3-16,0-2 0 0,-3 4 1 15,1 3 5-15,2-10 4 16,0-1-2-16,0 6 2 16,0 3-2-16,3-17 2 15,3 1-6 1,-3 0-1-16,6-1 2 16,-1 1-3-16,4 2-2 15,6-2 0-15,0-6-1 16,-3 1 0-16,3 2 0 15,3-6-5-15,-3-2-1 16,-3 1-33-16,0-1-11 16,-1-3-35-16,-2 0-11 15,-3 1-6-15</inkml:trace>
  <inkml:trace contextRef="#ctx0" brushRef="#br0" timeOffset="547803.2286">2023 15224 80 0,'-23'-10'30'0,"23"10"-16"0,-15-14 8 0,12 6 17 15,0 0-18-15,0 1-6 16,0-9 5-16,3 2 6 16,0-7-13-16,0 3 0 0,3-6-2 15,3-10-6-15,0 10-1 16,0 3 0-16,3-3 0 0,0 3 0 15,8-3 0-15,-8 3-2 16,9-3-2-16,3-3 5 16,-6 11 1-16,-3 3 4 15,3 0 4-15,0 2-6 16,0 3 0-16,-1 3-6 16,7 3-2-16,-3-1 0 15,12 0 2-15,-12 3 3 16,11 0 2-16,10 3 1 15,-12 0 0-15,-3-1 0 16,6 1 0-16,-7-1-2 16,4 6-1-16,-6-2-3 0,6 2 1 15,-6-3 4-15,8 3 4 16,-11-3-6-16,18 6-3 16,-6-3-1-16,5 2-1 15,-5 1 0-15,3 2 2 16,0-2-1-16,-4 7 2 15,16 11 0-15,-15-13 3 16,-9-3-3-16,5 6 0 16,10 10-1-16,-12-13 1 15,-3-3-2-15,6 3 2 16,-4-3-4-16,10 3 0 16,-3-3 1-16,3 3 2 15,11 8-1-15,-14-11-1 0,-6-2 1 16,3 2-1-16,-3-2 0 15,2-1 2-15,-5 1-1 16,6 5 2-16,15 5-2 16,-4-5-1-16,4-3 1 15,-3 5 1-15,-4-7-1 16,-11-6 2-16,0 1-4 16,3-1 0-16,6 0 3 15,-4 0 1-15,-2-2-1 16,-3 0-2-16,0-3 1 15,-9 0 1-15,0 0-1 16,5-6-1-16,13 1 1 16,-9 0-1-16,-3 0 0 0,6-3 0 15,8-3-3 1,-11 3 0-16,-3 3 4 0,3-6 1 16,8-2-3-16,-11 2 1 15,-3 4-2-15,0-7 0 16,3-7 2-16,-9 8 0 15,0 2 0-15,0-10 0 16,-1-8-5-16,-2 5 1 16,-3 3-3-16,0-5 2 15,3-14 3-15,-3 6 1 16,-3 4-2-16,0 4 2 16,-3 2 1-16,0 8 2 15,0 3-3-15,-3-3 0 16,-6-8 1-16,3 3 0 0,0 3 0 15,0 2 2-15,-3 3-1 16,1-1-1-16,-7 4 1 16,0-1-1-16,0 3 0 15,-3 0 2-15,-3 0-1 16,-3 0-1-16,-2 3 1 16,11 2 1-16,3 1-3 15,-9-3 0-15,-18 2 1 16,18 3 2-16,4 0-3 15,-4 5 0-15,-12 6 1 16,12-6 2-16,3-2-1 0,-3 5 2 16,-17 5-4-16,5-3 0 15,3 1 1-15,0 0 2 16,4 2-1-16,11-8-1 16,3 0 1-16,-9 3 1 15,-18 6-1-15,7-4-1 16,5 1 1-16,3-1 1 15,0 6 1-15,12-8 1 16,3 0-2-16,-3 3-2 16,1-1 1-16,-7 6 1 15,0-3-1-15,-6 6-1 16,-21 13 3-16,22-14 2 16,2-2-4-16,-6 0-3 15,3-3 3-15,-3 3 3 16,4-3-1-16,-4 3-2 0,-15 11-3 15,24-14 1-15,0-3 1 16,-5 4 2-16,2-4-1 16,-6 3-1-16,9-2 1 15,-12 2-1-15,6-2 0 16,-11-1 2-16,5-2-1 16,-3 6-1-16,-20 9 1 15,26-15-1-15,6 0 2 16,-3 3 1-16,3-3-4 15,-5-3 1-15,5 0 0 16,-6 3 2-16,-21 0-1 16,16-5-1-16,11 0 1 0,-12-3-1 15,-27 0 0 1,34-6 2-16,2 1-3 0,-3-3 0 16,-18-3 1-16,22 6 0 15,2 0-3-15,-3-6 2 16,-18-2 1-16,21 5 2 15,4 0-21-15,-4-2-9 16,-9-12-28-16,15 9-10 16,3 3-58-1,3-4-22-15,-3-12 76 16</inkml:trace>
  <inkml:trace contextRef="#ctx0" brushRef="#br0" timeOffset="550569.1475">4274 15285 88 0,'-9'0'35'0,"9"0"-18"0,-9 0 0 15,6 0 14-15,-3-3-3 16,0 1-2-16,3-1-3 16,0 0-3-16,-3-2-10 15,-3-3 2-15,3 3 2 0,0 0-1 16,-6-3 0-16,-8-3-1 15,-1 0 0-15,0 1-4 16,0-3 0-16,3-1-3 16,-3 1 0-16,3 3-1 15,1-4 2-15,-1 1-1 16,3-3 0-16,3-2-3 16,-3-3-2-16,3-1 1 0,3 1-1 15,0-3 0-15,3 3 2 16,0-3-3-16,3 3 0 15,0 3 1-15,0-1 2 16,3 1-1-16,0 2-1 16,6-3 1-16,0 1-1 15,0 2 0-15,0 0 0 16,0 0-3-16,0 3 2 16,3 0 1-16,0 2 0 15,0-2 0-15,3 0 0 16,0-1-3-16,-3 1 2 15,0 3 1-15,3-4 2 16,-3 1-1-16,2 0-1 0,-2 2 1 16,6-2-1-16,3-3 0 15,-6 6 0-15,-3 2 0 16,0-3 2-16,6-2-1 16,-6 5-1-16,0 3-2 15,0-6-1-15,2 1 2 16,4-4 2-16,-3 4-2 15,0 2 0-15,0 0 1 16,0 5 2-16,0 1-3 16,6-1 0-16,3 0 3 15,-7 3 1-15,1 0-1 16,3 0-2-16,3 0-2 16,-3 0 1-16,-3 0-1 0,3 0 0 15,5 0 0-15,-8 3 0 16,-3 0 4-16,6-1 1 15,3 6-1-15,-6-3-2 16,-3 1-2-16,3-1 1 16,2 6 1-16,1-3 0 15,-3 2 0-15,0 1 2 16,0-1-1-16,3 4 2 16,6 1-4-16,-4-1-2 15,-2-1 2-15,3 0 2 16,0 3 0-16,0-3 2 15,0 0-4-15,-6-5 0 16,-4 0-1-16,7 0 0 0,-3 0 2 16,3 3 0-1,-3-3 0-15,3 2 0 0,3 9 0 16,-6-9 0-16,-4 1 2 16,4 2 1-16,6 3-4 15,-6-5 1-15,-3-3 0 16,12 5 0-16,8 5 0 15,-8-7 2-15,-3 0-1 16,6 2-1-16,-3-3 1 16,8 6-1-16,-5-3 0 15,3 3 0-15,12 5 2 16,-16-7 1-16,-2-1-1 0,6 3-2 16,-3-3 1-16,6 3-1 15,-7-3 0-15,10 0 2 16,-6 1-1-16,6-1-1 15,-7-3-2-15,4 4-1 16,9 4 2-16,-4-2 2 16,1-3 2-16,-15-5 1 15,-3 0-5-15,12 0 1 16,-7 0 0-16,10-3 0 16,12 3 2-16,-16-5 1 15,-5 0-1-15,6-1-2 16,12 1 1-16,-16-3 1 15,-5 0-1-15,3-3-1 16,18-5 1-16,-16 3-1 16,-2 0 0-16,3-6 2 0,21-10-3 15,-25 5 0-15,-5 3-1 16,3-8-2-16,12-22-2 16,-18 20 1-16,-4 4 3 15,1-7 3-15,9-19-2 16,-12 21-2-16,-3 5-1 15,0-5 0-15,0-15 3 16,0-1 2-16,-9 3 0 16,-3 3-1-16,0 2 1 15,0 13-1-15,0 3 0 16,-3-5 0-16,-12-10-3 16,0 4 2-16,-3 3 3 0,1 6 3 15,-4-1-2-15,-3 6 0 16,-3 10-1-16,3-5 1 15,1-2 0-15,14 7 1 16,0 1 2-16,-3 4 1 16,-15 1-3-16,12-1-3 15,3-2 2-15,-5 3 2 16,-19 5-2-16,18-5 0 16,3-1 1-16,-12 6 0 15,-23 8-2-15,26-8 1 16,6-3-2-16,-6 6 2 15,-17 7-2-15,5-2-1 16,3 3 3-16,1-3 0 16,2 0 1-16,12-8 0 15,3 2-2-15,-9-2 1 16,-23 8-2-16,23-8 2 0,3-3-2 16,-3 3 2-16,-20 8-4 15,26-8 0-15,3 0 3 16,-3 0 1-16,-20 8-4 15,20-8 1-15,3 0 2 16,-6 2 1-16,-21 9-1 16,22-11-2-16,5 0 1 15,-12 5 1-15,-21 11-1 16,28-14 2-16,2 1-2 16,-3 2 2-16,3-2-4 0,-3 2 0 15,3-3 1-15,-5 6 0 16,-22 11 0-16,24-17 2 15,3-2 1-15,-8 8 1 16,-28 8-5-16,30-11 1 16,3-2 0-16,-2 2 2 15,-22 8-1-15,27-13-1 16,3 0 3-16,-3 3 0 16,-23 4-4-16,23-7 1 15,3-2-2-15,-6-1 0 16,3 0 2-16,-5 1 0 15,2-1 0-15,-12 0 0 16,-23 3 0-16,29-5 2 16,6-1-3-16,-3 1 0 15,3 0-19-15,-8-1-9 0,5 1-25 16,-3 0-9-16,-23 5-59 16</inkml:trace>
  <inkml:trace contextRef="#ctx0" brushRef="#br0" timeOffset="552866.3886">4170 14938 152 0,'3'-2'57'0,"-9"-4"-30"0,9 1-21 15,-3 5 15-15,0 0-2 16,0 0 1-16,0 0 6 0,0 0 4 16,3 3-16-16,-3-1 5 0,0 6 4 15,0 3 1-15,0 5 3 16,-3 8-6-16,0 10-3 16,-3 3-6-16,0 8-2 15,0 13-6-15,-3 16-1 16,-3 8 3-16,0 0 1 15,-3 8-3-15,0 3-1 16,0-3-1-16,0-5 1 16,1-9-2-16,-1 1 2 15,3-3-2-15,0-5-1 16,6-8-2-16,0-8 1 16,3-11 3-16,3-8 1 15,0-4-19-15,3-12-9 0,0 1-42 16,3-9-20-16,0-5-38 15</inkml:trace>
  <inkml:trace contextRef="#ctx0" brushRef="#br0" timeOffset="553475.7076">3872 16161 192 0,'0'-8'74'0,"3"5"-40"0,-3 3-11 16,0 0 24-16,3 0-22 15,0 8-8-15,0 3-3 16,3 7 1-16,0 9-8 16,6 2-2-16,-3 0 1 0,0 3-1 15,-1-1 0-15,-2-7 5 16,0 3 4-16,3-9 1 15,0-2 4-15,3-5-9 16,0-9-3-16,3-2 0 0,3-8 0 16,0 0-3-1,2-7-3-15,1-7 0 0,0-4-1 16,0-1-20-16,-3-2-7 16,-3 6-54-16,-3 4-23 15,0 11-14 1</inkml:trace>
  <inkml:trace contextRef="#ctx0" brushRef="#br0" timeOffset="554007.0116">3684 16941 280 0,'-11'-13'107'0,"11"5"-58"0,0 0-57 0,2 6 18 15,1-6-9-15,0 2 2 16,9-7-4-16,6-5 0 16,-3-1 1-16,3 1-3 0,-3-4 2 15,3 1 1-15,-3 5 0 16,-4 3 2-16,1 0 1 15,-3 10 10-15,-6 6 3 16,-3 2 4-16,0 8 2 16,-3 6-8-16,0 5-3 15,-3 10-4-15,0 3-2 16,0 8-3-16,4 5-2 16,-1-5 1-16,0-8-1 15,0 0 0-15,3-7 0 16,0-1-18-16,0-8-8 0,3-3-37 15,3-4-17-15,-1-9-42 16</inkml:trace>
  <inkml:trace contextRef="#ctx0" brushRef="#br0" timeOffset="554335.1372">4101 16780 228 0,'-9'13'88'0,"6"-5"-48"0,-3 8-20 16,6-8 24-16,-3 5-22 0,0 3-9 15,3 13-7-15,0 8 0 16,0 8-3-16,-3 0 3 0,0-3 0 16,3 1 2-16,0-4 0 15,0-2-4-15,0-7-1 16,3-1 8-16,0-3 2 15,0-7-6-15,3-11-4 16,0 0-2-16,3-8-1 16,3-8 0-16,0-8 2 15,0 0-10-15,0-13-2 16,3-11-30-16,0 0-12 16,-1 1-81-1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49:54.95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12379 14592 480 0,'104'-58'0'0,"39"-14"0"0,-48 32 0 16,36-7 0-16,33-11 2 16,38-6 5-16,22 3 6 15,11 6-7-15,27 4-1 0,9 4-1 16,14-1 2-16,7 8 1 15,21 1 1-15,20 7 2 16,0 8 6-16,4 0 4 0,8 14-10 16,6 5-3-16,-3 10 4 15,4 8 4-15,-4 14-9 16,0 2-4-16,-11 2 1 16,-7 6 0-16,-15 11 7 15,4 5 6-15,-10 3-6 16,-29 4-1-16,3 1-5 15,-21 3-3-15,-15 10 0 16,-24 8 1-16,-20 3-1 16,-25 2 2-16,-14 13-2 15,-18 4 2-15,-27-7 0 16,-21 9 3-16,-23 0 1 16,-22 3 3-16,-23 4 1 15,-27 1 1-15,-30 3-4 0,-18-6 0 16,-26 10-1-16,-33 1 1 15,-24-3-4-15,-36-5-1 16,-23 5-1-16,-63 19-2 16,-15-22-2-16,-27-13 1 15,0-10 1-15,-8-11 0 16,-16-5 2-16,-8-14 1 16,-13 1 3-16,-11-14 1 15,-3-11-3-15,6 4-1 16,127-19 3-16,-196 7 3 15,22-9-4-15,5-4-1 16,15-7 0-16,2-6 0 0,7-2-5 16,6-6 1-16,21-10 2 15,11 2 1 1,4-7-1-16,5-1 1 0,34-15 0 16,5-6 1-16,15-8 0 15,24-2 0-15,6-5-5 16,20-4 1-16,16-4 0 15,11-3 2-15,27-6-3 16,24-2 0-16,15 0-1 16,21-5-2-16,9-3 3 15,20-14 0-15,22 4 1 16,20-11 0-16,30-3 0 16,24-11 2-16,20 1-3 15,16-6 0-15,26 1-1 16,24 4-2-16,21-10 3 0,27-8 2 15,6 11-2-15,23 2-2 16,13 0 2-16,8 9 0 16,21 2-2-16,6 7 2 15,12 4-1-15,12-1 0 16,0 14 2-16,0 8 2 16,21-6-1-16,-18 13-1 15,-6 4 1-15,6 7 1 16,-24 5 1-16,6 6 1 15,-30 8 0-15,3 5 2 16,-32 5-3-16,2 5 0 16,-23 9-1-16,-27 5 1 0,-3-1-2 15,-18 1-1-15,-12 3 3 16,-24-1 0-16,-14 3-1 16,-13 3 1-16,-11 0-2 15,-6-1 2-15,-9 1-4 16,-10 2 0-16,-5-2-4 15,-3 2-1-15,-6 1-17 16,-3-1-5-16,-3 3-26 16,0 0-10-16,-3 3-43 15,0 15-20-15,0 9-36 16</inkml:trace>
  <inkml:trace contextRef="#ctx0" brushRef="#br0" timeOffset="4502.9996">15844 9250 160 0,'-33'-48'63'0,"33"48"-34"0,-18-55-36 0,15 44 10 15,-6-26-5-15,3 8 0 16,-3-37 0-16,3 8 0 16,9-40 2-16,0 13-3 0,18-26 2 15,-3 18-1-15,24-15-2 16,-7 15-2-16,31 6-1 16,-13 15-3-16,25 22 1 15,-13 8 5-15,16 34 4 16,-13 3 3-16,-2 34 3 15,-7-3 3-15,-11 38 5 16,-7-9 5-16,-14 48 3 16,-3-18-3-16,-21 21-1 15,-3-16 3-15,-24 21 3 16,3-16 5-16,-11-5 2 16,5-10-5-16,-24-17-2 15,7-7-7-15,-25-19 0 0,10-6-10 16,-22-25-2-16,13-1-5 15,-19-29-3-15,13 6-9 16,6-25-3-16,8 6-16 16,12-26-6-16,7 10-44 15,11-29-60 1,6 16 35-16</inkml:trace>
  <inkml:trace contextRef="#ctx0" brushRef="#br0" timeOffset="10894.2758">15951 9742 268 0,'-15'3'101'0,"15"-3"-54"0,-6-14-44 15,6 12 21-15,0-9-14 16,0 3-1-16,3-16-5 15,0 3-3-15,6-11 0 16,-3 6-1-16,15-22 0 0,-3 11 0 0,11-16 2 16,-5 8-3-16,9 0 0 15,-6 6 1-15,2 7 0 16,-2 6 0-16,0 10 2 16,-3 0 5-16,0 21 6 15,-7-2-5-15,1 23 0 16,-3-5-4-16,0 9-3 15,-3-7 0-15,0 6-1 16,-3-2-3-16,3 5 0 16,0-6-31-16,0-5-15 15,-4-2-17-15,7-17-5 16,-6 1-14 0,-9-11-17-16,0 0 44 15</inkml:trace>
  <inkml:trace contextRef="#ctx0" brushRef="#br0" timeOffset="11222.4615">16314 9274 232 0,'-9'-14'88'0,"9"14"-48"0,-3 14-20 16,3-14 24-16,0 8-11 16,0 0-2-16,-3 13-7 15,0-3-3-15,-3 9-11 16,3-4 2-16,-3 22 4 0,0-7 1 16,0 20-1-16,0-11-2 15,3 19 1-15,0-10-6 16,6 15-3-16,0-10-3 15,3 3 0-15,-3-9-2 0,6-4-1 16,-3-9-2-16,6-2 1 16,-3-6 1-16,9-5 0 15,-3-5 0-15,9-8 0 16,-7-3-3-16,7-5 0 16,-6 0-7-16,-3-3-4 15,0 1-14-15,-6-4-5 16,0 1-25-16,-3 0-8 15,0-1-53 1,-3 1-41-16,-3-1 66 16</inkml:trace>
  <inkml:trace contextRef="#ctx0" brushRef="#br0" timeOffset="11675.7552">16641 10292 220 0,'-14'-2'85'0,"14"2"-46"0,14-3-15 0,-11 3 29 16,6-3-14-16,-3 3-2 16,6-2-20-16,-3-1-8 15,9-5-5-15,-3 0-6 0,12-5 1 16,-4 2 3-16,10-7 1 16,-6 5-19-16,3-3-9 15,-6 3-73-15,-1-3-75 16,-2 2 48-16</inkml:trace>
  <inkml:trace contextRef="#ctx0" brushRef="#br0" timeOffset="11956.9129">16951 9903 280 0,'-24'24'104'0,"24"-24"-56"0,-24 53-27 15,21-45 28-15,-12 21-20 0,4-5-5 16,-7 18-9-16,0-5 0 16,-3 19-8-16,3-8-2 0,0 12 1 15,0-9-3-15,1 4-2 16,-1-7 0-16,3-3 1 16,0-6-14-16,3-7-7 15,3-3-34-15,3-10-16 16,0-3-26-16,12-22-8 15,-3 1 4 1</inkml:trace>
  <inkml:trace contextRef="#ctx0" brushRef="#br0" timeOffset="12128.8017">16877 10284 236 0,'20'3'90'0,"-20"-3"-48"0,18 21-29 0,-15-18 24 15,6 7-8-15,0 1 0 0,6 13-12 16,-3-3-3-16,9 5-8 15,-3-2-4-15,-1 3-1 0,-2-3-4 16,0 5 2-16,0-3-32 16,0-2-15-16,0-6-40 15,0-2-15-15,-3-2 11 16</inkml:trace>
  <inkml:trace contextRef="#ctx0" brushRef="#br0" timeOffset="12363.2052">17264 9874 288 0,'-6'-8'107'0,"6"8"-58"0,0 3-48 0,0-3 19 16,0 3-2-16,0-3 3 15,3 5-11-15,-3 0-3 16,3 3-5-16,-1-3-2 0,4 3 3 15,0 0-42-15,0 0-18 16,0 0-62 0,0 5-42-16,0 1 72 15</inkml:trace>
  <inkml:trace contextRef="#ctx0" brushRef="#br0" timeOffset="13082.0278">17234 10081 232 0,'-21'10'88'0,"21"-10"-48"0,-12 3-29 0,12-3 21 0,0 0-17 16,0 0-6-16,9 0-5 16,-3 0-4-16,6 0 1 15,-3 0-1-15,3 0 2 0,0 0-3 16,2 0 0-16,-2 0-12 16,0 0-7-16,0 0 2 15,-3 3 2-15,0-1 10 16,-6 3 5-16,0 1 30 15,-6 7 14-15,0-2 4 16,-12 4 4-16,3-1-13 0,-6 2-5 16,3-3-13-16,1 0-2 15,2-2-11-15,3-1-2 16,0 3-5-16,3-5-1 16,3-2-1-16,9-4 0 15,0 1 2-15,9-3 0 16,-3 0-5-16,5 0-1 15,-2 0-4-15,3-3-1 16,-3 3-1-16,0-2 0 16,-3 2 9-16,-3 0 4 15,0 0-3-15,-3 2 0 16,-3-2 1-16,-3 6 2 16,0-1-2-16,-6 3 0 15,0 0 3-15,-3 5 1 16,0-2-4-16,-3 4 1 0,3-1 0 15,-3 4 0-15,0-2-3 16,3 0 2-16,0-3 3 16,6-2 1-16,0-1-6 15,6-2-2-15,0-2 2 16,6-4 1-16,-3 1-1 16,9-3 2-16,-3 0-6 15,3-5 0-15,-3-1 1 16,3 4 1-16,-3-1 3 15,0 3 1-15,-4 0 1 16,-2 5 2-16,0 1 1 16,-3 1 1-16,0 1-5 0,-3 3 1 15,0 0 0 1,-3 2 0-16,0-3 0 0,-3 1 0 16,3-3-18-16,0-3-8 15,0-2-28-15,3-8-11 16,0-1-32-1,0-10-40-15,0 1 49 16</inkml:trace>
  <inkml:trace contextRef="#ctx0" brushRef="#br0" timeOffset="13394.5656">17484 10038 228 0,'6'-26'88'0,"-6"26"-48"0,0-21-5 0,0 15 32 16,0 1-21-16,0 2-6 15,3 1-22-15,0-1-6 0,0 1-8 16,0 2-5-16,3-3 0 0,0 3 1 16,2-3 2-16,1 1-3 15,3-1 0-15,-3 0 1 16,6-2 0-16,-3 2 0 16,3 1 2-16,-3-1-1 15,0 3-1-15,-3 0 3 16,-3 5 0-16,0 1-4 15,-6 7 1-15,0 0 2 16,-3 3 1-16,0-3-21 16,0 0-8-16,0-2-16 0,0-3-6 15,0 0-18-15,0-5-7 16,0-1-33 0</inkml:trace>
  <inkml:trace contextRef="#ctx0" brushRef="#br0" timeOffset="13613.303">17564 9962 192 0,'-3'2'74'0,"3"-2"-40"0,0 24-13 0,0-21 25 16,0 13-9-16,0-3-1 15,3 16-5-15,-3-5-2 16,0 10-16-16,0-2 3 0,0 13 4 16,0-5-7-16,-3 10 0 15,0-11-7-15,0 6-2 16,0-8-4-16,0 6-3 15,0-6-14-15,3-5-6 0,0-6-35 16,3-10-14-16,0 0-49 16,3-19-32-1,0 1 71-15</inkml:trace>
  <inkml:trace contextRef="#ctx0" brushRef="#br0" timeOffset="14207.1205">17942 9877 284 0,'0'-3'107'0,"0"3"-58"0,0 6-44 15,0-6 22-15,0 5-4 0,0-3 3 16,0 9-5 0,0-3-3-16,-3 8-10 0,3-3-3 0,-3 8-1 15,0-2-5-15,0 2 1 16,0-3-9-16,0 1-4 15,3-3-26-15,0-3-13 16,0-2 8-16,3-3 3 16,-3-3 13-16,3-2 4 15,0-1 15-15,0-2 5 16,0 0 3-16,0 0 3 16,0 0 3-16,-3 3 4 15,0 0-2-15,0 2 1 16,0 0-1-16,-3 3 3 15,0 0-1-15,-3 3 2 16,3-1 0-16,-9 9 3 0,3-3-1 16,-2-1 0-16,2 1-5 15,0 0 0-15,3 0-7 16,3-5-3-16,0-3-2 16,6-3 3-16,0 0 0 15,3-2 3-15,0-3-3 16,3 0 0-16,-1 0 1 15,4 0 0-15,-3 0 0 16,3 0 0-16,-3 0 0 16,0 2 0-16,0 1 0 15,3 8 0-15,-3-3 0 0,3 10 2 16,0-2-14-16,-3 8-7 16,0-3 10-16,-1 8 6 15,-2-5-4-15,0 2-2 16,-3-4-50-16,-3-7-24 15,0-1-6 1</inkml:trace>
  <inkml:trace contextRef="#ctx0" brushRef="#br0" timeOffset="14410.3049">17972 10263 328 0,'-15'19'123'0,"15"-19"-66"0,-12 16-55 0,12-14 25 16,-3 9-12-16,0-3 0 0,-3 13-5 16,0-3 1-16,-3 9-6 15,0-3-5-15,-2 5-1 0,-1-5-6 16,-3 7 0-16,3-4-43 16,0-1-19-16,0-2-75 15</inkml:trace>
  <inkml:trace contextRef="#ctx0" brushRef="#br0" timeOffset="14894.8494">18335 9983 156 0,'-12'2'60'0,"12"-2"-32"0,-6 3-31 16,6-3 11-16,0 8 11 16,0 0 8-16,0 10-8 15,0-2-3-15,0 16-9 16,0-5 2-16,0 12 3 0,0-4-2 15,0 7 0-15,0-2-6 16,-3 2-1-16,0-5-1 16,0-3 1-16,0-2-20 15,3-8-6-15,0-6-28 16,0-12-12-16,0-4-18 16</inkml:trace>
  <inkml:trace contextRef="#ctx0" brushRef="#br0" timeOffset="15332.2657">18344 10012 208 0,'6'-48'79'0,"-6"48"-42"0,6-34-21 0,-3 29 22 16,0-14-9-16,0 3-2 15,0-2-13-15,0 2-6 16,3-3-5-16,-3 3-3 0,3 0 1 16,0 3 7-16,3 5 7 15,-4 0-1-15,4 11 2 16,0 0-7-16,3 15-1 15,-3-2-4-15,0 11-1 16,0-4-1-16,0 17 1 16,-3-6-2-16,0 19 2 0,0-8-2 15,0 6 2-15,-3-9-2 16,0-2-1-16,0-6-19 16,-3 0-8-16,0-5-19 15,0-7-9-15,0-4-14 16,-3-7-5-16,0-1 16 15,-6-10 7 1,0 0 32-16,0-5 33 16,0 0 19-16,3-6 17 15,0 1 9-15,0-4-19 16,3 4-6-16,0-1-20 16,0 3-4-16,0 3 0 0,3 0-8 0,0 5-1 15,0 0-14-15,9 2-5 16,-3-2-76-1,6-2-46-15,0-1 61 16</inkml:trace>
  <inkml:trace contextRef="#ctx0" brushRef="#br0" timeOffset="15519.7883">18448 10337 284 0,'-42'16'107'0,"42"-16"-58"0,-14 8-46 0,14-8 23 16,-3 0-8-16,0 0-1 15,0 0-9-15,0 0-5 16,3-3-2-16,0 3-1 0,6-5 0 16,0 0-3-16,6-8 2 0,-1 2-37 15,7-10-14 1,-3 2-31-16,3-10-14 0,-3 3 6 16</inkml:trace>
  <inkml:trace contextRef="#ctx0" brushRef="#br0" timeOffset="15957.3016">18606 9972 308 0,'-9'-2'115'0,"9"2"-62"0,-3-3-44 16,3 0 25-16,0 1-15 15,0-1-3-15,3-2-7 16,0-1-1-16,3 1-5 16,0 0-2-16,0-1 0 0,0 1-1 0,3 0 0 15,0 0 0-15,0-1 0 16,0 4-16-16,-1-4-4 15,1 4-25-15,-3-6-9 16,0 0-1-16,0-5 1 16,0-1-2-16,-3-1-3 15,0 1 19 1,-3-4 11-16,0 2 18 16,0-3 20-16,0 3 11 15,0 6 24-15,0-1 11 16,0 6-11-16,0 0-5 15,0 10-12-15,0 0-5 16,3 19-12-16,-3-3 0 0,3 19 1 16,0-8-6-16,3 26-3 15,-3-8-1-15,3 14-1 0,-3-9 2 16,0 14 1-16,0-11-1 16,0 6-2-16,0-14-2 15,-3 6-1-15,0-9-38 16,0-12-15-16,0-6-43 15,-3-16-26 1,3-2 56-16</inkml:trace>
  <inkml:trace contextRef="#ctx0" brushRef="#br0" timeOffset="16097.9822">18642 10208 208 0,'6'-11'79'0,"-6"11"-42"0,6 3-30 0,-3-3 20 15,5 0-14-15,-2 0-4 16,3 2-9-16,-3 1-2 15,0 5-54-15,0-3-23 16,0 1-9-16,0-4-1 16</inkml:trace>
  <inkml:trace contextRef="#ctx0" brushRef="#br0" timeOffset="17832.4981">18921 9861 264 0,'-6'-5'99'0,"6"5"-54"0,-2-19-20 0,2 14 31 16,0 0-8-16,0 2 1 16,0-2-21-16,0 2-6 0,2-2-14 15,-2-1-5-15,3 1 0 0,0 0-2 16,3 0 2-16,-3 2-4 15,3 0 0-15,0 1 1 16,3-1 2-16,-3 0-3 16,3 6 0-16,-3-3 1 15,0 5 0-15,0 1-18 16,0 4-5-16,0 1-5 16,0 5 2-16,-3-3-1 15,0 8 2-15,0-5 7 16,-3 10 4-16,0-2 3 15,-6 8 5-15,3-6 1 16,-6 6 3-16,0-5-8 16,0 4-3-16,0-2-9 0,0-2-1 15,3-6-10-15,0-2-4 16,3-4-18 0,3-4-25-16,0-3 23 15,3-8 30-15,0 0 16 16,3-5 7-16,0 2 1 15,0-2 4-15,-3-1 3 16,0 1 14-16,0 3 8 16,0 2 13-16,-3 0 6 15,0 2-5-15,0 1 1 16,0 10-6-16,0-2-1 16,0 5-19-16,0-1 2 0,0 4 1 0,0-3-4 15,-3 8 0-15,0-6-4 16,0 9 1-16,0-6-4 15,0 5-2-15,0-5-5 16,0 1 0-16,0-4 0 16,3-2 2-16,0-3-3 15,0-5 0-15,0-3-12 16,3-13-7-16,0 3-5 16,3-13-2-16,0 2 4 15,3-19 3-15,-3 6 3 16,6-16 3-16,-3 8 8 15,6-16 3-15,0 6 3 0,-1-14 0 16,-2 11-3-16,3-9 0 16,-3 9 2-16,0-11 2 15,0 8 4-15,0 0 2 16,-3 8 8-16,3 0 4 16,-3 8 2-16,2 6-1 15,-2 2 5-15,6 5 4 16,0 8 1-16,3 16 4 15,0 0-18-15,6 29-9 16,-6-8-5-16,2 29-2 16,-2-7 0-16,3 28 0 15,-3-13 0-15,3 22 2 16,-3-14-1-16,0 16 2 16,-4-13-4-16,-2 10 0 0,0-10-15 15,-3-8-6-15,0-8-25 16,-6-11-7-16,0-5-45 15,-6-21-41 1,3-3 53-16</inkml:trace>
  <inkml:trace contextRef="#ctx0" brushRef="#br0" timeOffset="18348.2062">19201 9948 200 0,'-6'8'77'0,"6"-8"-42"0,0 16-23 15,0-16 21-15,0 16-13 0,0-3-3 16,3 14-10-16,0-6-3 16,0 13-2-16,0-5-2 0,0 0 1 15,0-2-4-15,0-3 2 16,0-3 1-16,3-5 0 16,0 0-20-16,3-8-9 15,0-3 4-15,3-10 1 16,-3 2 8-16,3-5 2 15,-3-3 6-15,-1 1 3 16,1 2 0-16,0 3 4 16,0-1 2-16,-3 4 4 15,-3 2 9-15,-3 2 3 16,0 1 14-16,-3 5 5 16,0 0-11-16,-3 2-2 0,3 1-9 15,-3 0-1-15,3-3-8 16,0 2-3-16,0-2-4 15,3 0-1-15,0 0 2 16,3 0 0-16,0 0 1 16,0 0 2-16,0-3-1 15,3 0-1-15,0 1-2 16,0-1 1-16,0 0-4 16,0 1 1-16,0-1-7 15,0 0-3-15,-3-2-6 16,0-1-2-16,0 1-2 15,0 2 0-15,-3 1-19 0,-3-6-8 16,0 0-22 0</inkml:trace>
  <inkml:trace contextRef="#ctx0" brushRef="#br0" timeOffset="28120.9084">15010 9753 380 0,'-104'-8'143'0,"50"-11"-78"0,-17-2-89 16,38 13 17-16,-17-3-3 15,-19-2 2-15,-2-13 6 16,-7-6 3-16,1-8 0 16,0-15-3-16,-10-22 1 0,19-10-8 15,11-19-2-15,10-21 4 16,17-5 1-16,12-25-1 0,24 12 0 16,18-9-1-16,15-4 2 15,17-1 2-15,21 3-1 16,28 2 4-16,5 6 0 15,33 3-2-15,11 7 0 16,31 22-1-16,14 15 3 16,19 19-2-16,17 21 1 15,9 16 4-15,6 29 1 16,18 14-4-16,9 12 1 16,-12 30 0-16,8 10 0 15,-17 14-3-15,-6 10 2 16,-17 13 1-16,-13 14 2 0,-15 15-8 15,-23 27-1-15,-36-3 4 16,-24 8 3-16,-42-2 5 16,-38-8 2-16,-33 12 10 15,-39 1 4-15,-42-5-3 16,-41 2 0-16,-98 32-8 16,-36-35-4-16,-48-15-1 15,-47-22-1-15,-33-12 0 16,-36-22 0-16,-14-21-22 15,-4-24-10-15,-18-19-22 16,7-15-8-16,17-11 11 16,18-13 5-16,33-16-26 15,45-5-39 1,50 0 30-16</inkml:trace>
  <inkml:trace contextRef="#ctx0" brushRef="#br0" timeOffset="49958.6665">18240 16177 124 0,'-9'5'46'0,"9"-5"-24"0,0-3 12 0,0 1 26 16,3-4-15-16,0 1-5 15,0-8-10-15,0 5-2 16,6-5-16-16,0-3 6 0,0-3 3 16,0 1-7-16,-1-3-1 15,1 5-3-15,3 0-1 16,-3 3 6-16,3-1 2 15,-3 4-4-15,3 4-3 16,0-1-3-16,6 7-2 16,-3 0-3-16,2 5 1 15,-2-3-2-15,0 6 2 16,0 0-2-16,0 3 2 16,-3-3-9-16,-3 2-3 15,0-2-28-15,-3-2-14 16,0-1-20-16,0-5-8 15,-3 0-19-15,-6-5-28 16,-3-1 50-16</inkml:trace>
  <inkml:trace contextRef="#ctx0" brushRef="#br0" timeOffset="50380.4672">18374 15997 212 0,'-9'2'79'0,"9"-2"-42"0,-6 3-12 15,6-3 25-15,0 0-8 16,0 0-2-16,-3 5-11 15,0 1-6-15,0 4-13 16,0-2 5-16,3 11 2 0,0-3-5 16,0 10 1-16,0-2-2 0,6 10 1 15,-3-5-4-15,6 6 0 16,0-6-5 0,9 5 0-16,-4-5 1 0,16-5 2 15,-6 3-5-15,15-6-1 16,-4-3 4-16,10-2 2 15,-9-3-2-15,23-7-1 16,-8-4-1-16,12-4 1 16,-10-4-2-16,19-10 2 15,-13 3-2-15,15-16-1 16,-11 3-2-16,5-9 1 16,-11 6 1-16,3 0 0 15,-10 5 2-15,4 0 3 16,-10 3-4-16,1 0-1 0,-6 3 0 15,-4 2 0-15,1 0-9 16,-9 3-2-16,-3 2-25 16,-3 3-9-16,-4 0-56 15,-2 3-23-15,-3 0-10 16</inkml:trace>
  <inkml:trace contextRef="#ctx0" brushRef="#br0" timeOffset="52036.8915">19933 15518 288 0,'3'-24'107'0,"-3"24"-58"0,12-13-33 0,-9 10 27 16,6-5-17-16,0 3-2 16,9 0-10-16,-3-1-4 15,9 1-5-15,-3 0-2 0,5 2 1 16,-5 0-2-16,3 6 1 16,-3 0 0-16,-3 7 1 15,-3-2 0-15,-6 13 0 16,-1-2 0-16,-11 7 0 15,1-2 11-15,-16 11 5 16,3-4-4-16,-6 6 1 0,3-5-1 16,0 0 2-16,0-6-6 15,6-2 1 1,4-5-13-16,5-9-4 0,0 4 4 16,14-12 4-16,-2 1-4 15,12-11 0-15,-3 3-2 16,6-11-2-16,-3 2-4 15,6-4 0-15,-7 2-14 16,1-5-3-16,-3 5-11 16,0-5-3-16,-3 2-8 15,-3-4 0-15,-3 1 1 0,0 1 3 16,-3 3 19-16,-1 2 12 16,1 3 12-16,0-1 8 15,0 4 20-15,-3 2 12 16,0 3 3-16,-3 2 4 15,0 0-11-15,0 14-2 16,0-3-15-16,0 8-6 16,0 0-6-16,3 2 0 15,0-2-4-15,0 2 0 16,0-2-1-16,0 0-2 16,0-3 1-16,0-10-1 15,0 5-7-15,0-8-3 16,0 0-1-16,3-13-1 15,0 0 4-15,3-17 5 16,0 7 0-16,6-9 1 0,-3 5 2 16,-3 4 2-16,-1 4 1 15,1 3 1-15,-3 3-2 16,0 8 1-16,0 2 4 16,0 11 4-16,0-3-6 15,3 8-1-15,-3-2-2 16,3 5-2-16,0-3-2 15,3 0 1-15,-3-2-10 16,3-3-3-16,0-3-17 16,-1-7-6-16,1-1-9 15,0-16-1-15,0 4-10 16,0-15-2-16,-3 4 19 16,3-8 10-16,-3 4 19 0,6 1 7 15,-6 3 22-15,0 5 11 16,-3 0 23-16,-1 7 10 15,1 4-11-15,0 7-6 16,-3 0-10-16,0 17-5 16,0-4-8-16,0 17-1 15,0-9-8-15,0 9-3 16,0-6 1-16,0 5 0 16,0-2-8-16,0-5-3 15,0-3-6-15,0-14-1 16,0 1 1-16,0-11 2 15,0 0-5-15,-3-5-1 16,0 0 0-16,-9-3 4 0,0 2-2 16,-9 1 3-16,3 3 3 15,-2 7 1 1,-1 0 3-16,-3 6 1 0,6 0-4 16,3 7 1-16,3 1 0 15,3-1 0-15,3 1-3 16,3 0 2-16,0-4-1 15,9-1 0-15,-3-1 2 16,3-2 2-16,0-1-1 16,6-4 2-16,0-1-4 15,-3-2 0-15,0 2-15 16,-1-5-6-16,-2 0-44 0,0-2-18 16,0-1-53-1</inkml:trace>
  <inkml:trace contextRef="#ctx0" brushRef="#br0" timeOffset="55462.2655">20163 16198 216 0,'3'5'82'0,"-3"-5"-44"0,20-5-27 0,-17 2 21 16,6-5-17-16,0 0-6 15,9-8-5-15,-3 3-1 16,0-5-2-16,-3 2 2 0,3-11 0 15,-3 4-1-15,0-7-2 16,-4 4 3-16,-2 2 0 16,0 3 1-16,-3 5 0 15,-3 3 0-15,-3 10 2 16,0-2 1-16,-6 21 1 16,1-6 0-16,-1 12 2 15,0-4 1-15,0 11 1 16,0-5-4-16,3 8 0 15,3-6-7-15,3-2-1 0,0-3 0 16,9-8 2-16,0 1-3 16,3-14 0-16,-3 0-8 15,8-16-2-15,-2 0-3 16,9-8-1-16,-3 0 5 16,6-7 6-16,-6 1 1 15,-1 4 1-15,-2 5 4 16,-3 8 3-16,-3 5-2 15,0 10-2-15,-3 1 4 16,0 10 4-16,-3-2-5 16,3 5 0-16,-3-3-2 0,3 3-2 15,-3 2-2-15,3-5 1 16,-1-2-4-16,7-8 1 16,-3-1-29-16,6-12-11 15,0 2-4-15,3-21-1 16,-3 0 1-16,-1-8 2 15,-2 0 24-15,3-11 12 16,-3 8 7-16,0 3 5 16,-3 5 38-16,-3 9 21 15,0 4-14-15,-3 19-4 16,0 0-12-16,-3 13-5 16,0 1-6-16,-3 15-2 15,0-3-6-15,0 6-2 16,0-6 0-16,0 3 1 15,0-2-5-15,3-6-2 16,0-2-7-16,3-6 0 0,-3-3-15 16,2-10-5-16,-2 0 5 15,0-16 5-15,0 3 10 16,-6-5 4-16,0 2 1 16,-8 0 1-16,-1 3 2 15,-9 7 4-15,3 4 9 16,-3 10 3-16,3-3 3 15,-3 11 0-15,4 0-7 16,2 5-2-16,3-5-9 16,6 2-2-16,-3-4-4 0,12 4-1 15,3-7 1-15,6-1 0 16,-3-2 0-16,6-5 0 16,-1 0-9-16,7-11-4 15,-3 0 2-15,12-14 2 16,-3 4-4-16,2-6 1 15,-2 3 4-15,-3 0 4 16,-3 2 5-16,-6 6 2 16,0 2-4-16,-6 9 1 15,-3-1 4-15,-4 8 5 16,1 3 1-16,-3 6 2 16,0-1-4-16,0 0-3 15,0-2-2-15,6 2-3 16,-3-3-2-16,6-2 1 15,-3-2-1-15,6-6 0 0,-3 0 0 16,6-11 0-16,-3 1-7 16,6-6-4-16,-3 0 4 15,0-11 5-15,-4 6 1 16,1-3-1-16,-3 3 3 16,-3 5 2-16,0 0 4 15,-3 9 2-15,0-1 5 16,0 10 3-16,0 1-6 15,-3 7-1-15,0-2 2 16,0 8 1-16,0 0-5 16,3 3-2-16,0-3-7 0,3-3 0 15,-3-3 1-15,6-7 3 16,0 0-2-16,3-9-2 16,0 1-5-16,8-11 0 15,-2 3-7-15,3-8-3 16,-3 2 5-16,3-7 5 15,-3 2 5-15,0 3 2 16,-4 2 3-16,-2 3 1 16,-3 3-1-16,0 5-2 15,0 3 1-15,0 8-1 16,-3-1 0-16,3 6 0 16,-3-3 0-16,3 1 0 15,-3-1-3-15,3 0 2 16,0 1-23-16,3-4-10 15,-1 1-6-15,4-3-2 16,-3 0 2-16,6-8 0 0,-3 0-7 16,3-5-5-1,-3 2 26-15,3-5 16 16,-4 3 10-16,4-3 43 16,-3 3 21-16,-3 0-1 15,0 0-1-15,-12 5-12 16,0 0-6-16,-3 5-25 15,0 0-3-15,-3 6 1 0,0 0-3 16,-3 5 2-16,3 0-3 16,0 10 2-16,0-2-6 15,3 0-1-15,0-3-6 0,3 0-4 16,0-2-2-16,6-3 0 16,0 0 0-16,9-8 3 15,-3 0-13-15,9-8-4 16,-3 0-1-16,6-5-1 15,-4 2 6-15,7-5 6 16,-9 3 5-16,0-3 4 16,-3 3 0-16,0 2 2 15,-3 1 0-15,-3 4 3 16,0 1 10-16,-6 8 7 16,-1-1-6-16,-2 6 1 15,0 0-5-15,0 8 2 16,0-3-6-16,0 1-1 15,0-4-6-15,3-2-2 16,0 0-5-16,3-13-1 0,-3 2-17 16,9-7-5-16,0-1-10 15,3-10-4-15,-3 2-10 16,6-12-3-16,-3 4-14 16,3-10-4-16,-4 8 10 15,4-11 8 1,-3 6 34-16,3-6 12 15,-3 8 10-15,-3-5 4 16,0 3 4-16,0 2 29 16,-3 6 12-16,2 2 3 15,-2 3 3-15,0 5-9 16,0 3-4-16,0 5-24 0,-3 0 8 16,0 10 4-16,-3 1-3 0,-3 10 0 15,0-2-2-15,-3 18-1 16,0-5-3-16,0 21-2 15,0-3-8-15,0 3-5 16,0-5-2-16,6 2-1 16,0-5-2-16,6 3-2 15,-3-6 1-15,6-5-1 16,0-2-3-16,6-9 0 16,-3-2-9-16,5-13-5 15,-2 0-5-15,0-9-1 16,-3 1-7-16,-3-6-2 15,0 1 2-15,-12-11 4 16,0 2 1-16,-12-5 3 16,3 3 12-16,-21-3 6 0,6 3 18 15,-11 5 11-15,5 3 15 16,-6 5 8-16,6 0-8 16,1 6-2-16,2-1-8 15,6 3-4-15,3 0-12 16,12 0-6-16,0 0-5 15,15-3 0-15,0 1-2 16,21-9-1-16,-6 3 1 16,17-8-1-16,-5 3 0 15,6-8 0-15,-6 5-9 16,8-5-4-16,-5 5-11 0,3-5-3 16,-7 5-7-16,1 3-4 15,-6 2-8-15,-3 3-1 16,-4 0-10-16,-5 5-2 15,0 1-36 1,-6-1-26-16,-3 1 56 16</inkml:trace>
  <inkml:trace contextRef="#ctx0" brushRef="#br0" timeOffset="55634.1275">22598 15219 220 0,'0'5'82'0,"0"-5"-44"0,0 16-22 0,0-13 22 15,0 10-14-15,0-3-1 16,0 12-9-16,0-1-1 15,0 3-8-15,0-3-3 0,0 3-1 16,0-6-4-16,0-2 2 0,0-3-39 16,0-7-18-16,0-1-43 15,2-18-34 1,1 2 54-16</inkml:trace>
  <inkml:trace contextRef="#ctx0" brushRef="#br0" timeOffset="55759.1669">22609 15042 188 0,'-3'13'71'0,"3"-13"-38"0,6 16-39 16,-3-16 12-16,3 5-24 15,-3 0-5-15,6 6-20 16,-3-3-5-16,3 2-8 0,6-2-3 16</inkml:trace>
  <inkml:trace contextRef="#ctx0" brushRef="#br0" timeOffset="56290.4761">22809 15216 164 0,'-3'16'63'0,"3"-16"-34"0,-9 13-8 0,9-13 25 16,-3 8-6-16,0-2 1 15,-3 4-8-15,0 1-3 16,0-3-16-16,3 0-2 0,-3-3 1 16,-3-2-7-16,3-14-1 15,-3 6-8-15,0-3-2 16,3 0-1-16,6-3 4 15,0 3-8-15,6-5-3 16,0 2-11-16,6 1-5 16,-6-1 5-16,12 3 3 0,-3 0 11 15,6 0 3-15,3 3 7 16,-4 3 4-16,-5 2 12 16,-3 2 5-16,-6 3 2 15,0 3 1-15,-6 0-5 16,-6 0-1-16,0 0-6 15,3-5-2-15,0-1-6 16,3 1-3-16,0 0-3 16,6-6-1-16,0 0 2 15,3-4 2-15,-3-1-5 16,6-3-1-16,6-7-9 16,3-4-2-16,0 4-2 15,2-1-2-15,-2 6 3 0,3 0 2 16,0 5 9-1,-3 3 5-15,-6 5 2 0,-4 5 2 16,-2 8 15-16,0 0 9 16,-3 1-8-16,-3-1-1 15,3 0-10-15,0-2-3 16,0-3-5-16,3-3-3 16,-3-2-34-16,9-3-12 15,-3-3-75 1</inkml:trace>
  <inkml:trace contextRef="#ctx0" brushRef="#br0" timeOffset="57134.2838">20309 16253 44 0,'5'0'16'0,"-5"0"-8"0,3 3-27 0,-3-3-6 0</inkml:trace>
  <inkml:trace contextRef="#ctx0" brushRef="#br0" timeOffset="57571.8584">20755 16301 56 0,'0'-8'24'0,"0"8"-12"0,0-11 21 0,0 9 20 15,0-3-5-15,0-1-4 16,0 1-5-16,0-3-2 16,3 5-20-16,-3-2 12 0,0 0 7 15,0-1-4-15,0 4-1 16,0-1-6-16,0 6-2 15,0-1-8-15,0 6-2 16,0 0-3-16,0 11 1 16,0-6-4-16,0 14 1 15,0-9-5-15,3 19 0 16,0-8-3-16,0 6-1 0,-3-6 1 16,3 5 2-16,0-5-14 15,-3 6-7-15,0-4-26 16,0-2-11-16,0-7-61 15,0 1-55 1,0-4 61-16</inkml:trace>
  <inkml:trace contextRef="#ctx0" brushRef="#br0" timeOffset="57853.1389">20624 16600 180 0,'-6'8'68'0,"6"-8"-36"0,6 10-24 0,-3-10 16 16,3 8-3-16,0-2-1 16,3 10 9-16,0-1 4 15,3 4-17-15,-3-3 4 0,3 0 1 16,-1-3-5-16,4 0 1 16,-3-2-6-16,3-3-1 15,-3 0-6-15,6-6-1 16,-3-2-1-16,6-8-2 15,-4 3-10-15,7-8-6 16,-6 2-19-16,3-7-5 16,-3 7-30-16,3-2-10 15,-3 0-20 1</inkml:trace>
  <inkml:trace contextRef="#ctx0" brushRef="#br0" timeOffset="60790.9474">20377 17087 264 0,'-18'-11'99'0,"18"11"-54"0,-6-2-46 0,6-4 18 16,0 6-8-16,0 0 0 15,0 6-5-15,0-6-1 16,6 2-1-16,0 1-2 0,6 0 3 0,-3-1-2 15,12 3 2-15,-3 1-2 16,2 4 2-16,-2 1-2 16,0 7 2-16,-3-2 4 15,-3 13 6-15,-3-2-3 16,-6 5 0-16,0-3 0 16,-6 8 4-16,0-3-6 15,-9-5 0-15,3-5-2 16,0-8 1-16,3 0-6 15,3-6-1-15,0-2-2 16,12-21 0-16,0 0 0 16,9-16 0-16,-3 5 2 0,9-8 0 15,-4 3 0-15,7-8 0 16,-6 3-3-16,3 5 2 16,-3-1 1-16,-3 15 2 15,-4 1-1-15,-5 17 2 16,0 0-4-16,-6 13 0 15,0-3 3-15,-3 19 1 16,0-11-4-16,0 16 1 16,0-8 0-16,0 0 0 15,0-5-3-15,3-3 0 16,-3-5-1-16,6-8 3 16,0-3-9-16,6-18-3 15,-3 5 0-15,9-16 2 16,-3 3 0-16,9-8 2 0,-4 8 5 15,1-3 2-15,-3 3 2 16,-3 5 0-16,-3 3 0 16,-3 5 0-16,0 5 0 15,-6 6 0-15,0 5 0 16,-3 7 2-16,0-1-12 16,-3 7-6-16,0 0-11 15,3-5-4-15,0 0-7 16,3-3-4-16,0-5 3 15,3-3 1-15,0-2 19 16,3-14 9-16,-4 3 4 0,4-10 5 16,0 7 9-16,3-15 6 15,-3 10 5-15,3-11 1 16,0 4 0-16,3-7 0 16,0 12-9-16,0-3-4 15,0 5-2-15,-1 3-1 16,-2-1 6-16,3 14 4 15,-3-2-3-15,-3 4 1 16,0 6-1-16,-3 6 1 16,0-6 2-16,-6 7 2 15,0 4-5-15,-3-3 1 16,0-3-3-16,-6 6 2 16,0-6-6-16,-3-3-1 15,0-4 0-15,-3 2 0 16,3-8-5-16,1 0 1 15,-1-3-13-15,6-10-5 0,0 0-10 16,6-14-5-16,0 1 4 16,9-14 5-16,0 6 7 15,5-9 6-15,-2 6 4 16,6-8 2-16,-3 8 3 16,3-3 3-16,6-7 0 15,-3 10-1-15,-1 10 9 16,-2 9 4-16,-3 10 7 15,-9 13 4-15,0-2 1 16,-6 13 0-16,0-3-10 16,-3 16-2-16,0 0-7 0,0 13-4 15,0-5-1-15,-3 11-1 16,0-8 2-16,0 7 1 16,0-10-6-16,3 8 0 15,0-8-28-15,3-2-9 16,0-11-35-1,3-16-44-15,0 0 33 16,9-16 42-16,0 5 25 16,3-13 43-16,-3 3 17 15,3-11 21-15,0 6 10 16,0-1-20-16,-3 0-5 16,2 9-15-16,-2-1-5 15,0 1-15-15,0 2-5 0,0-3-1 16,-3 3-3-16,3-2-2 15,-3-1 0-15,3-5-1 0,-3 8 2 16,3-13 1-16,-4 5-4 16,1-5 1-16,-3 5 2 15,-6 6 3-15,0-1-4 16,-3 11-1-16,0 5 0 16,-8 9 0-16,2-4 6 15,-6 17 6-15,0-6 3 16,0 5 0-16,3 1 1 15,3-1 3-15,0-5-11 16,9 6-2-16,0-9-6 16,9-4-1-16,0 1 1 0,9-9 0 15,-3-1 0-15,9-5 2 16,-7 0-36-16,7-13-15 16,-3 0-46-1,9-6-61-15,-6 0 41 16</inkml:trace>
  <inkml:trace contextRef="#ctx0" brushRef="#br0" timeOffset="61431.6523">21770 16846 212 0,'-18'8'82'0,"18"-8"-44"0,-18 11-18 0,18-11 27 15,-12 5-16-15,0 0-5 16,1 11-7-16,2 0-2 15,-3 5-9-15,3 0 4 0,3 3 1 0,0-3-6 16,3 0-4-16,0 1-2 16,9-7-1-16,0 1 0 15,6-2 0-15,0-7-9 16,6-9-2-16,-1 2-7 16,7-13-2-16,-6-1-7 15,6-15 0-15,-3 11 9 16,0-9 6-16,-4 6 8 15,-2 3 4-15,-3-1 3 16,-3 3 3-16,0 8 19 16,-6 6 8-16,0-1-5 15,-3 16-4-15,0-5-10 0,3 13-1 16,0-5-8-16,3 3-1 16,-3-3-4-16,3-1-3 15,0-1 2-15,3-4 0 16,-3-2 1-16,6-8 2 15,-3 0-6-15,8-16-1 16,-2 8-20-16,9-15-9 16,-3 1 4-16,3-7 5 15,-3 5 13-15,2-5 6 16,-5 6 5-16,-3-1 3 16,3-3 3-16,-9 14 2 15,-3 0 8-15,-3 13 4 16,-3 0 0-16,-3 13-2 15,0-5-5-15,0 16 0 0,0-6-5 16,3 6-2-16,0-8-5 16,3 5 0-16,-3-5 0 15,6 3 0-15,0-9-11 16,3-2-5-16,0-3-19 16,3-10-7-16,-4 2-14 15,1-12-2-15,0 1-37 16,6-7-19-1,-3 0 58-15</inkml:trace>
  <inkml:trace contextRef="#ctx0" brushRef="#br0" timeOffset="62291.1062">22389 16462 200 0,'-3'6'77'0,"3"-4"-42"0,-3 4-21 0,3-4 22 15,0 17-7-15,0 2 0 16,-3 8-3-16,0 8-1 15,0 5-14-15,0-2-4 0,0 0-1 16,3-3-3-16,3-8-2 16,3 5-3-16,0-5 1 15,3-2-10-15,0-14-3 16,-3 3-11-16,9-16-4 16,3 0 2-16,9 0 4 15,-7-8 8-15,1-5 7 16,-3-3 3-16,-3-3 3 15,-3-2 3-15,-3 3 4 16,-3 2 4-16,-6 3 2 0,-3 5 10 16,-3 0 6-16,-3 8-8 15,-3 5-3-15,-3 0-1 16,0 3 1-16,3 3-1 16,0 2 1-16,3 0-4 15,4-2 0-15,2-3-9 16,0 2-2-16,0-2 1 15,6 0 1-15,5 0-4 16,1-2 1-16,3-4-11 16,0-2-5-16,3-5-10 15,0-3-4-15,0-3-5 16,0 1-4-16,0-6 0 0,0 3 1 16,-4-3 19-16,1 0 10 15,-3 0 7 1,0 3 2-16,-3 2 6 0,0 3 4 15,-6-2 8-15,0 7 6 16,0 3-13-16,0 0-4 16,0 0-2-16,0 0 1 15,0 0-5-15,9 3-3 16,-3-3-2-16,0 0 3 16,0 5 0-16,0-2 1 15,0-1 0-15,0 4 2 16,0 2-3-16,0 2 0 15,-3 1 1-15,0-1 2 16,-3 1-1-16,0 7-1 0,-3-2 1 16,0 0 1-16,0-3 8 15,0-2 5-15,0 2 19 16,0-5 11-16,3-3-20 16,0-2-6-16,6-6-12 15,3-2-5-15,0 0-1 16,-1-3-1-16,1-3 0 15,3 1 2-15,-3-1-1 16,6-2-1-16,0 5 1 16,-6 0-1-16,0 0-3 15,-3 3 2-15,0-3-6 16,0 8-3-16,-6 0-23 16,0 0-9-16,0 0-22 0,-3 0-8 15,0 5-27 1</inkml:trace>
  <inkml:trace contextRef="#ctx0" brushRef="#br0" timeOffset="63635.0016">21216 18050 108 0,'-12'-16'41'0,"12"16"-22"0,-3-21-7 15,3 18 16-15,3-13-10 16,-3 3 0-16,6-11-4 16,0 6-1-16,9-14-7 15,0 6 5-15,9-6 2 0,-3 3-4 0,12 0-1 16,-7 7-2-16,4 7-1 15,-3-1 8-15,0 8 6 16,-4 0-1-16,1 16-1 16,-3-6 2-16,-6 17 2 15,-3-3-5-15,-6 8 1 16,0-1-6-16,-9 12 1 16,3-11-3-16,-12 10 0 15,0-10 1-15,-9 5 4 16,3-8-4-16,-8-5 2 15,5 0-7-15,-9-8-1 16,6-3-4-16,0-10-1 16,6 5-4-16,7-16-1 15,-1 8 3-15,18-16 1 0,-3 6-3 16,17-14 1-16,-2 3-5 16,12-8 1-16,-3 8 2 15,6-3 3-15,-4 5 0 16,10 4 1-16,-6 1 2 15,0 9 2-15,-7-3-1 16,-2 16 2-16,-3-2-2 16,-3 12-1-16,-3-2 1 15,-6 11 1-15,-3-3-1 16,-6 5 2-16,0-5 0 16,-9 7 1-16,3-4 0 0,-3 0 0 15,3-6-2 1,0-5 1-16,3 0-4 0,3-8 0 15,0 0-1-15,9-16-2 16,0 8 5-16,9-21 1 16,-4 8-3-16,10-3-1 15,-6 3 1-15,3-1 2 16,-3 4-2-16,3-1 0 16,-3 9 1-16,-1-3 2 15,1-1-1-15,0 6 2 16,-3 6-4-16,-3-4 0 15,0 6 1-15,-3 0 0 16,0 0-3-16,0 0 2 16,-3 6-17-16,0-6-5 15,-4 0-20-15,1 0-8 0,0 0-36 16,-3-6-52 0,0 6 40-16</inkml:trace>
  <inkml:trace contextRef="#ctx0" brushRef="#br0" timeOffset="64385.0789">22008 17264 196 0,'-3'-5'74'0,"3"5"-40"0,3 0-2 0,-3 0 27 16,0 8-20-16,0-8-8 15,0 21-12-15,0-5-4 16,0 13-9-16,0 0 5 0,-6 8 2 16,3 0-2-16,-3 8 1 15,0 0-7-15,0 3-1 16,0-9 2-16,3-2 1 15,0-2-3-15,0-6-1 16,0-5-10-16,3-8-3 16,0-1 9-16,3-15 7 15,0 6-2-15,6-20-2 16,-3 7-1-16,6-9-1 0,-3 2 0 16,9 1 2-16,-3 3-3 15,3 4 0-15,-3-2 3 16,0 8 1-16,-1 0 10 15,-2 16 3-15,-3-5-1 16,-3 7-1-16,-3-4-6 16,-3 9-3-16,0-9 2 15,-12 2 2-15,3-1-4 16,-9-1-1-16,4-1 0 16,-4-10 0-16,3 2-5 15,0-5-1-15,0 0-4 16,0-8 1-16,3 0-17 15,3-5-8-15,3 5-26 0,6-13-12 16,0 5-8-16,6-5-4 16,0-1-2-1,15 4-1-15,-3-1 43 16,12 3 25-16,-3 3 15 16,2 5 38-16,-2 0 17 15,0 6-6-15,-3-4-2 16,0 12-9-16,-7-4-3 15,-2 14-20-15,-3-3 6 0,-6 9 3 16,0-6-6-16,-3-1-3 16,0-1-11-16,-3-6-4 15,0-1-23-15,0-9-8 16,0-3-26-16,-3-17-9 0,0 7-33 16</inkml:trace>
  <inkml:trace contextRef="#ctx0" brushRef="#br0" timeOffset="64541.347">22255 17404 216 0,'0'-18'82'0,"0"18"-44"0,3-3-33 16,-3 3 19-16,0 0-13 16,0 0-3-16,3 3-8 15,0-3 0-15,6 5 0 16,-3-2 2-16,6 2 1 0,-3-5-17 16,3 5-5-16,0-2-35 15,3-6-15-15,-4-2-13 16</inkml:trace>
  <inkml:trace contextRef="#ctx0" brushRef="#br0" timeOffset="65338.3014">22586 17113 232 0,'-15'13'88'0,"15"-13"-48"0,-15 38-34 0,9-20 22 15,-3 9 0-15,0 15 3 16,-6 8-5-16,0 11-2 15,6-24-13-15,0 0 7 0,3 0 2 16,0 0-13-16,4 0-3 16,-1 0-3-16,3-8-1 15,0 0-3-15,5-13 0 16,1 3-7-16,3-17-4 0,0-2-8 16,0-7-1-16,0-7 3 15,-3-2 4-15,0 1 8 16,-9-7 4-16,-12-7 5 15,-3 8 2-15,0 5-1 16,4 3 1-16,-4 5 15 16,9 8 11-16,0 0-9 15,3 8-3-15,0 3-10 16,6-3-5-16,0-1-4 16,6 1-1-16,0 0 2 15,12-5 0-15,3 0 1 16,8-3 0-16,-5 0 0 15,6-11 0-15,3 3-16 0,-4-8-4 16,10-13 10-16,-6 8 7 16,-9 0 5-16,-6 2 4 15,-7 6-3-15,-2 5-2 16,-6 3 8-16,-3 5 6 16,-3 10 4-16,-6 6 3 15,-2 3 1-15,5-1 1 16,0-2-9-16,0 0-2 15,0 3-9-15,3-4-3 16,0-4-1-16,3 2 0 16,0-5 0-16,9 0 2 15,-3-3-10-15,6-10-2 16,-4 5-8-16,4-16-2 16,3-13-5-16,6-3 1 0,-3-2 11 15,-6-3 4 1,-3 8 9-16,-3 5 2 0,-3 3 13 15,-3 10 5-15,0 1 3 16,-3 15 1-16,0 3-5 16,0 13 1-16,3 3-13 15,0-8-5-15,0-3-1 16,3 11-1-16,0-6-3 16,3 1 2-16,0-6-1 15,3 3 0-15,-3-5-22 16,5-9-10-16,-5 6-20 15,9-18-8-15,3-17-33 0,-3-2-13 16,0-8 7 0</inkml:trace>
  <inkml:trace contextRef="#ctx0" brushRef="#br0" timeOffset="65541.4474">23074 16973 236 0,'0'0'88'0,"6"5"-48"0,-6 11-25 0,0-3 26 15,0 3-11-15,-6 13-2 16,3 3-8-16,0 3-2 16,-3 2-10-16,-3 13-1 0,0 3 0 15,0 0-3-15,3 5-3 16,0-5 0-16,3-6-1 16,0-7-33-16,3-3-13 0,0 0-67 15,3-2-56 1,-3-4 62-16</inkml:trace>
  <inkml:trace contextRef="#ctx0" brushRef="#br0" timeOffset="67698.0624">20288 16830 296 0,'-60'16'110'0,"60"-16"-60"0,-62 58-58 16,53-50 16-16,-12 29-8 15,3 0 2-15,0 24-1 0,3-11-1 16,12 30 1-16,0-11-4 0,21 18 2 16,-3-13-1-1,21 13 0-15,-3-13-22 0,32 0-10 16,-8-13-72-1,38-3-43-15,-15-7 67 16</inkml:trace>
  <inkml:trace contextRef="#ctx0" brushRef="#br0" timeOffset="69986.7916">23931 16846 252 0,'-3'5'93'0,"3"-2"-50"0,0-3-50 16,0 0 14-16,0 5 15 16,0-2 12-16,0 2-4 0,-3 0-2 15,6-2-16-15,0 13-5 0,3-3-1 16,-3-5 19-16,0 0 8 16,0 0-10-16,0 3-5 15,0-1-9-15,0-2-4 16,0 0 2-16,3 3 0 15,0-1-3-15,0 3-1 16,0 1 3-16,0 4 1 16,0 1-1-16,2 7 1 15,-2-5-4-15,3 8-2 16,-3 1 0-16,-3 1 1 16,-3 12-1-16,-3 2 2 15,-3 8-2-15,-3 5 2 16,-17 8-2-16,5-11-1 0,3-10-6 15,-24 24-4-15,7-11-12 16,-25 24-6-16,18-7-45 16,-29 17-20-16,11-15-61 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53:59.4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F8A93E7A-A5BB-462B-B727-9668373D1FF9}" emma:medium="tactile" emma:mode="ink">
          <msink:context xmlns:msink="http://schemas.microsoft.com/ink/2010/main" type="writingRegion" rotatedBoundingBox="25256,897 25309,897 25309,918 25256,918"/>
        </emma:interpretation>
      </emma:emma>
    </inkml:annotationXML>
    <inkml:traceGroup>
      <inkml:annotationXML>
        <emma:emma xmlns:emma="http://www.w3.org/2003/04/emma" version="1.0">
          <emma:interpretation id="{FB99764C-8D22-40AC-9053-D908E9F381D4}" emma:medium="tactile" emma:mode="ink">
            <msink:context xmlns:msink="http://schemas.microsoft.com/ink/2010/main" type="paragraph" rotatedBoundingBox="25256,897 25309,897 25309,918 25256,91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7C0ADC9-49BB-40B9-94CF-C1338361F6A7}" emma:medium="tactile" emma:mode="ink">
              <msink:context xmlns:msink="http://schemas.microsoft.com/ink/2010/main" type="line" rotatedBoundingBox="25256,897 25309,897 25309,918 25256,918"/>
            </emma:interpretation>
          </emma:emma>
        </inkml:annotationXML>
        <inkml:traceGroup>
          <inkml:annotationXML>
            <emma:emma xmlns:emma="http://www.w3.org/2003/04/emma" version="1.0">
              <emma:interpretation id="{22804792-5BEC-4AE1-8185-13E8B8076230}" emma:medium="tactile" emma:mode="ink">
                <msink:context xmlns:msink="http://schemas.microsoft.com/ink/2010/main" type="inkWord" rotatedBoundingBox="25256,897 25309,897 25309,918 25256,918"/>
              </emma:interpretation>
              <emma:one-of disjunction-type="recognition" id="oneOf0">
                <emma:interpretation id="interp0" emma:lang="zh-CN" emma:confidence="0">
                  <emma:literal>礮</emma:literal>
                </emma:interpretation>
                <emma:interpretation id="interp1" emma:lang="zh-CN" emma:confidence="0">
                  <emma:literal/>
                </emma:interpretation>
                <emma:interpretation id="interp2" emma:lang="zh-CN" emma:confidence="0">
                  <emma:literal>·</emma:literal>
                </emma:interpretation>
                <emma:interpretation id="interp3" emma:lang="zh-CN" emma:confidence="0">
                  <emma:literal>
</emma:literal>
                </emma:interpretation>
                <emma:interpretation id="interp4" emma:lang="zh-CN" emma:confidence="0">
                  <emma:literal>入</emma:literal>
                </emma:interpretation>
              </emma:one-of>
            </emma:emma>
          </inkml:annotationXML>
          <inkml:trace contextRef="#ctx0" brushRef="#br0">25309 918 272 0,'-53'-13'104'0,"53"5"-56"0,3 13-80 0,0-5 4 16,2 0-82-16,13 8-31 15</inkml:trace>
        </inkml:traceGroup>
      </inkml:traceGroup>
    </inkml:traceGroup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51:25.24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1" timeString="2016-10-12T13:54:30.146"/>
    </inkml:context>
    <inkml:brush xml:id="br1">
      <inkml:brushProperty name="width" value="0.025" units="cm"/>
      <inkml:brushProperty name="height" value="0.025" units="cm"/>
    </inkml:brush>
  </inkml:definitions>
  <inkml:traceGroup>
    <inkml:annotationXML>
      <emma:emma xmlns:emma="http://www.w3.org/2003/04/emma" version="1.0">
        <emma:interpretation id="{6D176D80-72ED-4D61-83FC-1027233BF6F5}" emma:medium="tactile" emma:mode="ink">
          <msink:context xmlns:msink="http://schemas.microsoft.com/ink/2010/main" type="writingRegion" rotatedBoundingBox="5870,9560 22614,9776 22524,16683 5781,16466"/>
        </emma:interpretation>
      </emma:emma>
    </inkml:annotationXML>
    <inkml:traceGroup>
      <inkml:annotationXML>
        <emma:emma xmlns:emma="http://www.w3.org/2003/04/emma" version="1.0">
          <emma:interpretation id="{DB889C2D-3D22-407A-A298-C59C25A65EE6}" emma:medium="tactile" emma:mode="ink">
            <msink:context xmlns:msink="http://schemas.microsoft.com/ink/2010/main" type="paragraph" rotatedBoundingBox="6605,9584 22611,9722 22600,11028 6593,1089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D02FAE9-C6F0-4BBD-84C9-959E6605EF21}" emma:medium="tactile" emma:mode="ink">
              <msink:context xmlns:msink="http://schemas.microsoft.com/ink/2010/main" type="line" rotatedBoundingBox="6605,9584 22611,9722 22600,11028 6593,10890"/>
            </emma:interpretation>
          </emma:emma>
        </inkml:annotationXML>
        <inkml:traceGroup>
          <inkml:annotationXML>
            <emma:emma xmlns:emma="http://www.w3.org/2003/04/emma" version="1.0">
              <emma:interpretation id="{1159818A-F681-42D0-BB66-7646CED9F55D}" emma:medium="tactile" emma:mode="ink">
                <msink:context xmlns:msink="http://schemas.microsoft.com/ink/2010/main" type="inkWord" rotatedBoundingBox="6600,10088 7330,10094 7326,10533 6597,10527"/>
              </emma:interpretation>
              <emma:one-of disjunction-type="recognition" id="oneOf0">
                <emma:interpretation id="interp0" emma:lang="zh-CN" emma:confidence="0">
                  <emma:literal>加</emma:literal>
                </emma:interpretation>
                <emma:interpretation id="interp1" emma:lang="zh-CN" emma:confidence="0">
                  <emma:literal>怀</emma:literal>
                </emma:interpretation>
                <emma:interpretation id="interp2" emma:lang="zh-CN" emma:confidence="0">
                  <emma:literal>伽</emma:literal>
                </emma:interpretation>
                <emma:interpretation id="interp3" emma:lang="zh-CN" emma:confidence="0">
                  <emma:literal>恻</emma:literal>
                </emma:interpretation>
                <emma:interpretation id="interp4" emma:lang="zh-CN" emma:confidence="0">
                  <emma:literal>心</emma:literal>
                </emma:interpretation>
              </emma:one-of>
            </emma:emma>
          </inkml:annotationXML>
          <inkml:trace contextRef="#ctx0" brushRef="#br0">6646 10120 128 0,'-3'-5'49'0,"3"5"-26"0,0-8-23 16,0 5 13-16,0 1-9 15,0-1-2-15,0 1-1 16,0-1-1-16,0 0-38 16,0 1-16-16,3 2 5 15,-3 0 3-15</inkml:trace>
          <inkml:trace contextRef="#ctx0" brushRef="#br0" timeOffset="406.1635">6729 10107 200 0,'-3'3'74'0,"3"-3"-40"0,-5-8-20 0,5 5 20 16,0 1 3-16,0-1 4 15,-3 3-7-15,3 0-1 16,-6 8-18-16,3-3 0 0,-6 11-1 15,0-3-3-15,-3 14-1 0,0-4-6 16,-3 17-3-16,3-5 0 16,-3 7-1-16,3-5 0 15,3 3 0-15,3-6 0 16,6 0 0-16,0-4-16 16,6-9-6-16,0-5-40 15,9-9-17-15,-3-1-36 16,18-17-29-1,-6 3 64-15</inkml:trace>
          <inkml:trace contextRef="#ctx0" brushRef="#br0" timeOffset="1250.0052">6887 10345 260 0,'-9'-2'96'0,"9"2"-52"0,-15-6-14 0,15 4 31 16,-3-4-22-16,0 1-8 16,0-3-14-16,3 0-6 15,3-2-6-15,0-1-2 0,6-5 3 16,-3 3-8-16,6-6 0 15,-3 1 2-15,6-1 2 16,-3 3-3-16,3 3-1 16,-3 3 1-16,0 7 0 15,-3 0-8-15,-1 11-4 16,1-2 9-16,-3 12 4 16,-3-2-2-16,-6 8 2 15,0 0 2-15,-9 5 3 16,4-5 7-16,-10 5 4 15,3-6-6-15,-3-1-3 0,3-4-4 16,0-7 0 0,3-3-4-16,3-11 0 0,3 3-4 15,6-13-1-15,0 2-8 16,9-7-4-16,0 2 5 16,6-11 5-16,0 6 3 15,3-3 3-15,-3 6-1 16,3 2 1-16,-4-3 2 15,1 12 2-15,-3 1-1 16,-3 12-1-16,0-1 5 16,-3 11 4-16,-3-3-5 15,-3 8 0-15,0-2 0 0,0 7 2 16,0-2 1-16,-3-3 3 16,3-2-5-16,0-6-3 15,0-3-4-15,0-12 1 16,0-1 1-16,3-10 0 15,0 2-5-15,6-10 1 16,0 3 2-16,6-9 3 16,-3 3-2-16,6 3 0 15,-4 3-1-15,1 7-2 16,-3 0 3-16,-3 14 2 16,-3 2 0-16,-6 11-1 15,0-3-2-15,-6 9 1 16,0-4 1-16,0 9 0 15,3-6 0-15,0-3 0 16,0-2-3-16,6-8 2 0,0-3-1 16,9-10 0-16,-3 0 2 15,6-14 2-15,-3 3-3 16,6-5 0-16,-3 3 1 16,0-3 0-16,-1 2-3 15,1 6 2-15,-3 2-1 16,0 11 0-16,-3 0 0 15,-3 8 0-15,0 0 2 16,-3 8 0-16,0-3 0 16,0 8 0-16,0-5-7 15,0 5 0-15,-3-2-24 0,3-3-7 16,0-3-26-16,0-13-13 16,0 0-35-1</inkml:trace>
        </inkml:traceGroup>
        <inkml:traceGroup>
          <inkml:annotationXML>
            <emma:emma xmlns:emma="http://www.w3.org/2003/04/emma" version="1.0">
              <emma:interpretation id="{CBFAD77E-847F-41D0-BD46-9A686318175C}" emma:medium="tactile" emma:mode="ink">
                <msink:context xmlns:msink="http://schemas.microsoft.com/ink/2010/main" type="inkWord" rotatedBoundingBox="7335,9884 7927,9889 7921,10588 7329,10583"/>
              </emma:interpretation>
              <emma:one-of disjunction-type="recognition" id="oneOf1">
                <emma:interpretation id="interp5" emma:lang="zh-CN" emma:confidence="0">
                  <emma:literal>外</emma:literal>
                </emma:interpretation>
                <emma:interpretation id="interp6" emma:lang="zh-CN" emma:confidence="0">
                  <emma:literal>呱</emma:literal>
                </emma:interpretation>
                <emma:interpretation id="interp7" emma:lang="zh-CN" emma:confidence="0">
                  <emma:literal>卵</emma:literal>
                </emma:interpretation>
                <emma:interpretation id="interp8" emma:lang="zh-CN" emma:confidence="0">
                  <emma:literal>伽</emma:literal>
                </emma:interpretation>
                <emma:interpretation id="interp9" emma:lang="zh-CN" emma:confidence="0">
                  <emma:literal>紑</emma:literal>
                </emma:interpretation>
              </emma:one-of>
            </emma:emma>
          </inkml:annotationXML>
          <inkml:trace contextRef="#ctx0" brushRef="#br0" timeOffset="1703.1469">7390 9925 204 0,'9'-30'77'0,"-9"30"-42"0,3-8 3 0,-3 6 34 16,0 4-26-16,0-2-8 16,0 11-19-16,0 0-7 15,-3 20-7-15,3-4-2 0,-6 18 1 16,0-8 0-16,-3 11 2 15,0-6 1-15,0 11 3 16,1-6-7-16,-1-2-2 16,3-8-1-16,3-5 0 0,0-5-3 15,6-17 0-15,0 1-3 16,9-19-1-16,-4 3-1 16,7-11 2-16,-3 2 6 15,3-7 2-15,0 3-3 16,3-1 1-16,-3 3 4 15,3 6 5-15,-3 2-1 16,-1 8 3-16,1 0 3 16,-9 8 3-16,0 0-5 15,-9 8 1-15,3-3-4 0,-6 11 2 16,0-6-6-16,-6 6-1 16,3-6-2-16,-2 4 1 15,2-4-2-15,-6-5-1 16,3-2-19-16,0-8-8 15,0-1-35-15,3-12-12 16,0-1-79 0,9-7-36-16,0 2 97 15</inkml:trace>
          <inkml:trace contextRef="#ctx0" brushRef="#br0" timeOffset="1875.0769">7581 10205 288 0,'0'24'107'0,"0"-24"-58"0,-18 37-37 0,18-35 26 16,-6 14-24-16,3-2-8 0,-3 4-4 16,3-2 0-16,0 10-1 15,0-4-1-15,0-1 1 0,0-3-41 16,0-7-18-16,0-1-56 16,6-15-41-1,0 0 65-15</inkml:trace>
          <inkml:trace contextRef="#ctx0" brushRef="#br0" timeOffset="2375.1252">7560 10107 272 0,'-15'-37'101'0,"15"37"-54"0,0 11-31 15,0-11 27-15,6 2-28 16,-3 1-9-16,6 8-5 0,-3-4-2 16,6 7 1-16,-3-4 0 0,3 3 2 15,-3-2-3-15,2 5-2 16,-2-3 2-16,0 3 2 15,0-3-2-15,-3 3 0 16,0 0 1-16,-6 5 0 16,0-2 8-16,-6 12 7 15,3-4 17-15,-12 13 7 16,3-6-1-16,-5 6 2 16,2-6-16-16,3-2-4 15,3-6-17-15,6-7-4 16,0-3-2-16,18-14 1 15,-3 1-15-15,11-29-5 16,-2 4-9-16,9-15-4 16,-6 6 6-16,3-17 5 15,-4 6 14-15,-2-3 6 0,-3 8 5 16,-3 2 4-16,-3 3 22 16,-3 14 12-16,-3 2-16 15,-3 16-5-15,0 0-9 16,0 13-1-16,0 1-7 15,0 9-1-15,0-7 0 16,3 5 0-16,0-5 0 16,6 0 2-16,-7 0-6 15,4-3-1-15,-3-2-36 16,0-3-15-16,0-3-92 16,9-2-62-16,-3-3 88 15</inkml:trace>
        </inkml:traceGroup>
        <inkml:traceGroup>
          <inkml:annotationXML>
            <emma:emma xmlns:emma="http://www.w3.org/2003/04/emma" version="1.0">
              <emma:interpretation id="{8422A62B-E9E5-4D54-A55B-4ECFB9025F94}" emma:medium="tactile" emma:mode="ink">
                <msink:context xmlns:msink="http://schemas.microsoft.com/ink/2010/main" type="inkWord" rotatedBoundingBox="7989,9970 8697,9976 8693,10488 7985,10482"/>
              </emma:interpretation>
              <emma:one-of disjunction-type="recognition" id="oneOf2">
                <emma:interpretation id="interp10" emma:lang="zh-CN" emma:confidence="0">
                  <emma:literal>代</emma:literal>
                </emma:interpretation>
                <emma:interpretation id="interp11" emma:lang="zh-CN" emma:confidence="0">
                  <emma:literal>吠</emma:literal>
                </emma:interpretation>
                <emma:interpretation id="interp12" emma:lang="zh-CN" emma:confidence="0">
                  <emma:literal>试</emma:literal>
                </emma:interpretation>
                <emma:interpretation id="interp13" emma:lang="zh-CN" emma:confidence="0">
                  <emma:literal>伏</emma:literal>
                </emma:interpretation>
                <emma:interpretation id="interp14" emma:lang="zh-CN" emma:confidence="0">
                  <emma:literal>屿</emma:literal>
                </emma:interpretation>
              </emma:one-of>
            </emma:emma>
          </inkml:annotationXML>
          <inkml:trace contextRef="#ctx0" brushRef="#br0" timeOffset="4062.7647">8114 10319 152 0,'-9'-16'57'0,"9"16"-30"0,0-35-3 0,0 30 22 16,0-3-10-16,0 0-1 15,-6 3-11-15,0 2-3 16,-3 6-12-16,0 0-5 0,-9 13-3 16,3-3-1-16,0 13 2 15,0-5-1-15,3 6-1 16,4-3 1-16,5 2 1 15,0-5-1-15,9-2-1 16,-4-3-2-16,10-8 1 16,0 0 1-16,6-14 0 15,0 1-5-15,6-14 1 16,-6 4-16-16,5-17-4 16,-5 5 10-16,0-4 7 0,-3 4 7 15,-3 3 5 1,-3 6 11-16,-6 18 5 0,0 0-5 15,-6 13-1-15,0-2-3 16,0 15 2-16,3-5-7 16,3 11-2-16,-3-6-5 15,6-2-1-15,0-3 1 16,6-10 0-16,-3 0-31 16,12-22-14-16,-4 3-30 15,13-16-11-15,-6 3 2 16,6-21-3-16,-3 7 46 15,-4-18 47-15,-2 6 24 16,0-6 49-16,-3 8 22 16,-6 0-20-16,0 5-8 15,-6 11-31-15,-3 5-14 16,-6 19-16-16,0 0-6 0,-3 26-2 16,0-3 2-16,-3 20 3 15,3-7-2-15,-9 17 1 16,3-8-5-16,6 10-2 15,0-5 0-15,0 0-1 16,3-8-3-16,3-8 2 16,0-5-6-16,9-16-3 15,-3-3-19-15,3-18-8 16,0 2 10-16,-3-15 5 0,0 5 18 16,-12-3 9-16,0 3 21 15,-18 2 10-15,3 3-1 16,-5 6 2-16,5 2-6 15,0 8 1-15,3 0-18 16,3 2-6-16,3 1-10 16,6 0-3-16,0-1 2 15,15 1 3-15,-3-3 1 16,24-5-1-16,-6-1-15 16,11-7-5-16,-5 3-3 15,6-6-2-15,-6 2 12 16,-1-1 5-16,-5 1 3 0,0 6 4 15,-3 3 0-15,-3 8 3 16,-3-3-1-16,-3 16 2 16,-3-3 2-16,-4 13 4 15,1-2-2-15,-3 16-2 16,0-8-2-16,0 7-3 16,0-7-2-16,0 0 1 15,-3-6 1-15,3-5 0 16,-3-2-40-16,3-11-15 15,0-3-35 1,-3-21-55-16,0 3 36 16</inkml:trace>
          <inkml:trace contextRef="#ctx0" brushRef="#br0" timeOffset="4172.2342">8628 10126 304 0,'-8'-35'112'0,"8"35"-60"0,-3-10-56 16,3 7 21-16,3 0-15 15,0 1-1-15,2-1-6 16,1 0-1-16,6 3 3 15,0 0-43-15,9 11-16 0,-3-3-55 16</inkml:trace>
        </inkml:traceGroup>
        <inkml:traceGroup>
          <inkml:annotationXML>
            <emma:emma xmlns:emma="http://www.w3.org/2003/04/emma" version="1.0">
              <emma:interpretation id="{1B9FB6DC-5D87-43CD-A6FC-1F7387905399}" emma:medium="tactile" emma:mode="ink">
                <msink:context xmlns:msink="http://schemas.microsoft.com/ink/2010/main" type="inkWord" rotatedBoundingBox="8808,10153 9124,10156 9122,10412 8806,10409"/>
              </emma:interpretation>
              <emma:one-of disjunction-type="recognition" id="oneOf3">
                <emma:interpretation id="interp15" emma:lang="zh-CN" emma:confidence="0">
                  <emma:literal>》</emma:literal>
                </emma:interpretation>
                <emma:interpretation id="interp16" emma:lang="zh-CN" emma:confidence="0">
                  <emma:literal>m</emma:literal>
                </emma:interpretation>
                <emma:interpretation id="interp17" emma:lang="zh-CN" emma:confidence="0">
                  <emma:literal>⑨</emma:literal>
                </emma:interpretation>
                <emma:interpretation id="interp18" emma:lang="zh-CN" emma:confidence="0">
                  <emma:literal>划</emma:literal>
                </emma:interpretation>
                <emma:interpretation id="interp19" emma:lang="zh-CN" emma:confidence="0">
                  <emma:literal>.</emma:literal>
                </emma:interpretation>
              </emma:one-of>
            </emma:emma>
          </inkml:annotationXML>
          <inkml:trace contextRef="#ctx0" brushRef="#br0" timeOffset="4890.9781">8902 10295 192 0,'-9'0'74'0,"9"0"-40"0,-6-5-9 0,6 2 27 16,0-2-19-16,0-1-9 15,3-4-12-15,0 2-6 16,6-5-3-16,0-1-3 0,9 1 1 16,-6 0-1-16,3 5 2 15,-3 0-1-15,0 5-1 16,0 1 3-16,-3 4 0 16,-1 1-4-16,-2 10 1 15,-3-2 0-15,-3 5 2 16,0 0 5-16,-9 2 4 15,1-2 0-15,-10 5 1 16,3-2 0-16,-12-1 0 16,0-2-6-16,0-8-4 15,4 0-4-15,2-11 1 16,3 1-8-16,9-11-2 0,0 2-14 16,12-8-4-16,0 4-3 15,12-7 0-15,-3 4 11 16,6-6 7-16,-3 3 7 15,8 2 4-15,-5 3 4 16,6 3 2-16,-6 0 7 16,-3 10 6-16,-3 1 12 15,-3 10 6-15,0 0-4 16,-6 13-1-16,0-3-10 16,-3 11-4-16,0-7-2 15,-6 7 1-15,0-3-5 16,0 1-3-16,0-6-3 0,0-3 0 15,3-2-2-15,3-8-1 16,0-3-4 0,3-13 0-16,0 0-11 0,6-10-3 15,0 2 4-15,5-16 6 16,-2 6 5-16,3 2 2 16,-3 3 1-16,0 2 0 15,0 1 4-15,0 10 2 16,0 0 0-16,-3 11 1 15,0-1 2-15,-6 6 2 16,0 0-5-16,-3 11-2 16,0-6-2-16,0 5-2 15,0-2 1-15,0 5 1 16,0-2-14-16,-3 2-5 16,0-2-84-16,0 2-35 0,0-3 14 15</inkml:trace>
        </inkml:traceGroup>
        <inkml:traceGroup>
          <inkml:annotationXML>
            <emma:emma xmlns:emma="http://www.w3.org/2003/04/emma" version="1.0">
              <emma:interpretation id="{FC78101E-E81B-488E-8044-A1D363383C7E}" emma:medium="tactile" emma:mode="ink">
                <msink:context xmlns:msink="http://schemas.microsoft.com/ink/2010/main" type="inkWord" rotatedBoundingBox="9606,10198 9822,10200 9820,10439 9604,10437"/>
              </emma:interpretation>
              <emma:one-of disjunction-type="recognition" id="oneOf4">
                <emma:interpretation id="interp20" emma:lang="zh-CN" emma:confidence="0">
                  <emma:literal>。</emma:literal>
                </emma:interpretation>
                <emma:interpretation id="interp21" emma:lang="zh-CN" emma:confidence="0">
                  <emma:literal>·</emma:literal>
                </emma:interpretation>
                <emma:interpretation id="interp22" emma:lang="zh-CN" emma:confidence="0">
                  <emma:literal>0</emma:literal>
                </emma:interpretation>
                <emma:interpretation id="interp23" emma:lang="zh-CN" emma:confidence="0">
                  <emma:literal>°</emma:literal>
                </emma:interpretation>
                <emma:interpretation id="interp24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5797.3573">9691 10427 192 0,'-24'-10'74'0,"24"10"-40"0,-18-14-9 0,15 12 25 16,-2-6-16-16,2 3-7 15,0-9-14-15,0 4-6 16,6-6-4-16,0 3-3 0,11-9 3 16,-2 7-4-16,12-9-2 15,-6 3 2-15,3-1 2 16,-3 7 0-16,3 7-1 16,-4 0 1-16,-2 13-1 15,-3 0 2-15,-6 11 1 0,0 0 3 16,-6 5 3-16,0-2 5 15,-12 10 3 1,3-5 0-16,-12 2-1 0,4-2-4 16,-7-6 0-16,3-2-3 15,-6-5 0-15,3-3-8 16,3-11-2-16,4 1-7 16,5-12 0-16,0 4-20 15,18-9-9-15,0 3-19 16,15-7-7-16,-4 1-10 15,16-7-5-15,-6 3-6 16</inkml:trace>
        </inkml:traceGroup>
        <inkml:traceGroup>
          <inkml:annotationXML>
            <emma:emma xmlns:emma="http://www.w3.org/2003/04/emma" version="1.0">
              <emma:interpretation id="{579DDE99-18B5-4D73-BCED-FA846DEE6479}" emma:medium="tactile" emma:mode="ink">
                <msink:context xmlns:msink="http://schemas.microsoft.com/ink/2010/main" type="inkWord" rotatedBoundingBox="9858,9612 10178,9615 10170,10556 9850,10553"/>
              </emma:interpretation>
              <emma:one-of disjunction-type="recognition" id="oneOf5">
                <emma:interpretation id="interp25" emma:lang="zh-CN" emma:confidence="0">
                  <emma:literal>〔</emma:literal>
                </emma:interpretation>
                <emma:interpretation id="interp26" emma:lang="zh-CN" emma:confidence="0">
                  <emma:literal>f</emma:literal>
                </emma:interpretation>
                <emma:interpretation id="interp27" emma:lang="zh-CN" emma:confidence="0">
                  <emma:literal>扌</emma:literal>
                </emma:interpretation>
                <emma:interpretation id="interp28" emma:lang="zh-CN" emma:confidence="0">
                  <emma:literal>卜</emma:literal>
                </emma:interpretation>
                <emma:interpretation id="interp29" emma:lang="zh-CN" emma:confidence="0">
                  <emma:literal>l</emma:literal>
                </emma:interpretation>
              </emma:one-of>
            </emma:emma>
          </inkml:annotationXML>
          <inkml:trace contextRef="#ctx0" brushRef="#br0" timeOffset="6234.9069">10147 9813 212 0,'11'-45'79'0,"-11"45"-42"0,-6-37-19 0,6 29 23 15,-2-13-6-15,-1 3 2 16,-3-3-4-16,0 2 0 15,-3 3-18-15,0 3 0 0,-6 13-1 16,3 0-10-16,0 29-1 16,0-2-1-16,-6 20 3 15,3-5-2-15,1 33 0 16,2-12-1-16,0 22-2 16,-3-14 1-16,3 11-1 15,3-13 0-15,0 8 2 16,0-16-3-16,3-3 0 0,0-11-15 15,3-7-4-15,0-8-28 16,0-14-11-16,3-2 11 16,-3-21 5-16,0 0 23 15,-3-19 12-15,0 3 34 16,-2-3 18-16,-1 3 15 16,0-3 9-16,3 5-17 15,0 1-6-15,0 2-22 16,3 3-6-16,0 0-13 15,9 2-3-15,0 0-1 16,18 1 2-16,-4 2-3 16,19 0 0-16,-6 0-43 0,17-5-18 15,-11 2-57-15,18-2-22 16,-10 2 21 0</inkml:trace>
        </inkml:traceGroup>
        <inkml:traceGroup>
          <inkml:annotationXML>
            <emma:emma xmlns:emma="http://www.w3.org/2003/04/emma" version="1.0">
              <emma:interpretation id="{C9EC3DA5-0D5B-4AAF-A75A-C8631326956A}" emma:medium="tactile" emma:mode="ink">
                <msink:context xmlns:msink="http://schemas.microsoft.com/ink/2010/main" type="inkWord" rotatedBoundingBox="10588,9779 11456,9787 11450,10518 10581,10511"/>
              </emma:interpretation>
              <emma:one-of disjunction-type="recognition" id="oneOf6">
                <emma:interpretation id="interp30" emma:lang="zh-CN" emma:confidence="0">
                  <emma:literal>的</emma:literal>
                </emma:interpretation>
                <emma:interpretation id="interp31" emma:lang="zh-CN" emma:confidence="0">
                  <emma:literal>如</emma:literal>
                </emma:interpretation>
                <emma:interpretation id="interp32" emma:lang="zh-CN" emma:confidence="0">
                  <emma:literal>阳</emma:literal>
                </emma:interpretation>
                <emma:interpretation id="interp33" emma:lang="zh-CN" emma:confidence="0">
                  <emma:literal>旧</emma:literal>
                </emma:interpretation>
                <emma:interpretation id="interp34" emma:lang="zh-CN" emma:confidence="0">
                  <emma:literal>灬</emma:literal>
                </emma:interpretation>
              </emma:one-of>
            </emma:emma>
          </inkml:annotationXML>
          <inkml:trace contextRef="#ctx0" brushRef="#br0" timeOffset="7391.2836">10822 9782 344 0,'-33'2'129'0,"33"-2"-70"0,-32 14-58 0,29-14 25 16,-6 15-10-16,3-1 3 15,-3 20-4-15,0-5 1 16,-3 29-9-16,3-10-2 0,0 21-1 0,0-11-2 15,0 11-2 1,0-8 1-16,1 2-1 0,2-10-3 16,3-5 2-16,0-9-19 15,6-10-7-15,0-2-8 16,6-27-2-16,-4 0 1 16,4-27 2-16,-3 6 14 15,-6-10 10-15,0 4 15 16,-6-5 6-16,0 3 26 15,-8 8 11-15,-1 3-7 16,-3 7-2-16,3 0-20 16,3 6-7-16,3 0-9 0,9 2-5 15,0 0-2-15,12 1 0 16,-3-1-6-16,12-7-4 16,-3 2-17-16,14-6-5 15,-5 4-5-15,6-6-1 16,-6 3 0-16,5-8-2 15,-5 2 25-15,-3 11 10 16,-3 3 35-16,-3 0 16 16,-3 2 1-16,-6 19 1 15,-1-3-7-15,-5 11-2 16,-3-6-7-16,-3 11-3 16,3-2-11-16,0 2-4 15,0-3-2-15,0-2 0 16,0-5-4-16,3-6-3 0,0 0 0 15,3-13 1-15,0 0-3 16,6-16 0-16,-3 3-4 16,6-16 1-16,-3 5-5 15,3-13 1-15,-3 3-3 16,0 7 0-16,0 4 1 16,-4 12 4-16,1 3 5 15,-3 19 5-15,-3-1 1 16,-3 6 2-16,0-3-4 15,0 8 0-15,0 1 1 16,0-1 0-16,0-3 0 16,0 6 2-16,0-5-1 15,0-3 2-15,0-3-4 0,3-5-2 16,0 0-3-16,6-8 1 16,-3 0-1-16,6-8-2 15,-3 0-30-15,12-3-13 16,-3 3-20-16,6 0-9 15,-4 0-46 1,1 3-33-16,-3 0 68 16,0-1 269 15,-3-7-65-31,-3 3-14 16,0-1-52-16,-3 3-25 15,2-8-16-15,1 3-4 16,3-5-4-16,-3 4-2 0,3-4 1 15,0 2-1-15,0 5 0 16,-3 3 0-16,0-5 0 0,-3 3 0 16,-1 12 0-16,1 1 0 15,-3-1 0-15,0 1 6 16,-3 16 6-16,0-3-2 16,-6 5 0-16,3-3-2 15,-9 9 0-15,0-9 4 16,-5 6 3-16,2-3 0 15,-9-2 1-15,3-3-4 16,-6-3 0-16,3-3-9 16,-3-7-4-16,4 0-5 15,2-9 1-15,3 4-15 0,9-11-6 16,3 2-29-16,6-2-10 16,0 2-41-16,9 1-15 15,-3 2 9 1</inkml:trace>
        </inkml:traceGroup>
        <inkml:traceGroup>
          <inkml:annotationXML>
            <emma:emma xmlns:emma="http://www.w3.org/2003/04/emma" version="1.0">
              <emma:interpretation id="{BDF4EA80-6843-4DA1-A7F4-4159CA165265}" emma:medium="tactile" emma:mode="ink">
                <msink:context xmlns:msink="http://schemas.microsoft.com/ink/2010/main" type="inkWord" rotatedBoundingBox="11893,9898 12458,9903 12453,10526 11887,10521"/>
              </emma:interpretation>
              <emma:one-of disjunction-type="recognition" id="oneOf7">
                <emma:interpretation id="interp35" emma:lang="zh-CN" emma:confidence="0">
                  <emma:literal>子</emma:literal>
                </emma:interpretation>
                <emma:interpretation id="interp36" emma:lang="zh-CN" emma:confidence="0">
                  <emma:literal>与</emma:literal>
                </emma:interpretation>
                <emma:interpretation id="interp37" emma:lang="zh-CN" emma:confidence="0">
                  <emma:literal>之</emma:literal>
                </emma:interpretation>
                <emma:interpretation id="interp38" emma:lang="zh-CN" emma:confidence="0">
                  <emma:literal>丘</emma:literal>
                </emma:interpretation>
                <emma:interpretation id="interp39" emma:lang="zh-CN" emma:confidence="0">
                  <emma:literal>土</emma:literal>
                </emma:interpretation>
              </emma:one-of>
            </emma:emma>
          </inkml:annotationXML>
          <inkml:trace contextRef="#ctx0" brushRef="#br0" timeOffset="8578.9005">12135 9956 236 0,'6'-18'88'0,"-6"18"-48"0,3-16-18 0,-3 13 26 16,0-2-14-16,0 0-2 15,-3-1-15-15,3 4-5 16,-6 2-7-16,-12 5-2 0,0 6 3 15,-6 4-1-15,-2 4 0 16,2 7-6-16,12-2 1 16,0-3 2-16,3 1 1 15,0 9-4-15,6-9 1 16,0-4-2-16,15 1 0 16,0-4 0-16,9 1 0 15,-3 0 4-15,8-3 1 16,-2 1-4-16,0-1 1 15,0-3 2-15,-9 9 1 16,-3-6 10-16,-12 8 3 16,0-2 6-16,-18 10 3 0,3-5-7 15,-21 8 0-15,9-6-9 16,-5 0-1-16,5-2-4 16,-6-3-1-16,3-2-10 15,4-8-5-15,5-4-34 16,15-12-13-16,0 3-24 15,18-20-9-15,-3 4 28 16,29-9 12-16,-5 4 21 16,9-1 9-16,-7 5 50 15,-2 3 23-15,-6 3 11 16,3 3 5-16,-9-1-20 0,-1 6-5 16,-2-1-23-16,3 1-7 15,-3 2-9-15,9-2-3 16,-3 0 0-16,2 0 2 15,-2-1-36-15,6-2-17 16,-3 3-32-16,3-11-10 16,-7 3-13-1</inkml:trace>
        </inkml:traceGroup>
        <inkml:traceGroup>
          <inkml:annotationXML>
            <emma:emma xmlns:emma="http://www.w3.org/2003/04/emma" version="1.0">
              <emma:interpretation id="{49E23274-9897-4C47-B889-8DC4BD28DE83}" emma:medium="tactile" emma:mode="ink">
                <msink:context xmlns:msink="http://schemas.microsoft.com/ink/2010/main" type="inkWord" rotatedBoundingBox="12558,9814 12739,9816 12733,10440 12553,10439"/>
              </emma:interpretation>
              <emma:one-of disjunction-type="recognition" id="oneOf8">
                <emma:interpretation id="interp40" emma:lang="zh-CN" emma:confidence="0">
                  <emma:literal>1</emma:literal>
                </emma:interpretation>
                <emma:interpretation id="interp41" emma:lang="zh-CN" emma:confidence="0">
                  <emma:literal>{</emma:literal>
                </emma:interpretation>
                <emma:interpretation id="interp42" emma:lang="zh-CN" emma:confidence="0">
                  <emma:literal>」</emma:literal>
                </emma:interpretation>
                <emma:interpretation id="interp43" emma:lang="zh-CN" emma:confidence="0">
                  <emma:literal>l</emma:literal>
                </emma:interpretation>
                <emma:interpretation id="interp44" emma:lang="zh-CN" emma:confidence="0">
                  <emma:literal>ⅰ</emma:literal>
                </emma:interpretation>
              </emma:one-of>
            </emma:emma>
          </inkml:annotationXML>
          <inkml:trace contextRef="#ctx0" brushRef="#br0" timeOffset="8985.2093">12739 9827 312 0,'-6'-11'118'0,"6"11"-64"0,-6 16-43 0,3-11 26 16,0 6-14-16,-3 7-3 16,0 9-7-16,-3 10-3 0,3 3-6 15,1-9-1-15,-7 20 1 0,0-9 0 16,0 13 0-16,3-7 0 16,-3 5 0-16,0-11-5 15,6 1 1-15,0-9-5 16,6-8 1-16,0-2-16 15,6-13-4-15,0-1 1 16,0-17 1-16,0-1 4 16,0-11 1-16,-3 3 7 15,-6-5 6-15,0 3 18 16,-9-6 8-16,-12-5 5 16,9 15 1-16,3 4-9 0,4 2-4 15,-1 0-11-15,9 5-2 16,0 1-4-16,6 2 0 15,-1 0 2-15,10 2 2 16,-3 1-10-16,3-6-2 16,0 1-24-16,3-4-10 15,-3 1-26-15,3-6-8 16,5-2-43 0</inkml:trace>
        </inkml:traceGroup>
        <inkml:traceGroup>
          <inkml:annotationXML>
            <emma:emma xmlns:emma="http://www.w3.org/2003/04/emma" version="1.0">
              <emma:interpretation id="{60D33174-F2BC-4ECA-BBEA-11C902B91486}" emma:medium="tactile" emma:mode="ink">
                <msink:context xmlns:msink="http://schemas.microsoft.com/ink/2010/main" type="inkWord" rotatedBoundingBox="12668,10114 13387,10120 13380,10949 12661,10942"/>
              </emma:interpretation>
              <emma:one-of disjunction-type="recognition" id="oneOf9">
                <emma:interpretation id="interp45" emma:lang="zh-CN" emma:confidence="0">
                  <emma:literal>次</emma:literal>
                </emma:interpretation>
                <emma:interpretation id="interp46" emma:lang="zh-CN" emma:confidence="0">
                  <emma:literal>为</emma:literal>
                </emma:interpretation>
                <emma:interpretation id="interp47" emma:lang="zh-CN" emma:confidence="0">
                  <emma:literal>水</emma:literal>
                </emma:interpretation>
                <emma:interpretation id="interp48" emma:lang="zh-CN" emma:confidence="0">
                  <emma:literal>丱</emma:literal>
                </emma:interpretation>
                <emma:interpretation id="interp49" emma:lang="zh-CN" emma:confidence="0">
                  <emma:literal>炉</emma:literal>
                </emma:interpretation>
              </emma:one-of>
            </emma:emma>
          </inkml:annotationXML>
          <inkml:trace contextRef="#ctx0" brushRef="#br0" timeOffset="9407.1142">13090 10120 364 0,'-9'-2'137'0,"6"2"-74"0,-3 8-54 0,4-3 32 15,-1 5-14-15,0 1-3 16,-6 13-3-16,0-6-1 15,-9 19-11-15,0-2 1 0,-15 23 1 16,6-10 0-16,-11 15 1 16,5-10-4-16,-6 19-3 15,7-12-2-15,-4 9-3 16,6-11-13-16,3-2-4 16,6-11-20-16,4-5-9 15,2-9-22-15,15-17-7 16,0-4-88-1</inkml:trace>
          <inkml:trace contextRef="#ctx0" brushRef="#br0" timeOffset="9157.1058">12831 10123 304 0,'0'0'112'0,"-6"3"-60"0,3 10-36 0,3-5 29 16,0 2-13-16,0-2-1 16,0 8-14-16,0-3-5 0,0 9-7 15,0-4-4-15,6 9 2 0,-3-6-2 16,6 0 2-16,-3-3-4 16,3 1 0-16,0-3-23 15,0-3-10-15,0-2-37 16,3-6-15-16,-3-2-52 15</inkml:trace>
          <inkml:trace contextRef="#ctx0" brushRef="#br0" timeOffset="9672.7788">13061 10327 316 0,'-9'0'118'0,"9"0"-64"0,0-3-50 16,0 3 24-16,0 3-12 15,0-1-1-15,0 6-3 16,0 0 0-16,0 11-6 16,0-3 0-16,0 18 1 0,0-2 1 15,-9 7 0-15,3-4-7 16,-3 7 0-16,0-7-1 16,0 7 2-16,0-8-25 0,0 1-12 15,3-6-26-15,3-8-12 16,3-3-10-16,3-18-3 15,0 0-6 1</inkml:trace>
          <inkml:trace contextRef="#ctx0" brushRef="#br0" timeOffset="10219.7094">13096 10464 160 0,'12'-66'63'0,"-12"66"-34"0,15-37-3 0,-12 29 25 16,3-5-10-16,0 2-3 15,9-2-3-15,-3 3 3 16,3 2-21-16,0 0 2 0,-1 5 1 15,-2 0-9-15,0 3-3 16,0 0 1-16,-3 6 4 16,-3-1-1-16,-3 3 3 15,0 0-4-15,-6 2-1 0,0 1-6 16,-12 0-1-16,3-1 1 16,-6-2 2-16,3 0-5 15,-5 11-1-15,5-4-2 16,0-9-2-16,3-1-24 15,0 0-9-15,3 1 3 16,6-9 3-16,0 3 18 16,9 3 7-16,-3-1 5 15,9-7 3-15,-3 2 3 16,9-5 4-16,-3 3 0 16,9-6 2-16,-7 4-6 0,7-7-1 15,-3 4-2-15,0-6-2 16,-3 3-2-16,3-6 1 15,-4 3-1-15,-2 0 0 16,3-7 2-16,-9 7 0 16,-6 2 0-16,-3 7 0 15,-3 4 6-15,0 8 4 16,0 0-5-16,-6 11-3 16,0-5 5-16,0 7 5 15,3-2 0-15,0 11 1 16,3-6-5-16,0 3 0 15,3-3-5-15,3-8-2 16,0-2 0-16,3 7-1 16,0-2-18-16,3-13-5 15,0-1-31-15,3 4-10 0,-3-4-79 16</inkml:trace>
        </inkml:traceGroup>
        <inkml:traceGroup>
          <inkml:annotationXML>
            <emma:emma xmlns:emma="http://www.w3.org/2003/04/emma" version="1.0">
              <emma:interpretation id="{7135D92A-DE46-4A3D-970F-15939CA9A782}" emma:medium="tactile" emma:mode="ink">
                <msink:context xmlns:msink="http://schemas.microsoft.com/ink/2010/main" type="inkWord" rotatedBoundingBox="13983,9842 14735,9848 14729,10555 13976,10548"/>
              </emma:interpretation>
              <emma:one-of disjunction-type="recognition" id="oneOf10">
                <emma:interpretation id="interp50" emma:lang="zh-CN" emma:confidence="0">
                  <emma:literal>比</emma:literal>
                </emma:interpretation>
                <emma:interpretation id="interp51" emma:lang="zh-CN" emma:confidence="0">
                  <emma:literal>化</emma:literal>
                </emma:interpretation>
                <emma:interpretation id="interp52" emma:lang="zh-CN" emma:confidence="0">
                  <emma:literal>此</emma:literal>
                </emma:interpretation>
                <emma:interpretation id="interp53" emma:lang="zh-CN" emma:confidence="0">
                  <emma:literal>必</emma:literal>
                </emma:interpretation>
                <emma:interpretation id="interp54" emma:lang="zh-CN" emma:confidence="0">
                  <emma:literal>仆</emma:literal>
                </emma:interpretation>
              </emma:one-of>
            </emma:emma>
          </inkml:annotationXML>
          <inkml:trace contextRef="#ctx0" brushRef="#br0" timeOffset="11532.3352">14305 10110 200 0,'-3'-24'77'0,"0"-10"-42"0,-3 31-8 0,3-8 27 15,0-2-13-15,0 8-1 16,-6-1-19-16,-3 6-7 16,-6 14-9-16,0 7-4 0,4 3 0 15,-1-3 1-15,-9 16 3 16,3-5 2-16,-9 18 1 16,3-5 0-16,1 5 0 15,2-7-2-15,3 4-1 16,3-7-6-16,6-6-1 15,0-5 1-15,9-5 2 16,0-5 2-16,18-17 1 16,0 1-7-16,15-24-2 15,-6 5-7-15,8-13 0 16,-5 5 6-16,3-5 3 0,-3 2 3 16,-3 4 2-16,-4 1-1 15,-5 7-1-15,-3 1 5 16,-3 12 4-16,-3-1-5 15,-3 11 0-15,-3 0-2 16,0 8 1-16,0-3-2 16,0 3-1-16,0-3 1 15,3-2-1-15,-3-1-11 16,6-12-3-16,0-1-15 16,6-8-7-16,0 1-7 15,15-14-3-15,-4 6 9 16,13-25 7-16,18-34 16 0,-4 3 8 15,-5 8 4 1,-9 0 2-16,-10 13 17 0,-5 11 9 16,-6 2 20-16,-6 14 10 15,-6 10-16-15,-9 16-8 16,-6 8-15-16,-6 10-4 16,-2 11-5-16,-7 24 0 15,0 11-3-15,6-19 0 16,3-6 1-16,-3 17 3 15,4-8-4-15,2 10-3 16,3-11 1-16,6-2 0 16,0-8-8-16,12-7-4 15,0-4-20-15,12-18-8 16,-3-3 5-16,5-18 7 16,-2 0 7-16,-3-11 7 0,0 3 6 15,-12-8 3-15,-9-8-1 16,-6 5 2-16,-6 5 14 15,-3 6 6-15,1 0-1 16,2 8 2-16,6 2-13 16,6 3-5-16,12 3-3 15,6 2-3-15,9-4 3 16,5 4 0-16,7 3-13 16,0 0-3-16,0 0-26 15,2 3-11-15,-2-1-26 16,6 1-43-1,-4 2 33-15</inkml:trace>
        </inkml:traceGroup>
        <inkml:traceGroup>
          <inkml:annotationXML>
            <emma:emma xmlns:emma="http://www.w3.org/2003/04/emma" version="1.0">
              <emma:interpretation id="{031137E8-F92D-4E6D-A48A-D791A6E7042B}" emma:medium="tactile" emma:mode="ink">
                <msink:context xmlns:msink="http://schemas.microsoft.com/ink/2010/main" type="inkWord" rotatedBoundingBox="14664,10157 15411,10163 15408,10542 14660,10535"/>
              </emma:interpretation>
              <emma:one-of disjunction-type="recognition" id="oneOf11">
                <emma:interpretation id="interp55" emma:lang="zh-CN" emma:confidence="0">
                  <emma:literal>如</emma:literal>
                </emma:interpretation>
                <emma:interpretation id="interp56" emma:lang="zh-CN" emma:confidence="0">
                  <emma:literal>州</emma:literal>
                </emma:interpretation>
                <emma:interpretation id="interp57" emma:lang="zh-CN" emma:confidence="0">
                  <emma:literal>饥</emma:literal>
                </emma:interpretation>
                <emma:interpretation id="interp58" emma:lang="zh-CN" emma:confidence="0">
                  <emma:literal>圳</emma:literal>
                </emma:interpretation>
                <emma:interpretation id="interp59" emma:lang="zh-CN" emma:confidence="0">
                  <emma:literal>姒</emma:literal>
                </emma:interpretation>
              </emma:one-of>
            </emma:emma>
          </inkml:annotationXML>
          <inkml:trace contextRef="#ctx0" brushRef="#br0" timeOffset="12438.6864">14847 10253 216 0,'-18'2'82'0,"18"-2"-44"0,-36 3-11 0,33-3 27 16,-3-3-15-16,0 1-2 16,0-4-22-16,3 1-7 15,3-6-5-15,0 1-3 0,9-1 1 16,6 1-1-16,3 2 0 15,0 0-5-15,0 5 1 16,-1 8-3-16,-8 1 0 16,0-1-1-16,-6 8 2 15,0-2 4-15,-6 13 1 16,0-6 1-16,-15 11 0 16,4-5 8-16,-7 5 7 0,3-2 4 15,-6-1 1-15,6-5 0 16,-6-2 0-16,3-3-9 15,1-11-4-15,2 0-4 16,6-15-3-16,0 2-8 16,12-13-3-16,0 2-5 15,9-13-3-15,0 6 0 16,15-6-1-16,14-13 6 16,4 5 4-16,0 14 3 15,-7 10 5-15,-2 8 1 16,-6 11 3-16,-6 7 8 15,-12 4 5-15,0-4 2 16,-6 19-1-16,0-5-6 0,-9 11-2 16,3-4 2-16,-9 9 1 15,3-6-3-15,-3 1 0 16,3-6-1-16,0-5 3 16,3-3-5-16,3-11-1 15,0-2-2-15,9-13 1 16,-3 2-7-16,9-20 1 15,-3 1-1-15,12-9 2 16,-3 2-4-16,5-14 2 16,10-18 2-16,-3 16 1 15,-3 14 1-15,-6 10 0 16,-7 15-3-16,-5 14 2 16,-3-3 1-16,-6 19 2 0,0-8 1 15,-3 16 1-15,0-6 2 16,-3 9 1-16,0-6-1 15,1 3 1-15,2-6-6 16,0-5-3-16,3-5 1 16,3-8 2-16,0 0-5 15,5-21 1-15,1 2-8 16,12-18-1-16,-3 3 5 16,9-14 1-16,15-18 1 15,-4 5 4-15,-8 5 0 16,0 16 1-16,-9 11 0 15,-7 11 0-15,-2 12 2 16,-6 6 1-16,0 0 1 0,-9 13 2 16,3-2 1-16,-6 15 1 15,3-7-4-15,-3 7-3 16,0-5-3-16,1 6 1 16,2-6 1-16,3 0 0 15,0-5-31-15,3-3-12 16,-1-3-18-16,10-10-7 15,-3-2-49 1,6-14-33-16,0 2 68 16</inkml:trace>
        </inkml:traceGroup>
        <inkml:traceGroup>
          <inkml:annotationXML>
            <emma:emma xmlns:emma="http://www.w3.org/2003/04/emma" version="1.0">
              <emma:interpretation id="{D193406E-9A96-4459-B35A-C40ADD31A5C8}" emma:medium="tactile" emma:mode="ink">
                <msink:context xmlns:msink="http://schemas.microsoft.com/ink/2010/main" type="inkWord" rotatedBoundingBox="15501,10061 15744,10063 15740,10519 15497,10516"/>
              </emma:interpretation>
              <emma:one-of disjunction-type="recognition" id="oneOf12">
                <emma:interpretation id="interp60" emma:lang="zh-CN" emma:confidence="0">
                  <emma:literal>口</emma:literal>
                </emma:interpretation>
                <emma:interpretation id="interp61" emma:lang="zh-CN" emma:confidence="0">
                  <emma:literal>ⅱ</emma:literal>
                </emma:interpretation>
                <emma:interpretation id="interp62" emma:lang="zh-CN" emma:confidence="0">
                  <emma:literal>“</emma:literal>
                </emma:interpretation>
                <emma:interpretation id="interp63" emma:lang="zh-CN" emma:confidence="0">
                  <emma:literal>戶</emma:literal>
                </emma:interpretation>
                <emma:interpretation id="interp64" emma:lang="zh-CN" emma:confidence="0">
                  <emma:literal>囗</emma:literal>
                </emma:interpretation>
              </emma:one-of>
            </emma:emma>
          </inkml:annotationXML>
          <inkml:trace contextRef="#ctx0" brushRef="#br0" timeOffset="12610.5888">15546 10261 240 0,'-3'-6'90'0,"0"27"-48"0,-6 11-38 0,9-29 19 0,-3 18-9 16,0-2 0-16,-3 10-8 15,0-3-2-15,0 1-2 16,3-4-2-16,0-1 3 0,0-4-11 16,3-7-2-16,0-1-15 15,0-10-4-15,0 0-36 16,3-21-13-16,0 3-5 16</inkml:trace>
          <inkml:trace contextRef="#ctx0" brushRef="#br0" timeOffset="12751.2139">15543 10081 96 0,'6'-14'38'0,"0"9"-20"0,0 5-15 0,-3 0 12 16,3 5-14-16,3-2-4 15,3 5-21-15,3 0-8 16,-1 0 10-16,1 0 7 16,0 0-8-16,0 0-4 15</inkml:trace>
          <inkml:trace contextRef="#ctx0" brushRef="#br0" timeOffset="12969.9893">15737 10202 64 0,'-9'19'27'0,"9"-19"-14"0,-15 26-4 0,15-23 11 16,-9 5 11-16,3-3 5 15,-12 6 21-15,3-1 11 16,0 4-8-16,3-4-1 16,0 6-33-16,3-3-2 0,4 6 0 15,-1-3-9-15,6-3-3 0,0 0-7 16,8-8-2-16,1 1-1 15,6-12 1 1,-3 1-4-16,6-5 0 0,-3-1-30 16,3-2-12-16,-3 0-84 15,0-3-55 1,-4 2 80-16</inkml:trace>
        </inkml:traceGroup>
        <inkml:traceGroup>
          <inkml:annotationXML>
            <emma:emma xmlns:emma="http://www.w3.org/2003/04/emma" version="1.0">
              <emma:interpretation id="{93A511B3-1A63-4E2E-A4A8-DC96118A6FDD}" emma:medium="tactile" emma:mode="ink">
                <msink:context xmlns:msink="http://schemas.microsoft.com/ink/2010/main" type="inkWord" rotatedBoundingBox="16232,9823 16951,9829 16946,10513 16226,10507"/>
              </emma:interpretation>
              <emma:one-of disjunction-type="recognition" id="oneOf13">
                <emma:interpretation id="interp65" emma:lang="zh-CN" emma:confidence="0">
                  <emma:literal>的</emma:literal>
                </emma:interpretation>
                <emma:interpretation id="interp66" emma:lang="zh-CN" emma:confidence="0">
                  <emma:literal>姑</emma:literal>
                </emma:interpretation>
                <emma:interpretation id="interp67" emma:lang="zh-CN" emma:confidence="0">
                  <emma:literal>构</emma:literal>
                </emma:interpretation>
                <emma:interpretation id="interp68" emma:lang="zh-CN" emma:confidence="0">
                  <emma:literal>怙</emma:literal>
                </emma:interpretation>
                <emma:interpretation id="interp69" emma:lang="zh-CN" emma:confidence="0">
                  <emma:literal>咕</emma:literal>
                </emma:interpretation>
              </emma:one-of>
            </emma:emma>
          </inkml:annotationXML>
          <inkml:trace contextRef="#ctx0" brushRef="#br0" timeOffset="16520.3853">16243 10348 252 0,'-15'-13'93'0,"15"2"-50"0,3-5-39 16,3 8 21-16,3-10-16 15,2-3-5-15,1-9-2 16,6 1-2-16,3 0 0 16,3-3 0-16,9 1 0 0,2 10 0 0,-2 10 0 15,-6 11 0-15,-3 11 0 16,-9 10 0-16,-10 10 0 16,-5 1 0-16,-8 5 2 15,-13 3 8-15,0 2 3 16,-3-2 0-16,0-3 2 15,-3-5-2-15,7-8 2 16,2-9-2-16,0-4 2 16,0-8-8-16,6-6-4 15,0-10-2-15,9-3 1 16,3-3-3-16,3-2-2 16,3 0 2-16,3 0 0 15,6-8-21-15,3 0-8 16,9 0-3-16,5 2 2 0,4 3 2 15,0 6 3-15,-3 5 15 16,-7 7 8-16,-2 6 1 16,-3 8 1-16,-6 5 14 15,-6 6 8-15,-6 2 7 16,-6 8 6-16,-3 0-10 16,-6 6-5-16,-3 2-2 15,0 0 2-15,0-5-7 16,0-6 1-16,4-7-2 15,2-9 1-15,3-7-4 16,6-14 0-16,3-10-5 16,6-8 0-16,5-3-3 0,4-5-1 15,3 0 1 1,6 0 0-16,-3 5-3 0,0 6 0 16,-4 5-27-16,1 5-12 15,0 3-32-15,-3-1-11 16,0 1-39-1</inkml:trace>
          <inkml:trace contextRef="#ctx0" brushRef="#br0" timeOffset="16989.1488">16912 9829 236 0,'-9'8'90'0,"3"-2"-48"0,-3 12-25 0,3-2 25 0,-8 10-13 16,-4 17-2-16,0 10-7 15,-3 7-1-15,0 1-10 16,0-5-5-16,4 7-1 0,2-7 0 16,0-11 1-16,3-5-5 15,6-9 1-15,3-9 0 16,0-12 2-16,3-7-1 16,6-14-1-16,3-5-4 15,3-5 0-15,3-3 0 16,5 1-1-16,7-4 1 15,3 3 3-15,0 6 0 16,0 2 1-16,-7 8 0 16,-2 8 0-16,-6 3 0 0,-6 4 0 15,-6 7 2-15,-6 4 1 16,-6 6 3-16,-9 3 1 16,-6 7 5-16,1-2 5 15,-1-3-3-15,3-5 0 16,0-6-8-16,3-5-2 15,0-5-2-15,4-5 1 16,2-6-7-16,3-5-1 16,3-2-20-16,6-14-7 15,3 0-25-15,6 0-11 16,0 0-57 0,11 1-33-16,7 4 74 15</inkml:trace>
        </inkml:traceGroup>
        <inkml:traceGroup>
          <inkml:annotationXML>
            <emma:emma xmlns:emma="http://www.w3.org/2003/04/emma" version="1.0">
              <emma:interpretation id="{4DCF8807-E5A5-43FF-A433-8FA6642B22E6}" emma:medium="tactile" emma:mode="ink">
                <msink:context xmlns:msink="http://schemas.microsoft.com/ink/2010/main" type="inkWord" rotatedBoundingBox="17022,10082 17150,10083 17146,10523 17018,10521"/>
              </emma:interpretation>
              <emma:one-of disjunction-type="recognition" id="oneOf14">
                <emma:interpretation id="interp70" emma:lang="zh-CN" emma:confidence="0">
                  <emma:literal>;</emma:literal>
                </emma:interpretation>
                <emma:interpretation id="interp71" emma:lang="zh-CN" emma:confidence="0">
                  <emma:literal>i</emma:literal>
                </emma:interpretation>
                <emma:interpretation id="interp72" emma:lang="zh-CN" emma:confidence="0">
                  <emma:literal>ⅰ</emma:literal>
                </emma:interpretation>
                <emma:interpretation id="interp73" emma:lang="zh-CN" emma:confidence="0">
                  <emma:literal>:</emma:literal>
                </emma:interpretation>
                <emma:interpretation id="interp74" emma:lang="zh-CN" emma:confidence="0">
                  <emma:literal>”</emma:literal>
                </emma:interpretation>
              </emma:one-of>
            </emma:emma>
          </inkml:annotationXML>
          <inkml:trace contextRef="#ctx0" brushRef="#br0" timeOffset="17161.073">17094 10306 256 0,'-12'21'96'0,"3"-5"-52"0,-9 7-23 16,12-7 28-16,0 8-24 16,-3 3-8-16,3-1-14 15,0-2-2-15,3-6-1 16,3-4-11-16,3-7-3 0,-3-7-37 15,6-10-14-15,9-19-55 16</inkml:trace>
          <inkml:trace contextRef="#ctx0" brushRef="#br0" timeOffset="17317.3444">17112 10091 236 0,'-3'-5'90'0,"3"2"-48"0,0 6-40 0,0-3 17 16,3 3-10-16,0-1-3 15,3 4-6-15,0-1-2 16,0 0 1-16,-1 0-40 0,1 1-14 16,0-4-44-1</inkml:trace>
        </inkml:traceGroup>
        <inkml:traceGroup>
          <inkml:annotationXML>
            <emma:emma xmlns:emma="http://www.w3.org/2003/04/emma" version="1.0">
              <emma:interpretation id="{600CD391-C85C-4CC1-AB4F-26B743618BDD}" emma:medium="tactile" emma:mode="ink">
                <msink:context xmlns:msink="http://schemas.microsoft.com/ink/2010/main" type="inkWord" rotatedBoundingBox="17219,9916 17749,9920 17743,10540 17213,10535"/>
              </emma:interpretation>
              <emma:one-of disjunction-type="recognition" id="oneOf15">
                <emma:interpretation id="interp75" emma:lang="zh-CN" emma:confidence="0">
                  <emma:literal>比</emma:literal>
                </emma:interpretation>
                <emma:interpretation id="interp76" emma:lang="zh-CN" emma:confidence="0">
                  <emma:literal>北</emma:literal>
                </emma:interpretation>
                <emma:interpretation id="interp77" emma:lang="zh-CN" emma:confidence="0">
                  <emma:literal>壮</emma:literal>
                </emma:interpretation>
                <emma:interpretation id="interp78" emma:lang="zh-CN" emma:confidence="0">
                  <emma:literal>兆</emma:literal>
                </emma:interpretation>
                <emma:interpretation id="interp79" emma:lang="zh-CN" emma:confidence="0">
                  <emma:literal>机</emma:literal>
                </emma:interpretation>
              </emma:one-of>
            </emma:emma>
          </inkml:annotationXML>
          <inkml:trace contextRef="#ctx0" brushRef="#br0" timeOffset="18536.2158">17517 9925 140 0,'0'0'55'0,"0"-3"-30"0,0 0-21 0,0 3 13 16,0 0 3-16,0 0 2 15,0 0 0-15,0 0-2 16,0 0-10-16,0 3-4 0,0 0 0 15,0-1 3-15,0 3 5 16,0 1-4-16,-3-1 2 0,0 0 4 16,3 9 2-16,-3 7-7 15,-3 3-2-15,0 7-5 16,-6 6-3-16,-6 6 4 16,-6 2 4-16,3 0-1 15,-6 5 3-15,1 0 7 16,-4-2 6-16,12-6-11 15,-9-5-4-15,6-5-9 16,7-6 0-16,5-7 0 16,0-6 0-16,15-5-3 15,0-5 2-15,3-9-1 16,2-7-2-16,4-5-11 16,0-6-2-16,-3-3-5 0,-3-2-2 15,-9 3 5-15,-3-1 3 16,-3 4 10-16,-3 4 5 15,-9 6 4-15,-3 2 1 16,4 3 13-16,2 3 6 16,3 0-11-16,6 2-5 15,6 3-4-15,9 0-3 16,6 0-2-16,3 3-1 16,8-1 2-16,1-2 0 15,3 0 1-15,3 0 2 16,-4-2-14-16,-2-6-7 15,3-5 1-15,-6-3 2 16,0 0 8-16,-7 0 4 0,-2 0 3 16,-3 0 3-16,-3 3-1 15,-3 2-1-15,-3 6 3 16,-6 5 0-16,0 5 14 16,-3 6 6-16,-3 7 2 15,0 4 2-15,0-1-4 16,0 5-2-16,1-2-5 15,-1-3-2-15,6 3-8 16,3-5-2-16,0 2-4 16,6-11-3-16,5-4-1 15,4-6 3-15,6-6-13 16,6-4-6-16,0-6-5 0,-3-5 0 16,-1-6 12-16,-5 1 7 15,-6-1 4-15,-6 1 2 16,0 5 2-16,-6 5 3 15,-3 8 9-15,-3 8 3 16,-3 5-4-16,0 8-3 16,3 6-5-16,-6 2-2 15,3 6-1-15,4-1 1 16,5-2-2-16,-3 2-1 16,9-2 1-16,-6-5 1 15,8-6-3-15,1-11-2 16,3-4-40-16,3-9-17 15,3-7-42 1,0-11-55-16,6-6 48 0</inkml:trace>
        </inkml:traceGroup>
        <inkml:traceGroup>
          <inkml:annotationXML>
            <emma:emma xmlns:emma="http://www.w3.org/2003/04/emma" version="1.0">
              <emma:interpretation id="{8FD0CDF2-B0DB-4EFD-95D9-A92D0386B840}" emma:medium="tactile" emma:mode="ink">
                <msink:context xmlns:msink="http://schemas.microsoft.com/ink/2010/main" type="inkWord" rotatedBoundingBox="17852,9905 17921,9906 17915,10554 17846,10553"/>
              </emma:interpretation>
              <emma:one-of disjunction-type="recognition" id="oneOf16">
                <emma:interpretation id="interp80" emma:lang="zh-CN" emma:confidence="0">
                  <emma:literal>1</emma:literal>
                </emma:interpretation>
                <emma:interpretation id="interp81" emma:lang="zh-CN" emma:confidence="0">
                  <emma:literal>l</emma:literal>
                </emma:interpretation>
                <emma:interpretation id="interp82" emma:lang="zh-CN" emma:confidence="0">
                  <emma:literal>|</emma:literal>
                </emma:interpretation>
                <emma:interpretation id="interp83" emma:lang="zh-CN" emma:confidence="0">
                  <emma:literal>丨</emma:literal>
                </emma:interpretation>
                <emma:interpretation id="interp84" emma:lang="zh-CN" emma:confidence="0">
                  <emma:literal>I</emma:literal>
                </emma:interpretation>
              </emma:one-of>
            </emma:emma>
          </inkml:annotationXML>
          <inkml:trace contextRef="#ctx0" brushRef="#br0" timeOffset="18739.3672">17921 9906 304 0,'-9'19'112'0,"6"2"-60"0,-3 37-45 16,3-29 26-16,1 11-19 15,-7 7-2-15,0 4-4 16,-3 7 2-16,6 5-5 16,0-2 1-16,3-5 4 0,0-9-6 15,0-7-2-15,3-8-34 16,3-14-16-16,6-10-56 16,3-13-21-16,0-11 17 15</inkml:trace>
        </inkml:traceGroup>
        <inkml:traceGroup>
          <inkml:annotationXML>
            <emma:emma xmlns:emma="http://www.w3.org/2003/04/emma" version="1.0">
              <emma:interpretation id="{6DA1BEF9-4273-4D04-89BA-6030E1233809}" emma:medium="tactile" emma:mode="ink">
                <msink:context xmlns:msink="http://schemas.microsoft.com/ink/2010/main" type="inkWord" rotatedBoundingBox="17948,10223 18066,10224 18062,10666 17944,10665"/>
              </emma:interpretation>
              <emma:one-of disjunction-type="recognition" id="oneOf17">
                <emma:interpretation id="interp85" emma:lang="zh-CN" emma:confidence="0">
                  <emma:literal>,</emma:literal>
                </emma:interpretation>
                <emma:interpretation id="interp86" emma:lang="zh-CN" emma:confidence="0">
                  <emma:literal>s</emma:literal>
                </emma:interpretation>
                <emma:interpretation id="interp87" emma:lang="zh-CN" emma:confidence="0">
                  <emma:literal>S</emma:literal>
                </emma:interpretation>
                <emma:interpretation id="interp88" emma:lang="zh-CN" emma:confidence="0">
                  <emma:literal>了</emma:literal>
                </emma:interpretation>
                <emma:interpretation id="interp89" emma:lang="zh-CN" emma:confidence="0">
                  <emma:literal>;</emma:literal>
                </emma:interpretation>
              </emma:one-of>
            </emma:emma>
          </inkml:annotationXML>
          <inkml:trace contextRef="#ctx0" brushRef="#br0" timeOffset="19051.8934">18040 10242 220 0,'9'-11'82'0,"-18"6"-44"0,6 3-44 15,-3 4 100-15,1 6-35 16,-4 5-12-16,0-2-15 16,-3 2-20-16,0 3 1 0,3 3 3 15,0-4-6-15,3 4-1 16,3 5-5-16,3-6-3 15,0 3-3-15,6-5 1 16,3 0-1-16,3-5 0 0,6-1-7 16,0-2-4-16,-4 0 4 15,1 0 5 1,-6 0 3-16,-3 3 1 0,-6 2 4 16,-6 0 2-16,-3 3 4 15,-3 0 1-15,-2 5-5 16,2-2-2-16,-3-4-2 15,3 1-2-15,0-2-65 16,0-1-31-16,-3-3-60 16</inkml:trace>
        </inkml:traceGroup>
        <inkml:traceGroup>
          <inkml:annotationXML>
            <emma:emma xmlns:emma="http://www.w3.org/2003/04/emma" version="1.0">
              <emma:interpretation id="{32270E60-EC6A-48CF-BC18-2DD6231974BE}" emma:medium="tactile" emma:mode="ink">
                <msink:context xmlns:msink="http://schemas.microsoft.com/ink/2010/main" type="inkWord" rotatedBoundingBox="18487,9809 19021,9814 19011,10933 18477,10928"/>
              </emma:interpretation>
              <emma:one-of disjunction-type="recognition" id="oneOf18">
                <emma:interpretation id="interp90" emma:lang="zh-CN" emma:confidence="0">
                  <emma:literal>多</emma:literal>
                </emma:interpretation>
                <emma:interpretation id="interp91" emma:lang="zh-CN" emma:confidence="0">
                  <emma:literal>夕</emma:literal>
                </emma:interpretation>
                <emma:interpretation id="interp92" emma:lang="zh-CN" emma:confidence="0">
                  <emma:literal>岁</emma:literal>
                </emma:interpretation>
                <emma:interpretation id="interp93" emma:lang="zh-CN" emma:confidence="0">
                  <emma:literal>外</emma:literal>
                </emma:interpretation>
                <emma:interpretation id="interp94" emma:lang="zh-CN" emma:confidence="0">
                  <emma:literal>分</emma:literal>
                </emma:interpretation>
              </emma:one-of>
            </emma:emma>
          </inkml:annotationXML>
          <inkml:trace contextRef="#ctx0" brushRef="#br0" timeOffset="19833.2264">18636 9840 216 0,'-9'-21'82'0,"9"15"-44"0,3 4-44 0,0 2 12 15,-3 10 0-15,3 6 6 16,0 11-2-16,0 18 0 15,-3 13-6-15,-6 8 2 0,0-21 3 16,0-8 8-16,-9 19 4 16,3-9-2-16,-6 11 1 15,3-13-9-15,-6-2-2 16,4-6-3-16,-1-11-1 16,6-2-3-16,9-16-2 15,0 0-2-15,12-19 1 16,0 3-1-16,12-13 0 15,-7 3 0-15,10-3 0 16,-3 5 2-16,0 0 2 16,-3 3-3-16,0 7 0 15,-3 1 1-15,-4 8 2 16,-2-1 5-16,-6 17 4 0,0-3 5 16,-15 7 2-16,3-1-3 15,-14 4 1-15,2-2-5 16,-9 0-1-16,6-6-4 15,0-2-1-15,4-3-6 16,-1-2-1-16,6 0-28 16,12-11-10-16,0 0-35 15,15-11-15-15,0 0-36 16</inkml:trace>
          <inkml:trace contextRef="#ctx0" brushRef="#br0" timeOffset="20005.128">18761 10369 232 0,'3'5'88'0,"-3"-5"-48"0,-3 11-20 0,3-11 24 16,0 10-16-16,0 1-3 16,0 5-15-16,0-3-4 15,3 3-4-15,0-3-2 0,3 1 3 16,0-4-9-16,5-5-3 16,-2 1-42-16,9-9-18 15,-3 0-49 1</inkml:trace>
          <inkml:trace contextRef="#ctx0" brushRef="#br0" timeOffset="20223.8958">19017 10319 220 0,'0'-6'82'0,"0"4"-44"0,-6 7-7 0,6-5 32 0,-3 5-13 16,0 1-4-16,-9 12-18 16,0-2-5-16,-12 18-13 15,3-4 5-15,-5 12 2 0,2-8-3 16,-3 19 2-16,3-8-9 15,-6 8-2-15,4-8-3 16,-4 3 1-16,3-6-2 16,0-2-1-16,3-6-39 15,4-5-19-15,2-8-113 16,9-10-52 0,0-3 113-16</inkml:trace>
        </inkml:traceGroup>
        <inkml:traceGroup>
          <inkml:annotationXML>
            <emma:emma xmlns:emma="http://www.w3.org/2003/04/emma" version="1.0">
              <emma:interpretation id="{62841301-EB83-4054-A179-A1C8CDC53254}" emma:medium="tactile" emma:mode="ink">
                <msink:context xmlns:msink="http://schemas.microsoft.com/ink/2010/main" type="inkWord" rotatedBoundingBox="19413,9835 19961,9840 19954,10680 19406,10675"/>
              </emma:interpretation>
              <emma:one-of disjunction-type="recognition" id="oneOf19">
                <emma:interpretation id="interp95" emma:lang="zh-CN" emma:confidence="0">
                  <emma:literal>名</emma:literal>
                </emma:interpretation>
                <emma:interpretation id="interp96" emma:lang="zh-CN" emma:confidence="0">
                  <emma:literal>孜</emma:literal>
                </emma:interpretation>
                <emma:interpretation id="interp97" emma:lang="zh-CN" emma:confidence="0">
                  <emma:literal>为</emma:literal>
                </emma:interpretation>
                <emma:interpretation id="interp98" emma:lang="zh-CN" emma:confidence="0">
                  <emma:literal>报</emma:literal>
                </emma:interpretation>
                <emma:interpretation id="interp99" emma:lang="zh-CN" emma:confidence="0">
                  <emma:literal>孙</emma:literal>
                </emma:interpretation>
              </emma:one-of>
            </emma:emma>
          </inkml:annotationXML>
          <inkml:trace contextRef="#ctx0" brushRef="#br0" timeOffset="21114.6174">19442 10676 156 0,'-18'-5'60'0,"18"5"-32"0,-11-19-13 0,11 14 18 0,-3-3-7 16,0-5-3-16,3-3-13 16,6-8-6-16,5-2-3 15,4-6-1-15,3-5 0 0,3-3-3 16,3 3 2-16,3 3 1 15,8-1 0-15,7 9 0 16,-6 7 0-16,-6 11 0 16,-7 8 0-16,-8 8 17 15,-9 11 9-15,-9 7 6 16,-12 9 4-16,-6 2-9 16,4-11-4-16,2-2-2 15,-6 8 1-15,3-6-6 16,-12-2-1-16,9-6-7 15,-5-2-3-15,2-2-2 0,3-9 0 16,3 0-2-16,3-15-1 16,3-14-8-16,6-13-3 15,9-3-16-15,9-2-6 16,3 2-31-16,3-8-13 16,0 1-51-1</inkml:trace>
          <inkml:trace contextRef="#ctx0" brushRef="#br0" timeOffset="21583.3821">19898 9840 148 0,'12'0'55'0,"-9"10"-30"0,0 1 1 0,-3-3 23 0,0 10-11 16,0 17-2-16,-3 13-17 15,-6 12-6-15,-3 4-8 16,-6 10-2-16,-3 5 1 0,-6 1 13 15,9-33 8-15,4-7-6 16,-10 2-1-16,3-5-6 16,0-5 0-16,3-5-1 15,3-9 1-15,3-2-6 16,6-13-2-16,1-1-4 16,10-18-3-16,13-18 2 15,6-3 0-15,3-3-2 16,6 6 2-16,-1 2-1 15,-2 6 0-15,0 7 2 0,-3 6 0 16,-3 5-3-16,-7 8 2 16,-5 8 1-16,-6 5 2 15,-6 14 1-15,-6 2 1 16,-6 5 0-16,-2 1 2 16,-7-4-1-16,3-10 0 15,3-2-3-15,-6-3 1 16,3-3-2-16,-3-2-1 15,4-3 1-15,2-8 1 16,0-8-23-16,9-6-8 16,12-4-26-16,9-6-8 15,3-8-43 1,11 1-42-16,4-1 57 16</inkml:trace>
        </inkml:traceGroup>
        <inkml:traceGroup>
          <inkml:annotationXML>
            <emma:emma xmlns:emma="http://www.w3.org/2003/04/emma" version="1.0">
              <emma:interpretation id="{85F86810-0A91-4048-81A5-DE30C2ADB23C}" emma:medium="tactile" emma:mode="ink">
                <msink:context xmlns:msink="http://schemas.microsoft.com/ink/2010/main" type="inkWord" rotatedBoundingBox="20067,10173 20847,10180 20843,10618 20063,10611"/>
              </emma:interpretation>
              <emma:one-of disjunction-type="recognition" id="oneOf20">
                <emma:interpretation id="interp100" emma:lang="zh-CN" emma:confidence="0">
                  <emma:literal>和</emma:literal>
                </emma:interpretation>
                <emma:interpretation id="interp101" emma:lang="zh-CN" emma:confidence="0">
                  <emma:literal>如</emma:literal>
                </emma:interpretation>
                <emma:interpretation id="interp102" emma:lang="zh-CN" emma:confidence="0">
                  <emma:literal>外</emma:literal>
                </emma:interpretation>
                <emma:interpretation id="interp103" emma:lang="zh-CN" emma:confidence="0">
                  <emma:literal>处</emma:literal>
                </emma:interpretation>
                <emma:interpretation id="interp104" emma:lang="zh-CN" emma:confidence="0">
                  <emma:literal>驰</emma:literal>
                </emma:interpretation>
              </emma:one-of>
            </emma:emma>
          </inkml:annotationXML>
          <inkml:trace contextRef="#ctx0" brushRef="#br0" timeOffset="22521.0124">20309 10186 192 0,'14'-7'71'0,"-14"4"-38"0,0 3-3 16,0 0 26-16,-3 5-17 16,-5 0-5-16,-4 3-18 15,-3 6-5-15,-3-1-7 16,0 5-1-16,3-2 1 0,3 3-5 16,3-1 1-16,3-2 0 15,3 0 0-15,3-3-3 16,6 1 2-16,3-4 1 15,0 6 2-15,0-3-3 0,3 0 0 16,0 1 1-16,-3-1 2 16,-3 0-1-16,0 3-1 15,-9 3 12-15,-3-1 4 16,-6 1 3-16,0-6 3 16,3 0-3-16,-12 3-2 15,3-3-7-15,-8 0-4 16,2-2-1-16,0 0-1 15,3-4-5-15,3-7 1 16,3 0-18-16,6-2-8 16,9-3-11-16,12-6-2 15,9-2 8-15,6-6 3 16,3-2 10-16,5 0 6 16,-2-11 5-16,-3 3 4 0,0 0 2 15,0 2 1-15,-1 4 0 16,4 1 0-16,-3 4 0 15,-6 2 0-15,-1 3 0 16,-2 0 0-16,-6 2 2 16,-3 3 1-16,-3 0-1 15,-3 3 1-15,-6 2 2 16,-9 3 2-16,-6 5 12 16,0 3 7-16,-3 6-7 15,-2 4-3-15,2 6-5 16,3 5-2-16,0-2-5 15,6-1-1-15,0-2-3 16,6-3-3-16,0-2 2 0,3-4 2 16,6-4 0-1,0-6 2-15,3-5-4 0,3-5-2 16,6-8-29-16,3-8-14 16,-1-1-9-16,4-4-2 15,3-1-9 1,-3 4-25-16,0 2 30 15,-1-1 45-15,-2 1 24 16,0 3 50-16,-3 4 58 16,-9 12-21-1,0 4-31-15,-9 6-20 16,-3 6-27-16,-6 4-2 0,0 11-1 16,0 3-5-16,-3 2-3 15,0 1 8-15,3-6 2 0,0-3-1 16,3-5-1-16,3-5-6 15,0-5-3-15,0-6-2 16,6-5-3-16,6-5 1 16,3-11-1-16,6-5-3 15,3-11 2-15,3-2-4 16,0-1-1-16,-1 4-15 16,1 2-4-16,0-1-18 15,0 7-5-15,0 4-28 16,-1 3-11-16,1 6-20 15</inkml:trace>
        </inkml:traceGroup>
        <inkml:traceGroup>
          <inkml:annotationXML>
            <emma:emma xmlns:emma="http://www.w3.org/2003/04/emma" version="1.0">
              <emma:interpretation id="{593B9540-7765-4FEF-84BF-E1ECB5D35F5B}" emma:medium="tactile" emma:mode="ink">
                <msink:context xmlns:msink="http://schemas.microsoft.com/ink/2010/main" type="inkWord" rotatedBoundingBox="20921,10241 21151,10243 21148,10561 20918,10559"/>
              </emma:interpretation>
              <emma:one-of disjunction-type="recognition" id="oneOf21">
                <emma:interpretation id="interp105" emma:lang="zh-CN" emma:confidence="0">
                  <emma:literal>r</emma:literal>
                </emma:interpretation>
                <emma:interpretation id="interp106" emma:lang="zh-CN" emma:confidence="0">
                  <emma:literal>冫</emma:literal>
                </emma:interpretation>
                <emma:interpretation id="interp107" emma:lang="zh-CN" emma:confidence="0">
                  <emma:literal>v</emma:literal>
                </emma:interpretation>
                <emma:interpretation id="interp108" emma:lang="zh-CN" emma:confidence="0">
                  <emma:literal>「</emma:literal>
                </emma:interpretation>
                <emma:interpretation id="interp109" emma:lang="zh-CN" emma:confidence="0">
                  <emma:literal>卜</emma:literal>
                </emma:interpretation>
              </emma:one-of>
            </emma:emma>
          </inkml:annotationXML>
          <inkml:trace contextRef="#ctx0" brushRef="#br0" timeOffset="22802.2975">20972 10242 220 0,'-3'13'85'0,"3"-7"-46"0,-3 1-13 0,0-1 31 16,0 2-10-16,0 5-3 15,0 5-18-15,-3 6-8 16,1 3-11-16,-1-1 4 0,3 1 4 15,0-1-5-15,0 1-1 16,-3-4 1-16,3-1 4 16,3-7-6-16,0-1 0 15,0-6-2-15,0 0-1 16,6-14 1 0,6-7-3-16,2-8-2 15,7-11-7-15,0-2-1 0,3-1-15 16,3 6-5-16,-3 3-26 15,-4 5-9-15,1 5-22 16,0 5-8-16,0 6-21 16</inkml:trace>
        </inkml:traceGroup>
        <inkml:traceGroup>
          <inkml:annotationXML>
            <emma:emma xmlns:emma="http://www.w3.org/2003/04/emma" version="1.0">
              <emma:interpretation id="{9D1A56F9-2964-4814-9A06-56CC33CDB618}" emma:medium="tactile" emma:mode="ink">
                <msink:context xmlns:msink="http://schemas.microsoft.com/ink/2010/main" type="inkWord" rotatedBoundingBox="21176,10277 21440,10279 21437,10567 21174,10565"/>
              </emma:interpretation>
              <emma:one-of disjunction-type="recognition" id="oneOf22">
                <emma:interpretation id="interp110" emma:lang="zh-CN" emma:confidence="0">
                  <emma:literal>a</emma:literal>
                </emma:interpretation>
                <emma:interpretation id="interp111" emma:lang="zh-CN" emma:confidence="0">
                  <emma:literal>“</emma:literal>
                </emma:interpretation>
                <emma:interpretation id="interp112" emma:lang="zh-CN" emma:confidence="0">
                  <emma:literal>q</emma:literal>
                </emma:interpretation>
                <emma:interpretation id="interp113" emma:lang="zh-CN" emma:confidence="0">
                  <emma:literal>‘</emma:literal>
                </emma:interpretation>
                <emma:interpretation id="interp114" emma:lang="zh-CN" emma:confidence="0">
                  <emma:literal>斤</emma:literal>
                </emma:interpretation>
              </emma:one-of>
            </emma:emma>
          </inkml:annotationXML>
          <inkml:trace contextRef="#ctx0" brushRef="#br0" timeOffset="23271.0894">21440 10308 152 0,'-3'-2'57'0,"0"-4"-30"0,0 1 1 16,0 2 27-16,0-2-13 0,-3 2-3 16,-3 1-15-16,0-1-2 15,-3 3-13 1,-3 0 3-16,-6 5 4 0,-3 3 3 0,1 6 1 16,-1 1-5-16,0 12 1 15,3 2 0-15,3-3-1 16,3 1-5-16,4-3-2 15,2-3-4-15,3-5-3 16,3-6 0-16,3-2 1 16,6-5-1-16,3-8 2 15,2-6-18-15,10-10-4 16,3-3-4-16,3 0-2 16,3-2 6-16,-4 2 3 15,-2 3 10-15,-3 2 5 0,-6 6 2 16,-6 5-1-16,-3 8 12 15,-6 8 6-15,-6 8 0 16,-3 10-1-16,0 6 2 16,0 0 2-16,0 0-9 15,3-3-4-15,3-3-5 16,3-5 0-16,0-5-4 16,6-5-2-16,3-9-31 15,3-4-15-15,3-9-103 16,0-2-52-1,-6 0 96-15</inkml:trace>
        </inkml:traceGroup>
        <inkml:traceGroup>
          <inkml:annotationXML>
            <emma:emma xmlns:emma="http://www.w3.org/2003/04/emma" version="1.0">
              <emma:interpretation id="{B3627B21-6023-4BDB-A904-3A96CC9742FF}" emma:medium="tactile" emma:mode="ink">
                <msink:context xmlns:msink="http://schemas.microsoft.com/ink/2010/main" type="inkWord" rotatedBoundingBox="21550,9815 22056,9820 22049,10624 21543,10619"/>
              </emma:interpretation>
              <emma:one-of disjunction-type="recognition" id="oneOf23">
                <emma:interpretation id="interp115" emma:lang="zh-CN" emma:confidence="0">
                  <emma:literal>q</emma:literal>
                </emma:interpretation>
                <emma:interpretation id="interp116" emma:lang="zh-CN" emma:confidence="0">
                  <emma:literal>卐</emma:literal>
                </emma:interpretation>
                <emma:interpretation id="interp117" emma:lang="zh-CN" emma:confidence="0">
                  <emma:literal>后</emma:literal>
                </emma:interpretation>
                <emma:interpretation id="interp118" emma:lang="zh-CN" emma:confidence="0">
                  <emma:literal>山</emma:literal>
                </emma:interpretation>
                <emma:interpretation id="interp119" emma:lang="zh-CN" emma:confidence="0">
                  <emma:literal>㣺</emma:literal>
                </emma:interpretation>
              </emma:one-of>
            </emma:emma>
          </inkml:annotationXML>
          <inkml:trace contextRef="#ctx0" brushRef="#br0" timeOffset="24474.3455">21910 9885 112 0,'-3'-21'44'0,"9"7"-24"0,-3-7 18 0,-3 16 26 16,3 0-7-16,-3 5-3 16,-3 8-18-16,-6 5-5 15,-6 13-18-15,-9 22-1 0,-8 15-1 16,-10 6-2-16,0 3 2 15,0 7-6-15,4 3-1 0,5-10 9 16,3-6 6 0,6-11-10-16,7-7-2 0,2-11-5 15,9-8-2-15,3-8-2 16,3-8 1-16,9-13 1 16,6-13 0-16,2-11-16 15,4-15-4-15,3-4-3 16,-6-2-2-16,-6 3 12 15,-12 10 8-15,-6 3 5 16,-3 0 3-16,-3 8-1 16,0 2-2-16,-3 11 16 15,0 0 9-15,4 8-7 0,2 0-2 16,0 3-9-16,3 0-3 16,3-1-2-16,3 4-2 15,6-4 1-15,6 1 1 16,2 0-1-16,10-3-1 15,6 0-2-15,6-3 1 16,2 0-17-16,7 1-5 16,-6 2 6-16,-6-3 7 15,-7 0 5-15,-5 3 3 16,-3 3 1-16,-6 2 1 16,-3 3 0-16,-3 6 0 15,-6 7 0-15,-3 8 2 16,-3 5 1-16,-3 6 3 15,-3-3-3-15,3-3-2 0,0-5 0 16,3-5 1-16,0-5-1 16,3-3-1-16,3-8-6 15,6-11-1-15,0-8-28 16,6-7-9-16,0-14 0 16,0-8 1-16,0-2-6 15,0-3-2-15,-3 0 28 16,0 5 14-16,0 3 19 15,-1 8 9-15,-2 3-6 16,0 7-2-16,3 6-9 16,0 8-1-16,0 2-1 15,0 6 0-15,3 7-36 16,0 4-46-16,3-1 10 16</inkml:trace>
        </inkml:traceGroup>
        <inkml:traceGroup>
          <inkml:annotationXML>
            <emma:emma xmlns:emma="http://www.w3.org/2003/04/emma" version="1.0">
              <emma:interpretation id="{3C95D254-5521-49AD-9377-8C88F1688BB3}" emma:medium="tactile" emma:mode="ink">
                <msink:context xmlns:msink="http://schemas.microsoft.com/ink/2010/main" type="inkWord" rotatedBoundingBox="22025,10244 22607,10249 22603,10651 22021,10646"/>
              </emma:interpretation>
              <emma:one-of disjunction-type="recognition" id="oneOf24">
                <emma:interpretation id="interp120" emma:lang="zh-CN" emma:confidence="0">
                  <emma:literal>不</emma:literal>
                </emma:interpretation>
                <emma:interpretation id="interp121" emma:lang="zh-CN" emma:confidence="0">
                  <emma:literal>玉</emma:literal>
                </emma:interpretation>
                <emma:interpretation id="interp122" emma:lang="zh-CN" emma:confidence="0">
                  <emma:literal>名</emma:literal>
                </emma:interpretation>
                <emma:interpretation id="interp123" emma:lang="zh-CN" emma:confidence="0">
                  <emma:literal>王</emma:literal>
                </emma:interpretation>
                <emma:interpretation id="interp124" emma:lang="zh-CN" emma:confidence="0">
                  <emma:literal>又</emma:literal>
                </emma:interpretation>
              </emma:one-of>
            </emma:emma>
          </inkml:annotationXML>
          <inkml:trace contextRef="#ctx0" brushRef="#br0" timeOffset="25224.4268">22106 10401 176 0,'-3'2'66'0,"3"-4"-36"0,0-1 0 0,0-2 26 16,3 0-17-16,3-3-7 15,3 0-17-15,3-3-7 16,6 1-5-16,0-1-3 0,6 0 1 16,-1 3-4-16,1 3 2 15,0 2 1-15,-6 3 0 16,0 3 0-16,-3 2 2 15,-6 3 1-15,-3 3 1 0,-3 10-2 16,-6 3 1-16,-9 0 13 16,-6 2 9-1,-9 3-3-15,-3-2-1 0,-8-3-1 16,2-6 0-16,3-2-9 16,3-5-2-16,7-6-5 15,2-5-1-15,3-5-3 16,6-6-1-16,6-5-8 15,3-13-2-15,9 0-16 16,12 0-6-16,6-3-9 16,8 3-3-16,4 2-1 15,3-2 4-15,-1 6 18 16,-2 1 10-16,-3 6 9 0,-3 3 3 16,-3 5 2-16,-4 11 0 15,-5 2 15-15,-3 3 7 16,-6 5 7-16,-3 6 2 15,-6 7-3-15,-6 6 0 16,-3 5-5-16,-3 3-2 16,-3 0-5-16,-3-3 0 15,-2-3-5-15,-1-5-1 16,3-2-2-16,3-6 2 16,3-5-5-16,6-6-1 15,6-5-2-15,6-5-2 16,9-10 1-16,3-9-1 15,6-7-14-15,2-6-3 16,10-8-2-16,6 3 1 0,0 3 8 16,-4 8 3-16,-5 4 5 15,-6 9 1-15,-9 5-2 16,-4 8 2-16,-8 13 5 16,-6 6 2-16,-3 5 4 15,-2 2 1-15,-4 3-1 16,3-2 1-16,0-1-8 15,3-5-2-15,3-2-1 16,0-6 0-16,3 0 0 16,0-2 0-16,3-3-33 15,-3-3-15-15,3-10-207 32,-3-3 129-32</inkml:trace>
        </inkml:traceGroup>
      </inkml:traceGroup>
    </inkml:traceGroup>
    <inkml:traceGroup>
      <inkml:annotationXML>
        <emma:emma xmlns:emma="http://www.w3.org/2003/04/emma" version="1.0">
          <emma:interpretation id="{F7D34A99-F742-4CDE-850B-37E1EDD4ECAC}" emma:medium="tactile" emma:mode="ink">
            <msink:context xmlns:msink="http://schemas.microsoft.com/ink/2010/main" type="paragraph" rotatedBoundingBox="6598,10588 17699,10732 17683,11904 6583,1176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CCA0DD9-562B-46CE-884B-22F3753443D4}" emma:medium="tactile" emma:mode="ink">
              <msink:context xmlns:msink="http://schemas.microsoft.com/ink/2010/main" type="line" rotatedBoundingBox="6598,10588 17699,10732 17683,11904 6583,11760"/>
            </emma:interpretation>
          </emma:emma>
        </inkml:annotationXML>
        <inkml:traceGroup>
          <inkml:annotationXML>
            <emma:emma xmlns:emma="http://www.w3.org/2003/04/emma" version="1.0">
              <emma:interpretation id="{F6EB1BEC-D38C-4FFC-9C35-2C341C563FF6}" emma:medium="tactile" emma:mode="ink">
                <msink:context xmlns:msink="http://schemas.microsoft.com/ink/2010/main" type="inkWord" rotatedBoundingBox="6596,10785 6849,10789 6840,11448 6587,11445"/>
              </emma:interpretation>
              <emma:one-of disjunction-type="recognition" id="oneOf25">
                <emma:interpretation id="interp125" emma:lang="zh-CN" emma:confidence="0">
                  <emma:literal>l</emma:literal>
                </emma:interpretation>
                <emma:interpretation id="interp126" emma:lang="zh-CN" emma:confidence="0">
                  <emma:literal>(</emma:literal>
                </emma:interpretation>
                <emma:interpretation id="interp127" emma:lang="zh-CN" emma:confidence="0">
                  <emma:literal>`</emma:literal>
                </emma:interpretation>
                <emma:interpretation id="interp128" emma:lang="zh-CN" emma:confidence="0">
                  <emma:literal>L</emma:literal>
                </emma:interpretation>
                <emma:interpretation id="interp129" emma:lang="zh-CN" emma:confidence="0">
                  <emma:literal>‘</emma:literal>
                </emma:interpretation>
              </emma:one-of>
            </emma:emma>
          </inkml:annotationXML>
          <inkml:trace contextRef="#ctx0" brushRef="#br0" timeOffset="26834.102">6691 10787 176 0,'-15'13'68'0,"15"-13"-36"0,-21 61-13 16,18-50 23-16,-3 23-10 15,0-5-1-15,-6 27-1 16,0-9 4-16,0 22-19 16,3-11-2-16,7 3 1 0,-1-10-10 15,6-4-2-15,-1-7-2 0,10-8 2 16,-3-3-1-16,15-19 2 15,-6 1-11-15,15-22-2 16,-6 1-19-16,5-25-7 16,-2 6-32-16,6-13-14 15,-9 7-18 1</inkml:trace>
        </inkml:traceGroup>
        <inkml:traceGroup>
          <inkml:annotationXML>
            <emma:emma xmlns:emma="http://www.w3.org/2003/04/emma" version="1.0">
              <emma:interpretation id="{DEBA358D-C96F-449C-A715-63760ECF4D1F}" emma:medium="tactile" emma:mode="ink">
                <msink:context xmlns:msink="http://schemas.microsoft.com/ink/2010/main" type="inkWord" rotatedBoundingBox="6862,10793 7807,10805 7798,11522 6853,11510"/>
              </emma:interpretation>
              <emma:one-of disjunction-type="recognition" id="oneOf26">
                <emma:interpretation id="interp130" emma:lang="zh-CN" emma:confidence="0">
                  <emma:literal>和</emma:literal>
                </emma:interpretation>
                <emma:interpretation id="interp131" emma:lang="zh-CN" emma:confidence="0">
                  <emma:literal>龇</emma:literal>
                </emma:interpretation>
                <emma:interpretation id="interp132" emma:lang="zh-CN" emma:confidence="0">
                  <emma:literal>枞</emma:literal>
                </emma:interpretation>
                <emma:interpretation id="interp133" emma:lang="zh-CN" emma:confidence="0">
                  <emma:literal>跐</emma:literal>
                </emma:interpretation>
                <emma:interpretation id="interp134" emma:lang="zh-CN" emma:confidence="0">
                  <emma:literal>妍</emma:literal>
                </emma:interpretation>
              </emma:one-of>
            </emma:emma>
          </inkml:annotationXML>
          <inkml:trace contextRef="#ctx0" brushRef="#br0" timeOffset="28474.7674">6944 10911 124 0,'-6'-5'46'0,"6"5"-24"0,-3-13-8 0,3 10 15 16,0-5 1-16,0 3 2 16,3-8-4-16,0 2 0 15,3 1-16-15,0-1 6 0,0 3 5 0,-3 0-1 16,0 0 1-16,0 3-10 16,0 0-3-16,0 2-6 15,-3 3-1-15,0 0-1 16,-3 0-2-16,3 0 1 15,3 5-1-15,-1 1 0 16,1-1 0-16,0 0 0 16,0 0 0-16,-3 1 0 15,0-1 0-15,0 0 2 16,0 6 1-16,0-3 5 16,-3 13 3-16,0-5-2 15,0 18 0-15,1-5-1 0,-1 19 0 16,0-8-4-16,0 26-1 15,0-11 3-15,0 9 1 16,0-11 3-16,3 0 4 16,0-8-8-16,3-8-1 15,0-5-5-15,3-9-1 16,0-1-1-16,2-12 0 16,1-2-9-16,0-21-3 15,0 2-11-15,0-18-2 16,0 5-5-16,-9-13 0 15,0 8 1-15,-9-3 2 16,0 6 17-16,-12 2 8 16,4 3 21-16,-7 5 10 15,3 3 10-15,-3 5 7 16,6 0-11-16,3 5-4 0,3 1-15 16,12 2-6-16,0 0-8 15,12-3 0-15,0 0 0 16,9-2 2-16,-3 2-1 15,9-7-1-15,-3 2-8 16,11-11-3-16,-5 4-25 16,3-12-11-16,-3 3-3 15,-1-18 3-15,-5 8 19 16,0-6 10-16,-6 5 11 16,-6 4 6-16,0 2 26 15,-6 13 11-15,-3-3-7 0,-6 25-5 16,0-4-7-16,-3 30-3 15,3-6 0-15,-6 19 4 16,0-8-6-16,-3 27 1 16,3-11 3-16,0 8 2 15,0-11-9-15,3 0-5 16,0-7-3-16,3-9-1 16,0-5-5-16,9-13 1 15,0-3-11-15,6-16-3 16,0 1-9-16,3-25-3 15,0 6 17-15,0-5 6 16,-1 2 6-16,-2 3 1 16,-3 2 2-16,0 9 1 15,-3-1 7-15,0 8 4 16,0 1-1-16,3 10 0 0,0 0-3 16,0 2-1-16,0-2-3 15,6 0-1-15,-3 0-6 16,0-8 1-16,-1 0 2 15,1-8 3-15,0 0-4 16,0-5-1-16,0 0-2 16,0-6-2-16,-3 3-4 15,-3-2-2-15,0 2 5 16,-6 3 2-16,0 2 3 16,-3 6 0-16,0 0 4 15,-3 10 5-15,3 0-3 16,-3 16-1-16,0-2 0 0,3 10 1 15,0-3-3-15,3 9-2 16,0-6-3-16,0-3 1 16,0-4 3-16,3-7 1 15,0-1-8-15,6-14-4 16,-3 0-6-16,3-14-2 16,0 4 1-16,6-14 2 15,-3 3 6-15,2-8 4 16,1 5 3-16,0-3 1 15,-3 6 0-15,-3 3 2 16,0 2 12-16,-3 11 8 16,0-1-9-16,-3 14-2 15,0 0-3-15,-12 16 0 16,3-3-4-16,-3 11-3 16,0-3 8-16,0 0 6 0,0-2-7 15,3-6-4-15,0-3-6 16,3-5-1-16,0-2-3 15,6-19-1-15,0 3-5 16,12-19-3-16,-3 3 6 16,6-6 3-16,-3 4 4 15,3-1 3-15,-3 3 0 16,5 2-1-16,-2 3 1 16,0 3-1-16,-3 2 0 15,6 1 0-15,-3 2 0 16,-3-3 2-16,-1 3-1 0,1-5 2 15,-3 3-2-15,-3-9-1 16,0 3-10-16,-3 0-4 16,0 0 0-16,-3 3 1 15,0 3 1-15,-9 12 2 16,0 1 4-16,-6 10 3 16,0-2 8-16,-3 18 7 15,3-5 11-15,-2 18 8 16,2-5-1-16,3 3 0 15,0-6-11-15,9 0-4 16,0-4-8-16,6-4-5 16,0-5-1-16,9-8 1 15,-3-2-6-15,2-8 1 16,-2-1-59-16,3-18-23 16,-3 3-72-16</inkml:trace>
        </inkml:traceGroup>
        <inkml:traceGroup>
          <inkml:annotationXML>
            <emma:emma xmlns:emma="http://www.w3.org/2003/04/emma" version="1.0">
              <emma:interpretation id="{578FACFA-426C-41FE-B806-023D6FCEADD3}" emma:medium="tactile" emma:mode="ink">
                <msink:context xmlns:msink="http://schemas.microsoft.com/ink/2010/main" type="inkWord" rotatedBoundingBox="8218,10876 8615,10882 8608,11444 8210,11439"/>
              </emma:interpretation>
              <emma:one-of disjunction-type="recognition" id="oneOf27">
                <emma:interpretation id="interp135" emma:lang="zh-CN" emma:confidence="0">
                  <emma:literal>B</emma:literal>
                </emma:interpretation>
                <emma:interpretation id="interp136" emma:lang="zh-CN" emma:confidence="0">
                  <emma:literal>乃</emma:literal>
                </emma:interpretation>
                <emma:interpretation id="interp137" emma:lang="zh-CN" emma:confidence="0">
                  <emma:literal>ㄢ</emma:literal>
                </emma:interpretation>
                <emma:interpretation id="interp138" emma:lang="zh-CN" emma:confidence="0">
                  <emma:literal>及</emma:literal>
                </emma:interpretation>
                <emma:interpretation id="interp139" emma:lang="zh-CN" emma:confidence="0">
                  <emma:literal>月</emma:literal>
                </emma:interpretation>
              </emma:one-of>
            </emma:emma>
          </inkml:annotationXML>
          <inkml:trace contextRef="#ctx0" brushRef="#br0" timeOffset="29084.3322">8259 11004 216 0,'-3'19'82'0,"3"-19"-44"0,-3 34-27 15,3-29 23-15,0 11-11 16,0-3-4-16,-3 16-6 15,3-2-3-15,-3 7-6 16,1-5-1-16,-1 1 1 0,3-4-5 0,0-8 1 16,0-2-42-16,3-18-19 15,-3 2-53 1</inkml:trace>
          <inkml:trace contextRef="#ctx0" brushRef="#br0" timeOffset="29537.3765">8233 10882 248 0,'-9'-5'93'0,"9"5"-50"0,-6 11-30 0,6-11 22 16,0 8-23-16,0-3-5 16,3 5-6-16,0-2 1 15,9 8-1-15,-3-3-3 0,17-2 1 16,-5 0-8-16,15-6-2 16,-6-2 1-16,2-1 1 15,-5 1 6-15,-3 0 3 0,-3-1 1 16,-9 9-1-16,-3-3 9 15,-12 5 4-15,0-3 20 16,-15 9 9-16,3-3-7 16,-3 5-3-16,3-2-14 15,3-1-6-15,0-2-10 16,15 0-1-16,0-3-3 16,18-5 0-16,-3 0-7 15,12-5-4-15,-6-3 2 16,2-3 2-16,-2 3 2 15,0 0 5-15,-6 0 3 0,-3 3 4 16,-3-1 7-16,-9 11 2 16,0-2 6-1,-12 13 4-15,3-3-6 0,-12 11-3 16,3-6-8-16,-3 1-5 16,0-3-1-16,3-3-1 15,3-3-25-15,10-2-8 16,-1-3-43-16,11-7-16 15,-2-4-56 1</inkml:trace>
        </inkml:traceGroup>
        <inkml:traceGroup>
          <inkml:annotationXML>
            <emma:emma xmlns:emma="http://www.w3.org/2003/04/emma" version="1.0">
              <emma:interpretation id="{13258F3A-53D5-4EC7-BBEB-1EE7A6797F0A}" emma:medium="tactile" emma:mode="ink">
                <msink:context xmlns:msink="http://schemas.microsoft.com/ink/2010/main" type="inkWord" rotatedBoundingBox="9028,11037 9258,11040 9253,11379 9023,11376"/>
              </emma:interpretation>
              <emma:one-of disjunction-type="recognition" id="oneOf28">
                <emma:interpretation id="interp140" emma:lang="zh-CN" emma:confidence="0">
                  <emma:literal>”</emma:literal>
                </emma:interpretation>
                <emma:interpretation id="interp141" emma:lang="zh-CN" emma:confidence="0">
                  <emma:literal>n</emma:literal>
                </emma:interpretation>
                <emma:interpretation id="interp142" emma:lang="zh-CN" emma:confidence="0">
                  <emma:literal>Ⅱ</emma:literal>
                </emma:interpretation>
                <emma:interpretation id="interp143" emma:lang="zh-CN" emma:confidence="0">
                  <emma:literal>门</emma:literal>
                </emma:interpretation>
                <emma:interpretation id="interp144" emma:lang="zh-CN" emma:confidence="0">
                  <emma:literal>ⅱ</emma:literal>
                </emma:interpretation>
              </emma:one-of>
            </emma:emma>
          </inkml:annotationXML>
          <inkml:trace contextRef="#ctx0" brushRef="#br0" timeOffset="30006.1783">9042 11038 260 0,'3'0'99'0,"-3"0"-54"0,6 11-20 15,-3-11 31-15,0 8-24 16,-3-3-5-16,0 14-12 16,0-3-2-16,-3 15-8 15,3-4 1-15,-6 10 1 0,3-5 12 16,-3 7 5-16,0-7-10 15,0-3-3-15,3-5-9 16,3-8-4-16,0-3 1 0,3-16 2 16,0 1-5-16,3-19 1 15,0 2-6-15,6-13 1 16,-3 6-3-16,9-11 2 16,0 5 5-16,6-5 2 15,-7 5 2-15,4 9 0 16,-3 1 0-16,-3 14 2 15,-3 3-1-15,-6 13 2 16,0 0-2-16,-3 16 2 16,-3-6-2-16,0 11-1 15,0-2-2-15,0 7 1 16,0-5-17-16,0 0-5 16,0-5-35-16,6-5-13 15,0-3-18-15,6-11-7 16,-3 0-1-16</inkml:trace>
        </inkml:traceGroup>
        <inkml:traceGroup>
          <inkml:annotationXML>
            <emma:emma xmlns:emma="http://www.w3.org/2003/04/emma" version="1.0">
              <emma:interpretation id="{A43E7C8C-30B0-4562-A8F2-937EEF12651D}" emma:medium="tactile" emma:mode="ink">
                <msink:context xmlns:msink="http://schemas.microsoft.com/ink/2010/main" type="inkWord" rotatedBoundingBox="9377,11071 9510,11073 9508,11229 9375,11228"/>
              </emma:interpretation>
              <emma:one-of disjunction-type="recognition" id="oneOf29">
                <emma:interpretation id="interp145" emma:lang="zh-CN" emma:confidence="0">
                  <emma:literal>。</emma:literal>
                </emma:interpretation>
                <emma:interpretation id="interp146" emma:lang="zh-CN" emma:confidence="0">
                  <emma:literal>0</emma:literal>
                </emma:interpretation>
                <emma:interpretation id="interp147" emma:lang="zh-CN" emma:confidence="0">
                  <emma:literal>·</emma:literal>
                </emma:interpretation>
                <emma:interpretation id="interp148" emma:lang="zh-CN" emma:confidence="0">
                  <emma:literal>o</emma:literal>
                </emma:interpretation>
                <emma:interpretation id="interp14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30287.4556">9376 11192 280 0,'17'-21'104'0,"-17"21"-56"0,12-21-45 15,-9 15 23-15,3-2-17 16,0 0-5-16,3-7-2 16,0 1-2-16,3 4 0 15,0-1 0-15,0 8 2 0,-3 1 1 16,0 4 1-16,0 1 6 15,-3 5 6-15,-3 0 5 16,-3 5 2-16,0 0-8 0,-6 1-2 16,3-1-3-1,-6 8-1-15,3-5-5 0,-3 0-3 16,0-3 0-16,-3-5 1 16,3 0-6-16,-3-11 1 15,3 1-19-15,-3-6-8 16,3 0-39-16,0-8-19 15,1 3-44 1</inkml:trace>
        </inkml:traceGroup>
        <inkml:traceGroup>
          <inkml:annotationXML>
            <emma:emma xmlns:emma="http://www.w3.org/2003/04/emma" version="1.0">
              <emma:interpretation id="{AA0BB411-1778-49A5-8FBB-AD581E8CF443}" emma:medium="tactile" emma:mode="ink">
                <msink:context xmlns:msink="http://schemas.microsoft.com/ink/2010/main" type="inkWord" rotatedBoundingBox="10033,10633 10963,10645 10952,11475 10022,11463"/>
              </emma:interpretation>
              <emma:one-of disjunction-type="recognition" id="oneOf30">
                <emma:interpretation id="interp150" emma:lang="zh-CN" emma:confidence="0">
                  <emma:literal>如</emma:literal>
                </emma:interpretation>
                <emma:interpretation id="interp151" emma:lang="zh-CN" emma:confidence="0">
                  <emma:literal>炻</emma:literal>
                </emma:interpretation>
                <emma:interpretation id="interp152" emma:lang="zh-CN" emma:confidence="0">
                  <emma:literal>妬</emma:literal>
                </emma:interpretation>
                <emma:interpretation id="interp153" emma:lang="zh-CN" emma:confidence="0">
                  <emma:literal>柘</emma:literal>
                </emma:interpretation>
                <emma:interpretation id="interp154" emma:lang="zh-CN" emma:confidence="0">
                  <emma:literal>恸</emma:literal>
                </emma:interpretation>
              </emma:one-of>
            </emma:emma>
          </inkml:annotationXML>
          <inkml:trace contextRef="#ctx0" brushRef="#br0" timeOffset="32240.7867">10254 10697 164 0,'-3'-18'63'0,"3"18"-34"0,-3-27-8 0,3 22 22 16,0 0-8-16,0-1-3 16,-3 14-14-16,0-3-6 15,-6 19-7-15,0-3 1 0,-6 38 0 16,3-9 2-16,-6 32 0 16,3-16 7-16,-5 19 2 15,2-14-6-15,0 6-4 16,3-11-2-16,3-5 1 15,0-8-5-15,12-13-3 0,0-9 1 16,9-15 0 0,-3-3-6-16,9-26 0 0,-3 0-4 15,0-24 2-15,-3 5 5 16,-6-8 4-16,0 6 1 16,-15 0 2-16,3 5 9 15,-6 5 4-15,0 3 1 16,-6 5 2-16,3 2-8 15,6 7-2-15,3 1-7 16,9 4-2-16,0 2-2 16,9 0 0-16,0 0 2 15,9-3 0-15,-3 0 0 0,9-5 2 16,-3 0-10-16,6-13-2 16,-4 3-8-16,7-14-2 15,-6 6 4-15,6-11 2 16,-4 5 4-16,-2-5 4 15,-3 8 3-15,-6 2 4 16,-3 9 13-16,-9 12 6 16,0 4-4-16,-6 28-1 15,0 1-7-15,-6 18 0 16,0-8-5-16,-3 18 0 16,3-7 8-16,-3 13 2 15,3-8-6-15,0 0-4 16,1-9-5-16,2-4 1 15,0-5-4-15,6-14 1 0,0-3-9 16,9-20-4-16,-4-1-5 16,10-18 1-16,-3 2 10 15,6-7 3-15,0 2 3 16,0 3 4-16,-3 2 2 16,0 9 2-16,-3 2 12 15,2 5 7-15,-2 1-2 16,3 7 0-16,0 0-7 15,3 0 0-15,-3-2-6 16,6-3-2-16,-3 0-2 16,2-8 0-16,-2 0-4 15,3-8 0-15,-3 3 1 0,0-5 0 16,-3 2-7-16,-6 0 0 16,0 3 3-16,-9 2 2 15,0 3 4-15,-3 8 1 16,0 0-6-16,-12 13-2 15,3-2 2-15,-3 15 1 16,3-2 2-16,-3 11 2 16,3-6-3-16,6 2 0 15,0-4-1-15,6-1 0 16,0-5-7-16,12-5-4 16,-3-2-7-16,6-17 0 15,-3 0 9-15,6-13 3 16,-3 3 3-16,5-11 4 15,-2 3 0-15,3 0 1 16,-3 2 6-16,0-2 6 16,-3 3-2-16,3-3 2 0,-3 5-7 15,5-3-3-15,-2 3-4 16,3 3 1-16,-3 0 1 16,0 5 2-16,-3 0-1 15,3 8 2-15,-4 0 0 16,-5 5 3-16,0 1 1 15,-3 4 3-15,0-2 1 16,-6 8 1-16,0-3 0 16,-6 8 2-16,0-2-3 15,-6 2 1-15,3-2-3 0,-8 2 2 16,2-3-6-16,-9-4-1 16,3-4-2-16,-3-10 1 15,6 0-2-15,0-8 2 16,1 0-4-16,2-8 0 15,3 3-1-15,3 0-2 16,3 0-15-16,3 2-5 16,0 1-12-16,3 2-3 15,0 0-14-15,9 2-7 16,-3 1-40 0,9 2-47-16,-3 1 49 15</inkml:trace>
        </inkml:traceGroup>
        <inkml:traceGroup>
          <inkml:annotationXML>
            <emma:emma xmlns:emma="http://www.w3.org/2003/04/emma" version="1.0">
              <emma:interpretation id="{FBC71B0F-1AB9-4982-B983-ED9C2EB0F722}" emma:medium="tactile" emma:mode="ink">
                <msink:context xmlns:msink="http://schemas.microsoft.com/ink/2010/main" type="inkWord" rotatedBoundingBox="11035,11021 11393,11025 11388,11384 11031,11379"/>
              </emma:interpretation>
              <emma:one-of disjunction-type="recognition" id="oneOf31">
                <emma:interpretation id="interp155" emma:lang="zh-CN" emma:confidence="0">
                  <emma:literal>u</emma:literal>
                </emma:interpretation>
                <emma:interpretation id="interp156" emma:lang="zh-CN" emma:confidence="0">
                  <emma:literal>北</emma:literal>
                </emma:interpretation>
                <emma:interpretation id="interp157" emma:lang="zh-CN" emma:confidence="0">
                  <emma:literal>化</emma:literal>
                </emma:interpretation>
                <emma:interpretation id="interp158" emma:lang="zh-CN" emma:confidence="0">
                  <emma:literal>比</emma:literal>
                </emma:interpretation>
                <emma:interpretation id="interp159" emma:lang="zh-CN" emma:confidence="0">
                  <emma:literal>㲺</emma:literal>
                </emma:interpretation>
              </emma:one-of>
            </emma:emma>
          </inkml:annotationXML>
          <inkml:trace contextRef="#ctx0" brushRef="#br0" timeOffset="32537.8152">11037 11160 28 0,'-3'0'13'0,"3"0"-6"0,0-3-4 0,0 3 7 16,3-2-6-16,0-1-2 15,-1 1-19-15,1-1-9 16</inkml:trace>
          <inkml:trace contextRef="#ctx0" brushRef="#br0" timeOffset="33412.7524">11105 11131 140 0,'0'-3'55'0,"0"3"-30"0,0-5-3 0,0 2 20 16,0 1 4-16,0-1 2 15,0 3-20-15,0 0-6 16,0 5-14-16,0-2 4 0,0 8 3 15,0-3-1-15,-3 13 0 16,3-3-2-16,-3 6 2 16,0-3-3-16,-3 6 1 15,0-6-3-15,0 3 2 16,0-3-6-16,0-5-1 16,3-3-2-16,0-2 1 15,0-1-2-15,3-5-1 16,0 1-2-16,3-19 1 15,-3 2-1-15,6-10-2 16,0 2 3-16,3-2 0 16,-3 3 1-16,6-1 0 0,-3 3-3 15,9 3 2-15,-3 2-1 16,6 3 0-16,-4 0-3 16,4 3-1-16,-3 0 0 15,0 0 4-15,0-1 1 16,0-2 3-16,-3 3-3 15,-1-3 0-15,-2 3-8 16,-3-6-4-16,0 3-2 16,0-8-1-16,0 3 0 15,-3-3 0-15,-3 3 2 16,-3-5 3-16,0 2 5 16,-9 5 1-16,3 3 9 0,-6 13 7 15,3 1 6-15,-6 12 2 16,3-2 1-16,-2 8 0 15,-1-3-5-15,3 14 1 16,0-6-7-16,9 5-3 16,0-5-3-16,6 0 0 15,0-5-4-15,6-5 0 16,0-4-10-16,6-12-3 16,-3-3-15-16,2-16-7 15,1 3-16-15,6-11-7 16,-3 3-48-1,0-19-27-15,0 6 66 16</inkml:trace>
        </inkml:traceGroup>
        <inkml:traceGroup>
          <inkml:annotationXML>
            <emma:emma xmlns:emma="http://www.w3.org/2003/04/emma" version="1.0">
              <emma:interpretation id="{16D6BE4B-6F7D-4724-9EF3-59ADA686D017}" emma:medium="tactile" emma:mode="ink">
                <msink:context xmlns:msink="http://schemas.microsoft.com/ink/2010/main" type="inkWord" rotatedBoundingBox="11464,10692 12094,10700 12085,11427 11454,11418"/>
              </emma:interpretation>
              <emma:one-of disjunction-type="recognition" id="oneOf32">
                <emma:interpretation id="interp160" emma:lang="zh-CN" emma:confidence="0">
                  <emma:literal>m</emma:literal>
                </emma:interpretation>
                <emma:interpretation id="interp161" emma:lang="zh-CN" emma:confidence="0">
                  <emma:literal>㞦</emma:literal>
                </emma:interpretation>
                <emma:interpretation id="interp162" emma:lang="zh-CN" emma:confidence="0">
                  <emma:literal>加</emma:literal>
                </emma:interpretation>
                <emma:interpretation id="interp163" emma:lang="zh-CN" emma:confidence="0">
                  <emma:literal>坑</emma:literal>
                </emma:interpretation>
                <emma:interpretation id="interp164" emma:lang="zh-CN" emma:confidence="0">
                  <emma:literal>叽</emma:literal>
                </emma:interpretation>
              </emma:one-of>
            </emma:emma>
          </inkml:annotationXML>
          <inkml:trace contextRef="#ctx0" brushRef="#br0" timeOffset="34100.3555">11575 10700 224 0,'0'-6'85'0,"0"6"-46"0,-12 8-24 16,12-8 26-16,-3 11-13 15,3 0-4-15,-3 18-5 16,0-6-2-16,-5 28-9 15,-1-6 4-15,0 8 1 0,0-8 2 16,0 15 4-16,0-9-11 16,0 4-2-16,3-7-4 15,3-6-2-15,0-5-8 16,3-16-3-16,0-2-14 16,3-19-4-16,0 0 2 0,0-19 1 15,0 4-1-15,-3-12 2 16,0 3 14-16,-3-5 6 15,0 3 19-15,-3 5 11 16,0 2 13-16,0 6 7 16,3 0-18-16,0 10-5 15,0 0-14-15,3 3-5 16,0 0-2-16,6 0-1 16,-3 0-3-16,6 0 2 15,0 0-8-15,9-5-2 16,0 2-16-16,6-7-8 15,-4-1-6-15,4-5-2 16,-3 3 10-16,3-5 5 16,-3 2 14-16,-1 5 9 15,-2 3 18-15,-3 8 9 0,-3 0 14 16,-3 19 7-16,-3-3-10 16,-3 13-2-16,0-5-14 15,-3 18-5-15,0-8-1 16,-6 17 3-16,0-9-2 15,0 3 3-15,0-8-8 16,0-5-2-16,0-6-19 16,3-10-5-16,0-3-24 15,6-29-10-15,0 3-41 16,0-24-17-16,0 5 15 16,0-21 60-1,0 8 74-15,3-2 31 0,0 4 15 16,0 6-31-16,0 6-14 15,0 7-24-15,0 3-8 16,6 10-4-16,-3 3-3 0,3 11 1 16,0-3-30-16,2 8-10 15,-2 0-23-15,6 2-9 16,-3 1-8 0</inkml:trace>
          <inkml:trace contextRef="#ctx0" brushRef="#br0" timeOffset="34412.8912">12037 11052 212 0,'-12'13'82'0,"12"-13"-44"0,-24 18-11 0,21-15 29 15,-6 8-9-15,0-3-3 16,-3 7-5-16,3 1-2 0,-3 13-20 16,3-5-1-16,0 11 0 0,1-6 3 15,2 5 1-15,0-2-9 16,3-3-4-16,3-5-2 15,3-6-1-15,0-2-2 16,3-5 1-16,0-3-4 16,5-8-2-16,1 0-3 15,3-11-1-15,-3 3-10 16,3-8-3-16,-3 3-15 16,3-3-2-16,-3 3-12 15,0-3-4-15,-3 3-4 0,2 2 0 16,-2 3-15-1,0 0-47-15,0 0 23 16</inkml:trace>
        </inkml:traceGroup>
        <inkml:traceGroup>
          <inkml:annotationXML>
            <emma:emma xmlns:emma="http://www.w3.org/2003/04/emma" version="1.0">
              <emma:interpretation id="{4CF3A521-E157-4B14-85A5-BC6381E07703}" emma:medium="tactile" emma:mode="ink">
                <msink:context xmlns:msink="http://schemas.microsoft.com/ink/2010/main" type="inkWord" rotatedBoundingBox="12176,11103 12354,11105 12351,11353 12173,11351"/>
              </emma:interpretation>
              <emma:one-of disjunction-type="recognition" id="oneOf33">
                <emma:interpretation id="interp165" emma:lang="zh-CN" emma:confidence="0">
                  <emma:literal>a</emma:literal>
                </emma:interpretation>
                <emma:interpretation id="interp166" emma:lang="zh-CN" emma:confidence="0">
                  <emma:literal>兀</emma:literal>
                </emma:interpretation>
                <emma:interpretation id="interp167" emma:lang="zh-CN" emma:confidence="0">
                  <emma:literal>氏</emma:literal>
                </emma:interpretation>
                <emma:interpretation id="interp168" emma:lang="zh-CN" emma:confidence="0">
                  <emma:literal>凢</emma:literal>
                </emma:interpretation>
                <emma:interpretation id="interp169" emma:lang="zh-CN" emma:confidence="0">
                  <emma:literal>d</emma:literal>
                </emma:interpretation>
              </emma:one-of>
            </emma:emma>
          </inkml:annotationXML>
          <inkml:trace contextRef="#ctx0" brushRef="#br0" timeOffset="34897.3182">12272 11157 132 0,'3'-10'52'0,"-3"10"-28"0,9-16-4 0,-6 13 19 15,0-2-13-15,0 0-4 16,-3 0 11-16,0-1 5 16,-3 4-19-16,0 2 9 0,-3 5 5 15,0 0 0-15,-6 8 3 16,0-2-5-16,-3 7-1 0,3-2-9 16,-3 13-2-16,3-5-9 15,3 5-2-15,1-5-6 16,5 0-2-16,0-3-2 15,3-8-2-15,0 1-2 16,6-14-1-16,-3 0-12 16,8-14-3-16,-2 1-8 15,3-8-4-15,-3 2 10 16,3-4 6-16,-3 2 9 16,3-1 5-16,-3 4 14 15,-3 5 6-15,0 2 14 16,-3 11 6-16,0 0-11 0,-3 8-2 15,0-3-11-15,0 14-5 16,0-3-2-16,0 10-1 16,0-2-2-16,3 0-2 15,0-3-8-15,3-5-3 16,-3-3-16-16,3-10-8 16,-1-1-17-16,4-18-5 15,-3 3-42 1,9-13-58-16,-3 5 41 15</inkml:trace>
        </inkml:traceGroup>
        <inkml:traceGroup>
          <inkml:annotationXML>
            <emma:emma xmlns:emma="http://www.w3.org/2003/04/emma" version="1.0">
              <emma:interpretation id="{68FB5AB0-7328-411B-A78F-EF52A5C973DA}" emma:medium="tactile" emma:mode="ink">
                <msink:context xmlns:msink="http://schemas.microsoft.com/ink/2010/main" type="inkWord" rotatedBoundingBox="12385,10777 12534,10779 12527,11309 12379,11308"/>
              </emma:interpretation>
              <emma:one-of disjunction-type="recognition" id="oneOf34">
                <emma:interpretation id="interp170" emma:lang="zh-CN" emma:confidence="0">
                  <emma:literal>l</emma:literal>
                </emma:interpretation>
                <emma:interpretation id="interp171" emma:lang="zh-CN" emma:confidence="0">
                  <emma:literal>1</emma:literal>
                </emma:interpretation>
                <emma:interpretation id="interp172" emma:lang="zh-CN" emma:confidence="0">
                  <emma:literal>'</emma:literal>
                </emma:interpretation>
                <emma:interpretation id="interp173" emma:lang="zh-CN" emma:confidence="0">
                  <emma:literal>‘</emma:literal>
                </emma:interpretation>
                <emma:interpretation id="interp174" emma:lang="zh-CN" emma:confidence="0">
                  <emma:literal>’</emma:literal>
                </emma:interpretation>
              </emma:one-of>
            </emma:emma>
          </inkml:annotationXML>
          <inkml:trace contextRef="#ctx0" brushRef="#br0" timeOffset="35084.8373">12531 10792 228 0,'3'-13'88'0,"-3"13"-48"0,0 0-7 0,0 0 31 0,0 5-18 16,0-2-4-16,-3 13-11 15,0-3-3-15,-6 22-15 16,0-4-3-16,-3 14-3 0,0-8-3 15,-6 14-1-15,3-9-1 16,0 6-2-16,1-9-13 16,2 9-4-16,0-8-46 15,0 2-21-15,3-8-65 16</inkml:trace>
        </inkml:traceGroup>
        <inkml:traceGroup>
          <inkml:annotationXML>
            <emma:emma xmlns:emma="http://www.w3.org/2003/04/emma" version="1.0">
              <emma:interpretation id="{942F5F54-2834-4F8E-BF00-5083D346A5E1}" emma:medium="tactile" emma:mode="ink">
                <msink:context xmlns:msink="http://schemas.microsoft.com/ink/2010/main" type="inkWord" rotatedBoundingBox="12832,11088 13164,11092 13158,11499 12826,11495"/>
              </emma:interpretation>
              <emma:one-of disjunction-type="recognition" id="oneOf35">
                <emma:interpretation id="interp175" emma:lang="zh-CN" emma:confidence="0">
                  <emma:literal>a</emma:literal>
                </emma:interpretation>
                <emma:interpretation id="interp176" emma:lang="zh-CN" emma:confidence="0">
                  <emma:literal>只</emma:literal>
                </emma:interpretation>
                <emma:interpretation id="interp177" emma:lang="zh-CN" emma:confidence="0">
                  <emma:literal>氏</emma:literal>
                </emma:interpretation>
                <emma:interpretation id="interp178" emma:lang="zh-CN" emma:confidence="0">
                  <emma:literal>兀</emma:literal>
                </emma:interpretation>
                <emma:interpretation id="interp179" emma:lang="zh-CN" emma:confidence="0">
                  <emma:literal>u</emma:literal>
                </emma:interpretation>
              </emma:one-of>
            </emma:emma>
          </inkml:annotationXML>
          <inkml:trace contextRef="#ctx0" brushRef="#br0" timeOffset="36413.1109">13087 11187 108 0,'-3'-16'44'0,"3"16"-24"0,0-24 3 0,0 19 21 16,0-3-13-16,0 0-3 15,-3 0-3-15,0 3 1 16,0-3-14-16,0 0 2 0,-5 5 0 16,-1 0-1-16,-6 11 0 15,3-2-5-15,-9 17-3 16,3-1 0-16,-9 15-1 16,7-6 2-16,-7 9 3 15,3-6 5-15,3 3 1 16,3-5-6-16,6-3-3 0,0-5-6 15,12-5 0 1,0-3 0-16,12-9 0 0,0-1 0 16,12-14 2-16,-6 0-3 15,9-19 0-15,-6 6-1 16,2-13 0-16,-2 5 2 16,-3-3 0-16,-3 6 2 15,-3 4 1-15,-3 4 1 16,-3 10 2-16,-3 3-1 15,-3 18 0-15,0-3-1 0,0 14 0 16,0-5 2-16,0 13 1 16,0-6-3-16,0 0-1 15,0-2-1-15,3 0 1 16,0-5-4-16,3-1 0 16,0-2-4-16,5-5-1 15,-2-3-30-15,6-6-14 16,0 1-49-1,9-8-59-15,-6 2 46 16</inkml:trace>
        </inkml:traceGroup>
        <inkml:traceGroup>
          <inkml:annotationXML>
            <emma:emma xmlns:emma="http://www.w3.org/2003/04/emma" version="1.0">
              <emma:interpretation id="{A9D49828-9FC5-4FED-87D5-DCC4E6ABD7A5}" emma:medium="tactile" emma:mode="ink">
                <msink:context xmlns:msink="http://schemas.microsoft.com/ink/2010/main" type="inkWord" rotatedBoundingBox="13355,11252 13573,11255 13572,11283 13354,11280"/>
              </emma:interpretation>
              <emma:one-of disjunction-type="recognition" id="oneOf36">
                <emma:interpretation id="interp180" emma:lang="zh-CN" emma:confidence="0">
                  <emma:literal>-</emma:literal>
                </emma:interpretation>
                <emma:interpretation id="interp181" emma:lang="zh-CN" emma:confidence="0">
                  <emma:literal>一</emma:literal>
                </emma:interpretation>
                <emma:interpretation id="interp182" emma:lang="zh-CN" emma:confidence="0">
                  <emma:literal>‐</emma:literal>
                </emma:interpretation>
                <emma:interpretation id="interp183" emma:lang="zh-CN" emma:confidence="0">
                  <emma:literal>_</emma:literal>
                </emma:interpretation>
                <emma:interpretation id="interp184" emma:lang="zh-CN" emma:confidence="0">
                  <emma:literal>…</emma:literal>
                </emma:interpretation>
              </emma:one-of>
            </emma:emma>
          </inkml:annotationXML>
          <inkml:trace contextRef="#ctx0" brushRef="#br0" timeOffset="36647.5027">13367 11253 304 0,'-12'2'115'0,"12"-2"-62"0,6 6-42 16,-3-6 28-16,3 2-21 16,0 1-5-16,6 2-8 15,0-2-4-15,3 0 0 16,-3-1-1-16,6 1 0 0,-4-3 0 16,4 0 0-16,-3 0-25 15,9-3-8-15,-6 1-40 16,3-1-17-16,-3 0-27 15</inkml:trace>
        </inkml:traceGroup>
        <inkml:traceGroup>
          <inkml:annotationXML>
            <emma:emma xmlns:emma="http://www.w3.org/2003/04/emma" version="1.0">
              <emma:interpretation id="{56ACD88C-72C9-48AC-BF32-969B26691CF9}" emma:medium="tactile" emma:mode="ink">
                <msink:context xmlns:msink="http://schemas.microsoft.com/ink/2010/main" type="inkWord" rotatedBoundingBox="13561,11096 13742,11099 13732,11853 13551,11850"/>
              </emma:interpretation>
              <emma:one-of disjunction-type="recognition" id="oneOf37">
                <emma:interpretation id="interp185" emma:lang="zh-CN" emma:confidence="0">
                  <emma:literal>1</emma:literal>
                </emma:interpretation>
                <emma:interpretation id="interp186" emma:lang="zh-CN" emma:confidence="0">
                  <emma:literal>丨</emma:literal>
                </emma:interpretation>
                <emma:interpretation id="interp187" emma:lang="zh-CN" emma:confidence="0">
                  <emma:literal>Ⅰ</emma:literal>
                </emma:interpretation>
                <emma:interpretation id="interp188" emma:lang="zh-CN" emma:confidence="0">
                  <emma:literal>l</emma:literal>
                </emma:interpretation>
                <emma:interpretation id="interp189" emma:lang="zh-CN" emma:confidence="0">
                  <emma:literal>I</emma:literal>
                </emma:interpretation>
              </emma:one-of>
            </emma:emma>
          </inkml:annotationXML>
          <inkml:trace contextRef="#ctx0" brushRef="#br0" timeOffset="36866.2423">13742 11099 296 0,'-12'16'110'0,"12"-16"-60"0,-15 40-43 0,15-35 26 15,-8 22-17-15,2-6-3 16,-12 26-11-16,3-7-3 16,-3 29 0-16,3-11 0 0,-6 27 3 15,3-16-1-15,3-1-1 16,4-9-17-16,2-9-9 16,0-8-55-16,9-13-22 15,0-2-7 1</inkml:trace>
        </inkml:traceGroup>
        <inkml:traceGroup>
          <inkml:annotationXML>
            <emma:emma xmlns:emma="http://www.w3.org/2003/04/emma" version="1.0">
              <emma:interpretation id="{8C303EE9-8B24-4C9B-8506-99D722E89873}" emma:medium="tactile" emma:mode="ink">
                <msink:context xmlns:msink="http://schemas.microsoft.com/ink/2010/main" type="inkWord" rotatedBoundingBox="13736,11174 13886,11176 13882,11463 13732,11461"/>
              </emma:interpretation>
              <emma:one-of disjunction-type="recognition" id="oneOf38">
                <emma:interpretation id="interp190" emma:lang="zh-CN" emma:confidence="0">
                  <emma:literal>)</emma:literal>
                </emma:interpretation>
                <emma:interpretation id="interp191" emma:lang="zh-CN" emma:confidence="0">
                  <emma:literal>,</emma:literal>
                </emma:interpretation>
                <emma:interpretation id="interp192" emma:lang="zh-CN" emma:confidence="0">
                  <emma:literal>’</emma:literal>
                </emma:interpretation>
                <emma:interpretation id="interp193" emma:lang="zh-CN" emma:confidence="0">
                  <emma:literal>'</emma:literal>
                </emma:interpretation>
                <emma:interpretation id="interp194" emma:lang="zh-CN" emma:confidence="0">
                  <emma:literal>?</emma:literal>
                </emma:interpretation>
              </emma:one-of>
            </emma:emma>
          </inkml:annotationXML>
          <inkml:trace contextRef="#ctx0" brushRef="#br0" timeOffset="37147.5685">13742 11271 264 0,'-6'-45'99'0,"6"45"-54"0,15-29-33 16,-12 24 24-16,6 0-19 16,0-1-7-16,6 4-6 15,-3-1-4-15,6 3 1 16,-3 0 1-16,-1 8 1 0,1 0 10 15,-6 8 3-15,0-3-1 16,-6 11-1-16,0-6-6 0,-6 11 0 16,0-5-3-16,-9 3 0 15,3-6-3-15,-9 0 1 16,4-2-11-16,-7-4-2 16,3-1-37-16,3-4-16 15,0 1-67 1,9-6-41-16,3-2 80 15</inkml:trace>
        </inkml:traceGroup>
        <inkml:traceGroup>
          <inkml:annotationXML>
            <emma:emma xmlns:emma="http://www.w3.org/2003/04/emma" version="1.0">
              <emma:interpretation id="{77F08643-C465-4BE0-A69B-ADF9CCA1F55C}" emma:medium="tactile" emma:mode="ink">
                <msink:context xmlns:msink="http://schemas.microsoft.com/ink/2010/main" type="inkWord" rotatedBoundingBox="13891,11191 14144,11195 14140,11491 13888,11488"/>
              </emma:interpretation>
              <emma:one-of disjunction-type="recognition" id="oneOf39">
                <emma:interpretation id="interp195" emma:lang="zh-CN" emma:confidence="0">
                  <emma:literal>r</emma:literal>
                </emma:interpretation>
                <emma:interpretation id="interp196" emma:lang="zh-CN" emma:confidence="0">
                  <emma:literal>冫</emma:literal>
                </emma:interpretation>
                <emma:interpretation id="interp197" emma:lang="zh-CN" emma:confidence="0">
                  <emma:literal>「</emma:literal>
                </emma:interpretation>
                <emma:interpretation id="interp198" emma:lang="zh-CN" emma:confidence="0">
                  <emma:literal>”</emma:literal>
                </emma:interpretation>
                <emma:interpretation id="interp199" emma:lang="zh-CN" emma:confidence="0">
                  <emma:literal>·</emma:literal>
                </emma:interpretation>
              </emma:one-of>
            </emma:emma>
          </inkml:annotationXML>
          <inkml:trace contextRef="#ctx0" brushRef="#br0" timeOffset="37444.4658">13921 11195 208 0,'6'2'77'0,"-6"-2"-42"0,3 32-6 0,0-29 28 15,-3 7-14-15,0-2-4 16,0 13-21-16,0-5-6 0,-3 13-8 15,0-5-3-15,-3 5 2 0,0-5 11 16,0 2 8-16,0-4-2 16,0-4-2-16,3-2-6 15,0-8-2-15,0-3-4 16,6-13 1-16,-3 0-6 16,9-15-3-16,-3 4 1 15,9-13 0-15,-3 6-4 16,15-6-1-16,-7 6-24 15,10-1-10-15,-3 3-32 16,3 3-15-16,-4 3-33 16,1 2-23-1,-3 3 66-15</inkml:trace>
        </inkml:traceGroup>
        <inkml:traceGroup>
          <inkml:annotationXML>
            <emma:emma xmlns:emma="http://www.w3.org/2003/04/emma" version="1.0">
              <emma:interpretation id="{F7936808-D3DF-4289-9AA2-5B1AA25ADCD1}" emma:medium="tactile" emma:mode="ink">
                <msink:context xmlns:msink="http://schemas.microsoft.com/ink/2010/main" type="inkWord" rotatedBoundingBox="14229,11015 14335,11017 14329,11460 14223,11458"/>
              </emma:interpretation>
              <emma:one-of disjunction-type="recognition" id="oneOf40">
                <emma:interpretation id="interp200" emma:lang="zh-CN" emma:confidence="0">
                  <emma:literal>i</emma:literal>
                </emma:interpretation>
                <emma:interpretation id="interp201" emma:lang="zh-CN" emma:confidence="0">
                  <emma:literal>ⅰ</emma:literal>
                </emma:interpretation>
                <emma:interpretation id="interp202" emma:lang="zh-CN" emma:confidence="0">
                  <emma:literal>“</emma:literal>
                </emma:interpretation>
                <emma:interpretation id="interp203" emma:lang="zh-CN" emma:confidence="0">
                  <emma:literal>;</emma:literal>
                </emma:interpretation>
                <emma:interpretation id="interp204" emma:lang="zh-CN" emma:confidence="0">
                  <emma:literal>.</emma:literal>
                </emma:interpretation>
              </emma:one-of>
            </emma:emma>
          </inkml:annotationXML>
          <inkml:trace contextRef="#ctx0" brushRef="#br0" timeOffset="37616.32">14269 11184 264 0,'-3'24'99'0,"3"-24"-54"0,-3 53-35 0,3-45 23 16,-3 13-12-16,0-3 1 15,-6 9-9-15,3-3 0 16,0-1-8-16,3-1-3 0,0-4 1 16,0-2-11-16,0-5-2 15,3-1-30-15,3-13-14 16,0 1-63 0,0-14-40-16,0 3 71 15</inkml:trace>
          <inkml:trace contextRef="#ctx0" brushRef="#br0" timeOffset="37741.3649">14278 11089 244 0,'0'-27'93'0,"0"27"-50"0,3-16-35 0,-3 14 21 0,3-6-15 16,0 2-5-16,3 1-6 15,-3 3 0-15,3-1-2 16,0 0-20-16,3 6-8 0,-3 0-54 16,0 7-60-1,0-2 38-15</inkml:trace>
        </inkml:traceGroup>
        <inkml:traceGroup>
          <inkml:annotationXML>
            <emma:emma xmlns:emma="http://www.w3.org/2003/04/emma" version="1.0">
              <emma:interpretation id="{71F35DEA-4A29-4398-BBAF-35A5FB47F652}" emma:medium="tactile" emma:mode="ink">
                <msink:context xmlns:msink="http://schemas.microsoft.com/ink/2010/main" type="inkWord" rotatedBoundingBox="14419,11168 14660,11171 14657,11361 14417,11358"/>
              </emma:interpretation>
              <emma:one-of disjunction-type="recognition" id="oneOf41">
                <emma:interpretation id="interp205" emma:lang="zh-CN" emma:confidence="0">
                  <emma:literal>o</emma:literal>
                </emma:interpretation>
                <emma:interpretation id="interp206" emma:lang="zh-CN" emma:confidence="0">
                  <emma:literal>。</emma:literal>
                </emma:interpretation>
                <emma:interpretation id="interp207" emma:lang="zh-CN" emma:confidence="0">
                  <emma:literal>0</emma:literal>
                </emma:interpretation>
                <emma:interpretation id="interp208" emma:lang="zh-CN" emma:confidence="0">
                  <emma:literal>°</emma:literal>
                </emma:interpretation>
                <emma:interpretation id="interp209" emma:lang="zh-CN" emma:confidence="0">
                  <emma:literal>○</emma:literal>
                </emma:interpretation>
              </emma:one-of>
            </emma:emma>
          </inkml:annotationXML>
          <inkml:trace contextRef="#ctx0" brushRef="#br0" timeOffset="38194.5485">14430 11292 252 0,'-12'0'96'0,"12"0"-52"0,3 3-32 0,-3-3 26 15,6-5-18-15,-3 2-3 16,6-10-11-16,0 2-4 15,6-2-1-15,-4 0 3 0,4-3 5 16,0 3-3-16,3 0-1 16,-3 2-2-16,3 3 0 15,0 3-2-15,-3 5-1 16,-1 0 1-16,1 5 1 16,-3-2 1-16,-3 10 1 15,0 0 2-15,-3 6 3 16,0-3 7-16,-6 5 4 15,0-3 3-15,-9 1 1 0,3-3-7 16,-9-1-2-16,3-1-7 16,-6-4-3-16,1-2 0 15,-10-10-1-15,6 2-2 16,0-11-2-16,3 3-2 16,3-10 1-16,1 2-1 15,5 2-2-15,3 1-15 16,6 0-7-16,0 2-20 15,6 1-7-15,0 2-17 16,5 3-7-16,-2 2-44 16,6-5-24-1,-3 0 74-15</inkml:trace>
        </inkml:traceGroup>
        <inkml:traceGroup>
          <inkml:annotationXML>
            <emma:emma xmlns:emma="http://www.w3.org/2003/04/emma" version="1.0">
              <emma:interpretation id="{77A3AA00-4768-4B5A-B81D-05BD47D879BD}" emma:medium="tactile" emma:mode="ink">
                <msink:context xmlns:msink="http://schemas.microsoft.com/ink/2010/main" type="inkWord" rotatedBoundingBox="14702,11122 15001,11126 14997,11459 14697,11455"/>
              </emma:interpretation>
              <emma:one-of disjunction-type="recognition" id="oneOf42">
                <emma:interpretation id="interp210" emma:lang="zh-CN" emma:confidence="0">
                  <emma:literal>r</emma:literal>
                </emma:interpretation>
                <emma:interpretation id="interp211" emma:lang="zh-CN" emma:confidence="0">
                  <emma:literal>「</emma:literal>
                </emma:interpretation>
                <emma:interpretation id="interp212" emma:lang="zh-CN" emma:confidence="0">
                  <emma:literal>”</emma:literal>
                </emma:interpretation>
                <emma:interpretation id="interp213" emma:lang="zh-CN" emma:confidence="0">
                  <emma:literal>丬</emma:literal>
                </emma:interpretation>
                <emma:interpretation id="interp214" emma:lang="zh-CN" emma:confidence="0">
                  <emma:literal>冫</emma:literal>
                </emma:interpretation>
              </emma:one-of>
            </emma:emma>
          </inkml:annotationXML>
          <inkml:trace contextRef="#ctx0" brushRef="#br0" timeOffset="38725.851">14719 11163 232 0,'-3'-3'88'0,"3"3"-48"0,6 0-18 0,-4 0 26 16,1 3-14-16,0-3-5 15,0 8-8-15,0-3-3 16,0 11-10-16,-3-3 8 0,0 19 6 16,0-6 2-16,-6 6 1 15,3-5-8-15,-3 2 0 16,1-3-6-16,-1-2 1 15,0-6-5-15,3-4 1 16,0-1-5-16,0-8 0 16,3 0-1-16,3-12 1 0,-3-1-2 15,6-11-1-15,0 3 1 16,3-13 1-16,-4 5-3 16,4-5-2-16,0 5 2 15,6-2 0-15,-3 5 1 16,3 0 2-16,-3 5-3 15,3 0 0-15,-3 3 1 16,3 2 2-16,-4 0-1 16,4 3-1-16,-3 1 1 15,0 1-1-15,-3 1 0 0,3 0 0 16,-3 2-3-16,0 0 2 16,0 1 1-16,0 2 2 15,-3 0-6-15,3 0 1 16,-3 0-8-16,0 0-3 15,-1 0-6-15,-2 2-2 16,0 1-17-16,0 2-5 16,0-2-17-16,0 2-6 15,0 1-37 1,0-1-45-16,-3 0 49 16</inkml:trace>
        </inkml:traceGroup>
        <inkml:traceGroup>
          <inkml:annotationXML>
            <emma:emma xmlns:emma="http://www.w3.org/2003/04/emma" version="1.0">
              <emma:interpretation id="{7285759B-F639-450E-B0EC-D6F6BCA5C22C}" emma:medium="tactile" emma:mode="ink">
                <msink:context xmlns:msink="http://schemas.microsoft.com/ink/2010/main" type="inkWord" rotatedBoundingBox="15014,11072 15074,11073 15069,11441 15010,11441"/>
              </emma:interpretation>
              <emma:one-of disjunction-type="recognition" id="oneOf43">
                <emma:interpretation id="interp215" emma:lang="zh-CN" emma:confidence="0">
                  <emma:literal>,</emma:literal>
                </emma:interpretation>
                <emma:interpretation id="interp216" emma:lang="zh-CN" emma:confidence="0">
                  <emma:literal>ⅰ</emma:literal>
                </emma:interpretation>
                <emma:interpretation id="interp217" emma:lang="zh-CN" emma:confidence="0">
                  <emma:literal>i</emma:literal>
                </emma:interpretation>
                <emma:interpretation id="interp218" emma:lang="zh-CN" emma:confidence="0">
                  <emma:literal>;</emma:literal>
                </emma:interpretation>
                <emma:interpretation id="interp219" emma:lang="zh-CN" emma:confidence="0">
                  <emma:literal>“</emma:literal>
                </emma:interpretation>
              </emma:one-of>
            </emma:emma>
          </inkml:annotationXML>
          <inkml:trace contextRef="#ctx0" brushRef="#br0" timeOffset="38928.9623">15073 11181 252 0,'-6'8'96'0,"6"-8"-52"0,0 11-27 15,0-11 25-15,0 10-13 16,0-2-5-16,-6 16-16 16,0-5-5-16,0 12-2 15,0-4-1-15,-3 2 0 0,3-5 0 16,0 0 2-16,0-6-17 15,3-5-4-15,0 1-53 16,3-14-20-16,0 0-21 16</inkml:trace>
          <inkml:trace contextRef="#ctx0" brushRef="#br0" timeOffset="39069.6328">15049 11097 272 0,'-12'-6'101'0,"12"6"-54"0,3-13-50 0,0 10 19 15,0 3-14-15,0 0-1 16,-3-2-45-16,6 4-18 16,-6-2-46-16</inkml:trace>
        </inkml:traceGroup>
        <inkml:traceGroup>
          <inkml:annotationXML>
            <emma:emma xmlns:emma="http://www.w3.org/2003/04/emma" version="1.0">
              <emma:interpretation id="{641C8F56-FCF7-4ABE-8799-A34AFB39D506}" emma:medium="tactile" emma:mode="ink">
                <msink:context xmlns:msink="http://schemas.microsoft.com/ink/2010/main" type="inkWord" rotatedBoundingBox="15548,11021 16235,11030 16229,11482 15542,11474"/>
              </emma:interpretation>
              <emma:one-of disjunction-type="recognition" id="oneOf44">
                <emma:interpretation id="interp220" emma:lang="zh-CN" emma:confidence="0">
                  <emma:literal>比</emma:literal>
                </emma:interpretation>
                <emma:interpretation id="interp221" emma:lang="zh-CN" emma:confidence="0">
                  <emma:literal>灶</emma:literal>
                </emma:interpretation>
                <emma:interpretation id="interp222" emma:lang="zh-CN" emma:confidence="0">
                  <emma:literal>仳</emma:literal>
                </emma:interpretation>
                <emma:interpretation id="interp223" emma:lang="zh-CN" emma:confidence="0">
                  <emma:literal>化</emma:literal>
                </emma:interpretation>
                <emma:interpretation id="interp224" emma:lang="zh-CN" emma:confidence="0">
                  <emma:literal>吡</emma:literal>
                </emma:interpretation>
              </emma:one-of>
            </emma:emma>
          </inkml:annotationXML>
          <inkml:trace contextRef="#ctx0" brushRef="#br0" timeOffset="40319.7625">15650 11083 180 0,'-6'-18'68'0,"6"18"-36"0,6-19-11 0,-3 14 22 0,0-3-4 16,0 0 0-16,0 6-14 15,0 7-5-15,0 3-11 16,-3-3 0-16,-6 19 4 0,0-3-5 15,-6 21 0-15,3-7-4 16,-6 12-1-16,4-4 1 16,-4-1 0-16,3-5-2 15,0-2 1-15,0-6 0 16,3-8 1-16,3-3-2 16,6-10 1-16,0-2-4 0,6-17 0 15,0 0-1-15,15-20-2 16,15-17 3-16,-10 16 2 15,-5 3 0-15,12 0 2 16,-6 3-4-16,-1 4 0 16,-5 4-1-16,3 10-2 15,-6 0 3-15,3 8 2 16,6 0 0-16,-10 3 2 16,-2-3-2-16,3 2-1 15,-3-2 1-15,6 0 1 16,-3 0-1-16,-3-2 2 15,0-1 0-15,-4-5 3 16,-2 3-5-16,-6-3-1 16,0 0 2-16,-9 3 1 15,-6 2 1-15,1 6 0 0,-1-1-2 16,-6 9 1-16,-12 13 0 16,9 5 3-16,3-3-1 15,-5 11 0-15,2-5-1 16,3 2 0-16,3-4-5 15,9-1 1-15,0-3 0 16,15-5 0-16,-3-2-5 16,9-11 1-16,0 0-14 15,8-11-3-15,-2 0-13 16,18-15-7-16,-6 2 5 16,8-21 4-16,22-19 9 15,-12 6 4-15,-10 5 12 0,-11 11 3 16,-9 5 10-16,-6 7 6 15,-6 7 16 1,-9 7 7-16,-3 8-7 0,-6 10-2 16,-6 6-9-16,0 5 0 15,-3 8 1-15,-3 8 1 16,0 3-4-16,10-13 1 16,2-6-7-16,-3 3-3 15,3-3-3-15,6-3-3 16,0-2 1-16,9-3-1 15,0-2-11-15,9-8-5 16,-4-1-17-16,13-15-4 16,6-11-24-16,0-8-9 15,-3-7-53-15</inkml:trace>
        </inkml:traceGroup>
        <inkml:traceGroup>
          <inkml:annotationXML>
            <emma:emma xmlns:emma="http://www.w3.org/2003/04/emma" version="1.0">
              <emma:interpretation id="{875B3943-BD69-408B-96E0-30117E3D8DC3}" emma:medium="tactile" emma:mode="ink">
                <msink:context xmlns:msink="http://schemas.microsoft.com/ink/2010/main" type="inkWord" rotatedBoundingBox="16316,11066 17215,11078 17210,11499 16311,11488"/>
              </emma:interpretation>
              <emma:one-of disjunction-type="recognition" id="oneOf45">
                <emma:interpretation id="interp225" emma:lang="zh-CN" emma:confidence="0">
                  <emma:literal>如</emma:literal>
                </emma:interpretation>
                <emma:interpretation id="interp226" emma:lang="zh-CN" emma:confidence="0">
                  <emma:literal>血</emma:literal>
                </emma:interpretation>
                <emma:interpretation id="interp227" emma:lang="zh-CN" emma:confidence="0">
                  <emma:literal>纵</emma:literal>
                </emma:interpretation>
                <emma:interpretation id="interp228" emma:lang="zh-CN" emma:confidence="0">
                  <emma:literal>外</emma:literal>
                </emma:interpretation>
                <emma:interpretation id="interp229" emma:lang="zh-CN" emma:confidence="0">
                  <emma:literal>讥</emma:literal>
                </emma:interpretation>
              </emma:one-of>
            </emma:emma>
          </inkml:annotationXML>
          <inkml:trace contextRef="#ctx0" brushRef="#br0" timeOffset="40710.4308">16436 11068 244 0,'-18'5'90'0,"6"0"-48"0,-3 3-25 15,6-5 25-15,3 5-9 16,-2 5-2-16,-1 3-6 16,0 0-4-16,0-1-11 15,0 7-4-15,3-1 0 0,0-3-3 16,3 4-2-16,3-4-3 16,6-2-1-16,3-3 2 15,0-2 2-15,3-3 0 0,3 0 2 16,5-3-4-16,1 0-2 15,-3-2 2-15,0-1 0 16,-3 1-2-16,0 0 2 16,-6-1 1-16,-3 6 0 15,-6 0 2-15,-6 6 1 16,-12-1 10-16,6 0 6 16,0-2 1-16,-6 2 3 15,3-3-7-15,-3 4 1 16,1-4-12-16,-1 1-3 15,3-3-2-15,3 0 2 16,3-3-21-16,3-2-7 16,3-1-29-16,6-2-10 15,0 0-65-15,12-8-57 16,-3 0 69-16</inkml:trace>
          <inkml:trace contextRef="#ctx0" brushRef="#br0" timeOffset="41461.0066">16594 11314 272 0,'-15'-14'101'0,"6"6"-54"0,6-7-33 16,3 9 28-16,0-4-21 15,6-1-6-15,3 1-12 16,3 2-2-16,6-3-1 16,-1 3 0-16,1 0 0 0,-3 0 0 15,3 3 0-15,-3 2 0 16,0 3 0-16,-3 3-5 0,0 0 1 15,-3 4 0-15,-3 4 2 16,-3 2 1-16,-3 3 1 16,-3 3 0-16,-3-1 2 15,-3 1 1-15,0-1 3 16,-3 1 3-16,0-6 5 16,3-2-2-16,-3-1 3 15,3-2-6-15,-3-5-3 16,-3-3-6-16,6-6 0 15,3-7-2-15,6-5 0 16,3-3-9-16,9-6-5 16,0 1-3-16,3-3-1 15,6-3 0-15,0 5 0 0,9 1 11 16,-4 2 5-16,1 6 0 16,-3 4 3-16,0 9-1 15,-3 2-2-15,-4 6 3 16,-5 5 2-16,-3 5 9 15,-6 3 3-15,-3 3 2 16,-6 4 1-16,-3 6 11 16,-8 3 5-16,-1 0-5 15,6-11-4-15,3-2-5 16,-3 2-1-16,3-3-9 16,0 1-3-16,3-3-5 15,3-6-1-15,0-2-1 0,9-8-2 16,9-8-4-16,3-8 0 15,6-7-9-15,2-4-2 16,1-2-1-16,0 3 0 16,0-1 4-16,0 1 2 15,-4 5 2-15,-5 5 0 16,-3 5 7-16,0 3 2 16,-3 5 0-16,-3 9 0 15,-3 2 4-15,0 5 3 16,-3 5 5-16,0 4 2 15,0-1-3-15,0-3 0 16,3 1-7-16,3-6-3 16,3-5-4-16,-1-3-1 15,13-5-40-15,0-2-19 0,-3-4-61 16</inkml:trace>
        </inkml:traceGroup>
        <inkml:traceGroup>
          <inkml:annotationXML>
            <emma:emma xmlns:emma="http://www.w3.org/2003/04/emma" version="1.0">
              <emma:interpretation id="{4976521B-F8C0-4DFA-8E50-4F6CAC708B13}" emma:medium="tactile" emma:mode="ink">
                <msink:context xmlns:msink="http://schemas.microsoft.com/ink/2010/main" type="inkWord" rotatedBoundingBox="17381,11117 17694,11121 17688,11510 17376,11506"/>
              </emma:interpretation>
              <emma:one-of disjunction-type="recognition" id="oneOf46">
                <emma:interpretation id="interp230" emma:lang="zh-CN" emma:confidence="0">
                  <emma:literal>,</emma:literal>
                </emma:interpretation>
                <emma:interpretation id="interp231" emma:lang="zh-CN" emma:confidence="0">
                  <emma:literal>)</emma:literal>
                </emma:interpretation>
                <emma:interpretation id="interp232" emma:lang="zh-CN" emma:confidence="0">
                  <emma:literal>'</emma:literal>
                </emma:interpretation>
                <emma:interpretation id="interp233" emma:lang="zh-CN" emma:confidence="0">
                  <emma:literal>丿</emma:literal>
                </emma:interpretation>
                <emma:interpretation id="interp234" emma:lang="zh-CN" emma:confidence="0">
                  <emma:literal>’</emma:literal>
                </emma:interpretation>
              </emma:one-of>
            </emma:emma>
          </inkml:annotationXML>
          <inkml:trace contextRef="#ctx0" brushRef="#br0" timeOffset="42975.3744">17549 11123 252 0,'-9'-3'93'0,"12"3"-50"0,0 0-50 0,-3 0 14 15,6 0 8-15,0 0 7 16,3 3-13-16,0 2-4 16,6 1-4-16,3 2 10 0,-3 2 7 15,0 1 0-15,-1-1-1 0,-2 4-5 16,0 1-2-16,-6 1 9 15,0 3 5-15,-3-1-6 16,-3 4 0-16,-3 1-7 16,-3-4 1-16,0-3-5 15,-6 5 1-15,0-3-5 0,-2 1 0 16,2-3-1-16,-6 2-2 16,3-2 1-1,0-3 1-15,3 1-3 0,-9-4 0 16,3-2-1-16,-2-2-2 15,2-1-11-15,0 0-5 16,3-2-16-16,-6-3-7 16,6 0-13-16,3-3-4 15,0-2-21-15,1 0-9 16,2-1 0 0</inkml:trace>
        </inkml:traceGroup>
      </inkml:traceGroup>
    </inkml:traceGroup>
    <inkml:traceGroup>
      <inkml:annotationXML>
        <emma:emma xmlns:emma="http://www.w3.org/2003/04/emma" version="1.0">
          <emma:interpretation id="{2DA9933A-9039-4C24-8E85-916DABB69145}" emma:medium="tactile" emma:mode="ink">
            <msink:context xmlns:msink="http://schemas.microsoft.com/ink/2010/main" type="paragraph" rotatedBoundingBox="7738,11902 15826,11399 15912,12783 7824,13286" alignmentLevel="2"/>
          </emma:interpretation>
        </emma:emma>
      </inkml:annotationXML>
      <inkml:traceGroup>
        <inkml:annotationXML>
          <emma:emma xmlns:emma="http://www.w3.org/2003/04/emma" version="1.0">
            <emma:interpretation id="{087CED18-C57D-4782-910C-061110795FFB}" emma:medium="tactile" emma:mode="ink">
              <msink:context xmlns:msink="http://schemas.microsoft.com/ink/2010/main" type="inkBullet" rotatedBoundingBox="7756,12195 8250,12164 8297,12916 7803,12946"/>
            </emma:interpretation>
            <emma:one-of disjunction-type="recognition" id="oneOf47">
              <emma:interpretation id="interp235" emma:lang="zh-CN" emma:confidence="0">
                <emma:literal>H</emma:literal>
              </emma:interpretation>
              <emma:interpretation id="interp236" emma:lang="zh-CN" emma:confidence="0">
                <emma:literal>凵</emma:literal>
              </emma:interpretation>
              <emma:interpretation id="interp237" emma:lang="zh-CN" emma:confidence="0">
                <emma:literal>丩</emma:literal>
              </emma:interpretation>
              <emma:interpretation id="interp238" emma:lang="zh-CN" emma:confidence="0">
                <emma:literal>什</emma:literal>
              </emma:interpretation>
              <emma:interpretation id="interp239" emma:lang="zh-CN" emma:confidence="0">
                <emma:literal>ㄐ</emma:literal>
              </emma:interpretation>
            </emma:one-of>
          </emma:emma>
        </inkml:annotationXML>
        <inkml:trace contextRef="#ctx0" brushRef="#br0" timeOffset="59372.7606">7899 12192 280 0,'-6'-5'104'0,"6"5"-56"0,0 5-12 15,0-5 38-15,0 8-26 16,0-3-9-16,-3 14-15 16,0-3-3-16,-3 18-12 15,3-5-3-15,-6 29-2 0,4-7-5 16,-7 9 1-16,6-7 0 0,-6 6 2 15,3-12-14-15,0 3-5 16,0-5-26-16,3-10-11 16,0-1-33-16,6-26-12 15,0 0 1 1,6-16 3-16,-3 3 55 16,3-11 73-16,0 0 37 15,0-2 11-15,0 2 3 16,0 0-20-16,0 3-9 15,3 7-31-15,-3 1-6 0,11-6-3 16,-5 4-8-16,15-1-2 16,-3 0-3-16,12-3 1 15,-7 3-2-15,7-5-1 16,-6 2-17-16,0-5-9 0,-4 3-37 16,-2-13-17-16,-3 5-57 15</inkml:trace>
        <inkml:trace contextRef="#ctx0" brushRef="#br0" timeOffset="59591.4212">8259 12295 212 0,'-9'-10'82'0,"9"10"-44"0,-5 5-7 16,5-5 29-16,-3 3-13 15,3-1-2-15,-3 11-15 16,3-2-6-16,-3 23-14 16,3-4 5-16,-3 22 2 0,0-7-3 0,0 11 0 15,0-8-8-15,0 12-2 16,0-9-2-16,3 4-2 15,0-4-10-15,0-9-6 16,0-5-28-16,3-16-11 16,0-2-59-16,3-19-27 15,0 0 30 1</inkml:trace>
      </inkml:traceGroup>
      <inkml:traceGroup>
        <inkml:annotationXML>
          <emma:emma xmlns:emma="http://www.w3.org/2003/04/emma" version="1.0">
            <emma:interpretation id="{819AAFA9-4DFB-4763-932A-15BD082D54A5}" emma:medium="tactile" emma:mode="ink">
              <msink:context xmlns:msink="http://schemas.microsoft.com/ink/2010/main" type="line" rotatedBoundingBox="9163,11813 15826,11399 15912,12783 9249,13198"/>
            </emma:interpretation>
          </emma:emma>
        </inkml:annotationXML>
        <inkml:traceGroup>
          <inkml:annotationXML>
            <emma:emma xmlns:emma="http://www.w3.org/2003/04/emma" version="1.0">
              <emma:interpretation id="{B8849D11-D6DB-44E7-B622-59DB433A69AC}" emma:medium="tactile" emma:mode="ink">
                <msink:context xmlns:msink="http://schemas.microsoft.com/ink/2010/main" type="inkWord" rotatedBoundingBox="9181,12111 9995,12060 10018,12433 9205,12484"/>
              </emma:interpretation>
              <emma:one-of disjunction-type="recognition" id="oneOf48">
                <emma:interpretation id="interp240" emma:lang="zh-CN" emma:confidence="0">
                  <emma:literal>以</emma:literal>
                </emma:interpretation>
                <emma:interpretation id="interp241" emma:lang="zh-CN" emma:confidence="0">
                  <emma:literal>力</emma:literal>
                </emma:interpretation>
                <emma:interpretation id="interp242" emma:lang="zh-CN" emma:confidence="0">
                  <emma:literal>凸</emma:literal>
                </emma:interpretation>
                <emma:interpretation id="interp243" emma:lang="zh-CN" emma:confidence="0">
                  <emma:literal>乛</emma:literal>
                </emma:interpretation>
                <emma:interpretation id="interp244" emma:lang="zh-CN" emma:confidence="0">
                  <emma:literal>艹</emma:literal>
                </emma:interpretation>
              </emma:one-of>
            </emma:emma>
          </inkml:annotationXML>
          <inkml:trace contextRef="#ctx0" brushRef="#br0" timeOffset="100852.0789">9218 12250 344 0,'-24'-21'129'0,"24"21"-70"0,-3 24-47 0,3-21 32 16,9 2-29-16,0 0-8 15,15 3-5-15,-3 0-2 16,11 0 0-16,-5-3 0 0,21-2 0 16,-7-1 0-16,19-2 0 15,-9 0-47-15,8-7-20 16,-8-1-87-16</inkml:trace>
          <inkml:trace contextRef="#ctx0" brushRef="#br0" timeOffset="101164.6118">9843 12070 332 0,'-36'43'126'0,"36"-43"-68"0,-38 23-39 16,35-20 34-16,-6 5-25 15,0 0-5-15,0 3-12 16,3-4-5-16,12 4-3 16,-3-3-5-16,12-3 1 0,-3 1 1 15,8-1 0-15,-2 0 0 0,18-2 2 16,-3-1-3-16,5-7 0 15,-5 0 1-15,-6 13 2 16,0-3 8-16,-24 8 3 16,0 1 11-16,-27 9 5 15,6-1-7-15,-18 1-2 16,6-1-10-16,-23 4-4 16,8-5-3-16,1 3-3 15,5-6-13-15,6-4-4 16,6-4-42-16,18-7-19 15,1 0-116 1</inkml:trace>
        </inkml:traceGroup>
        <inkml:traceGroup>
          <inkml:annotationXML>
            <emma:emma xmlns:emma="http://www.w3.org/2003/04/emma" version="1.0">
              <emma:interpretation id="{3FFCACFF-7451-42BF-925C-8240E58CF0FA}" emma:medium="tactile" emma:mode="ink">
                <msink:context xmlns:msink="http://schemas.microsoft.com/ink/2010/main" type="inkWord" rotatedBoundingBox="11230,11685 11966,11639 12016,12427 11279,12472"/>
              </emma:interpretation>
              <emma:one-of disjunction-type="recognition" id="oneOf49">
                <emma:interpretation id="interp245" emma:lang="zh-CN" emma:confidence="0">
                  <emma:literal>以</emma:literal>
                </emma:interpretation>
                <emma:interpretation id="interp246" emma:lang="zh-CN" emma:confidence="0">
                  <emma:literal>圠</emma:literal>
                </emma:interpretation>
                <emma:interpretation id="interp247" emma:lang="zh-CN" emma:confidence="0">
                  <emma:literal>坎</emma:literal>
                </emma:interpretation>
                <emma:interpretation id="interp248" emma:lang="zh-CN" emma:confidence="0">
                  <emma:literal>坫</emma:literal>
                </emma:interpretation>
                <emma:interpretation id="interp249" emma:lang="zh-CN" emma:confidence="0">
                  <emma:literal>圵</emma:literal>
                </emma:interpretation>
              </emma:one-of>
            </emma:emma>
          </inkml:annotationXML>
          <inkml:trace contextRef="#ctx0" brushRef="#br0" timeOffset="102868.0719">11361 11843 200 0,'-24'-32'77'0,"24"32"-42"0,-9-34-1 0,9 28 29 15,0-2-10-15,0 3-1 0,3 5-13 16,-3 0-1-16,6 11-22 15,0-3-3-15,0 15 1 0,0-1-6 16,-3 17 0-16,0-4-4 16,-3 20-1-16,0-10-1 15,-9 13-2-15,3-7-6 16,-3 2-4-16,0-11-45 16,-3-5-19-16,3-5-88 15</inkml:trace>
          <inkml:trace contextRef="#ctx0" brushRef="#br0" timeOffset="103039.84">11263 12213 272 0,'21'-16'101'0,"-21"16"-54"0,32-10-24 0,-26 7 31 15,9-2-15-15,-3-1-5 16,6 1-19-16,-3 0-10 16,6-3-3-16,-3 0-2 0,11-8 0 15,-5 6-3-15,9-6 0 16,-3 2-49-16,2-7-20 15,-5 3-74 1</inkml:trace>
          <inkml:trace contextRef="#ctx0" brushRef="#br0" timeOffset="103211.7012">11733 11655 376 0,'-18'0'140'0,"18"0"-76"0,-18 26-57 0,15-23 29 15,0 21-15-15,0-6-1 0,0 22-10 16,0-6-2-16,0 22-4 15,0-8-5-15,-2 18 0 0,2-11 1 16,-3 9 0-16,3-9-33 16,0-4-15-16,3-9-67 15,3-8-26-15,0-5 8 16</inkml:trace>
          <inkml:trace contextRef="#ctx0" brushRef="#br0" timeOffset="103508.6553">11748 12285 260 0,'12'-27'96'0,"-12"27"-52"0,15-2-12 15,-12 2 33-15,3 0-19 0,0 0-6 16,3 2-21-16,-1 1-10 16,4-6-5-16,0 3-1 0,3 0 2 15,-3 0-2-15,0 3-2 16,-3-3 2-16,-6 8 2 16,0-3-2-16,-9 8 0 15,3-2-3-15,-9 5-1 16,0-3 1-16,0 3 0 15,0-3 11-15,3-2 5 16,0-1-2-16,6 1 2 16,0-3-5-16,12 0-1 15,-3-3-9-15,9 0 0 16,0 1-1-16,12-1 0 16,-3-3-14-16,8 1-5 15,-5-3-39-15,3-3-17 0,-3 3-98 16</inkml:trace>
        </inkml:traceGroup>
        <inkml:traceGroup>
          <inkml:annotationXML>
            <emma:emma xmlns:emma="http://www.w3.org/2003/04/emma" version="1.0">
              <emma:interpretation id="{74D5784A-C57C-4B61-AB22-814880329E3B}" emma:medium="tactile" emma:mode="ink">
                <msink:context xmlns:msink="http://schemas.microsoft.com/ink/2010/main" type="inkWord" rotatedBoundingBox="12972,11963 14029,11898 14051,12251 12994,12316"/>
              </emma:interpretation>
              <emma:one-of disjunction-type="recognition" id="oneOf50">
                <emma:interpretation id="interp250" emma:lang="zh-CN" emma:confidence="0">
                  <emma:literal>“</emma:literal>
                </emma:interpretation>
                <emma:interpretation id="interp251" emma:lang="zh-CN" emma:confidence="0">
                  <emma:literal>―</emma:literal>
                </emma:interpretation>
                <emma:interpretation id="interp252" emma:lang="zh-CN" emma:confidence="0">
                  <emma:literal>〝</emma:literal>
                </emma:interpretation>
                <emma:interpretation id="interp253" emma:lang="zh-CN" emma:confidence="0">
                  <emma:literal>—</emma:literal>
                </emma:interpretation>
                <emma:interpretation id="interp254" emma:lang="zh-CN" emma:confidence="0">
                  <emma:literal>」</emma:literal>
                </emma:interpretation>
              </emma:one-of>
            </emma:emma>
          </inkml:annotationXML>
          <inkml:trace contextRef="#ctx0" brushRef="#br0" timeOffset="101836.5869">13022 12189 340 0,'-30'-5'126'0,"30"5"-68"0,-6-3-43 16,6 1 29-16,6 2-24 15,0 0-8-15,12 0-6 16,-3 0 0-16,35 0-3 16,-8 0 3-16,33-6 0 0,-16 4-5 15,33-6 0-15,-14 0 1 16,8 3 1-16,-12-1-8 0,13 4-2 15,-16-1-20-15,1 6-10 16,-13-1-17-16,-2 1-6 16,-10 0-20-16,-11 2-8 15,-6-2-14 1</inkml:trace>
          <inkml:trace contextRef="#ctx0" brushRef="#br0" timeOffset="102320.9813">13451 11954 200 0,'0'-5'74'0,"0"5"-40"0,0-6 2 16,0 4 32-16,-3-1-23 15,3 0-8-15,-6 3-11 16,0 0-5-16,-6 3-11 15,3 0 2-15,-18 5 2 0,6 0-5 0,-15 2-1 16,7-2 2-16,-4 11 1 16,6-4-1-1,6 7 1-15,3-4-2 0,7 6 2 16,-1-3-2-16,18 6 0 16,3-4-3-16,11-1-1 15,-2-4-3-15,15 1 1 16,-6-4-2-16,6 1-1 15,-4-2-19-15,4-4-8 16,-6 1-68-16,6-1-27 16,-7-2-28-1</inkml:trace>
        </inkml:traceGroup>
        <inkml:traceGroup>
          <inkml:annotationXML>
            <emma:emma xmlns:emma="http://www.w3.org/2003/04/emma" version="1.0">
              <emma:interpretation id="{58F0C291-4D98-41E4-9B75-2B663AA82FFB}" emma:medium="tactile" emma:mode="ink">
                <msink:context xmlns:msink="http://schemas.microsoft.com/ink/2010/main" type="inkWord" rotatedBoundingBox="14548,11790 15059,11758 15125,12832 14614,12864"/>
              </emma:interpretation>
              <emma:one-of disjunction-type="recognition" id="oneOf51">
                <emma:interpretation id="interp255" emma:lang="zh-CN" emma:confidence="0">
                  <emma:literal>出</emma:literal>
                </emma:interpretation>
                <emma:interpretation id="interp256" emma:lang="zh-CN" emma:confidence="0">
                  <emma:literal>綽</emma:literal>
                </emma:interpretation>
                <emma:interpretation id="interp257" emma:lang="zh-CN" emma:confidence="0">
                  <emma:literal>铲</emma:literal>
                </emma:interpretation>
                <emma:interpretation id="interp258" emma:lang="zh-CN" emma:confidence="0">
                  <emma:literal>井</emma:literal>
                </emma:interpretation>
                <emma:interpretation id="interp259" emma:lang="zh-CN" emma:confidence="0">
                  <emma:literal>轳</emma:literal>
                </emma:interpretation>
              </emma:one-of>
            </emma:emma>
          </inkml:annotationXML>
          <inkml:trace contextRef="#ctx0" brushRef="#br0" timeOffset="63755.866">14689 11938 252 0,'-3'-5'96'0,"3"5"-52"0,3 5-36 0,0-5 21 16,-3 8-4-16,0 0 2 16,0 18-6-16,0-4-1 15,-3 17-11-15,0-4 6 0,-3 15 2 16,0-5-12-16,-3 13-2 16,0-8-2-16,0 9-1 15,0-12-5-15,0 3-1 16,3-7-28-16,3-11-13 0,0-6-37 15,0-15-17-15,3-1-6 16,3-20 144 15,6-14 4-15,0 3 14-16,0 5-13 16,0 0-8-16,3 5-13 15,0 1-5-15,6 2-9 16,-3 2-5-16,11 1-1 0,-2 0-1 0,9-3 2 15,-6 0 1-15,11-5 1 16,-5 2-20 0,0-10-9-16,-6 2-38 0,2-10-17 15,-5 6-9 1,-3-7 39-16,-3 4 69 16,-3 5 44-16,-3 2 21 15,-6 14-15-15,0 0-7 16,-6 21-20-16,0-3-8 15,-3 21-20-15,0-5-2 0,-6 24 1 16,3-8-5-16,-6 13-2 16,3-7-1-16,0 12-1 15,3-7-5-15,0 2-1 16,0-8-4-16,3-7 1 16,0-4-35-16,3-15-15 0,0-3-43 15,0-26-60 1,0 0 43-16</inkml:trace>
          <inkml:trace contextRef="#ctx0" brushRef="#br0" timeOffset="64599.7349">14689 11819 204 0,'-9'-11'77'0,"9"11"-42"0,-9-2-1 16,9 2 31-16,-6 2-22 0,0 1-7 15,-6 8-15-15,3-1-6 16,-3 9-8-16,0-3 2 0,0 10 3 16,4-5-4-16,-1 11 0 15,0-6-4-15,3-2-1 16,0-3-3-16,6-5-1 16,0-3 1-16,6-7 2 15,0-4-3-15,6-10 0 16,-4 1-1-16,7-9 0 15,-3 2 0-15,3-4-2 16,-3 2 3-16,0-5 2 16,-3 2 0-16,0 3 2 15,0 3-2-15,-3 11-1 16,0 2 9-16,-3 10 4 16,0-2-2-16,0 8-1 0,0-3-6 15,0 8-3-15,-3-2 0 16,3 2-1-16,0-2-3 15,5-6 2-15,-2 0-21 16,12-10-10-16,-3-1-20 16,6-10-5-16,-3 0-4 15,9-10-1-15,-7 2 22 16,4-10 8-16,-3 2 20 16,3-13 9-16,-3 5 9 15,-3 0 5-15,-1 3 27 16,-2 3 12-16,-3 5 1 15,-6 7-1-15,0 4-19 0,-3 10-6 16,0 0-9 0,-3 16-2-16,0-3-6 0,-3 8-3 15,0-2 2-15,0 10 2 16,0-6 2-16,0 9 1 16,0-3-9-16,0 3-1 15,3-5-2-15,3-6 2 16,-3-3-3-16,6-10 0 15,0 0-10-15,0-11-5 16,0 1-3-16,0-11-1 16,-3-1 4-16,-6-4 5 15,0 2 6-15,-12-5 3 16,3 2 2-16,-9 1 0 16,4 2 2-16,-7 3 1 15,3-1 5-15,0 6 3 0,3 1-9 16,6 1-2-16,3 4-1 15,15 2 0-15,-3 0 1 16,15 2 0-16,-3 1-18 16,12 0-5-16,-3-1-40 15,5 1-14-15,-5-1-26 16,6 1-22 0,-3-3 59-16</inkml:trace>
        </inkml:traceGroup>
        <inkml:traceGroup>
          <inkml:annotationXML>
            <emma:emma xmlns:emma="http://www.w3.org/2003/04/emma" version="1.0">
              <emma:interpretation id="{F5787D8F-DF44-47A7-A240-40B952562FF9}" emma:medium="tactile" emma:mode="ink">
                <msink:context xmlns:msink="http://schemas.microsoft.com/ink/2010/main" type="inkWord" rotatedBoundingBox="15224,11856 15852,11817 15864,12023 15237,12062"/>
              </emma:interpretation>
              <emma:one-of disjunction-type="recognition" id="oneOf52">
                <emma:interpretation id="interp260" emma:lang="zh-CN" emma:confidence="0">
                  <emma:literal>的</emma:literal>
                </emma:interpretation>
                <emma:interpretation id="interp261" emma:lang="zh-CN" emma:confidence="0">
                  <emma:literal>叭</emma:literal>
                </emma:interpretation>
                <emma:interpretation id="interp262" emma:lang="zh-CN" emma:confidence="0">
                  <emma:literal>…</emma:literal>
                </emma:interpretation>
                <emma:interpretation id="interp263" emma:lang="zh-CN" emma:confidence="0">
                  <emma:literal>叫</emma:literal>
                </emma:interpretation>
                <emma:interpretation id="interp264" emma:lang="zh-CN" emma:confidence="0">
                  <emma:literal>m</emma:literal>
                </emma:interpretation>
              </emma:one-of>
            </emma:emma>
          </inkml:annotationXML>
          <inkml:trace contextRef="#ctx0" brushRef="#br0" timeOffset="65271.6514">15275 11909 196 0,'-9'0'74'0,"9"0"-40"0,-6-3-16 0,6 1 25 16,0-1-13-16,0 0-3 16,0-2-15-16,0 2-5 15,3-2-5-15,0 0-4 0,6 0 1 16,-3 2 1-16,3 0 0 16,0 1 0-16,3-1 2 15,0 3-1-15,-3 3-1 16,0-1 3-16,-3 1 0 15,0 0-1-15,-6 4 1 16,0 1 4-16,-6 3 6 16,0 0 6-16,-9-1 3 15,0 1 0-15,-3-3 1 16,0 0-9-16,3-3-3 16,3 0-9-16,3-5-1 15,1 0-3-15,10-8-2 0,1 3-4 16,12-8 0-16,0 2-1 15,9-5 1-15,-3 3 5 16,6-3 1-16,2-2 2 16,-5 7 0-16,-3 8 0 15,-9 9 2-15,-3-1 1 16,-3 8 3-16,0 0 8 16,-6 6 5-16,0-3-5 15,0 2-3-15,0-2-9 16,3 0-1-16,0-3-1 15,3-2 0-15,0-3 0 16,3-3 0-16,-3-2-11 16,8-8-3-16,-2 2-4 15,9-13-2-15,-3 3 5 0,6-8 4 16,-3 2 6-16,0 1 3 16,5-6 2-16,-2 11 0 15,-6 5 2-15,-6 8 1 16,-3 0 3-16,0 8 3 15,-3-1 2-15,0 9 1 16,0-2 2-16,0 1 2 16,-3 1-7-16,2 0-1 15,1-3-6-15,3-2-2 16,0 0-2-16,6-1 0 16,-3 1 2-16,3-6 2 15,-3-2-19-15,3-3-6 16,-3 0-32-16,0 0-15 0,-3 0-71 31</inkml:trace>
        </inkml:traceGroup>
      </inkml:traceGroup>
    </inkml:traceGroup>
    <inkml:traceGroup>
      <inkml:annotationXML>
        <emma:emma xmlns:emma="http://www.w3.org/2003/04/emma" version="1.0">
          <emma:interpretation id="{F554BA49-04FF-4634-A441-5AEC2484106A}" emma:medium="tactile" emma:mode="ink">
            <msink:context xmlns:msink="http://schemas.microsoft.com/ink/2010/main" type="paragraph" rotatedBoundingBox="11439,12386 16622,12478 16600,13719 11417,13626" alignmentLevel="3"/>
          </emma:interpretation>
        </emma:emma>
      </inkml:annotationXML>
      <inkml:traceGroup>
        <inkml:annotationXML>
          <emma:emma xmlns:emma="http://www.w3.org/2003/04/emma" version="1.0">
            <emma:interpretation id="{4B74079A-8480-4847-B842-104E4A3A6CB0}" emma:medium="tactile" emma:mode="ink">
              <msink:context xmlns:msink="http://schemas.microsoft.com/ink/2010/main" type="inkBullet" rotatedBoundingBox="11427,13094 11748,13100 11746,13171 11426,13166"/>
            </emma:interpretation>
            <emma:one-of disjunction-type="recognition" id="oneOf53">
              <emma:interpretation id="interp265" emma:lang="zh-CN" emma:confidence="0">
                <emma:literal>-</emma:literal>
              </emma:interpretation>
            </emma:one-of>
          </emma:emma>
        </inkml:annotationXML>
        <inkml:trace contextRef="#ctx0" brushRef="#br0" timeOffset="132428.1719">11441 13160 196 0,'-6'3'74'0,"6"-3"-40"0,-9 3-16 0,9-3 23 16,3 0-15-16,-3 0-2 15,3 0-1-15,0 0 0 16,3 0-12-16,0 0 2 0,6-3 1 15,-3 0-5-15,9 1-3 16,-3-1-1-16,12-2-1 16,-4 0-2-16,7 2-2 15,-6 0 1-15,3-2 1 16,-3 0-3-16,-1-1 0 16,-2 4 3-16,-3-1 1 15,-3 0 1-15,-6 1 0 16,-3-1-2-16,-6 0 1 15,0 1-2-15,-9-1 2 16,0 3-2-16,-12 0-1 16,3 0 1-16,-8 0-1 0,5 0-3 15,-6-2 2-15,6 2 1 16,0 0 0-16,3 0-3 16,4 0 2-16,2 0-1 15,6 0 0-15,0 0 4 16,6 0 1-16,0 0-21 15,6 0-8-15,0 0-31 16,11-3-14-16,-2 3-48 16</inkml:trace>
      </inkml:traceGroup>
      <inkml:traceGroup>
        <inkml:annotationXML>
          <emma:emma xmlns:emma="http://www.w3.org/2003/04/emma" version="1.0">
            <emma:interpretation id="{1967A8FF-7361-4F8D-81E6-4AD9EC940984}" emma:medium="tactile" emma:mode="ink">
              <msink:context xmlns:msink="http://schemas.microsoft.com/ink/2010/main" type="line" rotatedBoundingBox="12007,12396 16622,12478 16600,13718 11985,13636"/>
            </emma:interpretation>
          </emma:emma>
        </inkml:annotationXML>
        <inkml:traceGroup>
          <inkml:annotationXML>
            <emma:emma xmlns:emma="http://www.w3.org/2003/04/emma" version="1.0">
              <emma:interpretation id="{EB99D186-307B-48C7-9943-2C988C5CA270}" emma:medium="tactile" emma:mode="ink">
                <msink:context xmlns:msink="http://schemas.microsoft.com/ink/2010/main" type="inkWord" rotatedBoundingBox="11999,12828 12728,12841 12722,13199 11993,13186"/>
              </emma:interpretation>
              <emma:one-of disjunction-type="recognition" id="oneOf54">
                <emma:interpretation id="interp266" emma:lang="zh-CN" emma:confidence="0">
                  <emma:literal>洲</emma:literal>
                </emma:interpretation>
                <emma:interpretation id="interp267" emma:lang="zh-CN" emma:confidence="0">
                  <emma:literal>吣</emma:literal>
                </emma:interpretation>
                <emma:interpretation id="interp268" emma:lang="zh-CN" emma:confidence="0">
                  <emma:literal>灿</emma:literal>
                </emma:interpretation>
                <emma:interpretation id="interp269" emma:lang="zh-CN" emma:confidence="0">
                  <emma:literal>汹</emma:literal>
                </emma:interpretation>
                <emma:interpretation id="interp270" emma:lang="zh-CN" emma:confidence="0">
                  <emma:literal>枇</emma:literal>
                </emma:interpretation>
              </emma:one-of>
            </emma:emma>
          </inkml:annotationXML>
          <inkml:trace contextRef="#ctx0" brushRef="#br0" timeOffset="133662.6759">12001 12922 88 0,'-3'-10'33'0,"3"10"-18"0,6-16 22 0,-3 13 23 16,3 1-18-16,-3-1-6 15,3 0-9-15,0 1 0 16,0 7-15-16,0 0 6 0,-3 11 3 16,0-3-9-16,-3 14-2 15,0-3-6-15,-3 7-3 16,0-2 0-16,0 6 1 15,0-6-1-15,-3-5 2 16,0-3-2-16,0-5-1 16,3 0 1-16,6-8-1 0,-3-3-3 15,6-16 2-15,0 3 1 16,3-10 2-16,0 2-1 16,5-24 2-16,-2 6-4 15,3-3 0-15,-3 5-1 16,3 0 0-16,0 6 2 15,-3 5 0-15,-3 5 2 16,0 8 1-16,-3 0-1 16,0 16 1-16,0-3-2 15,-3 24 2-15,0-5-2 16,-1 0-1-16,1-3 1 16,3 3 1-16,-3-3-12 0,3-2-3 15,0-4-18-15,0-1-6 16,0-4-4-16,0-4-3 15,0-4 22-15,3-4 10 16,-3 2 6-16,3-11 5 16,0 3 15-16,0-8 8 15,0 3 3-15,0-6 0 16,0 4-8-16,-1-7 0 16,1 4-10-16,-3-1-2 15,0 3-3-15,3 1-2 16,-3 1 1-16,-3-2 1 15,0 3 1-15,-3 0 1 16,0 2-2-16,-3 1 1 16,3 2 0-16,-6 3 1 0,0 2 0 15,-3 3 0-15,3 0 4 16,-3 11 5-16,4-4-5 16,-1 20-2-16,0-6-1 15,0 11-1-15,0-6-2 16,3 1-2-16,0-3 1 15,0-1 1-15,3-1-3 16,0-4 0-16,0-2 1 16,6-3 2-16,0 0-1 15,3-5 2-15,-3 0-2 16,5-5-1-16,1 0-2 16,6-6 1-16,-3 0-12 0,3-2-7 15,-3 0-14-15,3-3-6 16,-3 0-18-16,-1-5-6 15,-2 2-17 1</inkml:trace>
          <inkml:trace contextRef="#ctx0" brushRef="#br0" timeOffset="134147.1079">12516 12864 208 0,'-6'0'77'0,"6"0"-42"0,-6 5-23 0,6-5 19 16,0 11-10-16,0 0-1 16,0 12-4-16,0-2 3 15,0 3-11-15,0-3 0 0,3 1 2 0,-3-4-6 16,3-2-2-16,0-3-1 16,3-2 1-16,0-3-3 15,3-6 0-15,0 1 1 16,0-11 2-16,0 3-6 15,2-19-1-15,-2 6-1 16,3-9 2-16,-3 6 2 16,0 0 1-16,0 5 1 15,-3 3 2-15,0 2-1 16,-3 14-1-16,0-1 1 16,0 17 1-16,0-3-1 15,-3 8-1-15,0-3 1 0,0 3 1 16,0-6 3-16,0 1 2 15,0-4-1-15,3-1-1 16,0-1 1-16,0-5 3 16,0-3 0-16,3-5 0 15,-3 0-5-15,3-13-3 16,0 2 0-16,3-15 1 16,-1 2-3-16,1-8 0 15,0 6-41-15,0-3-19 16,-3 5-71-1</inkml:trace>
        </inkml:traceGroup>
        <inkml:traceGroup>
          <inkml:annotationXML>
            <emma:emma xmlns:emma="http://www.w3.org/2003/04/emma" version="1.0">
              <emma:interpretation id="{D7F52F1C-FB41-4EAD-800F-603A7967200B}" emma:medium="tactile" emma:mode="ink">
                <msink:context xmlns:msink="http://schemas.microsoft.com/ink/2010/main" type="inkWord" rotatedBoundingBox="13101,12416 13935,12431 13918,13406 13084,13391"/>
              </emma:interpretation>
              <emma:one-of disjunction-type="recognition" id="oneOf55">
                <emma:interpretation id="interp271" emma:lang="zh-CN" emma:confidence="0">
                  <emma:literal>代</emma:literal>
                </emma:interpretation>
                <emma:interpretation id="interp272" emma:lang="zh-CN" emma:confidence="0">
                  <emma:literal>书</emma:literal>
                </emma:interpretation>
                <emma:interpretation id="interp273" emma:lang="zh-CN" emma:confidence="0">
                  <emma:literal>处</emma:literal>
                </emma:interpretation>
                <emma:interpretation id="interp274" emma:lang="zh-CN" emma:confidence="0">
                  <emma:literal>i</emma:literal>
                </emma:interpretation>
                <emma:interpretation id="interp275" emma:lang="zh-CN" emma:confidence="0">
                  <emma:literal>占</emma:literal>
                </emma:interpretation>
              </emma:one-of>
            </emma:emma>
          </inkml:annotationXML>
          <inkml:trace contextRef="#ctx0" brushRef="#br0" timeOffset="135553.5111">13686 12478 208 0,'-6'5'79'0,"6"-5"-42"0,-6 24-26 0,6-21 23 16,-3 20-9-16,3-2-2 16,-6 14-11-16,3-6-3 15,-6 27-5-15,0-9-1 0,-3 14 3 16,3-11-1-16,0 3 2 15,3-8-4-15,0-2-2 16,3-9 0-16,0-5-1 16,0-5 0-16,6-8 2 15,-3-3-1-15,9-13-1 16,-3 0-2-16,9-11 1 0,-3 3 1 16,6-13 2-16,-3 5-1 15,6-5-1-15,-4 3 1 16,4 4 1-16,-3 4-3 15,0 10-2-15,-3 0 4 16,-3 3 1-16,-3-1 0 16,-6 14 1-16,0-3 0 15,-6 6 1-15,0-3-2 16,-6 2 1-16,0-2-2 16,-3 0 2-16,0-3-2 15,-3-2-1-15,3-3-8 16,0-6-3-16,3 1-38 15,4-8-16-15,-1-1-41 16,9-12-29 0,0 2 63-16</inkml:trace>
          <inkml:trace contextRef="#ctx0" brushRef="#br0" timeOffset="135756.6493">13924 13073 168 0,'-15'21'63'0,"15"-21"-34"0,-6 8-34 0,6-8 12 15,0 0-11-15,0 0-1 16,0-5-18-16,0 0-8 16,3-9-23-16,-3 1-9 0,0-13 25 15,0 5 11-15</inkml:trace>
          <inkml:trace contextRef="#ctx0" brushRef="#br0" timeOffset="135881.6636">13870 12435 88 0,'-3'0'35'0,"3"0"-18"0,3-2-20 16,0-1 6-16,0 3-10 15,0 0 0-15,3 8-30 16,-3-3-11-16</inkml:trace>
          <inkml:trace contextRef="#ctx0" brushRef="#br0" timeOffset="135084.7078">13105 13123 156 0,'-15'-8'60'0,"15"8"-32"0,0-21-33 0,0 16 12 15,0-11 7-15,0 3 6 16,6-11-2-16,-3 3 0 0,6-11-10 16,0 6-5-16,12-3 0 0,-3 5 0 15,9 3 1-15,-4 2-2 16,4 8 1-16,-6 1 7 15,0 15 3-15,-3-2 5 16,-6 10 3-16,-3-2-7 16,-9 12-1-16,0-1-3 15,-12 1 1-15,3-1 0 16,-12-1 1-16,3-3-6 16,-3-2-4-16,3-3-1 15,1-2 1-15,-1-3-3 16,6-3 0-16,0 0 1 0,3-12 0 15,3 1-3-15,6-15 0 16,0 3-1-16,15-14 3 16,-3 5-2-16,12-4 1 15,-7 4-3-15,10 1-1 16,-6 5 3-16,6 5 1 16,-3 2 2-16,-1 9 0 15,-2 2-3-15,-3 17 2 16,-3-4 1-16,0 14 2 15,-3-5-1-15,-3 15-1 16,-3-5 1-16,-3 6 1 16,0-6 1-16,-3-3 1 15,0-2 4-15,-3-6 5 16,0-2-3-16,0-8 2 0,0 0-5 16,3-13-2-16,0 0-2 15,3-22 0-15,0 6-2 16,3-11-1-16,0 3 1 15,3-5-1-15,-1 5-11 16,4 0-3-16,-3 5-37 16,3 3-14-16,0 2-44 15,9 0-32 1,-3 4 62-16</inkml:trace>
          <inkml:trace contextRef="#ctx0" brushRef="#br0" timeOffset="115291.13">13790 13404 28 0,'12'-5'13'0,"-12"5"-6"0,21-6-6 0,-18 4 3 15,3-1-2-15,-1 0-2 16,4 1 1-16,-3 2-1 15,3-3-16-15,0 3-4 16</inkml:trace>
        </inkml:traceGroup>
        <inkml:traceGroup>
          <inkml:annotationXML>
            <emma:emma xmlns:emma="http://www.w3.org/2003/04/emma" version="1.0">
              <emma:interpretation id="{E71CE2DF-19AF-478A-B827-E75FB4ECAA5C}" emma:medium="tactile" emma:mode="ink">
                <msink:context xmlns:msink="http://schemas.microsoft.com/ink/2010/main" type="inkWord" rotatedBoundingBox="14073,12593 14364,12599 14354,13159 14063,13154"/>
              </emma:interpretation>
              <emma:one-of disjunction-type="recognition" id="oneOf56">
                <emma:interpretation id="interp276" emma:lang="zh-CN" emma:confidence="0">
                  <emma:literal>“</emma:literal>
                </emma:interpretation>
                <emma:interpretation id="interp277" emma:lang="zh-CN" emma:confidence="0">
                  <emma:literal>凵</emma:literal>
                </emma:interpretation>
                <emma:interpretation id="interp278" emma:lang="zh-CN" emma:confidence="0">
                  <emma:literal>川</emma:literal>
                </emma:interpretation>
                <emma:interpretation id="interp279" emma:lang="zh-CN" emma:confidence="0">
                  <emma:literal>d</emma:literal>
                </emma:interpretation>
                <emma:interpretation id="interp280" emma:lang="zh-CN" emma:confidence="0">
                  <emma:literal>山</emma:literal>
                </emma:interpretation>
              </emma:one-of>
            </emma:emma>
          </inkml:annotationXML>
          <inkml:trace contextRef="#ctx0" brushRef="#br0" timeOffset="136506.6956">14156 12896 96 0,'0'10'38'0,"0"-10"-20"0,3 3 1 0,-3-3 18 15,0 0 0-15,0 0 0 16,3 0-7-16,-3 0-4 16,0 0-14-16,0 0 1 0,-3 3 1 15,3-1 1-15,-3 4 4 0,0-4-5 16,-6 9 2-16,3-3-5 15,-3 10 1-15,0-2-5 16,-3 3 1-16,3-3-1 16,0 2 1-16,1-2-2 15,2 5 1-15,0-2-4 16,3-1-2-16,0-2 0 16,6-3-1-16,0-2-3 15,3-3 2-15,0-3-1 16,5-8 0-16,-2 1 0 15,3-6-2-15,0 0-6 0,3-8-4 16,-3 3 1 0,3-8 2-16,-3 2 5 0,-3-2 1 15,0 2 0-15,-3 4 4 16,0 1 0-16,-1 6 3 16,-2 3-1-16,-3 8 2 15,0-1 2-15,0 9 2 16,0-3-1-16,0 5 1 15,0-2-4-15,0-1 0 16,0 1-1-16,3-1-2 16,0-2 1-16,0-2 1 15,0-1-3-15,3-2 0 16,0-1-12-16,0-7-7 16,3 2-14-16,-3-7-3 15,0 2-16-15,3-8-7 0,-3 0-25 16</inkml:trace>
          <inkml:trace contextRef="#ctx0" brushRef="#br0" timeOffset="136756.7602">14364 12599 160 0,'-3'6'60'0,"3"-6"-32"0,0 13 0 16,0-13 27-16,0 11-13 15,0-1-3-15,0 9-17 0,0-3-6 16,0 10-9-16,0-5 2 0,-3 19 3 16,3-6-6-16,-3 11-1 15,0-5-3-15,0 2 1 16,3-5-11-16,0 3-2 16,0-6-61-16,3 6-26 15,0-6-14 1</inkml:trace>
        </inkml:traceGroup>
        <inkml:traceGroup>
          <inkml:annotationXML>
            <emma:emma xmlns:emma="http://www.w3.org/2003/04/emma" version="1.0">
              <emma:interpretation id="{AE22EBB0-9E2B-466A-9133-51DAB27AA323}" emma:medium="tactile" emma:mode="ink">
                <msink:context xmlns:msink="http://schemas.microsoft.com/ink/2010/main" type="inkWord" rotatedBoundingBox="15164,13048 16618,13675 16600,13718 15145,13091"/>
              </emma:interpretation>
              <emma:one-of disjunction-type="recognition" id="oneOf57">
                <emma:interpretation id="interp281" emma:lang="zh-CN" emma:confidence="0">
                  <emma:literal>7</emma:literal>
                </emma:interpretation>
                <emma:interpretation id="interp282" emma:lang="zh-CN" emma:confidence="0">
                  <emma:literal>&gt;</emma:literal>
                </emma:interpretation>
                <emma:interpretation id="interp283" emma:lang="zh-CN" emma:confidence="0">
                  <emma:literal>〉</emma:literal>
                </emma:interpretation>
                <emma:interpretation id="interp284" emma:lang="zh-CN" emma:confidence="0">
                  <emma:literal>∵</emma:literal>
                </emma:interpretation>
                <emma:interpretation id="interp285" emma:lang="zh-CN" emma:confidence="0">
                  <emma:literal>个</emma:literal>
                </emma:interpretation>
              </emma:one-of>
            </emma:emma>
          </inkml:annotationXML>
          <inkml:trace contextRef="#ctx0" brushRef="#br0" timeOffset="138163.1495">15195 13068 236 0,'-36'-8'90'0,"36"8"-48"0,3 13-49 0,0-13 14 16,9 3 1-16,-3-1 7 15,15 9-3-15,-3 0 1 16,20 7-8-16,-5-2 4 0,38 21 1 0,-11-5-3 16,23 10-2-16,-11-5-2 15,29 3 0-15,-15-6-2 16,15 3 2-16,-14-2-2 16,11-4-1-16,-15-4-4 15,0 13-2-15,-14-6-28 16,8 8-13-16,-14-5-35 15,-4 6-48 1,-8-6 38-16</inkml:trace>
        </inkml:traceGroup>
      </inkml:traceGroup>
    </inkml:traceGroup>
    <inkml:traceGroup>
      <inkml:annotationXML>
        <emma:emma xmlns:emma="http://www.w3.org/2003/04/emma" version="1.0">
          <emma:interpretation id="{2CA03630-9CAD-4CD9-871E-69B708D3344F}" emma:medium="tactile" emma:mode="ink">
            <msink:context xmlns:msink="http://schemas.microsoft.com/ink/2010/main" type="paragraph" rotatedBoundingBox="5841,13148 16669,13564 16595,15510 5766,1509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6BB5236-DE35-4D32-983D-BB1C8FE869D0}" emma:medium="tactile" emma:mode="ink">
              <msink:context xmlns:msink="http://schemas.microsoft.com/ink/2010/main" type="inkBullet" rotatedBoundingBox="5816,13796 6087,13806 6087,13830 5815,13819"/>
            </emma:interpretation>
            <emma:one-of disjunction-type="recognition" id="oneOf58">
              <emma:interpretation id="interp286" emma:lang="zh-CN" emma:confidence="0">
                <emma:literal>-</emma:literal>
              </emma:interpretation>
            </emma:one-of>
          </emma:emma>
        </inkml:annotationXML>
        <inkml:trace contextRef="#ctx0" brushRef="#br0" timeOffset="67718.4371">6087 13830 160 0,'-24'-3'60'0,"24"3"-32"0,-30-8-17 0,27 6 18 16,-12-1-11-16,3 0-2 15,-6 1-12-15,3-1-2 16,-5 0-2-16,2 1 0 0,-3 2 0 16,3 0-9-16,-3 0-4 15,3 0-35 1,-3 0-56-16,4 0 18 0</inkml:trace>
      </inkml:traceGroup>
      <inkml:traceGroup>
        <inkml:annotationXML>
          <emma:emma xmlns:emma="http://www.w3.org/2003/04/emma" version="1.0">
            <emma:interpretation id="{1A694BC4-D88C-4B3C-9EA6-6CEF01A28C7E}" emma:medium="tactile" emma:mode="ink">
              <msink:context xmlns:msink="http://schemas.microsoft.com/ink/2010/main" type="line" rotatedBoundingBox="6294,13165 16669,13564 16595,15510 6219,15110"/>
            </emma:interpretation>
          </emma:emma>
        </inkml:annotationXML>
        <inkml:traceGroup>
          <inkml:annotationXML>
            <emma:emma xmlns:emma="http://www.w3.org/2003/04/emma" version="1.0">
              <emma:interpretation id="{6AE6C743-0D65-42C6-8018-C0827BA35CB1}" emma:medium="tactile" emma:mode="ink">
                <msink:context xmlns:msink="http://schemas.microsoft.com/ink/2010/main" type="inkWord" rotatedBoundingBox="6276,13632 6646,13646 6636,13898 6266,13884"/>
              </emma:interpretation>
              <emma:one-of disjunction-type="recognition" id="oneOf59">
                <emma:interpretation id="interp287" emma:lang="zh-CN" emma:confidence="0">
                  <emma:literal>:</emma:literal>
                </emma:interpretation>
                <emma:interpretation id="interp288" emma:lang="zh-CN" emma:confidence="0">
                  <emma:literal>︰</emma:literal>
                </emma:interpretation>
                <emma:interpretation id="interp289" emma:lang="zh-CN" emma:confidence="0">
                  <emma:literal>∶</emma:literal>
                </emma:interpretation>
                <emma:interpretation id="interp290" emma:lang="zh-CN" emma:confidence="0">
                  <emma:literal>{</emma:literal>
                </emma:interpretation>
                <emma:interpretation id="interp291" emma:lang="zh-CN" emma:confidence="0">
                  <emma:literal>1</emma:literal>
                </emma:interpretation>
              </emma:one-of>
            </emma:emma>
          </inkml:annotationXML>
          <inkml:trace contextRef="#ctx0" brushRef="#br0" timeOffset="68218.6142">6598 13877 116 0,'-5'3'46'0,"5"-3"-24"0,0 11-10 16,0-11 13-16,2 0 4 15,-2 0 2-15,3-3-16 16,-3 0-7-16,3 6-5 16,0 0-5-16,3-3 1 0,0 0-30 15,6 0-14-15,-3 0-30 16</inkml:trace>
          <inkml:trace contextRef="#ctx0" brushRef="#br0" timeOffset="66530.7814">6604 13645 12 0,'-9'5'5'0,"9"-5"-2"0,-20 10 14 0,17-10 9 15,3 3-9-15,0 0-4 16,0-3-8-16,0 0-4 16,3 0 0-16,0 0 1 15,3-3-6-15,-3 0 1 16,3 1-23-16,-4-1-11 15</inkml:trace>
          <inkml:trace contextRef="#ctx0" brushRef="#br0" timeOffset="67546.6891">6465 13891 212 0,'-36'0'82'0,"36"0"-44"0,-30-3-44 0,27 0 12 0,-12 1-4 16,3-1 3-16,-3 0-4 15,3 1-1-15,-2-1 0 0,2 0-20 0,-3-2-7 16,3 3-48-1,0-6-32-15,3 2 42 16</inkml:trace>
        </inkml:traceGroup>
        <inkml:traceGroup>
          <inkml:annotationXML>
            <emma:emma xmlns:emma="http://www.w3.org/2003/04/emma" version="1.0">
              <emma:interpretation id="{BB96EC55-DFE8-4860-ACA8-0FEE6F41BDCB}" emma:medium="tactile" emma:mode="ink">
                <msink:context xmlns:msink="http://schemas.microsoft.com/ink/2010/main" type="inkWord" rotatedBoundingBox="6943,13683 7230,13695 7223,13858 6937,13847"/>
              </emma:interpretation>
              <emma:one-of disjunction-type="recognition" id="oneOf60">
                <emma:interpretation id="interp292" emma:lang="zh-CN" emma:confidence="0">
                  <emma:literal>“</emma:literal>
                </emma:interpretation>
                <emma:interpretation id="interp293" emma:lang="zh-CN" emma:confidence="0">
                  <emma:literal>·</emma:literal>
                </emma:interpretation>
                <emma:interpretation id="interp294" emma:lang="zh-CN" emma:confidence="0">
                  <emma:literal>"</emma:literal>
                </emma:interpretation>
                <emma:interpretation id="interp295" emma:lang="zh-CN" emma:confidence="0">
                  <emma:literal>‘</emma:literal>
                </emma:interpretation>
                <emma:interpretation id="interp296" emma:lang="zh-CN" emma:confidence="0">
                  <emma:literal>「</emma:literal>
                </emma:interpretation>
              </emma:one-of>
            </emma:emma>
          </inkml:annotationXML>
          <inkml:trace contextRef="#ctx0" brushRef="#br0" timeOffset="66890.2319">7054 13756 136 0,'0'5'52'0,"0"-5"-28"0,0 3-8 0,0-3 18 15,3 0-18-15,0 0-8 16,3-3-6-16,0 3 0 16,3-5-1-16,-3 2-1 0,11-5 1 15,-2 3-4-15,3-3 2 16,0 0-17-16,3 0-8 16,-3 3-26-1,0-3-32-15,0 0 23 16</inkml:trace>
          <inkml:trace contextRef="#ctx0" brushRef="#br0" timeOffset="68390.3816">6938 13827 96 0,'3'11'38'0,"-3"-11"-20"0,3 0 16 0,-3 0 23 16,3 2-25-16,-3 1-10 15,3 0-14-15,0-1-6 16,6-2-1-16,-3 0-4 0,2 0 2 16,-2 0-21-16,6-2-10 15,-3 2-46 1</inkml:trace>
        </inkml:traceGroup>
        <inkml:traceGroup>
          <inkml:annotationXML>
            <emma:emma xmlns:emma="http://www.w3.org/2003/04/emma" version="1.0">
              <emma:interpretation id="{02D6CCB7-AB03-4DC9-87F3-49793FBADA27}" emma:medium="tactile" emma:mode="ink">
                <msink:context xmlns:msink="http://schemas.microsoft.com/ink/2010/main" type="inkWord" rotatedBoundingBox="7756,13275 8216,13293 8160,14735 7700,14717"/>
              </emma:interpretation>
              <emma:one-of disjunction-type="recognition" id="oneOf61">
                <emma:interpretation id="interp297" emma:lang="zh-CN" emma:confidence="0">
                  <emma:literal>方</emma:literal>
                </emma:interpretation>
                <emma:interpretation id="interp298" emma:lang="zh-CN" emma:confidence="0">
                  <emma:literal>號</emma:literal>
                </emma:interpretation>
                <emma:interpretation id="interp299" emma:lang="zh-CN" emma:confidence="0">
                  <emma:literal>否</emma:literal>
                </emma:interpretation>
                <emma:interpretation id="interp300" emma:lang="zh-CN" emma:confidence="0">
                  <emma:literal>另</emma:literal>
                </emma:interpretation>
                <emma:interpretation id="interp301" emma:lang="zh-CN" emma:confidence="0">
                  <emma:literal>台</emma:literal>
                </emma:interpretation>
              </emma:one-of>
            </emma:emma>
          </inkml:annotationXML>
          <inkml:trace contextRef="#ctx0" brushRef="#br0" timeOffset="69359.371">8140 13306 252 0,'-3'-11'93'0,"3"11"-50"0,0-2-19 0,0-1 27 16,0 3-17-16,0 0-5 16,3 3-4-16,0-1 1 0,0 12-14 15,0-4 2-15,0 11 0 0,0-2-5 16,-3 10-1-16,0-3-2 15,0 6-1-15,0-3-3 16,-3 6 1-16,0-6-2 16,0 5-1-16,0-5-17 15,0 3-6-15,0-6-57 16,-3 1-25-16,3-3-41 16</inkml:trace>
          <inkml:trace contextRef="#ctx0" brushRef="#br0" timeOffset="69593.5998">7792 13846 324 0,'-45'29'123'0,"45"-29"-66"0,-14 5-47 0,14-5 28 16,0 3-15-16,0-3-3 16,11 5-11-16,-2 0-4 15,12 1-3-15,-3-4 1 0,24 4 2 16,-4-4-2-16,13 3 0 15,-6 1 1-15,2-4 0 16,-8 1-22-16,3 2-8 16,-7 1-47-16,-2 2-20 15,-6-3-48 1</inkml:trace>
          <inkml:trace contextRef="#ctx0" brushRef="#br0" timeOffset="73750.1181">7801 14293 288 0,'-9'-3'107'0,"9"3"-58"0,0 5-42 0,0-5 23 16,0 6-7-16,0-1 0 15,0 6-8-15,0-1-4 16,-6 11-6-16,3-2-2 0,-6 23 1 16,3-7-2-16,-3 4-2 15,0-4 1-15,3-1-1 16,0-5-44-16,6-2-20 16,0-4-81-1</inkml:trace>
          <inkml:trace contextRef="#ctx0" brushRef="#br0" timeOffset="74172.0358">8054 14309 284 0,'-9'-11'107'0,"9"11"-58"0,-9-10-35 16,9 7 26-16,-3 3-20 15,0 0-6-15,-3 3-6 16,0-1-1-16,-6 3-4 15,0 1 0-15,1 7 3 0,-1-2-1 16,3 4 2-16,0-1-6 16,3 2-1-16,0-1-2 15,9 7-2-15,0-4 3 16,12-5 0-16,0-2 1 16,8 2 0-16,-2-2 0 15,3 2 0-15,-3-2 13 0,3 4 8 16,-6-1-4-16,-1 4-2 15,-2-2 0-15,-9 5 1 16,0-2-3-16,-9-1 0 16,0-2-5-16,-12 3 0 15,3-1-3-15,-14-5 2 16,2-2-4-16,-6-3-2 16,6 0-11-16,1-3-4 15,2 0-17-15,3-2-6 16,3 0-37-16,3-6-18 15,3 3-57 1</inkml:trace>
        </inkml:traceGroup>
        <inkml:traceGroup>
          <inkml:annotationXML>
            <emma:emma xmlns:emma="http://www.w3.org/2003/04/emma" version="1.0">
              <emma:interpretation id="{649F95B0-E5B4-4B0A-A782-E59AFABABF73}" emma:medium="tactile" emma:mode="ink">
                <msink:context xmlns:msink="http://schemas.microsoft.com/ink/2010/main" type="inkWord" rotatedBoundingBox="8344,14217 8384,14219 8377,14410 8337,14409"/>
              </emma:interpretation>
              <emma:one-of disjunction-type="recognition" id="oneOf62">
                <emma:interpretation id="interp302" emma:lang="zh-CN" emma:confidence="0">
                  <emma:literal>0</emma:literal>
                </emma:interpretation>
                <emma:interpretation id="interp303" emma:lang="zh-CN" emma:confidence="0">
                  <emma:literal>,</emma:literal>
                </emma:interpretation>
                <emma:interpretation id="interp304" emma:lang="zh-CN" emma:confidence="0">
                  <emma:literal>、</emma:literal>
                </emma:interpretation>
                <emma:interpretation id="interp305" emma:lang="zh-CN" emma:confidence="0">
                  <emma:literal>.</emma:literal>
                </emma:interpretation>
                <emma:interpretation id="interp306" emma:lang="zh-CN" emma:confidence="0">
                  <emma:literal>'</emma:literal>
                </emma:interpretation>
              </emma:one-of>
            </emma:emma>
          </inkml:annotationXML>
          <inkml:trace contextRef="#ctx0" brushRef="#br0" timeOffset="74390.8481">8349 14229 332 0,'24'-5'126'0,"-24"5"-68"0,5-3-39 16,-2 1 32-16,0 7-17 16,-3 0-5-16,-3 6-14 15,0-1-5-15,-2 6-6 16,-1-2-3-16,0 7 0 0,0-3-15 16,0 3-3-16,0-2-57 15,3 7-26-15,0-2-57 16</inkml:trace>
        </inkml:traceGroup>
        <inkml:traceGroup>
          <inkml:annotationXML>
            <emma:emma xmlns:emma="http://www.w3.org/2003/04/emma" version="1.0">
              <emma:interpretation id="{3E24B90F-289C-4FAD-BFCC-F29BA4E093D1}" emma:medium="tactile" emma:mode="ink">
                <msink:context xmlns:msink="http://schemas.microsoft.com/ink/2010/main" type="inkWord" rotatedBoundingBox="8941,14480 9244,13772 9423,13849 9119,14557"/>
              </emma:interpretation>
              <emma:one-of disjunction-type="recognition" id="oneOf63">
                <emma:interpretation id="interp307" emma:lang="zh-CN" emma:confidence="0">
                  <emma:literal>.</emma:literal>
                </emma:interpretation>
                <emma:interpretation id="interp308" emma:lang="zh-CN" emma:confidence="0">
                  <emma:literal>「</emma:literal>
                </emma:interpretation>
                <emma:interpretation id="interp309" emma:lang="zh-CN" emma:confidence="0">
                  <emma:literal>‘</emma:literal>
                </emma:interpretation>
                <emma:interpretation id="interp310" emma:lang="zh-CN" emma:confidence="0">
                  <emma:literal>·</emma:literal>
                </emma:interpretation>
                <emma:interpretation id="interp311" emma:lang="zh-CN" emma:confidence="0">
                  <emma:literal>r</emma:literal>
                </emma:interpretation>
              </emma:one-of>
            </emma:emma>
          </inkml:annotationXML>
          <inkml:trace contextRef="#ctx0" brushRef="#br0" timeOffset="76080.8186">9137 14047 132 0,'-11'2'49'0,"11"-2"-26"0,44-2-82 0,-35-1-17 0</inkml:trace>
          <inkml:trace contextRef="#ctx0" brushRef="#br0" timeOffset="111587.7464">9373 13867 228 0,'-24'-45'88'0,"24"45"-48"0,-9-5-49 16,9 2 12-16,0 8-24 15,0 0-9-15,6-7-59 16,-3-1-27-16</inkml:trace>
          <inkml:trace contextRef="#ctx0" brushRef="#br0" timeOffset="112384.6982">9120 14557 272 0,'-54'-23'101'0,"54"23"-54"0,-18-32-59 16,15 27 13-16,0-9-11 16,0 1 1-16,6-11-72 15,0 6-33-15,12-38 29 16,0 9 18-16</inkml:trace>
        </inkml:traceGroup>
        <inkml:traceGroup>
          <inkml:annotationXML>
            <emma:emma xmlns:emma="http://www.w3.org/2003/04/emma" version="1.0">
              <emma:interpretation id="{066512FB-1A34-4C25-8EDC-1F8B06B7AEB8}" emma:medium="tactile" emma:mode="ink">
                <msink:context xmlns:msink="http://schemas.microsoft.com/ink/2010/main" type="inkWord" rotatedBoundingBox="9745,13442 9771,13443 9770,13454 9744,13453"/>
              </emma:interpretation>
            </emma:emma>
          </inkml:annotationXML>
          <inkml:trace contextRef="#ctx0" brushRef="#br0" timeOffset="111728.3187">9748 13443 160 0,'-3'3'63'0,"3"-3"-34"0,9 8-78 0,-6-8-10 16,6 0 2-16,-4 0 6 16</inkml:trace>
        </inkml:traceGroup>
        <inkml:traceGroup>
          <inkml:annotationXML>
            <emma:emma xmlns:emma="http://www.w3.org/2003/04/emma" version="1.0">
              <emma:interpretation id="{BC35A42E-B5A4-4F96-AC99-FEB156DB8438}" emma:medium="tactile" emma:mode="ink">
                <msink:context xmlns:msink="http://schemas.microsoft.com/ink/2010/main" type="inkWord" rotatedBoundingBox="10210,13524 10482,13535 10433,14821 10161,14811"/>
              </emma:interpretation>
              <emma:one-of disjunction-type="recognition" id="oneOf64">
                <emma:interpretation id="interp312" emma:lang="zh-CN" emma:confidence="0">
                  <emma:literal>5</emma:literal>
                </emma:interpretation>
                <emma:interpretation id="interp313" emma:lang="zh-CN" emma:confidence="0">
                  <emma:literal>:</emma:literal>
                </emma:interpretation>
                <emma:interpretation id="interp314" emma:lang="zh-CN" emma:confidence="0">
                  <emma:literal>;</emma:literal>
                </emma:interpretation>
                <emma:interpretation id="interp315" emma:lang="zh-CN" emma:confidence="0">
                  <emma:literal>氵</emma:literal>
                </emma:interpretation>
                <emma:interpretation id="interp316" emma:lang="zh-CN" emma:confidence="0">
                  <emma:literal>j</emma:literal>
                </emma:interpretation>
              </emma:one-of>
            </emma:emma>
          </inkml:annotationXML>
          <inkml:trace contextRef="#ctx0" brushRef="#br0" timeOffset="112040.9151">10468 13912 224 0,'-12'24'85'0,"12"-24"-46"0,-12 26-46 15,12-23 14-15,-3 7-7 16,3 1 2-16,0 10-63 15,0-2-28-15,6 12 9 16,0-7 9-16</inkml:trace>
          <inkml:trace contextRef="#ctx0" brushRef="#br0" timeOffset="112197.0246">10370 14690 228 0,'-57'34'85'0,"57"-34"-46"0,-33 29-65 0,31-26 5 15,-16 5 12-15,3 0 9 16,-6 2-25-16,3 1-9 16,-6-1-41-16,3-2-15 15</inkml:trace>
          <inkml:trace contextRef="#ctx0" brushRef="#br0" timeOffset="76268.3404">10224 14071 132 0,'45'15'52'0,"-45"-15"-28"0,44 19-30 15,-35-16 6-15,18-1-37 0,-3 1-12 16,14 2 4-16,-5-2 4 15</inkml:trace>
          <inkml:trace contextRef="#ctx0" brushRef="#br0" timeOffset="111884.4909">10239 13526 200 0,'0'13'77'0,"0"-13"-42"0,3 10-56 0,0-10 6 15,3 6-66-15,-3-4-26 16</inkml:trace>
        </inkml:traceGroup>
        <inkml:traceGroup>
          <inkml:annotationXML>
            <emma:emma xmlns:emma="http://www.w3.org/2003/04/emma" version="1.0">
              <emma:interpretation id="{A7429FC1-FEA9-414F-9C01-AEF74489D1E6}" emma:medium="tactile" emma:mode="ink">
                <msink:context xmlns:msink="http://schemas.microsoft.com/ink/2010/main" type="inkWord" rotatedBoundingBox="11353,14166 11480,14171 11465,14581 11337,14576"/>
              </emma:interpretation>
            </emma:emma>
          </inkml:annotationXML>
          <inkml:trace contextRef="#ctx1" brushRef="#br1">11421 14582 6144,'-1'-2'2272,"1"2"-1216,1 2-192,-1-2 928,2-2-448,0 0-32,0-4-352,-1 2-65,1-9-479,-2 4-32,2-5-32,-2 2-288,2-4 0,-1 4 0,5-8 96,-3 4-64,2-9-64,-1 5 0,1-7-32,-1 3 0,-1 0 0,0 4 0,1-2 64,-2 4-32,-1 1 64,1 4-128,0-1 0,-1 2 32,-1 0 0,0 3 0,0 2 64,0 1-32,0 1-32,0 0 32,0 2 32,0 2 96,-1 2 64,-1-1-32,-3 5-32,0-2 32,-2 15 32,0-2-96,-4 1-96,3-2 0,-3 4 32,3-1 32,-2 2 32,-1-4-160,1 3 32,1-4 0,0 5 0,2-3-448,1-6-160,1-1-960,3 4-415,0-2-2241,6-8-1504,-3 0 2368</inkml:trace>
        </inkml:traceGroup>
        <inkml:traceGroup>
          <inkml:annotationXML>
            <emma:emma xmlns:emma="http://www.w3.org/2003/04/emma" version="1.0">
              <emma:interpretation id="{84877BC5-A15E-4EA8-8F1C-D99B37C0D16A}" emma:medium="tactile" emma:mode="ink">
                <msink:context xmlns:msink="http://schemas.microsoft.com/ink/2010/main" type="inkWord" rotatedBoundingBox="11699,14097 11892,14104 11891,14139 11698,14131"/>
              </emma:interpretation>
              <emma:one-of disjunction-type="recognition" id="oneOf65">
                <emma:interpretation id="interp317" emma:lang="zh-CN" emma:confidence="0">
                  <emma:literal>、</emma:literal>
                </emma:interpretation>
                <emma:interpretation id="interp318" emma:lang="zh-CN" emma:confidence="0">
                  <emma:literal>一</emma:literal>
                </emma:interpretation>
                <emma:interpretation id="interp319" emma:lang="zh-CN" emma:confidence="0">
                  <emma:literal>-</emma:literal>
                </emma:interpretation>
                <emma:interpretation id="interp320" emma:lang="zh-CN" emma:confidence="0">
                  <emma:literal>·</emma:literal>
                </emma:interpretation>
                <emma:interpretation id="interp321" emma:lang="zh-CN" emma:confidence="0">
                  <emma:literal>‐</emma:literal>
                </emma:interpretation>
              </emma:one-of>
            </emma:emma>
          </inkml:annotationXML>
          <inkml:trace contextRef="#ctx0" brushRef="#br0" timeOffset="76424.4439">11700 14097 20 0,'63'13'8'0,"-24"-10"-4"0,-7 10-5 0,-17-10 2 16,3 2-10-16,6 0-2 16</inkml:trace>
        </inkml:traceGroup>
        <inkml:traceGroup>
          <inkml:annotationXML>
            <emma:emma xmlns:emma="http://www.w3.org/2003/04/emma" version="1.0">
              <emma:interpretation id="{1C6B04DE-BCB5-473D-8791-5EF3A8A86EA5}" emma:medium="tactile" emma:mode="ink">
                <msink:context xmlns:msink="http://schemas.microsoft.com/ink/2010/main" type="inkWord" rotatedBoundingBox="12713,14095 13122,14111 13105,14558 12696,14542"/>
              </emma:interpretation>
              <emma:one-of disjunction-type="recognition" id="oneOf66">
                <emma:interpretation id="interp322" emma:lang="zh-CN" emma:confidence="0">
                  <emma:literal>习</emma:literal>
                </emma:interpretation>
                <emma:interpretation id="interp323" emma:lang="zh-CN" emma:confidence="0">
                  <emma:literal>∵</emma:literal>
                </emma:interpretation>
                <emma:interpretation id="interp324" emma:lang="zh-CN" emma:confidence="0">
                  <emma:literal>口</emma:literal>
                </emma:interpretation>
                <emma:interpretation id="interp325" emma:lang="zh-CN" emma:confidence="0">
                  <emma:literal>☆</emma:literal>
                </emma:interpretation>
                <emma:interpretation id="interp326" emma:lang="zh-CN" emma:confidence="0">
                  <emma:literal>丌</emma:literal>
                </emma:interpretation>
              </emma:one-of>
            </emma:emma>
          </inkml:annotationXML>
          <inkml:trace contextRef="#ctx0" brushRef="#br0" timeOffset="76612.1273">12712 14134 80 0,'36'3'33'0,"0"-6"-18"0,8 8-20 16,-23-5 4-16,6 6 0 15,6-1 2-15,0 0 0 16,-1 1-1-16,1 1-28 16,0-1-14-16,5-1 17 15,4 0 8-15</inkml:trace>
          <inkml:trace contextRef="#ctx0" brushRef="#br0" timeOffset="113978.6248">13019 14288 272 0,'-36'0'104'0,"36"0"-56"0,-15-14-58 15,15 12 16-15,-3-6-8 16,0 2 0-16,3-9-22 16,0 1-10-16,6-7 18 15,0 3-17-15,9-1-4 0,-3 3-13 16,6-10-40 0,-3 5 16-16</inkml:trace>
          <inkml:trace contextRef="#ctx0" brushRef="#br0" timeOffset="114947.4904">13064 14557 184 0,'-9'-29'71'0,"9"29"-38"0,-6-31-36 0,6 25 11 15,-3-2-6-15,0 0 1 16,-3-8-4-16,3 3 0 16,3-11-45-16,0 3-22 15,6-13-1-15,-3 5 4 16</inkml:trace>
        </inkml:traceGroup>
        <inkml:traceGroup>
          <inkml:annotationXML>
            <emma:emma xmlns:emma="http://www.w3.org/2003/04/emma" version="1.0">
              <emma:interpretation id="{1BE468B1-CE6A-47FC-BBB5-4F911EC1E3C7}" emma:medium="tactile" emma:mode="ink">
                <msink:context xmlns:msink="http://schemas.microsoft.com/ink/2010/main" type="inkWord" rotatedBoundingBox="13303,13700 13335,13629 13358,13639 13326,13711"/>
              </emma:interpretation>
              <emma:one-of disjunction-type="recognition" id="oneOf67">
                <emma:interpretation id="interp327" emma:lang="zh-CN" emma:confidence="0">
                  <emma:literal>习</emma:literal>
                </emma:interpretation>
                <emma:interpretation id="interp328" emma:lang="zh-CN" emma:confidence="0">
                  <emma:literal>卪</emma:literal>
                </emma:interpretation>
                <emma:interpretation id="interp329" emma:lang="zh-CN" emma:confidence="0">
                  <emma:literal>阝</emma:literal>
                </emma:interpretation>
                <emma:interpretation id="interp330" emma:lang="zh-CN" emma:confidence="0">
                  <emma:literal>乃</emma:literal>
                </emma:interpretation>
                <emma:interpretation id="interp331" emma:lang="zh-CN" emma:confidence="0">
                  <emma:literal>』</emma:literal>
                </emma:interpretation>
              </emma:one-of>
            </emma:emma>
          </inkml:annotationXML>
          <inkml:trace contextRef="#ctx0" brushRef="#br0" timeOffset="115134.9913">13326 13711 192 0,'-9'-6'74'0,"9"6"-40"0,-6-5-40 15,6 2 12-15,0-2-9 16,0 0 2-16,3-3-19 16,0 0-7-16,3 0-13 15,-1 0-5-15,7-2-11 0,0 2-4 16</inkml:trace>
        </inkml:traceGroup>
        <inkml:traceGroup>
          <inkml:annotationXML>
            <emma:emma xmlns:emma="http://www.w3.org/2003/04/emma" version="1.0">
              <emma:interpretation id="{D58B3373-ED51-4FBA-990D-D3757148420D}" emma:medium="tactile" emma:mode="ink">
                <msink:context xmlns:msink="http://schemas.microsoft.com/ink/2010/main" type="inkWord" rotatedBoundingBox="14365,13625 14369,14784 13981,14785 13978,13626"/>
              </emma:interpretation>
              <emma:one-of disjunction-type="recognition" id="oneOf68">
                <emma:interpretation id="interp332" emma:lang="zh-CN" emma:confidence="0">
                  <emma:literal>考</emma:literal>
                </emma:interpretation>
                <emma:interpretation id="interp333" emma:lang="zh-CN" emma:confidence="0">
                  <emma:literal>艿</emma:literal>
                </emma:interpretation>
                <emma:interpretation id="interp334" emma:lang="zh-CN" emma:confidence="0">
                  <emma:literal>告</emma:literal>
                </emma:interpretation>
                <emma:interpretation id="interp335" emma:lang="zh-CN" emma:confidence="0">
                  <emma:literal>咭</emma:literal>
                </emma:interpretation>
                <emma:interpretation id="interp336" emma:lang="zh-CN" emma:confidence="0">
                  <emma:literal>㞧</emma:literal>
                </emma:interpretation>
              </emma:one-of>
            </emma:emma>
          </inkml:annotationXML>
          <inkml:trace contextRef="#ctx0" brushRef="#br0" timeOffset="114431.6629">14335 13999 36 0,'-6'16'13'0,"6"-16"-6"0,0 16-8 0,0-16 4 15,0 8-4-15,0-6 0 16,0 12-15-16,0-4-4 16</inkml:trace>
          <inkml:trace contextRef="#ctx0" brushRef="#br0" timeOffset="76815.1364">13980 14121 64 0,'57'-3'27'0,"-33"3"-14"0,11 3-7 0,-20-6 9 15,6 3-6-15,3-2-1 16,0 2-4-16,0 0-1 15,-4-3-1-15,1-8 1 16,0 6-4-16,-3-3 0 16,0 5-21-16,0 1-10 15,5-1-4-15,1 0 1 0</inkml:trace>
          <inkml:trace contextRef="#ctx0" brushRef="#br0" timeOffset="114275.5366">14153 13626 24 0,'0'16'11'0,"0"-16"-6"0,0 32-6 15,0-30 2-15,3 9-4 16,0-3 0-16,3 2-7 15,-3 1-2-15</inkml:trace>
          <inkml:trace contextRef="#ctx0" brushRef="#br0" timeOffset="114619.3095">14293 14512 144 0,'-18'40'55'0,"18"-40"-30"0,-18 50-29 0,18-44 8 16,-12 15 4-16,3-3 7 15,-6 6-9-15,4-5-4 0,-4 2-1 16,3-3-4-16,-6-2 2 0,3 0-56 16,-6-3-38-1,3-2 38-15</inkml:trace>
        </inkml:traceGroup>
        <inkml:traceGroup>
          <inkml:annotationXML>
            <emma:emma xmlns:emma="http://www.w3.org/2003/04/emma" version="1.0">
              <emma:interpretation id="{D7F7BBF2-6804-4369-B05B-8A92788FBF91}" emma:medium="tactile" emma:mode="ink">
                <msink:context xmlns:msink="http://schemas.microsoft.com/ink/2010/main" type="inkWord" rotatedBoundingBox="14781,13492 15302,13512 15255,14727 14734,14707"/>
              </emma:interpretation>
            </emma:emma>
          </inkml:annotationXML>
          <inkml:trace contextRef="#ctx0" brushRef="#br0" timeOffset="78084.2181">14769 13965 340 0,'-6'-3'129'0,"6"3"-70"0,3-3-56 16,0 3 28-16,9-2-14 15,-3 2-2-15,12 0-8 16,-3 0-3-16,17 0-2 15,-5 0-2-15,6-3 1 0,-6 0-1 16,8-2 2-16,-5 0-12 16,9 0-3-16,-7 2-49 15,1 3-22-15,-6 0-60 16</inkml:trace>
          <inkml:trace contextRef="#ctx0" brushRef="#br0" timeOffset="78396.7521">14882 14171 300 0,'-27'16'112'0,"27"-16"-60"0,-14 26-50 0,14-23 23 0,-9 13-4 16,0-3 2-16,0 11-10 16,0-3-3-16,0 14-6 15,0-6-5-15,0 8 0 0,3-6 3 16,0 6 3-16,0-5-2 16,0 3-2-16,3-4-49 15,3-4-22-15,0-3-42 16,3-11-49-1,0-3 56-15</inkml:trace>
          <inkml:trace contextRef="#ctx0" brushRef="#br0" timeOffset="78818.5393">15159 14293 264 0,'-15'0'99'0,"15"0"-54"0,-12-3-20 0,12 3 31 15,-6 3-30-15,3-1-9 16,-3 4-5-16,0-1 2 16,-2 0-8-16,-1 1 6 0,-3 4 1 15,3-2-4-15,0 5-3 16,3-2-6-16,6 7 0 16,0-2-5-16,9 8 1 15,0-5 2-15,12 4 3 16,-4-4 0-16,10 2-1 15,-3-5 1-15,3 3 1 16,-3-4 1-16,-7 4 3 0,-2-3 8 16,-9 0 5-16,0-3 0 15,-15 3-2-15,0-3-7 16,-11 0-2-16,2 1-4 16,-15-7-3-16,6 1 0 15,-12 0 1-15,7-2-3 16,-7 2 0-16,6-3-23 15,4-3-10-15,5 1-26 16,9-6-12-16,3 1-57 16,12-14-55-1,0 3 68-15</inkml:trace>
          <inkml:trace contextRef="#ctx0" brushRef="#br0" timeOffset="77849.6972">15079 13544 96 0,'-3'-5'35'0,"3"5"-18"0,3-8 24 0,0 5 28 0,0-2-3 15,-3 0 1-15,3-1-12 16,-3 4-4-16,0-1-28 15,0 0-5-15,0 3-1 0,0 0 8 16,0 3 7-16,0 0-11 16,0 2-4-16,0 0-8 15,0 8-1-15,0-2-1 16,-3 13 1-16,0-3-2 16,0 8 1-16,3-5-2 15,-3 10 0-15,0-5-6 0,0 6 1 16,0-6 0-16,-3 3 2 15,0-6-3-15,0 1 0 16,0-4-12-16,3-1-5 16,0-4-21-16,0-2-10 15,0-3-40-15,0-2-19 16,0-3-26 0</inkml:trace>
        </inkml:traceGroup>
        <inkml:traceGroup>
          <inkml:annotationXML>
            <emma:emma xmlns:emma="http://www.w3.org/2003/04/emma" version="1.0">
              <emma:interpretation id="{1F69BAF6-1231-43FC-A500-EB16D03300ED}" emma:medium="tactile" emma:mode="ink">
                <msink:context xmlns:msink="http://schemas.microsoft.com/ink/2010/main" type="inkWord" rotatedBoundingBox="15544,14118 16647,14161 16595,15510 15492,15467"/>
              </emma:interpretation>
            </emma:emma>
          </inkml:annotationXML>
          <inkml:trace contextRef="#ctx0" brushRef="#br0" timeOffset="79459.2337">15558 14129 252 0,'0'-8'93'0,"0"8"-50"0,6 2-11 0,-3-2 35 16,0 3-11-16,0 0-2 15,-3 5-25-15,0 0-7 16,0 5-14-16,0-3-3 0,-3 12 1 15,0-4-3-15,0 6-2 16,0-6-7-16,-3 6-4 16,0-3-41-16,0 1-18 0,3-4-69 15,0 9-58 1,0-6 78-16</inkml:trace>
          <inkml:trace contextRef="#ctx0" brushRef="#br0" timeOffset="138491.3093">15686 15446 220 0,'-54'27'82'0,"54"-27"-44"0,-23-8-47 0,20 5 14 16,9-7-7-16,-4 2 0 15,16-11 4-15,-3 3 1 16,18-21-1-16,-6 6 12 0,17-33 5 15,-5 11-3-15,30-29-1 0,-13 13-9 16,19-23-2-16,-10 12-2 16,21-15 1-16,-11 16 0 15,8-35 1-15,-11 21-16 16,11-7-4-16,-15 12-71 16,1-4-59-1,-13 13 51-15</inkml:trace>
        </inkml:traceGroup>
      </inkml:traceGroup>
    </inkml:traceGroup>
    <inkml:traceGroup>
      <inkml:annotationXML>
        <emma:emma xmlns:emma="http://www.w3.org/2003/04/emma" version="1.0">
          <emma:interpretation id="{2764CFBA-E60A-42E6-B6DD-61756416B035}" emma:medium="tactile" emma:mode="ink">
            <msink:context xmlns:msink="http://schemas.microsoft.com/ink/2010/main" type="paragraph" rotatedBoundingBox="11259,14671 13753,14986 13652,15789 11157,15473" alignmentLevel="3"/>
          </emma:interpretation>
        </emma:emma>
      </inkml:annotationXML>
      <inkml:traceGroup>
        <inkml:annotationXML>
          <emma:emma xmlns:emma="http://www.w3.org/2003/04/emma" version="1.0">
            <emma:interpretation id="{4302BC2B-891E-4521-9B63-C0B97E771A61}" emma:medium="tactile" emma:mode="ink">
              <msink:context xmlns:msink="http://schemas.microsoft.com/ink/2010/main" type="line" rotatedBoundingBox="11259,14671 13753,14986 13652,15789 11157,15473"/>
            </emma:interpretation>
          </emma:emma>
        </inkml:annotationXML>
        <inkml:traceGroup>
          <inkml:annotationXML>
            <emma:emma xmlns:emma="http://www.w3.org/2003/04/emma" version="1.0">
              <emma:interpretation id="{2A65B6FE-6772-45D9-9A58-DC409D2291E8}" emma:medium="tactile" emma:mode="ink">
                <msink:context xmlns:msink="http://schemas.microsoft.com/ink/2010/main" type="inkWord" rotatedBoundingBox="11259,14671 12001,14765 11900,15567 11157,15473"/>
              </emma:interpretation>
              <emma:one-of disjunction-type="recognition" id="oneOf69">
                <emma:interpretation id="interp337" emma:lang="zh-CN" emma:confidence="0">
                  <emma:literal>大</emma:literal>
                </emma:interpretation>
                <emma:interpretation id="interp338" emma:lang="zh-CN" emma:confidence="0">
                  <emma:literal>入</emma:literal>
                </emma:interpretation>
                <emma:interpretation id="interp339" emma:lang="zh-CN" emma:confidence="0">
                  <emma:literal>^</emma:literal>
                </emma:interpretation>
                <emma:interpretation id="interp340" emma:lang="zh-CN" emma:confidence="0">
                  <emma:literal>尺</emma:literal>
                </emma:interpretation>
                <emma:interpretation id="interp341" emma:lang="zh-CN" emma:confidence="0">
                  <emma:literal>乄</emma:literal>
                </emma:interpretation>
              </emma:one-of>
            </emma:emma>
          </inkml:annotationXML>
          <inkml:trace contextRef="#ctx0" brushRef="#br0" timeOffset="125958.745">11650 15150 212 0,'-24'19'82'0,"24"-19"-44"0,-9 10-18 0,9-10 27 15,0 3-21-15,0-1-4 16,6-2-13-16,-3 0-4 15,9-2-3-15,-3-1-2 0,9-2 3 16,-4 0-2-16,7-3-1 0,-3 2 1 16,6-4 1-1,-3-1-3-15,3-7 0 0,-7 2 3 16,1 13 3-16,-3 0-2 16,0 9 0-16,-3-4 3 15,-3 9 1-15,0 0-1 16,0 10 1-16,-3-5-4 15,0 10 0-15,0-2-1 16,0 2 1-16,0-4-24 16,-3-1-8-16,0 0-68 15,-1-13-68 1,1 0 46-16</inkml:trace>
          <inkml:trace contextRef="#ctx0" brushRef="#br0" timeOffset="126146.2309">11864 15161 204 0,'-12'2'77'0,"12"-2"-42"0,-6 16-17 0,6-13 25 16,0 7-4-16,0-2-1 15,-3 19-13-15,0-3-5 16,0 13-11-16,0-3 0 0,3 11 2 16,0-8-9-16,0 5 0 15,0-5-22-15,3 6-9 16,0-9-111-1</inkml:trace>
          <inkml:trace contextRef="#ctx0" brushRef="#br0" timeOffset="125239.9122">11254 14721 152 0,'0'-5'57'0,"0"5"-30"0,0-3-5 0,0 1 20 16,3-1 0-16,0 1-1 16,3 2-9-16,0 0-3 15,6 0-16-15,-3 0 8 0,11-3 2 16,-2 0 2-16,6 6 0 16,-3 0-8-16,6 2-2 15,-4-3-5-15,16 1 1 16,-6 0-6-16,9 2-3 15,-7-2-1-15,7-1 1 16,-6 1-1-16,-1 0 2 0,-5-1-2 16,0 1 2-16,-6 0-2 15,0-1 2-15,-7-2-2 16,-2 0 2-16,0 0-2 16,-6 3 2-16,-3-3-2 15,-6 3 2-15,0-3-2 16,-6 0 2-16,0 0-4 15,-12 2 0-15,3-2 1 16,-11 3 2-16,5-1-1 16,-12 1-1-16,6 0 1 15,-5-1 1-15,5 1-3 16,-3 0 0-16,3-3 1 0,0 0 2 16,4 0-3-16,-1 0 0 15,3 0 1-15,0 0 0 16,3 0-3-16,6 0 2 15,0 0-1-15,6-3 0 16,1 0 2-16,7 3 0 16,1 0 2-16,9 0 1 15,0 0-4-15,15 0-1 16,-3 0 1-16,9 0 2 16,-4 0 0-16,10 0-1 15,-6 0 1-15,3 0-1 16,-7 0 0-16,1-2 2 15,-3-1-3-15,-3 0 0 0,-3 1 3 16,-4-1 3-16,-2 3 0 16,-6 0 0-1,-3 0-1-15,-6 0 0 0,0 0-2 16,-15 0-2-16,3 0-2 16,-17-2 1-16,2-1 3 15,-12 3 1-15,6 0-1 16,-2 0 1-16,5 0-7 15,0 0 1-15,6 0 1 16,0 0 3-16,7 0 0 16,-1 0 2-16,3 0-9 15,3 0-1-15,3 0-29 0,3 0-12 16,3 0-26-16,3 3-9 16,0-3-52-1</inkml:trace>
        </inkml:traceGroup>
        <inkml:traceGroup>
          <inkml:annotationXML>
            <emma:emma xmlns:emma="http://www.w3.org/2003/04/emma" version="1.0">
              <emma:interpretation id="{D9AC8902-92D4-442B-84D1-B812299B4772}" emma:medium="tactile" emma:mode="ink">
                <msink:context xmlns:msink="http://schemas.microsoft.com/ink/2010/main" type="inkWord" rotatedBoundingBox="13412,14945 13753,14989 13748,15026 13407,14983"/>
              </emma:interpretation>
            </emma:emma>
          </inkml:annotationXML>
          <inkml:trace contextRef="#ctx0" brushRef="#br0" timeOffset="114806.8366">13751 15010 216 0,'-33'2'82'0,"33"-2"-44"0,-35 3-44 16,32-3 12-16,-15-3 0 0,0 3 4 15,-6-2-5-15,3-1-1 16,-5-2-2-16,2 0-4 0,-12-9 1 15,6 4-23-15,-8-3-12 16,5-1-56 0</inkml:trace>
        </inkml:traceGroup>
      </inkml:traceGroup>
    </inkml:traceGroup>
    <inkml:traceGroup>
      <inkml:annotationXML>
        <emma:emma xmlns:emma="http://www.w3.org/2003/04/emma" version="1.0">
          <emma:interpretation id="{4FFD3280-E1F0-419C-A3D6-730CB94BA115}" emma:medium="tactile" emma:mode="ink">
            <msink:context xmlns:msink="http://schemas.microsoft.com/ink/2010/main" type="paragraph" rotatedBoundingBox="11702,16063 14724,15703 14796,16311 11774,16671" alignmentLevel="3"/>
          </emma:interpretation>
        </emma:emma>
      </inkml:annotationXML>
      <inkml:traceGroup>
        <inkml:annotationXML>
          <emma:emma xmlns:emma="http://www.w3.org/2003/04/emma" version="1.0">
            <emma:interpretation id="{DBCFC69F-428E-4986-B400-930236B235FD}" emma:medium="tactile" emma:mode="ink">
              <msink:context xmlns:msink="http://schemas.microsoft.com/ink/2010/main" type="line" rotatedBoundingBox="11702,16063 14724,15703 14796,16311 11774,16671"/>
            </emma:interpretation>
          </emma:emma>
        </inkml:annotationXML>
        <inkml:traceGroup>
          <inkml:annotationXML>
            <emma:emma xmlns:emma="http://www.w3.org/2003/04/emma" version="1.0">
              <emma:interpretation id="{6617D1F1-9FCF-45F5-AB48-06B8D5ED428B}" emma:medium="tactile" emma:mode="ink">
                <msink:context xmlns:msink="http://schemas.microsoft.com/ink/2010/main" type="inkWord" rotatedBoundingBox="11707,16104 12635,15993 12691,16460 11762,16571"/>
              </emma:interpretation>
              <emma:one-of disjunction-type="recognition" id="oneOf70">
                <emma:interpretation id="interp342" emma:lang="zh-CN" emma:confidence="0">
                  <emma:literal>比</emma:literal>
                </emma:interpretation>
                <emma:interpretation id="interp343" emma:lang="zh-CN" emma:confidence="0">
                  <emma:literal>w</emma:literal>
                </emma:interpretation>
                <emma:interpretation id="interp344" emma:lang="zh-CN" emma:confidence="0">
                  <emma:literal>忆</emma:literal>
                </emma:interpretation>
                <emma:interpretation id="interp345" emma:lang="zh-CN" emma:confidence="0">
                  <emma:literal>W</emma:literal>
                </emma:interpretation>
                <emma:interpretation id="interp346" emma:lang="zh-CN" emma:confidence="0">
                  <emma:literal>汇</emma:literal>
                </emma:interpretation>
              </emma:one-of>
            </emma:emma>
          </inkml:annotationXML>
          <inkml:trace contextRef="#ctx0" brushRef="#br0" timeOffset="127724.5491">12319 16240 208 0,'-9'5'79'0,"9"-5"-42"0,3 11-32 15,-3-11 19-15,0 11-11 16,0-3 0-16,3 10-3 15,0 3-1-15,0 6-5 16,0-9 8-16,0 9 5 0,0-9-7 16,3-2-3-16,-3-3-7 15,9 3 0-15,-3-5 0 16,3-9 2-16,0 6-1 16,3-18-1-16,0 2-2 15,3-13 1-15,-4 2 3 0,4-21 1 16,-3 6-4-16,0 0 1 15,-3 5 0-15,-3 15 2 16,-3 4 8-16,0 20 3 16,0-2 0-16,-6 8 2 15,0 0-2-15,0 10 2 16,0-4-2-16,-3 7 0 16,3-5-5-16,0-1 0 15,0-1-5-15,6-7-2 16,-3-1 0-16,6-14 1 15,-3 0-1-15,8-14 2 16,-2 9-2-16,0-13-1 16,-3 2 1-16,3-13 1 15,0 5-10-15,0-8-4 16,-3 6-34-16,3-1-15 0,-3 9-83 16</inkml:trace>
          <inkml:trace contextRef="#ctx0" brushRef="#br0" timeOffset="127052.6105">11745 16100 220 0,'9'10'82'0,"-9"-10"-44"0,9 22-33 0,-6-20 19 15,0 9-11-15,0 2 0 16,0 11 6-16,0 0 5 15,-6 13-13-15,0-5 1 0,0 5-1 16,0-6-2-16,0 9 2 16,0-6-8-16,0-4-2 15,0-7-1-15,3-4 2 0,0-9-3 16,3-10 0-16,-3-2-4 16,3-14 1-16,0 3 2 15,6-22 1-15,0 11-2 16,3-10 0-16,-3 5 2 15,2 0 0-15,-2 2-2 16,0 6 2-16,0 5 1 16,0 19 0-16,0-3 0 15,0 19 2-15,-3-9-1 16,0 19-1-16,0-8 1 16,0 14-1-16,0-9 0 0,0 3 0 15,-3-5 0-15,3 3 0 16,0-4-3-16,3-4 0 15,-1-3-1-15,10-8 0 16,-3-3-2-16,9-16-1 16,-3 4 1-16,3-9 2 15,-4 0-7-15,1-11-1 16,-3 6 2-16,-3-13 1 16,3 5 3-16,-9-3 4 15,0 0 1-15,-6 19 3 16,-3-3 1-16,-3-2 1 15,0-1 2-15,-6 14 1 16,0-1 8-16,-3 17 2 16,3 0-2-16,0 7 1 0,3 1-7 15,3 7-3-15,0-5 3 16,6 6 2-16,0-9-4 16,6 11 1-16,-3-7-7 15,6-7-1-15,3 4 0 16,3-9 2-16,-3-2-3 15,5-8 0-15,-2-2-45 16,3-9-20-16,-3 3-65 16</inkml:trace>
        </inkml:traceGroup>
        <inkml:traceGroup>
          <inkml:annotationXML>
            <emma:emma xmlns:emma="http://www.w3.org/2003/04/emma" version="1.0">
              <emma:interpretation id="{62555A5A-9742-46B5-8A65-64276D30505E}" emma:medium="tactile" emma:mode="ink">
                <msink:context xmlns:msink="http://schemas.microsoft.com/ink/2010/main" type="inkWord" rotatedBoundingBox="12960,15913 13835,15809 13904,16389 13029,16493"/>
              </emma:interpretation>
              <emma:one-of disjunction-type="recognition" id="oneOf71">
                <emma:interpretation id="interp347" emma:lang="zh-CN" emma:confidence="0">
                  <emma:literal>代</emma:literal>
                </emma:interpretation>
                <emma:interpretation id="interp348" emma:lang="zh-CN" emma:confidence="0">
                  <emma:literal>的</emma:literal>
                </emma:interpretation>
                <emma:interpretation id="interp349" emma:lang="zh-CN" emma:confidence="0">
                  <emma:literal>发</emma:literal>
                </emma:interpretation>
                <emma:interpretation id="interp350" emma:lang="zh-CN" emma:confidence="0">
                  <emma:literal>分</emma:literal>
                </emma:interpretation>
                <emma:interpretation id="interp351" emma:lang="zh-CN" emma:confidence="0">
                  <emma:literal>讣</emma:literal>
                </emma:interpretation>
              </emma:one-of>
            </emma:emma>
          </inkml:annotationXML>
          <inkml:trace contextRef="#ctx0" brushRef="#br0" timeOffset="129381.0016">13418 15912 108 0,'-12'24'44'0,"12"-24"-24"0,12-66 1 0,-9 55 19 16,3 11 12-16,0 0 7 0,0 13-11 15,0-2-7-15,0 7-23 16,-1-2 0-16,1 13 0 0,0-5-8 15,0 19-1-15,0-6-3 16,-3 18-1-16,0-7-3 16,0-1-2-16,0-7 1 15,-3-3 1-15,0-5-1 16,0-11 2-16,0 3-4 16,0-14 0-16,0 1-1 15,3-16-2-15,0-1 3 16,3-20 0-16,0 5 1 0,3 2 0 15,0 3 0-15,6 1 0 16,0 1 0-16,3 6 0 16,-4 0 4-16,1 3 5 15,-3 3-1-15,-6 20 1 16,0-2-5-16,-9 10-1 16,0-2 1-16,-6 0 0 15,0-3 0-15,-3 0 2 16,3-5-1-16,-2-3 0 15,-1 1-8-15,0-6 0 16,3-6-17-16,3-2-6 16,3-2-18-16,6-12-7 15,0 4-13-15,15-9-5 16,-3 3 7 0,14 1 0-16,-5 1 33 0,9-2 16 15,-6 3 10-15,2 3 11 16,-5-1 5-16,-3 8 22 15,-3-2 10-15,-3 10 3 16,-3-2 3-16,-3 10-22 16,0-2-7-16,-6-1-13 15,0-2-2-15,-6-2 3 0,0-1-11 16,-6-10-3-16,3 2-20 16,-6-13-10-16,0 3-22 15,-3-14-10-15,0 1-13 16</inkml:trace>
          <inkml:trace contextRef="#ctx0" brushRef="#br0" timeOffset="129599.7296">13784 15939 132 0,'9'23'49'0,"-9"-23"-26"0,6 6-5 0,-3-6 20 16,3 0-10-16,-3 0-1 15,-3 0-5-15,0 0 1 16,3 2-13-16,0 1-3 0,0-3-1 15,0 0-3-15,0 0-2 16,0 0 0-16,0-3-1 16,-1 1-25-16,4 4-8 15,-3 1-25 1,3 0-51-16,0-3 17 16</inkml:trace>
          <inkml:trace contextRef="#ctx0" brushRef="#br0" timeOffset="128459.0016">13046 16370 156 0,'0'-11'57'0,"0"11"-30"0,3-32-21 0,-3 27 15 15,3-8-9-15,0 2 1 16,3-7-4-16,0 2 0 15,2 3-5-15,1 2-1 0,3 3 3 16,-3 3 3-16,9 8 2 16,-3-3 10-16,-3 13 4 15,0-3-2-15,-12 6 0 16,0-3-1-16,-3 9-2 0,0-4-2 16,-6 3-1-16,0-5-3 15,-3 0 1-15,3-3-8 16,-9-5-2-16,3 0-3 15,-2-10 1-15,2 2-2 16,0-8 2-16,3 0-7 16,6-8 1-16,0 0-4 15,9-8 2-15,0 3-8 16,6-3-2-16,0 6-3 16,6-6 1-16,-3 5 4 15,11 9 4-15,-2-1 2 16,3 11 5-16,-3 0 1 0,3 11 1 15,-3-6 2-15,-4 16 1 16,-2-5 7-16,-6 5 4 16,-3-5 4-16,-3 11 1 15,-3-6-4-15,-3-3 1 16,0 3 0-16,-3-7-1 16,0-1-5-16,-3-8-4 15,3-2-3-15,3-9-3 16,0 1-2-16,9-5 1 15,0 2 1-15,9-11 0 16,0 3 2-16,6-5 1 16,-3 8-6-16,6-3-2 15,-7 0-51-15,7 11-20 16,-6 0-70-16</inkml:trace>
        </inkml:traceGroup>
        <inkml:traceGroup>
          <inkml:annotationXML>
            <emma:emma xmlns:emma="http://www.w3.org/2003/04/emma" version="1.0">
              <emma:interpretation id="{042313CA-010F-475D-A89B-E0D9DE2EE7B0}" emma:medium="tactile" emma:mode="ink">
                <msink:context xmlns:msink="http://schemas.microsoft.com/ink/2010/main" type="inkWord" rotatedBoundingBox="14021,15798 14427,15750 14498,16347 14092,16395"/>
              </emma:interpretation>
              <emma:one-of disjunction-type="recognition" id="oneOf72">
                <emma:interpretation id="interp352" emma:lang="zh-CN" emma:confidence="0">
                  <emma:literal>后</emma:literal>
                </emma:interpretation>
                <emma:interpretation id="interp353" emma:lang="zh-CN" emma:confidence="0">
                  <emma:literal>片</emma:literal>
                </emma:interpretation>
                <emma:interpretation id="interp354" emma:lang="zh-CN" emma:confidence="0">
                  <emma:literal>趴</emma:literal>
                </emma:interpretation>
                <emma:interpretation id="interp355" emma:lang="zh-CN" emma:confidence="0">
                  <emma:literal>爪</emma:literal>
                </emma:interpretation>
                <emma:interpretation id="interp356" emma:lang="zh-CN" emma:confidence="0">
                  <emma:literal>厶</emma:literal>
                </emma:interpretation>
              </emma:one-of>
            </emma:emma>
          </inkml:annotationXML>
          <inkml:trace contextRef="#ctx0" brushRef="#br0" timeOffset="130552.9848">14218 15785 208 0,'-17'-8'77'0,"17"8"-42"0,-12 13-23 0,12-13 21 16,-6 22-10-16,3-4-4 15,-3 3 3-15,0-2 0 16,-3 12-11-16,3 4 0 0,-6 5 2 15,3-3-1-15,-3 21 3 16,3-13-2-16,0 10 0 16,3-10-10-16,0-5-1 15,4-3-2-15,2-3 0 16,0-7 0-16,2-9 0 16,1-2 0-16,6-16 0 15,-3 6-7-15,0-25 0 0,0 3-6 16,0-8-2-16,-3 6 2 15,-3-14 0-15,0 3 5 16,-3 10 5-16,0 1 0 16,-6 2 1-16,0 3 4 15,0 0 1-15,1 2-4 16,2 3-1-16,0 3 1 16,3-3 0-16,0 8-2 15,9 0 2-15,0 0 1 16,5 0 0-16,-2 5 0 15,9-2 0-15,-3-3 0 16,6-8 0-16,-3 5-3 0,0-2 2 16,-3 0 1-16,2-3 2 15,-2 0-1-15,-3 2-1 16,3 1 3-16,-6-3 0 16,-3 0-1-16,-3 3-2 15,0 0 3-15,-6 5 0 16,0 0-1-16,-3 5-2 15,0-2 7-15,-3 2 5 16,-3 0 0-16,3 8 1 16,3 1-5-16,3 2-3 15,0-3-5-15,6-3 0 16,0-2-2-16,3-8 0 16,0 0 0-16,9-8 0 15,-6-2-5-15,3 2 0 0,0-3-13 16,0-7-4-16,0 2 10 15,3-5 6-15,-4 8 2 16,-2-3 2-16,0 2 5 16,-3 6 1-16,0 1 8 15,0 12 6-15,0-3 5 16,-3 12 4-16,0-4-7 16,3 11 0-16,0-2-13 15,0 13-3-15,0-6-2 16,3-5 0-16,0-2-7 15,3 2-3-15,-3-5-43 16,8-8-17-16,-2 0-62 16</inkml:trace>
        </inkml:traceGroup>
        <inkml:traceGroup>
          <inkml:annotationXML>
            <emma:emma xmlns:emma="http://www.w3.org/2003/04/emma" version="1.0">
              <emma:interpretation id="{3733BD45-7987-4203-96D2-2E0C2A71065A}" emma:medium="tactile" emma:mode="ink">
                <msink:context xmlns:msink="http://schemas.microsoft.com/ink/2010/main" type="inkWord" rotatedBoundingBox="14615,15839 14739,15825 14794,16294 14671,16309"/>
              </emma:interpretation>
              <emma:one-of disjunction-type="recognition" id="oneOf73">
                <emma:interpretation id="interp357" emma:lang="zh-CN" emma:confidence="0">
                  <emma:literal>,</emma:literal>
                </emma:interpretation>
                <emma:interpretation id="interp358" emma:lang="zh-CN" emma:confidence="0">
                  <emma:literal>1</emma:literal>
                </emma:interpretation>
                <emma:interpretation id="interp359" emma:lang="zh-CN" emma:confidence="0">
                  <emma:literal>Ⅰ</emma:literal>
                </emma:interpretation>
                <emma:interpretation id="interp360" emma:lang="zh-CN" emma:confidence="0">
                  <emma:literal>/</emma:literal>
                </emma:interpretation>
                <emma:interpretation id="interp361" emma:lang="zh-CN" emma:confidence="0">
                  <emma:literal>l</emma:literal>
                </emma:interpretation>
              </emma:one-of>
            </emma:emma>
          </inkml:annotationXML>
          <inkml:trace contextRef="#ctx0" brushRef="#br0" timeOffset="130740.4637">14739 15825 308 0,'-9'26'115'0,"9"-26"-62"0,-8 24-57 0,8-21 21 16,-3 18 0-16,0-3 4 15,-3 22-6-15,3-8-2 16,-3 15-7-16,3-7-2 0,-3 18 2 16,0-10-25-16,-3 21-10 15,3-11-122 1</inkml:trace>
        </inkml:traceGroup>
      </inkml:traceGroup>
    </inkml:traceGroup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51:19.0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AE6A773E-5551-4D63-AD18-011E11C4E928}" emma:medium="tactile" emma:mode="ink">
          <msink:context xmlns:msink="http://schemas.microsoft.com/ink/2010/main" type="writingRegion" rotatedBoundingBox="5363,10708 5774,10708 5774,11041 5363,11041"/>
        </emma:interpretation>
      </emma:emma>
    </inkml:annotationXML>
    <inkml:traceGroup>
      <inkml:annotationXML>
        <emma:emma xmlns:emma="http://www.w3.org/2003/04/emma" version="1.0">
          <emma:interpretation id="{C32E14CC-A9A0-47E8-9C7C-0AA21EA8709C}" emma:medium="tactile" emma:mode="ink">
            <msink:context xmlns:msink="http://schemas.microsoft.com/ink/2010/main" type="paragraph" rotatedBoundingBox="5363,10708 5774,10708 5774,11041 5363,1104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79A44E2-6E8C-45D0-B28C-24A77633C448}" emma:medium="tactile" emma:mode="ink">
              <msink:context xmlns:msink="http://schemas.microsoft.com/ink/2010/main" type="line" rotatedBoundingBox="5363,10708 5774,10708 5774,11041 5363,11041"/>
            </emma:interpretation>
          </emma:emma>
        </inkml:annotationXML>
        <inkml:traceGroup>
          <inkml:annotationXML>
            <emma:emma xmlns:emma="http://www.w3.org/2003/04/emma" version="1.0">
              <emma:interpretation id="{FC7BDA69-9AE3-4867-B42B-F640D1D3AA07}" emma:medium="tactile" emma:mode="ink">
                <msink:context xmlns:msink="http://schemas.microsoft.com/ink/2010/main" type="inkWord" rotatedBoundingBox="5363,10708 5774,10708 5774,11041 5363,11041"/>
              </emma:interpretation>
              <emma:one-of disjunction-type="recognition" id="oneOf0">
                <emma:interpretation id="interp0" emma:lang="zh-CN" emma:confidence="0">
                  <emma:literal>^</emma:literal>
                </emma:interpretation>
                <emma:interpretation id="interp1" emma:lang="zh-CN" emma:confidence="0">
                  <emma:literal>∩</emma:literal>
                </emma:interpretation>
                <emma:interpretation id="interp2" emma:lang="zh-CN" emma:confidence="0">
                  <emma:literal>〔</emma:literal>
                </emma:interpretation>
                <emma:interpretation id="interp3" emma:lang="zh-CN" emma:confidence="0">
                  <emma:literal>八</emma:literal>
                </emma:interpretation>
                <emma:interpretation id="interp4" emma:lang="zh-CN" emma:confidence="0">
                  <emma:literal>A</emma:literal>
                </emma:interpretation>
              </emma:one-of>
            </emma:emma>
          </inkml:annotationXML>
          <inkml:trace contextRef="#ctx0" brushRef="#br0">5369 11015 332 0,'-6'26'123'0,"6"-26"-66"0,0-24-47 0,0 19 30 16,3 0-18-16,0 2-2 16,3-18-8-16,0 5-2 15,6-10-6-15,0 4-1 0,12-9 1 16,-3 2 0-16,8-3 0 15,-5 5-2-15,9-2 1 16,-6 5-4-16,-1 6 0 16,-2 2 7-16,0 13 4 15,-3 1-3-15,0 26 1 16,-3-3-5-16,-4 13 0 16,-2-5-1-16,3 14 1 15,-6-4-7-15,0 1 1 16,0-6-54-16,0 1-24 15</inkml:trace>
        </inkml:traceGroup>
      </inkml:traceGroup>
    </inkml:traceGroup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52:27.9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73EF607C-A29D-454B-94F7-D97AAC086A65}" emma:medium="tactile" emma:mode="ink">
          <msink:context xmlns:msink="http://schemas.microsoft.com/ink/2010/main" type="writingRegion" rotatedBoundingBox="7590,11668 8923,11603 8944,12040 7611,12105"/>
        </emma:interpretation>
      </emma:emma>
    </inkml:annotationXML>
    <inkml:traceGroup>
      <inkml:annotationXML>
        <emma:emma xmlns:emma="http://www.w3.org/2003/04/emma" version="1.0">
          <emma:interpretation id="{A7F42364-DDF6-4A1A-A205-67E565620E7A}" emma:medium="tactile" emma:mode="ink">
            <msink:context xmlns:msink="http://schemas.microsoft.com/ink/2010/main" type="paragraph" rotatedBoundingBox="7590,11668 8923,11603 8944,12040 7611,1210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F2C822F-725E-40EF-ABD5-4DC977D2DB5C}" emma:medium="tactile" emma:mode="ink">
              <msink:context xmlns:msink="http://schemas.microsoft.com/ink/2010/main" type="line" rotatedBoundingBox="7590,11668 8923,11603 8944,12040 7611,12105"/>
            </emma:interpretation>
          </emma:emma>
        </inkml:annotationXML>
        <inkml:traceGroup>
          <inkml:annotationXML>
            <emma:emma xmlns:emma="http://www.w3.org/2003/04/emma" version="1.0">
              <emma:interpretation id="{9CDF4FEC-FD24-4C36-8A4D-E79709A8A1E3}" emma:medium="tactile" emma:mode="ink">
                <msink:context xmlns:msink="http://schemas.microsoft.com/ink/2010/main" type="inkWord" rotatedBoundingBox="7590,11668 8923,11603 8944,12040 7611,12105"/>
              </emma:interpretation>
              <emma:one-of disjunction-type="recognition" id="oneOf0">
                <emma:interpretation id="interp0" emma:lang="zh-CN" emma:confidence="0">
                  <emma:literal>枷</emma:literal>
                </emma:interpretation>
                <emma:interpretation id="interp1" emma:lang="zh-CN" emma:confidence="0">
                  <emma:literal>恻</emma:literal>
                </emma:interpretation>
                <emma:interpretation id="interp2" emma:lang="zh-CN" emma:confidence="0">
                  <emma:literal>帆</emma:literal>
                </emma:interpretation>
                <emma:interpretation id="interp3" emma:lang="zh-CN" emma:confidence="0">
                  <emma:literal>肌</emma:literal>
                </emma:interpretation>
                <emma:interpretation id="interp4" emma:lang="zh-CN" emma:confidence="0">
                  <emma:literal>栤</emma:literal>
                </emma:interpretation>
              </emma:one-of>
            </emma:emma>
          </inkml:annotationXML>
          <inkml:trace contextRef="#ctx0" brushRef="#br0">7789 11869 160 0,'-21'-8'60'0,"21"8"-32"0,-15-2-17 16,15-1 15-16,-9 11-10 16,1-3-2-16,-7 14-2 15,3-3 2-15,-6 7-7 16,3-4 2-16,-3 10 4 0,3-5-5 16,0 2 0-16,3-2-6 15,9-3-4-15,1-2 1 0,10-11 0 16,-2 0 1-16,12-14 0 15,-3 1-11-15,6-13-3 16,-3 2-11-16,3-11-2 16,-3 6 13-16,-1-11 7 15,-2 6 5-15,-3 5 4 16,0 2 3-16,-6 17 2 16,0-1 8-16,-3 13 2 15,0-2 3-15,-3 8 0 16,0-2-11-16,3 7-3 15,-3-3-4-15,3-2 1 16,0-3-4-16,6-13 0 16,0 0-23-16,6-10-12 15,-1 2-17-15,10-16-4 0,-6 3 17 16,6-19 8 0,-6 6 17-16,3-14 12 15,-3 8 4-15,-4-2 29 16,-2 8 15-16,-6 5-1 15,0 5-1-15,-6 11-16 16,0 2-6-16,-3 22-12 16,0-4 0-16,-6 25 4 0,3-5 4 15,-6 12 2-15,4-7 3 16,-1 8 3-16,0-6-11 16,3 3-5-16,0-5-9 0,6-8 0 15,0-3-2-15,9-10-2 16,0-3-22-16,3-11-7 15,-1 0-4-15,-2-13 2 16,0 3 15-16,-9-5 10 16,0 2 6-16,-15-5 5 15,1 2 4-15,-4 6 4 16,3 2 9-16,-3 6 6 16,3 0-7-16,3 2-2 15,3 0-11-15,6 3-4 16,0 0-1-16,9 3 0 15,0-3 1-15,18 0 0 16,-6 0 0-16,12 0 0 16,-4 0-29-16,7-5-10 15,-6 2-63 1,0-2-24-16,-3-1 66 0,-4 1 211 31,-14 10-43-15,0 1-11-16,-6 2-50 15,0 0-25-15,-3-3-14 16,0 0-6-16,6 1-1 16,0-4-4-16,9 1 2 0,-3-1-1 15,6-4-2-15,-3-1 5 16,6-5 1-16,-3 0-3 16,3 0 1-16,-4 0 0 15,4 3 2-15,-3 2-1 0,0 3 2 16,-3 0-2-16,-6 6-1 15,0-1 3-15,-9 6 0 16,0-3 10-16,-3 7 3 16,0-1-1-16,-6 2 1 15,3-3-5-15,-6 0 1 16,3-2-3-16,-6-3 2 16,1-3-6-16,-1-5-1 15,3 0-4-15,6-8-3 16,0 0-1-16,9-8 0 15,0 3 3-15,9-8 0 16,-3 5-6-16,9-3-3 16,-3 3 12-16,6 3 5 15,-4 0-5-15,10 8-2 16,-3-1-1-16,-3 14 2 0,-3-2 0 16,-6 9 2-16,0-1-2 15,-12 10 2-15,3-3-2 16,-3 8-1-16,0-5 1 15,0-1 1-15,0-1-1 16,0-7-1-16,0-1 1 16,3-12-1-16,0 1-3 15,12-11 2-15,-3 0 1 16,12-18 0-16,-4 4-5 16,10-9-1-16,-6 4 0 15,6-4 4-15,-6 4-1 0,-1-2 1 16,-2 5 2-16,-6 11 0 15,-3 2 0-15,-3 25 2 16,-3-4-1-16,-3 9 2 16,0-3-4-16,0 7 0 15,0-1 1-15,0 1 2 16,0-4-3-16,6-3-2 16,0-3 2-16,6-2 2 15,-3-4-5-15,9-9 1 16,-3 2-17-16,11-13-4 15,-5 2 5-15,3-8 4 16,-3 4 9-16,0-4 5 16,-3 3 2-16,-4 8-1 15,-2 0 14-15,-3 11 5 16,0 0-1-16,3 10 0 0,-3-3-8 16,6 9-4-16,0-3-6 15,3 2 0-15,-3-2 2 16,2 3 1-16,-2-3-34 15,6 5-14-15,-6-3-101 16</inkml:trace>
        </inkml:traceGroup>
      </inkml:traceGroup>
    </inkml:traceGroup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51:20.35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0AE7723E-C48F-43C6-9BD9-2AA2EDB442C1}" emma:medium="tactile" emma:mode="ink">
          <msink:context xmlns:msink="http://schemas.microsoft.com/ink/2010/main" type="writingRegion" rotatedBoundingBox="4833,13369 4988,13369 4988,14010 4833,14010"/>
        </emma:interpretation>
      </emma:emma>
    </inkml:annotationXML>
    <inkml:traceGroup>
      <inkml:annotationXML>
        <emma:emma xmlns:emma="http://www.w3.org/2003/04/emma" version="1.0">
          <emma:interpretation id="{190304C5-ADDE-4839-BBE3-8F80D7C7100B}" emma:medium="tactile" emma:mode="ink">
            <msink:context xmlns:msink="http://schemas.microsoft.com/ink/2010/main" type="paragraph" rotatedBoundingBox="4833,13369 4988,13369 4988,14010 4833,1401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26E8D85-DD13-4528-A5F8-26DDEE1EEA0C}" emma:medium="tactile" emma:mode="ink">
              <msink:context xmlns:msink="http://schemas.microsoft.com/ink/2010/main" type="line" rotatedBoundingBox="4833,13369 4988,13369 4988,14010 4833,14010"/>
            </emma:interpretation>
          </emma:emma>
        </inkml:annotationXML>
        <inkml:traceGroup>
          <inkml:annotationXML>
            <emma:emma xmlns:emma="http://www.w3.org/2003/04/emma" version="1.0">
              <emma:interpretation id="{C7F1BDE5-313D-4CFE-88C7-CB0DCA38D4D8}" emma:medium="tactile" emma:mode="ink">
                <msink:context xmlns:msink="http://schemas.microsoft.com/ink/2010/main" type="inkWord" rotatedBoundingBox="4833,13369 4988,13369 4988,14010 4833,14010"/>
              </emma:interpretation>
              <emma:one-of disjunction-type="recognition" id="oneOf0">
                <emma:interpretation id="interp0" emma:lang="zh-CN" emma:confidence="0">
                  <emma:literal>上</emma:literal>
                </emma:interpretation>
                <emma:interpretation id="interp1" emma:lang="zh-CN" emma:confidence="0">
                  <emma:literal>廿</emma:literal>
                </emma:interpretation>
                <emma:interpretation id="interp2" emma:lang="zh-CN" emma:confidence="0">
                  <emma:literal>忄</emma:literal>
                </emma:interpretation>
                <emma:interpretation id="interp3" emma:lang="zh-CN" emma:confidence="0">
                  <emma:literal>“</emma:literal>
                </emma:interpretation>
                <emma:interpretation id="interp4" emma:lang="zh-CN" emma:confidence="0">
                  <emma:literal>占</emma:literal>
                </emma:interpretation>
              </emma:one-of>
            </emma:emma>
          </inkml:annotationXML>
          <inkml:trace contextRef="#ctx0" brushRef="#br0">4878 13369 292 0,'-6'6'110'0,"6"-6"-60"0,-3 29-34 16,3-27 29-16,0 20-22 15,0-7-7-15,-3 20-4 16,0-6-1-16,-3 24-5 16,0-8-4-16,0 16-1 0,0-8-6 15,3 0 1-15,0-8-58 16,6-6-25-16,0-7-53 16</inkml:trace>
          <inkml:trace contextRef="#ctx0" brushRef="#br0" timeOffset="156.1434">4926 13544 324 0,'-9'-3'123'0,"9"3"-66"0,-6-5-49 0,6 2 29 16,0 1-28-16,0 2-6 16,0 0-54-16,0 0-23 15,3 2-67-15,0 1-25 16</inkml:trace>
          <inkml:trace contextRef="#ctx0" brushRef="#br0" timeOffset="296.7849">4938 13676 220 0,'-3'3'82'0,"3"-3"-44"0,6 0-44 16,-3 0 14-16,2-3-12 15,1 3 1-15,3 0-85 16,-3 0-38-16,3 8 59 15,0-2 30-15</inkml:trace>
          <inkml:trace contextRef="#ctx0" brushRef="#br0" timeOffset="437.4184">4902 13986 356 0,'-12'18'134'0,"12"-18"-72"0,6 6-63 0,-3-6 25 15,6-3-16-15,0 3-2 16,6-8-35-16,-3 3-13 15,8-14-111-15,-2 3-50 16</inkml:trace>
        </inkml:traceGroup>
      </inkml:traceGroup>
    </inkml:traceGroup>
  </inkml:traceGroup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51:19.69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AFC9727B-BF82-49EE-8D64-BBAC0FDAEF5D}" emma:medium="tactile" emma:mode="ink">
          <msink:context xmlns:msink="http://schemas.microsoft.com/ink/2010/main" type="inkDrawing" rotatedBoundingBox="5613,15108 5651,10860 5721,10861 5682,15108" shapeName="Other"/>
        </emma:interpretation>
      </emma:emma>
    </inkml:annotationXML>
    <inkml:trace contextRef="#ctx0" brushRef="#br0">5661 10906 148 0,'-6'-18'57'0,"6"18"-30"0,3-11-16 15,-3 8 15-15,3-5 1 16,0 3 3-16,0 5-3 15,0 0-2-15,3 16-13 16,-3-5 6-16,0 26 4 0,0-6 0 16,3 51 1-16,-3-13-3 15,3 77-1-15,-3-22-10 0,0 93-5 16,-1-37-1-16,-2 82 2 16,0-35-4-16,-2 78-1 15,-1-43 2-15,-9 68 1 16,0-47-4-16,-3 51 1 15,3-48 0-15,0 21 2 16,0-48-30-16,3 0-13 16,3-39-100-1</inkml:trace>
  </inkml:traceGroup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53:45.07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948D2CD5-4CE8-48EC-BE67-60F3736EB273}" emma:medium="tactile" emma:mode="ink">
          <msink:context xmlns:msink="http://schemas.microsoft.com/ink/2010/main" type="writingRegion" rotatedBoundingBox="17042,12770 23447,12618 23507,15154 17102,15305"/>
        </emma:interpretation>
      </emma:emma>
    </inkml:annotationXML>
    <inkml:traceGroup>
      <inkml:annotationXML>
        <emma:emma xmlns:emma="http://www.w3.org/2003/04/emma" version="1.0">
          <emma:interpretation id="{5C0288D9-0280-400F-AEBD-3324F6928262}" emma:medium="tactile" emma:mode="ink">
            <msink:context xmlns:msink="http://schemas.microsoft.com/ink/2010/main" type="paragraph" rotatedBoundingBox="16933,13213 20110,12528 20277,13304 17101,1398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6DCF311-AC07-4C35-BCB6-BFD152376D4D}" emma:medium="tactile" emma:mode="ink">
              <msink:context xmlns:msink="http://schemas.microsoft.com/ink/2010/main" type="line" rotatedBoundingBox="16933,13213 20110,12528 20277,13304 17101,13989"/>
            </emma:interpretation>
          </emma:emma>
        </inkml:annotationXML>
        <inkml:traceGroup>
          <inkml:annotationXML>
            <emma:emma xmlns:emma="http://www.w3.org/2003/04/emma" version="1.0">
              <emma:interpretation id="{76BCFAD2-1415-403E-8E58-A3F4D81F8628}" emma:medium="tactile" emma:mode="ink">
                <msink:context xmlns:msink="http://schemas.microsoft.com/ink/2010/main" type="inkWord" rotatedBoundingBox="16933,13213 17801,13026 17968,13802 17101,13989"/>
              </emma:interpretation>
              <emma:one-of disjunction-type="recognition" id="oneOf0">
                <emma:interpretation id="interp0" emma:lang="zh-CN" emma:confidence="0">
                  <emma:literal>的</emma:literal>
                </emma:interpretation>
                <emma:interpretation id="interp1" emma:lang="zh-CN" emma:confidence="0">
                  <emma:literal>和</emma:literal>
                </emma:interpretation>
                <emma:interpretation id="interp2" emma:lang="zh-CN" emma:confidence="0">
                  <emma:literal>爪</emma:literal>
                </emma:interpretation>
                <emma:interpretation id="interp3" emma:lang="zh-CN" emma:confidence="0">
                  <emma:literal>沁</emma:literal>
                </emma:interpretation>
                <emma:interpretation id="interp4" emma:lang="zh-CN" emma:confidence="0">
                  <emma:literal>心</emma:literal>
                </emma:interpretation>
              </emma:one-of>
            </emma:emma>
          </inkml:annotationXML>
          <inkml:trace contextRef="#ctx0" brushRef="#br0">17168 13174 252 0,'-6'-8'93'0,"6"8"-50"0,6-3-22 15,-3 3 28-15,-3 3-11 16,0-1-2-16,0 19-12 15,0-2-2-15,-3 29-13 16,0-9 1-16,-3 30 3 0,0-8-1 16,-3 21 3-16,1-11-2 15,-1 4 0-15,0-12-3 16,0 1-1-16,3-12-8 0,3-7-2 16,0-5 0-16,3-11 0 15,0-5-2-15,3-13 2 16,0-3-1-16,3-16-2 15,0 0 3-15,-3-21 2 16,0 5 0-16,-6-8-1 16,0 3-2-16,-3-8 1 15,0 8 3-15,-3 2 1 16,0 3-4-16,0 3 1 16,3 5 0-16,3 3 0 15,0 0-5-15,6 2 1 16,0 3 2-16,6 1 1 15,-3 1-2-15,9 1 2 16,-3 0 1-16,14-3 2 0,-2 0-1 16,3-3-1-16,-3 3-2 15,0 3 1-15,-3 0 1 16,-1 5 0-16,-2 0 0 16,-3 10 2-16,-3-2-1 15,-3 11-1-15,0-3 1 16,-6 13 1-16,0-3-1 15,-3 3-1-15,0-5 1 16,-3 5-1-16,3-5 0 16,3-8 0-16,-3-3 0 15,6-10 0-15,0-1-3 0,9-15 2 16,-3 0 1-16,5-11 0 16,-2 3-3-16,0 0 2 15,0 2 3-15,3 1 1 16,-3 2-4-16,0 3 1 15,-3 2 0-15,-3 6 2 16,-1-1-1-16,-2 6 2 16,0 0-4-16,-3 8 0 15,0 0 1-15,0 6 0 16,0-4 0-16,-3 3 0 16,0-2 0-16,3-3 0 15,0 0 0-15,3-6 0 16,-3 1-3-16,6-13 2 15,-3 2 1-15,12-6 2 16,-3 4-3-16,9-9-2 16,-4 3 2-16,7-5 0 0,-3 3 3 15,3-9 1-15,-3 6-1 16,-1 3-2-16,-2 2-4 16,0 8 0-16,-3 2 0 15,-3 9-1-15,0-3 4 16,-3 8 0-16,0-3-2 15,-4 6 2-15,1-1 1 16,-3 4 2-16,0-4-3 16,-3 4 0-16,-3-4 1 15,0 1 0-15,0-1 2 16,-3 1 1-16,0-3-4 0,0-6 1 16,0 1 0-16,-6-3 0 15,1 0 0-15,-4-5 2 16,3 2-3-16,-3-5-2 15,3 3-5-15,0-6 0 16,0 3-27-16,3-5-9 16,0 3-97-1,3-12-62-15,3 7 83 16</inkml:trace>
        </inkml:traceGroup>
        <inkml:traceGroup>
          <inkml:annotationXML>
            <emma:emma xmlns:emma="http://www.w3.org/2003/04/emma" version="1.0">
              <emma:interpretation id="{3B1939F3-41E4-4C2D-A99B-41E2C637D9A2}" emma:medium="tactile" emma:mode="ink">
                <msink:context xmlns:msink="http://schemas.microsoft.com/ink/2010/main" type="inkWord" rotatedBoundingBox="18284,13349 18872,13111 19013,13460 18425,13698"/>
              </emma:interpretation>
              <emma:one-of disjunction-type="recognition" id="oneOf1">
                <emma:interpretation id="interp5" emma:lang="zh-CN" emma:confidence="0">
                  <emma:literal>好</emma:literal>
                </emma:interpretation>
                <emma:interpretation id="interp6" emma:lang="zh-CN" emma:confidence="0">
                  <emma:literal>孙</emma:literal>
                </emma:interpretation>
                <emma:interpretation id="interp7" emma:lang="zh-CN" emma:confidence="0">
                  <emma:literal>办</emma:literal>
                </emma:interpretation>
                <emma:interpretation id="interp8" emma:lang="zh-CN" emma:confidence="0">
                  <emma:literal>女</emma:literal>
                </emma:interpretation>
                <emma:interpretation id="interp9" emma:lang="zh-CN" emma:confidence="0">
                  <emma:literal>∵</emma:literal>
                </emma:interpretation>
              </emma:one-of>
            </emma:emma>
          </inkml:annotationXML>
          <inkml:trace contextRef="#ctx0" brushRef="#br0" timeOffset="1312.6428">18353 13441 184 0,'-3'-16'71'0,"3"16"-38"0,3-16-30 15,-3 13 17-15,3-7 8 16,-3 5 6-16,3-1-6 15,-3 1-2-15,3 0-15 16,0-1 2-16,3-2 1 0,0 3 1 16,3-5 4-16,0 2-7 15,5-6-2-15,-2 4-3 16,6-3-2-16,-3 2-3 16,6-2 1-16,-3 2-2 0,0 3-1 15,3 0 3-15,-4 6 0 16,-2-1-1-16,3 16 1 15,-3-2-2-15,-6 13 2 16,0-6-2-16,-6 14 2 16,0-3-4-16,-6 8 0 15,0-5 3-15,-9 5 3 16,0-5 4-16,-9-1 5 16,3-4-2-16,-5-6 1 15,-1-2-3-15,0-6 1 16,3-3-6-16,0-10-1 15,3 0-2-15,3-10-2 16,4 2-2-16,2-11 1 16,0 3-1-16,9-7 0 0,0 1 2 15,6-4 0-15,0 2-11 16,14-2-3-16,-2 5-4 16,9-3-2-16,-3 3 5 15,3-1 1-15,0 4 0 16,-1-3 1-16,-2 5 5 15,0 0 4-15,-6 3 3 16,0 2 3-16,-3 3-3 16,-1 3 0-16,-2 0 1 15,0 5 2-15,-3 0 1 16,0 8 1-16,-3 0 2 16,0 7 3-16,-3-1 0 0,0 4 2 15,-3-2-6-15,-3 10-3 16,3-2 12-16,-3 8 5 15,0-6-5-15,-3 4-1 16,0-7-5-16,-3 1 0 16,3-3-5-16,3-2-2 15,0-3 4-15,3-8 1 16,0 0-2-16,0-8-3 16,0 0 0-16,3-11-1 15,0 3 0-15,3-16 0 16,0 3 0-16,6-8 0 15,-3 5 2-15,6-2 1 16,-3 2-4-16,6-5-1 16,-3 5 1-16,2 0 0 15,-2 6-4-15,0-1-1 0,0 3-13 16,-3 3-3-16,0 3-15 16,-3 2-4-16,0 0-13 15,0 2-7-15,0 1-17 16,-4-3-6-16,1 3-6 15</inkml:trace>
        </inkml:traceGroup>
        <inkml:traceGroup>
          <inkml:annotationXML>
            <emma:emma xmlns:emma="http://www.w3.org/2003/04/emma" version="1.0">
              <emma:interpretation id="{4234F991-EAF7-4716-BC54-98E22398767C}" emma:medium="tactile" emma:mode="ink">
                <msink:context xmlns:msink="http://schemas.microsoft.com/ink/2010/main" type="inkWord" rotatedBoundingBox="18833,13512 19069,12765 19350,12853 19114,13601"/>
              </emma:interpretation>
              <emma:one-of disjunction-type="recognition" id="oneOf2">
                <emma:interpretation id="interp10" emma:lang="zh-CN" emma:confidence="0">
                  <emma:literal>公</emma:literal>
                </emma:interpretation>
                <emma:interpretation id="interp11" emma:lang="zh-CN" emma:confidence="0">
                  <emma:literal>与</emma:literal>
                </emma:interpretation>
                <emma:interpretation id="interp12" emma:lang="zh-CN" emma:confidence="0">
                  <emma:literal>分</emma:literal>
                </emma:interpretation>
                <emma:interpretation id="interp13" emma:lang="zh-CN" emma:confidence="0">
                  <emma:literal>发</emma:literal>
                </emma:interpretation>
                <emma:interpretation id="interp14" emma:lang="zh-CN" emma:confidence="0">
                  <emma:literal>斗</emma:literal>
                </emma:interpretation>
              </emma:one-of>
            </emma:emma>
          </inkml:annotationXML>
          <inkml:trace contextRef="#ctx0" brushRef="#br0" timeOffset="1828.322">18987 13025 140 0,'9'-26'55'0,"-9"26"-30"0,9-16-5 16,-6 13 21-16,3-2-9 0,-3 3-3 15,3-1-2-15,-3 3 0 16,0 13-14-16,0 0-1 0,-6 14 1 15,3-3-3-15,-6 18 0 16,3-8-6-16,-6 19-3 16,0-8 0-16,-6 6 1 15,3-9-1-15,-3 0-1 16,3-5 1-16,3-2-1 16,0-9 2-16,3-7 1 15,0-4-1-15,6-12 1 16,0 0-2-16,6-14 2 15,0 3-4-15,6-10 0 16,-3 2 1-16,6-3 2 16,0 3-3-16,3 1 0 15,-3 4 1-15,0 3 0 0,-3 0 0 16,-1 5 0-16,-2 3 4 16,0 6 2-16,-3-4 2 15,0 9 0-15,0-3-2 16,-6 13 1-16,0-5-2 15,-6 5 2-15,0-5 0 16,-6 3 1-16,3-4-4 16,-8 1-1-16,2-2 1 15,-3-7 0-15,3 1-7 16,-6-5-2-16,3 0-9 16,3-6-2-16,3 0-7 15,6-5 0-15,1 1-19 0,7-7-6 16,1 4-31-1,9-9-53-15,-3 3 34 16</inkml:trace>
          <inkml:trace contextRef="#ctx0" brushRef="#br0" timeOffset="2000.2159">19174 13338 104 0,'3'13'41'0,"-3"-13"-22"0,0 21 6 0,0-18 22 16,0 5-8-16,0 0-2 15,-3 5-17-15,0-3-7 16,0 4-8-16,1-4 1 0,-1-5 0 16,0-2-11-16,0-3-4 15,0 0-31-15,0-10-14 16,0-1-30-16</inkml:trace>
          <inkml:trace contextRef="#ctx0" brushRef="#br0" timeOffset="2172.1051">19210 12954 64 0,'3'-16'24'0,"-3"16"-12"0,15-18-16 15,-12 15 4-15,6-2 0 16,0-1 2-16,6-4-3 16,-3-1-2-16,6 1-16 15,-4 2-7-15,4 0 6 0,-3 0 4 16</inkml:trace>
        </inkml:traceGroup>
        <inkml:traceGroup>
          <inkml:annotationXML>
            <emma:emma xmlns:emma="http://www.w3.org/2003/04/emma" version="1.0">
              <emma:interpretation id="{B608A3F8-6674-4683-BBA4-E6F6B484ECF4}" emma:medium="tactile" emma:mode="ink">
                <msink:context xmlns:msink="http://schemas.microsoft.com/ink/2010/main" type="inkWord" rotatedBoundingBox="19373,12857 19984,12868 19973,13431 19362,13419"/>
              </emma:interpretation>
              <emma:one-of disjunction-type="recognition" id="oneOf3">
                <emma:interpretation id="interp15" emma:lang="zh-CN" emma:confidence="0">
                  <emma:literal>仆</emma:literal>
                </emma:interpretation>
                <emma:interpretation id="interp16" emma:lang="zh-CN" emma:confidence="0">
                  <emma:literal>的</emma:literal>
                </emma:interpretation>
                <emma:interpretation id="interp17" emma:lang="zh-CN" emma:confidence="0">
                  <emma:literal>么</emma:literal>
                </emma:interpretation>
                <emma:interpretation id="interp18" emma:lang="zh-CN" emma:confidence="0">
                  <emma:literal>从</emma:literal>
                </emma:interpretation>
                <emma:interpretation id="interp19" emma:lang="zh-CN" emma:confidence="0">
                  <emma:literal>氏</emma:literal>
                </emma:interpretation>
              </emma:one-of>
            </emma:emma>
          </inkml:annotationXML>
          <inkml:trace contextRef="#ctx0" brushRef="#br0" timeOffset="2969.0649">19466 12859 192 0,'3'32'71'0,"-3"-32"-38"0,-3 37-19 0,3-32 22 15,-3 16-3-15,0-2 3 16,-6 15-9-16,0-5-2 16,-3 16-14-16,1-5 4 0,-1 10 3 15,0-8-10-15,3 3-2 16,0-8-4-16,6-2-2 15,0-6-4-15,3-5 0 16,0-1-7-16,9-15-1 16,-3-2-6-16,6-14-2 15,-3 2-9-15,3-12-4 16,-1 2-2-16,-5-8-1 0,0 3 15 16,-6 0 8-16,0 5 8 15,-6 3 5-15,3 0 10 16,-6 5 3-16,1 0 18 15,-4 5 7-15,3 3-6 16,-3 8-4-16,3 0-12 16,3 5-3-16,3-2-7 15,6 2-4-15,0-2-1 16,9-1-1-16,-3-2 0 16,9-5 0-16,-4-1-3 15,4-4 2-15,-3-1-1 16,6-10 0-16,-3 2 0 15,0-5-2-15,-3 3 3 0,0-3 0 16,-4 3 1-16,-2 2 0 16,0 4 17-16,-6 4 11 15,0 0 8-15,-3 14 3 16,0-3-15-16,-3 8-4 16,3 0-3-16,-3 5-2 15,0-3-7-15,3 1-3 16,0-3-3-16,3-1-2 15,-3-1 1-15,6-4-1 16,3-2-5-16,6-2 1 16,0 1-7-16,9-14-3 15,-6 1-6-15,5-10 0 16,-2 3-2-16,0-8-2 16,-3 2 9-16,-3 1 4 0,-3 2 7 15,0 3 2-15,-3 0 2 16,0 2 0-16,-4 3-3 15,1 3 2-15,0-1-1 16,-3 4 0-16,0 2 2 16,3 0 0-16,-3 0-3 15,6 8 2-15,0-3 1 16,3 3 0-16,-3 0 2 16,3 0 1-16,-3 0-4 15,3-3-1-15,0 0 1 16,0-5 2-16,-1 0-42 0,1-13-17 15,-3 0-59 1,0-16-37-16,0 2 71 16</inkml:trace>
        </inkml:traceGroup>
        <inkml:traceGroup>
          <inkml:annotationXML>
            <emma:emma xmlns:emma="http://www.w3.org/2003/04/emma" version="1.0">
              <emma:interpretation id="{C8D497F6-AA83-4DFA-A4D8-1C7F2A1FAD7D}" emma:medium="tactile" emma:mode="ink">
                <msink:context xmlns:msink="http://schemas.microsoft.com/ink/2010/main" type="inkWord" rotatedBoundingBox="20021,13236 20100,12691 20157,12699 20079,13245"/>
              </emma:interpretation>
              <emma:one-of disjunction-type="recognition" id="oneOf4">
                <emma:interpretation id="interp20" emma:lang="zh-CN" emma:confidence="0">
                  <emma:literal>,</emma:literal>
                </emma:interpretation>
                <emma:interpretation id="interp21" emma:lang="zh-CN" emma:confidence="0">
                  <emma:literal>1</emma:literal>
                </emma:interpretation>
                <emma:interpretation id="interp22" emma:lang="zh-CN" emma:confidence="0">
                  <emma:literal>Ⅰ</emma:literal>
                </emma:interpretation>
                <emma:interpretation id="interp23" emma:lang="zh-CN" emma:confidence="0">
                  <emma:literal>/</emma:literal>
                </emma:interpretation>
                <emma:interpretation id="interp24" emma:lang="zh-CN" emma:confidence="0">
                  <emma:literal>l</emma:literal>
                </emma:interpretation>
              </emma:one-of>
            </emma:emma>
          </inkml:annotationXML>
          <inkml:trace contextRef="#ctx0" brushRef="#br0" timeOffset="3187.8389">20148 12703 252 0,'-9'-6'96'0,"9"6"-52"0,-3 6-14 0,3-6 31 15,-3 2-11-15,0 1-5 16,-3 8-10-16,3-1-5 16,-6 14-16-16,0-3-2 0,0 16-1 15,0-5 2-15,0 10 5 16,0-5-10-16,3 8-4 16,1-8-3-16,5 8-1 0,0-8-27 15,5 6-9-15,1-6-55 16,0 5-23-16,0-5-43 15</inkml:trace>
        </inkml:traceGroup>
      </inkml:traceGroup>
    </inkml:traceGroup>
    <inkml:traceGroup>
      <inkml:annotationXML>
        <emma:emma xmlns:emma="http://www.w3.org/2003/04/emma" version="1.0">
          <emma:interpretation id="{AECB9B5C-470A-4462-B340-CB2989B9BD43}" emma:medium="tactile" emma:mode="ink">
            <msink:context xmlns:msink="http://schemas.microsoft.com/ink/2010/main" type="paragraph" rotatedBoundingBox="17409,13938 23475,13795 23507,15154 17441,1529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BD37F6D-BFC7-4BFB-99B8-BFD8C4B4F22C}" emma:medium="tactile" emma:mode="ink">
              <msink:context xmlns:msink="http://schemas.microsoft.com/ink/2010/main" type="line" rotatedBoundingBox="17409,13938 23475,13795 23507,15154 17441,15297"/>
            </emma:interpretation>
          </emma:emma>
        </inkml:annotationXML>
        <inkml:traceGroup>
          <inkml:annotationXML>
            <emma:emma xmlns:emma="http://www.w3.org/2003/04/emma" version="1.0">
              <emma:interpretation id="{0389CCB8-325E-417F-B058-42D334F1F174}" emma:medium="tactile" emma:mode="ink">
                <msink:context xmlns:msink="http://schemas.microsoft.com/ink/2010/main" type="inkWord" rotatedBoundingBox="17406,14325 18377,14244 18414,14696 17443,14776"/>
              </emma:interpretation>
              <emma:one-of disjunction-type="recognition" id="oneOf5">
                <emma:interpretation id="interp25" emma:lang="zh-CN" emma:confidence="0">
                  <emma:literal>的</emma:literal>
                </emma:interpretation>
                <emma:interpretation id="interp26" emma:lang="zh-CN" emma:confidence="0">
                  <emma:literal>加</emma:literal>
                </emma:interpretation>
                <emma:interpretation id="interp27" emma:lang="zh-CN" emma:confidence="0">
                  <emma:literal>如</emma:literal>
                </emma:interpretation>
                <emma:interpretation id="interp28" emma:lang="zh-CN" emma:confidence="0">
                  <emma:literal>阳</emma:literal>
                </emma:interpretation>
                <emma:interpretation id="interp29" emma:lang="zh-CN" emma:confidence="0">
                  <emma:literal>吣</emma:literal>
                </emma:interpretation>
              </emma:one-of>
            </emma:emma>
          </inkml:annotationXML>
          <inkml:trace contextRef="#ctx0" brushRef="#br0" timeOffset="4423.2972">17445 14552 260 0,'-21'-16'96'0,"21"16"-52"0,9-16-29 15,-6 14 24-15,6-12-12 16,0 1-3-16,6-8-6 15,0 3-1-15,18-6-9 16,-4 3-3-16,16-6 1 0,-6 3-1 0,2 3 0 16,-5 3-3-16,-3 7-2 15,-3 0 3-15,-7 17 2 16,-2-1 2-16,-9 14 1 16,0-4-2-16,-15 20 1 15,0-6-2-15,-18 13 0 16,3-5-3-16,-11 6 1 15,2-6 0-15,-3-3 3 16,3-5-1-16,6-2 0 16,4-4-6-16,5-12-1 15,3 0-2-15,18-22 3 16,0 3-5-16,23-26 2 0,-5 7 0 16,12-12-1-16,-6 4-5 15,14 1-2-15,-5 5 2 16,-1 5 4-16,-5 3 3 15,-9 10 2-15,-3 3 3 16,-15 19 3-16,-3-3 4 16,-9 21 2-16,0-5-3 15,-9 15-3-15,3-4-2 16,0 2-3-16,0-6-2 16,3-1-1-16,3-1-25 15,6-11-9-15,0-2-10 16,12-11-1-16,-3-2 8 0,15-14 7 15,-7 1 17-15,10-14 7 16,-6 0 3-16,6-5 5 16,-6 5 15-16,-4-5 11 15,-2 5 13-15,0-2 9 16,-3 5-12-16,0-3-6 16,-3 5-14-16,3 1-7 15,-3 2-8-15,3 0 0 16,-1 3 0-16,4 2 2 15,-3 3 1-15,3 3 3 16,-3 0-5-16,0 5-3 16,-3 0 14-16,-9 8 6 15,0-3 5-15,-9 14 1 16,0-4-5-16,-9 7-1 16,3-7-6-16,-9 4 0 0,3-3-5 15,-6 2-2-15,4-2-2 16,-1-8-3-16,3 0 1 15,0-5 1-15,3-1-6 16,6-7-1-16,0 0-16 16,9-8-6-16,0-1-11 15,9-1-3-15,0 1-7 16,9-4-2-16,-3 2-17 16,9 0-6-16,-6 3-22 15,8-3-30 1,-5 3 50-16</inkml:trace>
        </inkml:traceGroup>
        <inkml:traceGroup>
          <inkml:annotationXML>
            <emma:emma xmlns:emma="http://www.w3.org/2003/04/emma" version="1.0">
              <emma:interpretation id="{95A4B500-60EB-47C5-8D34-8F9D02977033}" emma:medium="tactile" emma:mode="ink">
                <msink:context xmlns:msink="http://schemas.microsoft.com/ink/2010/main" type="inkWord" rotatedBoundingBox="18437,14652 18477,14191 18716,14211 18676,14673"/>
              </emma:interpretation>
              <emma:one-of disjunction-type="recognition" id="oneOf6">
                <emma:interpretation id="interp30" emma:lang="zh-CN" emma:confidence="0">
                  <emma:literal>正</emma:literal>
                </emma:interpretation>
                <emma:interpretation id="interp31" emma:lang="zh-CN" emma:confidence="0">
                  <emma:literal>‘</emma:literal>
                </emma:interpretation>
                <emma:interpretation id="interp32" emma:lang="zh-CN" emma:confidence="0">
                  <emma:literal>占</emma:literal>
                </emma:interpretation>
                <emma:interpretation id="interp33" emma:lang="zh-CN" emma:confidence="0">
                  <emma:literal>£</emma:literal>
                </emma:interpretation>
                <emma:interpretation id="interp34" emma:lang="zh-CN" emma:confidence="0">
                  <emma:literal>长</emma:literal>
                </emma:interpretation>
              </emma:one-of>
            </emma:emma>
          </inkml:annotationXML>
          <inkml:trace contextRef="#ctx0" brushRef="#br0" timeOffset="4845.2158">18540 14227 156 0,'9'-14'60'0,"-9"14"-32"0,6-8 0 0,-3 6 25 15,-3-1-3-15,0 1 3 16,0 7-21-16,0-3-7 16,-3 14-15-16,0-2 11 0,-6 12 8 15,0-2-11-15,-5 16-2 16,-1-6-1-16,3 11 2 15,0-5-9-15,3 5-2 16,0-8-4-16,6-3 1 16,0-5-4-16,12-5-2 15,-3-3 2-15,9-8 2 16,-3-2-2-16,9-11 0 16,-7 0-10-16,4-8-3 15,-3 0-24-15,-3-5-8 0,-3 2-18 16,-6-2-7-16,0 2 20 15,-12-2 12 1,0 3 24-16,-15 2 9 0,4 0 42 16,-4-3 18-16,6 1 2 15,3-4-1-15,3 4-24 16,6 2-11-16,0 0-8 16,15 0-3-16,0 3-3 15,15-3-1-15,-6 0-3 16,14 0 1-16,-5 0-11 15,6 0-4-15,-6 0-122 16,8 3-70-16,-2-1 86 16</inkml:trace>
        </inkml:traceGroup>
        <inkml:traceGroup>
          <inkml:annotationXML>
            <emma:emma xmlns:emma="http://www.w3.org/2003/04/emma" version="1.0">
              <emma:interpretation id="{BD4F67F2-6DFD-48A3-985E-69F65050D9EE}" emma:medium="tactile" emma:mode="ink">
                <msink:context xmlns:msink="http://schemas.microsoft.com/ink/2010/main" type="inkWord" rotatedBoundingBox="19034,13900 19674,13885 19692,14642 19052,14658"/>
              </emma:interpretation>
              <emma:one-of disjunction-type="recognition" id="oneOf7">
                <emma:interpretation id="interp35" emma:lang="zh-CN" emma:confidence="0">
                  <emma:literal>在</emma:literal>
                </emma:interpretation>
                <emma:interpretation id="interp36" emma:lang="zh-CN" emma:confidence="0">
                  <emma:literal>此</emma:literal>
                </emma:interpretation>
                <emma:interpretation id="interp37" emma:lang="zh-CN" emma:confidence="0">
                  <emma:literal>忏</emma:literal>
                </emma:interpretation>
                <emma:interpretation id="interp38" emma:lang="zh-CN" emma:confidence="0">
                  <emma:literal>所</emma:literal>
                </emma:interpretation>
                <emma:interpretation id="interp39" emma:lang="zh-CN" emma:confidence="0">
                  <emma:literal>北</emma:literal>
                </emma:interpretation>
              </emma:one-of>
            </emma:emma>
          </inkml:annotationXML>
          <inkml:trace contextRef="#ctx0" brushRef="#br0" timeOffset="7424.8785">19198 13973 196 0,'9'-32'74'0,"-9"32"-40"0,6-29-7 15,-3 24 29-15,0-1-7 16,-3 1 1-16,0 13-19 16,0 0-7-16,-6 31-14 15,0-4 0-15,-6 34 1 0,0-14 5 16,-5 30 2-16,-1-14-5 15,-6 9 0-15,6-14-6 16,0-3-2-16,3-7 0 16,3-11-1-16,3-5-7 0,9-17 0 15,0-4-6-15,12-24-1 16,-3-1-6-16,6-28-1 16,-3 5 8-16,0-11 4 15,-3 8 4-15,-6-2 3 16,0 5 5-16,-6 13 6 15,0 3 2-15,-12 8 3 16,3 2-8-16,-3 8-1 16,3 0-7-16,3 6-4 15,0 0-2-15,9-1 3 16,0-2-2-16,12-11 1 16,-3 1-7-16,9-11-2 15,-3-1-10-15,15-12-4 0,-3 5-6 16,8-19-1-16,-5 6 15 15,3-11 9-15,-6 5 6 16,-4 3 2-16,-2 5 11 16,-6 11 7-16,-3 3 4 15,-12 20 4-15,0 1-8 16,-15 23-3-16,3-2-6 16,-9 13-1-16,4-5-1 15,-1 13 3-15,3-8-5 16,6 0-3-16,0-5-6 15,12-8-2-15,0-3-6 16,15-13-3-16,-3 0-7 0,11-22-3 16,-5 4 10-16,9-14 7 15,-6 5 5-15,-3 1 2 16,-3 2 3-16,-4 5 1 16,-2 3 10-16,-3 8 3 15,0 0-5-15,0 6-4 16,-3-1-4-16,3 0 0 15,-3 1-4-15,6-4 0 16,0 1 3-16,3-3 3 16,0 0-2-16,5-5-2 15,1-1 0-15,0-7-1 16,-3 3-3-16,0-9 0 16,0 3-3-16,-6 0-1 15,-4 3 4-15,-8 5 3 0,0 0 1 16,-11 11-1-16,-1-1 14 15,-9 17 7-15,3-3-1 16,-3 18 0-16,0-2-5 16,3 13-1-16,4-5-8 15,8 2-2-15,0-8-7 16,9-2 0-16,-3-5-37 16,14-17-13-16,-2-2-96 15,18-18-70 1,15-6 88-16</inkml:trace>
        </inkml:traceGroup>
        <inkml:traceGroup>
          <inkml:annotationXML>
            <emma:emma xmlns:emma="http://www.w3.org/2003/04/emma" version="1.0">
              <emma:interpretation id="{9A4BF26C-3F28-4BA1-B8D0-D90C5A914E58}" emma:medium="tactile" emma:mode="ink">
                <msink:context xmlns:msink="http://schemas.microsoft.com/ink/2010/main" type="inkWord" rotatedBoundingBox="19971,14070 21436,14030 21452,14601 19987,14642"/>
              </emma:interpretation>
              <emma:one-of disjunction-type="recognition" id="oneOf8">
                <emma:interpretation id="interp40" emma:lang="zh-CN" emma:confidence="0">
                  <emma:literal>我</emma:literal>
                </emma:interpretation>
                <emma:interpretation id="interp41" emma:lang="zh-CN" emma:confidence="0">
                  <emma:literal>蚍</emma:literal>
                </emma:interpretation>
                <emma:interpretation id="interp42" emma:lang="zh-CN" emma:confidence="0">
                  <emma:literal>婀</emma:literal>
                </emma:interpretation>
                <emma:interpretation id="interp43" emma:lang="zh-CN" emma:confidence="0">
                  <emma:literal>毗</emma:literal>
                </emma:interpretation>
                <emma:interpretation id="interp44" emma:lang="zh-CN" emma:confidence="0">
                  <emma:literal>舭</emma:literal>
                </emma:interpretation>
              </emma:one-of>
            </emma:emma>
          </inkml:annotationXML>
          <inkml:trace contextRef="#ctx0" brushRef="#br0" timeOffset="9175.0349">20356 14142 120 0,'0'-19'46'0,"0"19"-24"0,3-37 12 0,0 32 23 16,-3-3-1-16,0 3-1 0,0 0-11 15,0 2-2-15,-3 6-24 16,0-1 3-16,-6 9 0 0,3-3-7 16,-15 10-1-16,4-2-5 15,-13 11 0-15,3-4-3 16,-9 7 2-16,7-7-4 15,2 6-2-15,3-5-3 16,6 3 1-16,3-6-1 16,9 3 0-16,3-6 0 0,15 3-2 15,-3-5 3-15,12 0 0 16,-3-3 3-16,3-2 3 16,-4 0-4-16,1-1-1 15,-3-2 2-15,-6 3 1 16,0-3 5-16,-12 5 5 15,0-3-3-15,-18 9 2 16,3-3-5-16,-14 2-2 16,2-2-2-16,-3 3-3 15,6-3-2-15,1-6 1 16,2 1-4-16,9-9-1 16,3 1-11-16,9-14-3 15,0 4-6-15,24-23 1 16,-3 7 7-16,23-20 4 15,-5 9 5-15,12-14 6 0,-7 6 2 16,13-3 3-16,-9 5-1 16,-4 6-1-16,-5 5 1 15,-9 10 1-15,-3 3 1 16,-12 14 3-16,-4 2 6 16,-13 16 2-16,2-3 1 15,-9 13 1-15,0-5-4 16,0 19 0-16,0-8-5 15,0 8 1-15,0-9-5 16,6 1-2-16,0-5-3 16,6-6-1-16,0-5-1 15,12-14 3-15,-3 1-9 0,21-22-3 16,-3 3 2-16,11-18 4 16,-5 5 2-16,3-11 0 15,-6 6 4-15,-4 2 2 16,-5 6 2-16,-3 7 1 15,-3 3 0-15,-12 16 0 16,0 0 2-16,-9 19 3 16,0-3-6-16,-9 15-2 15,3-4 1-15,-6 13 3 16,3-6-2-16,4 3-2 16,-1-5 0-16,6-6-1 15,0-5-3-15,12-10 0 16,0-3-5-16,11-16 0 15,-2 0-1-15,9-16 1 0,-6 3 2 16,9-11 4 0,-6 6 1-16,2-9 1 0,-5 6-3 15,0 3 2-15,-3 5 3 16,-6 10 1-16,0 3 1 16,-9 13 2-16,0 1-1 15,-6 20 2-15,3-2-2 16,-3 5 0-16,0-2-3 15,0-1 1-15,3-2-4 16,3-6 0-16,0-2-1 16,6-10-2-16,0-1 0 15,9-21 0-15,-3 3-4 0,18-14 0 16,-7 3 2-16,10-13 1 16,-3 6 0-16,0-6 4 15,-6 5-2-15,-4 8 1 16,-2 3 4-16,-6 16 1 15,-3-1 1-15,-6 17 0 16,-3-3-2-16,-6 8 1 16,3-3-2-16,-6 5-1 15,3-2 1-15,0 3-1 16,3-3 0-16,3-6 0 16,0-2 0-16,9-5 0 15,0 0-5-15,9-9-1 16,-3 1-6-16,6-6 0 15,-3 3 4-15,-1-2 4 0,-2-1 3 16,0 6 1-16,-3 0 0 16,0 5 0-16,0 0 0 15,0 2 2-15,0 1 1 16,0 0 1-16,0-1 4 16,5-2 3-16,-2 0-2 15,0-2 0-15,0-1-5 16,3-8-1-16,-3 3 1 15,9-13 0-15,-4 3-5 16,7-11 1-16,-3 5-9 16,-3 0-2-16,-3 3 6 15,-9 10 2-15,-3 1 3 0,-15 20 2 16,0-2 10-16,-21 21 7 16,6-5 3-16,-9 24 4 15,7-9-10-15,-1 12-2 16,6-9-4-16,6 3-1 15,3-5-3-15,12-8-1 16,0-3-3-16,24-16 1 16,-3-3-2-16,15-15 2 15,-7 0-7-15,1-6-1 16,-6 1-25-16,-3-11-8 16,-3 2-35-16,-12 0-16 15,0 4-59 1</inkml:trace>
          <inkml:trace contextRef="#ctx0" brushRef="#br0" timeOffset="9503.3715">20380 14393 156 0,'6'-8'57'0,"-6"8"-30"0,15-15-16 0,-12 12 18 15,12-5-11-15,-3 0 0 16,5-5-6-16,1 2 0 15,3 1-7-15,-3 2-3 0,3 2 1 16,-3 1-2-16,0 2-1 16,-4 1-54-1,7 7-66-15,-3 0 20 16</inkml:trace>
        </inkml:traceGroup>
        <inkml:traceGroup>
          <inkml:annotationXML>
            <emma:emma xmlns:emma="http://www.w3.org/2003/04/emma" version="1.0">
              <emma:interpretation id="{9ADDD3E9-12C5-40BE-A29E-BEFF851E0889}" emma:medium="tactile" emma:mode="ink">
                <msink:context xmlns:msink="http://schemas.microsoft.com/ink/2010/main" type="inkWord" rotatedBoundingBox="21900,14067 23488,14141 23439,15194 21851,15120"/>
              </emma:interpretation>
              <emma:one-of disjunction-type="recognition" id="oneOf9">
                <emma:interpretation id="interp45" emma:lang="zh-CN" emma:confidence="0">
                  <emma:literal>们</emma:literal>
                </emma:interpretation>
                <emma:interpretation id="interp46" emma:lang="zh-CN" emma:confidence="0">
                  <emma:literal>蝌</emma:literal>
                </emma:interpretation>
                <emma:interpretation id="interp47" emma:lang="zh-CN" emma:confidence="0">
                  <emma:literal>搿</emma:literal>
                </emma:interpretation>
                <emma:interpretation id="interp48" emma:lang="zh-CN" emma:confidence="0">
                  <emma:literal>掰</emma:literal>
                </emma:interpretation>
                <emma:interpretation id="interp49" emma:lang="zh-CN" emma:confidence="0">
                  <emma:literal>▼</emma:literal>
                </emma:interpretation>
              </emma:one-of>
            </emma:emma>
          </inkml:annotationXML>
          <inkml:trace contextRef="#ctx0" brushRef="#br0" timeOffset="11440.9354">21925 14317 212 0,'9'0'82'0,"-9"0"-44"0,15-3-44 0,-12 0 12 16,6-2-6-16,-1 0 0 15,7-8 0-15,12-11 0 16,3-8 0-16,-3-2 0 0,-9 10 2 16,-4 5 1-16,1-2 1 15,0-3 15-15,-9 11 8 16,0 0-1-16,-15 10 2 15,3 0-7-15,-12 19-3 16,-11 24-2-16,8-8 3 16,3-6 0-16,-9 14 1 0,3-8 0 15,-3 5 0-15,4-6-9 16,2 9-4-16,3-5-4 16,9-12 0-16,0-4-7 15,15-11-1-15,0 0-9 16,9-14-4-16,-3 1 1 15,18-16 2-15,-7 3 7 16,16-22 2-16,21-21 1 16,-13 13 1-16,-8 11 3 15,-12 11 0-15,-6 13 1 16,-10 13 2-16,-8 13 5 16,-6 5 4-16,0-2 0 0,-8 11 1 15,-1-3 0-15,-9 5 0 16,3-3-2-16,-3 8-1 15,3-4-5-15,3 1-1 16,1 6-3-16,5-10-1 16,9-9-8-16,12-12-4 15,8-14-4-15,10-8 0 16,0-8-4-16,6-5 0 16,-4-8 3-16,-5 5 3 15,-3 3 7-15,-6 8 4 16,-6 5 5-16,-3 13 13 15,0 9 1 1,-3-1-2-16,-1 3-1 16,1 2-7-16,0 1-1 0,3-3-4 15,3 0-1-15,0-5-1 16,3-3 0-16,9-6 2 16,0-2 2-16,-1-5-1 15,4-5-1-15,0-4-2 16,-3-1-1-16,-3-1 2 15,-6 3 2-15,-7 2 0 16,-5 3-1-16,-8 8 1 16,-7 8 1-16,-6 8 1 15,-6 5 3-15,-3 11-1 16,3 0 2-16,3 0-2 16,4 0 0-16,2-3-3 15,6 0-2-15,3-2-2 0,6-6 1 16,3-3 1-16,3-4 0 15,12-6-14-15,5-6-5 16,7-4 1-16,6-9 2 16,0-2 5-16,-1-5 5 15,-5-3 1-15,-3-1 0 16,-3 1 4-16,-6 3 0 16,-4 7 16-16,-5 11 10 15,-3 8 7-15,-6 14 3 16,-9 12-15-16,-2 8-4 15,-7 4-10-15,-3 1-4 16,0 1 3-16,3-3 1 16,6-5-2-16,3-11-1 15,6-5-3-15,9-8-1 0,3-8 1 16,6-11 2-16,6-5-6 16,0-5 1-16,0 0-8 15,5-8-1-15,1 2-9 16,9 1-4-16,-3-1-15 15,-4 4-5-15,4 1 24 16,-6 4 11-16,-3-1 8 16,-3 3 2-16,-1 1 0 15,-5 1 0-15,-6 1 0 16,0 0 2-16,-6 2 1 16,0 3 3-16,-6 3 17 15,-3 2 7-15,-6 6-7 0,-3 8 0 16,-2 2-10-16,-4 5-3 15,0 4-3-15,6 7 0 16,3-5-4-16,3-3-2 16,3-3 0-16,12-5 1 15,0-2-3-15,6-3 0 16,3-3-1-16,3-5 0 16,0-5 2-16,2-6 2 15,1-2-6-15,3-8-1 16,0 0-5-16,-6 0-1 15,3-1 3-15,-7 7 3 16,-2 1 3-16,0 6 3 16,-6 11 0-16,0 8 2 15,-6 10 4-15,-6 11 6 0,-6 5-5 16,-3 8 0-16,-5 13 5 16,-7 11 1-16,-3-3 6 15,-9-3 4-15,7-5-8 16,2-5-4-16,3-10-7 15,3-12-2-15,3-7-8 16,10-8-4-16,-1-8-17 16,3-13-9-16,3-14-17 15,6-12-5-15,6-12-2 16,6-12-1-16,5 4 17 16,7-2 9-16,3 3 15 15,3 0 7-15,-3 5 8 0,2 8 4 16,1 8 14-16,-3 8 6 15,-6 7 14-15,3 14 6 16,-7 8-10-16,1 6-6 16,-3 1-7-16,0 4-3 15,-3-1-8-15,6-2-2 16,-6-2-2-16,6-1 1 16,2-3-11-16,-2-4-2 15,0-6-52-15,0-8-22 16,0-3-28-1</inkml:trace>
          <inkml:trace contextRef="#ctx0" brushRef="#br0" timeOffset="11612.8184">23485 14216 252 0,'0'-5'93'0,"-3"7"-50"0,-6 6-13 0,3 0 31 0,-6 8-14 16,-6 8-4-16,-6 8-19 15,-9 13-7-15,-2 10-10 16,-4 9-5-16,-3 10-1 0,-8 8-1 15,-7 13 0-15,1 3-20 16,-4-3-7-16,6-10-41 16,7 8-17-16,2-11-52 15</inkml:trace>
        </inkml:traceGroup>
      </inkml:traceGroup>
    </inkml:traceGroup>
  </inkml:traceGroup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10-12T13:54:30.710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6372 6486 6656,'-3'-2'2528,"3"2"-1344,0-2-672,0 1 768,1 1-672,-1 0-160,2 1 0,0-1 64,0 8-256,-2-2 0,0 8-32,0-2-32,0 8 32,0-2-64,-2 4 0,0-2 160,0 8 128,1-6-161,-1 2-95,1-2 96,-1 2 128,0-4-224,2 3-32,0-4-96,0 1 32,0-1 128,0-2 192,0-1-96,0-4 0,0-2-64,2-2 64,0-2 32,1-3 96,0 0-96,5-6 32,-4 0-160,8-11-64,-2 2 64,4-6 64,-3 0-128,3-3-32,-3 4-64,2-5-64,-2 4 32,1-2-32,-2 4-640,-3 2-224,-2 2-1472,-2 4-639,0 0-2177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17:09.2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5512 12459 224 0,'-18'-2'85'0,"18"2"-46"0,-3-3-19 0,3 3 27 15,0 0-18-15,0 0-6 16,3 0-6-16,0 0-1 15,9 0-8-15,-3 0-1 0,12 0 3 16,-3 0-4-16,8 0-1 0,-2 0-2 0,6 0-3 31,-6 0 1-31,6 0-1 16,-4 0 0-16,10 0 0 16,-6 0-3-16,6 0 2 15,-7 0 1-15,4 0 0 16,-6 0 0-16,0 0 0 15,-6 0 0-15,-4 0 0 0,-2 0 0 16,0 0 0-16,-3 0 0 16,-3 0 0-16,0 0 0 15,-6 0 0-15,0 0-20 16,-6 0-7-16,0 0-101 16</inkml:trace>
  <inkml:trace contextRef="#ctx0" brushRef="#br0" timeOffset="901.345">5432 14621 100 0,'-6'5'38'0,"6"-5"-20"0,0-10 14 0,0 7 24 16,0 0-23-16,0 1-10 0,3-4-1 16,0 1 2-1,3 0-13-15,-3-1 1 0,6 1 1 0,-1 0 6 0,13 0 3 16,-3-1-3-16,12 4 1 16,-6-1-9-16,11 3-4 15,-5 0 2-15,3 0 2 16,-3 0-6-16,5 3-3 15,-2-3-1-15,3 0 1 16,-3 0-1 0,2 0 2-16,-5 0-4 15,0 2-2-15,-3-2 4 16,-4 3 1-16,-2 0-7 16,-3-1-2-16,-3 1-60 15,-3 0-28-15,-3-1-24 16</inkml:trace>
  <inkml:trace contextRef="#ctx0" brushRef="#br0" timeOffset="1601.7562">5194 12491 132 0,'-15'-16'52'0,"15"16"-28"0,-27-18-2 0,24 12 20 16,-9 1-5-16,3 2-2 16,-9 9-8-16,0-1-5 15,-11 6-12-15,2-1 2 0,-27 14 2 16,7-3-5-16,-19 21-1 15,13-7 5-15,-37 31 1 0,13-8-3 16,-15 29-1-16,11-15-4 16,-17 36-1-16,15-15-6 15,2 42 1-15,13-19-5 16,5 43 1-16,10-27 0 16,14 35-1-16,6-24 1 15,21 26 3-15,0-28-2 0,36 23 1 16,-3-24 0-16,15 21-2 15,-6-26-15-15,29 8-5 16,-8-21-12-16,14 5-5 0,-8-16-14 16,11-8-5-16,-11-16-20 15</inkml:trace>
  <inkml:trace contextRef="#ctx0" brushRef="#br0" timeOffset="2302.2246">4134 15772 176 0,'-18'-19'68'0,"18"19"-36"0,-9-8-11 16,9 6 25-16,-3-4-17 15,3 1-6-15,0 0-6 16,0 2 2-16,3 1-11 16,0-1 0-16,6 6-1 0,0-1 1 0,6 6 0 15,-3 0 0-15,15 5 2 16,-7-2-1-16,19 2 0 15,-6-2-3-15,8 5-1 16,-5-3 12-16,0-16 8 0,-6 1-1 16,-4-12-2-16,-2 6-4 15,-3-13 1-15,-3 3-8 0,-6-22-2 16,-3 8-5-16,-3-18-3 16,0 5-7-16,-3-8-4 15,0 8-25-15,-3-5-10 16,0 5-41-16,-3-3-17 15,3 9-30 17</inkml:trace>
  <inkml:trace contextRef="#ctx0" brushRef="#br0" timeOffset="4207.5075">4527 16293 220 0,'-9'-13'82'0,"9"5"-44"0,3-8-40 0,0 8 17 0,3-3-13 0,0-2-1 31,3-3-1-31,0 6 2 15,2-6-1-15,1 3-3 0,3 2 1 16,0 6 3-16,0 5 1 16,0 13 5-16,-6-2 5 0,0-1 6 0,-6 19 5 15,-3 24-1-15,-3 0-2 16,-6 8 6-16,-3 5 3 16,0 0-3-16,3-26-2 15,3-6-7-15,-3 1-3 16,0 10-9-16,3-24-2 15,3-5-4-15,3-3-3 0,0-5-7 16,3-16-2-16,3-18-4 16,3-11-1-16,3-3 1 15,0 5 2-15,-3 4 3 16,15-9 5-16,-3 6 1 16,-1-9 3-16,-2 12 3 31,0 4 2-31,0 9 10 0,-9 12 3 15,-3 1 1-15,-6 16 2 16,0-1-10-16,-6 19-3 16,3-5-2-16,-6 18 0 15,-3 19 0-15,3-24 0 16,3-2-5-16,0-4 1 0,0 6-2 16,3-18 0-16,0-3-3 0,6-8-1 15,9 0-15-15,0-19-6 16,-3 1-13-16,6-22-5 15,12-21-6-15,-6 16-4 16,-4 2-49 0,10-2-29-16,6-5 63 31</inkml:trace>
  <inkml:trace contextRef="#ctx0" brushRef="#br0" timeOffset="5124.1518">4997 16621 192 0,'-9'42'71'0,"6"-28"-38"0,-3 7-6 15,3-16 27-15,0-2-24 16,0-3-6-16,3-5-17 16,0-1-5-16,0-12-2 0,0 7 0 0,3-15 0 15,0 4 0-15,0-7 2 16,0 6-3-16,3-9 0 16,0 5-1-16,6-4 0 15,-3 4 0-15,3 3 0 16,-3 3 2-16,0 13 0 0,0 0 4 15,-3 16 2-15,0-8 6 0,-6 19 5 16,0 13-5 0,-3-9 1-16,0-2-2 0,-3 6 3 15,-3 10-3 1,0-5 1-16,-3-11-5 0,3-8-2 16,0-8-7-16,0-10-1 31,3 0-12-31,-3-16-6 0,0-22-2 15,6 1-1-15,6-14-11 16,0-10-2-16,3-5-3 16,3 23 0-16,-3 9 11 15,9-12 5-15,12-20 11 16,0 10 8-16,-4 13 17 16,-2 17 7-16,-3 15 21 0,-3 10 10 15,-3 12-9-15,-6 15-2 16,-3 11-11-16,-3 2-5 15,0-2-11-15,-3 23-3 16,-3 33-5-16,0-9-3 0,6 0 0 16,3-4 1-1,3-17-3 1,3-11-2-16,3-15-18 0,3-19-9 16,-1-15-9-16,1-19-1 15,3-6 9-15,0-5 5 16,-3-2 14-16,0 5 4 15,3 2 12-15,-6 4 5 16,-1 7 24-16,-2 2 13 16,0 6-3-16,0 3-4 0,-3 3-17 15,0 2-8-15,0 0-9 16,0-3-2-16,3 0-1 16,0-2-2-16,0 0 1 15,0-9-1-15,0 1-22 16,0-8-8-16,-3 8-5 15,-3-3-1 1,-3 3 9-16,-3 5 6 16,-3 10 5-16,-3 6 5 15,0 14 16-15,-3-4 6 16,0 11 10-16,0 8 7 16,3-2 2-16,3 2 4 0,3 2-1 15,3 1 0-15,3-3-10 16,0-3-3-16,0-4-8 0,3-9-2 15,3 0-4-15,3-8 1 16,0-5-4-16,3-8 0 16,0-8-3-16,2-5-1 15,-2-8-19-15,3-3-7 16,0 0-35-16,-6-8-15 16,0 1-61-16</inkml:trace>
  <inkml:trace contextRef="#ctx0" brushRef="#br0" timeOffset="7096.0382">5667 16193 180 0,'-18'2'68'0,"12"-2"-36"0,-3-2-7 0,6 7 27 16,-3 3-15-16,0 5-6 16,-3 11-7-16,0-3-4 0,3 5-10 15,0 6 2-15,3 5 4 0,0 0-4 16,3-2-2-16,6-4-5 0,3 1-4 15,3-5-3-15,3-6-1 16,3-5 2-16,-3-14 0 16,-3 4 1-16,6-17 2 15,2-8-10-15,4-2-4 16,-6-8-8-16,-3-5 0 16,0-6 0-16,-3-8 2 0,-3 6 3 15,-3 0 4-15,-3 13 9 16,0 8 3-16,-3 7 5 15,-3 9 1-15,0 10 8 16,0 9 4-16,0 4-3 16,0 6 1-16,0 2-4 15,3 6 0 1,0-3-5-16,0 0 0 16,3 6 1-16,0-6 2 15,3-3-8-15,3-5-3 16,3-2-4-16,-1-8 3 15,4-6 2-15,3-10 2 0,3-3-1 16,0-8-2-16,0-11-8 16,-3-2-5-16,-1-5-9 0,1-11-1 15,-3-5 1-15,-3 5 3 16,-3 7 9-16,-3 9 5 16,-3 8 4-16,-3 5 3 15,-3 6 3-15,0 2 2 16,0 21 16-1,0 14-1 1,0-1 0-16,0 8-8 16,3 3-4-16,0 3-3 15,6-3 0-15,0-8 0 16,3 0 1-16,0-5-4 16,3-5-3-16,3-6 0 15,0-5-1-15,2-6-3 16,-2-4 0-16,0-6-16 0,0-11-7 15,-3 1-29-15,0-17-12 16,0-10-60 0</inkml:trace>
  <inkml:trace contextRef="#ctx0" brushRef="#br0" timeOffset="7545.0647">6197 15687 64 0,'-3'5'24'0,"3"6"-12"0,0 10-14 0,0-18 4 16,0-1-2-16,0-2 2 0,0 3 8 16,0-3 3-16,0 3 22 15,0-3 10-15,0 2-1 16,0-2 0-16,0 3-9 15,0 0-2-15,0-1-18 16,0 4 6-16,0-1 6 0,0 3 0 0,0 2 4 16,0 6-2-16,0 6 0 15,0 7-5-15,0 2-1 16,0 6-8-16,0 6-2 0,0 4-3 16,0 9-1-16,0 5-3 15,0-3-1-15,0-8-3 16,0-2-2-16,3-6 1 31,3-7 1-31,0-6-1 0,-1-3-1 16,4-5-17-16,0-5-9 15,0-3-15-15,0-5-7 16,0-2-47-16,0-6-19 16,3-8-2-1</inkml:trace>
  <inkml:trace contextRef="#ctx0" brushRef="#br0" timeOffset="8377.866">6453 16079 140 0,'-9'-11'52'0,"3"1"-28"0,3-6-6 0,0 10 20 16,0 1-8-16,-3 0-2 0,0 2 1 15,-3 3 4-15,-3 5-18 16,-3 6 1-16,0 2-2 0,3 8 4 16,0 6 1-16,1 10 1 15,-1 5 0-15,0-2-3 16,3-3 0-16,3-3-3 0,3-2-1 16,3-3-7-16,3-5-4 15,3-5-6-15,9-6 0 16,3-8 2-16,2-8 1 15,4-10-15-15,0 0-4 16,-3-13-8-16,3-11 0 16,-6-3 2-16,-4 0 1 0,-2 3 11 15,-3 5 6-15,-3 3 6 16,-3 8 3-16,-6 5 13 0,0 3 8 16,0 5 4-16,0 8 4 15,-3 3-7-15,3 2-4 16,0 0-7-16,0 6 0 31,3 7-5-31,0 1-2 0,3 7 0 16,3-4 1-16,-3-1-5 15,6-3-3-15,-3-5-2 16,3-5 0-16,0-5-22 16,0-6-7-16,0-7-17 15,0-6-6-15,0-11 3 16,0 1 5-16,0-3 14 0,-3 5 5 15,0 0 20-15,-3 3 7 16,-1 5 36-16,1 6 14 16,3 2-1-16,0 8-1 15,-3 10-9-15,3 1-2 16,0 13-18-16,0 5-8 16,0 8-3-1,-3 3 0-15,0-6 10 16,0-5 5-16,0-3-7 15,-3-4-3-15,0-4-2 16,0-10-1-16,0 0-4 0,0-8-3 16,0-16-3-16,3-13 1 15,0-8-1-15,0 0-2 16,3 5 3-16,0-2 0 0,3 7-2 16,0 4 2-16,12 4 1 15,-4 8 0-15,4 6-3 16,0 5 2-16,0 3-1 15,0 2 0-15,-3-2-9 16,-3 5-5-16,-1 2-14 16,-2 3-4-1,-3 1-81 1,-3 2-65-16,-6-3 64 16</inkml:trace>
  <inkml:trace contextRef="#ctx0" brushRef="#br0" timeOffset="9701.331">5703 17238 280 0,'-30'0'104'0,"12"0"-56"0,-6-8-45 0,15 8 21 16,0-6-12-16,0-2-2 31,0-2-8-31,6-3-3 0,0 2 0 16,3-7 0-16,9-4 1 0,6-15-3 15,6 6 2-15,0-1 1 16,6 3 0-16,-3 2-3 16,-1 11 2-16,-2 3 3 15,0 5 1-15,-3 6-1 16,0 10-2-16,-3 10 3 0,-4 14 2 16,-5 2 4-16,-3 3 2 15,-3 3-1-15,-3 0 1 16,-3-6 0-16,-2 6 1 15,-4-6 0-15,-3-2 2 16,-3-8-7-16,-3-6-2 16,-3-7-3-1,-3-3-2-15,7-11-2 16,2-2-1-16,3-11-9 0,6-5-3 16,3-3-10-16,9-5-2 15,6 0-14-15,6-8-4 16,3 0 2-16,0 0 1 15,-1 2 13-15,4 3 7 16,-3 3 13-16,-3 5 8 0,0 6-1 16,0 2 1-16,0 8 14 15,-1 0 6-15,1 3 13 16,-6 10 7-16,0-5-4 16,6 16 2-16,3 18-8 15,-3-2-3-15,-6-3-8 16,-6 8-3-16,0-2-5 0,-6-3 1 15,0-3-4-15,0-3-2 16,0-7 6-16,0-6 5 16,-3-5-8-16,0-8-4 15,0-8-3-15,3-5 1 16,0-1-3-16,3-1-2 16,3-4 2-1,6-2 0-15,6-8-2 16,3-6 2-16,0-2-10 15,2 8-3-15,-2 0-20 16,3 3-5-16,-3-1-20 0,-3 6-7 16,-3-3-56-1</inkml:trace>
  <inkml:trace contextRef="#ctx0" brushRef="#br0" timeOffset="10217.0517">6116 16677 140 0,'-3'-8'55'0,"3"8"-30"0,0 0 17 15,0 0 31-15,0 0-21 16,0 8-9-16,3 8-17 16,0-3-4-1,0 16-13-15,3 5 1 0,0 6 3 16,0 23-5-16,0 4-2 16,-3-1-3-16,0-3 0 15,-3-5-2-15,0-5 2 16,0-2-2-16,0-25 2 15,0-2-2-15,0-8 2 16,-3 5-2-16,0-18 2 0,0-6-4 0,-3-10-2 16,3-11-1-16,3-3 0 15,3-12 3-15,0-11 0 16,3-1 1-16,3 6 0 16,0 8-3-16,0 5 2 15,3 9 1-15,3 4 0 16,-1 11 2-16,1 8 3 0,0 8 4 15,-3 11 2-15,-3 10 3 16,-3 3 4-16,-3-1-4 16,-3 12 0-16,-3-4-6 15,-3-2-3-15,-3 0 0 16,0-5-1-16,-3-5-5 31,0-6 1-31,-2-8-2 0,2-10 0 16,0-3-9-16,-3-8-3 15,-6-3-13-15,6-7-3 16,6-6-19-16,9 3-9 16,6-3-33-16,9-13-15 15,3 0 10 1</inkml:trace>
  <inkml:trace contextRef="#ctx0" brushRef="#br0" timeOffset="10379.3677">6468 16970 284 0,'2'40'107'0,"-2"-8"-58"0,-2 13-35 0,2-35 28 16,-3 6-25-16,0-3-9 31,0 3-3-31,0-2-2 0,0-6-1 16,-3-3-15-16,0-5-6 0,0-5-28 16,-3-11-12-16,-3-19-64 15</inkml:trace>
  <inkml:trace contextRef="#ctx0" brushRef="#br0" timeOffset="10516.957">6337 16806 160 0,'3'-8'60'0,"-3"3"-32"0,14 0-28 0,-8 2 13 15,0-2-9-15,3 2 0 16,3-2-4-16,3 0-1 16,3-3-52-16,3 0-24 15,0-3 19-15,-1-2 10 16</inkml:trace>
  <inkml:trace contextRef="#ctx0" brushRef="#br0" timeOffset="11302.444">6613 16529 228 0,'-3'23'88'0,"3"-9"-48"0,0 12-25 0,0-10 26 16,0 13-13-16,0 3-1 31,0-3-7-31,0-5-1 0,3 21-10 16,-3 31 3-16,0-7 2 0,0-3-1 15,0-7 0-15,3-9-5 16,0-11 0-16,3-1-7 16,0-12-1-16,0-7-11 15,0-14-3-15,3-13-4 16,-3-13-2-16,0-11-2 0,-3-8-1 16,-6-5 6-16,-6 8 5 15,-3 5 5-15,0 6 4 16,-3 2 2-16,-3 14 3 15,4-1 5-15,2 8 6 16,3-2-3-16,3 5 0 16,3 5-9-1,6 3 0-15,3 3-3 16,3 0-2-16,3-4 3 16,5-4 0-16,4 2-10 0,3-10-5 15,9-3-21 1,0 0-6-16,-4-2-5 0,1-9 0 15,-3 6 22-15,-6-3 10 16,-6 0 11-16,-6 3 5 0,-3 2 18 16,-6 3 9-16,-6 6 8 15,0 2 5-15,-3 5-4 16,0 3 1-16,0 8-12 16,3-3-3-16,0 6-2 15,3 7 2-15,3 1-10 16,3 2-4-16,3-3-8 0,3-5 0 15,0-8-2-15,3-5-2 16,3-2-2-16,-1-14-1 16,1-5-14-16,-3-11-6 15,0-3-8-15,-3-4-4 16,0-4 8-16,-3-2 6 31,0 8 15-31,-3 0 8 0,-3 8 24 16,0 5 13-16,-3 8 10 15,0 5 6-15,0 6-15 0,0 13-4 16,3 5-10 0,0 5-2-16,3 6-7 0,0 10 0 15,3 3-6-15,0-5-2 16,0-5 0-16,3-6-1 0,0-6-5 16,0-7 1-16,-1-2-24 15,1-7-12-15,0-14-32 16,0-17-12-16,0-19-55 15</inkml:trace>
  <inkml:trace contextRef="#ctx0" brushRef="#br0" timeOffset="11534.2765">7051 16388 312 0,'-9'14'118'0,"9"-4"-64"0,0 11-45 0,3-5 25 15,0 5-15-15,3 19-3 16,0 10 2-16,0 6 0 0,0 2-9 16,0-2-3-16,-3 2-2 0,0 5-2 0,0-4 1 15,0-4-4-15,3-13 0 16,-3-7-19-16,2-9-9 16,4-7-36-16,6-9-14 15,0-18-59 1</inkml:trace>
  <inkml:trace contextRef="#ctx0" brushRef="#br0" timeOffset="11919.0767">7238 16703 348 0,'-11'3'129'0,"5"5"-70"0,-3 8-53 15,6-14 28-15,-3 4-16 0,0 4-2 16,-3 3-5-16,3-2-2 15,0 5-5-15,6 0-5 0,3-3 0 16,3 0 1-16,3 0 2 16,3-2-3-16,3-3 0 15,2 0 1-15,1-3 0 0,3 0-3 16,0-2 2-16,-3-3 1 0,0 5 2 16,-3-2-1-16,-4-3 2 15,-2 5-2-15,-3-2-1 16,-3 10 5-1,-6 0 6-15,0 1 3 16,-6-4-3-16,1 6 1 31,-4-3-5-31,-3 1-2 0,0-4-2 16,0 3-3-16,3-5-2 16,0 0-1-16,3-2-27 15,0-1-10-15,0-3-46 16,3-2-20-16,3-2-41 15</inkml:trace>
  <inkml:trace contextRef="#ctx0" brushRef="#br0" timeOffset="12865.7452">6923 17320 148 0,'-27'10'55'0,"12"-2"-30"0,-9 13 6 0,16-10 24 16,-4 10-21-16,-3 11-6 15,-3-3-4-15,-3 13-1 16,6 3-12-16,3 0 2 0,3 13 3 0,6 9-6 16,9-9-1-16,3-5-3 15,3 0 1-15,3-3-6 16,6-13-3-16,0 0 1 15,0-13 2-15,-1 2-9 16,4-10-4-16,0-8-19 31,-3-8-5-31,0 0-23 0,-4-8-8 16,1-5-28 0</inkml:trace>
  <inkml:trace contextRef="#ctx0" brushRef="#br0" timeOffset="13534.7193">7042 18055 288 0,'-12'16'107'0,"9"-11"-58"0,-3-2-33 16,6 2 29-16,0-2-20 15,0-3-6-15,0 0-14 0,0 0-5 16,3-8-1-16,0 0 0 0,3-5 1 16,3-3 0-16,0-8 0 15,0-10 0-15,0-11 2 31,0 0-1-31,0-5 2 0,-3-6-4 16,0 8-2-16,-1 1 2 16,-2 4 2-16,0 6 0 15,-3 8-1-15,0 5 1 16,0 9 1-16,0 7-1 16,0 8 2-16,3 8-4 15,0 2 0-15,3 17-1 0,6 4 0 16,0-2 2-16,0 8 2 15,3 6-1-15,0 2 2 16,-3-6-2-16,3-1 2 16,0-9-2-16,-4-3-1 15,4-7 1-15,0-1 1 16,0-7-1-16,-3-6 2 0,0-10-4 16,3-19 0-16,-3-8 1 15,0-10 2-15,-4-16-3 0,1-1 0 16,-3-15-6-16,0 0 0 15,0 0 1 1,-3 13 3-16,0 8 2 0,0 11 3 31,-3 10-1-31,0 11 2 0,0 11-2 16,0 10-1-16,3 10 1 16,0 17-1-16,-3 15 2 15,3 8 1-15,0 8-1 16,0-2-2-16,0 10 1 15,3 0-1-15,0 0 0 16,0-7 0-16,0-9-3 0,3-10 2 16,0-11 1-16,0 0 0 15,0-11-3-15,0-7 2 16,-1-6-8-16,4-5-4 16,0-13-22-16,0 0-8 15,0-16-61 1,3 2-60-1,-3 1 55-15</inkml:trace>
  <inkml:trace contextRef="#ctx0" brushRef="#br0" timeOffset="14303.829">7634 17740 176 0,'-12'0'66'0,"6"-2"-36"0,1 2-9 15,5-6 25-15,-3 4-20 0,0-6-6 16,3-5-8-16,-3-9-3 0,3 1-5 16,0-3 4-16,0 3 2 0,0-8-3 15,3-8 1-15,0-3-5 16,5-2-2-16,-2 5 0 16,3 0 1-16,0 0-3 15,3 5 0-15,-3-2 1 16,3 10 0-1,0 3 0-15,0 0 2 16,0 10-1-16,0 1 2 16,3 7 0-16,-1 3 1 15,-2 3 2-15,-3 4 1 16,0 7-1-16,0 2-1 16,-3 13 5-16,0 5 4 15,0 6-5-15,-3 10-3 0,-3-5 1 16,0 8 2-16,0-5 9 15,-3-1 3-15,0-2-4 16,-3-3-2-16,0-4-7 0,-6-9-3 16,0-6-2-1,-6-9 0-15,-2-6-2 0,-4-8-1 16,-6-11-2-16,-3-2-1 0,3-8-14 16,4-1-4-16,5 1-13 15,6 3-7-15,6-1-17 16,3 3-8-16</inkml:trace>
  <inkml:trace contextRef="#ctx0" brushRef="#br0" timeOffset="14566.2182">7837 17185 228 0,'-9'2'85'0,"6"-2"-46"0,0 3-32 16,3-3 18-16,0 0-15 0,0 3-6 16,0 2-2-1,0-2-2-15,3 5 0 0,0-1-20 0,0 4-9 31,0 0-62-31,3 4-42 16,3-1 58-16</inkml:trace>
  <inkml:trace contextRef="#ctx0" brushRef="#br0" timeOffset="14983.888">8009 17470 300 0,'-15'16'112'0,"7"-8"-60"0,-10 0-54 0,15-8 20 16,-3 8-13-16,0 5-1 15,0-2 0-15,0 0 2 16,0-1-3 0,0-2-2-16,3 5 2 0,0 3-4 0,3-3 0 15,0 1 1-15,3-4 0 16,3 1-3-16,6-1 2 15,0-2-1-15,0 0 0 16,3-2 2-16,-1-1 0 16,1-3 0-16,0 6 2 15,0-2-1-15,-3-4-1 0,-3 6 3 16,-3 0 0-16,-3-2-1 16,-3 9-2-16,-3-1 3 15,-6 1 2-15,-3 1 9 16,-3-2 3-16,-6 1-8 15,1-1-3-15,2-1-2 16,0-10 2-16,0-3-30 0,3 0-10 16,3-16-26-16,0 2-10 15,6-9-53 1</inkml:trace>
  <inkml:trace contextRef="#ctx0" brushRef="#br0" timeOffset="15321.509">8146 17214 212 0,'3'2'79'0,"0"1"-42"0,3 2-34 0,-3-2 17 0,3 0-1 16,0 5 1-16,3 5-9 15,0 0-4-15,-3 6-4 16,0 2 11-16,0 13 7 0,0 3-10 16,-3 8-4-16,-3 3 11 15,0 2 5-15,-3 8-7 16,-3 8-2 0,-3 6-6-16,-6-6 0 15,-6 3-5-15,-3-8 0 16,-5-3-3-16,-7-5-1 15,-3-6-26-15,-3-7-9 16,1-11-42-16,-10-13-17 16,-17-11-19-1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17:47.6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3610 8062 180 0,'3'-29'68'0,"3"13"-36"0,-3-8-11 0,-3 16 22 16,0 0 3-16,-3 3 4 15,-3 2-7-15,-3 3-4 16,-6 3-22-16,-3 10 1 0,-3 11 0 0,1 8-10 16,-1 7-2-16,0 1 0 15,3 2 1-15,3-2-6 16,6-6-2-16,6-2-3 16,6 0 3-16,6-3-2 15,9-2 1-15,9-6 2 16,9-5 0-1,2-6-3-15,4-2 2 16,-9-3-1-16,-4 1 0 16,-2-1 2-16,-3 0 2 15,-6 3 1-15,-3 5 1 16,-9 9 11-16,-6 4 7 0,-9 3 9 16,-9 6 5-16,-9 4-6 15,-9 1-1-15,-5 0-16 0,2-6-6 16,3-5-9-16,10-10-3 15,5-9-42-15,12-12-19 16,15-12-63-16,15-15-28 16,11-13 14-1</inkml:trace>
  <inkml:trace contextRef="#ctx0" brushRef="#br0" timeOffset="1032.4489">10688 8046 184 0,'-6'-5'71'0,"6"5"-38"0,-6-8-12 16,6 5 25-16,-3 0-13 16,3 1-1-16,-3-1-6 15,0 1-1-15,-3 2-14 16,4 0 0-16,-7 2 2 0,3 1 6 0,-6 5 5 15,3-3-10-15,-3 6-5 16,3-1-11-16,0 6-1 16,0-3 1-16,0 6 1 0,0-3 1 15,3 0 0-15,0-3-3 16,3 5 2-16,3-2-1 16,3 3 0-16,0-3 2 15,6-1 0-15,0-1 0 16,0 2 0-1,0-3 0-15,3 0 2 16,-3-2-3-16,3 2-2 16,0-3 4-16,0 6 1 15,-3-2 2-15,-4 1 0 16,1-1 13-16,-9 2 6 16,3-3-5-16,-6 0 0 15,1 0-7-15,-10-5 1 0,3-3-7 16,-15-2-3-16,3 0-1 15,-12-6 1-15,7 0-8 16,-1-7-3-16,3 2-28 0,3-3-14 16,6 1-70-16,4-1-32 15,2 1 31 1</inkml:trace>
  <inkml:trace contextRef="#ctx0" brushRef="#br0" timeOffset="3344.459">15745 9152 148 0,'-14'0'55'0,"14"0"-30"0,-12-8-1 0,12 5 24 16,-3-2-17-16,0 0-8 31,0-6-9-31,0 3-4 0,3-5-6 15,0 2 2-15,3-4 3 0,0 1-5 16,3-9 0-16,0 4-4 16,3-7-1-16,-1 2 3 15,7 0 3-15,-3 3-4 0,3-3-1 16,-3 3-2-16,0 5 0 16,0 0 2-16,0 5 0 15,-3 1 0-15,3 10 2 16,-3 0-1-16,2 3 2 0,-2-1-2 15,3 9 2-15,-3-3-2 16,0 10-1-16,-3-2 12 16,-3 8 4-16,0-3-4 15,-3 8 1 1,0-2-4-16,-3 2 2 16,0-5 3-16,-3 5 1 15,0-6-2-15,-3-1 2 16,3-4-4-16,-9-2 1 15,4-3-5-15,-7-5 1 16,0 0-5-16,-6-5-2 16,6-3 0-16,-6-3 1 0,3 0-3 15,4-4-2-15,2 1-1 16,3-4 0-16,0 2-8 16,9-6-5-16,0 4-9 0,3-3-4 15,0 2-25-15,6-2-10 16,0 2-56-1</inkml:trace>
  <inkml:trace contextRef="#ctx0" brushRef="#br0" timeOffset="5352.321">16115 8805 148 0,'-3'-10'55'0,"3"10"-30"0,0-3-16 0,0 3 16 16,3-3-1-16,0 1 1 31,-1-1 1-31,-2 3 3 0,3 5-15 16,0-2 3-16,-3 10 1 0,0-2-6 15,-3 15 1-15,0-2-6 16,-5 8 1-16,-1-6-1 16,-6 9 3-16,3-3-5 15,0-1-1-15,0-4-2 16,3-1 1-16,0-2-2 0,3-5-1 15,0-4-15-15,3-9-7 0,0-1-5 16,0-10 1-16,0-1 10 16,6-9 5-16,0 1 7 15,6-9 2-15,-3 1 2 16,6-7 0-16,-3 5-3 16,6-5 2-1,0 3-1-15,3-1 0 16,-3 6 4-16,2 0 1 15,-2 3 7-15,3 10 6 16,-3 0 3-16,0 8 3 16,-3 0-6-16,-3 10-1 15,-3-2-5-15,-3 11-1 16,0-3-5-16,-6 5-3 0,0-3 2 16,-6 3 0-16,3 1-1 15,-6-4-2-15,0-2 1 0,-3 0-1 16,3-3 4-16,0-2 2 15,0-3 0-15,3 0 1 16,4 0-6-16,5-1-1 16,0 1 0-16,11 0 0 15,1 0 0-15,6 0 0 0,0 0 0 16,0 3 2-16,-3-3-1 16,3 0 2-16,-3 0-35 15,2-6-13-15,-2 1-31 16,0-8-10-16,-3-1-14 31</inkml:trace>
  <inkml:trace contextRef="#ctx0" brushRef="#br0" timeOffset="6036.7203">16308 8813 268 0,'-3'-10'101'0,"3"10"-54"0,0 16-42 0,0-16 24 0,3 10-9 15,0-2 0-15,0 16-9 16,-3-6-2-16,0 14-5 16,0-5-3-16,0 10 2 0,0-6-2 0,3 6 2 15,0-5-2-15,0-3 2 16,0-5-4-16,0-5 0 31,-3-3-19-31,0-14-7 16,0-2 7-16,0-13 6 0,0 2 7 15,3-12 2-15,-3 1 5 16,3-9 2-16,0 4-3 16,3-5 1-16,0 6-2 15,6-6 0-15,-3 6 6 16,11 5 5-16,-2 5 4 0,3 5 4 16,-3 3 4-16,0 6 2 15,0-1 1-15,-3 11 0 16,-4 0-5-16,-8 10 1 15,0-2-11-15,-6 0-5 16,0-3-3-16,-11 3 1 16,2-3 1-1,-6 1 1-15,3-6-2 16,-3-3 1-16,0 0-4 16,0-2 0-16,0-3-1 15,10 0 0-15,-1 0-3 0,12 0-1 16,-3 0 3-16,17 0 1 15,4 0 2-15,9 5 0 16,-6-2-3-16,9 2 0 16,-7 0 2-16,1 3 0 0,-3-2 3 15,-6 4 3-15,-3-2-2 16,-6 5 0-16,0-2 1 16,-15 2 2-16,0-2-3 15,-18 2 0-15,3-3-1 16,-12 1-2-16,7-3-2 0,-4-3 1 15,6-2-1-15,3 0 0 16,3-1-3-16,0-2 1 16,1 0-27-16,8-5-9 15,0 0-20-15,9-6-5 16,0 0-66 0</inkml:trace>
  <inkml:trace contextRef="#ctx0" brushRef="#br0" timeOffset="6320.996">16674 8832 248 0,'-6'2'93'0,"6"-2"-50"0,-3-2-19 0,-1458 2 29 15,2922 2-14-15,-1461 1-2 0,-3 13-9 16,0-3 0-16,-3 11-16 15,0-3-2-15,0 11 0 0,0-6-4 16,0 14-1-16,4-8-2 16,-1 2 0-1,0-5-2-15,0 3 2 16,3-5-13-16,0-1-3 16,0-5-27-16,0-5-9 15,0-3-24-15,3-10-8 16,0-3-45-1</inkml:trace>
  <inkml:trace contextRef="#ctx0" brushRef="#br0" timeOffset="6884.3684">16731 8901 264 0,'-15'2'101'0,"15"-2"-54"0,-3-5-22 0,3 2 33 16,0 1-24-16,0-1-9 16,3 0-13-16,0 1-6 15,6-4-3-15,-3 4 0 0,9-4 0 16,-4 1-1-16,13 0-2 0,-6 0 3 16,6 2 0-16,-3 0-15 15,3-2-6-15,-4 2-16 16,1 1-3-16,-3-1 14 15,-3 0 11-15,-3 1 8 0,-6 2 5 16,0 0 9-16,-9 8 5 31,0 0 8-31,-6 13 3 16,0-5-7-16,-9 10-1 16,3-2-5-16,-3 10 0 0,1-2-5 15,-1 10-3-15,3-7-2 16,3 2-3-16,0-5 1 15,6-1-1-15,0-4-33 16,9-6-13-16,-3-2-21 0,12-12-9 16,0-1-49-1</inkml:trace>
  <inkml:trace contextRef="#ctx0" brushRef="#br0" timeOffset="7521.8231">17141 8832 300 0,'-11'2'112'0,"11"-2"-60"0,-6 11-32 16,6-11 30-16,-3 11-23 0,0-3-5 15,-3 13-4-15,0-3-3 16,-6 11-7-16,3-2 1 0,-3 12 2 31,3-7-9-31,-3 5 0 16,0-5 0-16,0-3 1 15,3-2-4-15,3-9 1 0,1-2-11 16,5-5-3-16,0-3-11 16,8-16-4-16,-2 0-6 15,6-14-4-15,-3 4-3 16,6-14 1-16,0 3 10 0,3-8 3 16,-3 5 14-16,0-5 9 15,-3 3 12-15,-1 7 7 16,-2 4 20-16,0 12 8 15,-3 3-8-15,0 13-3 16,-3-2-7-16,0 18-3 16,-3-2-7-1,0 12-4-15,0-1-3 16,-3 12 0-16,0-8-4 16,0 9 0-16,0-6-1 15,0-3-2-15,0-2 1 16,3-6-1-16,0-5-38 0,-3-10-14 15,3-3-5-15,-3-13-1 16,0-1 24-16,-6-12 10 16,3 2 15-16,-5-3 8 15,2 4 34-15,-3-1 18 0,0 2 0 16,3 1 0-16,0 3-22 16,6 2-7-16,0 0-14 15,6 2-3-15,0 1-5 16,6 3-1-16,-3-1 1 0,9 0 2 15,-3 1-8-15,11-6-1 16,-2 2-36-16,6-2-16 16,-3 1-61-1,6-12-45-15,-7 3 65 16</inkml:trace>
  <inkml:trace contextRef="#ctx0" brushRef="#br0" timeOffset="7800.6065">17472 8808 224 0,'-3'-13'85'0,"3"13"-46"0,0 0-15 16,0 0 29-16,0 5-14 16,0-2-2-16,-3 13-13 0,0-3-3 15,-6 13-12-15,0-2-1 0,-3 13-1 16,3-5 3-16,0 15 1 16,3-9-5-16,0 4-2 15,3-5-2-15,3-3-2 0,0-5 5 16,6-5 4-16,-3-3-5 15,6-7 0-15,0-4-2 16,3-2-2-16,-3-3-15 16,6-5-5-1,-3 0-23-15,3-2-8 16,-3-1-48-16,3-13-21 16,-4 3 12-1</inkml:trace>
  <inkml:trace contextRef="#ctx0" brushRef="#br0" timeOffset="8238.6378">17793 8834 336 0,'-12'-2'126'0,"12"2"-68"0,-9 0-52 0,9 0 25 16,0-3-13-16,0 3-3 0,-2 0-4 15,-1 0-2-15,0 5-5 16,0 1-1-16,-3 4 1 0,3 1-2 16,-3 5-2-16,3 0 1 15,-3 0-1-15,3-1 0 16,0-1 2-16,0-4-3 31,3 3 0-31,0 1 1 0,9-4 0 16,-3 1-3-16,6 2 2 15,-3-2 1-15,5-1 0 16,-2 1 0-16,3 2 0 16,-3-2 2-16,-3 2 1 15,0-3 12-15,-6 4 7 16,0-1-5-16,-6 3 1 0,0-3-11 16,-6 0-2-16,0-2-3 15,-9-3 1-15,3 0-20 16,-8-3-6-16,2 0-37 0,-6 1-16 15,6-4-92 1</inkml:trace>
  <inkml:trace contextRef="#ctx0" brushRef="#br0" timeOffset="11157.4877">18645 8850 212 0,'-15'-21'79'0,"15"21"-42"0,-18-21-19 0,15 16 25 0,-6-1-13 16,0 1-3-16,-6 8-11 0,3-1-3 16,-6 12-7-16,4-4-4 0,-7 19 1 15,6-5-2-15,0 13 2 16,0-5-2-16,3 13-1 15,3-11-2-15,3 1 1 16,0-4 1-16,6-4 0 0,0-6 0 16,12-13 2-16,-3 0-1 15,9-16-1-15,-3 0-6 16,6-13-4-16,0 2-3 16,-1-15-2-16,-2 5 5 15,-6-11 4-15,0 3 4 16,-6 8 3-1,0 3 0-15,-6 15 2 16,0 3 4-16,-3 13 4 16,0 1-2-16,0 15 0 15,0-3-5-15,0 11-1 16,0 1-1-16,6 1-2 16,-3-2-2-16,6-2 1 15,0-3 1-15,3-8 0 0,0-1-11 16,3-15-5-16,0 0-12 0,0-13-3 15,-1 3 17-15,4-17 7 16,-3 6 3-16,0-8 3 16,0 5 3-16,-3 3 3 15,0 0 20-15,-3 10 10 16,-3 1-8-16,-3 12-6 0,0 1-8 16,-3 13-3-16,0 0-6 15,0 5-1-15,0-3-1 16,0 6-2-16,0-3 1 15,0-2 1-15,0-3-3 16,3-8 0-16,0-3-1 31,9-16-2-31,-3 3-4 0,9-18 0 16,-3 2-1-16,9-8 1 16,-4 3 5-16,7 0 3 15,-6 5 1-15,3 8 2 16,-3 1-2-16,3 9-1 15,-4 1 7-15,4 13 3 16,-3-3 3-16,0 6 3 0,0-3-7 16,0 2-3-16,-3-2-3 0,0 0 0 15,-4-2-2-15,1-6 2 16,0 0-2-16,-3-8 2 16,0 0-11-16,-3-8-4 15,0 0-12-15,-3-8-3 31,0 3 10-31,-6 2 5 0,0 4 5 16,-12 4 5-16,3 3 3 16,-9 16 2-16,4-3 7 15,-7 19 6-15,3-3 5 16,-3 8 4-16,3-2 2 16,3 5 1-16,3-3-4 15,10 0-3-15,2-3-9 0,6 1-3 16,-1-6-5-16,13-3-1 15,-3-2-1-15,6-5 1 16,-3-3-2-16,3-8 2 16,0 0-9-16,0-8-1 15,-4 2-58-15,4-4-26 16,-3 2-67-16</inkml:trace>
  <inkml:trace contextRef="#ctx0" brushRef="#br0" timeOffset="13144.1731">19913 8834 164 0,'-9'-5'63'0,"9"5"-34"0,-9-32 3 16,9 27 27-16,-6 0-14 15,3 0-3-15,-6 7-16 16,3 1-4-16,-6 13-13 16,3-3-1-16,-9 19-1 0,3-6 1 15,-2 16 0-15,2-7-4 0,3 12-3 16,3-9 0-16,6 9-1 16,0-7-3-16,6-3 2 15,0-5-6-15,6-9-3 16,0-1-16-16,3-14-7 15,-1-3 13-15,4-21 7 16,0 3 3-16,-3-11 4 0,0 3 6 16,-3-8 2-16,0 5-3 0,-3-3 1 15,0 6 4-15,0-3 2 16,0 3-2-16,0-3-1 16,0 6-3-16,3-9-3 15,-3 6 4-15,5-3 1 31,-2 3 0-31,6 0-2 0,-3 5 1 16,9 3-1-16,-3 0 0 16,6 5 2-16,-6 0-3 15,-1 8 0-15,-2 0 10 16,-3 11 5-16,-3-4 5 16,-9 20 3-16,0-6-6 15,-12 8 1-15,0-5-8 0,-3 8-1 16,3-3-2-16,-5-3-1 15,2-5 1-15,0-2 1 16,0-3-1-16,0-6-1 16,3 1-3-16,-3-8-2 15,3-1-2-15,0-10 1 16,1 3-6 0,8-11-3-16,0 3-5 15,3-11-2-15,0 3-1 0,6-5 1 16,0 2 0-16,8-5 1 15,-2 5 9-15,12 0 3 16,-3 5 4-16,6 1 2 16,-6 2-3-16,2 6 0 15,-2 2 1-15,-3 8 2 0,0 0 5 16,-6 10 6-16,-3-2-1 16,-3 16 3-16,-3-3 1 15,-6 6-1-15,3-4-5 16,-6 9-4-16,0-3-3 15,0-2 0-15,0-4 0 16,-3-1 1-16,0-4-2 0,3-5-2 16,0-2 1-16,6-6-1 15,0 1 0-15,9-14 0 16,-3 0 0-16,9-11 0 16,0 3-11-16,3-13-5 15,-3 5-6-15,5-2 1 16,-2 2 10-1,-3-2 3-15,0 4 6 16,-3 4 1-16,-3 2 1 0,0 13 0 16,0 1 0-16,-3 12 0 15,0-2 4-15,-3 16 2 16,0-3 2-16,-3 8 0 16,0-2-7-16,3 10 0 15,-3-5-1-15,3-1 0 0,0-4 0 16,0-3 2-16,-1-3-3 15,4-5 0-15,0-3-34 16,6-13-15-16,-3 0-18 16,3-13-6-16,0-1-17 15</inkml:trace>
  <inkml:trace contextRef="#ctx0" brushRef="#br0" timeOffset="13844.5418">20585 8901 180 0,'18'-37'68'0,"-18"37"-36"0,6-22-13 0,-3 17 21 15,-3 0-5-15,0 2 2 16,-6 3-17-16,0 0-4 16,-3 8-10-16,0 0 3 0,-3 8 1 15,4-3-3-15,-1 6 1 0,0-3-5 16,3-1 0-16,3-1-3 0,3-1-1 16,0-3 1-16,6 4 2 15,0-6-3-15,6-3-2 16,-4 0 2-16,7 0 2 15,-3 1 0-15,0-4 2 16,-3 1-4-16,0 2 0 0,0 1 14 16,-3 4 6-16,0 1-3 15,-6 7-1-15,0-2-5 16,-6 11-1-16,0-6-3 16,-9 5-1-16,3-2-3 15,-9 0-2-15,3-3 1 16,-5-5 1-1,2 0-14-15,3-8-5 16,3-3-26-16,3-8-11 16,3 1-9-16,12-11-3 15,0 2-28 1,12-2-10-16,-3 0 55 16,12-3 28-16,-6 2 19 15,8 1 54-15,-5 0 23 0,3-3-16 16,-3 3-7-16,6-3-19 15,-6 3-9-15,2-6-13 0,-2 3-3 0,9-7-1 16,-6 4-3-16,0-5-1 16,-4 0 1-16,1 1 0 15,-3 1-2-15,-6-1-2 32,-3 4 1-32,-12 3 1 0,3 0 1 15,-9 11 1-15,0 2 2 16,-6 11 3-16,3 0 5 15,-3 11 3-15,4-3 0 16,-1 10-1-16,0-2-2 16,3 8 1-16,0-9-4 15,6 4-1-15,0-6-4 0,9 6 1 16,0-6-4-16,6-5-2 16,-3-3 2-16,12-8 2 15,-4 0-2-15,4-10 0 16,-3 2-45-16,3-7-22 15,-3 2-82 1</inkml:trace>
  <inkml:trace contextRef="#ctx0" brushRef="#br0" timeOffset="15076.2285">21074 8882 212 0,'-3'-8'82'0,"3"8"-44"0,3-24-29 0,-1 19 22 16,1-8-6-16,0 2 0 15,3-2 0-15,0 2-1 16,0 1-13-16,0 2 4 0,0 5 3 16,-3 1-2-16,0 15 1 15,0-3-7-15,-3 20-2 0,0-7-2 16,0 14 1-16,0-5-6 16,-3 5-1-16,0-2 0 15,-3-1 2-15,3-5 1 16,-3-5 1-16,3-3-2 15,-3-5 1-15,3-3-2 16,0-13-1-16,0 0-2 0,3-13-1 16,0 2 2-16,6-15 0 15,0 5-8-15,0-8-4 16,0 5 2-16,3-3 4 16,0 4-1-16,3-1 3 15,-3 3 1-15,3 7 2 16,-3 4 1-1,0 7 3-15,0 0-1 0,0 11 2 16,-3-2 2-16,-1 12 2 16,1-2 1-16,-3 5 0 15,0-2 7-15,0 7 2 16,0-5-6-16,3 1-2 16,-3-4-3-16,3-2-1 15,0-3-3-15,6-5-2 0,-3 0 1 16,6-13 1-16,-3-1-1 15,6-9-1-15,0 1-2 16,2-12 1-16,-2 5-8 16,3-6-4-16,-3 3-7 15,0 3 0-15,-3 5-5 16,0 3-1 0,-4 3 5-16,-2 7 5 15,0 0 7-15,-3 9 5 16,0-1 3-16,0 3 3 15,0 0-1-15,0 0-1 16,0 0 5-16,0-3 4 16,0 0 1-16,3-2 4 15,-3 0-7-15,3-6-2 0,0 0-1 16,3-5 2-16,-4 3-5 0,1-8-1 16,0 2 0-16,-3-2 0 15,0 0 2-15,-3-3 1 16,0 0-1-16,-6 3-2 15,3 2 1-15,-9 9 1 16,3-1-1-16,-6 11-1 0,4-3 3 16,-4 14 0-16,3-4 3 15,-3 9 3-15,0-3 2 16,3 6 1-16,0-3-4 16,3 5-3-16,0-5 0 15,6-1-1-15,0-4-2 31,3 0 1-31,0-4-2 0,6-4 2 16,-3-3-9-16,9-11-1 16,-3 1-25-16,12-14-11 15,-7 3-18-15,10-22-7 16,-3 6-14-16,6-19-4 16,-3 9 16-1,2-9 12-15,-5 8 35 0,0-7 76 16,9-17 35-16,-7 14-6 15,-8 10-3-15</inkml:trace>
  <inkml:trace contextRef="#ctx0" brushRef="#br0" timeOffset="15428.9371">21880 8599 471 0,'6'0'51'0,"-6"8"-13"16,0-3-11-16,-3 19-1 15,0-3-8-15,-3 22 0 32,0-6-7-32,-6 8 1 0,3-6-5 15,0 4-2-15,4-6-2 16,-1-6-3-16,3-4-4 15,0-6-2-15,0-5-11 16,3-14-1-16,0 1-7 16,-3-16-1-16,3 2 0 15,-12-7 2-15,3 2 2 0,-15 5 3 16,3 1 11-16,-6 10 7 16,4 0 7-16,-1 16 5 15,3-3 2-15,0 11 3 16,3-6-3-16,3 6 0 15,3-3-7-15,4 6-2 16,2-4-4-16,9-1-1 0,0-4 1 16,8-5 0-16,-2-2-20 15,15-8-7-15,-3-3-41 0,9-6-19 16,-6 1-38 0</inkml:trace>
  <inkml:trace contextRef="#ctx0" brushRef="#br0" timeOffset="15576.6793">22002 8916 200 0,'-6'11'74'0,"6"-11"-40"0,3 3-104 15,0-3-17-15,0 2 21 0,0-2 14 16</inkml:trace>
  <inkml:trace contextRef="#ctx0" brushRef="#br0" timeOffset="15729.8835">22056 9099 292 0,'-21'13'110'0,"21"-13"-60"0,-9 3-41 15,9-3 25-15,-3 0-24 0,0 0-4 16,0 0-34-16,0 0-14 15,0 0-91-15,3 0-38 16</inkml:trace>
  <inkml:trace contextRef="#ctx0" brushRef="#br0" timeOffset="17531.4942">15701 9702 256 0,'-21'0'96'0,"21"0"-52"0,-6-2-29 15,6 2 24-15,0 0-23 16,0 0-8-16,6 2-9 16,0 1 0-16,9-3 1 15,-3 0 0-15,9-3 2 0,-4 1-1 0,4-6 2 16,-3 0-2-16,3-8-1 16,-3 3 1-16,3-1 1 15,-4 1-3-15,-5 5 0 16,0 0 1-16,-6 14 2 15,-3-4 1-15,-6 19 1 16,0-2 4 0,-3 15 3-16,0-5-4 15,-6 14-2-15,4-6 0 0,-7 10-1 16,3-7-2-16,0 2 1 16,3-4-2-16,3-7-1 15,3-4 1-15,6-11 1 16,0-3-12-16,6-16-3 15,0 1-12-15,6-22-2 0,-3 3 8 16,5-16 6-16,-2 5 6 16,6-13 4-16,-3 8 2 15,0 0 1-15,-3 5 0 16,-6 8 2-16,0 3 10 16,-6 18 4-16,-3 1-3 15,-3 20-3-15,0-2-3 0,-3 13-2 16,0-2-1-16,0 12 0 15,0-4 0-15,0 7 0 16,0-8-2-16,3 1-2 16,0-6-2-16,6-8 1 15,0-2 1-15,9-17 0 16,0 1-11 0,12-19-5-16,-7 3 5 0,7-11 4 15,-3 5 5-15,-3 1 1 16,-3 2 3-16,-3 6 1 15,-3-1 1-15,-3 11 2 16,0 0 6-16,-3 13 2 16,-1-2-1-16,1 5 2 15,0-3-8-15,3 0-2 0,0 0-3 16,6-5-2-16,-3 0 1 16,6-8 1-16,-3 0-1 15,3-13-1-15,-3 2-6 16,0-5-1-16,-3 3-8 15,0-5-1-15,-1 2 9 16,-5 3 3 0,0 2 4-16,-6 8 2 15,0 1-1-15,-5 10 2 16,-1-3 2-16,-3 14 2 16,3-4 3-16,0 9 1 15,0-3-8-15,6 3-1 16,3-3 0-16,6-2 3 15,0-3-4-15,3-6-1 0,0-2 2 0,6-8 1 16,-4 0-8-16,10-13-2 16,-3 2-75-16,12-10-33 15,-3 3-8 1</inkml:trace>
  <inkml:trace contextRef="#ctx0" brushRef="#br0" timeOffset="18736.5307">16659 9827 236 0,'-24'10'88'0,"24"-10"-48"0,-8 0-23 0,8 0 25 15,0-5-22-15,0 0-8 32,5-3-8-32,1 0-1 0,3-5-2 15,-3 2-1-15,9-8 1 0,-3 4-1 16,9-1 2-16,-3 2-1 16,9 1 2-16,-7 3-2 0,1 10 2 15,-3 0 4-15,-6 13 4 16,-3-3 2-16,-12 14 5 15,0-5-6-15,-9 15 1 16,3-5-2-16,-6 11 3 0,3-6 2 16,-3 3-1-16,4-5-5 15,-1-3-2-15,3-2-9 16,3-9-1-16,0-2-2 16,3-11 2-16,0-2 1 15,9-16 1 1,0 0-9-16,9-14-4 15,-3 3 0-15,17-10 0 16,-5 5 5-16,9-8 5 16,-6 5 2-16,-1 6 1 15,-2 2 0-15,-6 11 2 16,-3 2-1-16,-9 16 2 16,0-2 7-16,-9 18 5 0,0-2-3 15,-9 12 1-15,3-4-4 16,-6 12 2-16,3-7-8 15,0 3-4-15,4-6 0 16,8-3 0-16,0-2 1 0,8-13 2 16,1-1-19-16,9-18-6 15,0 3-17-15,6-19-5 16,-6 6-5-16,3-12 1 0,-4 4 14 16,4-11 8-16,-3 5 16 15,-3 0 7-15,-3 3 18 16,-3 6 8-16,-3 4 16 15,-6 11 6-15,0 0-10 32,-3 16-5-32,3 0-9 0,-6 13-2 15,0-2-4-15,-3 12 1 16,3-4-4-16,-3 7 1 16,3-5-5-16,0 3-2 15,3-5-5-15,3-6-2 16,0-3 1-16,6-7 2 15,0-3-2-15,6-11 0 0,-3 1-15 16,6-17-4-16,0 3-8 16,12-16 0-16,-7 6-7 15,7-11-1-15,-6 5 15 0,0-2 10 16,-3 5 9-16,-3 2 4 16,-3 6 15-16,-7 8 8 31,-2 2-1-31,-9 17-2 0,1-4-1 15,-7 14-1-15,3-3-7 16,-3 11 0-16,0-3-2 16,0 11 1-16,3-6-6 15,0 4-2-15,3-7-4 16,3 1-1-16,0-5 1 16,6-6 0-16,0 0-5 0,12-13 1 15,-3 0-22-15,9-13-8 16,-3 2-23-16,5-12-9 15,-2 1-28 1,3-9-49-16,-6 4 44 16</inkml:trace>
  <inkml:trace contextRef="#ctx0" brushRef="#br0" timeOffset="22919.7569">18600 9964 160 0,'-24'0'63'0,"24"0"-34"0,-12-8 3 15,12 6 27-15,-3-4-27 16,0 1-12-16,3-6-11 15,0 4-2-15,6-7-4 16,0 4-4-16,9-6-2 0,-3 3 2 16,3-6 2-16,0 3-2 31,0 3 0-31,-3 2 1 0,2 3 0 16,-2 3 0-16,0 8 2 15,-3-1-1-15,-3 12 2 16,-3-4 4-16,-3 11 6 15,0-2-1-15,-3 13 1 16,0-6-7-16,-9 3-2 16,3-5 7-16,-6 0 4 0,4-3-3 15,-7-5 1-15,3-3-6 16,0-8 1-16,0 1-5 0,6-12-2 16,3 1 0-16,9-16-1 15,-3 5-9-15,15-8-2 16,-3 3-10-16,9-11-1 31,-3 3-9-31,11-8-1 0,-2 6 7 16,12-9 4-16,-6 5 4 15,8-2 3-15,-5 6 6 16,0-4 2-16,-7 6 4 16,-2 0 1-16,-6 3 3 15,-6-1 3-15,0 6 9 16,-9 0 5-16,0 2 4 0,-6 1 1 15,0 2-2-15,-9 5-2 16,0 1-2-16,-6 7 1 16,3 0-6-16,-9 19-3 15,3-2-5-15,-2 28-2 16,2-5-1-16,-3 24 1 16,3-6-2-16,0 22 2 0,3-11-2 15,3 11-1-15,0-11 1 16,4 0-1-16,2-10-3 0,3-9 2 15,0-7-6-15,3-11 0 16,0-5-17-16,0-24-4 16,0 0-10-16,-3-16-4 31,3 0 14-31,-6-13 6 0,0 3 16 16,-3-1 6-16,0 3 9 15,3 3 5-15,0 3 10 16,3-1 7-16,0 3-3 15,9 0-2-15,-3 3-10 16,12 0-5-16,-3 0-6 16,15-3-2-16,-4 3-1 0,13-9 1 15,-6 4-35-15,3-6-13 16,-4 3-82 0</inkml:trace>
  <inkml:trace contextRef="#ctx0" brushRef="#br0" timeOffset="26403.6449">17377 9824 192 0,'-6'3'71'0,"6"-3"-38"0,-6-3-14 0,6 3 23 0,0 0-12 0,0 0-3 16,0 3-4-16,0-1 0 16,-3 9-13-16,0-3 1 0,-3 13 0 15,3-3-2-15,-6 14 2 16,0-5 3-16,-6 7 1 15,3-5-6-15,0-2-3 16,3-4-6 0,6-4 0-16,0-3 0 15,6-8 0-15,0 0 0 16,6-16 0-16,-3 3-3 16,9-17 0-16,-3 6-3 15,3-10 1-15,-3 5 3 16,6-6 3-16,-3 4-2 15,-1-1 0-15,-2 3-1 0,-3 10 0 16,0 3 4-16,-3 8 1 16,0 0 1-16,-6 16 0 15,0-3-2-15,0 14 1 16,0-6-2-16,-3 5 2 16,3-2-2-16,0-3-1 0,0-2 1 15,0-3 1-15,0-3-3 0,6-13 0 16,3 0-10-16,-3-19-5 15,0 3-1-15,0-10 2 16,0 5 7-16,3-11 2 16,0 3 4-16,0 0 1 15,0 5 3-15,-1 8 1 32,-2 0 21-32,-3 16 11 0,0 0-18 15,-3 19-6-15,0-3-4 16,0 15 0-16,0-4-3 15,0 7-3-15,0-5 0 16,0 3 1-16,0-5-3 16,0-9 0-16,0-2-37 0,3-11-16 15,0-2-22-15,3-22-8 16,-3 4-31 0</inkml:trace>
  <inkml:trace contextRef="#ctx0" brushRef="#br0" timeOffset="27419.906">17695 9451 244 0,'-3'-5'93'0,"3"5"-50"0,6 13-22 0,-3-13 28 15,-3 18-17-15,0-2-6 16,0 19-4-16,0-6 0 16,-3 16-12-16,0-3-1 0,-6 11-2 15,3-8-3-15,-3 11-3 16,0-11 0-16,0 2-1 15,3-7 0-15,1-6 2 0,-1-2-6 16,3-11-1-16,0-2-7 16,3-17-3-16,0 1 0 15,6-16 1-15,0 2 6 16,5-13 2-16,1 3 4 16,6-3 3-16,-3 3-2 0,3 0 0 15,-3 5-1-15,3 3 0 16,-3 2 11-16,-4 9 5 15,1 2-2-15,-6 10 1 16,0-2-4-16,-6 13 2 16,0-2-2-16,-9 13 2 0,0-6-6 15,-5 6-1-15,-1-3-2 32,-6-5 1-32,3-3-7 0,3-5-1 15,0-3-31-15,6-8-14 16,0 1-3-16,12-9 2 15,0 0 21-15,12-5 13 16,-3 0 9-16,9-2 5 16,-3 2 2-16,3 0 3 15,-4 0 19-15,1-5 10 0,-3 0-4 16,3-1-3-16,-3 1-12 16,3-5-5-16,-3 2-4 15,3-5 0-15,-4 5 0 16,-2-5 1-16,0 2-2 15,-3 0-2-15,-3 4 3 0,-6 1 0 32,0 4-1-32,-3 2 1 15,0 3-4-15,-3 10 0 16,0 0 10-16,-3 8 3 16,3-2-1-16,-3 10-1 0,4-2-4 15,-1 7 1-15,3-2-4 16,3 2 0-1,0-2-3-15,3 0-1 0,0-3 1 0,2-5 2 16,1-3-3-16,6-7-2 16,-3-1-18-16,6-10-7 15,-3-1-9-15,6-15-3 16,-3 3 11-16,3-12 7 16,0 7 11-16,-1-4 6 15,-2 3 6-15,-3 3 2 0,0 3 23 16,-3 4 12-16,-3 4-10 15,-3 10-6-15,0 0-9 16,-3 16-3-16,0-3-2 16,-3 11 2-16,0-6-3 15,-6 11-2-15,3-5 4 0,0 0 2 32,0-3-6-32,3-5-3 15,0-3-1-15,6-10-1 16,-3 0 0-16,6-17 0 15,0 4 2-15,6-14 3 0,-3 5-4 16,9-4-3-16,-3 2-2 16,3 2 0-16,-4 3 5 15,4 6 1-15,-3 2-18 0,0 5-9 16,-3 3-124 0</inkml:trace>
  <inkml:trace contextRef="#ctx0" brushRef="#br0" timeOffset="31216.1835">19558 9821 132 0,'-3'-18'52'0,"3"18"-28"0,0-24 7 0,0 19 24 0,0-6-12 15,0 3-4-15,-3-2-8 16,1 2-2-16,-1 2-16 16,0 1 1-16,-6 10 2 0,3-2-4 15,-9 16-2-15,3-4 10 16,-12 15 4-16,3-7-12 15,-6 12-7 1,7-4-1-16,-7 9 1 16,6-8-4-16,3 2-1 15,3-5-2-15,12-2 0 16,0-6 2-16,15-10 0 16,-3-1 0-16,12-18 0 15,-3 3-7-15,6-21 0 16,-4 2-8-16,7-16-1 0,-3 6 4 15,6-11 5-15,-6 5 4 0,-4 3 2 16,-2 5 3-16,-9 11 3 16,3 2 2-16,-12 17 1 15,0-1 0-15,-9 19 0 16,6-3-4-16,-6 14-1 16,3-6-1-1,0 13-2-15,0-5 1 16,4 3-1-16,-1-5-3 15,3-4 2-15,0-4 1 16,8-8 2-16,1-4-17 16,18-14-6-16,-9 1-17 15,12-15-6-15,-6 3-3 16,8-19-1-16,-5 5-9 0,6-18-3 16,-6 7 27-1,-1-7 23-15,-2 8 16 16,-3-1 47-16,-3 6 21 15,-6 5-12-15,-3 9-6 16,-6 9-24-16,0 4-9 0,-9 18-14 16,3 0 3-16,-12 26 1 0,3 0 2 0,-12 17 1 15,3-9 3-15,-8 16 2 16,5-10-9-16,0 7-2 16,3-7-6-16,6-3-3 15,3-8-3-15,6-8 1 16,3-5-8-16,12-16-2 31,0-3-5-31,9-23-1 0,-3 2-12 16,6-16-4-16,-3 3 1 15,-6-8 3-15,0 5 18 16,-15 0 8-16,0 6 10 16,-12 5 4-16,3 5 5 15,-9 5 4-15,3 3-1 16,0 6-2-16,3-1-12 0,3 3-2 15,4 0-3-15,11 3 2 16,-1-1-3-16,16 1 0 16,-3 0-17-16,12-3-8 15,-6 0-6-15,6-3-3 0,-4 0-1 16,1 1 2-16,-3 2 17 31,0-3 9-31,-3 3 8 0,-3 0 5 16,-3 0 11-16,-3-2 7 15,-1 2-1-15,1-6 1 16,-3 4-12-16,3-4-4 16,-3 4-7-16,3-4-1 15,0 4 3-15,6-1 1 16,0 0-4-16,0 6 1 0,-3-3 0 16,0 8 2-16,-1-3-1 15,-5 9 2-15,0-4 0 16,-9 11 1-16,0-2 6 15,-6 10 6-15,1-3-2 16,-10 3 0-16,3-5 0 16,-3 0 4-16,3-3-4 0,-6-5 2 15,3-3-7-15,3-7-1 16,4-1-6-16,2-10-2 16,0-1-2-16,9-10-2 15,0 3 0-15,6-8 3 0,0 3-7 16,8-12 1-16,-2 7-2 31,12-4 1-31,-3 6 2 0,6-3 4 16,-6 3 1-16,2 5 3 15,-2 3-1-15,-3 5-1 16,-3 3 1-16,-3 10 1 16,-3 0 5-16,-9 11 6 15,0-3 2-15,-9 14 3 16,0-3-6-16,-6 10 1 0,3-5-4 15,-3 3 0-15,0-6-5 16,4 1-1-16,-1-6 1 16,3-5 2-16,0-3-5 15,6-10-1-15,3-1-2 16,9-15-2-16,-3 3-2 16,12-14-1-1,-4 5-5-15,13-10 0 16,-3 5 4-16,6-7 2 15,-6 4 1-15,-1 1 1 16,-2 5 3-16,-3 2 0 16,-3 3 1-16,-3 11 2 0,-3 0 1 15,-3 15 1-15,-3-2 0 16,-6 11 2-16,3-4-1 0,-6 9 2 16,3-5 0-16,0 5 1 15,0-3-7-15,0-3 0 16,3-2-3-16,3-8-2 15,0 0-4-15,6-13-2 16,0-1-9-16,3-9 0 16,-3 1-3-16,6-9 0 0,-4 1 8 15,4-4 6-15,0 5 3 16,0-3 3-16,0 3 1 16,-3 2 3-16,-3 3 8 15,-3 8 5-15,-3 0-1 16,-3 14 0-16,0-1-2 15,-3 11 0 1,0-3-4-16,-3 11 0 16,0-3-5-16,0 11 0 15,0-6-3-15,0 3-1 16,3-2 1-16,0-1 0 16,0-4-9-16,3-4-4 15,0-2-22-15,6-11-8 0,0 1-28 16,6-17-12-16,-3 3-29 15</inkml:trace>
  <inkml:trace contextRef="#ctx0" brushRef="#br0" timeOffset="31416.8121">20597 9790 268 0,'-6'10'101'0,"6"-10"-54"0,-12 27-33 0,12-25 28 0,-6 12-19 16,3-4-4-16,-2 11-10 15,-1-2-4-15,-3 5-2 16,3-6 0-16,0 3 0 0,0-2-4 16,3-6 1-16,0-2-18 15,3-11-8-15,0 0-22 16,0-14-7-16,0 4-66 16</inkml:trace>
  <inkml:trace contextRef="#ctx0" brushRef="#br0" timeOffset="31617.4445">20591 9594 236 0,'3'-27'88'0,"-3"27"-48"0,-6 6-20 0,6-6 27 0,0 5-25 16,0 0-9-16,0 6-8 0,0 2-2 15,0 3-2-15,0-3-3 0,3 3 1 16,-3-3 1-16,6 3 0 16,-3-3-3-16,6 1 0 15,-3-4-25-15,6-2-11 16,-3 0-18-16,9-3-5 31,-6-2-4-31,0-3-27 16,0 0 24-16</inkml:trace>
  <inkml:trace contextRef="#ctx0" brushRef="#br0" timeOffset="31871.0079">20755 9747 212 0,'-6'8'79'0,"6"-8"-42"0,-6 8-30 15,6-8 18-15,0 3-9 16,0-1 1-16,-3 12 1 0,0-4 3 15,-6 6-11-15,3-3 3 0,-3 6 3 16,0-3 5-16,0 5 2 16,1-3-1-16,-1 6-2 15,3-5-4-15,0-1 0 0,0-2-9 16,6 0-4-16,0-3 0 31,3-2 0-31,0-1-4 0,3-4-1 16,0-1 3-16,3-5 1 15,-4 0-9-15,4-11-3 16,-3 1-46-16,3-6-20 16,0 3-69-1</inkml:trace>
  <inkml:trace contextRef="#ctx0" brushRef="#br0" timeOffset="32934.1095">21142 9975 192 0,'-9'-8'74'0,"9"8"-40"0,-3-16-22 0,3 13 19 0,3-5-18 15,-3 0-5-15,6-5-5 16,-3 3-3-16,6-12 1 0,0 7-1 0,6-4 2 16,0 3 1-16,5 0 1 15,-2 3-2-15,3 10 1 16,-3 1 11-16,-3 10 6 15,-3 0-2-15,-6 13 0 16,0-3-4-16,-9 11-1 16,3-5-5-1,-12 8 0-15,3-3 1 16,-6 0 2-16,3-5-1 16,-3 0 1-16,0-6 3 15,0-4 1-15,4-4-11 16,-1-4-1-16,0-4-3 15,6-10 0-15,0 0-3 16,6-18 0-16,0 5-5 0,9-14-2 16,0 6-4-16,14-5 1 15,-2 5 2-15,9 0 2 16,-3 5 6-16,3 5 1 16,-7 3 2-16,1 11 0 0,-3 0 0 15,-6 13 2-15,-3-3 10 16,-3 14 4-16,-3-4-5 0,-3 14-2 15,0-5-1-15,-6 8 2 16,0-5-1-16,-3 2 0 16,3-6-1-16,-3-1 0 15,0-7 0-15,3-4 0 16,0-3-7-16,6-13 0 31,-3-1-3-31,9-9 0 0,-3 1 2 16,9-7 0-16,-3 3 0 15,2-1 0-15,-2 3-3 16,3 0 0-16,-3 3-12 16,3 3-5-16,-3-1-7 15,0 3-1-15,-3 0-18 16,0 0-6-16,0 3-65 16,0-6-39-16,0 1 70 15</inkml:trace>
  <inkml:trace contextRef="#ctx0" brushRef="#br0" timeOffset="33450.7688">21770 9337 256 0,'-3'0'96'0,"3"0"-52"0,-3 19-27 0,3-17 25 15,0 12-16-15,0-4-2 16,-6 17-5-16,0-4-3 15,-6 20-8-15,3-6-1 0,-12 18 3 16,7-4-4-16,-4 7 2 0,3-8-1 16,0 6 3-16,3-9-5 15,0-2-1-15,0-8-2 16,3-5 1-16,3-5-7 16,3-14 1-16,0-3-1 15,3-15 2-15,0 0-1 16,9-16 1-16,-3 5 2 0,12-13 2 15,-3 5-1-15,9-5-1 16,-3 5-2-16,3 0 1 16,-1 6-1-16,1 7 0 0,-3 3 4 15,-3 11 1-15,-3-1 1 16,-6 9 2-16,0-1-1 31,-9 12 0-31,0-4-1 0,-9 11 0 16,3-5-2-16,-9 5-2 15,3-2 1-15,-9-1-1 16,3-5 0-16,0-2 2 16,0-3-1-16,1-8 2 15,2-3-9-15,0-10-3 16,3-1-11-16,3-7-2 0,0 2-13 16,6-7-3-16,0 2-29 15,3-2-9-15,0 2-42 16</inkml:trace>
  <inkml:trace contextRef="#ctx0" brushRef="#br0" timeOffset="33672.0545">21949 9755 244 0,'-6'19'90'0,"6"-19"-48"0,-6 42-27 16,6-37 24-16,-3 9-8 15,0-1-1-15,-3 11-14 16,0-3-7-16,0 8-6 0,0-5-5 0,0 0-1 16,0-3-3-16,3-5-1 15,0-3-32-15,0-11-13 16,3-2-54 0,0-18-44-16,0 2 60 15</inkml:trace>
  <inkml:trace contextRef="#ctx0" brushRef="#br0" timeOffset="33834.704">21922 9578 228 0,'-3'0'88'0,"3"0"-48"0,-6 11-38 16,6-11 19-16,3 7-13 15,0-1-2-15,0 4-4 16,0-4 1-16,3-1-2 16,0 0-12-16,3-2-2 15,0-1-32-15,5-7-12 16,-2 0-33-1</inkml:trace>
  <inkml:trace contextRef="#ctx0" brushRef="#br0" timeOffset="34450.3903">22196 9451 208 0,'-12'3'79'0,"12"-3"-42"0,-18 15-17 0,15-15 27 16,-9 14-12-16,3-4-2 15,-9 19-4-15,3-2 1 16,-5 18-16-16,2-6 5 0,0 12 2 15,3-6-11-15,0 10-3 16,3-7-3-16,3 0 0 16,0-9-5-1,6-4-1-15,0-6-8 16,3-8-2-16,0-3-2 16,3-15-1-16,0 0-8 15,3-19-2-15,0 3-3 16,0-14 0-16,0 6 11 15,0-8 5-15,-3 5 8 16,-3 0 4-16,0 6 1 0,-3 2-1 16,0 3 7-16,0 7 5 15,0 4 0-15,0 7 3 16,0-2-4-16,0 5-1 16,0-3-6-16,6 3-1 15,0-3-3-15,9 0-1 0,-3 1 1 16,9-6 0-16,0 0 0 0,6-6 0 15,-4 1 0-15,4-8 0 16,-3 2-5-16,0-5 1 16,-3 3 0-16,-6-3 2 15,-1 3 1-15,-5 2 3 16,0 1 12-16,-9 10 6 31,0 0-2-31,-5 10 2 0,-1-2 0 16,-3 8 2-16,0-2-6 15,-3 7-1-15,3-3-7 16,3 3 0-16,0-2-7 16,9-1-1-16,0-2 0 15,3 0 0-15,0 0-7 16,6-8 0-16,0 0-19 0,6-11-6 16,-3 1-27-16,6-12-13 15,-4 4-63 1</inkml:trace>
  <inkml:trace contextRef="#ctx0" brushRef="#br0" timeOffset="34672.2009">22350 9472 252 0,'-8'-3'96'0,"8"3"-52"0,-6 6-23 0,6-6 30 15,-3 8-18-15,0 0-4 16,-3 18-8-16,0-5-4 15,-3 22-9-15,3-4-3 0,0 12 1 16,0-9-5-16,3 8-3 0,0-8-13 16,3 3-5-16,0-8-31 15,6-7-13-15,-3-7-52 16,6-7-41 0,0-2 63-16</inkml:trace>
  <inkml:trace contextRef="#ctx0" brushRef="#br0" timeOffset="34988.0096">22490 9689 288 0,'-18'8'107'0,"18"-8"-58"0,-14 16-48 0,14-16 21 16,-6 8-8-16,3 0 0 0,-6 10 0 31,6-2 2-31,-3 0-9 0,0 0-4 0,3 0-2 16,0-3-4-16,6 0 2 15,-3 0-1-15,9-2 0 16,-3 0 2-16,9-3 0 16,-3-1 0-16,2 1 0 15,-2 0 2-15,0 3 1 16,-3-3 7-16,-3 2 6 0,-3 1-2 16,-9 8 0-16,0-4-6 15,-6 1 0-15,0-2-5 16,-5 1-2-16,2-1-38 15,-12-1-15-15,3-3-104 16</inkml:trace>
  <inkml:trace contextRef="#ctx0" brushRef="#br0" timeOffset="37136.0358">15939 10282 172 0,'-3'-11'66'0,"3"11"-36"0,-3 0-15 0,3 0 20 16,-3 3-10-16,3-1-3 16,-3 12-8-16,0-1-4 15,-3 27-5-15,0-6-4 0,0 24 0 0,0-8 3 16,-6 25 5-16,3-12-1 0,-3 8 3 15,4-10-6-15,-1 0-3 16,3-5-1-16,6-11-1 16,0-8 0-16,6-13 0 15,0-3-3-15,3-24 0 16,-1 3 2-16,4-26 0 31,-3 2-2-31,0-13 0 0,-3 8-5 16,-6-6-2-16,0 6 11 15,-6 5 6-15,3 3 0 16,-9 5-2-16,0 3 4 16,-5 5 2-16,2 3-4 15,0 2 1-15,3 3-7 16,6 0-3-16,0 0 1 0,9 0 0 16,-3 0 1-16,9-5 0 15,0 0 0-15,6-11 0 16,-3 3-18-16,5-14-5 15,-2 3 9-15,6-13 5 0,-3 5 3 16,6 1 5 0,-6 2 0-1,-3 5 3-15,-3 5 3 0,-4 11 2 16,-2 0 8-16,-9 24 2 16,0 0-4-16,-5 19-3 15,2-6 3-15,-6 21 2 16,3-8 0-16,-3 16 1 15,3-7-8-15,0 2-5 16,3-8 0-16,3-3 0 0,0-10-6 16,9-8 0-16,0-6-8 15,9-21-3-15,0 1 1 16,9-22 0-16,-4 3 3 16,7-14 4-16,-6 4 3 15,0-4 2-15,-3 6 1 16,-3 5 2-1,-4 3-1-15,-5 8-1 16,0 2 1-16,-6 14 1 16,0 0 1-16,-6 13 3 15,0-3-1-15,-2 11 0 16,2-6-3-16,3 6-2 0,0-6-2 16,3 1-1-16,0-3-1 15,9-6 3-15,-1-2-7 0,7-13-2 16,-3 0-8-16,6-14-1 15,-3 6 5-15,0-11 4 16,-3 3 3-16,0-3 5 16,-3 6 1-16,-3 4 3 15,0 1 1-15,-6 5 3 16,0 3 6-16,-6 10 4 0,3 1 3 16,-6 9 1-16,0-1-7 15,-3 12-3-15,0-2 1 16,0 5 3-16,3-2-10 15,3 2-5-15,0-6 1 16,9-4-1-16,0-3 1 16,6-8 0-1,0-3-5-15,6-13 1 16,-3 0-9-16,3-16-2 16,-3 3-3-16,5-13-2 15,-2 7 7-15,0-10 3 16,-3 8 6-16,-3-3 4 0,0 6 16 15,-6 5 9 1,0 2 1-16,-3 17 2 0,0-1-14 0,-3 14-3 16,0-1-7-16,-3 14-3 15,3-3 0-15,0 6-1 16,0-6 0-16,0 3 0 16,3-6 0-16,0-2 0 15,0-3-27-15,6-7-9 16,0-4-9-1,6-15-2-15,-3 2-7 16,12-12-2-16,-3 1-2 16,8-12-6-1,-5 5 29-15,6-21 18 16,-3 7 14-16,0-7 32 16,-4 8 14-16,-2-1 19 15,0 9 10-15,-6 5-20 0,-3 5-8 16,-6 16-17-16,0 0-7 15,-9 24-11-15,3-3-2 0,-9 22 3 16,0-6 0-16,-9 16 4 16,4-6-1-16,-1 14 2 15,3-8-8-15,3 6-4 0,0-9-2 16,6-2-1-16,3-6-3 0,12-10 2 16,-3 0-4-16,9-22-1 15,0 1-2-15,3-19 0 16,-4-2-4-16,1-9-3 15,-3 3 6-15,-3-2 3 16,-3 2 4-16,-9 3 3 31,0 2-2-31,-15 3 0 0,3 3 1 16,-2 8 0-16,2 0 0 16,0 2 0-16,3 0-3 15,6 3 0-15,0 0-1 16,15 3 3-16,0 0-7 15,12-1-2-15,-3 1-21 16,8 0-7-16,-2-1-43 16,3-2-44-16,-3 0 40 15</inkml:trace>
  <inkml:trace contextRef="#ctx0" brushRef="#br0" timeOffset="37919.9928">16906 10583 216 0,'-9'-5'82'0,"9"5"-44"0,-20 3-25 0,17-3 22 15,-9 2-9-15,3 1-1 16,-6 8-3-16,3-3-2 16,-3 7-10-16,0-1 2 0,0 7 2 15,3-3-7-15,0 1-2 16,4-3-5-16,2 5-1 31,0-3 1-31,6-10 2 0,0 0-1 16,6-5-1-16,0 0 1 15,8-11 1-15,1 0-6 16,6-8-1-16,-3 3-7 16,6-9 0-16,-3 4 4 15,-1-6 2-15,-2 3 4 16,-3 2 1-16,0 4 1 0,-6 9 2 16,0 1-3-16,-9 16 0 15,0-4 1-15,-6 23 0 16,0-7 2-16,-12 22 1 15,3-5 10-15,-6 16 6 16,4-9-4-16,-7 11 0 16,3-10-9-1,0 2-2-15,3-7 0 16,3-6 0-16,4-6-2 0,-1-9-2 16,0-4 1-16,3-21-1 15,0 1-5-15,6-17 1 16,0 3-11-16,3-13-3 15,0 6-7-15,9-7 1 16,0 4-7-16,12-6-3 0,-4 6 3 16,10-3 2-16,-3 2 13 15,6-5 10-15,-6 9 4 16,2-1 2-16,-2 3 0 16,0 2 0-16,-3 3 0 15,0 0 0-15,-3 3 0 16,-1-3 0-16,1 3 0 0,0 0 0 15,-3 0 0-15,3 5 0 16,-3 2 13-16,0 6 6 16,-3 0-5-16,-1 3-3 15,-2 0 0-15,-3 7 3 16,0-2 7-16,-6 5 7 31,0 1-2-31,-6 2 2 0,3-3-5 16,-6 5 0-16,1-2-8 0,-1-5-2 15,0-1-9-15,0-10-3 16,3 0-3-16,0-8 0 16,0 0-18-16,3-7-9 15,0 1-67-15,6-12-29 16,0 5 4-16</inkml:trace>
  <inkml:trace contextRef="#ctx0" brushRef="#br0" timeOffset="38436.2008">17514 10681 252 0,'-6'-5'93'0,"6"5"-50"0,0-5-26 31,0 2 25-31,0 3-13 0,0 0-5 16,0 3-9-16,0-1-2 15,-3 12-8-15,0-4-3 0,0 14 1 16,0-3-2-16,-6 8 2 16,3-5-2-16,-3 0-1 15,3-6-26-15,0-4-12 16,0-1-19-16,0-13-7 0,3 0-36 16,0-19-31-1,0 3 56-15</inkml:trace>
  <inkml:trace contextRef="#ctx0" brushRef="#br0" timeOffset="38936.1886">17439 10562 256 0,'-3'-24'96'0,"3"24"-52"0,0-18-40 0,0 15 19 31,0 1-15-31,0-1-4 0,6 0-3 16,0 1-1-16,3 2 0 16,-3 0 0-16,3 2 0 0,-3 1 2 15,6 5 1-15,-3-3-17 16,3 0-7-16,-1 1 10 15,1 2 5-15,0-3 2 16,0 6 3-16,-3-4 1 0,-3 9 2 16,0-2 12-16,-3 7 6 15,-3-3 1-15,-3 11 2 16,0-5 0-16,-6 11 3 16,3-6-1-16,-3 5 0 15,0-5-10-15,0 0-2 16,3-2-7-16,3-9-4 0,0-2-1 15,3-11 1-15,0-2-3 16,6-19-2-16,0 3-3 16,6-13 1-16,0 4-4 0,12-7-1 15,-3 5 0-15,6-7 1 16,-4 4 3-16,1 1 4 31,-6 5-1-31,-3 5 1 0,0 2 4 16,-9 12 1-16,0 2-1 15,-6 8-2-15,0 0 1 16,-6 13 1-16,0-3-1 16,-3 6 2-16,3-3-2 15,0 8-1-15,0-5-10 16,3 3-6-16,0-3-41 0,6-1-17 16,0-7-55-1</inkml:trace>
  <inkml:trace contextRef="#ctx0" brushRef="#br0" timeOffset="39389.9995">17975 10713 260 0,'0'-5'96'0,"0"5"-52"0,6-11-47 0,-3 8 16 0,0-2-7 16,0 0 1-16,9-3-4 15,-3 0-2-15,3-5 0 16,-1 2-1-16,1-2 2 0,-3 0-1 0,-3 2 2 15,-3 3-2-15,-6 3 2 16,0 0 7-16,-9 7 5 16,3 1 4-16,-5 10 1 15,2-2-5-15,-3 13 1 16,3-6 0-16,0 14-1 31,0-6 4-31,3 6 0 0,0-6-8 16,3 1-2-16,3-3-5 15,3-6-3-15,0-2-3 16,6-5 1-16,0-3 1 0,6-11 0 16,-3 0-40-16,6-12-15 15,0 1-105 1</inkml:trace>
  <inkml:trace contextRef="#ctx0" brushRef="#br0" timeOffset="40621.104">18299 10591 200 0,'-3'-8'77'0,"3"8"-42"0,0 0-17 0,0 0 25 16,0 3-11-16,0 0-1 16,0 13-7-16,0-3-3 15,0 24-11-15,0-5 2 0,-9 26 2 16,3-8-7-16,-2 16-4 0,-1-5 4 16,-3 8 3-16,3-11-5 15,-3-2-1-15,3-9-2 16,3-7-2-16,0-8-8 0,6-16-3 15,0-1-14-15,3-25-4 16,0 2-5-16,3-27-1 31,0 6-3-31,0-24-2 0,0 8 20 16,-6-10 11-16,0 7 7 16,0 3 2-16,0 8 24 15,-3 3 13-15,0 7-3 16,-6 14 0-16,3 0-8 15,-6 16-2-15,3-3-7 16,-3 18-2-16,0-2-3 0,0 16 0 16,1-8-6-16,2 2-4 15,0-5-1-15,6 3 1 16,0-5-1-16,9-4-1 16,0-1-2-16,8-12 1 15,-2 1-8-15,6-14-2 16,0 3-12-1,0-21-3-15,0 5-2 16,6-13 0-16,-6 6 11 16,2-12 7-16,-2 12 5 15,-3-1 3-15,-3 5 7 0,-3 6 5 16,0 3 10-16,-6 10 5 16,0 0 0-16,-6 10 0 15,0 1-8-15,0 13-2 16,0-3-7-16,0 11 0 0,0-3-5 15,0 3-2-15,0-3 0 16,3-2-1-16,0-3 0 16,6-6 0-16,0 3 0 15,3-13 2-15,0 0-10 16,9-15-2-16,-4 1-6 0,10-10-3 16,-6 6 4-16,3-6 4 15,-3 6 4-15,0-4 4 16,0 4 2-16,-7 5 3 15,-2-1 5-15,-3 9 4 16,-3 0 0-16,-3 8 1 16,0-1-2-1,-3 14-1-15,0-3-5 16,0 6-1-16,0-3-3 16,3 5-1-16,0-3 1 15,6 1 2-15,0-3-12 16,6-6-3-16,-3-2-14 15,9-5-3-15,-3 0-13 0,3-11-3 16,-3 0-35 0,0-8-46-16,-1 3 37 15</inkml:trace>
  <inkml:trace contextRef="#ctx0" brushRef="#br0" timeOffset="41036.5099">18773 10607 236 0,'-6'-5'88'0,"6"5"-48"0,-12 0-25 15,12 0 26-15,-6 3-11 16,3-1 0-1,-3 9-4-15,0-3 1 16,-3 8-15-16,3-1 0 0,-3 7-1 16,0-4-2-16,3 6 2 15,0-3-6-15,3 0-3 16,0-2-4-16,3-3 1 16,0-3 1-16,3-8 2 15,0 0-12-15,3-12-6 0,0-1-9 16,6-8-5-16,-3 0-5 15,3-8-4-15,0 3 17 16,0-3 10-16,-3 3 8 16,-3 0 3-16,0 5 16 15,-3 3 7-15,0-1 5 0,-3 12 3 16,0-1-10-16,-3 11-2 16,0 0-8-16,-3 10-4 15,3-2 1-15,-3 13 0 16,3-5-6-16,0 3 0 0,0-3-1 15,3-1 2-15,0-1-6 16,3-9 1-16,0 0-26 31,6-10-10-31,-3-3-29 0,8-14-12 16,1 1-34 0</inkml:trace>
  <inkml:trace contextRef="#ctx0" brushRef="#br0" timeOffset="41305.7329">19055 10303 268 0,'-3'-3'101'0,"3"3"-54"0,-3 6-37 15,3-6 25-15,0 7-6 16,0 1 3-16,-3 16-9 16,0-3-2-16,-5 22-12 15,2-9 6-15,-9 16 4 0,3-5-4 0,-6 11 2 31,3-8-10-31,-3 4-2 16,3-7-3-16,3 0-2 16,1-8-6-16,8-5-1 15,0-3-15-15,6-15-3 0,0-1-18 16,5-16-8-16,1 3-36 16,3-10-15-16,0 2-10 15</inkml:trace>
  <inkml:trace contextRef="#ctx0" brushRef="#br0" timeOffset="41722.0614">19133 10586 204 0,'-3'-5'77'0,"3"5"-42"0,3-8-19 0,0 5 24 0,0 0-6 16,-3 1 3-16,0-1-1 15,0 3-1-15,0 0-18 16,0 0-4-16,-3 5 1 0,0-2-4 15,0 8 2-15,0-3-7 0,0 5-1 16,0 0 4-16,0 3 5 31,0-3-7-31,0 0-3 16,0 1-5-16,0-1 1 16,3-3 1-16,0 1 0 0,0-3 0 15,3 0 0-15,0 0 0 16,3 0 0-16,-3-3-3 15,3 3 2-15,-3-3 1 16,0 3 2-16,0-2-1 0,-6 7 2 16,3-3-2-16,-3 4 2 15,0-4 2-15,-6 3 2 16,0-2 1-16,-3 0 0 16,3-3-4-16,-6-1-1 15,3 4-30-15,0-8-12 16,1-1-70-1,2-2-32-15,0 0 9 16</inkml:trace>
  <inkml:trace contextRef="#ctx0" brushRef="#br0" timeOffset="43091.0262">19743 10324 212 0,'3'-34'79'0,"-3"34"-42"0,3-16-21 0,-3 13 24 16,0 0-6-16,0 1 3 15,0 7-19-15,0 0-6 16,-3 19-7-16,0-3 3 0,-6 24 4 16,3-5-2-16,-12 13 2 15,3-8-5-15,0 13-2 0,4-8-2 16,-1 3 0-16,0-8-2 15,3-8-1-15,3-5-2 16,3-13 1-16,0-3-12 16,9-19-5-16,0 0-6 15,6-18-2-15,0 3 3 0,-6-9 3 16,0 3 10-16,-12-2 5 16,0 2 4-16,-6 5 1 15,3 4 13-15,-6 7 6 16,3 0-3-16,0 8-1 0,0 0-7 15,0 5 0-15,3 0-7 16,6 3-1-16,0-2-2 31,9-1 0-31,0-3 2 0,18-2 2 16,-6 0-12-16,15-10-3 16,-4-1-12-16,7-10-2 15,-6 3 10-15,3-14 7 16,-6 5 5-16,-1-2 3 15,-2 6 1-15,-6 1 3 16,-3 6 14-16,-6 9 9 0,0-1-1 16,-6 18 0-16,-3-2-4 15,-6 21-3-15,0-2-7 16,-6 15-2-16,3-8 0 16,-6 14 2-16,3-6-5 15,0 9-1-15,0-9-4 0,6 0-1 31,3-5-4-31,9-10-1 16,0-1-17-16,9-20-8 16,-3-4-1-16,3-18-1 15,0-2 16-15,3-9 10 0,-3 6 3 16,-1 0 2-16,-2 2 8 16,-3 9 6-16,0 2 11 15,-3 11 8-15,0-1-3 0,-3 11 0 16,0-2-11-16,-3 2-5 15,0 1-7-15,3-4-2 16,0 1-3-16,6-6-1 16,-3-2-1-16,15-11-2 15,-3 2-8-15,5-12-5 16,-2 2-7-16,6-8 0 0,-6 3-3 16,0-3 2-16,-3 3 12 15,-6 3 7-15,-4 2 8 16,-8 8 4-16,0 2 11 15,-11 12 6-15,2-4 5 16,-9 14 3-16,0 0-3 0,3 8-3 31,3-3-7-31,9 3-1 16,0-3-12-16,18 3-3 16,-3-6 0-16,15-4 1 15,-6-1-10-15,8-13-5 0,-5 0-56 16,15-21-23-16,-6 2-50 15</inkml:trace>
  <inkml:trace contextRef="#ctx0" brushRef="#br0" timeOffset="44655.2994">20654 10732 220 0,'-12'-3'82'0,"12"3"-44"0,3-11-38 0,0 9 18 16,6-6-8-16,-3 2 2 31,3-7-1-31,0 0 1 0,2 0-6 16,-2-1-2-16,6 1 2 0,-3 3 1 16,3 4 1-16,-3 1 2 15,-3 10 1-15,0 1 1 16,-6 7 0-16,0-3 0 15,-6 14 2-15,0-5-1 16,-3 13 2-16,0-6-6 0,-3 3-1 16,3-2-4-16,-3-4-1 15,3-1-1-15,0-7-2 16,0 1-2-16,6-13 1 0,0 0-1 16,3-19 0-16,0 0-5 15,9-11 0-15,0 4 3 31,15-12 2-31,-6 6 2 0,8-5 0 16,-5 5-3-16,0 5 0 16,-3 5 4-16,-6 14 1 15,-3 2 2-15,-9 14 0 16,0-1 2-16,-9 17 3 16,3-6-2-16,-9 16 1 15,3-5-3-15,0 5 0 0,0-5-6 16,3 5 1-16,0-8-2 15,6-5 0-15,0-3-11 16,12-11-7-16,-3-2-3 16,12-18 2-16,-3-1 0 15,5-15 1-15,-2 2 4 16,3-13 2-16,-3 8 9 0,-3-6 4 16,-3 6 2-16,-3 5-1 15,0 3 9-15,-7 8 6 16,1 2 4-16,-6 11 3 0,0 0-1 15,-6 11 2-15,1 0-9 16,-4 10-3-16,3-5-4 31,0 7-2-31,0-1-3 0,6 4-2 16,0-5-2-16,6-2 1 16,-3-1 1-16,6-10 2 15,0 0-8-15,2-13-3 16,1 0-4-16,6-19 0 15,-3 5-6-15,12-12-3 16,-3 4 5-16,2-5 5 0,-2 6 7 16,-6 2 3-16,0 3 4 15,-9 10 1-15,0 1 7 16,-9 10 6-16,0 0 1 16,-9 16-1-16,3-3-2 15,-3 11-1-15,0-6-5 16,0 9-3-1,0-6 0-15,3 3-1 16,0-6-5-16,3 1 1 16,3-3 0-16,6-9 0 0,-3 1-9 15,15-18-4-15,-3 2-9 16,9-13-1-16,-6 5-1 16,6-8 2-16,-4 3 10 15,1-3 4-15,-3 3 8 0,-3 5 2 16,-3 3 8-16,-3 10 6 15,-3 0-2-15,-6 14 0 16,0 0 0-16,-6 10 2 16,3-3-7-16,-6 9-1 15,3-3-2-15,0 2-1 16,0-2-3-16,3 0-2 0,0-6-2 16,9-7 1-16,0-3-1 15,6-14-2-15,0 1-11 16,3-13-2-16,0 2 1 15,-1-13 5-15,1 5 6 16,3-8 3-16,-3 6-1 16,0-1 2-1,-3 6 3-15,-3 5 1 16,0 3 5-16,-3 10 5 16,-3 1 2-16,-3 12 0 15,0 1-5-15,-3 13-2 0,0-3-4 16,0 8-3-16,0-5 0 15,0 5-1-15,0-5 0 16,3-1 2-16,0-4-25 0,0-6-12 16,0-2-20-16,6-14-8 15,-3 3-54 1</inkml:trace>
  <inkml:trace contextRef="#ctx0" brushRef="#br0" timeOffset="45692.3139">21734 10321 212 0,'0'-21'79'0,"0"21"-42"0,6-10-28 15,-3 7 19-15,0 3-3 16,0 0 0-16,0 8-6 16,0-3 1-16,0 11-11 15,0 0 3-15,-3 13 2 0,0-2-3 0,-3 12 1 16,0-7-3-16,-9 13 2 15,3-8-6-15,-3 5-3 16,-2-5-1-16,5 0-1 0,0-5-3 16,3-5 2-16,3-6 1 15,9-11 2-15,-3 1-6 16,6-14 1-16,0 1 1 0,8-12 3 16,-2 4-2-16,6-6 0 15,-3 3 1-15,0 0 0 16,-3 2-3-16,0 3 0 15,-1 0 4-15,-5 11 1 16,0-1 0-16,-6 9-2 31,0 0 3-31,-6 7 2 0,0-2 0 16,-9 8 2-16,1-3-2 16,-7 3 0-16,0-3-1 15,-6 0 0-15,3-5-2 16,-3-3-2-16,1 0-2 15,2-7 1-15,3-1-15 16,6-5-6-16,0 0-7 0,9-8 0 16,0-3 11-16,15 1 8 15,-3-1 7-15,12-5 2 16,-3 3 3-16,11-3 1 16,-8 3-6-16,3-5 0 0,-3 2 1 15,0-5 3-15,-3 2 0 31,-1-5-1-31,-2 6 1 0,0-6 1 16,-3 5-3-16,-3-2 0 16,0 3 1-16,-3-1 2 15,-3 3 3-15,0 3 2 16,-3 0 5-16,0 5 3 16,0 0-2-16,-3 11 2 15,0-1-6-15,-3 11-1 0,3-2-2 16,-3 8 1-16,3-4-6 15,-3 7-1-15,3-4 0 16,0 1 2-16,0-4 1 16,3 1 1-16,0 0-5 15,6-5-1-15,-3-1 3 16,3-4 1-16,0-4-14 0,0-4-6 16,0-1-9-16,3-10-3 15,0 0-2-15,0-6 0 16,0 3 15-16,2-2 10 15,-2 2 3-15,0 0 2 0,-3 3 13 16,0 7 5-16,0 1 3 31,-6 16 3-31,0-3-8 0,-3 10-3 16,0-2-4-16,0 8 0 16,0-6 7-16,-3 4 5 15,3-4 8-15,0 1 6 16,0-4-14-16,0-4-3 15,0-3-8-15,0-5-3 16,3-1 0-16,0-10-1 0,0 3-5 16,3-8 1-16,0 2 0 15,3-7 0-15,0 2-20 16,6-5-7-16,-3 2-48 16,9 1-21-16,-3 2-41 15</inkml:trace>
  <inkml:trace contextRef="#ctx0" brushRef="#br0" timeOffset="46824.5487">22386 10819 212 0,'-9'-11'79'0,"9"9"-42"0,0-9-32 0,3 3 17 15,0-3-14-15,3-4-2 31,3-4-4-31,0-2 1 0,3-3-2 16,6 3-1-16,3 2 3 0,-1 4-2 16,1 1 2-16,0 6-4 15,-3 8 0-15,0 6 3 16,-6 7 1-16,-3 5 3 16,-9 9 3-16,-3-1-2 15,-6 3 1-15,-12 1-5 0,3 1-2 16,-6-2 4-16,0-5 4 15,1-3-3-15,2-7-1 16,0-9 0-16,6-5-1 16,3-8-13-16,3-13-4 15,6 0-3-15,6-6 0 0,6-2-2 16,9-5 1-16,12-6-7 0,8-8-1 31,7-2-9-31,3-8-2 16,-7 0-2-1,1-3-2-15,-6 0 23 16,-3 5 11-16,-7 3 7 16,-5 3 20-16,0 5 9 15,-12 16 7-15,-3 5 4 0,-3 3 0 16,0 3-1-16,-6 4-21 16,-3 9 6-16,-3 8 3 0,-3 10-7 15,3 13 1-15,-6 14-9 16,9 10 0-16,-6 17-8 15,1 15-1-15,-7 5-2 16,3 3 1-16,0 8-2 0,3-3-1 16,-3-8-2-16,6-10 1 15,3-16 3-15,0-16 1 16,0-13-28-16,3-14-10 16,-3-13-16-16,3-15-4 0,-3-14 21 15,-2-10 10-15,-4-6 15 31,-3 0 8-31,-9-2 3 0,9 8 4 16,0 4 12-16,6 4 6 16,9 2-4-16,6 6-1 15,6 2-7-15,9 5 0 16,6-2-5-16,2 0 1 16,1 2-5-16,0 1 0 15,3-4-1-15,-3 1-2 0,-1 0-114 16</inkml:trace>
  <inkml:trace contextRef="#ctx0" brushRef="#br0" timeOffset="48641.6985">15835 11486 156 0,'-12'-11'57'0,"12"11"-30"0,3-3 1 0,-3 1 25 16,0 2-16-16,0 0-4 15,0 10-10-15,0-2-3 16,0 21-11-16,0-5-3 0,-6 21 0 16,0-5 3-16,-6 13 5 15,0-8 1-15,-3 2 0 16,3-7-7 0,0-3-5-16,3-5-2 15,4-8 1-15,2-3-1 16,6-13-1-16,-1-3 1 15,7-16-1-15,0 3-3 16,6-18 2-16,-3 5-1 16,3-16-2-16,-3 8 3 15,0-6 0-15,0 6 1 0,-3 3 2 16,0 5-1-16,-3 7-1 16,0 4 3-16,-4 18 0 15,1 0 1-15,-3 15 0 16,0-1 0-16,0 9 0 15,0-4 0-15,-3 5 0 16,1-6-2-16,-1-2 1 0,0-3-4 0,3-5 0 16,0-3-1-16,3-13 0 15,0 0 2-15,5-18 0 16,1 2-5-16,6-16 1 16,-3 3 0-16,6-11 2 15,-3 6-1-15,3-1-1 31,-3 6-2-31,0 11 1 0,-4 2-4 16,-2 21-1-16,-3 0 0 16,-9 27 1-16,0-5 3 15,0 10 4-15,0-6-1 16,0 1 1-16,0-3-3 16,3-5-1-16,0-3-15 15,3-7-4-15,0-1 0 0,9-16 2 16,-3 3 8-16,6-13 7 15,-3 2 5-15,6-10 4 16,-3 3 0-16,3-9-1 16,-3 3 5-16,-1-5 1 15,-2 3 0-15,6-1-1 16,-3 6-3 0,0 3 1-16,-3 2-2 0,0 8 2 15,0 0 2-15,-3 16 2 16,0-3 8-16,-4 14 2 15,-2-3 3-15,-6 10 2 16,3-2-8-16,-8 5-1 16,-1-5 2-16,-9 2 0 15,3-5-4-15,-3-2 1 0,0-3-7 16,-3-14-1-16,3 1-4 16,7-11-1-16,2 0-15 15,9-21-4-15,0 5-8 16,9-18-2-16,-4 8-6 15,13-14-1-15,-3 8 8 16,6-13 4-16,-3 8 13 0,3-8 4 16,-3 6 6-16,-1 7 1 15,-2 6 14-15,0 7 8 16,-3 3 14-16,0 19 6 16,-3 0-14-16,-3 21-3 15,-3-3-8-15,-6 21-2 16,3-5-6-1,-6 24-3-15,3-5 0 16,-3 10-1-16,0-8 0 0,-3 1 0 16,3-9-2-16,3-5-2 15,0-5-10-15,3-11-4 16,0-5-9-16,3-16 0 16,0 0-8-16,3-13-3 15,0-1 19-15,3 1 7 0,0 0 7 16,0 2 3-16,0 1 12 15,6 2 6-15,-3 0-4 16,6 0 1-16,-1 0-8 16,4-3-1-16,-3 4-4 15,3-7-1-15,-3 4 1 16,3-6 0 0,-4 3-5-16,-2-3 1 15,0 3 0-15,-3-1 0 16,-3 1-9-16,-3 2-2 15,0 4-1-15,-9 1 0 16,0 4 4-16,-12 10 3 16,3-3 5-16,-9 19 4 15,4-6 12-15,-4 19 5 0,3-5 6 0,0 5 4 16,3-5-9-16,3 2 0 16,0-5-7-16,9-2 1 15,0-3-7-15,12-9-3 16,0-1-1-16,12-17-1 15,-3 0-5-15,9-7 1 16,-6-1-20-16,2-7-9 0,-2 2-73 16,0-3-31-16,-3 3 11 15</inkml:trace>
  <inkml:trace contextRef="#ctx0" brushRef="#br0" timeOffset="50743.1395">16802 11533 180 0,'-15'-2'68'0,"15"2"-36"0,-9 0-29 15,9 0 17-15,-3 0-1 16,0 0 3-16,-3 5-1 16,0 0 2-16,-2 6-13 15,-1-1 3-15,0 17 1 0,0-6-3 31,0 11 1-31,3-6-7 0,0 11-1 16,3-5-2-16,0 0-2 16,0-6-2-16,6-5 1 15,0-2-1-15,6-9 0 16,0 1 2-16,9-11 2 16,0 0-1-16,5-16-1 15,-2 3-8-15,3-14-3 0,-3 6-3 16,0-10-1-16,-4 4 5 0,1-5 6 15,-3 6 3-15,-3 2 1 16,-3 3 0-16,-6 8 2 16,0 2-1-16,-6 11 2 15,3 0 0-15,-6 11 1 32,0-1 4-32,-3 17 3 0,3-6 0 15,-3 11 1-15,3-6 2 16,0 3 2-16,3-5-12 15,6 0-1-15,0-6-5 16,9-4 0-16,-3-4 2 16,12-13 2-16,-3 3-1 15,6-18-1-15,-6 2-6 0,5-16-4 16,-5 6-3-16,6-11 0 16,-6 5 0-16,0-5 1 15,-3 5 9-15,-3 3 6 16,0 5-3-16,-7 11 0 15,-2 3 0-15,-3 10 2 16,0 0 10 0,-3 13 7-16,0-3-6 0,-2 19 0 15,2-5-3-15,-3 11-1 16,3-4-5-16,0 4-3 16,0-3 0-16,3-3-1 15,0-6 0-15,6-4 0 16,0-3-3-16,5-11 0 15,-2 0-31-15,15-18-15 0,-3 3-46 16,6-22-50 0,-6 5 46-16</inkml:trace>
  <inkml:trace contextRef="#ctx0" brushRef="#br0" timeOffset="50980.074">17487 11126 260 0,'-6'2'96'0,"6"-2"-52"0,-9 19-36 0,9-16 24 15,-6 15-14-15,0-2 0 16,-9 21-4-16,6-5 1 16,-9 18-8-16,3-8 2 0,-5 19 4 15,2-11-5-15,-6 14-2 0,3-14-3 32,9 1 0-32,0-9-2 15,9-2-1-15,3-6-21 0,9-8-9 16,-3-4-23-16,12-15-8 15,-3 1-63 1</inkml:trace>
  <inkml:trace contextRef="#ctx0" brushRef="#br0" timeOffset="51727.8362">17534 11494 212 0,'-12'0'79'0,"12"0"-42"0,-11 5-21 16,11-5 24-16,-3 5-10 15,0-2-2-15,-6 7-8 16,3-2-2 0,-3 16-10-16,0-5 1 0,-6 15 4 15,0-5 2-15,0 8 3 16,3-5-10-16,0 0-2 16,3-3-4-16,6-5 1 15,1-3-4-15,4-8 0 16,1-2-4-16,9-14 1 15,-3 0-18-15,3-13-8 0,0 3-6 16,3-16-4-16,-3 3 12 0,0-6 6 16,-3 5 13-16,0-2 5 15,-3 5 4-15,-3 6 2 16,0 2 16-16,-3 11 11 16,0-1-6-16,-3 14-1 15,0-2 0-15,0 10 1 0,0-3-4 16,0 8-1-16,0-5-8 15,0 5-2-15,3-2-4 16,0-1-3-16,0-2-3 16,3-5 1-16,0-4-10 15,3-9-3-15,0 2-28 16,3-13-13 0,-4 2-20-16,4-13-8 15,0 6-10 1,0-6-7-16,0 3 52 15,0-3 77-15,-3 5 39 16,0 3 4-16,0 3-3 16,0 8-25-16,-3 0-12 15,0 10-13-15,-3 0-2 0,0 14-10 16,0-3 2-16,-3 10 4 0,0-5-1 0,-3 6 3 16,0-3 1-16,3-3-1 15,0-3-1-15,0-7-1 16,0-1-5-16,3-15-3 15,0 0-2-15,6-16-3 32,-3 2-2-32,9-7 1 0,-3 4 1 15,9-4 2-15,-3 5-1 16,2 2-1-16,-2 3-4 16,0 3 0-16,0 3 2 15,-3 4 3-15,0 1-20 16,-3 8-7-16,-3-1-104 15,-3 6-48-15,0 0 86 16</inkml:trace>
  <inkml:trace contextRef="#ctx0" brushRef="#br0" timeOffset="52882.8433">18168 11737 228 0,'-26'-3'88'0,"26"3"-48"0,-12-13-38 0,12 10 19 16,0-5-13-16,0 1-4 15,6-12-6-15,0 3 1 16,8-8 1-16,-2 3 0 0,9-3 2 16,-3 3-3-16,3 3-2 15,-3 2 4-15,3 8 1 16,-4 3 0 0,1 12-2-16,-3-1 5 15,-3 18 1-15,-3-6 9 0,-6 17 2 16,-3-6-2-16,-6 10 1 15,3-4-5-15,-6 2-1 16,0-6 2-16,-6-1 5 16,3-7-3-16,-5-4 0 15,2-3-11-15,-3-14-1 0,3 1-2 16,6-16 0-16,0 2-3 16,9-18 2-16,0 5-6 15,9-13 0-15,0 6-10 16,6-6-2-16,-3 5-1 15,9-3 2-15,-4 6 10 16,7 3 4 0,-3 2 1-16,3 8 0 15,-3 3 2-15,-3 10 0 16,-4 1 7-16,-5 15 4 16,0-3 3-16,-12 22 5 15,3-5-6-15,-6 12 1 16,0-4-2-16,-2 2 1 15,-1-5-4-15,0-3 0 0,0-3-1 16,0-7 1-16,3-4-4 16,0-7-3-16,3-2-3 0,3-20-1 15,0 4 4-15,3-17 1 16,0 6 0-16,6-10 1 16,0 4-7-16,12-2 1 15,-4 5-4-15,7 0 0 0,-3 6-14 16,6 2-4-16,-6 3-16 15,5 2-4-15,-5 1-14 16,-3 2-5-16,0 0-34 16</inkml:trace>
  <inkml:trace contextRef="#ctx0" brushRef="#br0" timeOffset="53398.7193">18695 11253 168 0,'-3'-19'63'0,"3"19"-34"0,0-13-5 0,0 10 22 0,0 11-10 16,0 0-3-16,0 13-11 15,0-2-1-15,0 15-12 16,0-5-1-16,-3 19 2 0,3-8-4 16,-6 18-1-16,0-5 0 0,-3 5-1 15,1-8-2-15,-1 1-2 16,0-9 3-16,3-5 0 15,0-5-4-15,0-11 1 32,3-5 0-32,3-14 0 0,0 1 0 15,6-21 0-15,0 2-5 16,3-16 1-16,0 3 2 16,2-6 3-16,-2 6-2 15,6 0 0-15,-3 5-1 16,3 6 0-16,-3 2 2 15,3 11 2-15,-3-1-1 0,0 14-1 16,-3-2 7-16,-3 12 3 16,0-2 3-16,-6 8 5 15,0-3-4-15,-6 8 0 16,0-5-6-16,-3 0 0 16,0-3-1-16,0-3 3 15,0-2-3-15,-3-8-2 0,0 0-2 16,0-8 0-16,0 0-4 15,0-10 0-15,0 2-8 0,1-6-4 16,2 4-22-16,0-3-8 16,3-1-23-16,0 4-9 15,0-1-46 17</inkml:trace>
  <inkml:trace contextRef="#ctx0" brushRef="#br0" timeOffset="54846.5632">18990 11660 184 0,'0'-2'68'0,"0"2"-36"0,3 2-20 16,-3-2 19-16,0 0-3 15,0 0 3-15,0 3-15 0,0-3-7 16,0 8-5-16,0 0-4 0,-3 10 3 16,0-2-2-16,-3 8 2 15,0-6 0-15,-3 4 1 16,3-7-2-16,-3 1-2 16,3-2 1-16,0-4-1 15,0-2-22 1,3-5-8-16,0-3-31 15,3-16-12-15,0 3-14 16</inkml:trace>
  <inkml:trace contextRef="#ctx0" brushRef="#br0" timeOffset="55015.4454">18972 11404 176 0,'0'-24'68'0,"0"24"-36"0,0 0-31 0,0 0 16 0,3 0-9 15,-3 0 0-15,6 2-4 16,-3-2-3-16,3 3 0 15,0 0-1-15,3-3 0 0,0 0-5 16,6-6-1-16,-3 4-35 16,2-9-13-16,-2 3-18 15</inkml:trace>
  <inkml:trace contextRef="#ctx0" brushRef="#br0" timeOffset="55846.8108">19201 11195 160 0,'0'2'63'0,"0"-2"-34"0,-6 11-16 0,6-11 17 15,-3 13-6-15,0-2-2 0,-3 15-6 32,0-5-2-32,-3 16-8 0,1-5 3 15,-1 18 3-15,3-7 3 0,-3 10 3 16,3-6-6-16,0 3 1 16,0-7-8-16,3-1-3 15,0-8-1-15,3-4-1 16,0-4 2-16,3-7 1 15,0-4-4-15,3-12-1 0,0-3-10 16,3-13-3-16,0 0-3 16,0-11-2-16,-3 3 7 15,-3-3 5-15,-1 3 7 16,-4 2 3-16,-1 3 0 16,-6 3 1-16,3 2 9 15,-3 4 4 1,3-1-1-16,0 2 1 15,0 4-9-15,3 2-4 16,0 0-5-16,6 0-1 16,-3 0 2-16,12 0 2 15,-3 0-2-15,15 0 0 16,-7 0 1-16,13-6 0 0,-3 4 0 16,6-6 0-16,-7 0-16 15,1 0-6-15,-3 0 11 0,-3 0 7 16,-3 3 6-1,-6-1 2-15,-3 4-2 0,-6 4-2 16,0 1 9-16,-9 5 6 16,3 0-1-16,-9 8 2 15,0-3-3-15,-6 11 0 0,3-3-3 16,-3 5-1-16,3-2-3 16,3 0 1-16,1-3-6 15,11-2-1-15,0-3 0 16,8-6 0-16,-2 1 0 15,9-14 0-15,0 1-5 16,3-14 1 0,0 2-7-16,3-12-3 15,-3 5-1-15,-4-8 1 16,-2 5 8-16,0-3 3 16,-3 6 3-16,0-3 2 15,-3 3 1-15,-3 8 1 16,0 2 9-16,-6 9 6 15,0-1-4-15,-3 14 0 0,0-1-5 16,0 17 1-16,0-3-2 16,0 10 0-16,0-5-3 15,3 6-1-15,0-6-6 0,3 0-1 16,0-5 3-16,3-1 1 16,0-4-16-16,6-6-7 15,-3-2-23 1,3-17-8-16,0 4-25 15,3-22-11-15,-3 5-8 16</inkml:trace>
  <inkml:trace contextRef="#ctx0" brushRef="#br0" timeOffset="56098.9296">19698 11086 264 0,'-9'0'101'0,"9"0"-54"0,-17 29-35 0,17-26 24 15,-6 18-8-15,0-3-2 16,-3 22-8-16,0-8-3 16,-3 18-9-16,3-7-2 0,-3 15 0 15,3-8-2-15,0 11 1 0,-3-6-2 16,6 1-1-16,0-8 1 16,3-6 1-16,0-5-30 15,3-11-11-15,0-2-24 0,6-13-9 16,0-3-47-1</inkml:trace>
  <inkml:trace contextRef="#ctx0" brushRef="#br0" timeOffset="56482.6223">19791 11441 256 0,'-24'2'96'0,"24"-2"-52"0,-27 11-32 16,24-11 24-16,-12 5-6 15,3 0 0-15,-3 6-9 0,3 0-2 16,-2 7-11-16,2-5-5 0,3 3-2 16,0-3-1-16,6 3 0 15,0 0 0-15,9-3 0 16,0-2 0-16,9 0 2 16,-3-3-3-16,5-1-2 15,-2-1 2 1,3-1 2-16,-3 0 0 15,0 1-1-15,-3-1 1 16,-3 3 1-16,-3 0 1 16,-6 5 3-16,0-2 10 0,-12 7 5 15,0-2-7-15,-9 0-1 16,3 0-5-16,-3 0-3 16,3-3-2-16,1 0 0 15,2-2-7-15,0-1 1 16,3-2-41-16,3-3-16 0,0-2-92 15,6-11-53 1,0 0 96-16</inkml:trace>
  <inkml:trace contextRef="#ctx0" brushRef="#br0" timeOffset="58062.6073">20371 11197 228 0,'-3'-21'88'0,"3"21"-48"0,-3-16-25 0,3 13 26 15,0 1-11-15,0-1-2 32,-3 8-8-32,0-2-2 0,0 18-10 15,0-2-3-15,-3 21-1 0,0-9 0 16,0 20 0-16,0-9 2 15,-3 19 3-15,1-8-6 16,-1 7-2-16,3-9-3 16,0-6 0-16,3-6 4 0,6-7 1 15,0-3-6-15,3-18-2 16,0-3-16-16,2-21-4 16,1 2-7-16,0-15 0 0,-3 2 12 15,-6-5 10-15,0 5 6 16,-9-3 3-16,0 6 16 15,-11 5 7-15,2 3 9 32,-6 2 4-32,3 4-19 0,0 1-9 15,3 1-5-15,6 2 0 16,4 3-1-16,11 0-1 16,-3 0-2-16,14-5 1 15,-2 0 1-15,9-14 0 16,-3 6-11-16,9-13-3 15,-3 4-2-15,11-12 0 0,-5 5 9 16,6-3 3-16,-6 3 4 16,-4 5 0-16,-5 3 4 15,-6 8 5-15,-3 2 8 16,-9 17 4-16,0-4-2 16,-12 22-1-16,0-3-6 0,-3 16-2 31,3-5-4-31,-3 18 1 15,3-7-4-15,0 15-2 16,4-11-3-16,2 1 1 0,0-6 1 16,3-5 2-16,0-5-3 15,14-11-2-15,-2-2-14 16,9-19-6-16,-3 0-4 16,6-21-1-16,-6 2 13 0,6-13 9 15,-4 6 4-15,1-6 4 16,-3 3-1-16,-6 5 2 15,0 6 2-15,-6 7 2 16,0 3 10-16,-6 13 6 16,0-2-8-16,-9 16-1 15,3-3-8-15,0 13-2 0,3-6 0 16,3 9 0-16,0-5-5 16,3-4 1-16,0-1-5 15,6-6 1-15,3-3-25 16,0-5-8-16,-3 0-5 15,8-14 0-15,-2 1 1 0,3-13 3 32,-3 2 5-32,9-8 4 15,-6 3 13-15,0-6 8 16,-3 3 18-16,-10 3 10 16,-2 3 17-16,-3 4 9 0,0 1-4 15,-6 8-3-15,4 0-14 16,-7 10-2-16,0-2-3 15,0 12 0-15,0-1-3 0,0 7 0 16,3-3-9-16,0 4-3 16,0-4-3-16,3 1-2 15,0-4-2-15,6-4 1 16,-3 0 1-16,9-9 2 16,-3 1-6-16,9-16-1 15,-3 2-12 1,12-10-1-16,-7 2 0 15,10-10 1-15,-6 6 3 16,3-7 3-16,-3 4 7 16,-6 2 4-16,-4 3 1 15,-5 5 2-15,0-2 11 0,-6 12 6 16,0 1-2-16,-9 8 2 16,3-1-5-16,-5 14-1 15,-1 3-4-15,0 7-1 16,0-5-5-16,3 8-1 0,0-2-3 15,3 2-1-15,3-5-1 16,6 2 0-16,0-5 2 16,6-5 0-16,0-2-18 15,6-12-5-15,0 1-20 0,5-14-5 16,-2 3-21-16,3-16-7 16,-3 3-30-1</inkml:trace>
  <inkml:trace contextRef="#ctx0" brushRef="#br0" timeOffset="58362.8739">21210 11298 176 0,'3'-19'68'0,"-3"19"-36"0,-3-18-11 15,3 12 25-15,0 1-4 16,0 0 0-16,-3 7-10 16,0-2-3-16,-2 11-16 15,2-3 1-15,-6 13 2 0,3-2-2 0,-3 15 0 16,0-5-2-16,-6 19 2 15,3-9-1-15,-3 22 0 16,0-10-7-16,0 4-4 16,3-10 1-16,4 0 0 0,2-5-4 15,6-8-1-15,0-3-8 16,9-13-2-16,-4-3-9 16,4-16-4-16,0 0-17 15,3-15-6 1,0 2-10-16,-3-10-2 15,0 4-16 1,-6-4-39-16,0 5 26 16</inkml:trace>
  <inkml:trace contextRef="#ctx0" brushRef="#br0" timeOffset="58546.8374">20972 11560 212 0,'-44'0'79'0,"44"0"-42"0,-42 2-10 0,36-2 29 0,-3 0-7 15,3 0-1-15,-3 0-21 16,3 0-6-16,3 0-13 15,0 0-5-15,6 3-2 0,-3-3-1 16,18 0 0-16,-3 0 0 0,9 0 2 16,-3 0-3-16,8-3 0 15,-5 1-1-15,3-4 0 16,-6 4-53-16,3-4-25 16,-3 1-59-16</inkml:trace>
  <inkml:trace contextRef="#ctx0" brushRef="#br0" timeOffset="60662.7635">21853 11390 180 0,'3'-26'68'0,"-3"26"-36"0,0-37-13 16,0 29 23-16,0-11-12 15,0 3-3-15,-3-5-4 0,0 5 0 32,-6-7-13-32,1 4 3 0,-7-2 1 15,3 2 4-15,-9 6 1 16,3 3-2-16,-6 10 0 0,6 0-7 16,-8 23-2-16,5-1-2 15,0 25-1-15,3-7-1 16,0 21 2-16,0-11-1 15,0 19 2-15,4-8-2 0,-1 0 0 16,3-9-3-16,3-1-2 16,0-6 1-16,6-8-1 15,0-6-5-15,3-15 1 16,0 0-14-16,6-21-5 16,0 0-2-16,-3-14 3 15,0 3 12 1,-3-10 8-16,0 2 4 15,-9 0 2-15,3 3 2 16,-6 0 1-16,0 5 8 16,-3 3 2-16,3 2-2 15,0 3-1-15,4 0-11 0,5 3-3 16,0 2-4-16,11 3 3 16,1 0 0-16,6 0 1 15,-3 0-3-15,12 0 2 16,-6 0-21-16,12 0-10 15,-4 0-9-15,4 0-2 0,-6 0 2 16,0 0 2-16,-6 0 17 16,-3 3 9-16,-4 0 10 15,-2-1 7-15,-3-2 13 0,-6 3 9 16,0-3 7-16,-3 0 2 16,0 0-13-16,-3 0-3 15,3 0-11-15,3-3-3 16,0 1-5-16,12-4-3 15,-6 1-1-15,9-3 3 32,0 3 0-32,6 0 1 0,-3-1 0 15,3 4 0-15,-3-1 0 16,-4 6 2-16,1-1 1 16,-3 11 1-16,-3-2-2 15,-3 8 1-15,0-4 7 16,-9 9 5-16,0-5-1 0,-9 5 0 15,3-6-2-15,-12 1 2 16,4-3-3-16,-10-6-1 16,6-2-6-16,-3-5-1 15,3-1-6-15,3-10 0 0,1 0 1 16,8-13 1-16,3 3-6 16,9-9-3-16,0 3-3 31,11-2 0-31,1 2-9 0,6 0 0 15,-3 3 6-15,6 0 5 16,-3 3 7-16,0 4 4 16,-4 1 1-16,1 0-1 15,-3 5 1-15,-3 5 1 16,0 3 14-16,-3 3 9 16,0 0-3-16,-3 7-1 0,0 3-6 15,-3 11-1-15,0-5-6 16,-3 12 0-16,0-4-1 15,-3 5 1-15,0-6 0 16,0 1 0-16,0-4-4 16,0-4-1-16,0-3-1 15,3-8-2-15,0-3 1 0,3-13-1 16,0 3-3-16,3-16 2 16,-3 2-4-16,6-10-1 15,-3 5-2-15,5-8 2 0,1 3-1 16,6-2 2-16,-3 4 1 15,3-2 2-15,-3 3 1 32,3 4 3-32,-3 7-1 0,-3 4 2 15,-4 3-2-15,-2 11 2 16,0-1-2-16,-3 9 2 16,0-1 2-16,-9 14 4 15,0-5-2-15,-3 13 1 16,4-6-1-16,-4 6 3 15,3-6-5-15,0 1-3 0,0-6-1 16,3-3 1-16,0-2-1 16,3-8-1-16,0 0-2 15,12-16 1-15,-3 3-4 16,8-14 1-16,-2 3 0 16,6-10-1-16,-3 2 1 15,3-5 0 1,-3 5 3-16,0 0 0 15,-4 3 1-15,-2 3 0 16,-3 5 0-16,-3 10 2 16,0 0-1-16,-6 11 2 0,0 0-2 15,0 11 2-15,0-6-2 16,-3 8 2-16,0-2-2 16,0-1 2-16,0-2-4 0,3 0 0 15,0-3-1-15,6-5 0 16,-3-3-9-16,6-10-3 15,0 0-6-15,3-11-3 16,-3 3 4-16,3-6 3 16,-3 3 8-16,0-5 4 15,0 3 5-15,0 2 2 0,-3 0 1 16,-1 8 0-16,-2 0 9 16,-3 11 3-16,0-1-1 15,0 9 1-15,0 2-7 16,-3 6-1-16,3-4-4 15,0 9-1-15,0-5-3 16,0 2-1 0,0-3-26-16,0 4-9 15,0-4-61-15,6-5-25 16,0-2-8 0</inkml:trace>
  <inkml:trace contextRef="#ctx0" brushRef="#br0" timeOffset="60800.4376">22511 11703 332 0,'6'2'126'0,"-6"-2"-68"0,0 3-37 0,0-3 33 16,0 2-23-16,0 1-4 16,-6 2-19-16,3-2-6 15,-3 2-1-15,3-2-17 0,-3 0-6 16,3-1-53-16,0-2-21 16,0 0-55 15</inkml:trace>
  <inkml:trace contextRef="#ctx0" brushRef="#br0" timeOffset="63380.7375">7411 5046 216 0,'0'-19'82'0,"-3"9"-44"0,0-1-16 0,3 6 26 15,-3-3-10-15,-6 0-2 16,0 2-9-16,-6 1-5 0,-5 5-12 16,-7 3-2-16,-15 10-1 0,0 11 1 0,1 10 0 15,2 9 2-15,3 7 1 16,4 8-1-16,8-2-1 16,6-3-3-16,6-3 1 15,6-3-9-15,9-7 0 16,9-13-2-16,18-12 2 15,11-9-1-15,7-12 1 0,3-9-3 16,-10-7 1-16,-2-9-3 16,-6-6 2-16,-9 2 3 15,-7 6 3-15,-8 0 0 16,-3 5 2-16,-9 0-2 16,-6 6-1-16,-6 2 5 15,-8 5 4 1,-4 1-5-16,-6 5 0 15,0 5-15-15,7 2-6 16,2 1-81-16,6 5-36 16,9 0 1-1</inkml:trace>
  <inkml:trace contextRef="#ctx0" brushRef="#br0" timeOffset="64466.0702">7622 9985 192 0,'-17'-5'74'0,"11"0"-40"0,-6-3-13 0,3 3 25 16,-3-3-13-16,0 0-1 15,-3 0-4-15,-3 2 0 16,-3 1-15-16,1 3 1 0,-7 2 2 16,-6 2-10-16,-9 6-4 0,-8 3 3 15,-1 7 4-15,4 6-5 16,2 5-2-16,9 3 1 16,6 2 2-16,7 3-2 15,5-2-2-15,6-6-3 16,6-3-1-16,9-2-3 15,9 0 1-15,15-8 3 0,11-3 3 16,7-5 0-16,2-5-1 16,-2-3-4-16,0-3 0 15,-1-2-5-15,4-6-1 16,0-5-2-16,-4 3 2 16,-5-8 6-16,-9 2 2 0,-9 1 6 31,-6 2 2-31,-10 0-2 0,-5 0-3 15,-5 3 0-15,-7 0 1 16,-9 2-1-16,0 1 2 16,-3 2-2-16,0 0-1 15,0 0-2-15,1 2 1 16,-1 4 1-16,0-1 2 16,3 3-1-16,3 3-1 0,0-1-24 15,4 1-9-15,2 2-87 16,6 3-54-1,3 0 73-15</inkml:trace>
  <inkml:trace contextRef="#ctx0" brushRef="#br0" timeOffset="75650.785">8206 9872 188 0,'-12'-14'71'0,"12"6"-38"0,-9 3-17 15,9 0 22-15,-3 5-5 16,-3 3 1-16,0-1-6 15,0 1-3-15,-3 5-13 16,-3 8-1-16,0 7 0 0,-2 12-6 16,-1 12-3-16,0 12 1 0,0 2 0 15,3 2-1-15,6-5 1 16,3-2-2-16,6-9-1 16,3-7 1-16,3-6-1 15,6-7 0-15,0-6 0 0,3-10-18 16,-1-6-5-16,1-5-11 31,-3-13-4-31,-3 0 3 0,0-1 4 16,-3 1 12-16,-3 0 9 15,-3 0 9-15,-3 2 3 16,0 3 24-16,0 0 12 16,-3 0-4-16,0 3-2 15,3 0-16-15,0-3-5 16,0-3-7-16,0 3-1 0,3-2-3 15,0-9-1-15,3 3 1 16,3-2 0-16,0-1 0 16,3 3 0-16,2 3 0 15,1 2 0-15,3 4 0 16,3 4 0-16,-3 3 0 16,0 8 2-16,-3 2-1 0,-6 4 2 15,-4 4-2-15,-5 6 2 16,-8 0 0-16,-1-3 1 15,0 0-5-15,-3-2 1 0,0-1 6 16,-3-7 6-16,0-1-4 16,0-4-2-16,3-4-6 31,0-2 0-31,3-5-2 0,1-6 0 16,2-2 0-16,3-3 0 15,3-5 2-15,3-3 0 16,3 0 0-16,5 1 0 15,1-4-3-15,6 6 0 16,6 3 2-16,3 4 0 16,-3 6 1-16,-1 8 0 0,1 3 2 15,-3 8 1-15,-3 2-1 16,-3 5-2-16,-3 4 3 16,-3 4 0-16,-3-2 3 15,0 0 1-15,-3-3-1 16,0-3-1-16,-1-4-6 0,1-4 1 31,0-5 2-31,-3-2 1 16,3-8-4-16,0-6 1 15,0-5 0-15,3-2 2 16,0-6-1-16,0-3-1 0,3-2 1 16,3 0-1-16,-3 5 0 15,0 6 2-15,0 5-1 16,-3 5 2-16,0 5-4 0,0 8 0 15,-3 6-1-15,0 10 0 16,-3 3 2-16,0 2 2 16,0 6-1-16,0-5 2 15,-3-1-4-15,3 1 0 16,0-6 1-16,0-5 0 16,3-3-3-1,-3-13 0 1,6-5 2-16,0-3-2 15,0-6 1-15,2-4 2 16,4-1 0-16,0-7-3 16,3-1 2-16,0 1 1 0,6-3 0 15,-3 2-3-15,0 1 0 16,-6-1-1-16,-1 4 3 16,-2 2 0-16,-3 2 1 0,-3 3 0 15,-3 6 2-15,-6 2-1 16,-3 8 2-16,0 2-2 15,1 6-1-15,-4 3-2 16,0 5 1-16,0 5 5 16,3 3 5-16,0 5-5 0,3 0 0 15,0 3-2-15,3-1 1 16,3-4-2-16,3-3-1 16,0-6 3-16,3-2 0 15,3-5-4-15,3-3-1 16,3-6 1-16,0-4 2 31,-1-9-7-31,1-2-3 0,0-6-4 16,0-2-2-16,0-5 5 15,0-4 4-15,0 4 1 16,-3 2 4-16,-3 3 0 16,0 8 1-16,-1 5 0 0,-2 10 2 15,0 9-3-15,-3 8 0 16,0 2 1-16,0 5 0 15,-3 6 2-15,0-3 1 0,0-2 1 16,0-4 0-16,0-1 0 16,-3-9 0-16,3-3 0 15,0-7 0-15,0-6-2 16,0-7-2-16,3-9 1 16,6-5 1-1,3-2-3-15,0-3 0 16,3 2 1-16,-3 1 0 15,0 7 0-15,0 4 0 16,0 1 0-16,-4 6 0 16,1 0-16-16,0 3-6 15,-3 2-69-15</inkml:trace>
  <inkml:trace contextRef="#ctx0" brushRef="#br0" timeOffset="77899.868">9542 9782 156 0,'-21'-19'60'0,"16"19"-32"0,-1-3-13 0,3 3 18 0,-3 6-7 16,0 7-1-16,0 6-14 15,-3 10-4-15,3 5-5 16,-3 22 3-16,0 10 1 0,0 8 0 0,3 0 1 15,0 3 2-15,3-3 2 16,0-11-3-16,0-10-3 16,3-13 0-16,0-8-1 15,0-11-2-15,6-13-2 16,0-14-2-16,3-15 1 16,0-8-1-1,0-8 0-15,-3-5 0 16,0-1 0-16,-6 4 4 15,-3 7 1-15,-6 6-1 16,0 12-2-16,-3 9-2 16,-3 10-1-16,0 3 4 0,3 3 3 15,0 2-1-15,4 0-2 16,5 0 0-16,0-2 1 16,6 0-3-16,3-3 0 0,-1-6 1 15,4-2 2-15,0-5-1 16,3-3-1-16,3-11-2 15,3-2 1-15,0-10-10 16,9-6-3-16,-1-3 0 16,-2 0 1-16,-3-2 5 0,-3 2 5 31,-3 6 0-31,-3 7 1 16,-3 6 2-16,-6 8 2 15,-3 5 1-15,-3 13 3 16,-3 8 6-16,-3 9 2 15,-6 9 1-15,3 12 1 16,-3 7-2-16,0 0-1 0,0 3-1 16,3-5 2-16,4 2-5 15,2-8-3-15,0-5-3 16,3-7-3-16,3-7 1 0,6-7-1 16,3-8-3-16,5-10 2 15,4-4 1-15,3-7 2 16,0-8-3-16,3-3-2 15,-3-2-5-15,-1-1-2 0,-2 1 2 16,0 4 3-16,-3 4 3 16,-6 2 1-16,0 6-2 15,-3 7 2-15,-3 6 1 16,-3 2 0-16,-3 8 0 31,0 0 2-31,3 6-3 0,0-1 0 16,3-2 1-16,3-3 0 15,3 1 0-15,3-4 0 16,0-4 0-16,-1-4 0 16,-2-2-20-16,0-2-7 15,0-4-2-15,0-4 3 16,0-4-2-16,0 1 3 0,0-8 12 16,0 2 7-16,-3 1 4 15,-3-1 4-15,-3 9 5 0,-3 2 4 16,0 5 11-16,-3 9 8 15,0 4-2-15,0 6 0 16,0 0-9-16,-3 2-1 31,0 1-5-31,0 2 0 16,0-2-5-16,6-1 0 0,0 1-5 16,0-3-2-16,3-6 0 15,3-2-1-15,3-5 0 16,0-6 0-16,0-5 0 15,0-5 0-15,0-6-14 16,0-4-3-16,0-9-7 0,3 0 0 16,-3-2 8-16,0 2 7 15,0 8 6-15,-3 6 2 16,-3 7 3-16,0 8 3 16,-3 9 9-16,0 4 3 15,0 9-4-15,0 2 0 16,0 0-6-16,0 6 1 0,3-6-5 15,0 0-2-15,0-3-3 16,0-4 1-16,3-1 1 16,0-3 2-16,3-4-3 15,0-4 0-15,3-4-1 0,0-6 0 16,0-5-14-16,2-3-4 31,4-5 1-31,3-1 3 16,0-1 10-16,0-7 3 0,-3 9 3 15,0 5 2-15,-6 6-1 16,-3 5-1-16,-3 7 5 16,-3 9 1-16,-3-1 4 15,0 6 4-15,-6 8-4 16,3-3 2-16,-3 0-7 0,6 1-3 16,0-7-1-16,0-1 1 15,6-4-3-15,3-4 0 16,6-6 1-16,0-6 2 15,2-7-3-15,4-3 0 16,0-5-4-16,0-3 1 16,0-2 0-1,-3-1 2-15,-3 6 1 16,-3 8 1-16,-3 5 0 16,0 8 2-16,-6 8-1 15,-3 8-1-15,-3 2 5 0,0 6 1 16,0 0-2-16,0 0-1 15,3-3-1-15,3-3-2 16,0-2-2-16,6-5 1 16,3-3-12-16,0-3-7 0,5-8-25 15,1-5-8-15,0-2-50 16</inkml:trace>
  <inkml:trace contextRef="#ctx0" brushRef="#br0" timeOffset="78919.2347">10480 9776 192 0,'-6'-8'74'0,"6"3"-40"0,-3 8-16 0,0-1 23 16,0 6-15-16,-3 6-4 16,0 4-5-1,-3 11-1-15,0 8-8 16,-6 11 8-16,-2 10 4 0,2 6-4 15,0 2 1-15,0-3-1 16,3-2-1-16,3-3-7 16,0-10-3-16,3-8-5 0,3-9-3 15,3-9 2-15,6-12 2 16,0-7-2-16,3-14-2 16,3-7-12-16,3-11-2 15,-3-3-8-15,-3-5-1 0,-3 0 9 16,-6 0 5-16,-6 5 8 15,-3 11 2-15,0 5 6 16,0 8 2-16,0 5 6 16,0 6 3-1,3 5-8-15,3 0-2 16,0 5-3-16,6-2 1 16,3-3-4-16,9-3 0 15,3-2 1-15,6-9 0 16,2-4-3-16,4-9 2 15,0-5-21-15,0-2-8 16,-4-11-9-16,-2 0-2 0,-6-3 16 16,0 3 7-16,-3-5 9 15,-3 5 6-15,-6 5 8 16,-3 8 7-16,-3 8 31 16,0 16 15-16,-3 8-22 0,0 11-7 15,-3 7-16-15,-3 11-4 16,0 11-1-16,-3 5 0 15,0-3-2-15,3 0 1 0,0-5-2 16,6-8 0-16,3-5-6 16,3-11 1-16,6-8 0 15,0-7 0-15,3-9-14 16,0-10-5-16,0-11-1 31,3-8 1-31,0-2 6 0,-3-1 6 16,-4 6 4-16,1 6 4 15,-6 12 0 1,-3 11-1-16,3 5 3 16,0 6 0-16,0 5 3 15,0 0-3-15,0 2 0 16,3-2-1-16,0 0-2 0,3-3 1 16,3-5 1-16,6-3-3 15,3-5 0-15,2-5 1 16,1-8 2-16,-3-6-1 0,0-2-1 15,-3 0-6-15,-6 0-4 16,-3 2 6-16,-3 3 1 31,-9 6 0-31,-3 5 2 16,-3 7 1-16,-3 9 0 16,0 7 2-16,-6 9 3 0,3 2 7 15,-3 0 2-15,3 3 4 16,4-1 3-16,5 1-7 15,3-5-3-15,3-6-9 16,9-3-1-16,2-7 1 0,4-6 1 16,0-7-1-16,3-9-2 15,0-5-43-15,0-5-19 16,-6-6-77 0</inkml:trace>
  <inkml:trace contextRef="#ctx0" brushRef="#br0" timeOffset="79722.2154">11459 10065 160 0,'-15'-19'63'0,"12"-5"-34"0,-3 11-19 0,3 11 20 16,-3 2-9-16,-5 5-2 15,-1 3-3-15,-3 8 0 0,-3 7-8 16,-3 12 1-16,0-1 2 0,0 1-4 16,4 2 1-16,2 2-5 15,3-4-2-15,3-6 0 16,3-5-1-16,6-6 0 0,6-5 2 15,6-7-3-15,3-9 0 16,5-7 1-16,4-9 2 16,0-13-1-16,-3-7-1 15,0-17-6-15,0 3-4 16,-4 3 3-16,-2 5 4 31,-3 8 2-31,-3 10 1 0,-3 11 0 16,-6 11 2-16,0 8-1 15,-3 15 2-15,0 9-2 16,-3 7 2-16,0 9 4 16,0-1 4-16,3-2-4 15,0-3-2-15,0-3-2 16,3-5-3-16,0-8-2 0,3-2 1 16,3-9 1-16,3-7 2 15,6-11-21-15,3-5-9 0,9-16-19 16,5-14-9-16,1-12-35 15</inkml:trace>
  <inkml:trace contextRef="#ctx0" brushRef="#br0" timeOffset="81038.0386">11778 9655 216 0,'-15'18'82'0,"-6"6"-44"0,0 16-31 0,15-22 20 16,-9 9-7-16,0 12-2 15,-5 9-2-15,-4 13 3 16,0 8-11-16,3-3 2 0,3 0 3 0,6-8-5 16,3 0 0-16,6-10-6 15,3-11-2-15,6-11 0 16,9-12 0-16,3-6-3 16,3-11 2-16,3-13-8 15,0-8-4-15,-4-13-4 0,-2-5-3 16,-6-6 9-16,-12 11 6 15,-6 5 4-15,-12 9 1 16,-8 7 2-16,2 8 1 0,0 5-1 16,0 6-2-16,3 0 1 15,3 2-1-15,7 0 2 16,5 0 1-16,6 1-4 31,6-4-1-31,11-2-2 0,10 0 0 16,6-2-8-16,3-4-5 15,-1 4-9-15,-2-1-1 16,-6 0-10-16,-3 3-4 16,-3 3 13-16,-7 0 8 15,-2 2 15-15,-6 3 6 16,-3 0 17-16,-3 0 11 0,-3 0 9 16,0-3 4-16,-3 0-7 15,0-5-4-15,0-2-13 16,1-4-4-16,2-2-8 15,3-2-4-15,6-3-1 16,-1-1 1-16,1-4-6 0,3 2 1 31,0 5 1-31,3 4 3 16,0-1 0-16,0 10-1 16,0 4 1-16,-3 4-1 15,-3 9 4-15,-3 4 2 0,-6 9-5 16,-3 0 0-16,0 0-1 15,-3-1 2-15,0-1 1 16,0-7 3-16,0-4 1 0,-3-3 3 16,0-6-3-16,0-4-2 15,4-12-2-15,2-4-3 16,0-6 1-16,9-11 1 16,3-4-3-16,2-9 0 15,1-5-1-15,3 8 0 16,3 3 0-16,3 4 0 0,0 7 4 15,3 7 1-15,3 8-4 16,-4 5 1-16,-5 6 0 16,-3 10 0-16,-9 8 2 15,-6 6 1-15,0 2 3 16,-3 5 3-16,-3-2-2 16,0 0 1-1,-3-3 1-15,4 0 2 16,-1-8-8-16,3-5-1 15,0-5-2-15,3-9 0 16,3-7 0-16,6-6 0 0,3-10 0 16,3-8 0-16,8-8 0 15,4 0 0-15,0 0 0 16,3 0 0-16,0 5 0 0,-4 3 0 16,-2 8 0-16,-3 8 0 15,0 7 0-15,-9 6 0 16,0 11 0-16,-6 10 2 15,-3 8-3-15,-3 6-2 16,-3-1 2-16,0-2 2 16,0-1 0-1,-3-1 2-15,3-4-4 16,3-7-2-16,6-12 2 16,9-7 0-1,0-7 3-15,0-9-3 16,6-13 0-16,-3-3 1 15,-1-5 2-15,-2 0-6 0,0 0 1 16,0 2-1-16,-3 4-1 16,0 7 4-16,-3 5 0 15,0 9 1-15,-6 10 0 16,3 5 0-16,-3 11 2 0,0 8-1 16,0 5-1-16,-3 2 1 15,3 4 1-15,-3-1-1 16,3-2-1-16,0-3 1 15,0-2-1-15,3-4-3 0,0-7 0 16,3-5-14-16,3-3-6 16,0-8-21-16,3-3-8 15,-1-10-25-15,10-3-9 16,0-8 2 15</inkml:trace>
  <inkml:trace contextRef="#ctx0" brushRef="#br0" timeOffset="81200.3804">12474 10073 140 0,'-3'18'52'0,"-3"3"-28"0,6 8-13 16,0-18 15-16,-3 8-8 15,3-1 0-15,-3 1-11 16,0-3-4-16,3-1-2 0,-3-4-1 0,3-6 0 16,-3-5-25-16,3-5-10 15,-3-16-40 1</inkml:trace>
  <inkml:trace contextRef="#ctx0" brushRef="#br0" timeOffset="81353.5416">12322 9903 180 0,'-6'-5'68'0,"6"5"-36"0,0 3-24 0,0-1 18 16,3 1-15-16,3 2-4 16,0 3-4-16,6 0-3 15,6 0 1-15,3 0 1 0,3-3 1 16,3 1-8-16,-1-4-4 15,1 1-39 1,0-3-63-16,0 0 17 0</inkml:trace>
  <inkml:trace contextRef="#ctx0" brushRef="#br0" timeOffset="81622.6651">12647 9967 176 0,'-3'8'68'0,"0"-3"-36"0,0 14-18 15,0-9 20-15,-3 6-6 16,-6 5-2-16,0 3-1 0,0 5-1 15,0 3-13-15,-3-3 7 0,7 0 2 16,-1-2-4-16,3-1 1 16,6-5-8-16,3-5-3 0,6-3-6 15,0-5 0-15,2-5 0 16,1-3 0-16,0-5 2 31,0-3 1-31,-3-3-1 0,0-5 1 16,0 0-7-16,0 0-1 15,0 3-51-15,-3 0-20 16,0 2-52 0</inkml:trace>
  <inkml:trace contextRef="#ctx0" brushRef="#br0" timeOffset="83123.0104">8765 11157 64 0,'-38'3'27'0,"32"-6"-14"0,0 1 22 0,3-1 24 16,0-2-16-16,0-3-6 15,0-3-18-15,3 1-5 0,0-9-8 16,3-5 0-16,3-7 1 0,9-6-6 15,3 0-2-15,5 2 0 0,4 1 0 16,3-1 1-16,0 9 2 16,-1 2-1-16,-2 8-1 15,0 6 1-15,-9 4 1 16,-3 9 8-16,-3 8 3 31,-3 10 0-31,-3 5 2 0,-3 14-2 16,-3 2 0-16,-9 1-3 15,-3 2 1-15,-6-3-4 16,-3-5 1-16,-6-5-1 16,3-6 3-16,-5-2-3 15,-1-5 1-15,3-14-5 16,3-3-2-16,3-4-3 0,7-9-1 16,2-5 2-16,6-5 2 15,6-11 0-15,6-2-1 16,9-3-6-16,5-3-1 15,7 3-8-15,6 3-3 16,0 2 3-16,-1 6 4 0,-5 2 6 31,0 5 3-31,-3 6-1 0,-3 3 2 16,-4 2 1-16,-2 5 0 16,0 6 0-16,-3 5 0 15,-3 7 2-15,-3 9 1 16,0 13 1-16,-3 0 2 15,-3 3 3-15,-3 2 2 16,0-2-3-16,-3-6 0 0,0-4-1 16,3-4 3-16,-3 0-3 15,0-7 1-15,3-3-1 16,0-16 3 0,0-5-3-16,0-9-6 15,3-4-1-15,0-3-2 16,3-8 0-16,3-1 0 0,3-1 0 15,3 2 2-15,0 5 2 16,3 3-1-16,6-1 2 16,0 9-4-16,-1 0 0 15,1 5 1-15,-3 3 2 0,-3 2-3 16,-3 3 0-16,-3 3-1 31,0 2 0-31,-3 3-5 16,-3-3-3-16,0 3-10 15,-3-3-2-15,0 1-9 0,0-4-3 16,-3-2-34 0,3-2-58-16,0-4 25 15</inkml:trace>
  <inkml:trace contextRef="#ctx0" brushRef="#br0" timeOffset="84002.0739">9301 10655 72 0,'0'-3'27'0,"3"0"-14"0,-3 6-2 15,0-3 10-15,0 0-5 16,0 0-1-16,0 0 2 16,0 0 3-16,0 0-6 15,0 0-1-15,0 0-5 16,0 0-3-16,0 0-2 31,0 0 2-31,3 0 1 0,-3 3 4 0,0-1 4 16,0 1-6-16,0 2 0 15,0 3-4-15,0 3-1 16,0 2 1-16,0 3 0 16,-3 3 0-16,0 4 2 15,0 9-1-15,0 5 2 16,-3 5-4-16,-3 3 0 0,-3-5 5 16,1 0 5-16,-1-3-7 15,0-3-1-15,3-5-1 0,-3-7 2 16,3-4-1-16,6-7 0 15,3-6-3 1,0-5-2-16,6-8 3 31,3-5-4-31,3-3 0 0,0-5 1 16,6-3 0-16,-1-3 0 16,1 1 2-16,0 2-1 15,3 3-1-15,-3 5-2 16,-3 6 1-16,0 4 1 15,-4 4 2-15,1 7-3 16,-3 3 0-16,-3 2 3 0,0 9 1 16,-3 2 5-16,-3 3 3 15,-3 2-2-15,0 3 0 16,-3 1-3-16,-3-4-1 16,-3 0-1-16,-2-2 0 15,-1-5-2-15,-3-3 1 0,0-6-2 16,0-4-1-16,3-6-2 0,3-3 1 15,3-5-32 1,3-5-13-16,6-8-74 16</inkml:trace>
  <inkml:trace contextRef="#ctx0" brushRef="#br0" timeOffset="84155.2541">9492 11102 64 0,'-6'18'24'0,"6"-12"-12"0,0 2-16 15,0-6 4-15,0 1-27 16,0-3-9-16</inkml:trace>
  <inkml:trace contextRef="#ctx0" brushRef="#br0" timeOffset="84327.4921">9435 10930 196 0,'-6'3'74'0,"6"-3"-40"0,3 0-40 0,0 2 12 16,0-2-6 0,3 3 0-16,3-3-3 0,3 3 2 15,0-3-39-15,6 0-15 16,3 2-17-16,2 1-4 15</inkml:trace>
  <inkml:trace contextRef="#ctx0" brushRef="#br0" timeOffset="84519.0304">9739 10888 116 0,'-3'-3'44'0,"6"-2"-24"0,-3 5-21 0,0 0 9 31,0 0-7-31,0 0-3 16,0 0 1-16,0 0 0 16,0 0 1-16,0 0 0 15,0 0-51-15,0 0-20 16</inkml:trace>
  <inkml:trace contextRef="#ctx0" brushRef="#br0" timeOffset="85388.9324">9777 10816 96 0,'-8'-5'35'0,"8"2"-18"0,0 1 13 0,0 2 23 0,0 0-17 16,0 0-5-16,-3 2-10 15,0 6-4-15,0 8-9 16,-3 13 4-16,0 11 1 0,-3 2 0 15,-3 6 2-15,0 2 1 16,0 0-1-16,0-2-7 16,3-3-5-1,6-5-2-15,0-9 1 16,3-9-3-16,6-7 0 16,3-9 3-16,0-9 1 15,0-10-4-15,0-3 1 16,0-5-7-16,-3-6-3 0,0-2-1 15,-3 5 1-15,-3 3 6 16,-3 3 2-16,-6 2 4 0,-3 5 1 16,0 3-4-16,3 3-1 15,0 2 1-15,3 3 2 16,3 3-2-16,3 0 0 16,6 2 1-16,6 0 0 15,3-2 0-15,3 0 0 16,0-3 0-1,0 0 0-15,-1-3 0 16,1-2 0-16,0-1-11 16,0-7-5-16,0 0-6 15,-3 0 1-15,0-1-12 16,-6 1-5-16,-1 3 21 16,-2 2 11-16,-6 2 22 15,-3 6 13-15,-3 3 2 0,1 8 4 16,-4 2-8-16,0 3-4 15,0 5-5-15,3 0 1 16,0 0-6-16,0 0-3 16,3-2-3-16,0-6-2 0,3-2-6 15,3-3 1-15,0-3 0 16,3-5 2-16,3-5-3 0,3-9-2 16,0-1-9-16,2-7-3 15,4-1-14-15,0-7-4 16,-3-4 10-16,0 0 8 15,-6-1 10-15,0 6 5 16,0 5 7-16,-9 6 6 31,-9 5 17-31,3 7 10 0,0 12-11 16,0 7-5-16,0 8-8 16,0 5 0-16,0 1-9 15,3-1-4-15,0 1-2 16,0-3-1-16,3-3 0 15,0-3 0-15,6-2 0 16,3-5 0-16,3-3-14 0,3-6-3 16,3-7-33-16,0-3-13 15,-1-2-57 1</inkml:trace>
  <inkml:trace contextRef="#ctx0" brushRef="#br0" timeOffset="85642.0453">10209 10687 144 0,'6'-8'55'0,"-12"2"-30"0,9 6 8 0,-3 0 25 15,0 0-11-15,0 0-2 16,0 6-13-16,-3 4-5 16,0 9-15-16,-3 10 6 0,0 13 2 15,-3 11-2-15,-3 5 2 0,0-2-9 16,1-1-4-16,-1-4-4 15,3-4-3-15,3-4 1 16,3-6 1-16,3-6-56 16,0-4-26-16,3-6-63 15</inkml:trace>
  <inkml:trace contextRef="#ctx0" brushRef="#br0" timeOffset="86758.5073">10676 10597 188 0,'-9'-14'71'0,"9"14"-38"0,-3 3-21 0,3-3 21 0,-3 5-10 16,1 11-1-16,-4 11-4 15,0 7 0-15,0 19-9 0,-3 13 3 0,-3 6 4 16,0 7 3-16,0-8 1 15,3 1-9-15,0-9-2 16,3-7-5-16,6-11-1 16,3-13-3-16,3-11-3 15,3-11 2-15,0-12 2 16,0-17-9 0,0-7-4-16,-3-9-1 15,0-7 2-15,-3 0 5 16,-3 2 1-16,-3 6 3 15,-9 4 1-15,-3 9 3 16,-6 8 1-16,0 5 7 16,0 5 6-16,4 3-4 15,5 3-2-15,6 2-8 0,6 1-1 16,6-1-3-16,6-5 0 16,5-3 0-16,1-2 0 15,0-3 4-15,3-8 1 16,0-5-4-16,3-5 1 0,-1-4-20 15,10-1-7-15,-3-12-10 16,0 4-3-16,-3-1 9 0,-4-2 3 16,-5 2 17-16,-6 6 6 15,-3 7 10-15,-9 11 7 16,-3 14 20-16,-6 12 12 16,-9 9-10-16,0 12-5 15,1 7-8-15,-4 12-3 16,0 11-2-1,0 2 3-15,3 1-2 16,3-6-1-16,3-8-8 16,3-5-3-16,4-5-3 15,2-11 1-15,3-13-2 16,3-6-1-16,2-7-8 16,4-11-5-16,3-10-9 15,6-12-3-15,6-9-1 0,3-9 4 16,-3 1 5-16,-4 7 3 15,-2 5 9-15,-6 12 4 16,-6 7 4-16,-6 5 1 16,-3 14 2-16,-9 15 3 0,-3 6 2 15,0 11 3-15,1-4-3 16,2 4-1 0,0-4-6-16,6-1-3 15,0-7 0-15,6-4-1 16,0-3-3-16,9-6 0 15,6-7-23-15,6-8-7 16,2-6-13-16,4-2-1 16,0-6-24-1,-3-7-48-15,0-3 23 0</inkml:trace>
  <inkml:trace contextRef="#ctx0" brushRef="#br0" timeOffset="87227.7974">11019 10763 236 0,'-9'-2'90'0,"6"2"-48"0,-6 2-27 15,3 1 26-15,0 2-18 16,-3 3-2-16,0 3-11 0,-3 5-2 16,0 5-4-16,0 8 4 0,0 8 4 15,1-3 0-15,-1 1 1 16,3-1-7-16,3-2-4 16,0-3-1-16,6-3 1 15,3-7-1-15,6-6-1 0,3-5 1 31,2-8 1-31,1-5-3 0,3-6 0 16,0-10-19-16,0-8-7 16,-3-5-8-16,0-1-2 15,0-7 8-15,-1 2 4 16,1 0 10-16,-6 6 5 16,0 2 6-16,-3 8 4 15,-3 6 5-15,-3 5 4 0,-3 5 20 16,0 10 8-16,-3 6-12 15,0 6-6-15,0 12-8 16,-3 6 0-16,3 5-2 16,1 3 2-16,-1-1-6 15,3-2-1-15,0-2-2 16,0-6-2 0,3-3 1-16,0-5 1 15,3-5-3-15,0-5-2 16,3-6-36-16,2-7-16 15,7-6-27-15,0-11-12 16,6-5 0 0</inkml:trace>
  <inkml:trace contextRef="#ctx0" brushRef="#br0" timeOffset="87509.1059">11269 10594 228 0,'-12'0'88'0,"12"5"-48"0,-9 6-34 0,6-6 22 15,0 3-11-15,0 5 1 16,-6 8 0 0,-3 9 1-16,0 7-10 15,-3 10 3-15,0 6 2 0,1 5 6 16,-1 1 2-16,6-4-9 0,0-7-5 16,3-6-5-16,3-2-3 15,3-9 1-15,3-7-1 16,3-8 0-16,0-11 0 15,9-2 0-15,0-8 0 0,-1-6-20 16,4-7-7-16,0-3-24 16,-3-3-10-16,0 0-66 15</inkml:trace>
  <inkml:trace contextRef="#ctx0" brushRef="#br0" timeOffset="87747.0462">11034 10877 244 0,'-3'3'90'0,"3"-6"-48"0,6-2-36 0,-3-1 20 15,2-1-8-15,10-1 2 16,0 0-7 0,0-3-3-16,12 3-5 15,0 0-4-15,2-2 2 0,1-1-2 0,-3 0 2 16,0 3 0-16,-6 1 1 15,-4 1-11-15,-2 1-5 16,-3 2-36-16,-3 1-16 16,-3 2-51-1</inkml:trace>
  <inkml:trace contextRef="#ctx0" brushRef="#br0" timeOffset="91282.1205">11900 10747 152 0,'-15'-21'57'0,"12"11"-30"0,-6-4-21 0,6 9 15 16,-3 0 2-16,0 2 3 15,-3 1-7-15,3 4-4 0,-3 9-8 16,0 7-3-16,0 11 0 0,3 14-2 16,0 10 1-16,-2 7-2 15,-1-1 2-15,0-4-4 0,3-2 0 16,3-5 3-16,-3-6 1 16,3-7-1-16,0-9-2 31,0-7 1-31,3-12 1 0,0-7-1 15,-3-10 2-15,0-6-4 16,0-3 0-16,-3-2 1 16,-3 0 2-16,-3 0-3 15,-6 2 0-15,0 4 1 16,-2 4 2-16,2 3 14 16,0 5 9-16,6 1-10 15,12-1-10-15,6 3-4 16,3 0-1-16,6 0 0 15,6 0 0-15,-1 0 2 16,4-3-1-16,3-2-1 16,-6-3-4-16,0 0-2 15,-3 0-41-15,-1-2-17 0,-2-1-42 16</inkml:trace>
  <inkml:trace contextRef="#ctx0" brushRef="#br0" timeOffset="91437.3264">11891 10906 76 0,'-6'3'30'0,"6"2"-16"0,0 3-19 16,0-5 4-16,3-1-31 15,0 1-12-15</inkml:trace>
  <inkml:trace contextRef="#ctx0" brushRef="#br0" timeOffset="93268.95">11924 11205 132 0,'-12'8'49'0,"9"-8"-26"0,-3-3 6 0,3 1 23 16,0-4-17-16,0 1-5 16,0-5-9-16,0-4-4 15,0-2-9-15,3-2-5 0,3-6 0 16,0-5-4-16,3 0 0 16,3-3 1-16,3 3 0 0,5 0 0 15,4 3 0-15,0 7 0 16,0 8 0-16,0 9 0 15,-3 10 2-15,-6 10 1 16,-4 9 3-16,-5 2-3 16,-6 5-2-16,-2 1 0 0,-4-1-1 31,-6-5 0-31,0 0 2 16,0-5 12-16,0-5 6 15,0-12-8-15,0-4-2 16,0-3-6-16,4-5-1 0,2-6-1 15,3-5-2-15,3-5-2 16,3-5-1-16,6 2 2 16,3-3 2-16,11 4-2 0,7-1 0 15,3 3-6-15,0 0 0 16,-1 5 1-16,-2 2 1 16,-3 6 3-16,3 8 3 15,-9 6 0-15,-3 4 2 16,-6 9-2-16,-1 2-1 15,-5 3 1-15,-3 2 1 0,-3 1 5 16,3-3 4-16,-3-3-2 16,1-3 0-16,-1-5 1 15,0-2 1-15,0-3-5 16,0-5-2-16,3-9-2 16,0-4-2-16,3-6-2 15,3-8 1 1,2-8 1-16,4-5 2 15,-3-2-3-15,0-1 0 16,0 3-4-16,3 5-1 16,0 8-2-16,0 3 0 15,0 8 0-15,-3 5 2 16,0 5 4-16,0 9 3 0,-3 4-2 16,-1 11 0-16,-2 1 1 0,-3 4 2 15,-3 8-1-15,0 1-1 16,-2 2 1-16,-1-3 1 15,0-2 5-15,0-6 6 16,0-2-5-16,0-11-2 16,3-2-3-16,0-6-3 15,3-5-2 1,3-8 1-16,0-5-1 16,3-5 0-16,3-9 2 15,3-5 0-15,-1-2 2 16,4 2 1-16,6-2-4 15,-3 2-1-15,0 8 1 16,-3 6 0-16,0 7 1 16,-6 6 2-16,-3 10-1 0,0 8-1 15,-6 9 1-15,-3 1-1 16,0 4 0-16,0-1 0 16,-6 3 0-16,3 1 2 0,0-7 3 15,3-4 4 1,9-8-9-16,0-9 1 15,3-10 0-15,3-2-5 0,2-9-1 16,-2-7-5-16,3-3-1 16,0-1 3-16,0 1 3 15,-3 3 3-15,0 7 1 16,0 6-2-16,-3 3 2 16,0 4 1-16,-4 6 0 31,-2 6 4-31,3 4 5 0,-3 3-3 15,3 1-1-15,3-4-2 16,-3 1 0-16,3-1-4 16,0-4 0-16,0-4 1 15,0-2 0-15,0-5 0 16,0-6 2-16,0-2-1 0,-3-5-1 16,0-6-4-16,0 0-2 15,0-5-4-15,-1 2-1 16,-2 4 6-16,-3-1 2 0,-3 8 3 15,1 3 2-15,-4 7-3 16,0 9-2-16,0 5 2 16,0 13 2-16,0 6 2 31,-3 7 1-31,3 8 2 0,-3 1 3 16,0-6-2-16,3-3 1 15,0-5-7-15,6-2-1 16,6-6 0-16,0-8 2 15,0-5-1-15,0-5-1 16,3-6-19-16,3-13-8 16,0-5-13-16,0-8-2 0,2-11-13 15,1-5-3-15,6-2 11 16,3-4 8-16,-3 6 23 16,0 3 11-16,-3 5 22 15,-4 5 12-15,-2 8 13 16,-3 9 7-16,-3 7-7 15,-3 10-2-15,0 6-15 0,-3 11-5 16,0 10-7-16,0 3-1 16,0 10 4-16,-3 6 2 0,0-1-1 15,0-2 0-15,0-8-9 16,3-2-5-16,0-9 0 16,3-5 0-16,3-8-4 31,3-5-1-31,0-5-2 0,0-11 3 15,-3-5-13-15,-3-6-4 16,-3-2 3-16,-6 0 4 16,-3 2 1-16,-3 4 4 15,-6 7 4-15,-3 8 1 16,4 8 5-16,-1 5 2 16,3 3 4-16,3 8 1 0,3-3-5 15,3 0-2-15,3 0 0 16,3 0 0-16,6-2-5 15,6-6-1-15,6-2-24 16,3-6-10-16,2-5-54 16,4-5-66-1,-3-11 42 1</inkml:trace>
  <inkml:trace contextRef="#ctx0" brushRef="#br0" timeOffset="93469.1791">13117 10779 304 0,'-15'27'112'0,"12"-6"-60"0,-3 11-47 0,3-17 22 15,0 7-17-15,0 1-6 16,0 6-2-16,0-2-2 16,0-6 0-16,0-5 0 0,1-3 0 15,2-21-73 1,0-8-17-16,-3-7-13 15,0-17 6-15</inkml:trace>
  <inkml:trace contextRef="#ctx0" brushRef="#br0" timeOffset="93885.3074">13037 10689 296 0,'0'-10'110'0,"0"7"-60"0,0 3-47 16,0 0 21-16,0 0-16 16,0 0-4-16,6 0-3 15,0 0-1 1,3 0 0-16,3-3-3 0,2 1 2 15,1-4-30-15,9-2-12 16,0 0-9-16,0-5-1 0,3-3 0 16,-7-2 3-16,-2-3 17 15,0 0 9 1,-6-1 17-16,0-1 20 16,-3-4 9-16,-3 3 20 0,0 3 11 15,-6 0-6-15,0 2-1 16,0 6-4-16,-3 3 1 15,0 2-24-15,-3 5 3 0,0 8 1 16,-3 9-6-16,-3 9 1 16,-6 14-5-16,0 11 0 15,0 10-7 1,-2 8-2-16,2 8-2 16,0 1 1-16,3-1-2 15,0 0-1-15,3-13-2 16,3-11 1-16,3-5-1 15,3-16-2-15,0-8-46 16,3-8-19-16,0-10-36 16,0-11-56-16,0-16 45 15</inkml:trace>
  <inkml:trace contextRef="#ctx0" brushRef="#br0" timeOffset="94040.5859">13013 10835 316 0,'-15'-32'121'15,"15"27"-66"-15,9-3-47 0,-6 2 29 0,3 1-17 16,3-3-3-16,3 0-8 15,6 0-4-15,2 0-2 0,13 0-3 0,0 1 3 16,0 1-4-16,2 1 0 16,-5 2-30-16,-3 1-12 15,-3 2-49-15,-9 2-18 16,-6 1-7 0</inkml:trace>
  <inkml:trace contextRef="#ctx0" brushRef="#br0" timeOffset="94270.4561">13453 10721 324 0,'0'-3'121'0,"3"1"-66"0,-3 2-84 16,0 0 11-16,3 2-83 16,3 4-34-16,3-1 39 31,-3 0 21-31</inkml:trace>
  <inkml:trace contextRef="#ctx0" brushRef="#br0" timeOffset="94385.8792">13510 10864 292 0,'-12'10'110'0,"12"-12"-60"0,-3 4-74 0,3-2 12 0,0 0-108 15,0 0-43-15</inkml:trace>
  <inkml:trace contextRef="#ctx0" brushRef="#br0" timeOffset="95454.8008">8941 11541 184 0,'-12'-21'71'0,"9"16"-38"0,3-1-14 0,0 6 21 16,3 6-18-16,3 7-7 15,0 8-7-15,0 21-3 16,0 17-3-16,-6 4-2 0,0 6 3 15,0 0-2-15,0-3 2 0,0-8-2 16,0-8-1-16,-3-13 1 16,3-10 1-16,0-14-1 15,0-13-1-15,0-16 1 16,3-8-1-16,0-7 0 16,6-9 0-16,-3-10-3 15,0-6 0 1,-3 1 2-16,0 4 2 15,3 9-2-15,0 8 0 16,0 7 1-16,0 9 2 16,2 7 1-16,4 6 1 0,0 10-7 15,0 3-2-15,-3 5 15 16,-3 6 10-16,-3 4-6 16,-6 7-2-16,-3-1-5 0,0-3 0 15,-3-2-4-15,0-3 0 16,-6-5-1-16,1-3 1 15,-1-2-2-15,3-1 2 16,3-2-4-16,6-2-2 16,9-1-1-16,3 0 3 31,0 0-2-31,6 1-1 0,2-1 5 16,4 0 1-16,3 1-3 15,3 2 1-15,-6-3 2 16,-1 11 1-16,-8 2-1 15,-9 1-2-15,-6 5 1 16,-6-1 1-16,-5 1 1 16,-1 0 1-16,-3-5-2 0,0 2-2 15,0-5 1-15,0-3-1 16,0-5-3-16,6 0 2 16,4-6-28-16,8-2-13 15,3-5-47-15,5-3-58 16,4 0 41-16</inkml:trace>
  <inkml:trace contextRef="#ctx0" brushRef="#br0" timeOffset="96702.0006">9364 12099 200 0,'-15'6'74'0,"9"-6"-40"0,0-6-13 15,3 4 22-15,0-6-17 16,0-3-4-16,3-2-14 0,3-3-5 16,0-2-2-16,3-4-1 0,3-1 0 15,3 1 0-15,0-1 0 16,0 1 0-16,-1 7 2 15,1 1-3-15,0 9 0 0,0 5 1 16,0 3 0-16,-3 5 4 16,-3 8 2-16,-3 2 4 15,-3 3 4-15,-3 8 1 16,-3 0 3-16,0 1-1 16,0-4 1-16,-6 0 4 31,-3-4 1-31,-3-4-8 0,-2-2-4 15,-1-8-4-15,-3-8-2 16,3-5-6-16,3-14 1 16,6 1-2-16,6-6-2 15,6-5-4-15,9-3 0 16,6 3-18-16,6 2-8 16,0-2-18-16,0 5-7 0,3 3-12 0,-1 3-6 15,1 5-18 1</inkml:trace>
  <inkml:trace contextRef="#ctx0" brushRef="#br0" timeOffset="97439.3255">9635 11888 172 0,'-6'-8'66'0,"6"5"-36"0,0 1-15 0,0 2 20 0,0 0-6 15,3 0-2-15,3 2 0 16,-3 6 0-16,-1 5-14 16,-2 8 1-16,-2 3 0 0,-4 3-3 15,0 2-1-15,-6 5 2 16,-3 1 3-16,0-6-4 16,3-3 1-16,0-2-7 0,3-8-3 15,0-6 1-15,3-7 0 16,3-8-4-16,3-6-1 15,6-10 1-15,9-5 0 16,6-3 1-16,3-6 0 16,3 1-3-16,2 2 0 15,-2 0 2 1,0 6 2-16,-6 2 0 16,-3 11-1-16,-6 5 1 15,-1 10-1-15,-5 4 0 0,0 7 0 16,-3 3 2-16,-3 5 3 15,-3-2-4-15,3 2-3 16,0 0 1-16,0-3 0 16,0-2 1-16,0-3 2 0,6-7-1 15,0-12-20 1,0-4-8-16,0-9-26 16,3-4-9-16,3-9-62 15</inkml:trace>
  <inkml:trace contextRef="#ctx0" brushRef="#br0" timeOffset="97839.0834">10036 11531 180 0,'9'-14'68'0,"-3"17"-36"0,-3 8-4 0,-3-4 25 15,0 9-16-15,0 8-6 16,0 8-5-16,0 13-2 16,-3 3-13-16,0 4 9 0,-3 4 3 15,0-6-7 1,0-2-2-16,0-3 3 15,4-8 1-15,-1-8-9 0,3-8-3 16,0-5-6-16,3-11-1 16,-3-5-1-16,2-10-2 15,1-9-8-15,-3-7-5 16,-3-3-2-16,-2 2 1 16,-10-2 5-16,-3 8 6 0,3 5 4 15,0 11 2-15,0 7 3 16,0 6 1-16,3 8 1 15,0 5 2-15,4 1-1 16,2 4 0-16,0 3-3 16,3-2-2-16,3-1 3 15,3-5 0 1,3-2-4-16,3-6 1 16,-1-5-2-16,10-8-2 15,3-8-30-15,3-5-13 16,3-6-18-16,-3-5-5 15,-1-5-37 1</inkml:trace>
  <inkml:trace contextRef="#ctx0" brushRef="#br0" timeOffset="98771.1016">10209 11771 220 0,'0'3'82'0,"0"5"-44"0,-3 10-29 0,3-7 19 16,0 5 1-16,-3 2 5 15,-3 4-15-15,3 1-3 16,-3 1-10-16,0-3-4 0,0-2 1 15,3-6-2 1,0-2-1-16,3-3-2 16,0-3 1-16,0-5-23 15,6-8-12-15,0-3-8 16,3-2-1-16,0-5 7 16,0-6 4-16,0 3 16 15,0 0 9-15,-3 2 6 16,0 3 2-16,3 3-2 0,0 5 2 15,0 0 3-15,0 3 1 16,-1 2 1-16,4 0 2 16,-3 1 3-16,3-1 2 15,3 3-3-15,0-5-3 16,0 0 0-16,0-3 1 16,-3 0 3-16,-3-3 2 0,-1-2-1 15,-2 2 1-15,-6 1 7 0,0 2 6 16,-3 5-2-16,-8 6 1 15,-1 2-3-15,-3 8-1 16,0 3 3-16,0 5 3 16,3 3-4-16,0-3-3 31,3 0-2-31,0 1 3 0,3-4-9 16,3-2-3-16,3-3-4 15,0-5-3-15,3-3 1 16,3-5-1-16,0-5 0 15,3-3 0-15,0-8 0 16,6-2 2-16,-3-6-8 16,3-5-1-16,-3-5 2 0,0 2 2 15,-3 3 0-15,-3 0 1 16,-1 2 2-16,1 3 2 16,-3 6-3-16,0 5 0 15,0 5 1-15,-3 8 0 16,3 5 0-16,0 6 2 15,0 12-1 1,0 17 2-16,0 5-2 16,0 13 2-16,3 11-4 15,-3 10 0-15,-3 1 1 0,-3-1 2 16,-3 0-1-16,-3-4-1 16,0-7 1-16,0-1-1 15,0-12 2-15,-2-13 1 16,-1-10 1-16,0-8 0 0,0-11-5 15,-3-8-1-15,-3-12-8 16,0-12-4-16,0-10 3 16,-5-5 2-16,-1-4 5 15,6-4 2-15,6-3-1 16,3 0 2-16,9 3 1 16,3 5 0-16,3-3 0 0,3 8 0 15,6 6 2-15,6 7 1 16,2 6-1-16,7 5 1 15,0 6 0-15,-3 2 1 16,-3 2-2-16,-7 4-2 16,-2 4-26-16,-6 1-10 15,-6-1-110 1</inkml:trace>
  <inkml:trace contextRef="#ctx0" brushRef="#br0" timeOffset="100741.2806">8947 12491 208 0,'-60'-13'77'0,"43"-3"-42"0,-4 8-32 0,18 3 15 16,0-1-9-16,9-2-1 0,12-5-2 15,11-3-1-15,13-2-3 16,24-3-2-16,23 2 1 0,6-2-1 16,36 2 2-16,-3-2-1 15,15 3 2-15,3-1-2 0,-21 3 2 16,-9 3 0-16,3 3 3 16,-12 2-3-16,-15 5 0 15,-17 0-1-15,-16 1 1 0,-11 2 0 16,-9-3 1-16,-13 0-38 15,-5-5-16-15,-15 0-52 16</inkml:trace>
  <inkml:trace contextRef="#ctx0" brushRef="#br0" timeOffset="102193.8218">10980 11994 104 0,'-3'-3'41'0,"6"0"-22"0,-3-5-3 0,3 3 18 15,-3 0-7-15,3-3-1 16,-3 0-6-16,0-3-3 15,0 1-9-15,0-1-3 0,0 1 1 16,3-6-3-16,3-3 0 16,0-2-3-1,0-3-1-15,0 0 1 16,0-2 2-16,0 2-1 16,3-5-1-16,-1 5-2 15,1 3 1-15,3 5 1 0,0 3 2 16,0 2-1-16,-3 3-1 15,0 6 3-15,0 7 2 16,0 6-4-16,-3 10-1 16,-3 5 2-16,-3 9 3 15,-3-1 2-15,-3 3 3 16,0 0-3-16,-3-2 1 0,0-6 1 16,0-3 5-16,0-5-6 15,0-2-2-15,0-1-1 16,-3-2 1-16,1-8 6 0,-1-3 4 15,0-5-10-15,0-2-4 16,3-4-1-16,3-4-1 16,3-6-3-16,3 0 0 15,0-2-23-15,6-4-7 16,3-1-15-16,3-1-3 31,0 0-32-31,3 0-27 16,2 0 47-16</inkml:trace>
  <inkml:trace contextRef="#ctx0" brushRef="#br0" timeOffset="103262.9933">11242 11644 152 0,'12'-2'57'0,"-6"2"-30"0,0 5-7 0,0-2 19 16,0-1-6-16,0 6-2 16,0 5-11-16,-1 6-2 0,4 7-11 15,-3 6-4-15,-3 0 0 0,0 2 0 16,0 1 1-16,0-1-5 15,-3-5 1-15,0-5 0 16,0-3 0-16,0-5 0 16,0-5 2-1,0-3 8-15,-3-3 5 16,0-8-7-16,0-7-4 16,0-6-3-16,3-3-1 15,0-2 0-15,3-3 0 16,3-5 0-16,0 0 2 15,3 5-3-15,0 0 0 16,0 3 1-16,0 3 2 0,0 5-1 16,-3-1-1-16,3 4 1 15,0-1-1-15,-3 3 2 16,0 3 1-16,-3 2-4 16,0-2 1-16,-3 5 0 0,0 0 2 15,0 0-1-15,0 0-1 16,0 0-2-16,0 0 1 15,3-3 3-15,-3 3 1 16,0-2-4-16,0-1 1 16,0 3 0-16,0-3 2 0,0 1-3 15,0 2 0-15,0 0 1 16,0 0 2-16,0-6-1 31,0 1-1-31,0 2-2 0,0 3 1 16,3-5 1-1,-3 5 0-15,0-5 2 16,0 5-3-16,3-5 0 16,-3 5 1-16,0 0 0 15,2-6 0-15,-2 6 0 16,3-5 0-16,-3 5 0 0,0 0 0 16,0 0 0-16,0 0 0 15,3-5 2-15,0-1-3 16,-3 6-2-16,0 0 2 15,0 0 2-15,0 0-2 16,3-2 0-16,-3 2 1 0,0 0 2 31,6 0-1-31,-6 0-1 16,6 0-2-16,-3 2 1 16,0 4 1-16,0-1 0 15,0 0 0-15,0 1 2 16,0 2-1-16,-3 2-1 0,0 1 1 15,0-1-1-15,0 1 0 16,-3 2 2-16,0 0-1 0,0 1-1 16,0-1 1-16,-3 0-1 15,0 0 0-15,-3-2 0 16,-2 2 0-16,-1-5 2 16,0 0-1-16,0-3-1 15,3-2-2-15,0 2-1 16,3-2 2-16,3-3 0 0,3 2-2 15,6 1 2-15,3 0-1 16,0-1 0-16,0 6 2 16,0 0 0-16,0 0 0 15,0 0 2-15,-1 0-1 16,1 0 2-16,0 3-2 0,-3-3-1 31,0-1 1-31,0 1-1 16,0 0 0-16,-3-2 0 15,0-1 0-15,0 0 0 16,0-2-9-16,-3 0-4 16,0-3-35-16,0 0-14 0,0 0-47 15</inkml:trace>
  <inkml:trace contextRef="#ctx0" brushRef="#br0" timeOffset="104995.7739">11611 11615 64 0,'-6'-8'24'0,"9"3"-12"0,0 0 23 0,-3 5 24 31,0 0-22-31,0 0-10 16,3 2-4-16,3 4 1 16,-6 7-12-16,0 11 0 0,0 13 1 15,-3 2 2-15,-3 4 0 16,-3 4 1-16,-3-2 0 15,3-5-2-15,0-3-1 0,3-5-5 16,0-6-3-16,3-7-2 0,0-6-3 16,0-10-2-1,0-9 1-15,3-4 1 0,0-9 0 16,0-2-3-16,6-8 2 16,0-3 1-16,0-5 2 15,-3-2-3-15,6-1-2 16,0 5 2-16,0 4 2 0,3 4 0 15,3 3-1-15,0 6-2 16,0 2 1-16,3 5 1 16,-4 4 0-16,1 1 2 15,0 6 1-15,0 6-1 16,-6 4-2-16,-3 3 5 16,-6 8 4-1,-6 1-5-15,-3 1 0 16,-6 1 0-16,0-5 2 15,-3-3-5-15,-2-6-1 16,-1-2 6-16,3-3 4 16,3-2-8-16,3 0 0 0,3-3-4 15,6 0 0-15,12-3 0 16,3 0 0-16,3 3 2 0,9-2 2 16,-3 2-3-16,2 2 0 15,1 1 1-15,0 5 2 16,-6 0-1-16,-3 8 2 15,-3 0 0-15,-6 2 3 16,-6 3 10-16,-3 1 5 16,-3-1-5-1,-3 0-1-15,-3-3-5 16,-3-2-1-16,-3-2-5 16,-3-4-3-16,-6-5 0 15,-2-5 1-15,2-2-6 16,3-6-1-16,6-3-14 15,3-2-5-15,6-3-23 0,6 0-9 16,3-5-44 0,12 0-56-16,9 0 48 15</inkml:trace>
  <inkml:trace contextRef="#ctx0" brushRef="#br0" timeOffset="105227.1605">11882 11634 272 0,'3'13'101'0,"-3"3"-54"0,-3 5-39 0,3-8 24 16,0 8-14-16,0 6 0 15,-3 7-8-15,0 1-2 16,0 2-4-16,0-3-3 0,3-5 0 16,0-5-1-16,-3-5 0 15,3-6-3-15,0-3 2 0,-3-4-30 16,3-9-14-16,0-8-21 15,0-2-10-15,3-13-24 16</inkml:trace>
  <inkml:trace contextRef="#ctx0" brushRef="#br0" timeOffset="105364.5428">11941 11594 96 0,'3'5'35'0,"0"-5"-18"0,12 3-20 0,-3-3 8 0,0 0-9 15,0 0 1-15,3-3-37 16,0 1-15-16</inkml:trace>
  <inkml:trace contextRef="#ctx0" brushRef="#br0" timeOffset="105627.3198">12153 11533 192 0,'-3'3'71'0,"0"-1"-38"0,0 4-21 0,3-4 19 16,0 1-12-16,-3 2-1 0,3 1-8 16,3-1-2-16,0-2-4 15,0-1-1-15,3 1 3 0,0 0-5 16,0-3-3-16,0 0 1 16,3 0 2-16,2-3 0 15,-2 0 2-15,0 1-2 0,-3-1 2 31,0 0-2-31,0 1-1 16,0-1-10-16,0 0-4 16,-6 3-33-16,0 0-12 15,0 0-35-15</inkml:trace>
  <inkml:trace contextRef="#ctx0" brushRef="#br0" timeOffset="105927.8099">12165 11594 236 0,'-9'8'88'0,"6"-5"-48"0,0 2-31 0,3-2 22 16,0 5-4-16,0-1 4 0,0 9-4 16,-3 5-2-16,0 11-13 15,-6 5-1-15,-6 0 0 0,3 6-4 16,-3-1 1-16,0-2-3 15,3-3 2-15,1-3-6 16,5-7-1-16,0-4-5 16,6-7 1-1,6-5-27-15,2-9-9 16,7-7-29-16,0-5-9 0,3-6-37 16</inkml:trace>
  <inkml:trace contextRef="#ctx0" brushRef="#br0" timeOffset="106751.8484">12337 11679 240 0,'-6'-6'90'0,"3"6"-48"0,-6 0-34 0,6 0 21 16,-3 3-11-16,1 2 0 16,-1 1-9-16,0 2-1 15,-3 2-4-15,0 3 2 0,3 3 3 16,-3 5-1-1,0 1 1-15,-3-1-1 0,3-3 0 16,0 1-2-16,3-3-1 16,0-3-3-16,3-2-2 15,-3-4-2-15,6 1 1 16,0-2-1-16,3-4 0 16,0 1 2-16,3-3 2 15,0 0-1-15,0 0 2 0,0-3-2 16,0 1-1-16,-3-4 1 15,3-4-1-15,-3-1 0 16,3 1 0-16,0-4-3 16,0 1 2-16,0 0 1 15,-3-3 0-15,3 0-9 16,-3 0-4 0,0 0 2-16,0 1 4 15,0-1-5-15,0 2 0 16,0 4 5-16,0-6 1 15,0 3 1-15,0 0 1 16,-1 2 0-16,1 0 3 16,0 3-2-16,0 1-1 15,0 1 0-15,0 1 0 0,0 0 3 16,-3 2 2-16,0 3 0 0,0 0 2 16,0 0-4-16,0 0-2 15,0 0 4-15,0 0 3 16,0 0-6-16,0 0 0 15,0 0 2-15,0 0 2 16,0 0-3-16,0 0 1 0,0 0 0 16,0 0 0-16,0 0-3 15,0 0 2-15,0 3 1 16,0-1 2-16,0 1-1 16,0 0-1-16,-3 7 3 15,3 1 2-15,-3 5 4 16,0 2 5-1,0 3-2-15,0 3 3 16,0 3-2-16,1 4 2 16,-1-4-6-16,3-1-1 15,0-5-4-15,0 1-3 16,3-4 0-16,2-2 1 16,1-3-3-16,3-2-2 15,3-3 2-15,3-3 2 0,0-5 0 0,3-3-1 16,-3-2-13-16,3-3-6 15,-6-2-37-15,2-6-13 16,-2-3-51 0</inkml:trace>
  <inkml:trace contextRef="#ctx0" brushRef="#br0" timeOffset="107084.6024">12575 11528 168 0,'-6'0'66'0,"9"0"-36"0,-3 0-9 15,0 0 25-15,0 3-17 0,0 2-6 16,0 3-3-16,-3 2-1 16,3 9-10-16,-3 5 1 0,1 5 1 15,-1 8-2-15,-3 3 0 16,-3-1 1-16,3-2 1 15,0 0-5-15,3-5-4 0,3-3-1 16,0-5-1-16,6-6 0 16,0-2 0-16,3-2 0 0,-3-4 0 15,0-2 0-15,5-5 0 16,-2-3 2 0,-6-6-6-16,0 1-1 15,6 0-53-15,-12 0-22 31,-3-1-38-31</inkml:trace>
  <inkml:trace contextRef="#ctx0" brushRef="#br0" timeOffset="107957.8713">13135 11454 204 0,'-6'-24'77'0,"3"11"-42"0,-3 7-12 0,3 4 24 16,-3-1-20-16,0 3-7 16,-3 3-6-16,0 2 0 15,0 8-7-15,-2 3 0 0,-4 3 3 0,0 2-2 16,0 5 3-16,0-2 0 15,0 5 3-15,6-2-5 0,3-1-1 16,3 1-4-16,6-6-3 16,3-3-3-16,6-2 1 15,0-3 1-15,3-5 2 32,0-2-3-32,3-4 0 0,-1 1 1 15,1 0 0-15,-3-1 0 16,-3 6 0-16,-3 3 4 15,-6 7 2-15,-6 3-2 16,-3 1-1-16,-3-1 8 16,-3 0 4-16,0 0-5 15,0-2-1-15,-2-3-5 0,-1-3-3 16,0-5 0-16,3-3-1 16,6-5-31-16,3-5-12 15,6-6-27-15,6-10-8 16,3-3-52-1</inkml:trace>
  <inkml:trace contextRef="#ctx0" brushRef="#br0" timeOffset="108120.9187">13308 11642 220 0,'-12'21'85'0,"9"-8"-46"0,-3 3-32 0,3-11 20 16,0 3-16-16,0 3-6 15,-3-3-10-15,3-6-2 0,-3-2 3 16,0-8-38-16,0-7-13 0,0-7-37 16</inkml:trace>
  <inkml:trace contextRef="#ctx0" brushRef="#br0" timeOffset="109674.1685">13242 11515 156 0,'3'8'57'0,"0"0"-30"0,6 5-21 0,-3-8 15 16,3 3-11-16,3 0-1 15,3 0-7-15,0-3-2 16,2 0 0-16,4-2 2 0,0 0 1 16,-3-3-4-16,0-3 1 15,-3-2-2-15,0 0 0 32,-3-3-3-32,-1 0 1 0,-5 2 4 15,0 1 2-15,-6 5 0 16,0 0 1-16,-3 3 9 0,0 2 4 15,-6 3 10-15,1 3 6 16,-4 2-4-16,3 3 0 16,-3 2-4-16,3 3-3 15,0 3-3-15,3 0-1 0,3-3-9 16,0-2-3-16,3-6-3 16,3-3-2-16,3-4 1 15,3-4-1-15,0-7 0 16,0-3 0-16,0-5-5 15,-3-3 1-15,0-5-3 16,2 0 0 0,-2 0 1-16,0 2 2 15,0 3 2-15,-3 6 3 16,0 2 0-16,-3 8-1 16,3 8 1-16,0 13 1 15,-3 13 8-15,0 14 5 16,0 7-3-16,-3 11-2 15,0 6-1-15,-3 2 1 0,0 5 1 16,-3-2 3-16,-2-13-3 16,-1-6-1-16,-3-11-2 15,-3-12 0-15,0-14-4 16,-3-13-1-16,-6-21-6 0,-2-19-2 16,-4-18-9-16,6-11-4 15,9-5-6-15,15-6 0 16,9-4-16-16,9-1-4 0,6 5-4 15,3 9 0-15,3 10 9 16,2 11 6-16,-2 7 19 16,-3 9 10-16,-3 7 10 15,0 6 5-15,-4 2 16 32,-2 6 7-32,0 5 0 0,-3 5 0 15,0 1-6-15,-3 7-3 16,0 5-2-16,-3 6 0 15,-3 3-11-15,0-1-4 16,-3 1-1-16,0-6 2 16,0-5 0-16,0-3 2 15,0-10-4-15,3-9-13 16,0-7-3-16,0-5 8 16,3-9 7-16,3 3-2 15,6-2-2-15,-1-3-4 16,1 0-1-16,3 2-1 0,-3 6 0 15,-3 2 3-15,0 6 0 32,-3 3 1-32,0 7 0 15,-3 6 0-15,-3 5 0 0,-3 5 0 16,0 5 0-16,0 3 0 16,0 3 0-16,0 3 2 15,0-3 1-15,3-3-1 16,3-3-2-16,0-5 1 15,2-2-1-15,4-8-3 0,0-6 2 16,0-5-6-16,0-8-3 16,-3-2-14-16,3-1-7 15,0 1 5-15,0-1 2 16,-3 3 15-16,-3 3 5 16,0 5 5-16,-3 3 2 15,-3 5 3-15,0 5 1 0,0 3 10 16,0 5 6-16,2 3-8 31,-2 3-3-31,0-1-5 0,0-2 0 0,3-3-6 0,0-2-1 16,3-3 0-16,0-3 0 15,0-2-3-15,3-3 0 32,0-6-3-32,0-1-1 0,0-9-12 15,0 0-5-15,0-3 4 16,0-2 1-16,0 0 5 15,-3 0 3-15,0 2 5 16,-3 6 3-16,-3 2 15 16,0 6 7-16,0 5 6 15,-3 5 2-15,0 6 1 0,0 2 0 16,0 8-4-16,0 3-3 16,0 3 0-16,0 2-1 15,3 0-9-15,0-5-4 16,0-6-4-16,3-5-3 15,3-5 1-15,3-5-1 16,9-8-3 0,2-8 0-16,1-6-31 15,3-5-13-15,-3-2-9 16,0-3-1-16,-3 2 26 16,-4 6 14-16,-2 5 39 15,-3 8 18-15,-6 8 20 0,0 8 8 16,0 3-21-16,0 7-10 15,0 6-16-15,3 0-3 0,3 0-13 16,3-3-3-16,0-5-2 16,3-3 2-16,0-2-10 15,-1-6-2-15,1-3-46 16,-3-4-18-16,3-3-101 16</inkml:trace>
  <inkml:trace contextRef="#ctx0" brushRef="#br0" timeOffset="116216.9584">7631 4802 304 0,'-6'0'112'0,"6"0"-60"0,0 0-47 0,0 0 24 16,3-2-12-16,0-1-2 15,6-8-6-15,-3 3-1 16,9-7-5-16,-3 1 0 0,9-7 1 16,-3 3-5-16,6-14-1 0,-4 5 1 15,10-10 2-15,-3 6 0 16,12-17-1-16,-4 11 3 0,4-3 0 15,-6 6-1-15,2-3 1 16,-5 5-4-16,0 3 0 16,-6 5 1-16,-3 3 2 15,-3 2-1-15,-4 4-1 0,1-1 1 16,-3 2-1-16,0 4-3 16,-3 2 2-16,0 0-1 15,-3 3 0-15,0-1 2 16,0 1 2-16,0 2-3 15,0 1-2-15,-3-1 4 32,0 1 3-32,0-1-1 0,0 3-2 15,0 0 2-15,0 0 0 16,-3 0-6-16,3 0 0 16,-3 0-17-16,3 0-4 15,-3 0-17-15,3 0-4 16,-3 0-25-16,0 0-10 0,0 0-21 15</inkml:trace>
  <inkml:trace contextRef="#ctx0" brushRef="#br0" timeOffset="116834.0352">8209 4255 132 0,'-3'0'52'0,"3"0"-28"0,0-3-2 0,0 3 23 15,0 0-21-15,0 0-5 16,0 0-8-16,0 0-2 15,3 0-5-15,-3 0 4 0,3 0 2 32,-3 0-5-32,3-3-1 0,0 1-4 15,3-1-1-15,-3 0 1 16,3-2 2-16,0 0-3 16,2-1 0-16,-2 1 1 15,3-3 0-15,0 3 0 16,0 0 0-16,-3-1 0 15,0 4 0-15,0-1 2 0,0 3 1 16,0 0 1-16,-3 3 0 16,0-1-5-16,-3 6 1 15,0 0-2-15,0 3 0 16,0-3 2-16,0 8 0 16,0-3 0-16,-3 3 0 15,3-3-36 1,-3 3-13-16,0-3-43 15</inkml:trace>
  <inkml:trace contextRef="#ctx0" brushRef="#br0" timeOffset="120226.4937">8215 3699 168 0,'-15'-35'66'0,"15"35"-36"0,-3-42-15 16,3 34 20-16,0-8-13 0,0 3-2 15,3-8-10-15,0 2-2 16,0-2-4-16,0 3-3 0,6-3 2 16,0 5-2-16,6 0 2 0,-4 3-2 15,13 7 2-15,-3 4 7 16,3 18 5-16,-3-3 4 31,-3 26 1-31,-4-7-3 0,-8 21 0 16,0-8-1-16,-6 21 0 15,0-10-6-15,-6 5-4 16,0-8-1-16,1-1 1 16,2-9-5-16,6-9-1 15,0-5-2-15,5-10 0 16,-2-3-14-16,9-16-6 0,-3 0-3 16,3-27 3-16,-3 6 7 15,3-13 7-15,-3 5 5 16,0-3 4-16,-3 3 2 15,0 8 3-15,-4 2 12 16,-2 14 6-16,0-1-10 16,-3 17-5-16,0 0-6 0,0 10 0 15,0-3-2-15,3 9 2 16,0-9-4-16,3 9 0 16,-3-6 1-16,6-3 2 15,-3-2-21-15,6-5-9 0,-3-1-22 16,3-10-6-16,-3 0-58 31</inkml:trace>
  <inkml:trace contextRef="#ctx0" brushRef="#br0" timeOffset="120411.1612">8664 3702 196 0,'-12'7'74'0,"12"-7"-40"0,-6 32-24 0,6-29 20 16,0 10-16-16,0-2-5 0,0 7-3 15,0-2-2-15,3 0-2 16,0-3-4-16,3-2 1 0,0-3-6 16,3-3 0-16,-3 0-30 15,3-5-13-15,-3 0-38 16</inkml:trace>
  <inkml:trace contextRef="#ctx0" brushRef="#br0" timeOffset="120995.5459">8703 3786 176 0,'-21'8'66'0,"21"-8"-36"0,-21 11-9 16,18-11 22 0,0 5-6-16,0 0-2 0,0 3-13 15,0 0-6-15,3 8-9 16,0-3-3-16,6 1 0 0,0-4-2 0,3-7-2 16,-3-1 3-16,6-2 0 15,0 0 1-15,3-5 0 16,0 0-2-16,3-14-2 15,-4 3-6-15,1-5-1 16,-3 3 1-16,0-11 3 16,-3 5 0-16,0-5 1 0,-3 5 4 15,-3 3 1-15,0 2-1 16,-3 14-2-16,0 2 1 16,0 19 1-16,0-3 1 15,0 22 3-15,0-6-1 16,3 26 0-16,-3-7-3 31,3 23 1-31,0-12 4 0,-6 23 4 16,0-13 7-16,-9 10 6 15,3-13-2-15,-3 5 1 16,0-10-10-16,-3-2-3 16,3-12-4-16,-5-7 1 15,2-8-2-15,-3-17 2 0,3-1-4 16,-9-22-2-16,3 0-3 0,-5-21 1 15,2 2-1-15,3-7-2 16,3 5 0-16,12-3 3 16,0 3-2-16,15 0-1 15,-3 2 0-15,9 1 3 16,0 2 0-16,9 3 3 31,-7 2-1-31,10 1-1 0,-3 2-19 16,0 0-10-16,-3 3-14 15,-3-3-6-15,-4 3-26 16,-5-11-10-16,0 5-26 16</inkml:trace>
  <inkml:trace contextRef="#ctx0" brushRef="#br0" timeOffset="122013.6971">8849 3201 248 0,'9'11'93'0,"3"0"-50"0,8 15-35 16,-8-13 21-1,-3 6-6-15,0-6 0 16,9 16-6-16,-6-5 0 16,-3 29-10-16,0-8-2 0,-3 21 1 15,-3-10-1-15,-3 15 2 16,0-10 2-16,-3 2 2 15,0-7-1-15,0-8-1 16,0-6-10-16,0-13-4 0,0-5-11 16,0-24-4-16,3 0-10 15,0-24-4-15,0 5 12 16,6-18 5-16,0 8 11 16,3-8 5-16,-3 6 2 15,0 1-1-15,0 4 16 16,-3 18 6-16,0 0-2 0,0 16-1 0,0 0-7 15,-3 11 0 1,0-4-1-16,0 12 1 16,0-3-4-16,2 2-3 15,1-5-2-15,3-10-3 0,-3-1 1 16,3 1-1-16,0-3 2 31,6 0 1-31,-3 0-4 0,3-16-1 16,0 5-2-16,6-10 3 15,-3 0-13-15,3-8-6 16,-1 2 0-16,1-5-1 16,-3 3 9-16,-6-3 5 15,0 6 5-15,-6-9 3 16,-3 6 0-16,-6 3 2 0,0 2 0 16,-3 8 1-16,3 0 2 15,0 16 1-15,0-3 3 16,0 8 1-16,0 1 3 15,3 4 2-15,0-2-5 16,3 3-1-16,0-4-2 16,3 1 0-1,0-3-4-15,6-2-1 0,0 0-1 16,6-6 1-16,-3 0 0 16,6-7 1-16,-3-1-18 15,3-8-5-15,-3 3-13 16,2-10-5-16,-2 2 2 15,3-13 4-15,-3 5 8 16,0-5 7-16,-3 5 11 0,-3 0 6 16,0 3 8-16,0 5 7 15,-3 0 5-15,-1 11 2 16,-2 0-4-16,0 10 1 16,0 0-7-16,-3 14-3 15,0-3-3-15,-3 13 0 16,0-5-4-16,0 8 0 0,1-6-1 15,-1-2 1-15,0-3-2 16,3-3 2-16,0-2 2 16,0-10 2-16,0-1-1 15,3-13-1-15,0 0-1 16,2-13 0-16,-2 5-7 16,6-8-2-1,-3 3 2-15,9-3 1 16,-3 6-1-16,3-3 2 15,-3 2 1-15,3 3 0 16,3 0-16-16,0 11-44 16,-10 5-5-16,-2 3-67 15</inkml:trace>
  <inkml:trace contextRef="#ctx0" brushRef="#br0" timeOffset="123831.1055">9822 3101 200 0,'-3'-27'77'0,"3"27"-42"0,0 35-30 15,0-32 17-15,3 12-10 0,-3-1-2 16,0 20-5-16,0-10-2 16,0 16-1-16,0-6-2 0,3 19 1 15,-3-11-1-15,3 11 2 16,-3-8-1-16,3-5-1 16,-3-6-30-16,3-10-15 15,0-3-39-15,3-18-26 16,-3-1 48-1</inkml:trace>
  <inkml:trace contextRef="#ctx0" brushRef="#br0" timeOffset="127236.0164">9828 3215 252 0,'0'-3'96'0,"0"3"-52"0,9-13-49 0,-6 10 17 16,3-10-7-16,0 5 2 15,6-8-4-15,0 6 0 16,9-1-1-16,-4 0-2 0,4 3 1 15,-3 1-37-15,0 7-15 16,-3 0-54-16</inkml:trace>
  <inkml:trace contextRef="#ctx0" brushRef="#br0" timeOffset="127420.3878">9905 3458 228 0,'3'-3'85'0,"-3"3"-46"0,9-10-39 16,-6 7 16-16,6-5-11 16,-3 3-1-16,9-6-2 15,-3 3 1-15,3 1-2 16,0-1-31-16,-3 5-15 0,0 3-52 16</inkml:trace>
  <inkml:trace contextRef="#ctx0" brushRef="#br0" timeOffset="128868.1361">9846 3733 236 0,'-21'27'88'0,"21"-27"-48"0,-3 5-23 0,3-5 25 15,0 0-24-15,0 0-10 16,3-5-5 0,0-1-3-16,9-9 0 0,-3 1 0 0,9-12 2 15,-3 2-1-15,11-5-1 16,-5 5-13-16,6-8-6 15,-3 6-12-15,3-6-4 16,-7 3 12-16,1 0 8 16,-3 3 10-16,-3 4 5 15,0 4 5-15,-3 7 4 0,-3 3 11 16,-3 8 7-16,0 3-8 16,-6 13-1-16,0-3-1 15,-3 11-2-15,0-3 4 16,-3 11 2-16,0-3-5 15,0-3 1-15,0-2-10 16,3-5-4-16,0-3-2 0,3-14-1 16,0 1-3-16,6-19 2 15,0 3-1-15,3-11-2 16,0 5-4-16,6-12 0 16,-3 4 4-16,-1-5 2 15,1 3 2-15,-3 6 2 31,0 1-3-31,-3 17 0 0,0 0 1 16,0 10 0-16,-3 0 0 0,0 9 0 16,0-4 0-16,0 9 2 15,0-3-1-15,0 2-1 16,-3-2 1-16,3 3 1 16,0-6-3-16,0-5-2 15,0-3-20-15,3-8-8 0,0 1 11 16,3-6 9-1,-3 0 7-15,3-5 5 0,-1 2 0 16,1-5-1-16,0 3 1 16,6-6 1-16,-3 3-1 15,3 1 2-15,-3-1 0 16,3-3 1 0,-3 3-5-16,0-5-1 15,-3 3 1-15,-4-1 0 16,1 1 1-16,-6 4 2 15,0 4-1-15,-3 10-1 16,0 0 1-16,-5 13-1 16,-1-2 4-16,-3 10 5 15,3-5-1-15,0 7 3 0,3-4-6 16,0 2-1-16,3-5-4 16,3 0-3-16,0-3 2 0,9-2 2 15,0-3 2-15,6-6 1 16,-3 1-7-1,2-8 0-15,1-1-21 0,3-7-9 16,-3 3 14-16,0-4 10 0,0-2 7 31,-3 1 2-31,0 1 2 16,-3 6 1-16,-3 0 10 16,-3 8 3-16,0 0 1 15,-3 8 2-15,0 0-6 16,0 6-3-16,0-4-1 15,0 3-1-15,0-2 2 0,0 0 4 16,0-4-8-16,0-1-1 16,0-1-5-16,5-5-1 15,-2 0 1-15,6-5 2 16,0 2-1-16,3-5-1 16,-3 3-6-16,6-6-1 15,-3 3-17-15,3-7-7 0,-3 1 3 16,3-10 4-16,-3 6 9 15,-1-3 5-15,-2 0 6 0,-3 2 4 16,0 3 1-16,-6 0-1 16,0 3 3-1,-3 5 0-15,0 0 3 0,-3 8 3 32,0 0 7-32,0 6 2 0,1-1-1 15,-1 8 0-15,3-5-7 16,0 3-4-16,0-1-3 15,0 3-3-15,0 1 1 16,3-1 1-16,0-5-3 16,3-8 0-16,0 0 3 15,3-8 1-15,0 0-19 0,2-5-7 16,1 2-4-16,0-5 1 16,0 0 10-16,3 0 5 15,-3 3 7-15,0 0 4 16,0 2 3-16,-3 11 1 15,0 0 11-15,-6 14 7 16,0-4 2-16,-3 17 1 0,0-3-3 31,-6 10-2-31,3-2-2 16,-3 7-1-16,0-4-5 0,-3 4 0 16,3-4-9-16,-3 5-2 15,3-11 1 1,-5-3 1-16,2-2-6 0,-6-11 0 15,3-2-28-15,-3-19-11 0,3 2-17 16,3-12-3-16,3 2-55 16</inkml:trace>
  <inkml:trace contextRef="#ctx0" brushRef="#br0" timeOffset="129051.7177">10697 3233 228 0,'18'16'85'0,"-18"-16"-46"0,24 24-35 0,-18-21 21 15,6 7-12-15,-3-2 0 16,3 0-5-16,-1 0-3 16,1 0-2-16,0-3-3 0,0 0 3 15,-3-2-7-15,0-3 1 16,0 0-41 0,0-10-16-16,0 2-42 15</inkml:trace>
  <inkml:trace contextRef="#ctx0" brushRef="#br0" timeOffset="129282.8528">10950 3082 212 0,'0'0'79'0,"0"0"-42"0,-3 3-12 0,3-3 25 15,0 3-8-15,0-1 1 16,-3 17-5-16,0-3-2 0,-9 18-19 16,0-5 3-16,-11 22 3 0,2-7-1 15,-6 25-1-15,3-11-7 16,-3 11-1-16,7-11-10 15,-1 6-2-15,3-11-1 16,3 2 0-16,0-7-25 0,3-6-10 16,3-5-62-16,3-10-27 15,0-6-23 1</inkml:trace>
  <inkml:trace contextRef="#ctx0" brushRef="#br0" timeOffset="134061.413">11456 2783 112 0,'0'-26'44'0,"0"26"-24"0,3-32 1 0,0 27 17 15,-3 2-3-15,0-5 2 16,0 11-17-16,0-3-4 16,0 13-10-16,0-5-2 0,-3 24 0 15,0-6 0-15,0 19 0 16,0-8-2-16,0 27 1 15,0-11-2 1,-3 8-1-16,0-8 1 16,0-1 1-16,3-7-1 15,3-5 2-15,0-5-4 16,3-6 0-16,-3-6 3 16,3-12 1-16,0-3-1 15,3-16 1-15,0 0-2 16,0-18 2-16,-3 4-2 0,-3-12 2 15,0 8-4-15,-9-1 0 16,0 6 1-16,-5 2 0 16,2 4 4-16,-6 4 5 15,3 3 1-15,3 3 2 16,0 0-9-16,6 2-1 16,3 3-4-16,9 0 0 0,0 3 2 15,6-6 2-15,-3-5-1 0,9-3 2 16,-3 3-2-16,14-15-1 15,-2 1-2-15,12-7 1 16,14-24-1-16,-20 16-2 16,-6 6 3-16,0-4 2 31,-6 6-2-31,-7 5-2 0,1 3 2 16,-6 16 2-16,-3 0 0 15,-6 28-1-15,0-1 1 16,-6 23 1-16,0-8-3 15,-3 18-2-15,0-5 2 16,1 6 2-16,-1-8 0 16,3 2 2-16,0-8-4 0,6-5-2 15,0-5 2-15,12-11 2 16,-3-5 0-16,8-16 2 16,1 0-4-16,3-32 0 15,-3 11 1-15,0-16 0 16,-3 8 0-16,-3-3 0 15,0 6 0 1,-4 5 2-16,-2 2-3 0,0 8 0 16,-3 4 1-16,0 7 0 15,0 0-3-15,0 5 2 16,0-5 1-16,3 10 0 16,-3 1-3-16,6 0 2 15,-3-3 3-15,6-3 1 16,-3-3-4-16,12-4 1 0,-3-1 0 15,2-2 2-15,-2-6-1 16,3-5 2-16,-3 6 0 16,0-11 1-16,-3 5-7 15,-6 3 0-15,-3-1 3 16,-9 6 2-16,0 3-3 16,-9 8 1-16,3-1 4 0,-3 9 5 15,3-3-1-15,0 2 3 16,0 1-8-16,3 5-2 15,3 0-1-15,3 0 0 16,0-3-3-16,9-5 2 16,-3 0 1-16,9-11 2 15,0 1-1 1,6-6-1-16,-3 0-13 16,2-8-4-16,-2 0 4 0,0-3 3 15,0 3 3-15,-3-2 3 16,-3 2 6-16,-6 6 4 15,0-1 8-15,-3 6 5 16,0-1 0-16,-6 14 0 16,3-2 5-16,-3 9 2 0,0-1-7 15,0 2-4-15,0-3-6 16,0 5-4-16,3 1-2 16,3-6-3-16,0 0 1 15,6-2-1-15,0-8 0 16,2-6 2-16,-2-2-6 15,3-9 1 1,0 4-8-16,6-14-1 16,-3 5 2-16,3-10 1 15,6-16 6-15,-1 8 3 16,-8 6-1-16,-6 9 0 16,-6 14 3-16,-3 8 3 15,-3 8-4-15,0 6-3 16,0-4 1-16,-3 14 2 0,0-5-2 15,3 2 0-15,0-3 1 16,6 3 2-16,0-2-1 0,9-3-1 16,0-8-2-16,9-3 1 15,-3 0 3-15,9-10 3 16,-4 2-2-16,4-7-2 16,-3-3-58-16,-3-3-26 0,-3 2-51 15</inkml:trace>
  <inkml:trace contextRef="#ctx0" brushRef="#br0" timeOffset="135464.2002">8611 4744 104 0,'-3'-24'38'0,"3"24"-20"0,0-8-8 0,0 6 14 0,0-1 11 15,0 0 6-15,0 3-16 16,0 0-4-16,0 19-13 0,0-3 4 0,-3 29 3 15,3-8 6-15,-6 21 2 16,0-8-1-16,-6 16-2 16,3-7-4-16,0 4-2 31,0-7-8-31,6-3-2 16,0-11-2-16,6-8 1 0,0-5-2 15,6-18-1-15,0 0 1 16,3-25-1-16,0 1-3 15,0-19 0-15,0 3 2 16,-6-5 2-16,-1 5 0 16,-8-3-1-16,1 8 1 0,-10 6 1 15,0 2-3-15,-9 10 0 16,3 1 12-16,-3 8 7 16,3-1-9-16,0 4-2 15,4-4-5-15,5 1-2 16,3 0-2-16,9-1 1 15,0 1 1 1,12-3 0-16,-4 0 0 16,7-11 0-16,-3 3 2 0,9-13 3 15,-3 3-7-15,6-17 0 16,-7 6-7-16,10-10 1 16,-6 4 4-16,0 3 2 15,-6 6 2-15,-6 5 0 16,-3 2 0-16,-12 17 0 0,0-1 0 15,-6 29 2-15,3-4-3 16,-6 17 0-16,3-7 1 16,-3 24 0-16,0-9 0 15,3 9 0-15,0-9 0 16,3 4 0-16,0-9 0 16,3-5 0-16,0-5 0 0,9-14 0 15,0-2 0-15,6-16 0 16,-3 0-3-16,9-21 2 15,-3 5-1-15,3-10-2 16,-3 5 3-16,-1 2 2 16,-2 3-2-16,-3 6-2 15,0-1 2 1,0 8 0-16,-3 1 3 16,3 2 1-16,-3 0-4 0,3 0 1 15,0 0-2-15,6-8 0 16,-3 2 2-16,2-4 0 15,-2-1 0-15,3-2 2 16,-3 3-1-16,3-4 2 16,-3 4-4-16,-6 2 0 0,-3 0 1 15,-6 5 0-15,0 1 0 16,-12 4 0-16,0 1 0 16,-9 10 0-16,4-2 0 15,-4 12 0-15,3-1 0 16,3 9 0-16,3-4 0 15,3 2 0 1,3-5 0-16,6 2 2 16,0-5-3-16,12-2 0 15,0-3 1-15,9-6 2 16,-3 1-1-16,6-8-1 16,-3-1 1-16,2-4 1 15,-2-1 1-15,0-8 1 16,0 3-24-16,-6-5-9 0,0 3-105 15</inkml:trace>
  <inkml:trace contextRef="#ctx0" brushRef="#br0" timeOffset="137934.0936">9489 4829 128 0,'-12'-51'49'0,"12"51"-26"0,-9-26-14 16,9 21 16-16,-3-3 1 16,0 2 2-16,0-2-13 0,0 3-4 15,0 0-7-15,0 2-3 0,0 6 2 16,0-3-2-16,0 24 2 16,0-6-2-16,-9 17 2 15,3-6 7-15,-3 13 3 16,0-8-2-16,1 1 1 15,-1-6-9 1,3 0-2-16,3-5-1 0,3-6 0 16,3-2 0-16,6-5 2 15,0-3 1-15,3-19 1 16,0 3-2-16,5-26-2 16,-2 5 1-16,6-16 1 15,-3 8-1-15,0-6 2 16,0 6-2-16,-6 6-1 0,0 4 1 15,-6 14-1-15,0 2 0 16,-3 11 0-16,0 0 0 16,-3 24 0-16,0-3 0 15,0 8 0-15,0-5 0 16,0 0 2-16,0-3-1 16,6-5-1-1,0 0 1-15,6-11 1 16,0 1-3-16,17-25 0 15,-5 3-21-15,12-16-10 16,-6 6-20-16,6-14-7 16,-7 6 12-1,1-24 3-15,-3 10 25 16,-3-8 14-16,-3 9 8 0,-4-1 39 16,-2 11 17-16,-3 8-16 0,-3 3-10 15,-3 10-15-15,0 3-7 16,-3 31-6-16,0-2 3 0,-6 21 2 15,0-5-1-15,-3 18 0 16,0-5 6-16,-5 13 4 16,2-8-9-16,0 6-3 0,0-11-5 15,6-3 1-15,0-5-2 16,9-13-1-16,0-3 3 16,6-15 0-16,0-1-4 15,3-32-1-15,0 6-8 16,-6-8-4-16,-1 5 5 15,-7-2 3 1,-1 5 4-16,-18 0 3 16,3 2 2-16,-9 6 1 15,3 2 6-15,0 3 4 16,4 3-7-16,5 2-4 16,0 1-2-16,12-1-1 15,0 0-3-15,21-2 2 16,-3 0 1-16,11 0 2 0,-2-1-1 15,3 1 2-15,-3 0-29 0,3-1-11 16,-4 4-13-16,1 2-5 16,-3 0 26-16,-3 0 14 15,-3 0 10-15,-6 2 4 16,0 1 3-16,-6 0 3 31,0-1 24-31,-3 1 13 0,0-3-12 16,-3-3-5-16,0 1-13 15,3-6-5-15,0 2-4 16,3-7-3-16,0 3 1 16,6-4-1-16,-3 4-3 15,8-1 2-15,-2 1 1 16,6 4 0-16,-3 1 0 0,3 5 2 16,0 0-3-16,-6 11 0 15,-3-1 1-15,-3 11 2 16,-3-5-1-16,-9 8-1 15,3-5 1-15,-9 15 1 16,-3-5 12-16,0 3 6 16,0-6-8-16,0-5-2 0,0-2-2 15,0-11 0-15,3 0-2 0,1-21 1 16,2 2-6-16,3-10-1 16,0 5-2-16,3-13 0 15,3 2 2-15,6-7 0 16,0 5-3-16,6-5 2 31,-1 4 1-31,10 4 0 0,-3 5-3 16,6 10 0-16,-6 6 2 15,3 8 2-15,-3-1 0 16,-7 17-1-16,1-6 1 16,-6 11 1-16,-3-3-1 15,-6 3 2-15,3-3 2 16,-6 11 2-16,3-6 1 0,-3 1 0 15,3-4-4-15,0-7-3 16,3-2 0-16,3-17 1 16,0 0-1-16,6-15-1 15,0 2 1-15,6-13 1 16,0 2-1-16,6-7-1 16,-3 5 1-1,0-11-1-15,-4 6-3 16,1 2 2-16,-3 8 1 0,0 11 0 15,-3 2 0-15,-3 14 0 16,0 0 0-16,-3 15 0 16,0-2 0-16,-3 10 2 15,0-4-1-15,0 7-1 16,0-5 1-16,0-1-1 0,0-1-3 16,3-9 2-16,-3-3 1 15,3-12 2-15,0-1-1 16,3-13 2-16,0 3-4 15,6-13 0-15,-3 2-1 16,6-13-2-16,-4 2 3 16,7-4 0-16,0 7 1 0,-3 3 0 15,-3 5-3-15,0 11 2 16,-3 2 1-16,-3 19 0 16,0 0 0-16,-6 13 0 15,0-5 0-15,0 10 2 16,0-2-1-16,0 8-1 15,0-3 1 1,3-2-1-16,0-4 0 16,3-7 0-16,-3 0-9 0,5 0-4 15,-2 0-22-15,6-13-10 16,-3-1-25-16,3-12-8 16,0 2-10-1</inkml:trace>
  <inkml:trace contextRef="#ctx0" brushRef="#br0" timeOffset="138096.9242">10593 4450 176 0,'-9'40'66'0,"9"-40"-36"0,-6 34-24 15,6-28 15-15,0 4-11 16,0 1-1-16,0-1-5 16,0 1-1-1,0-3-1-15,0-3-2 0,6-5 1 16,-3 0-56-1,3-16-61-15,-3 3 27 16</inkml:trace>
  <inkml:trace contextRef="#ctx0" brushRef="#br0" timeOffset="138497.3956">10584 4159 192 0,'-12'-5'74'0,"12"5"-40"0,3 0-40 0,0 0 14 15,3 3-7-15,0-1 2 16,3 4-4-16,-3-4 0 15,6 3 1-15,-3 1-3 0,6-4 0 16,-3 1-20-16,2-3-10 16,-2 0 12-16,9-3 7 0,-3 1 6 15,0-4 6-15,-3 1 1 16,-3 3 3-16,-3-1 3 16,-3 6 4-16,-3-3 9 15,-9 13 3-15,0-3-4 16,-3 14-2-16,0-5 6 31,-3 12 4-31,3-4 11 0,-3 13 5 16,3-9-5-16,0 1 1 15,0-5-15-15,3-4-5 16,3-1-4-16,3-9-1 16,0 0-4-16,6-10-3 15,0-1-2-15,3-10 0 16,-3 0-2-16,3-7 2 0,0 1-2 15,3-7 2-15,-3 3-40 0,0-1-16 16,-3 3-93 0</inkml:trace>
  <inkml:trace contextRef="#ctx0" brushRef="#br0" timeOffset="141175.6998">11126 4397 184 0,'-12'-34'71'0,"12"34"-38"0,-9-24-28 0,9 19 19 15,0-3-11-15,0 0-2 16,3-11-4-16,0 4-2 0,12-9-3 16,0 3-4-16,14-11 1 0,-5 3 1 15,12-3 0-15,-6 6 0 16,0-6 0 0,-4 5 0-16,1 11 2 15,-3 3-1-15,-3 24 2 16,-3-3-2-16,-9 13 2 15,-1-5 4-15,-5 13 6 16,-3-5-1-16,-8 15 1 16,-1-4 1-16,-12-1 2 15,3-5-3-15,-9 3 2 0,3-5-6 16,-5-6-3-16,5-5-3 16,0-8-3-16,3-1-2 15,3-20-1-15,3 0-1 16,6-11 3-16,0 3-2 15,15-11-1-15,0 6-4 16,15-19-2-16,-3 8 0 0,12-3 1 16,-6 6 6-16,2 5 1 15,-2 2-1-15,0 9 2 16,-3 2 1-16,0 13 0 0,-3 3-3 16,-4 16 2-16,-2 0 3 15,-6 10 1-15,0-5-1 31,-3 9-2-31,-3-4 5 0,0-2 4 16,0-3 1-16,-3 5 2 16,0-2 0-16,0-13 0 15,0-3-4-15,0-6-3 16,0 1-5-16,3-11 0 16,0 0 0-16,3-8 0 15,0 3-3-15,6-13 2 0,0 4 1 16,6-1 0-16,-3 2 0 15,9-1 0-15,-3 4 0 16,3 7 0-16,-4 1-22 16,1 4-10-16,-3 1-9 15,0 5-2-15,0 0-16 0,-3-5-7 32,-3 2-14-17</inkml:trace>
  <inkml:trace contextRef="#ctx0" brushRef="#br0" timeOffset="141660.888">11679 3620 164 0,'6'-22'63'0,"0"22"-34"0,3 8-19 0,-6-8 20 16,3 16-9-16,0-3 0 15,0 14-8-15,0-6 0 16,-3 13-8-16,0-4-1 0,-3 22 2 15,0-7 3-15,-3 11 2 16,0-6-1-16,-6 3-1 0,0-8-3 16,0-5-1-16,3-6-1 15,0-5 0-15,0-5 0 16,3-5 2-16,0-3-3 16,6-19-2-16,-3 0-3 0,9-15 1 15,-3 2 1-15,9-19 0 31,-3 6-3-31,6-2 2 16,-3 1 1-16,0 7 0 0,-3 2-3 16,3 7 2-16,-4 1 3 15,1 13 1-15,0 0-1 16,-6 19 1-16,0-4 4 16,-6 12 6-16,0-6-5 15,-3 8 0-15,0-5-2 0,-6 2-1 16,0-4-1-16,-6-1 0 15,4-3 0-15,-7-4 0 16,3-4-2-16,-3-5 1 16,3 1-18-16,3-14-6 15,3 2-26-15,9-9-9 16,0 1-64 0</inkml:trace>
  <inkml:trace contextRef="#ctx0" brushRef="#br0" timeOffset="141848.8468">11977 3961 184 0,'-21'37'71'0,"21"-37"-38"0,-6 40-23 0,6-35 20 16,-3 11-12-16,0-3-2 16,-3 0-9-16,0-2-3 0,3-3-2 15,1 0-15-15,-1-8-4 0,0 0-44 16,3-16-57-1,0 3 24-15</inkml:trace>
  <inkml:trace contextRef="#ctx0" brushRef="#br0" timeOffset="142012.1316">11915 3807 240 0,'-3'0'90'0,"3"0"-48"0,0 0-47 0,0 0 15 16,3 0-11-16,-3 0 1 0,3 0 2 15,0 0 1-15,3 0-1 0,-1 0-13 0,10-5-2 16,-3 2-49 0,3-5-61-16,0 3 24 15</inkml:trace>
  <inkml:trace contextRef="#ctx0" brushRef="#br0" timeOffset="142829.0961">12230 3437 184 0,'-3'0'68'0,"3"5"-36"0,0 6-18 16,0-1 22-16,0 14-3 15,-6 8 1-15,0 0-15 16,3-6-4-16,-6 19-9 16,0-5 7-16,-5 18 6 0,2-8 1 0,-6 9 0 15,3-12-6-15,0 6-4 16,3-11-5-16,6-5-2 15,0-5-3-15,6-11-1 16,0-2 3-16,12-16 1 16,-3-1-17-16,9-26-7 15,-6 3-10-15,3-11-1 0,-3 6 4 0,-9-3 4 16,0 2 14-16,-9 1 8 16,3 7 4-16,-9 6 4 15,0 3 8-15,-3 7 5 16,0 0-9-16,3 9-3 15,3-4-5-15,9 4-2 32,0-1 1-32,9 0-1 0,0-2 0 15,12-3 2-15,-6 0-3 16,6-3 0-16,-4 1-41 16,10-6-19-16,-3 0 24 15,12-6 14-15,-6 1-4 16,2-3-4-16,-5 3 14 15,-6-3 7-15,-3 3 20 0,-9 2 10 16,0 3 19-16,-9 3 11 16,0 0-12-16,-12 8-2 15,3-3-8-15,-3 10-3 16,0-2-7-16,0 8-1 16,3-3-4-16,0 3 2 15,3-3-8-15,3 3-4 0,0-3-5 0,3-5-1 16,0 0 4-16,9-2 1 15,-3-4-9-15,12-7-5 16,-3 0-10-16,6-11-3 16,-3 2-1-16,2-7 4 15,-2 5 7-15,0-7 7 32,0-12 7-32,-3 6 3 0,-6 5 13 15,-3 8 7-15,-6 8 0 16,-3 11-1-16,-3 8-9 15,3-1-3-15,0-2-1 16,-3 13 2-16,3-2-5 16,3 5-3-16,0-3-1 15,3 0-1-15,0-2 2 0,3-1 1 16,0-2-12-16,3-5-7 16,-3-1-24-16,3-7-12 15,0-3-70 1</inkml:trace>
  <inkml:trace contextRef="#ctx0" brushRef="#br0" timeOffset="143080.602">12730 3347 276 0,'-3'5'104'0,"3"3"-56"0,-3 21-41 0,3-13 23 16,0 13 1-16,-3 16 4 15,3-8-6-15,0-5-3 0,-3 16-14 16,0-9-1-16,0 9 2 0,0-6-7 16,0 6-3-16,0-8 0 15,0 2 2-15,0-8-7 16,0 1-3-16,0-9-33 16,3-2-12-16,0-5-57 15,0-9-23 1,0 1 10-1</inkml:trace>
  <inkml:trace contextRef="#ctx0" brushRef="#br0" timeOffset="149299.4303">9015 5480 228 0,'-8'7'85'0,"8"-7"-46"0,-9 8-28 16,9-8 21-16,0 0-19 15,0 0-7-15,0 3-4 16,0 0-2-16,3-3 0 15,0 0 0-15,2 0 2 16,-2 0-1-16,6 0-1 16,0 0 1-16,6-3-1 15,-3 3 0-15,9 0 2 16,-3 0-1-16,0 0 2 16,-3 0 0-16,-1 5 1 15,-2-2-5-15,-3 13 1 16,-3-3-2-16,-6 16 0 0,0-5 2 15,-6 13 2-15,0-5-1 0,0 7-1 16,0-4 1-16,0 7 1 16,1-7-8-16,2 10-3 15,0-11-20-15,3 0-6 16,0-5-20-16,0-5-5 31,0-3-21-31</inkml:trace>
  <inkml:trace contextRef="#ctx0" brushRef="#br0" timeOffset="149499.5737">9045 6067 192 0,'-15'5'71'0,"15"-5"-38"0,-6 0-17 15,6 0 24-15,0-2-19 16,0-1-6-16,3 0-9 0,-3 1-3 16,6-4-1-16,0 4-4 0,6-6 1 15,-3 2 1-15,9-7 2 16,0 3 1-16,6 7 1 15,-4 0-13-15,7-18-4 16,-3 5-23-16,3-13-7 16,-6 5-52-16</inkml:trace>
  <inkml:trace contextRef="#ctx0" brushRef="#br0" timeOffset="150064.2618">9367 5421 200 0,'-3'-8'77'0,"3"8"-42"0,-12 3-23 0,12-3 19 31,-3 5-10-31,0 1-1 0,-3 9-10 16,0-1-4-16,0 15-3 15,0-3 0-15,0 14 0 0,3-8 1 16,0 10 0-16,0-5-2 16,3 3 1-16,0-6-4 15,3-2 0-15,0-6 1 16,3-2 0-16,0-5 0 0,0-6 0 15,0-2-11-15,6-11-5 16,-3 0-3-16,0-11-1 16,0 3 8-16,-3-11 5 15,-3 1 5-15,-6 5 3 16,0 0 0-16,-12 5-1 16,3 0 12-1,-6 2 6-15,3 4 4 16,0 2 2-16,3 0-13 0,3 0-7 15,0 0-5-15,9-6-2 16,0 4 2-16,9-6 0 16,0 3 1-16,6-9 2 15,-3 4-14-15,6-11-7 16,-3 5-19-16,0-13-8 0,0 5-20 16,-1-8-35-1,-2 6 28-15,0-1 38 16,-3 3 21-16,-3 3 53 15,0 3 24-15,-3 4-5 16,0 1-4-16,-3 5-17 16,0 0-6-16,-3 8-12 0,0 0-4 15,0 6-8-15,0-1-7 0,0 3-1 16,3 0-26-16,0 8-11 16,0-3-52-1</inkml:trace>
  <inkml:trace contextRef="#ctx0" brushRef="#br0" timeOffset="150446.6751">9632 5546 228 0,'-9'13'85'0,"9"-13"-46"0,-18 13-26 0,18-13 22 16,-9 16-14-16,0-3-2 15,0-2-11-15,0-3-5 16,3 5-2-16,0-2-4 0,0 2 2 0,3-3-1 15,0 6 0-15,3-3 2 16,3-2 0-16,0 0 0 16,9-3 2-16,-3 0-3 15,9-3 0-15,-3 0 1 16,6 0 0-16,-4 1-3 16,1-1 2-1,-3 0 1-15,0 1 2 16,-3-1-1-16,-6 3 2 15,0 0 15-15,-12 8 9 16,0-1-8-16,-15 7-1 16,3-4-8-16,-5-7-2 15,5-1-6-15,-3-2-4 16,3 0-2-16,6 5 0 0,0-2-35 16,9-16-14-16,0-1-35 15,18-12-14-15,0 2 5 16</inkml:trace>
  <inkml:trace contextRef="#ctx0" brushRef="#br0" timeOffset="151447.8983">10090 5408 228 0,'-6'13'85'0,"6"-13"-46"0,-9 37-30 16,9-31 19-16,-6 15-1 15,3-3 1-15,-6 19-7 16,0-5 0-16,-6 0-12 31,4-3-3-31,-1 3-2 0,0-6-2 0,0 1 1 16,3-6-4-16,3-5 0 15,0-3-1-15,6-10 0 16,0-1-3-16,9-7 1 16,0 2-7-16,9-23-1 15,-6 2-2-15,8-16-1 16,-2 6 5-16,9-8 4 0,-3 5 4 15,-3-6 1-15,-3 6 1 0,-1 8 2 16,-2 5-1-16,-3 16 2 16,-3 0 7-16,-3 16 3 15,-3 0 2-15,-3 19 4 16,0-3-7-16,-3 5-2 31,0-6-3-31,-3 9-2 0,3-5-3 16,0-4-2-16,0-1 1 15,6-14-1-15,0 0 0 16,3-19 0-16,0 0-14 16,3-18-5-16,0 5 3 15,6-10 2-15,-3 5 8 16,3-11 5-16,0 8 0 0,-1 3-2 16,-2 3 2-16,-3 13 0 15,-3 2 1-15,-3 14 2 16,0-1 1-16,-3 17 1 15,0-3 2-15,-3 13 1 16,0-5-3-16,3 7-3 16,0-4-3-16,3-1-1 0,0-2-5 15,9-8-2-15,0-3-20 16,9-13-7-16,-3 0-10 0,5-18-3 16,-2 2-13-1,0-11-9-15,-3 6 32 16,3-10 30-16,-3 1 19 31,-6 1 48-31,-3 6 21 16,-4 4-16-16,1 3-6 0,-9 8-22 15,0 3-7-15,-5 8-15 16,2-1-1-16,-6 17 2 0,3-3-1 16,0 7 1-16,0-1-5 15,3 4 0-15,0-2-7 16,6-3-1-16,0-2 0 0,6-6 0 15,0-3-3-15,6-15 2 16,0 0-19-16,6-14-7 16,-4 3-15-16,4-13-6 15,-3 5 6-15,3-15 5 16,-3 4 19-16,3-4 8 16,-3 4 7-1,-3 4 2-15,-3 4 31 16,-4 6 17-16,1 5-3 15,-6 13-4-15,0 3-16 0,-3 22-7 16,0-4-4-16,1 9 1 16,-1-6-5-16,3 5-3 15,0-2-6-15,0 0 0 16,0-6-2-16,5-4-2 0,1-1-26 16,3-13-12-16,0 0-21 15,9-11-6-15,-3 1-27 16</inkml:trace>
  <inkml:trace contextRef="#ctx0" brushRef="#br0" timeOffset="152165.5502">10989 4773 160 0,'6'-10'63'0,"-6"10"-34"0,-3 44-12 0,3-38 20 16,-3 20-4-16,0-5 3 15,-3 16-5-15,0-5-1 16,-6 18-17-16,3-7 8 0,-6 7 5 15,3-8-5 1,0 1-2-16,1-4-14 16,2-7-5-16,0-5 0 0,6-9 1 15,0-2-7-15,6-13-3 16,0-1-11-16,0-20-5 16,0 2 5-16,-3-5 4 15,0 2 0-15,-9 3 1 16,3 3 8-16,-9 3 3 0,3-1 6 15,-6 14 1-15,3 2 14 16,-3 16 6-16,4-2-3 16,-1 7-1-16,3-5-5 15,3 6-1-15,0-6-7 16,6 3-2-16,0-6-2 16,6-2-2-1,0-3 3-15,12-7 0 16,-3-1-1-16,11-8-2 15,-5 1 1-15,9-9-1 16,-3 0 0-16,3-12 2 16,-6 4-3-16,-1-13 0 15,-2 6-6-15,0-3 0 16,-3 2-2-16,-3 1 3 0,0-1 4 16,-6 6 3-16,0 5 0 15,-3 3 2-15,0 3-4 0,-3 7 0 16,0 0 1-16,-6 9 0 15,0-1 0-15,-3 19 2 16,0-3 5-16,0 13 6 16,0-7-3-16,3-1 0 0,0-2-6 15,6 0-1-15,0-6-1 16,3-2-2-16,0-3 5 16,6-2 1-16,-3-3-5 15,3-5 0-15,-3-1-1 16,3-7 0-16,0 0 0 31,0-6 2-31,0 3-12 0,0-5-3 16,-4 0-14-16,1-1-3 15,3 4-24-15,-6-3-8 16,0 2-57 0</inkml:trace>
  <inkml:trace contextRef="#ctx0" brushRef="#br0" timeOffset="153671.5305">11376 5122 204 0,'-6'-8'77'0,"6"8"-42"0,6-21-41 16,-3 16 14-16,3-8-5 15,0 2 1-15,3-10-2 0,-3 2 1 16,3-4-2-16,-3 1-3 0,2 4 1 15,1 2 1-15,3 5 0 16,0 4 2-16,0 12 1 31,-3 0-4-31,0 11 1 0,-3-3 0 16,-3 8 2-16,0-2 8 16,-3 10 5-16,0-5 4 15,-6 10 1-15,0-5-5 16,-3 3 1-16,3-3-11 15,-6-5-3-15,3-3-2 16,0-5 0-16,3-3-9 0,0-18-2 16,3 2-12-16,6-18-3 15,0 3-13-15,9-11-3 16,-3-1-21 0,18-7-37-16,-3 6 30 15</inkml:trace>
  <inkml:trace contextRef="#ctx0" brushRef="#br0" timeOffset="153967.6974">11915 4426 144 0,'-6'-31'55'0,"6"31"-30"0,-9-21-14 0,9 15 18 16,-6-4-4-16,3-1 0 31,-3 3 6-31,0 0 3 0,0 3-18 16,0 2-5-16,0 27 0 0,0-5-7 15,-3 26 0-15,0-6 2 16,0 30 1-16,0-8-6 16,-3 21 0-16,1-13-3 15,-4 23 0-15,3-15 2 16,-3 5 2-16,3-10-1 0,-3-4-1 16,3-7-8-16,-3-11-3 15,3-5-51-15,-2-18-22 16,2-6-14-1</inkml:trace>
  <inkml:trace contextRef="#ctx0" brushRef="#br0" timeOffset="154103.9662">11507 5061 244 0,'-12'-47'93'0,"12"47"-50"0,3-16-37 0,-3 13 20 16,9-2-5-16,-3 0 2 16,18-3-11-16,-7 3-4 15,19-6-5-15,-6 0-3 0,9-7 3 16,-7 2-2-16,13-13 2 15,-9 5-40-15,8 0-16 16,-5 3-71-16</inkml:trace>
  <inkml:trace contextRef="#ctx0" brushRef="#br0" timeOffset="161409.2536">2607 13748 280 0,'-12'-11'104'0,"12"11"-56"0,-12-10-41 15,12 7 26-15,-3 0-12 0,0 1 0 16,-9-1-6-16,3 0 1 16,-15 3-9-16,4 0-6 0,-19 11-2 15,3-3 1-15,-8 16 2 16,5-6-1-16,-21 14 2 16,10-3-2-16,-10 11-1 0,10-6 9 15,-1 16 4-15,9-7-9 16,7 10-1-16,5-11-5 15,12 0 0-15,3-5 0 16,21 0 0-16,-3-5 2 16,21-5 0-16,-3-4-3 15,11-4 2-15,-5-3 1 0,21-11 0 16,-9-2-3-16,20-6 2 16,-8 0 1-16,2-12 2 15,-8 1-1-15,3-9 2 16,-10 4 0-16,1-5 1 15,-6 3-2-15,-1-3 1 0,-8 6-2 32,-6-6 2-32,-3 3 0 0,-9-3 1 15,0 5-2-15,-9-2 1 16,0 3-2-16,-6-3-1 16,0 5 1-16,-15-3 1 15,3 3-1-15,-14 3-1 16,8 2 1-16,-6 4-1 15,3 1-3-15,4 1 2 0,2 0 1 16,3 2 0-16,3 0-25 16,6 1-10-16,0-1-40 15,6 3-14-15,3 0-40 16</inkml:trace>
  <inkml:trace contextRef="#ctx0" brushRef="#br0" timeOffset="161641.0151">2964 13986 304 0,'-6'0'115'0,"6"0"-62"0,3-8-82 0,-3 5 9 15,3 1-104-15,3-1-41 0</inkml:trace>
  <inkml:trace contextRef="#ctx0" brushRef="#br0" timeOffset="161803.778">3006 14047 312 0,'-18'13'118'0,"18"-13"-64"0,-6 0-59 0,6 0 23 15,0-3-14-15,0 1-2 16,0-4-21-16,0 4-10 16,3-4-104-16,0 1-45 15</inkml:trace>
  <inkml:trace contextRef="#ctx0" brushRef="#br0" timeOffset="163789.9479">3488 13864 316 0,'-36'-2'121'0,"36"2"-66"0,3-3-47 0,-3 0 29 16,15 1-19-16,-3-1-2 15,18-2-10-15,-3-1-2 16,11-2-2-16,-2 3-4 0,12-5 1 16,-10 2 3-16,19-3 1 15,-10 0-32-15,4 4-15 0,-9-1-44 16,-1 2-20-16,-5 4-6 16</inkml:trace>
  <inkml:trace contextRef="#ctx0" brushRef="#br0" timeOffset="164128.0386">3667 13618 324 0,'-21'5'121'0,"21"-5"-66"0,-9 6-58 0,9-6 22 0,-3 2-12 15,0 1-2-15,-3 5-5 31,0 0 0-31,-6 10 0 0,3-2 0 0,-15 11 0 16,6-6 0-16,-5 11 2 16,2-6-3-16,0 3 0 15,3-5 10-15,3 0 3 16,3-6-8-16,6 1-1 16,0-3-3-16,12 0 0 15,0-1 0-15,18-1 0 0,-3-1 0 16,12-2 0-16,-7-4 0 15,10 1 0-15,-3-2-53 16,3-1-22-16,-7-2-63 16</inkml:trace>
  <inkml:trace contextRef="#ctx0" brushRef="#br0" timeOffset="165227.2111">4676 13724 156 0,'-3'-11'60'0,"3"11"-32"0,-3-23-15 0,3 17 19 16,0-2-9-16,0 3-4 0,-3-3-2 15,0 0-1-15,-3-5-8 16,3 2-1-16,-6-2 0 0,3 3-1 0,-3 2 1 16,0 0 2-16,-6 5 5 15,3 0-4-15,-3 11 0 16,3 0-4-16,-2 11-1 16,-1-3-3-16,0 18-2 15,3-5 3-15,-3 6 0 31,3-6-1-31,3 0-2 0,0-5 1 16,6-1 1-16,0-4-1 16,9-6-1-16,-3-2 1 15,6-9-1-15,0 1 0 16,6-19 0-16,-3 3-14 16,3-19-3-16,-3 3 7 0,3-5 2 15,-4 5 6-15,-2-1 1 0,0 7 5 16,-3 1 2-16,0 7 6 15,-3 7 5-15,-3 2-5 16,0 12 1-16,0-1-6 16,0 13-2-16,0-2-2 15,0 8-3-15,0-3 1 32,0 6-1-32,0-6-3 0,0 0 2 15,0-2-12-15,3-6-7 16,0-3-36-16,3-7-13 15,0 0-42 1</inkml:trace>
  <inkml:trace contextRef="#ctx0" brushRef="#br0" timeOffset="165594.7156">4810 13600 244 0,'-9'13'90'0,"9"-13"-48"0,-15 24-27 0,15-22 26 15,-9 12-22-15,3-4-5 16,-3 11-3-16,0-2 3 15,0 5-8-15,0-3 3 0,0 3 4 32,3-3-7-32,0-3-1 0,0-2-5 15,6-3-1-15,0-2-1 16,9-8 0-16,0-1-3 16,9-20-1-16,0 2-8 15,6-13-4-15,-3 5-1 16,5-8 1-16,-2 3 10 15,-3 0 4-15,-3 5 4 0,-3 6 0 16,-3 2 15-16,-6 8 7 16,0 0 3-16,-6 13 2 15,0 0-6-15,0 9-3 16,0-4-6-16,-3 17 0 16,3-3-5-16,0 2-2 15,0-2-2-15,3-3-3 0,0-2-35 16,5-1-16-16,-2-2-104 15</inkml:trace>
  <inkml:trace contextRef="#ctx0" brushRef="#br0" timeOffset="166678.6025">5411 13822 208 0,'-9'-24'77'0,"9"24"-42"0,0-32-26 0,0 27 19 15,3-14-14-15,0 4-5 16,6-15 0-16,0 7 4 0,9-6-7 16,-4 2-3-16,10 1 0 0,-3 2-2 15,6 11 2-15,-3-1 7 16,-3 14 5-16,-4 0-3 16,-8 16-2-16,0-3 3 15,-12 14 2-15,0-3-2 0,-15 8 2 16,4-3 5-16,-7 0 4 15,3-5-6-15,-3-6-3 16,3-2-6-16,0-11-4 16,3 1-5-16,4-17-2 15,2 3-15-15,3-21-4 32,0 5-5-32,9-13-1 0,0 5-16 15,17-21-5-15,-2 8-6 0,15-2-1 16,-6 4 10-16,9-2 7 15,-7 6 22-15,1 4 9 16,-3 6 21-16,-3 5 11 16,-3 3 11-16,-4 11 8 15,1 2-9-15,-6 8-1 0,0 0-6 16,-3 16 0-16,0 0-10 16,-6 13 0-16,0-6-7 15,-3 14-1-15,0-5 0 16,0 11 1-16,0-12-1 15,-3 1 1-15,0-5-8 16,0 4-2 0,0-4 1-16,0-1 1 15,0-2-4-15,0-5-1 16,0-4 1-16,3-1 0 16,0-4 1-16,0 1 2 15,0-3 1-15,0-3 1 16,0 0 0-16,0-5 0 15,0 0 2-15,3-5 1 0,-3 0-6 16,3-6 0-16,0 1 1 16,0-4 3-16,0 4-4 0,3-9-1 15,-3 3 0-15,3-5 2 16,0 3-1-16,3-11-1 16,0 2-2-16,3-5 1 15,-4 6 1-15,7 5 2 16,-3 2-1-16,6 9 2 0,-3 2-4 15,3 10-2-15,0 1-3 16,0 5-1-16,-4-3-14 16,1 6-6-16,-3-3-22 15,-3 2-6-15,0-2-39 32,0-2-57-32,-3-1 40 15</inkml:trace>
  <inkml:trace contextRef="#ctx0" brushRef="#br0" timeOffset="167163.0043">6089 13049 264 0,'-2'-13'101'0,"2"13"-54"0,2-8-26 16,1 5 28-16,0 6-22 15,0 0-7-15,0 13-8 0,-3-3-1 16,0 19-6-16,0-6-5 0,-6 30-1 15,0-11 1-15,-5 13 0 32,2-8 2-32,-3 0 3 15,0-2-4-15,3-8-3 0,0-9-2 16,6-4 3-16,0-6 0 16,6-13 1-16,-3 0 0 15,9-19 0-15,0 3-3 16,6-13 2-16,0 5-1 15,2-2-2-15,-2 2 5 0,0 11 1 16,0-1 2-16,0 17 0 16,-3-3 4-16,-3 13 3 15,0-5 0-15,-6 5 3 16,0-2-1-16,-3 10 2 16,0-3-2-16,-9 3 0 15,3-5-5-15,-9-3-3 0,3-2-5 16,-9-11 0-16,3 0-5 15,1-14-1-15,2 1-6 16,0-6-3-16,3 1-11 0,9-11-6 16,0 5-25-16,9-5-11 15,0 2-72 17</inkml:trace>
  <inkml:trace contextRef="#ctx0" brushRef="#br0" timeOffset="167332.7625">6301 13488 276 0,'-9'32'104'0,"9"-32"-56"0,-9 27-41 15,9-25 26-15,-3 12-21 0,0-4-4 16,0 9-5-16,0-3-3 16,0-3 1-16,0-3-8 0,0-7-3 15,0 0-36-15,3-11-17 16,0 2-54-1</inkml:trace>
  <inkml:trace contextRef="#ctx0" brushRef="#br0" timeOffset="167479.9542">6235 13274 280 0,'-6'-18'107'0,"6"18"-58"0,0 5-46 0,0-5 21 16,3 0-19-16,0 0-2 15,3 0-9-15,0 0-1 16,3 0 3-16,0 0-27 0,9 0-11 15,0 0-60-15,6-3-40 16,-4 1 61-16</inkml:trace>
  <inkml:trace contextRef="#ctx0" brushRef="#br0" timeOffset="168364.1232">6593 13100 236 0,'-3'0'88'0,"3"0"-48"0,-9 10-20 0,9-10 27 16,-3 11-21-16,0-3-4 15,-6 10 2-15,3-2 2 16,-6 26-14-16,3-7 9 0,-9 18 2 16,3-8-7-16,0 5-2 31,3-2-8-31,1-6-2 16,2-5-2-16,3-3-2 0,0-2-10 15,6-13-6-15,0-4-12 16,6-9-5-16,0-1-11 0,0-13-5 15,-1 0 2-15,-5-5 4 16,0 0 22-16,-8-1 9 16,2 1 24-16,-6 3 12 15,0 2 12-15,-6 0 8 16,3 0-11-16,3 5-4 0,0 1-15 16,6-4-6-16,3 4-8 15,9-1 0-15,0 0 0 16,9 1 0-16,-3-1 0 15,9-2 0-15,-3-1 0 16,3 1 0 0,-4 0-20-16,4 0-7 15,-3-1-8-15,3-2-2 16,-3 3 8-16,0-3 4 16,-3 0 13-16,-1-5 4 15,1 2 6-15,-3 1 3 16,0-1-2-16,-3-2 0 15,-3 2 12-15,0 3 7 0,-3 1 8 16,0 1 5-16,-3 1-6 16,-3 5-1-16,3 0 0 15,-6 5 2-15,0 1-5 0,-3 9-3 16,3-1 1-16,-3 12 2 16,0-7 0-1,-3 10-1-15,3-5-6 0,0 5-4 16,1-6-5-16,2 1-2 0,3-5-1 15,6-3 1-15,0-3-4 16,3-5-2-16,-1 0-1 16,4-8 0-16,0 0-6 15,6-13-2-15,-3-1-4 32,6-12-1-32,0 5 5 0,0-11 3 15,-3 3 2-15,-3 0 5 16,-4 5 3-16,-2 8 2 15,0 3 7-15,-6 15 4 16,0 1-3-16,-3 13-1 16,0-3 0-16,0 8 4 15,0-2-8-15,0 2-1 0,0-2-5 16,6-1-1-16,0-2 1 16,9-8 0-16,-3 0-20 15,6-16-9-15,0 3-27 16,6-19-12-16,-3 5-63 15,3-18-48 1,-4 8 76 0</inkml:trace>
  <inkml:trace contextRef="#ctx0" brushRef="#br0" timeOffset="168533.3959">7003 13105 244 0,'0'-27'90'0,"0"27"-48"0,0 11-12 16,0-11 31-16,0 11-14 15,0-1-4-15,-3 14-14 16,0-6-4-16,-3 33-14 15,3-9 2-15,-6 19 3 0,1-11-6 0,2 8-3 16,0-10-4-16,0 0 0 16,3-9-33-16,0-10-14 15,0-5-93 1,0-21-80-16,0 0 73 16</inkml:trace>
  <inkml:trace contextRef="#ctx0" brushRef="#br0" timeOffset="169812.0893">7497 12856 228 0,'-6'-13'85'0,"6"13"-46"0,0 13-24 0,0-13 26 15,0 13-20-15,0-2-6 16,-3 23-9-16,0-5-3 0,-2 16-1 16,-1-5 1-16,-3 21 2 0,3-8 4 15,-3 10 5-15,3-10-8 16,0 3-3-16,0-9-2 16,3-2-1-16,0-10-7 15,3-11 0 1,0-3-13-16,3-24-2 15,0 1 3-15,3-22 3 16,-3 5 14-16,-3-10 6 16,0 0-4-16,-6 8 1 15,3 2 19-15,-6 11 10 16,0 0 3-16,0 11 1 16,0 0-17-16,3 5-5 0,3-3-13 15,6 3-1-15,0 0 0 16,6-6 1-16,-3 1 1 0,12-11 2 15,-3 3-12-15,18-16-6 16,-7 2-2-16,10-10 0 16,-6 5 8-16,3-10 5 15,-7 5 4-15,-2-3 1 16,-6 6 2-16,-6 10 1 0,-3 2 5 16,-9 22 5-16,0-2-3 15,-9 28 0-15,3-5-4 16,-6 19-1-16,0-8 1 15,-6 10 1-15,3-8-1 32,7 3-1-32,-1-8-3 0,9-2-2 15,0-6-6-15,9-8-1 16,-4-3-15-16,13-18-5 16,0 0-6-16,6-23-2 15,-3 1 3-15,3-15 5 16,-6 6 10-16,-1 4 6 15,-2 1 11-15,-3 7 5 0,-3 3 9 16,-3 16 5-16,0 0 4 16,-3 8 1-16,0 0-7 15,-3 5-2-15,0-2-7 0,0 0 0 16,0 2-5-16,0-5-2 16,0 0 0-16,3-6-1 31,0 1-7-31,3-6-3 15,0 1-3-15,3-12-2 0,0 4 1 16,0-9 1-16,0 6 5 16,-4-3 5-16,1 3 2 15,-3 2 3-15,0 1 8 16,-3 7 3-16,0 0 7 16,-3 14 4-16,0 0 1 0,-3 12 2 15,4-1-9-15,-7 4-3 16,6-7-8-16,0 2-5 15,0-3-4-15,6 1 1 16,-3-3-1-16,6-6 0 16,3-2-7-16,2-8-4 15,-2 0-13-15,12-16-6 0,-3 3-14 16,6-16-6-16,-3 5-14 16,3-8-6-16,-4 3-10 15</inkml:trace>
  <inkml:trace contextRef="#ctx0" brushRef="#br0" timeOffset="170295.9474">8197 13041 224 0,'0'-5'85'0,"0"5"-46"0,0 8-28 0,0-8 21 16,0 5-4-16,0 1 3 16,-3 9-6-16,0-1-1 0,-6 12-13 15,3-2-2-15,-6 21 1 0,0-5-2 16,-6 10 3-16,3-8-2 15,1 11 0-15,2-5-5 0,6-6-1 16,0-8-3-16,6 4-1 16,0-7 1-16,9-7 0 15,-3-3 0-15,6-10 2 16,-3-1-3-16,5-4-2 16,-2-1-5-16,0-8 0 15,-3 1-9-15,0-6-4 0,0 0-3 16,-3-3 3-16,0 3 9 15,-9-2 4-15,3-1 3 32,-9-2 4-32,0 2 0 0,-12 3 3 0,3 0 16 15,-11 1 9-15,2 1 8 16,3 1 5 0,3 0-4-16,3 2 1 15,3 0-15-15,7-2-5 16,-1 0-8-16,18-1-1 15,-1 1-3-15,19-5 0 0,-3 2-6 16,6-6 1-16,-3 4 0 16,8-3 2-1,-5-1-19-15,12-7-8 0,-7 5-58 0,-2 6-23 16,-3-1-54 0</inkml:trace>
  <inkml:trace contextRef="#ctx0" brushRef="#br0" timeOffset="171265.2647">8652 13266 336 0,'-9'3'126'0,"9"-3"-68"0,0 42-50 15,0-37 27-15,0 9-22 16,0-1-7-16,0 13-4 15,0-2 0-15,-3 8-1 16,3-6-3-16,-3 1 1 0,3-6-10 16,0-5-3-16,0-3-31 0,3-13-10 15,0 0-5-15,3-26 1 16,0 2 9-16,-3-13 3 16,-3 5 24-16,-3-10 11 15,0 10 64-15,-3 0 27 0,0 6-2 16,-6 5 0-16,4 2-24 15,-1 9-10-15,0 2-25 32,3 5-11-32,3 3-8 0,6 3 0 15,0-1 1-15,6 4 0 16,-3-4-3-16,11 1 2 16,-2-1-8-16,12 1-2 15,-6 0-1-15,6-1 2 16,-3 1 6-16,-4-3 4 15,-2 0 1-15,-6 3 2 0,-3-1 0 16,-9 1 1-16,0 0-2 16,-9 5-2-16,0 0 12 15,-3 5 4-15,3-3-6 16,0 6-1-16,4-3-7 16,2 3-2-16,0-2-2 15,9 1 0 1,-1-1 2-16,10-4 0 15,-3 3 0-15,6-5 0 16,0 0 0-16,3-2 0 16,-3-1 0-16,0 3 0 0,-4-3 0 15,-2 3 2-15,-3 0 1 16,-6 3 3 0,0-3 12-16,-12 5 6 0,0-3-1 0,-11 6-2 15,2-3-9-15,-3 1-5 16,3-4-4-16,-6-2-3 15,6-3-10-15,-3-5-4 16,4 0-26-16,-1-7-12 16,3-1-56-16,-3-14-26 15,0 4-6-15</inkml:trace>
  <inkml:trace contextRef="#ctx0" brushRef="#br0" timeOffset="172973.0543">9754 13227 180 0,'-21'-32'68'0,"21"32"-36"0,-24-32-13 16,21 27 23-16,-3-3-1 15,0 0 0-15,-6 3-11 0,0 2-4 16,-9 11-15-16,4-3-2 0,-4 19 1 16,3-3-6-16,-3 16 0 15,3-5 7-15,-3 10 2 16,4-5 2-16,2 3 4 0,3-3-13 15,3-5-6-15,0-6-3 16,6-5-1-16,0-2 5 16,9-11 1-16,-3-3-3 31,15-13 1-31,0 0-9 0,14-21-2 16,-5 5-1-16,9-18 2 15,-6 5 4-15,-1 0 1 16,-5 5 3-16,-3 6 1 15,-3 5 1-15,-6 13 0 16,-3 0 6-16,-9 18 6 16,0-2-4-16,-6 19 0 0,3-6-2 15,-3 8-1-15,0-5-6 16,3 0-1-16,0-1 1 16,6-4 0-16,0-3-6 15,9-8 0-15,-3-3-26 0,6-21-8 16,-1 3-41-16,4-24-15 31,0 8-9-15</inkml:trace>
  <inkml:trace contextRef="#ctx0" brushRef="#br0" timeOffset="174204.2926">10039 12790 264 0,'-15'3'99'0,"15"-3"-54"0,-32 47-35 15,26-41 25-15,-6 23-17 16,3-6-2-16,-6 22-10 0,3-8-4 15,-3 22-1-15,3-12-1 0,0 17 2 16,1-11-3-16,2 2 0 16,0-7 1-16,6-6 0 15,0-5-27-15,6-8-9 16,0-7-15-16,6-17-6 16,0 0 28-16,11-21 14 0,-2 3 8 15,3-16 6-15,-3 5 22 16,0-13 13-16,0 8 3 15,0-5 2-15,-4 4-15 16,7-4-6-16,-3 5-14 0,3 8-2 16,-3 2 0-16,0 6 1 31,-3 0-1-31,2 8-2 16,-2-1 1-16,-3 12 1 0,-3-1-3 15,-3 11-2-15,0-3 2 16,-9 8 2-16,0-5 9 15,-12 10 3-15,3-4 9 16,-12 4 6-16,7-5-9 16,-7-5-3-16,3 0-7 0,0-13-1 15,3-1-5-15,6-7 0 16,0 0-3-16,15-14-3 16,0 3-1-16,12-10 0 15,0 5-4-15,9-11-2 16,-3 5 2-16,3-2 3 15,-4 6 0 1,4 1 4-16,-3 4-2 16,0 10 1-16,-3 0 4 15,0 13 1-15,-3 1 1 16,-6 9 0-16,-1-1 9 16,-8 9 6-16,0-1-1 0,-6 7-1 15,1-5-3-15,-4 10 1 16,3-5-4-16,-3 3 1 15,3-6-9-15,0-5-2 16,0-5-1-16,6-10 2 0,0-1-3 16,3-18-2-16,0-1-3 15,9-9-1-15,-3 4-3 16,11-10 1-16,-2 3 0 16,9-9 3-16,-6 6-1 0,6-5 2 15,-3 5 3-15,-1 5 3 16,-5 3 0-16,0 7 2 15,-3 4-2-15,-6 15-1 16,-3 0 1-16,-6 9-1 16,0-4 2-16,-9 17 1 31,3-6-1-31,-9 3-2 0,3-3 3 16,-3 10 0-16,3-4-6 0,6-1 0 15,0-2 1-15,9-3 1 16,0-2-8-16,12-11-4 15,-3-3 2-15,12-10 2 16,-6 2 2-16,6-5 5 16,-3 0 1-16,-1 0 3 15,-2 0-3-15,3-5-2 0,-3 0 6 16,0-6 3-16,-3 4-3 16,3-7-2-16,-4 7 2 15,-2-9 0-15,0 3-1 16,-3-3-2-16,0 3 3 31,-6-1 0-31,0 4-6 0,-6-1 0 16,0 4-8-16,-6 4-1 15,0 3 7-15,-3 11 2 16,3-1 0-16,-8 17 2 16,2-3 3-16,-6 13 1 15,3-5 3-15,0 10 1 16,3-2 8-16,3-3 4 0,3-5-5 15,6 10-3-15,0-5-4 16,6-2-2-16,0-6-3 16,6-5 1-16,-3 0-2 15,6-11 2-15,-3 0-2 16,3-15 2-16,-3 2-9 0,3-6-1 16,-3 4-29-16,0-3-14 15,0-1-67-15,0-2-27 16,0 3 24-1</inkml:trace>
  <inkml:trace contextRef="#ctx0" brushRef="#br0" timeOffset="175604.7371">11263 13121 228 0,'-39'-6'88'0,"39"6"-48"0,-45 11-34 0,39-11 22 0,-5 8-17 16,2 0-4-16,-6 16 5 15,3-3 3-15,0 8-7 16,0-3 2-16,0 6 3 0,3-5-5 15,3-1-2-15,0-2-3 16,3-3 0-16,0-5-4 16,3-8-2-16,0 2 2 0,9-12 2 15,-3-3 0-15,9-14-1 16,0 3-2-16,9-13-1 16,-3 5-1-16,2-8 3 15,-2 6 0-15,-3 2 3 0,0 3-1 16,-6 5 2-16,-3 3-2 31,-9 13 2-31,0 0 0 0,-3 16 3 16,0-3-1-16,-3 11 2 15,3-3-4-15,0 5 0 16,0-2-1-16,3-3-2 16,0-2 1-16,12-8-1 15,-3-4-16-15,12-9-4 16,-3 2-25-16,8-19-12 0,-5 3-27 15,6-13-45 1,-3 6 37-16</inkml:trace>
  <inkml:trace contextRef="#ctx0" brushRef="#br0" timeOffset="176020.7236">11656 12843 264 0,'-12'-5'99'0,"12"5"-54"0,-18 5-37 0,18-5 21 15,-9 13-11-15,0-2 0 16,-6 18-5-16,3-3 0 15,-6 17-7-15,1-9-2 0,-1 22 2 16,3-9 6-16,-3 11 2 16,3-7-10-16,3-4-1 15,0-7-3 1,6-6 0-16,3-2-3 0,3-11 2 16,0 0-1-16,9-28-2 15,-3 1-11-15,6-20-5 16,0 5-14-16,-3-9-6 15,0 4-5-15,-6 0-2 16,0 2 28-16,-12 3 12 16,0 5 31-16,-9 0 14 0,3 3 12 15,-6 2 6-15,4 3-13 16,-1 3-5-16,3 0-22 16,9 2-8-16,0 0-3 15,15 3 1-15,-3 0-3 16,12-2 0-16,-4-1-3 15,19-2-3 1,-6-1 2-16,15 4 2 16,-7-1-5-16,7-5-1 15,-6 3-73-15,2 0-30 16,-5-1-34 0</inkml:trace>
  <inkml:trace contextRef="#ctx0" brushRef="#br0" timeOffset="178047.8353">12111 13100 176 0,'-27'-3'66'0,"27"3"-36"0,-24 0-18 0,21 0 19 16,-5 3-14-16,-1-1-4 0,-3 9-8 16,3-1-2-16,-3 6-1 15,3-3 5-15,0 1 3 0,3-4-1 16,0 1 0-16,3-3-5 0,3 2-3 16,0-2 0-1,12-5-1-15,-3 0 0 0,12-9 2 31,-3 1-1-31,5-8-1 0,-2 0-10 16,6-11-4-16,-3 3 5 16,-3-9 2-16,-3 7 5 15,-3-6 3-15,-4 5-2 16,-2-3 0-16,-3 6 1 16,0 3 0-16,0 2 0 15,-3 10 0-15,0 1 0 0,0 2 0 16,0 3 0-16,0 3 0 15,-3 0 0-15,3 2 0 16,-3 0 0-16,3 1 2 16,-3-1-1-16,3 0-1 15,-3-2 1-15,3 0 1 16,0-1-1-16,0 1-1 0,-3-1 1 16,3-2 1-16,0 0-1 15,0-2-1-15,-3-1 3 0,0 3 0 16,0 0-1-16,0 0-2 15,0 0 1-15,0 5 1 16,0 1-3-16,0 2 0 31,0 0 1-31,0 2 2 0,0-2 3 16,0 5 2-16,0 1 1 16,0 1 0-16,0-1-2 15,3-1-1-15,0-2 1 16,0-1 3-16,0 1-4 15,3-3-1-15,0-3-2 16,6-5 1-16,-3 0 0 0,11-5 3 16,-2-1-12-16,3-4-5 15,-3 2-81 1,3-8-67-16,-3 3 51 16</inkml:trace>
  <inkml:trace contextRef="#ctx0" brushRef="#br0" timeOffset="178730.0126">12677 13033 184 0,'3'-15'71'0,"-3"15"-38"16,6-24-23-16,-3 18 20 0,-1-2-9 15,1 1 0-15,0-4-3 16,0 3 0-16,-3 3-9 16,0-1 6-16,-6 4 2 0,3-1-5 15,-5 8 1-15,2 1 3 16,-9 10 2 0,3-3-3-16,-6 5 1 15,3-2-7-15,0 5-1 16,3-2-4-16,6-1-1 15,3-2-3-15,9-2-1 16,0-4 1-16,3-7 2 16,0-1-1-16,9-10-1 15,-3 3-6-15,9-16-1 0,-6 2 3 16,8-12 4-16,-2 4-1 16,3-2 0-16,-6 5 1 15,0 3 0-15,-4 5-3 0,-5 16 2 16,-3 0-1-16,-6 24 0 15,0-3 4 1,-12 22 1-16,0-6-4 0,-5 34 1 0,2-10 2 16,-9 21 1-16,3-11 5 15,-9 22 3-15,6-16 0 16,-8 2 1-16,2-10-4 16,-3-8-3-16,6-8-2 15,-3-16-3-15,7-6 3 16,-7-25 0-1,6-1-4-15,-6-34 1 16,6 5-5-16,0-23 1 16,4 7 2-16,5-13 3 15,3 8-2-15,12-5-2 16,0 7-1-16,15 6 0 16,-4 6 3-16,16 4 0 15,-3 3-6-15,6 11-3 0,-6 0-23 16,8 0-9-16,-5 2-20 15,6-8-9-15,-4 4-45 16</inkml:trace>
  <inkml:trace contextRef="#ctx0" brushRef="#br0" timeOffset="179884.3744">12995 13010 236 0,'-3'-35'90'0,"3"35"-48"0,0 5-18 15,0-5 27-15,-3 6-22 16,3-1-6-16,-6 11-10 15,0-3-3-15,-3 14-6 16,0-4-5-16,-3 4 0 0,4-3 1 16,-1 0 0-16,0-6 0 15,3 1 2-15,0-4-17 0,9-15-6 16,0 0-28-16,6-15-9 16,-3 1-4-16,3-9 0 15,-1 1 32-15,4-12 16 16,0 5 20-16,0-8 6 15,-3 5 28-15,0 3 13 16,-3 5-3-16,0 6 0 0,0 2-22 16,0 10-9-16,-3 1-9 15,0 21-2-15,0-3-3 0,-3 16 2 16,0-5-4-16,0 8 0 16,0-6-1-16,0 3 1 15,0-5 0-15,0 3 1 31,0-6-5-31,3-8 1 0,0-2 0 16,0-9 0-16,0 1-3 16,3-11 0-16,0 3 2 15,0-11 0-15,0 3 1 16,2-3 0-16,-2 3-3 16,3-3 2-16,0 2 1 15,6 1 2-15,-3 3 3 0,6-4 2 16,-3 4-3-16,3-1-3 15,0 1 2-15,-1-4 0 16,-2 1-4-16,3-3 1 16,-3 3 2-16,3 0 1 15,-3 2-4-15,0-5 1 16,0 3 0 0,-4 0 0-16,-2 2 0 15,0 1 2-15,-3 2-1 16,-6 3 2-16,0-1-2 0,-6 9-1 15,0 0-2-15,-6 5 1 16,3-3 5-16,-5 21 2 16,2-2 9-16,-6 5 2 15,3-5-2-15,0 2-1 0,3-2-8 16,6 0-2-16,0-3-2 16,9-5 1-16,0-3-2 15,9-5 2-15,-3 0-4 16,6-5 0-16,0-3-6 15,3-8 0-15,-3 0-15 16,2-11-3-16,-2 4-5 0,3-12 1 16,-3 3 16-16,0 1 7 15,-3 1 2-15,0 4 3 16,-3 2-1-16,0 3 0 16,-3 2 15-16,-1 9 6 15,-2 2-3-15,-3 15 1 16,0-1-1-1,-5 12 2-15,-1-2 1 16,-3 5 1-16,0-5-5 16,3 2-1-16,0-5-8 15,3-2-4-15,0-3-1 0,6-8-1 16,0 0-3-16,3-11 2 16,0 0-10-16,6-15-5 15,-3 2-3-15,8-13 1 0,-2 5 3 16,3-5 4-16,-3 5 7 15,9-2 2-15,-6 2 2 16,0 3 0-16,-4 2 2 16,-5 11 3-16,0 0 2 15,-6 11 1-15,0 0 2 16,-6 15 1 0,0-2 3-16,0 10 2 15,0-4-9-15,3 1-4 16,0-4-5-16,6 0 1 15,0-4 1-15,3-1 2 16,0-4-6-16,3-5-1 16,0 1-49-16,0-9-21 15,-3 3-81-15</inkml:trace>
  <inkml:trace contextRef="#ctx0" brushRef="#br0" timeOffset="182070.4512">13960 13134 264 0,'0'0'101'0,"0"0"-54"0,20-5-55 15,-17 2 18-15,12-2-5 16,-3-1 2-16,12-4-3 16,-3 2-3-16,6-16 0 15,-4 3 1-15,1-11 1 0,-3 3-1 0,-3 3 1 16,-3 2-2-16,-6 5 2 16,0 3 0-16,-12 14 1 15,0-1 0-15,-15 16 2 16,3-2 3-16,-12 15 5 15,3-2 1-15,-2 11 0 16,5-6-1-16,0 5-1 0,3-5-7 16,6 3-4-16,3-3 1 15,9-5 0-15,0-3-1 0,18-10-2 16,-3-1-8-16,12-18-3 16,-3 3-14-16,5-14-6 15,-5 4 0-15,6-22 2 31,-3 7 13-31,-1-12 8 0,-2 5 5 16,-3 5 4-16,-6 6 20 16,-6 18 8-16,-3 0-1 15,-6 19 0-15,0-4-9 16,-6 17-1-16,0-5-7 16,-9 13-1-16,3-6 2 15,-9 8 3-15,6-4-6 0,1-4-3 16,2-2-6-16,9-3 0 15,0-5 0-15,12-16 0 16,-3 0-3-16,8-16 0 16,-2 3-9-16,18-16-3 15,-6 5 1-15,15-21 3 16,-7 5 5 0,4 0 1-16,-6 6 3 15,-6 8 1-15,-3 2 1 16,-10 18 0-16,-2 4 0 0,-9 18 2 15,0 0-1-15,-6 5-1 16,0-3 1-16,-2 6-1 16,-1-3 4-16,6 0 2 15,3-2-5-15,9-3 0 16,-4-3-1-16,13-8 0 0,-3 1 0 16,9-9 0-16,-6 0 0 15,3-13 0-15,-3 3 0 16,5-13 0-16,-5 2-5 15,3-10 1-15,-3 4 0 16,-6 4 2-16,0 2 3 0,-9 6 2 16,0 2-1-16,-6 8-2 15,0 0-2-15,-9 24 1 16,3-3 3-16,-6 13 1 16,0-4 1-16,0 4 0 15,3-5-2-15,3 6 1 16,3-3-4-1,9-3 0-15,0-3 1 16,6-5 0-16,0-2 0 16,9-8 2-16,-3-1-1 0,12-7-1 15,-3 0-13-15,8-14-6 16,-5 3-1-16,6-13-1 16,-3 5 7-16,-1-7 4 15,-5 4 6-15,0 1 2 16,-3 5 4-16,-6 7 1 0,-3 4 5 15,-6 18 5-15,0-3-1 16,-9 19 3-16,0-6-4 16,-6 9-1-16,0-6 0 15,-3 5 1-15,3-2 1 16,0 3 0 0,0-6-6-16,3-3-2 15,0-2-2-15,6-16 1 16,0 0-4-16,12-13 0 15,-3 2 1-15,9-20 0 16,-3 4 0-16,6-4 2 16,-4 4-12-16,4 6-6 15,-3 2 9-15,3 3 5 0,-3 3-22 16,0 8-9-16,0 0-32 16,5-1-13-16,-5 1 5 0,6 2 7 15,-3 3 24 1,3-2 15-16,-3-1 18 15,-1 1 59-15,-2-1 29 16,0 0-19-16,-3 1-10 0,-6-4-7 16,0 4-3-16,-6-4-22 15,3 4-2-15,-12-1-1 0,3 0 0 16,-6 3 4-16,0 0-5 16,-6 6 2-16,0-4 0 15,0 12 2-15,3-4-4 31,-2 11 2-31,2-2-7 0,0 2-3 16,3-2-6-16,3-1-2 16,3-2 3-16,6-5 3 15,-3-1-6-15,12-10 0 16,0 0 0-16,9-16 3 16,-4 3-9-16,4-8-4 15,-3 2-3-15,6-5-1 0,0 3 2 16,-3-2 3-16,-4 1 9 0,-2 4 3 15,-3 2-2-15,0 8 1 16,-3 0 4-16,0 13 5 16,-3-2-1-16,-3 29 1 15,0-6-1-15,-9 24 2 32,0-7-5-32,-12 23-1 0,3-10 9 15,-15 18 3-15,4-11 6 16,-10 9 1-16,9-14-10 15,-3-3-3-15,4-10-6 16,-1-18-3-16,3-3 0 16,0-24-1-16,3 0-5 15,-2-30-1-15,2 4 3 0,-3-14 1 16,3 3-1-16,12-2 0 16,0 4-1-16,15 6 0 15,0 3 3-15,6 2 0 16,-3 5 1-16,12 3 0 15,-3 3 0-15,8 0 0 16,-2 2 0 0,3 1 2-16,-6 2-3 15,0 3 0-15,-3-1-12 16,-1 1-7-16,-2 0-29 0,0-1-11 16,-3 1-29-16,3-5-11 15,-3-1-26 1</inkml:trace>
  <inkml:trace contextRef="#ctx0" brushRef="#br0" timeOffset="182518.0608">15481 12893 328 0,'0'3'123'0,"0"-3"-66"0,3 0-38 16,-3 0 32-16,2 2-19 16,1 1-6-16,3 8-13 15,0-3-6-15,3 7-4 0,-3-1-3 0,3 4 3 16,0-2-2-16,3 0-1 15,0-3-2-15,3-2 1 16,-3-3-28-16,3-3-10 16,-1-2-34-16,1-11-14 15,0 0-8-15,3-8-5 16,-3 3 42 0,0-8 32-1,0 2 33-15,0 0 58 16,2-2 28-16,-5 8-19 15,-3 3-10-15,0-1-18 16,0 0-6-16,0 3-23 0,-3 6 10 0,0 4 5 16,-6 12-3-16,-6 12 0 15,-6 11-3-15,-3-10-1 16,3-4-8-16,-14 20-2 0,5-9-7 16,-12 32-3-16,6-10 0 15,-8 18-1-15,5-11-5 16,-3 19 1-16,3-15-13 15,3-4-5-15,4-10-25 16,5-8-13 0,3-5-52-16,12-17-21 15,0-4-18 1</inkml:trace>
  <inkml:trace contextRef="#ctx0" brushRef="#br0" timeOffset="182702.5283">15918 13287 528 0,'-21'-18'198'0,"21"18"-108"0,-9-3-100 0,9 1 30 16,0-1-16-16,0 3-1 16,0-3-14-16,0 3-6 15,3-2 9-15,0-1-65 0,3 0-27 0,0 1-99 16</inkml:trace>
  <inkml:trace contextRef="#ctx0" brushRef="#br0" timeOffset="191469.8774">3857 6922 356 0,'-33'0'134'0,"33"0"-72"0,-9 15-63 15,9-12 23-15,0 8-11 0,0-1-1 16,6 17 2-16,0-4 3 16,6 25-8-16,-3-6-4 0,9 17 0 15,-3-9-2-15,6 13 2 16,-3-10-64-16,8 8-28 15,-2-11-70 1</inkml:trace>
  <inkml:trace contextRef="#ctx0" brushRef="#br0" timeOffset="192254.6279">10673 6712 236 0,'-6'-5'90'0,"6"5"-48"0,0-2-9 16,0-1 33-16,0 3-25 16,0 0-8-16,-3 5-7 15,3 0-2-15,-3 17-13 0,1-4 0 0,-1 19 0 16,0-5-4-16,-3 16 1 16,0-9-7-16,-3 19-1 15,3-7 0-15,-3 12 0 16,3-12-3-16,0 4 0 15,0-7-38-15,3-3-15 16,0-6-65 0,3-4-69-1,0-3 59-15</inkml:trace>
  <inkml:trace contextRef="#ctx0" brushRef="#br0" timeOffset="194914.3045">6780 9038 228 0,'-39'11'88'0,"39"-11"-48"0,-3 10-42 0,3-10 17 16,6 0-11-16,-3 0 0 0,9 0-2 15,-3 0-2-15,9-5 1 16,0 0 3-16,3-1 2 0,-3 1 0 15,2-11-1-15,-2 0-3 0,0-2-2 16,-3-1 1-16,0 6-1 16,-3 3 13-16,-3 12 6 15,0 1-7-15,-3 7-2 16,0 4-6-16,-3 4-3 16,-1-2 0-16,1 11 1 31,-3-6 1-31,0 8 1 0,0-5-5 15,0 2 1-15,0-2-2 16,3-3 0-16,0-5-20 16,0-5-10-16,0-1-4 15,3-7 1-15,0-3-2 0,0-13 0 16,0 2-8 0,3-10-26-16,0 2 19 15,3-5 26-15,-3 3 19 16,0-5 32-16,0 2 16 15,0 0 15-15,-3 6 5 0,0 4-17 16,0 4-7-16,-3 10-10 16,-1 0-5-16,1 8-12 31,0-3 0-31,0 16 1 0,0-5-4 0,3 19-2 16,-3-6-2-16,3 21 0 15,-3-8 0-15,3 14 3 16,0-9-1-16,0 4 2 15,0-9-2-15,0 0 2 16,0-5 0-16,3-5 1 16,0-5 0-16,0-12 2 0,0-1-1 15,3-14 2-15,-3 0-4 16,2-16-2-16,-2 3-2 16,6-11-3-16,-3 3 3 15,0-16 0-15,0 5-4 16,0-8 1-16,0 6 2 0,-3-1 1 15,0 6-1-15,-3 5-2 16,0 3-4-16,-1 5-2 16,-2 3-26-16,0 3-9 15,0 2-45-15,-3 5-18 16,0 3 2-16</inkml:trace>
  <inkml:trace contextRef="#ctx0" brushRef="#br0" timeOffset="196395.2301">5042 7670 212 0,'-18'8'79'0,"18"-8"-42"0,-9 21-17 31,9-18 27-31,0 0-16 0,0-3-5 16,3-6-11-16,0 1-5 15,9-13-5-15,-3 2 1 0,23-13 0 16,-5 2 0-16,18-23-1 15,-6 8-3-15,20-22-2 16,-8 11 1-16,23-18-1 16,42-48 2-16,-15 7 1 0,-11 23-4 15,-7 17 1-15,-20 17 2 16,-13 12 1-16,-11 11-1 16,-9 9-2-16,-10 7 3 0,-8 5 2 15,-6 6-2-15,-6 5-2 16,0 0 0-16,-6 0 1 31,0 0-10-31,-2 0-2 16,-1 3-26-16,0-1-9 0,0 3-37 15,0 3-15-15,0 0 1 16</inkml:trace>
  <inkml:trace contextRef="#ctx0" brushRef="#br0" timeOffset="196533.2552">5744 6728 208 0,'-33'0'77'0,"25"0"-42"0,-7 3-19 0,9-3 22 16,0 0-9-16,0 0 0 15</inkml:trace>
  <inkml:trace contextRef="#ctx0" brushRef="#br0" timeOffset="196717.5736">5673 6728 447 0,'9'-5'6'0,"9"-3"-4"16,-1-2-4-16,7-4-1 0,3-4 2 15,6-1 2-15,8 3 0 16,7 1-1-16,0 1 1 0,-4 4-1 15,-8 4 0-15,-9 9 2 16,-9 8-1-16,-9 10-1 16,-12 13 3-16,-9 14 0 31,-6 5-4-31,0-19 1 16,3-5 2-16,-6 6 1 0,3-6-1 15,1 5-2-15,-7 14-87 16,15-9-81-1,0-7 46-15</inkml:trace>
  <inkml:trace contextRef="#ctx0" brushRef="#br0" timeOffset="197796.1289">7884 6337 208 0,'-29'-6'79'0,"29"6"-42"0,-9-2-8 0,9-1 30 0,0 3-23 16,0 0-10-16,6 3-3 16,3-1-1-16,17 22-11 15,-2-5 0-15,24 31 2 0,-7-5-5 16,43 32 0-16,-13-11-2 0,24 21-1 16,-14-13-3-16,20 24 1 15,-15-16 0-15,1 8 1 16,-13-10 2-16,-2-12 1 15,-10-9-3-15,-2-4-3 16,-7-7-5-16,-11-9-2 16,-6-4-17-16,-19-17-8 0,-2-2-23 15,-24-24-11-15,0 3-56 16,-29-32-37 0,2 5 69-16</inkml:trace>
  <inkml:trace contextRef="#ctx0" brushRef="#br0" timeOffset="198265.4229">7905 6755 224 0,'-6'0'85'0,"6"0"-46"0,-6-8-21 0,6 5 25 16,-3-7-15-16,0-1-6 16,0-15-2-1,0 2 1-15,-3-19-11 16,3 6 1-16,-3-2 2 0,1 4-5 15,-4-4-2-15,3 7-1 0,0-8 1 16,3 11 1-16,0 0 1 16,0 5 0-16,3 3 0 15,0 5 2-15,12 6 4 16,-3 2-6-16,17 10-2 16,-5 1-1-16,12 5-1 15,-3 0-2-15,5 0 1 0,-5-3-2 16,0 0-1-16,-6 1 1 15,0-1 1-15,-4 0-21 16,1 0-7-16,-3 1-64 16,-3 2-27-16,0-3-23 15</inkml:trace>
  <inkml:trace contextRef="#ctx0" brushRef="#br0" timeOffset="202058.4136">7331 4739 316 0,'-6'-3'118'0,"6"3"-64"0,6-3-43 0,-3 1 28 16,3-1-14-1,-3 0-5-15,6-2-7 16,-1 3-1-16,7-1-7 16,-3 0-3-16,6 1-1 0,-3-1-1 0,12 0 0 15,-6 1 2-15,5-4 1 16,-2 1 1-16,3 0 0 16,-6-1-9-16,0 1-2 15,-3 3-18-15,-7-4-7 0,1 1-10 16,-6-3-1-16,-3 3-12 15,-6-6-3-15,0 1-7 16,-9-6-1-16,4 2 33 16,-7-4 17-16,3 2 28 15,0 0 13-15,3 0 25 16,0 6 13-16,0-1-2 0,0 6 0 31,3 0-17-31,0 13-6 16,0-1-16-16,0 15-4 15,0-1-6-15,0 13-2 16,0-2-6-16,0 18-1 16,1-7-1-16,-1 7 1 15,0-8-2-15,3 0-1 0,0-4 1 16,0-7 1-16,0-4-3 16,0-6 0-16,0-3-8 0,0-12-4 15,0-1-9-15,0-18-3 16,0 2-1-16,-3-21 4 15,0 6 7-15,-9-14 7 16,3 9 3-16,-3-4 3 0,3 6 3 16,0 3 4-16,4 2 13 15,5 8 8-15,0 3-7 16,9 10-1-16,-1 3-1 16,7 13-2-16,-3-2-1 15,6 10-1-15,0-2-10 16,3 4-1-1,-3-2-2-15,9 1 0 16,-4-4 0-16,4 1 2 16,-3-3 1-16,3-3 1 15,-3-3-31-15,-3-2-14 16,-3-2-23-16,-1-14-11 16,-2 0-56-1,-3-16-28-15,-3 3 81 0</inkml:trace>
  <inkml:trace contextRef="#ctx0" brushRef="#br0" timeOffset="202274.0153">7673 4540 360 0,'-9'-2'134'0,"9"2"-72"0,-18 2-46 0,15-2 32 15,-6 6-15-15,3-4-2 16,-11 14-9-16,2-3-4 0,-6 14-10 31,3-6-5-31,-6 16-2 0,3-5 1 16,-3 10 1-16,4-8-1 15,-7 6 1-15,3-5-13 16,-3-1-3-16,6-5-27 16,4-5-12-16,2-6-82 15,3-7-38-15,3-3 36 16</inkml:trace>
  <inkml:trace contextRef="#ctx0" brushRef="#br0" timeOffset="204279.5988">2300 15007 332 0,'-32'-29'126'0,"32"29"-68"0,-3 40-54 16,3-35 26-16,0-5-17 15,0 0-4-15,6-5-9 16,0 2 0-16,11-7 0 16,-2 2 0-16,15-8 0 0,-9 2 0 0,9-9 2 15,-7 2-1-15,7-6-1 16,-9 3 1-16,3 6 1 15,-3 2 1-15,-6 3 1 16,2 2 0-16,-5 11 2 0,-9 0 6 16,-3 8 2-16,0 0-10 15,-3 16-1-15,0-6-3 32,-17 19 2-32,2-5-1 0,-12 16 2 15,3-9-2-15,-6 9-1 16,4-6 1-16,-1 6-1 15,9-6-3-15,-6-5 0 16,9-5-18-16,6-5-9 16,1-6-24-16,11-16-9 15,0 0-52-15,17-21-52 16,-2 3 62-16</inkml:trace>
  <inkml:trace contextRef="#ctx0" brushRef="#br0" timeOffset="204532.5773">2577 14920 316 0,'-15'37'121'0,"15"-37"-66"0,-9 13-53 0,9-13 23 15,-12 16-11-15,6-3 2 16,-8 11-3-16,5-3 2 0,0 8-8 16,0-2 2-16,3 2 4 0,0-5-3 15,6 2 2-15,0-2-7 16,6 0-1-16,0-3-2 15,3-5 1-15,0-3-4 0,3-5 0 16,2 0 1-16,1-8 2 16,-3 0-3-16,3-3-2 15,0 1-53-15,6-4-23 16,-3 1-81 0</inkml:trace>
  <inkml:trace contextRef="#ctx0" brushRef="#br0" timeOffset="211630.3707">2428 16145 316 0,'-9'0'118'0,"9"0"-64"0,12-5-50 0,-9 2 24 16,9 3-7-16,-3 0 2 0,9-3-4 15,0 1 0-15,9-1-10 16,-4 3-5-16,10 0-3 0,-3 0 1 16,6-3 1-16,-7 1-1 15,4-1-2-15,-6-2 3 16,3 5 0-16,-9 0-28 15,-1 0-10 1,-2 0-25-16,-3-3-10 16,-3 0-68-1</inkml:trace>
  <inkml:trace contextRef="#ctx0" brushRef="#br0" timeOffset="211868.1043">2637 15878 224 0,'-21'-6'85'0,"21"6"-46"0,-9 6-15 0,9-6 29 16,0 10-14-16,0-2-5 16,0 13-17-16,0 1-6 15,6 4-7-15,-3-2 2 0,3 29 3 16,0-8-7-16,3 13-1 16,0-8 1-1,5 3 1-15,-2-8-1 16,3-8-2-16,-3 0-26 15,3-8-12-15,-3-5-50 16,3-13-20-16,-3-1-2 16</inkml:trace>
  <inkml:trace contextRef="#ctx0" brushRef="#br0" timeOffset="212066.8403">2791 16124 216 0,'-6'5'82'0,"6"-5"-44"0,-2 3-25 0,2-3 24 15,2 10-15-15,1-2-2 0,0 13-10 16,0-2-4-16,0-1-3 16,0-2-3-16,0 0 3 0,0-3-2 0,0 1 2 15,0-1-15-15,0-3-7 16,0-2-34-16,3-5-16 16,-3 0-33-1</inkml:trace>
  <inkml:trace contextRef="#ctx0" brushRef="#br0" timeOffset="212300.1703">2940 16087 264 0,'-3'-8'99'0,"3"8"-54"0,-15 0-11 16,15 0 34-16,-3 5-20 16,0-5-5-16,-5 5-16 0,-1-2-8 15,-6 5-10-15,0-3-4 0,-9 16 1 16,3-2-1-16,-9 13 0 15,7-6-3-15,-7 11 1 16,6-5-4-16,0 2 0 16,3-5-1-16,7-5 0 0,-4 3-33 15,9-4-17-15,0-7-31 16,9-2-13-16,0-4-41 31</inkml:trace>
  <inkml:trace contextRef="#ctx0" brushRef="#br0" timeOffset="212632.438">3146 16132 348 0,'-42'0'132'0,"42"0"-72"0,-15-6-72 31,15 4 20-31,0-1-32 0,0 3-12 16,6 0-105-16,0 0-44 15</inkml:trace>
  <inkml:trace contextRef="#ctx0" brushRef="#br0" timeOffset="212801.5521">3247 16253 324 0,'-24'19'121'0,"24"-19"-66"0,-9 5-47 16,9-5 29-16,0 0-28 16,0 0-6-16,0-5-25 0,0 2-11 15,6-10-71-15,-3 8-30 16,3-6 25-16,-3 1 16 31</inkml:trace>
  <inkml:trace contextRef="#ctx0" brushRef="#br0" timeOffset="213617.6629">2607 16169 320 0,'-48'-8'121'0,"48"8"-66"0,-41-21-62 15,38 15 21-15,0-4-16 16,0 2 0-16,12-11-2 16,3 1 2-16,17 5 1 15,-2-1 1-15,21 9 0 0,-7 0 0 0,10 10 0 16,-9 0 0-16,2 6 0 15,-8-3 8-15,-3 10 5 16,-6-2 13-16,-10 8 9 16,-2-3-6-16,-12 0 0 0,0-2-5 15,-15-6-3-15,0-2-9 16,-17-14-5-16,5 0-7 16,-6-10 0-16,3 0-2 15,9 2-2-15,4-2-2 16,22-3 1-16,-2 3 1 0,21 0 2 15,-3 2-1-15,12 3-1 16,-6 3 5-16,11 5 1 16,-5 0 0-16,-6 5 1 15,-4 1 2-15,-20 7 4 16,0-3 13-16,-15 14 6 16,1-3-1-1,-13-2-2-15,3-3-9 16,-21-3-5-16,6 3-6 15,-11-19-4-15,8 1-3 16,3-14-1-16,3 2-5 16,16-4 0-16,5 7-7 0,24-7-1 15,-1 7-4-15,22 1-1 16,-6 2 7-16,24 0 4 16,-10 8 6-16,7 0 2 0,-10 0 2 15,-5 10 2-15,-6-2 8 16,-18 24 3-16,0-5 5 15,-21 4 1-15,0-4-2 16,-12-1 0-16,3-5-5 16,-12-7-2-1,4-4-9-15,-19-10 0 16,6 0-3-16,-2-18-2 16,8-1-4-16,0 1 0 15,9 2-14-15,21-11-3 16,0 6-7-16,27-5 0 15,-3 2-16-15,18-3-7 16,-7 6-54-16,28 8-25 0,-9 0 5 16</inkml:trace>
  <inkml:trace contextRef="#ctx0" brushRef="#br0" timeOffset="213886.1334">3583 16092 452 0,'-30'16'170'0,"30"-16"-92"0,3 2-89 16,-3-2 27-16,9 0-12 31,-3 0 0-31,18-2-2 0,-6-1-2 16,9 1 1-16,-3-1-1 0,5-2 2 15,-2 2-10-15,9-2-2 16,-6-3-30-16,2 0-12 16,-5 0-66-16,-3-13-28 15,-3 5 12 1</inkml:trace>
  <inkml:trace contextRef="#ctx0" brushRef="#br0" timeOffset="214086.8239">3830 15729 368 0,'-18'24'140'0,"18"-24"-76"0,-6 77-64 0,6-66 29 16,0 28-16-16,0-7 0 31,0 32-1-31,0-6 2 16,0 16-7-16,0-11-2 0,0 6-1 0,0-11-5 16,0-2 1-16,0-8-42 15,0-27-19-15,0-3-55 16,0-26-24-16,0 6 19 15</inkml:trace>
  <inkml:trace contextRef="#ctx0" brushRef="#br0" timeOffset="214271.9309">3658 15933 384 0,'-3'6'143'0,"3"-6"-78"0,9 29-58 0,-6-27 31 16,8 14-13-16,1-3 0 15,6 9-12-15,-3-4-3 16,12 22-6-16,-6-6-3 0,11 6 2 0,-5-6-2 15,6 6-1-15,-6-11-24 16,0 5-11-16,-4-7-59 16,-5-14-25-16,-3 3-35 15</inkml:trace>
  <inkml:trace contextRef="#ctx0" brushRef="#br0" timeOffset="214502.9528">3991 15896 468 0,'-30'-37'176'0,"30"37"-96"0,-33 29-78 15,31-26 33-15,-7 15-12 16,0-2 0-16,-6 13-6 0,0-7 0 16,-3 23-10-16,0-11-2 0,-12 21 1 15,4-7-3-15,-7 8 0 16,3-9-12-16,0 1-7 15,4-6-31-15,11 1-15 16,3-12-51-16,15-7-21 16,0-11-35-1</inkml:trace>
  <inkml:trace contextRef="#ctx0" brushRef="#br0" timeOffset="214671.9878">4146 16121 480 0,'-21'0'178'0,"21"0"-96"0,0 19-87 0,0-17 33 0,0 1-36 15,0-3-10-15,6 0-65 16,0 0-26-16,3 0-70 16,-3 0-29-16</inkml:trace>
  <inkml:trace contextRef="#ctx0" brushRef="#br0" timeOffset="214818.6443">4238 16182 404 0,'-15'8'151'0,"15"-8"-82"0,-6 0-69 0,6 0 29 15,0-3-22-15,0-2-4 16,0 5-29-16,0-3-12 16,0 6 19-1,0-3-75-15,0 0-27 0,0 5-12 16</inkml:trace>
  <inkml:trace contextRef="#ctx0" brushRef="#br0" timeOffset="217485.0959">4976 15912 176 0,'0'0'68'0,"0"0"-36"0,0-11-7 15,0 9 27-15,0-6-8 16,0 0-2-16,-3 13-6 16,0-2-2-16,0-22-19 15,0 3-5-15,-6 3 1 0,3 3-1 16,-8 20 2-16,2-2-6 15,-6 19-4-15,0-6 1 0,0 16 2 16,0-8 0-16,-3 8 2 16,4-5-2-16,2 13 2 15,0-8-6-15,6 0-1 16,3-8 0-16,6-3 2 16,0-4-1-16,9-12 2 15,0 1-4 1,6-17-2-16,0 1-1 0,2-16 0 15,-2 8-2-15,0-14-1 16,-3 6 4-16,3-11 1 16,-3 3-1-16,-3 8 0 15,0 3 4-15,-3-1 1 16,0 3 0-16,-3 16 1 16,-3 0-2-16,0 13 2 0,0-2 2 15,-3 2 2-15,0-2-6 16,3 7 0-16,0-2-1 15,0 8 0-15,0-8 2 16,6 5 1-16,0-5-8 16,-1-5-2-16,1-4-20 15,3-12-10-15,0 3-14 0,0-12-6 16,0 4-18-16,3-6-5 16,-3 3 5-1,0-11 4-15,0 5 42 16,0-7 78-16,0 2 40 15,0 8-12-15,-3 3-7 16,0-8-17 0,-1 0-6-16,-2 13-26 0,0-3-2 0,-3 14 2 15,0-1-3-15,-3 12-1 16,0 1-3-16,-2 4 1 16,2-3-4-16,-3 0-1 15,0 2-4-15,0 6 1 16,0-5-6-16,0 10-1 15,3-3 0-15,0-7 0 0,3-3-3 16,3-19 2-16,0 0-1 16,6 9 0-16,-3-4-3 15,12-20 1-15,-4 2-11 16,10-19-6-16,-3 6-6 16,3-10-3-16,-3 7 11 15,0-5 9 1,-4 8 4-16,1 2 4 15,-3 3 1-15,-3 11 3 16,-3 0 1-16,0 21 1 16,0 0 2-16,-3 13 1 15,0-2-3-15,0 10-1 16,-3-8-1-16,3 0 1 16,-3-3-4-16,3 6 0 0,0-3 1 0,2 19 0 15,1-8-18-15,0-16-5 16,0-6-44-16,3 1-17 15,-3 2-29 1</inkml:trace>
  <inkml:trace contextRef="#ctx0" brushRef="#br0" timeOffset="218187.1122">5884 16010 244 0,'-6'-21'93'0,"6"21"-50"0,-3-37-35 0,3 31 21 31,-3-12-15-31,3 5-3 0,-6-8-3 15,3 2 0-15,-6 11-4 16,3 0 15-16,-3 13 7 0,3 1-7 16,-5 7-1-16,2-2-1 15,-3 18-2-15,0-3-1 16,0 1 1-16,0-4-6 16,3 28-1-16,0-9-2 0,6-10 1 15,0-6-6-15,6-2-1 16,0-3-2-16,3-16 0 15,0 1-5-15,3-9-3 16,0 0-14-16,0-20-7 16,0-1-24-16,3-5-8 0,-3 2 14 31,6-12 9-31,-4 7 18 0,-2 5 12 16,0 4 32-16,-3-1 16 15,0 0-2-15,-6 29 2 16,0-2-11-16,-3 13-4 15,0-3-11-15,0 5-3 16,0-2-3-16,0 3-1 16,0-3-6-16,0 10 1 0,0-2-5 15,3-16-1-15,0-3-28 16,3-2-10-16,0-3-22 16,3-5-9-16,0-1-28 15</inkml:trace>
  <inkml:trace contextRef="#ctx0" brushRef="#br0" timeOffset="218566.2449">6072 15822 280 0,'6'48'104'0,"-6"-48"-56"0,3-40-43 0,-3 32 24 15,-3 29-12-15,0-5 1 16,-3 19-2-16,0-6-1 16,-3 21-7-16,0-10 6 0,0 7 3 0,0-4-5 31,3-9-2-31,0-5-5 0,3-5-4 15,3-6 0-15,6-15-1 16,0 0-20-16,9-27-7 16,-3 3-2-16,6-14 0 15,-3 6 14-15,2-10 9 16,-2 7 2-16,0-5 2 16,-3 5 13-16,0 13 5 0,-3 1 7 15,0 10 6-15,-3 0-10 16,-3 13-3-16,0 1 2 15,-3 15 2-15,0-5-8 16,0 18-4-16,0-5-3 16,0 6-1-16,0-6-2 15,0-3 1 1,0-5-13-16,3-5-6 16,0-3-35-16,6-15-17 15,0-1-91 1</inkml:trace>
  <inkml:trace contextRef="#ctx0" brushRef="#br0" timeOffset="219019.9316">6527 15531 316 0,'-3'0'121'0,"3"0"-66"0,-3 0-36 0,3 0 32 16,0 5-17-16,0 1-5 15,-6 15-10-15,0-3-4 16,-6 27-9-16,3-8 7 0,-6 19 6 15,4-8-6-15,-7 26 0 0,3-14-1 16,0 9 2-16,3-13-7 16,3-6-4-16,3-10-9 15,9-3-4-15,0-8-5 16,6-16-4-16,-3-2 0 16,6-14-1-16,-3 0-9 15,-3-20-4 1,-3 4-2-16,-12-10-1 15,0 5 17-15,-18-2 11 16,6 10 12-16,-6 0 8 16,4 0 14-16,2 3 5 15,3 2-2-15,3 1-1 16,3 2-6-16,3 2-4 0,0-1-2 16,9 7 3-16,0-3-7 0,9 3-2 15,0 0-5-15,15 3-2 16,-6-3-1-16,12 5-2 15,-4-3-24-15,7-4-11 16,-3-3-31-16,0 2-13 16,-4-2-84-1,1-14-43 1,-3 3 100-16</inkml:trace>
  <inkml:trace contextRef="#ctx0" brushRef="#br0" timeOffset="219167.142">6667 15785 312 0,'-6'11'115'0,"6"-11"-62"0,-6 66-33 15,6-58 32-15,-3 8-26 16,3-3-8-16,-3 24-12 16,0-5-3-16,0 7-1 0,0-7-2 0,0 13 1 15,0-8-10-15,0-13-4 16,0-3-59-16,3-8-25 16,0-2-44-16</inkml:trace>
  <inkml:trace contextRef="#ctx0" brushRef="#br0" timeOffset="219336.0059">6613 15703 432 0,'-6'-3'162'0,"6"3"-88"0,0-5-66 0,0 5 34 15,0 5-26-15,0 1-6 16,0-9-12-16,0 0-3 16,0 3 2-16,0 0-32 0,3 0-11 31,-3 0-103-31,0 8-88 15,0 0 81-15</inkml:trace>
  <inkml:trace contextRef="#ctx0" brushRef="#br0" timeOffset="220540.087">6890 15515 208 0,'-6'-42'77'0,"6"42"-42"0,-3-35-15 0,3 30 27 16,0-5-16-16,0 2-3 15,3 2 1-15,0 1 2 16,0 16-17-16,0-3-4 0,-6 26-2 15,0-5-4 1,-9 35-1-16,3-12 5 16,-11 20 3-16,2-14 5 15,-3 0 2-15,0-7-7 16,6 7-2-16,3-8-7 0,3-13-2 16,0-5-2-16,9-16 0 15,0-3 2-15,15-13 0 16,-3 0 0-16,9-19 2 15,0 4-1-15,3-15-1 0,-7 4 1 16,7-8-1-16,-6 7-3 16,0 6 2-16,-3 5 1 15,-3 16 0-15,0 0-3 16,-6 19 2-16,0-3 1 16,-6 15 2-1,0-2-1-15,-9 0 2 16,3-5-4-16,-12 19 0 15,3-9 1-15,-9 6 0 16,3-11-5-16,-2 5-1 16,2-7-13-16,3-17-5 15,0 1-9-15,9-16-5 16,3-1-19-16,15-10-9 0,-3 3-52 16</inkml:trace>
  <inkml:trace contextRef="#ctx0" brushRef="#br0" timeOffset="221270.9969">7021 16097 292 0,'-6'-2'110'0,"6"2"-60"0,0-8-43 16,0 5 23-16,3-5-21 16,-3 0-4-16,6-5-4 15,0 0-1-15,6-1 0 16,-3-1 0-16,12-1 2 0,-3 0-3 15,5-3 0 1,-2 3 1-16,3 6 2 16,-3-1-1-16,-3 11-1 15,-3 0 1-15,-3 14 1 16,-4-4-1-16,-8 11 2 16,0-2-2-16,-11 2-1 15,2-5 14-15,-9 5 7 16,3-2 3-16,-6 2 3 0,3-3-11 15,0-10-4-15,0 0-7 16,4-13-4-16,2 5 0 0,3-11 1 16,0 3-6-16,9-16-1 15,0 6-3-15,12-11 0 16,0 2-6-16,14-2-2 31,-2 5 4-31,6 1 5 0,-3 1 4 16,0 15 2-16,-4-1 1 15,-5 10 0-15,0 1 0 16,-6 13 2-16,-3-3 12 16,-6 11 8-16,0-6-2 15,-3 3 0-15,0-2-2 16,-3 0 0-16,0-4-9 0,0-1-3 16,0-4-6-16,6-4-1 15,0-1-1-15,6-13 0 16,0 3-3-16,6-17-1 15,-3 4-4-15,5-6 1 16,-2 6-2-16,3-12 2 16,0 4 5-16,0 2 2 0,-3 6 2 15,-3 10 0-15,-3 0 0 0,-3 16 2 16,0 0 3-16,-6 10 4 16,0-2 0-1,-3 11 0-15,3-4-5 0,-3-2-3 16,0-2-3-16,3 0 1 31,0-4-1-31,0-1 0 0,0-4-33 16,6-4-17-16,0-1-33 15,11-10-14 1,-2-1-33-16</inkml:trace>
  <inkml:trace contextRef="#ctx0" brushRef="#br0" timeOffset="221692.8711">7822 15452 272 0,'-6'16'104'0,"6"-16"-56"0,-3 37-30 0,3-32 28 15,0 11-18-15,0-3-3 16,0 13-13-16,0-2-5 16,-6 24-4-1,0-8 15-15,-3 7 10 0,0-4-12 16,-3 4-4-16,3-5-5 15,0-4-2-15,0-7-3 0,1-4-2 16,2-6-13 0,3-18-4-16,0 4-13 0,3-14-6 15,0-1 8-15,-6-6 6 16,0-1 13-16,-12 12 8 16,3-5 12-16,-9 8 8 15,3 0 3-15,-2 11 4 16,5-4-8-16,0 15 0 0,3-7-7 15,3 7 1-15,0-4-7 16,3 9-3-16,3-6-4 16,6 3 1-16,0-3 1 0,9-8 0 15,0-2-18-15,12-11-5 16,-3 0-31-16,6-11-13 16,-4-2-77-1,7-6-38-15,-3 1 92 16</inkml:trace>
  <inkml:trace contextRef="#ctx0" brushRef="#br0" timeOffset="221871.3912">7881 15743 232 0,'0'18'88'0,"0"-18"-48"0,0 29-18 16,0-26 26-16,0 16-23 0,0-4-6 16,-3 9-10-16,0-5-1 15,-3 10-5-15,1-3 5 0,-4 3 4 16,3-7-8-16,0 1-2 0,3-9-35 15,0-1-13-15,0-5-63 32,3-14-51-32,0 4 59 0</inkml:trace>
  <inkml:trace contextRef="#ctx0" brushRef="#br0" timeOffset="223109.6277">8051 15695 192 0,'0'8'71'0,"0"-8"-38"0,0 19-17 0,0-17 22 16,-3 17-5-1,3-3 1-15,-6 7-4 0,3-1 1 16,-3 1-17-16,0-1 5 0,-3 1 2 16,0-4-3-16,0-1 2 15,3-2-9-15,4-2-4 0,-1-1-4 16,6-8-3 0,-1-2-2-16,7-9 1 0,0 4-17 15,9-11-8-15,-3-1-13 16,3-10-3-16,-3 3 2 31,3-3 2-31,-3 3 17 0,-1 5 8 16,-2 3 5-16,-3 5 6 15,0 6 12-15,-3 10 8 16,0 0 8-16,0 7 5 16,-3-1-11-16,0 1-2 15,0-1-10-15,3-1-3 16,0-2-5-16,0-4-3 0,0 1 2 15,6-5 2-15,-3 0-5 16,3-17-1-16,-1 7-7 16,1-15 0-16,-3 6 6 15,0-7 3-15,0 2 3 0,-3 2 0 16,0 3 8-16,-6 3 7 31,0 2 6-31,-3 3 4 16,0 3-9-16,-3 13-2 0,0-3-2 15,0 16 2 1,0-5 4-16,0 6 3 0,0-4-2 16,3 3-2-16,0-2-7 15,0-3-2-15,0-3 2 16,1 0 1-16,2-2-8 0,0-1-1 16,0-4-2-16,5-6 0 15,-2 0-3-15,3-6 0 16,0 1-5-16,3-14-2 15,-3 4-2-15,3-12 0 16,-3 3 0-16,3-2 2 16,0 5 1-16,3-3 3 0,-3 3 2 15,0-1 2-15,0 4 1 16,-3 2 1-16,0 3 2 16,-3 5 1-16,0 0-1 15,-3 8 1-15,0 0 0 0,0 8 1 16,0-3 4-16,-6 24 3 31,3-5-2-31,-3 11 2 16,3-6-2-16,-3 10 0 15,0 1-1-15,0 8 0 16,3-6-2-16,-3 14 1 0,0-9 0 16,0 9 1-16,0-9-4 15,-3 1-1-15,3-3 3 16,-3 18 1-16,0-7-6 0,-3-8 0 15,3-9 1-15,-8 6 1 16,2-5-1-16,-9-3 1 16,6-8-4-16,-12-10 0 15,3-3-4-15,-5-19 1 16,2 3 2-16,-3-16 1 16,6 3-4-1,1-19 1-15,2 6 2 16,3-11 1-16,3 7-2 15,9-20 0-15,0 8 2 16,9-1 2-16,0 6-2 16,15 8 0-16,0 6 5 0,15 1 2 15,-6 4-2-15,8 10-1 16,-5 0-1-16,0 13-2 16,-3-2 1-16,0 2 1 0,-4 0-1 15,-5 1-1-15,0-1-21 16,-6-2-9-16,0-1-69 15,-9-2-30-15,0 0-28 16</inkml:trace>
  <inkml:trace contextRef="#ctx0" brushRef="#br0" timeOffset="223994.4435">8890 16039 224 0,'-26'-3'85'0,"26"3"-46"0,-18-10-30 16,15 7 19-16,0-7-10 31,0 2 0-31,3-14-9 0,0 7-3 16,6-17-3-16,0-3 2 0,6 9 1 15,-3 0-2-15,8-1-3 16,-2 3 0-16,3 3 1 16,0 3-1-16,-3 7-1 15,0 0 3-15,-3 6 0 16,0 2 1-16,-3 19 0 0,-3-2 0 15,-6 12 0-15,0-5 0 16,-6 8 0-16,0-5 0 16,-6 5 0-16,0-5-5 15,-6 3 1-15,3-6 2 16,-6-5 1-16,6-3-4 0,-3-5 1 31,4-3-7-31,2-10-3 16,3-1-16-16,9-15-7 15,0 3-15-15,12 5-8 0,0-1-42 32,8-20-24-32,-2 5 62 0</inkml:trace>
  <inkml:trace contextRef="#ctx0" brushRef="#br0" timeOffset="224257.608">9123 15729 264 0,'12'40'99'0,"-12"-40"-54"0,11-16-33 0,-8 14 24 15,0 18-15-15,-3-3-4 16,-3 13-4-16,0-2-1 15,-3 8-6-15,3-6 5 0,-2 3 2 16,-1-2 5-16,-3-1 1 16,3-5-4-16,-3-7-1 0,3-6-6 15,3-3-3-15,0-2-5 16,3-14 0-16,0 3 0 0,6-21 0 16,0 5 0-16,12-13 0 15,-3 8-9 1,8 2-4-16,-2 4-15 0,6-1-8 31,-3 3-20-31,3 0-10 0,-4 2-66 16</inkml:trace>
  <inkml:trace contextRef="#ctx0" brushRef="#br0" timeOffset="224795.0901">9438 15412 236 0,'-6'-13'88'0,"6"13"-48"0,-3-3-12 0,3 0 30 16,0 6-24-16,0 0-8 16,0 13-10-16,0-3-1 15,0 16-8-15,0-5 0 0,-3 23 3 16,3-4-2-16,-3 2 3 16,0-6-2-1,-6 12 2-15,0-6-4 16,0 0 1-16,1-6-7 15,2-4-1-15,0-6 0 16,3-8 0-16,0-2 0 16,3-14 2-16,0-3-1 15,6-23-1-15,0 5-2 0,3-15 1 16,-1 4 1-16,4 1 0 16,0 5-3-16,6-1 2 0,-3 4 1 15,6 5 0-15,-3 2 0 16,3 6 2-16,-4-1-1 15,1 4 2-15,-3-1 0 16,-6 14 3-16,0-3 6 16,-12 16 2-16,3-3-5 0,-9 8-1 15,3-5 0-15,-6 5 0 16,3-5-4-16,-3-3-1 16,0 0 1-16,1-8 0 15,-1-2-5-15,0-9 1 16,0 1-2-16,0-11 0 31,0 0-11-31,3-5-7 0,0-3-11 16,6-3-4-16,0 9-21 15,3-6-7-15,0 3-37 16,6 0-16-16,0-1 13 16</inkml:trace>
  <inkml:trace contextRef="#ctx0" brushRef="#br0" timeOffset="225526.7662">9783 15626 288 0,'-14'16'107'0,"14"-16"-58"0,0 29-35 0,0-26 26 31,0 15-22-31,0-2-7 16,0 8-1-16,0-5 1 0,-6 12-6 15,3-4-3-15,-3-1 1 0,3 3-2 16,0-5-1-16,0-5-24 16,0-3-9-16,3 0-34 15,0-16-12-15,0 0-41 16</inkml:trace>
  <inkml:trace contextRef="#ctx0" brushRef="#br0" timeOffset="225658.6477">9769 15539 328 0,'-3'-13'123'0,"3"13"-66"0,5 0-53 0,-2 0 24 16,0-6-18-16,0 1-3 16,3-8-5-1,-3 2-2-15,3-2 1 16,0 3-65-16,3 2-27 0,-3 0-44 16</inkml:trace>
  <inkml:trace contextRef="#ctx0" brushRef="#br0" timeOffset="226842.2054">10013 15319 172 0,'-3'-13'66'0,"3"13"-36"0,3-10 4 16,-3 7 29-16,0 3-19 16,0 0-5-16,0 11-17 0,0-4-4 31,-6 20-10-31,0-6 1 0,-3 19 4 0,-3-6-5 0,0 19 0 16,3-8 0-16,-3 16 2 15,3-8-1-15,0 2 2 16,0-7-6-16,3-3-1 31,0-8-2-31,6-5-2 0,0-6-2 16,6-13-1-16,0 1-5 15,9-17-2-15,-3 0-13 16,3-15-3-16,0 2 1 16,-9-10 0-16,3 4 11 15,-21-7 9-15,6 11 3 16,-12-1 4-16,3 3 12 0,-3 3 6 15,3 3-2-15,1 2 2 16,2 2-13-16,3 9-7 16,3 0-3-16,6 2 2 15,0-2 0-15,15-3 3 0,-3 0-3 16,20-6 0-16,-5 4-10 31,15-9-5-31,-10 3 1 0,1-5 1 16,-3 0 4-16,0-3 4 15,-6 3 3-15,-4-1 4 16,-2 4 0-16,-6 2 2 16,0 2 4-16,-6 6 6 15,-3 0 6-15,-3 6 3 16,0-1-3-16,-6 8-1 0,0-2-4 16,0 7-1-16,0-2-1 15,0 5 2-15,0-2-5 16,0-1-3-16,3-2-6 15,3 0 0-15,0-3 0 16,6-10 2-16,0 0-1 16,3-9-1-16,0 1-13 0,6-16-4 15,-3 2-4-15,3-10-3 16,0 3 11-16,0-8 5 16,-4 4 6-16,-2 1 1 15,0 6 3-15,-6 7 1 16,0 2 14-16,-6 17 8 0,3 0-3 31,-3 15-3-31,0-2-7 0,0 16-2 16,0-6-4-16,3 6-1 15,0 0-3-15,3-3-2 16,0-5-2-16,3-3 1 16,0-3-4-16,9-4 1 15,-3-4-22-15,9-18-11 16,-3 3-35-16,3-21-17 0,-4 2-46 15</inkml:trace>
  <inkml:trace contextRef="#ctx0" brushRef="#br0" timeOffset="227095.2104">10676 15121 280 0,'-3'-27'104'0,"3"27"-56"0,0-2-14 0,0 2 34 16,0 8-22-16,0-3-6 15,0 14-13-15,0-4-5 16,-3 20-12-16,0-3 2 0,-3 21 2 0,4-6-1 16,-4 17 0-16,0-9-7 15,-3 11-4-15,3-10-1 16,-3 5 1-16,0-11-3 0,0 6 0 16,3-11-17-16,0-6-5 15,3-2-22-15,0-2-7 16,0-9-40-16,3-2-17 15,0-5-30 1</inkml:trace>
  <inkml:trace contextRef="#ctx0" brushRef="#br0" timeOffset="228561.863">3104 14872 256 0,'-33'3'96'0,"33"-3"-52"0,-6 0-43 16,6 0 21-16,0 0-12 15,0 0-3-15,0 0-7 16,0 0 0-16,0 0 0 0,0 0-20 0,3 0-9 16,0 0-84-1</inkml:trace>
  <inkml:trace contextRef="#ctx0" brushRef="#br0" timeOffset="228715.5759">3110 15073 288 0,'-33'6'110'0,"33"-6"-60"0,-9 8-43 16,9-8 23-16,0-3-18 16,0 0-7-16,0 1-3 0,0-1 0 15,6-5-1-15,0 0-25 0,9 0-11 16,0 3-73-1,6-8-56-15,-3 2 61 16</inkml:trace>
  <inkml:trace contextRef="#ctx0" brushRef="#br0" timeOffset="229031.4395">3673 14512 296 0,'-12'24'110'0,"12"-24"-60"0,-3-8-50 0,3 6 23 15,0 20-13-15,0-2-1 0,-3 13-5 16,0-5-3-16,-3 18 0 15,3-2-1-15,-3 16 2 0,0-9-3 0,-3 9 0 16,3-9 1-16,0 4 2 16,0-6-8-16,3-6-3 15,0-4-46-15,9-6-19 16,0-5-46-16</inkml:trace>
  <inkml:trace contextRef="#ctx0" brushRef="#br0" timeOffset="229478.5774">3860 14901 248 0,'-12'0'93'0,"12"0"-50"0,-12-21-28 0,12 16 24 16,-3 2-12-16,0 1-3 16,-3 2-10-16,0 0-4 15,0 23-5-15,0-4 1 0,1-1 0 16,-1-2 0-16,-3 13-1 15,0-2 1-15,0 7 1 16,3-5-1-16,3-5-1 0,0-3-6 16,6-5-1-16,0-3 1 0,3-13 0 15,0 0 3-15,9-21 1 16,-3 5-19-16,5-15-7 16,-2 2 1-16,9-11 0 15,-6 8 10-15,0-5 7 31,0 5 6-31,-6 6 2 0,-1 2-1 16,-5 11 1-16,-3 2 4 16,-3 17 4-16,0-1-6 15,0 19-1-15,0-6 0 16,0 17 0-16,0-6-5 16,3-6 1-16,0-1 2 15,3-4 1-15,-3-2-12 0,6-3-4 16,-3-2-34-16,6-8-12 15,-3-1-62 1</inkml:trace>
  <inkml:trace contextRef="#ctx0" brushRef="#br0" timeOffset="230216.3693">4122 14600 208 0,'0'-43'77'0,"0"43"-42"0,0-26-4 0,0 21 32 15,0-1-18-15,0 1-3 16,0 2-22-16,0 1-10 15,3 23-6-15,-3-3-1 0,0 14 0 16,0-5-1-16,0 12 1 31,0-2 4-31,-3 3 4 0,0-6-2 16,-3 17 0-16,0-9-3 16,3-10-1-16,0-3-3 15,0 3-2-15,0-6-2 16,6-5 1-16,0-2-1 15,3-14 0-15,0 0 2 16,3-26 2-16,0 5-1 0,0 0-1 16,0 3-2-16,0 8 1 15,0 2 1-15,0 3 0 16,-1 0 0-16,-2 8 2 16,0 0-3-16,-3 11 0 15,0-3 1-15,-3 2 2 16,0-2 8-1,-3 5 3-15,0-2-4 16,-6-1-3-16,1-2-1 0,-7 3 1 16,3-4-8-16,-3-7-3 15,3 0-24-15,6-8-11 16,0 0-12-16,9-5-6 16,0 0 7-16,9-3 6 15,-3 0 19-15,9-3 11 0,-3 1-4 16,8-11-2-16,-5 2 19 15,9-5 13-15,-3 3 12 16,3 8 9-16,-7 0-8 16,4-9-5-16,-3 4-10 15,0-9-6-15,-3 6-2 16,-3-3 1-16,-3 3 1 0,-3 0 1 16,-4 5-2-16,-5-2 1 15,0 2-2-15,-5 8 2 16,-1 0 7-16,-9 8 5 15,3 0 4-15,-6 19 3 16,3-4 1-16,0 22 3 16,3-5-3-1,0 5 0-15,3-5-10 16,3-3-5-16,3-5-5 16,6-3 0-16,0-5-4 0,12 0 0 15,-3-3-10-15,9-8-5 16,-3 1-32-16,3-28-14 15,-3 4-82 1</inkml:trace>
  <inkml:trace contextRef="#ctx0" brushRef="#br0" timeOffset="230463.1488">4628 14475 300 0,'-9'0'112'0,"9"0"-60"0,-3 6-34 16,3-6 28-1,0 8-15-15,0-3-6 16,0 24-8-16,0-3-1 16,-3 9-9-16,0-6 2 0,0 13 4 15,0-2-3-15,-3 21 2 16,0-8-7-16,0-6-3 16,3-4-1-16,-3-1 1 15,0-5-32-15,0-5-12 0,1-6-67 16,-1-7-30-16,0-3 4 15</inkml:trace>
  <inkml:trace contextRef="#ctx0" brushRef="#br0" timeOffset="231817.6378">5330 14391 208 0,'3'-40'77'0,"-3"40"-42"0,0-37-17 0,0 32 25 16,-3-11-7-16,0 3 2 15,-5-3-9-15,-1 2-3 16,-3 7-14-16,0 1-1 0,-3 14 2 16,3 0-5-16,-3 16-2 15,3-3-3-15,-6 37-3 16,3-10 3-16,-2 7 0 0,2-7-1 16,-3 16-2-16,3-11 1 15,3-6-1-15,0-10 0 0,3 3 2 16,0-6-3-16,3-7 0 15,0-3-19-15,3-14-7 16,0-2-2-16,-2-11 3 31,2 3 12-31,-3-15 5 16,0 1 7-16,0-7 1 0,0 5 1 16,0-2 0-16,3 2 0 15,0 0 0-15,0 3-3 16,9 0 2-16,-3 2-1 15,12 0 0-15,-3 3 2 16,17 3 2-16,-5-3-25 0,9 8-10 16,-3 0-25-16,2 6-11 15,-5-4-3 1,-3 1 1-16,-3-1 42 16,-3 6 65-16,-3 0 31 15,-4-2 4-15,-2-1-2 16,-3-5-24-1,0 0-8-15,-3-5-21 16,0 2-8-16,0-8-1 0,0 3-4 16,3-7-2-16,0 4-3 15,3-5 1-15,-3 3 1 0,6 2 0 16,0 1 0-16,3 4 0 16,-3 4 0-16,2 10 2 15,-2-3 1-15,-6 14 1 0,0-4-2 16,-6 7-2-16,0-1 1 15,-9 3 1-15,3-6 10 16,-5 1 7-16,2-4-4 16,-6 1 0-16,3-2-7 15,-6-6 0-15,3-3-7 16,3-10-1-16,3 2-2 0,6-13 0 16,0 3-5-16,9-11-3 15,0 3-3-15,9-6-2 16,-3 4 3-16,12-7 3 15,-3 9 2-15,8 5 5 16,-2 3-1-16,3 10 1 31,-6 1 2-31,-3 12 2 0,-4 1 1 16,-5 10 3-16,-3-2 3 16,-3 10 5-16,-3-8 1 0,-3 5 3 15,0-4 1-15,-3-4 1 16,0-2-3-16,0-3 0 15,0-2-9-15,3-11-3 16,0 0-5-16,6-13-3 0,0 2-1 16,9-5 3-16,-3 3 0 15,9-8 3-15,-3 2-14 16,3-2-5-16,-4 5-44 16,10-8-20-16,-6 6-57 15</inkml:trace>
  <inkml:trace contextRef="#ctx0" brushRef="#br0" timeOffset="232402.6702">6206 14621 220 0,'0'8'85'0,"0"-8"-46"0,0 5-10 16,0-5 30-16,3 3-19 31,0-1-7-31,-1-2-18 0,1 0-7 16,3-5-5-16,0 2 0 0,3-7 2 16,-3 2-4-16,3-8-1 15,0 3 0-15,-3-6 2 16,0 3 1-16,-6 1 1 15,0 1-2-15,-6 6 1 16,3 0-2-16,-6 11-1 0,0 0 1 16,-3 13-1-16,0-3 0 15,-2 13 0-15,-1-5 2 16,0 9 3-16,0-4 2 16,3 8 3-16,0-7-5 15,6-1-1-15,0-4-4 0,9-4-3 31,0-2 2-31,9-5 0 0,-3-4-13 16,9-7-5-16,-3 0-21 16,14-13-10-16,-5 3-20 15,12-14-6-15,-6 5-30 16</inkml:trace>
  <inkml:trace contextRef="#ctx0" brushRef="#br0" timeOffset="233503.3743">6530 14523 252 0,'-9'0'96'0,"9"0"-52"0,-15 21-29 0,15-18 26 15,-6-8-11-15,0-1 0 16,-3 14-11-16,0 0-4 16,-2 11-8-16,2-4 4 0,-3 9 4 15,3-3 2-15,-3 9-1 16,0-4-2 0,3 0-1-16,0-2-7 15,6-3-2-15,0-2-2 16,9-6 1-16,-3-2-2 0,9-11-1 15,0 0-8-15,6-13-3 16,-3 2-12-16,5-13-3 16,-2 3 1-16,0-16 0 15,-3 3 9-15,-3 4 7 16,0 4 8-16,-3 2 3 16,-3 6 6-16,0 4 3 0,-3 4 5 15,0 13 4-15,-3-1-1 16,0 14-2-16,0-3-5 15,-3 6-2-15,3-3-4 16,0 2 1-16,0-2-4 0,0 0-2 16,0 0 0-16,3-3 1 15,0-2-3-15,3-6-2 16,0 0-14-16,5-10-6 16,1 2-17-16,6-7-5 15,-3 2-11-15,9-16-3 16,-3 5 3-1,3-10 2-15,-4 5 26 16,1-5 14-16,-3 6 9 16,3-4 4-16,-6 3 20 15,-3 0 12-15,0 6 9 0,-3 2 3 16,-3 3-6-16,-4 5 0 16,-2 3-12-16,-2 15-6 15,-1-2 1-15,-9 13-1 16,3-2 5-16,-9 18 2 15,0-5-2-15,3 2-3 0,3-5-11 16,3 3-4-16,3-6-6 16,9-2-1-16,0-5-10 15,9-11-5-15,-3 0-19 16,12-11-7-16,-6 0-18 0,6-13-7 16,-3 3 3-16,5-24 1 15,-2 8 36-15,0-13 15 16,-3 7 6-16,3-15 5 15,-3 8 1-15,-1-6 0 16,1 6 24-16,-3-1 11 31,-3 6 11-31,0 6 5 0,-3 4-4 16,0 9 1-16,-3 2-12 16,-3 24-4-16,0-3-7 15,-6 19-2-15,0-6-6 0,-3 19-2 16,0-5-7-16,-3 29 0 15,0-11 6-15,-3 0 5 16,3-7-9-16,0 2-3 16,0-6-7-16,6-4-1 15,0-6-4-15,6-8 1 0,-3-5-7 16,6-13-3-16,0-1 1 16,6-20 0-16,0-1-6 15,3-12 0-15,-3 4 8 31,6-7 3-31,0 5 3 0,-4-1 4 16,1 7 2-16,-3 4 2 16,-3 3 1-16,-3 11 2 15,0 0 1-15,-3 13 1 16,0 0-4-16,-3 10-3 16,0-2 2-16,-3 16 0 15,0-6-4-15,0-2 1 0,0-3 0 16,0-5 2-16,0-3-34 15,0 0-16-15,0-2-55 16,0 2-24-16,0 1 9 16</inkml:trace>
  <inkml:trace contextRef="#ctx0" brushRef="#br0" timeOffset="234851.2686">7524 14626 224 0,'-15'-13'85'0,"15"13"-46"0,-3-21-32 15,3 15 18-15,3-9-15 16,0 1-3-16,9-4-7 15,-3 2-3-15,9-5 2 16,-3 5 0-16,9 3 3 0,-3 2-1 0,2 8-1 16,-5 1 1-16,0 12 1 15,-3-2-1-15,-6 11 2 16,0-3 0-16,-9 8 3 16,0-6 1-16,-9 3 1 15,0-2 4-15,-9-3 5 31,3 0-3-31,-6-9 0 0,3 1-8 16,1-8-4-16,2 0-4 16,6-10-1-16,0 2-1 15,15-11 3-15,0 3-18 0,18-10-7 16,-4 2-8-16,13-13-3 16,-6 5 3-16,15-13 3 15,-7 8 11-15,13-10 5 16,-6 4 6-16,-1 1 6 0,-8 5 6 15,-6 0 3-15,-3 5 24 16,-6 3 12-16,-4 3-4 16,-8 2-2-16,0 3-9 15,-9 2-5-15,0 6-4 16,-9 10 1 0,4 1-4-16,-4 23-1 15,0-3-6-15,-3 27 0 16,3-8-5-16,-3 30-2 15,3-12 0-15,0 19-1 16,0-10 0-16,3-1 2 16,0-7-1-16,4-6-1 15,-4-8 1-15,6-7-1 0,0-3-16 16,0-17-6-16,0-1-5 16,0-14 1-16,3 0 15 0,-3-14 8 15,0 1 1-15,-6-11 1 16,0 6 10-16,-3-6 5 15,3 3 9-15,3 2 3 16,0 3-9-16,3 3-3 16,3 0-8-16,6 2-4 0,-3 1-1 15,9-1-1-15,0 3 0 16,12 0 2-16,0 0-3 16,11 0-2-16,-5 1-36 15,12-1-16-15,-7 0-36 31,4 2-16-31,-6 1 9 16</inkml:trace>
  <inkml:trace contextRef="#ctx0" brushRef="#br0" timeOffset="235266.4458">8435 14399 240 0,'-21'2'90'0,"21"-2"-48"0,-12 0-23 16,12 0 26-16,-9 0-12 15,0 0-2-15,0 6-7 0,1-4-3 16,-4 9-11-16,3-1 7 0,0 9 5 16,0-3-7-16,0 5-3 15,0-3-5-15,3 1-2 32,0-3-6-32,3 8 1 15,0-6-2-15,3-10 0 0,0-3-7 16,6-5-4-16,0 0-18 15,12-13-7-15,-3 0 0 16,6-11 2-16,-4 6 14 16,1-9 8-16,0 3 7 15,-3 3 4-15,-3 3 15 0,-3 4 9 16,0 1 1-16,-3 11 1 16,0-1-6-16,0 11-2 15,0-3-7-15,0 3-3 16,0 0-2-16,2 0 0 15,-2-3-2-15,3 1-1 16,0-1 3-16,3-5 0 0,-3 0-45 16,3-5-22-16,-3-1-75 15</inkml:trace>
  <inkml:trace contextRef="#ctx0" brushRef="#br0" timeOffset="235905.1981">8858 14253 220 0,'-12'0'85'0,"12"0"-46"0,-3 0-17 0,3 0 26 16,0 3-12-16,0-1-1 31,-3 12-16-31,0-4-4 16,-3 19-9-16,3-2 3 0,-9 23 1 0,3-8-3 0,-3 14-2 31,0-8-2-31,0 4-3 15,3-7 1-15,3-2 1 0,1-9-6 16,2-5 1-16,0-5-37 16,9-5-15-16,-1-3-43 15,4-22-16-15,0 1 17 16</inkml:trace>
  <inkml:trace contextRef="#ctx0" brushRef="#br0" timeOffset="236206.9463">8846 14377 236 0,'3'-29'88'0,"-3"29"-48"0,12-16-36 0,-9 14 21 0,6-3-16 16,-1-1-2-16,7 4-3 16,-3-1 2-16,6 8-3 15,-3-2-2-15,0 5 0 0,-3 0 1 16,0 5 3 0,-3-2 9-16,-3 4 5 15,0-1 2-15,-6 7 2 16,0-3-4-16,-9 1-2 15,3-3-5-15,-9 0 0 16,3-3-7-16,-12-3-1 16,3-2-2-16,-6-5 1 15,4 0-4-15,2-6-2 0,3 3-18 16,6-8-7-16,0 0-20 0,18-2-8 16,0 2-38-1,12-3-53-15,-3 0 41 16</inkml:trace>
  <inkml:trace contextRef="#ctx0" brushRef="#br0" timeOffset="236653.1966">9167 14309 216 0,'-18'-8'82'0,"18"8"-44"0,-14-8-22 15,14 5 24-15,-3 1-14 16,0 2-5-16,-6 5-4 15,3-3 2-15,-3 6-11 0,0 0 2 0,-3 8 1 16,3-3 2-16,0 9 3 16,0-4-3-16,3 6 0 15,0-6-5-15,0 1 0 16,3-3-5-16,0-3-2 16,0-2-3-16,6-6 1 15,0 0-6-15,6-13 0 0,-3 3-15 16,6-11-5-16,-3 3-6 0,6-6 0 15,-3 4 13-15,3-7 10 16,-3 6 4-16,-3 1 4 16,-4 1 12-16,-5 4 8 15,0 2 4-15,-3 8 2 32,1 0-9-32,-1 8-4 0,0 0-2 15,3 5-1-15,0-2-4 16,0-1-3-16,0 1 0 15,3-1-1-15,-3-2 0 16,8 0 2-16,1 0-17 16,3-3-4-16,-3-2-33 15,6-3-12-15,-3 0-59 16</inkml:trace>
  <inkml:trace contextRef="#ctx0" brushRef="#br0" timeOffset="236852.837">9358 14303 208 0,'-6'16'77'0,"6"-16"-42"0,-9 19-17 16,9-17 25-16,-3 9-20 15,0-3-7-15,0 8-10 16,0-3-3-16,0 8-1 0,0-2-2 0,0 5 3 16,0-6-2-16,3-2-1 15,0-3-19-15,0-10-10 16,0-1-21-16,0-12-6 15,0 2-36 1</inkml:trace>
  <inkml:trace contextRef="#ctx0" brushRef="#br0" timeOffset="237205.9661">9325 14256 180 0,'0'-6'68'0,"0"6"-36"0,6 8-26 16,-3-8 15-16,0 0-5 15,0 0 1-15,3 3-1 0,0 0 3 16,3 2-11-16,-3-2 2 0,3 7 3 15,-3-2-3-15,0 0 0 16,-1 0-4-16,1 5-1 16,0-2-1-16,-3 7 0 15,0-2-2-15,0 8-2 32,-3-3 3-32,0 3 2 0,0-3 7 15,0 0 4-15,0-2 5 16,-3-9 2-16,0 1-6 0,0-14-2 15,3 1-12-15,0-4-1 16,0 1-2-16,3-8 2 16,0 2-1-16,3-2-1 15,-3 0-2-15,6-3 1 16,0 3 1-16,3 0 0 0,0-1-7 16,0 4-3-16,-3 2-34 15,3 0-14-15,0 3-80 16</inkml:trace>
  <inkml:trace contextRef="#ctx0" brushRef="#br0" timeOffset="238069.252">9828 14436 244 0,'-9'-6'93'0,"9"6"-50"0,-3-10-39 16,3 7 19-16,3-5-18 15,-3 0-2-15,6-2 0 0,-3-1 0 16,6-5-1-16,0 3-2 0,3-3 1 16,-3 3-1-16,6 5 2 15,-3 3-3-15,-1 7 0 16,-2 1 1-16,0 13 2 16,-3-3 1-16,-6 8 1 15,0-2 0-15,-9 10 0 0,3-5 6 16,-6 2 6-16,4-2-2 15,-4-3 0-15,0-2-4 16,-3-9 1-16,0 1-8 16,3-11-4-16,0 0-3 0,6-11 0 15,0 1-13-15,9-12-6 32,0 7-19-32,9-9-9 15,0 3-43-15,18-14-41 16,-6 6 49-16</inkml:trace>
  <inkml:trace contextRef="#ctx0" brushRef="#br0" timeOffset="238504.2908">10233 13959 184 0,'0'-13'68'0,"0"13"-36"0,0-32-15 0,0 27 22 16,0-5-9-16,0 2 0 16,0-6-8-16,0 4-4 15,-3-1-10-15,0 3 4 0,-3 6 3 16,0-1-3-16,0 16-2 15,0-2-1-15,-3 26 1 16,3-5-5 0,-3 26-3-16,0-5-1 15,-6 16 1-15,4-11-3 16,-4 8 0-16,3-8 1 16,0 0 2-16,0-10-1 0,3-6-1 15,0-5-8-15,6-10-3 16,0-6-10-16,3-18-1 15,0-1 9-15,-3-15 4 16,0 0 7-16,-3-11 3 0,0 3 4 16,-6-3 4-16,3 5 11 15,3 1 5-15,1 2-9 16,10 3-2-16,-2 2-6 16,15 3 0-16,-3 0-5 15,9 6 0-15,-3-1-1 0,0 0 1 16,-3 1-2-16,2-6 2 15,-2 3-57-15,3-3-23 16,-3 0-63 0</inkml:trace>
  <inkml:trace contextRef="#ctx0" brushRef="#br0" timeOffset="239424.7492">10459 14581 160 0,'-9'-5'63'0,"9"5"-34"0,-3-3 6 0,3 1 27 15,0-1-18-15,0 0-5 0,-3 1-14 16,3-1-6-16,-3-2-11 15,0-1 1-15,3-1 4 0,0 1-5 16,3-4 0-16,0 2-4 16,0-6-3-16,0 4 0 15,3-6 1-15,0 3-1 32,0-6-1-32,0 3 1 0,3 1-1 15,0-1 0-15,3-3 0 16,-3 3 0-16,3 0 0 15,-4 3 0-15,7-3 0 16,-3 3 0-16,0-3 0 16,-3 3 0-16,3 2 2 15,-3 3-3-15,3 0 0 0,-3 1 1 16,3 1 2-16,-3 4-1 0,0 2-1 16,-1 0-2-16,-2 8 1 15,0-1 1-15,0 9 2 16,-3-2-1-16,-3 7-1 15,0-3 3-15,-3 3 0 32,3-2 7-32,-6 5 4 0,3-3-1 15,-3 3 2-15,1-6-4 16,-7 1 1-16,3-3-5 16,-9-3-2-16,3-3-2 15,-6-2 0-15,3 0-2 16,0-5 2-16,3 0-4 15,1-9 0-15,2 4-1 0,3-6 0 16,0 0 2-16,3-3 0 16,3 1-16-16,3-6-4 15,0 3-10-15,6-1-4 16,-3 1-21-16,6 0-10 16,-3 2-64-1</inkml:trace>
  <inkml:trace contextRef="#ctx0" brushRef="#br0" timeOffset="239987.638">10709 14282 224 0,'-15'-2'85'0,"15"2"-46"0,-3 0-24 0,3 0 26 16,0-3-26 0,0 0-10-16,3 3-4 15,0 0-2-15,3 8 1 0,-3 0 2 0,0 5 3 16,0-2-2-16,0 10-2 16,-3-5 2-16,-3 10 0 15,3-4 7-15,-3 4 6 16,0-5-8-16,-3 0-2 15,0-2-2-15,0-3 2 0,3-3-3 16,0-5 0-16,0 0-1 16,3-8-2-16,0 0-2 15,3-13 1-15,0 2 3 16,3-10 1-16,0 5-4 16,9-8 1-16,-3 3-29 15,9-11-10 1,-3 6-14-16,3-16-3 15,-4 5-35 1,4-1-28-16,-3 7 53 16</inkml:trace>
  <inkml:trace contextRef="#ctx0" brushRef="#br0" timeOffset="240440.4549">10980 13944 208 0,'6'-11'79'0,"-6"11"-42"0,9 0-23 0,-6 0 20 0,0 3-6 0,0-1 0 15,0 11-9-15,0-2-1 16,-3 21-11-16,0-6 2 0,-3 19 4 15,0-10-3-15,-6 10 2 16,3-8-1-16,-6 8 3 16,3-8-7-16,-3 2-4 15,3-4-2-15,0-9 1 0,3-2-3 16,3-11 0-16,0 1 1 16,3-14 2-16,0 0-3 15,6-14 0-15,0 1 3 16,9-11 1-16,-3 6-6 15,3-9 0-15,-3 6-1 32,3 0 2-32,-3 5 1 0,3 8 3 15,-4 0-3-15,1 16-2 16,-3 0 2-16,-3 8 2 16,-3-3 2-16,-6 11 1 15,0-3 4-15,-3 3 3 16,3-3 0-16,-12 11 3 15,7-6-3-15,-7 3-1 0,3-5-9 16,-6-5-2-16,0-3 2 16,-3-19 1-16,3 0-9 0,3-5-5 15,4 3-14-15,8-16-6 16,0 5-23-16,12-8-10 16,-1 3-40 15,10-5-45-31,-3 2 54 0</inkml:trace>
  <inkml:trace contextRef="#ctx0" brushRef="#br0" timeOffset="240605.4526">11153 14338 228 0,'0'24'85'0,"0"-24"-46"0,-3 31-26 16,3-28 22-16,0 8-14 16,0-1-2-16,-3 3-13 0,3-2-4 15,-3 2-2-15,3-2-7 0,0-9 0 16,0 1-26-16,0-8-10 15,0-1-66 1</inkml:trace>
  <inkml:trace contextRef="#ctx0" brushRef="#br0" timeOffset="240741.0085">11230 14094 288 0,'-6'0'107'0,"6"0"-58"0,3-2-55 0,-3 2 19 15,6-3-10-15,0 3 0 16,3-3-19-16,0 1-7 15,6-1-48-15,-3 0-21 32,5-4-3-32,-2 1 2 0</inkml:trace>
  <inkml:trace contextRef="#ctx0" brushRef="#br0" timeOffset="241573.8228">11492 13899 244 0,'-6'15'90'0,"6"-15"-48"0,-9 16-27 0,9-13 26 16,-3 13-11-16,0-3-2 16,-3 19-5-16,3-6 0 15,-6 27-13-15,0-10 8 0,-3 9 4 16,3-7-9-16,1 3-2 16,-1-8-7-16,3 2-3 15,0-8-3 1,3-2 1-16,0-5-6 15,6-9 0-15,-3-2-10 16,6-13-4-16,-3-1-5 0,3-7 1 16,0 0 5-16,-6-8 4 15,0 2 10-15,-9-5 3 16,3 0 3-16,-9 0 0 16,3 3 15-16,-3 3 7 15,3 2-4-15,0 0 0 0,3 2-11 16,6 1-4-16,0 2-5 15,9 3-1-15,0 0 2 16,9 0 0-16,-3 0 1 16,3-2 2-16,0 2-1 15,6-6-1-15,-4 1-13 0,10-3-4 16,-3 0 2-16,3-5 1 16,-3 0 6-16,-1 0 3 15,-2-1 3-15,-6 4 1 16,0-1 3-16,-6 6 1 15,0 0 7-15,-6 7 4 16,0 1 1 0,-6 8 1-16,0-4 0 15,-6 9 0-15,0-2 5 16,0 9 1-16,3-4-3 0,0 2-1 16,0-2-10-16,3-1-5 15,0-2-2-15,6-3 1 16,0-2-1-16,6-6-1 15,0 0-10-15,6-13-4 0,-3 1-9 16,6-15-2-16,-3 6-1 16,0-18 4-16,-1 5 10 15,1-5 4-15,-3 4 6 16,-3 7 3-16,0 1 0 16,-3 4-1-16,0 2 16 15,-6 13 6 1,0 1-2-16,-3 20 1 15,0-2-6-15,-3 11-1 16,0-6-4-16,0 11-1 16,3-6-5-16,3 3-3 15,0-5 0-15,3 0 1 16,-3-6-6-16,6-2-1 16,0-3-29-16,0-5-10 0,0-2-38 15,3-17-12-15,0 3-37 16</inkml:trace>
  <inkml:trace contextRef="#ctx0" brushRef="#br0" timeOffset="241808.1581">11903 13936 304 0,'-9'2'112'0,"9"-2"-60"0,-9 19-39 15,9-17 30-15,-3 14-20 16,0-2-2-16,-3 20-9 15,0-2 0-15,-6 15-7 16,3-4-3-16,0 7 1 0,0-8-2 16,3 3-1-16,0-8-13 0,3 0-6 15,0-5-19-15,9-13-8 16,0-4-69 0,6-15-60-16,-3 0 60 15</inkml:trace>
  <inkml:trace contextRef="#ctx0" brushRef="#br0" timeOffset="242159.3663">12040 14123 304 0,'-3'-5'115'0,"3"5"-62"0,-12 13-44 0,12-13 25 15,-6 8-13-15,0 0-1 16,-3 11 1-16,0-3 3 16,0 5-12-16,0-3 0 0,0 1-1 31,0-3-4-31,3 2-2 0,3-2-2 15,3 3 0-15,0-3-4 16,3-1-2-16,0-1 2 16,9-4 0-16,-3 1 1 15,6-3 2-15,-3-3-1 16,0 0 2-16,-3 1-4 16,0-1 0-16,-3 0 3 0,-6 3 1 15,0 0 12-15,-12 0 5 16,3 0 1-16,-6 0 2 15,3-3-11-15,-6 0-2 16,3 1-8-16,-3-4-2 16,4 1-16-16,-10 0-6 15,6-1-53 1,-6-4-21-16,3-1-81 16</inkml:trace>
  <inkml:trace contextRef="#ctx0" brushRef="#br0" timeOffset="243121.7257">12608 14163 200 0,'-9'-16'74'0,"9"16"-40"0,-6-10-20 0,6 7 20 16,-3 3-8-16,0 0-1 16,-6 3-5-16,0-3-3 15,-8 16-9-15,2-3-3 0,-6 11-1 16,3-3 2-16,-6 8 3 15,6-5 5 1,0 5 3-16,1-5-7 16,5-1-3-16,0-4-7 15,6-1 0-15,3-2-2 16,12-8 0-16,-3 0 2 0,15-13 2 16,-4 0-1-1,13-14-1-15,-6 3-13 0,3-18-4 16,-3 5-2-16,-1-8 1 0,-2 5 12 15,-3 3 6-15,-3 5 1 16,-6 8 2-16,0 3 2 16,-6 13 4-16,0 0 2 15,-3 16 1-15,0-3-6 16,0 11-2-16,0-3-4 16,-3 5-1-1,3-4 1-15,0 1 0 0,0-4 0 16,3-3 2-16,0 0-30 15,6-11-11-15,0 0-20 16,6-18-6-16,-4 2-38 16</inkml:trace>
  <inkml:trace contextRef="#ctx0" brushRef="#br0" timeOffset="243553.6736">12995 13922 244 0,'3'-5'90'0,"-3"5"-48"0,-6 0-36 0,6 0 22 15,-6 8-6-15,3 0 1 16,-9 10-8-16,3-2-2 16,-8 13-7-1,2-5 5-15,-12 29 2 0,6-10 5 16,-6 12 1-16,6-7-4 0,1 7 1 16,2-7-9-16,6-3-2 15,0-5-5-15,9-9-3 16,0-4-3-16,15-19-1 15,-3-3-21-15,15-18-8 16,-7 0-18-16,7-14-3 0,-3 3-10 16,-3-7-3-16,-3 4 32 15,-9-5 14-15,0 6 51 16,-15-3 22-16,3 2 9 16,-12 11 5-16,3 3-22 15,0 5-7-15,0 0-14 16,3 6-2-16,3-1-13 0,7 6-3 15,-1-1-2-15,8 4 0 16,1-1 0-16,12 0 0 16,-3-2 0-16,9-1 0 15,-6 1-27-15,6 0-9 16,-3-3-31-16,2 0-10 16,-2 0-30-1</inkml:trace>
  <inkml:trace contextRef="#ctx0" brushRef="#br0" timeOffset="244001.1407">13302 14219 212 0,'-6'0'79'0,"6"0"-42"0,-6-6-15 0,6 4 26 0,-3 2-19 16,0 0-3-16,-3 5-3 15,3 0 0-15,-9 6-12 16,3 0 2-16,-6 4 3 0,3 1 3 15,-6 8 3-15,4-3-3 16,-4 8-2-16,6-5-5 16,0 0-2-1,3-3-9-15,6-5-2 16,0-3 0-16,9-13 0 16,-3 0-8-16,15-13-4 15,-3 0-9-15,8-8-3 16,-5 2 6-16,3-7 4 15,-3 2 6-15,-3 3 6 16,-3 2 4-16,-3 6 2 0,-3 0 3 16,-6 10 3-16,0 0 0 0,-6 11 0 15,0-2 3-15,-3 10 5 16,3-3-5-16,0 8-2 16,0-3-3-16,0 4-2 15,0-4-6-15,6 1 1 16,0-3 0-16,6-6 0 0,0-2-16 15,3-5-4-15,0-1-36 16,3-4-17-16,0-1-71 16</inkml:trace>
  <inkml:trace contextRef="#ctx0" brushRef="#br0" timeOffset="245102.1899">13918 14155 148 0,'-9'-18'57'0,"9"18"-30"0,-12-24-1 0,12 19 23 0,-6-3-18 15,3 0-4-15,-6 8-8 16,3 0-3-16,-9 8-8 16,3-3-1-16,-5 13 3 0,2-2 0 15,-6 8 2-15,3-3 0 16,0 0 2-16,3-2-5 0,6 0-3 16,0-4-3-16,6-4-3 15,3 0 1-15,9-6 1 16,-3 0-1-16,12-10-1 15,-3 0 1-15,3-11-1 16,-3 2-3-16,3-15 2 16,-4 6 1-1,4-4 2-15,-3 6-1 16,-3 2 2-16,0 4-4 0,-6 7 0 16,0 2 1-16,-6 25 0 15,0-3 0-15,-6 23 0 16,3-7 0-16,-6 24 0 15,3-9-3-15,-9 19 2 16,3-10 3-16,-8 10 3 0,2-8 7 16,-6-2 4-16,3-8-6 15,-3-3-3-15,3-8 0 16,-2-19 2-16,2-2-4 16,0-19-3-16,3 3-4 15,0-18 1-15,3 2 3 16,3-13 1-1,3 5-4-15,6-13 1 16,0 8-2-16,9-3 0 16,0 3 0-16,15 0-2 15,-3 2 5-15,9 4 1 16,-3 1-3-16,5 4 1 16,-5 2 0-16,6 0 0 15,-6 3-20-15,9 2-9 0,-7 1-12 16,7-1-2-16,-6 3-10 0,3-5-2 15,-7 2-47 1</inkml:trace>
  <inkml:trace contextRef="#ctx0" brushRef="#br0" timeOffset="246425.4151">14153 14110 244 0,'-3'0'93'0,"3"0"-50"0,-15 13-28 16,15-13 24-16,-6 16-12 15,0-2-3-15,-6 12-10 16,3-5-1-16,-11 16-8 15,2-5 4-15,0 10 1 0,3-5-5 16,0 0-1-16,3-5-2 16,3-3-2-1,0-5-2-15,6-11 1 16,0-2-15-16,15-22-6 16,-3 3-9-16,9-15-1 15,-3 1 1-15,6-20 5 16,-3 8 12-16,-1-17 8 15,-2 9 2-15,0-3 2 16,-3 8 22-16,0 0 10 0,-3 5-1 16,0 8-2-16,-3 3-13 15,0 8-4-15,0 0-6 0,3 10-3 16,-3 3 0-16,0 13-1 16,0-2 0-16,0 13 2 15,-4-3-1-15,1 13-1 16,0-5 1-1,0 6 1-15,-3-6-1 16,0 3-1-16,0-6 1 16,3 6-1-16,0-6-3 15,0-7 2-15,0-3 1 16,0-8 2-16,0 0-1 16,0-11-1-16,0 0 3 15,6-7 0-15,-3 2-1 0,3-11 1 16,-3 3-2-16,3-7-1 15,0 4 1-15,3-5 1 16,-3 3-3-16,0-3 0 16,0 6 1-16,-1-6 2 15,-2 5-3-15,0 4 0 16,0 1 1-16,-3 9 2 0,0 0-3 16,-3 2 0-16,0 0 1 0,0 9 0 15,0-4-3-15,0 6 2 16,0 0 1-16,3 3 0 15,0-3 4-15,6 2 5 16,-3 1-5-16,6-3-2 31,-3 0-1-31,6-3 1 0,-3 0-1 16,6-2-1-16,-3 0 1 16,2-6 1-16,-2 0 1 15,3-5 1-15,-3 3-2 16,-3-5 1-16,0 2-2 15,-3-6-1-15,0 4 1 16,-6-1 1-16,0 3-1 0,-6 3-1 16,0 0-2-16,-6 7 1 15,0-2 1-15,-6 16 0 16,3-2 0-16,-9 9 0 16,3-2 0-16,-3 9 2 15,4-7 3-15,2 7 4 16,0-7-4-1,6 6-1-15,0-5-2 16,6-5-2-16,0-3 1 0,12-8-1 16,-3 0 0-16,12-11 0 15,-3 0-11-15,6-10-5 16,-4 2-6-16,7-10-1 16,-3 3 2-16,0-11 2 15,-3 5 9-15,0-3 5 0,-4 4 4 16,-2 4 3-16,-3 3 10 15,-3 6 7-15,0 2-6 16,-3 13-2-16,0 0 2 16,-6 11 4-16,0-3-3 15,-3 8 2-15,0-5 2 16,0 6 3-16,0-4-7 0,0 1-1 16,0-4-7-16,6-1-4 15,0-4-4-15,6-7 1 16,0 0 1-16,6-9 2 15,-3 1-10-15,6-14-4 16,0 4-3-16,3-12-1 16,0 6 4-1,3-6 5-15,-4 4 4 16,-2 4 4-16,0 3 0 0,-9 8 2 16,0 3-2-16,-6 13 2 15,0 0 4-15,-3 10 6 16,0-2-7-16,0 3-1 15,0-3-1-15,3 2 0 16,0-2-5-16,0 0 1 0,0-3 2 16,3 0 1-16,0-2-15 15,9-3-4-15,0-3-56 16,6-2-23-16,-3-3-48 16</inkml:trace>
  <inkml:trace contextRef="#ctx0" brushRef="#br0" timeOffset="247804.1223">15022 14396 296 0,'-18'0'112'0,"18"0"-60"0,3 0-61 0,-3 0 18 0,6-3-3 0,0 1 6 16,3-4-4-16,-3 1 0 15,6-3-4-15,-3 0-3 0,6-5 0 16,-3 0 1-16,3-6 1 16,-4 3-1-16,1-5-2 15,0 5 1-15,-3-5 1 31,0 3 1-31,-6 4 3 0,0 4-3 16,-6 10-2-16,0 0 0 16,-6 10-1-16,0-2 0 15,0 11 2-15,0-3 1 16,0 10 1-16,1-5-5 16,2 8 1-16,0-5 0 15,3 5 2-15,0-5-1 0,3 0-1 16,0-5-2-16,3-6-1 15,0-3-20-15,9-15-8 16,-4 2-6-16,16-15 0 16,-6 2 4-16,12-10 6 15,-3 4 15-15,5-9 9 16,-5 4 3-16,3-2 0 0,-6 5 16 16,0 6 6-16,-7 2 9 0,-8 16 4 15,-3 0-6-15,-9 13-3 16,0-2-3-16,-11 15 0 15,2-5-9-15,-12 14-1 16,6-6-1-16,0 8 0 31,3-5-6-31,3-3-4 0,0-5-1 16,9-9-1-16,0-1 0 16,15-17 0-16,-3 0-7 15,12-18 0-15,-3 5-2 16,12-13 1-16,-6 3 2 15,2-11 4-15,-2 5-1 16,0-5-1-16,-3 8 5 0,-3 2 1 16,0 6-3-16,-7 11-1 15,-2 2 1-15,-3 18 0 16,-3 1 1-16,-3 7 0 16,0-2 0-16,-3 8 2 15,0-3-1-15,0 11 2 16,0-6-4-1,3 1 0-15,0-6-15 16,0-2-6-16,0-4-18 0,6-7-5 16,0 0 17-16,6-13 11 15,-3 0 11-15,12-6 4 16,-3 1 2-16,3-6 0 16,-3 2 0-16,5-4 0 15,-5 2 8-15,3-5 5 0,-3 5-6 16,3-5-2-16,-3 2-1 15,-4-2 0-15,1 5-2 16,-3 0 1-16,-3 3-2 16,-3 0-1-16,0 2 1 15,-6 6 1-15,0 0 3 16,-9 10 4-16,3 0 0 0,-12 11 2 16,3-3 0-16,-8 11 1 15,2-3 0-15,0 9 0 16,3-7-6-16,6 6-2 15,0-2-2-15,6-3-2 16,0-3 1-16,12-5-1 16,0-3 0-1,12-8 0-15,-3 1-22 16,9-17-8-16,-6 3-27 0,9-10-11 16,-4 2-44-1</inkml:trace>
  <inkml:trace contextRef="#ctx0" brushRef="#br0" timeOffset="248272.6347">15975 14179 272 0,'-3'-5'101'0,"3"5"-54"0,-6 13-42 16,6-13 22-16,-3 11-13 15,0-1-1-15,-3 9 2 16,0-3 0-16,-3 7-8 16,3-4 5-16,-3 5 1 0,3-6 5 15,0 1 3-15,0-3-9 16,3-3-2-1,0-3-6-15,0-4-3 16,3-4-5-16,3-10 0 16,0 3 2-16,6-8 1 15,-3 0-4-15,6-3-1 16,-3 3-15-16,9-3-4 16,-3 2-3-16,3 4 2 15,-4-1-5-15,4 1-1 0,-3 2 16 16,3 0 6-16,-3 3 9 15,0 2 3-15,-3 0 19 16,-3 6 9-16,0 0 11 0,-4 4 5 16,-2-1-10-16,0 4-2 15,0-2-13-15,0 6-5 16,0-4-7-16,0 6-4 0,0-3-5 16,3 0 0-16,0-2 2 15,3 0 1-15,-3-3-12 16,3-1-7-16,-3-1-18 15,6-6-6-15,-3 0-21 16,3-6-7-16,-3 4-18 31,3-9-9-31,-3 3 1 16</inkml:trace>
  <inkml:trace contextRef="#ctx0" brushRef="#br0" timeOffset="248471.7609">16344 14168 280 0,'3'8'104'0,"-3"-8"-56"0,0-5-23 0,0 2 33 15,0 1-9-15,0-1-1 16,-3 8-14-16,0-2-6 0,-6 13-16 16,3-3 6-16,-9 14 4 0,3-6-7 15,-12 19-1-15,3-6-2 16,-14 16 0-16,5-7-6 0,-6 4-4 16,6-5-8-16,1 3-4 15,5-8-23-15,3-2-11 31,3-6-30-31,6-3-13 16,3-7-62 0</inkml:trace>
  <inkml:trace contextRef="#ctx0" brushRef="#br0" timeOffset="248688.5822">16368 14642 396 0,'-6'3'148'0,"6"-3"-80"0,-3-3-77 0,3 0 23 16,0 1-10-16,0-1 2 16,-3-10-8-16,3 2 0 15,0 11 0-15,0 0-10 0,0-2-4 16,0-1-34-16,3-2-15 0,0-1-50 16,0 1-55-1,0 2 58-15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23:19.81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16588 786 220 0,'-18'26'85'0,"18"-26"-46"0,-18 24-17 0,18-21 28 16,-3 2-13-16,0 0-3 15,0 3-14-15,0-5-2 16,3 2-11-16,0-5 2 0,6 0 2 16,0 0-4-16,6-8 1 15,-3 0-5-15,6-13-2 16,-3 8 0-1,0-19 1-15,0 3 1 16,2-8 1-16,-2 8-5 16,3-8-1-16,-3 8 3 15,0 0 1-15,-3 5-3 16,-3 3 1-16,0 0 0 16,0 5 2-16,-3 2-3 0,0 12 0 15,0-4 1-15,-3 12 0 16,0-4 0-16,0 12 0 15,0 2 0-15,-3 7 2 0,0-1-1 16,0 7-1-16,0 0-2 16,0 0 1-16,3-8 1 15,0 3 0-15,0-3 0 16,3-5 2-16,0 0-1 0,3-3-1 16,0-5 1-16,3-3-1 15,0-5 0-15,2-13 2 16,1 5-1-16,6-13-1 15,-3 5 1-15,6-13-1 16,-3 5 2-16,3-5 1 31,-3 0-4-31,-1 0 1 0,-2 2 0 16,0 1 2-16,-3-1-1 16,0 4-1-16,-3 1-4 15,0 7-2-15,0-1-22 16,-3 2-6-16,0 1-21 0,0 5-7 15,-3 0-44 1,0 3-42-16,0 2 59 16</inkml:trace>
  <inkml:trace contextRef="#ctx0" brushRef="#br0" timeOffset="1131.4774">17278 503 200 0,'-14'-6'77'0,"14"6"-42"0,-15 0-12 0,15 0 26 16,-3 0-7-16,3 0 0 15,-3 0-20-15,3 0-5 16,-3 0-11-1,3 0-4-15,0 0 1 0,0 0-2 16,0 0 2-16,0 0-42 16,-6 6-16-16,3-6-78 15</inkml:trace>
  <inkml:trace contextRef="#ctx0" brushRef="#br0" timeOffset="1301.0627">17192 699 280 0,'-30'10'107'0,"30"-10"-58"0,-9 3-37 0,9-3 24 0,0 0-21 16,0 0-6-16,0 0-8 15,0 0-4-15,6 0 2 16,0 0-49-16,9 0-20 0,-3-3-56 16</inkml:trace>
  <inkml:trace contextRef="#ctx0" brushRef="#br0" timeOffset="1585.8841">17728 431 288 0,'-15'0'110'0,"15"6"-60"0,-6 2-39 15,6-8 26-15,0 0-11 0,0 2-3 16,-6 11-9-16,3 1-1 16,-9 9-8-16,3-1 1 0,-3 9 1 15,3-2-3-15,0 14-1 16,1-11-3-16,2 5-3 0,0-3-16 16,3-5-7-16,0 0-38 15,12-10-14-15,-3-1-54 31</inkml:trace>
  <inkml:trace contextRef="#ctx0" brushRef="#br0" timeOffset="2006.8187">17993 521 324 0,'-9'-2'123'0,"9"2"-66"0,-12 0-51 0,12 0 25 15,-3 0-19-15,0 0-5 16,-3 8-2-16,0-3-1 16,0 3-2-16,0 0-2 0,-3 8 1 15,3-3 3-15,0 5 2 32,0 1-2-32,3-3-3 0,0-3-3 15,3 3 1-15,0-3-1 16,3-5 0-16,-3 3 2 15,6 2 0-15,0-5 0 16,3 5 2-16,-3-5-3 16,3 5 0-16,-3-2 1 0,0 10 2 15,-3-8 12-15,-6 8 6 16,3-5-4-16,-6 0 1 16,0 0-6-16,-3 0-1 15,3-3-6-15,-3 0-1 0,0-5-3 16,-3-5-3-16,4 2-29 15,-4-10-14-15,3 2-27 16,3-5-10 0,3 0-59-1</inkml:trace>
  <inkml:trace contextRef="#ctx0" brushRef="#br0" timeOffset="2422.8103">18076 455 304 0,'3'-8'115'0,"-3"8"-62"0,15-10-44 16,-9 4 27-16,0 6-13 15,3 0-1-15,0 0-13 16,3 0-3-16,0 0-4 16,-1 0 1-16,1 6 2 0,-3 2-4 15,-3-1-1-15,-3 7 0 0,-3-4 0 16,-3 11 2-16,-3 1 3 15,-6-1-4-15,0-5-1 16,1 5 0-16,-4-5 2 0,0-3 1 16,0-5 1-16,3 2-7 15,3 1 0-15,0-8 1 32,6 2 3-32,0-5 0 0,6 0-1 15,-3 0 3-15,9 0 0 16,-3 0 1-16,9 0 0 15,-3-5-2-15,6 2 1 16,-3-2-2-16,-1 5 2 16,-2-6-4-16,0 6 0 15,0 0-30-15,-3 6-14 0,0-6-72 16,-6 8-32-16,0 0 34 16</inkml:trace>
  <inkml:trace contextRef="#ctx0" brushRef="#br0" timeOffset="3639.4579">18817 497 180 0,'-6'0'68'0,"6"0"-36"0,6 0-18 0,-3 0 20 16,6-2-13-16,0-4-2 15,6 6-11-15,-3-5-5 16,6 5-2-16,-3 0-1 0,2 5 2 16,-2-5 1-16,-3 6 1 0,-3-4-2 15,-6 12 1-15,0-4-2 16,-15 9 2-16,3-3-2 15,-12 13 2-15,4-8-2 32,-7 3-1-32,6-3 14 0,-3 0 5 15,3-5-1-15,3-5 2 16,3 2-9-16,4 0-4 16,2-5-7-16,6 0 0 15,0 5 0-15,14-10 2 16,1 2-3-16,15-2 0 15,-6 2-8-15,12-10-2 0,-7 2-29 16,7-5-14-16,-6 0-52 16,12-13-35-1,-10 8 63-15</inkml:trace>
  <inkml:trace contextRef="#ctx0" brushRef="#br0" timeOffset="4025.0661">19371 527 236 0,'-18'-8'90'0,"18"8"-48"0,-24-8-29 0,21 8 24 0,-12 0-8 16,3 0 0-16,-5 2-10 16,-1 4-4-16,-3 9-8 15,3-7-5-15,3 14 1 0,0-9-2 16,6 5-1-16,0 1 1 16,6-3-1-16,3-3 0 0,9-2 0 15,-3 2-3-15,15-5 2 16,-3-3-1-16,9 3 0 15,-3-5 2-15,-1 2 2 16,-2-2 1-16,-3 7 1 16,-3-7 9-16,-12 10 6 15,0-2-1-15,-15 10 1 0,3-5-4 16,-15 2 1-16,3-2-7 16,-5 0-1-16,2-3-4 15,-3 0-3-15,3-2 0 16,-3-3 1-16,7-3-8 0,-1-2-3 15,3-3-24-15,3-3-9 32,3-5-16-32,6-5-6 15,3 5-27-15,6-13-12 0,0 5 8 16</inkml:trace>
  <inkml:trace contextRef="#ctx0" brushRef="#br0" timeOffset="4540.9279">19499 386 192 0,'0'-5'74'0,"3"2"-40"0,-3 3-22 16,0 0 19-16,3-5-5 16,0 5-1-16,3 0-2 15,0 5-3-15,0-5-10 16,0 3 2-16,3 2 2 0,0 1-3 0,-4-4-1 16,4 6-4-16,-3-3 1 15,-3 3-2-15,0 0 2 0,0 0-2 16,-3 6 2-16,0-7-4 15,-6 9 0-15,0-2-1 16,-3 1 1-16,1-1 9 16,-1 2 4-16,0-3-3 15,-3-5 0-15,3 2-2 0,0 1 3 16,0-3-9-16,3-6-3 16,0 4-2-16,9-4 2 15,-3 4-1-15,3-6-1 16,0 0-2-16,6 0 1 15,0 0-1-15,6-8 0 32,-3 8 2-32,3-8 0 0,-4 8-31 15,10-5-14-15,0 5-28 16,3 0-10-16,-6 0-45 16</inkml:trace>
  <inkml:trace contextRef="#ctx0" brushRef="#br0" timeOffset="5024.9069">19942 534 324 0,'-17'-2'121'0,"17"2"-66"0,0-5-60 0,0 5 20 15,3-6 13-15,-1 4 9 16,7 2-24-16,-3-6-10 16,9 4-4-16,-3 2 1 0,12-6 3 0,-3 4-1 15,3 2-2-15,-4 0 3 16,-2 8 0-16,0 0-1 15,-9 7-2-15,0-1 1 16,-9 2 1-16,0-1-1 0,-9 12 2 16,3-11-2-16,-9 8 2 15,3-3 7-15,-5-5 3 16,2 0 0-16,3-3 2 16,0 0-10-16,6-5-3 15,0 0-2-15,6-3 0 0,0-5 2 16,12 0 1-16,0-5-4 15,9 5 1-15,-4-5-33 32,7 2-15-32,-3-5-27 0,6 0-11 15,-3 3-55 1</inkml:trace>
  <inkml:trace contextRef="#ctx0" brushRef="#br0" timeOffset="5240.6701">20413 519 272 0,'-3'-8'101'0,"3"8"-54"0,-3 0-24 16,3 0 29-16,-3 0-16 16,0 2-4-16,-3 17-18 15,0-9-7-15,-3 25-4 16,0-6 2-16,-3 19 4 0,3-6-5 16,-3 8-2-16,3-2-1 15,0 2-1 1,1-8-9-16,5-5-4 15,0-5-29-15,6-11-12 16,-3 0-27-16,5-26-10 0,-2 5-19 16</inkml:trace>
  <inkml:trace contextRef="#ctx0" brushRef="#br0" timeOffset="5509.6172">20401 667 244 0,'12'-61'93'0,"-12"61"-50"0,12-42-17 0,-9 34 29 15,8-6-12-15,-2 6-2 16,3-5-15-16,-3 5-6 15,6 6-11-15,-3-6-4 0,6 8-1 16,-3 0-2-16,3 8 1 16,0 0-2-16,-1 7 2 15,-2-7-2-15,-3 8 2 0,-3-2-2 16,-6 7 2-16,0-8 0 16,-12 5 1-16,0 1-2 15,-15-3 1-15,4 0-2 16,-10-3 2-16,3-2-2 15,-3-1-1-15,6-7-24 0,-2-3-9 32,2-3-32-32,6-10-11 15,3 5-66 1</inkml:trace>
  <inkml:trace contextRef="#ctx0" brushRef="#br0" timeOffset="6010.1857">20713 357 288 0,'-3'0'107'0,"6"-2"-58"0,0-4-37 0,0 6 26 15,3-5-11-15,3 2-1 16,3 3-11-16,3 0-4 16,3 3-6-16,0 2 5 0,3 3 3 15,-4-3-4 1,-2 6-1-16,-3 2-4 15,-3-5-1-15,-3-2 1 16,-6 4 2-16,0-2-3 16,-6 5 0-16,0-5-1 15,-6 5-2-15,0-5 7 16,-3 0 3-16,1 0-5 0,-1 0-3 16,3 3-4-16,3-9 1 15,0 4-1-15,6 2-2 16,0-6 5-16,6 4 1 15,0 2-3-15,6-1 1 0,0-1 0 16,3 2 0-16,0-6 0 16,-1 6 2-16,-2 3-1 15,-6-3-1-15,0 0 3 0,-6 0 2 16,0 0 7-16,-6 5 2 16,1-3-5-16,-4 4-1 15,0-6-4-15,0 0-3 16,3-1 0-16,-9-1-1 15,3-1-38-15,-3-5-16 32,0 0-83-32,-2-5-35 0,2 5 39 15</inkml:trace>
  <inkml:trace contextRef="#ctx0" brushRef="#br0" timeOffset="8788.848">17567 997 116 0,'-36'-13'46'0,"27"5"-24"0,-2-8-26 0,8 11 10 15,0-16-5-15,0-3 2 16,0-13 2-16,3-16 4 15,3-5 2-15,9-5 1 16,5-6-4-16,16-5 0 16,15 0-5-16,8 2-4 0,-2 11 0 0,5 8 1 15,13 11 2-15,8 18-3 0,1 16-2 16,-10 16 4-16,-3 16 1 16,-8 13 0-16,-3 5 1 15,-13 3 11-15,-17 14 8 16,-12 7-5-16,-15 8 1 15,-9 3 4-15,-9-3 4 32,-12 0-6-32,-14-3-1 0,-13-2-3 15,-2-6 3-15,2-15-2 16,1-8 1-16,-13-9-5 16,-8-17 0-16,5-6-6 15,10-8-2-15,8-8 0 16,9-13-1-16,13-3-5 15,5 3-1-15,6-1-10 0,9 7-5 16,6-7-16-16,9 6-6 16,6 3-10-16,18 0-5 15,9 5-36 1,8 5-29-16,4 6 55 16</inkml:trace>
  <inkml:trace contextRef="#ctx0" brushRef="#br0" timeOffset="21826.8067">3021 4199 624 0,'0'0'0'0,"6"58"8"0,-3-50 0 32,-9 37 10-32,3-5 3 15,-12 15-4-15,3-7-2 16,-12 21-9-16,0-8 5 0,-17 5 2 15,5-11-6-15,-9-4-2 16,6-9-1-16,-17-13 0 0,8-5-11 16,-17-16-5-16,11-3-5 15,-5-18-3-15,11 0-4 0,3-14-2 16,10 3-22-16,5-7-6 16,6 4-43-16,12-10-15 15,3 5-12 1</inkml:trace>
  <inkml:trace contextRef="#ctx0" brushRef="#br0" timeOffset="22509.596">2416 4757 216 0,'-35'-8'82'0,"35"8"-44"0,-51-13-7 15,45 10 29-15,-9-2-24 16,3 0-9-16,-6-11-11 16,4 3-1-16,-1-19-8 15,3 6-2-15,3-17-1 0,-3 6-5 0,9-16 1 16,0 11 0-16,9-14 0 0,-3 9 0 16,15-14 2-16,0 8-3 15,17-5-2-15,-5 10 2 16,12 0 2-16,-9 9-2 15,17 4 0-15,-5 6 1 16,17 11 0-16,-11 2 0 0,5 13 2 16,-8 1-1-16,3 15 2 15,-16-3 4-15,1 17 4 16,-6-3 5-16,-6 13 2 16,-3-6-5-16,-7 4-3 15,1-6-5-15,-9 8-2 31,0-5-1-31,-3 2-2 0,0-2-19 16,-12 0-10-16,0-6-43 16,-9-2-16-16,4-3-49 15</inkml:trace>
  <inkml:trace contextRef="#ctx0" brushRef="#br0" timeOffset="22995.4526">2410 4683 252 0,'-32'0'93'0,"32"0"-50"0,-15-16-30 32,15 14 24-32,-3-9-23 0,0 0-8 15,6-4-4-15,0 1 0 16,3-15-1-16,0 5-3 0,6-13 1 15,-3 8-1-15,2-5 0 16,-2 5 2-16,3 0 0 16,-3 5 2-16,3 3 1 15,-3 2-1-15,6 6-2 0,-3 2 3 16,0 9 2-16,0-1 7 16,3 6 2-16,-1-1-10 15,1 22-1-15,-3-3-3 16,3 3 2-16,-3-5 5 15,3 4 4-15,-3-4-6 16,3-3-1-16,-3-3-2 0,2-10 1 0,-2-1-2 16,0-23 2-16,-3 3 0 15,3-9 1-15,-3 6-2 16,3-19-2-16,-3 9 1 16,0-9-1-16,0 6-3 15,0-1 2-15,-3 6-30 31,0 3-14-31,-3 4-72 16,0 9-56-16,0 3 66 16</inkml:trace>
  <inkml:trace contextRef="#ctx0" brushRef="#br0" timeOffset="24275.7172">1229 15327 292 0,'-18'-5'110'0,"9"-13"-60"0,6-14-61 15,3 8 16-15,0-24-6 16,0-28 0-16,3-30 1 15,0-37 0 1,3-40 0-16,0-39 4 0,0-40 2 0,3-39-5 16,3-46 0-16,0-45-1 15,-1-42 0-15,4-29 0 16,0-21 2-16,-6-29-3 16,6-22-2-16,-3 12-1 15,-3-9 3-15,0 0-2 16,-3 16 1-16,3 21 4 0,-3 11 1 15,0 24-4-15,3 15 1 16,-4 24 0-16,1 33 2 16,-3 20-1-16,0 29 2 15,0 35-2-15,-3 145 2 16,0 24-2-16,0-34 2 16,0 29-2-16,-3-14 2 0,0 24-2 15,0 1 2-15,0 18-2 16,-5 13-1-16,-1 13 3 15,-3 16 0-15,3 11-12 0,-3 13-4 16,3 8-54-16,0 16-22 16,3 2-17 15</inkml:trace>
  <inkml:trace contextRef="#ctx0" brushRef="#br0" timeOffset="24875.3533">1136 4128 208 0,'-23'23'77'0,"23"-23"-42"0,-12 27-10 16,12-25 27-16,0 6-15 16,0 0-6-16,6 0-12 0,-3 0-4 15,9-8-9-15,-3 0 0 0,14-13 1 16,1 2-6-16,0-20-2 15,0 2 2-15,9-22 1 16,-4 6 2-16,13-2 2 16,-6 7 1-16,8 0 3 31,-5 9 4-31,6 7 3 0,-16 3 4 16,4 21 4-16,-6 0-4 15,0 23-1-15,-9-1-11 16,-1 22-3-16,-2-6-4 15,0 9-2-15,-3-7-61 0,6 13-29 16,-9-8-80 0</inkml:trace>
  <inkml:trace contextRef="#ctx0" brushRef="#br0" timeOffset="25307.0703">392 5101 392 0,'-38'8'148'0,"38"-8"-80"0,-3 24-77 0,3-21 25 16,0 20-13-16,0 1 0 15,3 19 1-15,0-6 0 0,6 18-2 16,-1-7-4-16,4 10-1 0,0-8 4 16,0 3 1-16,0-8-40 31,9-5-17-31,-6-6-34 0,-3-21-14 16,0-2-18-1</inkml:trace>
  <inkml:trace contextRef="#ctx0" brushRef="#br0" timeOffset="25475.3059">440 5302 296 0,'-27'-31'112'0,"27"31"-60"0,-9-32-39 0,9 26 30 0,3-4-28 15,0-1-8-15,18-2-5 16,-6 2 0-16,6-7-1 16,-3 5-1-16,17 0 3 0,-2-1-13 15,6 1-6-15,-4 2-60 16,7 6-25-16,-12 0-21 31</inkml:trace>
  <inkml:trace contextRef="#ctx0" brushRef="#br0" timeOffset="25643.1214">562 5564 276 0,'0'0'104'0,"0"0"-56"0,21-13-58 16,-18 10 16-16,9-5-4 0,-3 3 1 15,11-3 1-15,1 0 0 16,0 0-101-16,-6 0-44 16,3 6 48-16,-3-1 25 15</inkml:trace>
  <inkml:trace contextRef="#ctx0" brushRef="#br0" timeOffset="25807.4207">583 5937 344 0,'-9'11'129'0,"9"-11"-70"0,6 32-64 15,-3-30 20-15,6-7-11 16,0 0-1-16,15-1-1 16,-4 4-2-16,10-12 1 15,-3 4-1-15,6-3 2 16,-4 2-54-16,-2-2-24 16,0 2-61-1</inkml:trace>
  <inkml:trace contextRef="#ctx0" brushRef="#br0" timeOffset="27414.4443">1958 7361 308 0,'-36'18'115'0,"36"-18"-62"0,-15 0-64 0,15 0 16 15,9-2-6-15,-3-1 2 16,9-10-2-16,0 2-2 16,12-15 2-16,-6 2 0 0,8-11 1 15,-8 6 0-15,12-16 0 16,-6 6 0-16,12-12 0 0,-7 6 0 16,1 11 0-16,-6 5 2 15,-3 24 1-15,-4-1 10 16,-5 30 6-16,-3-5-4 15,-6 28 2-15,-3-4-6 16,-9 20-1-16,3-10-6 16,0 5-3-1,0-7 0-15,6 7 1 16,0-11-56-16,12-4-23 16,0-9-63-1</inkml:trace>
  <inkml:trace contextRef="#ctx0" brushRef="#br0" timeOffset="28014.3765">3562 7295 316 0,'-29'26'118'0,"29"-26"-64"0,-15 21-59 0,15-18 23 15,0-1-12-15,0-2-1 16,3 0 0-16,0 0 1 15,9-5-3-15,-3 0-2 0,8-11 2 16,1 3-2-16,9-8 2 16,-6 2-2-1,3-5 2-15,-6 3-2 16,2 0-1-16,-2 2 1 16,-3 6-1-16,0 3 0 15,-3 18 0-15,-3-3 2 16,-3 24 1-16,0-5 1 15,-3 21 0-15,0-6 0 16,0 17 0-16,0-8-2 0,0 12-2 16,0-9-28-16,6-1-14 15,-4-8-104 1</inkml:trace>
  <inkml:trace contextRef="#ctx0" brushRef="#br0" timeOffset="28752.1861">5012 7329 236 0,'-3'8'90'0,"3"-8"-48"0,3-11-29 16,-3 9 24-16,3 2-15 15,0 0-2-15,6-14-10 16,-3 4-4-16,6-3-3 16,0 2-3-16,11-10 3 0,-2 2-4 15,6-10 0-15,-3 5 1 0,6-13 2 31,-4 6-1-31,1-4 2 16,-3 4-2-16,-3 1-1 16,-3 4 3-16,-3 7 0 15,-3 4 7-15,-4 20 4 16,1 0-5-16,-6 16-1 0,0-2-2 16,-3 21 1-16,0-3-4 15,-3 18-2-15,0-7 0 0,0 13-1 16,0-8 0-16,0 26 0 15,3-10-20-15,0 5-9 16,0-11-38-16,6 3-15 16,0-7-36-1</inkml:trace>
  <inkml:trace contextRef="#ctx0" brushRef="#br0" timeOffset="31710.4738">12102 7612 260 0,'-18'-3'99'0,"18"3"-54"0,6-21-53 0,-3 16 18 15,3-6-11-15,0 3 0 16,6-13 1-16,3 5 2 16,3-13-1-16,-3 5-1 0,8-18 1 15,-5 5-4-15,9-11 2 16,-3 9 1-16,6-4 2 15,-4 6-3-15,-5 8 0 0,-3 6 25 0,-3 17 13 16,-3 1-9-16,-6 26-4 16,0-2-8-16,-12 20 0 15,3-7-3-15,-6 21 2 16,3-8-8-16,0 11-2 16,0-9-5-16,3 1-1 31,0-9-34-31,9-4-15 0,0-6-102 15</inkml:trace>
  <inkml:trace contextRef="#ctx0" brushRef="#br0" timeOffset="32343.0466">13721 7289 196 0,'-9'16'74'0,"9"-16"-40"0,3 0-13 15,0 0 25-15,0-2-13 0,0-1-1 16,9-10-13-16,-3 2-1 16,6-7-11-16,0 2-2 0,0-6 1 15,-3 4-3-15,3-8 0 16,0 4-3-16,2-4-1 0,-2 5 1 16,0 0 2-16,-3-1 3 31,-3 14 2-31,-3 1 3 0,-3 14 1 15,0-1-1-15,-3 18 1 16,0-6-6-16,-3 30-3 16,0-9-1-16,-3 17 1 15,0-11 1-15,0 13 3 16,3-8-5-16,0 3-1 16,0-8-2-16,3 3 0 0,0-8-22 15,9-6-10-15,0-5-37 16,18-18-17-16,-3-3-31 15</inkml:trace>
  <inkml:trace contextRef="#ctx0" brushRef="#br0" timeOffset="32829.3536">15171 7358 372 0,'-12'5'140'0,"12"-5"-76"0,0-5-70 0,0 2 25 16,3-5-15-16,-3 3-2 15,9-5-4-15,-3 2-1 0,12-16 2 16,-3 3 2-16,8-11 2 0,-2 5-4 16,6-7 1-16,-6 5-7 15,6-5 0-15,-6 4 1 16,-4 1 3-16,1 8 2 0,-3 3 1 16,-3 2 4-16,-3 8 2 31,-3 3 9-31,-3 15 4 15,0-2-3-15,-9 13-1 0,3-2-1 16,-9 20 2-16,3-7-7 16,-9 19-3-16,3-9-3 15,-2 8-3-15,2-8 1 16,-6 1-1-16,6-6-22 16,0 5-8-16,3-5-47 0,6 0-18 15,0-5-58 1</inkml:trace>
  <inkml:trace contextRef="#ctx0" brushRef="#br0" timeOffset="34645.7669">3783 8549 224 0,'-3'-6'85'0,"3"6"-46"0,3-2-30 31,-3-1 19-31,3 0-8 0,0 1 1 15,6 4-10-15,-4 1-4 16,7-6-4-16,-3 1 0 0,9 4 2 16,-3 1-2-16,0 8 0 15,0-3-1-15,-9 10 1 16,0-2-2-16,-9 18 2 16,0-4 2-16,-9 4 4 0,3-5 11 15,-6 5 7-15,3-4 1 16,-9 4 3-16,3-5-6 15,1-3-1-15,2-2-13 16,3-3-4-16,0-5-7 16,9 0-3-16,0-3-1 15,9-5 3 1,0 3 0-16,12-11 3 16,-3 0-3-16,14 3 0 15,-2-1-6-15,12-18-3 16,-6 3-23-16,5-11-11 0,-5 3-15 15,0-3-6-15,-6 3-4 16,-4-5 0-16,-2 2 25 16,-3-3 13-16,-3 4 17 0,-3 1 6 15,-3 4 21-15,0-6 11 16,-3 3 25-16,0 5 14 16,-3 3-9-16,0 13-5 15,0 0-16-15,-3 13-6 16,0 0-7-16,0 27-3 15,0-8-9-15,0 29-3 0,0-11-3 16,3 35-2-16,-3-11 1 16,0 16-1-16,0-14 2 15,0 4 3-15,0-14-2 16,3 0 0-16,-3-10-1 0,2-11-2 16,1-6-6-16,0-20-1 31,0-3-8-31,0-27-1 15,0 3 2-15,3-32 1 16,-3 6 8-16,0-27 2 0,0 11 0 16,-3-22 2-16,0 12 1 15,0-9 2-15,0 11 3 16,-3 5 2-16,3 8 3 16,-3-6 4-16,0 12-4 0,3-4 0 15,0 6-6-15,0 3-1 16,0 5-3-16,6-11-1 15,-3 6 1-15,6-1 0 16,-3 6 0-16,3 0 0 16,0 3 0-16,9 2 0 15,-3 5 0 1,3 1 2-16,-4 2-3 16,4 5 0-16,0 1 5 15,3 7 2-15,-3 1 0 16,0 7-1-16,-3 0-1 15,0 14 2-15,-4-3 1 0,-5 13 1 16,0-6 2-16,-6 17 1 16,0-5-3-16,-15 10 0 15,4-8-1-15,-13 5 3 16,3-5-1-16,-6-3 0 16,3-5-3-16,-3-2-1 0,7-6-6 15,-7-5-1-15,6-3 1 16,-3-5 0-16,6 3-17 15,3-11-5 1,4 0-24-16,8-19-8 16,3 6-37-16,6-19-16 15,0 3-14 1</inkml:trace>
  <inkml:trace contextRef="#ctx0" brushRef="#br0" timeOffset="35113.7576">4548 8189 324 0,'-18'8'121'0,"18"-8"-66"0,-6 2-53 15,6-2 25-15,0 0-16 16,0 0-3-16,3 0-5 0,-3 0-3 16,6 3 1-16,0 0-4 0,3-1 2 15,0 1 1-15,5 0 0 16,-2-1 0-16,0 1 2 15,0 0 1-15,-6 5 1 16,0-3 0-16,-9 5 0 0,0-2 11 16,-6 6 7-16,3-4 0 31,-6 6-1-31,3-3-9 0,-3 1-3 16,4-4-5-16,2-5-3 15,0 3-3-15,12 3 1 16,-3-1-1-16,8-2-2 15,1 0 3-15,12-2 2 16,-3-1 0-16,9 6-1 16,-3-4 1-16,-4 9 1 0,-5-2-1 15,-12 9 2-15,0-4 15 16,-18-1 11-16,3-2-6 16,-12 0-4-16,4-3-8 15,-10-5-3-15,9 0-6 16,-6-2-4-16,3-1-37 0,3-5-14 15,4 0-114 1</inkml:trace>
  <inkml:trace contextRef="#ctx0" brushRef="#br0" timeOffset="36921.0976">13067 8599 296 0,'-6'-13'110'0,"6"13"-60"0,3-16-39 16,0 13 26-16,2-5-18 15,1 3-3-15,6-3-8 16,0 0 0-16,12-2-5 16,-6 2-2-16,9 2 2 0,0 4-2 15,-4 7-1-15,-2 0 5 16,-6 8 1-16,-3-2-2 0,-12 10-3 15,0-2 0-15,-18 12-1 16,3-4 0-16,-9 10 2 16,4-5 1-16,-10 7 1 15,6-7 9-15,0 0 3 16,3-3-1-16,3-5 1 16,4-6-9-1,8 1-4-15,3-3-2 16,6-8-1-16,0-3 2 0,17-2 1 15,-2-1-1-15,21-4 1 16,-6 2-2-16,11-6-1 16,-8 4 1-16,6-9-1 15,-6 1-31-15,8-1-14 16,-5 3-125-16,0 3-62 16,-7 2 115-16</inkml:trace>
  <inkml:trace contextRef="#ctx0" brushRef="#br0" timeOffset="37744.53">13599 9721 208 0,'-18'37'79'0,"18"-37"-42"0,-5 0-10 15,5 0 27-15,0-8-17 16,0 0-6-16,0-8-12 16,0 3-4-16,3-14-9 15,-1 4-2-15,7-14 2 0,-3 2-1 16,3-15 2-16,-3 5-4 0,3-24 0 16,0 11-1-16,3-16-2 15,-3 10 1-15,3-15-1 16,-3 13 0-16,3-3 0 15,-3 8 0-15,3 6 0 16,-1 10 0-16,1 8 2 16,0 5-1-1,3 3-1-15,-3 5 1 16,3 5-1-16,-3 4 2 0,0 4 1 16,-3 0 3-16,6 6 3 15,-4 0-9-15,4 7-2 16,-3 1 5-16,0 10 5 15,-3-2 2-15,0 13 2 16,-3-6 0-16,-3 17 0 0,0-6-2 16,-9 8 1-16,3-6-4 15,-6 7 1-15,0-7-3 16,-9 12 2-16,3-9-2 16,-11-2 0-16,2-6-6 15,-9-5-1-15,6-2-2 16,-3-11 3-1,7-3-18-15,2-5-7 0,3 0-35 16,12-10-13-16,0 2-81 16</inkml:trace>
  <inkml:trace contextRef="#ctx0" brushRef="#br0" timeOffset="38360.0392">14132 8393 316 0,'0'-3'121'0,"0"3"-66"0,15-5-49 0,-12 2 28 16,6 0-16-16,0 1 0 15,6-1-10-15,-3 0-5 0,6 3-2 16,-4 0-1-16,7 0 2 0,0 0 1 16,-6 3 3-16,0 0 12 15,-9 7 6-15,0-2-1 16,-9 5 0-16,0 1-3 15,-9 4-3-15,0-2-1 16,-9 3 0-16,0-4-4 0,0 1 0 16,4 0-12-16,5-3-2 15,0-2-1-15,12 0-2 16,0-1 1-16,12 1 3 16,-3-3 0-16,8 0 1 15,1 0-3-15,9 0 2 31,-6-3 1-31,3 0 0 0,-3 0 2 16,-6 3 1-16,-4 0-1 16,-8 3 1-16,0-3 7 15,-12 2 5-15,1 1-1 0,-7 0 2 16,3-3-9-16,-9-1-4 16,3 1-2-16,-9-2-1 15,6-1-18-15,1-2-5 0,2-1-31 16,6-2-10-16,0 0-57 15,9-5-23-15,0 0-6 16</inkml:trace>
  <inkml:trace contextRef="#ctx0" brushRef="#br0" timeOffset="61787.9152">5220 14438 300 0,'-41'21'112'0,"41"-21"-60"0,-42 3-54 0,36-3 22 16,0 0-10-16,0 0 2 31,3-3-7-31,0 3-3 0,9-7-1 15,0-1-1-15,12-11 2 0,-3 3-1 16,9-5-1-16,-4 3 1 16,7-14-1-16,-3 5-3 15,0 1 2-15,-3 2 1 16,-3 8 0-16,-4 3 2 0,-2 26 1 16,0-2-1-16,-6 23-2 15,0-5 3-15,-6 24 2 16,0-8-2-16,-6 13 0 15,3-10-1-15,0 2-2 0,0-7 1 16,3-4-1-16,0-4-31 16,9-17-12-16,-3-2-38 15,9-27-16 1,-3 4-6 0</inkml:trace>
  <inkml:trace contextRef="#ctx0" brushRef="#br0" timeOffset="62040.9749">5703 14195 200 0,'3'-8'77'0,"-3"8"-42"0,-3 24-12 0,3-22 24 16,-3 14-11-16,0-2-3 0,-3 17-11 15,0-4-1-15,-3 26-12 16,0-8 3-16,0 13 2 0,0-8 6 16,3 3 4-16,0-8-10 15,6-3-5-15,0-2-6 16,6-11-3-16,0-5 1 0,6-13-1 15,0-4 0-15,6-22 2 16,-3 1-1-16,2-25-1 16,1 2-4-16,3-6 0 0,-3 6-36 15,12-2-13-15,-7 7-99 16</inkml:trace>
  <inkml:trace contextRef="#ctx0" brushRef="#br0" timeOffset="63958.0383">11941 14182 164 0,'-9'-3'63'0,"9"3"-34"0,0-3-8 16,0 1 25-16,0-1-24 15,0 0-9-15,6-2-6 16,-3 0-3-16,12-6-2 16,-3 3-2-16,6-2 3 0,0 2-4 0,6-8 0 31,-3 3 1-31,2-3 2 16,-2 3-1-16,0 2 2 15,0 0 0-15,-6 9 3 16,0-1 10-16,-6 11 7 0,0-3-3 15,-7 24-2-15,1-2 1 16,-6 15 0-16,1-5-8 16,-4 8-2-16,0-5-5 0,0 8-3 15,0-9 0-15,0 14 1 16,0-8-1-16,6-5 2 16,0-6-26-16,3-7-12 15,0-3-26-15,9-14-12 16,-3-2-41-1</inkml:trace>
  <inkml:trace contextRef="#ctx0" brushRef="#br0" timeOffset="64320.9854">12468 14057 144 0,'15'-21'55'0,"-15"21"-30"0,6-13-5 0,-3 10 19 31,0 3-2-31,0 0 3 15,-3 6-13-15,0-4-7 0,0 19-11 16,0-5 3-16,-3 19 3 0,0-6-3 16,-3 16 1-16,0-8 1 15,-3 8 1-15,0-6-6 16,-3 20-1-16,3-12 2 16,1 6 1-16,2-8-3 0,6-5-3 15,0-6-5-15,6-7 0 16,-1-6 4-16,7-11 2 15,-3-2 0-15,9-21 1 16,-3 0-6-16,3-11-1 16,0 6 0-16,0-11 2 15,-3 5-1 1,-1-3-1-16,-2 3-26 16,0-2-10-16,-3 2-37 15,3 3-16-15,-3 2-30 16</inkml:trace>
  <inkml:trace contextRef="#ctx0" brushRef="#br0" timeOffset="67485.5039">10158 13234 148 0,'-3'6'57'0,"3"-6"-30"0,-3 0-16 0,3 0 15 15,0 0-1-15,0 0 2 16,-2-3-4-16,-1 3-2 15,0-3-11-15,0 3 2 0,0-2 2 16,0-1-1-16,-3 1 2 0,3 2-6 31,-3-3-1-31,3 3-2 0,0-3-1 16,0 1-3-16,0-1-2 16,0 3 1-16,0 0 1 15,0 0-1-15,0 0-1 16,0 0-13-16,3-3-6 15,0 1-45-15,0-4-19 16,0 4-17-16</inkml:trace>
  <inkml:trace contextRef="#ctx0" brushRef="#br0" timeOffset="68502.0399">10465 12777 204 0,'-15'-6'77'0,"15"6"-42"0,-9-10-15 0,9 7 24 15,-6-2-13-15,3 0-4 16,-6-1-6-16,3 1-4 16,-6 0-9-16,4-1 4 0,-4-1 1 15,3 1-2-15,-3-2-1 16,0 0-2-16,-3 6 2 0,3-1-1 16,-3-2 0-16,3-1 1 15,-6 6 1-15,4 0-5 16,-4 0-4-16,3 0 1 15,-6 3 2-15,3 0-4 16,-3 2-1-16,3 0 0 16,-2 6 0-1,2-3 0-15,-6 5 0 16,3-2 2-16,0 2 1 16,3 0-4-16,1 3-1 15,2-5 1-15,-6 2 0 16,6-3-2-16,3 6 2 15,0 0 3-15,0 8 1 0,3-5-1 16,0 4-2-16,3-4-4 0,0 7 0 16,1-5 2-16,2 3 3 15,0-3-2-15,3 3-2 16,0-5 2-16,3 2 2 16,0-3 2-16,2 1 1 15,1-3-7-15,3 0 0 31,0-3 1-31,9 0 3 0,-3-2 0 16,6-1-1-16,0-2 1 16,3-2-1-16,-4-1-3 15,4-2 2-15,-3-1 1 16,0-2 0-16,-3 0 0 16,0 0 2-16,-4 0-1 15,4-5-1-15,-3 2 1 0,3-5 1 16,-3 3-3-16,3-3 0 15,-3 0 1-15,0-2 0 16,-4 2 0-16,4-6 2 16,-3 4-1-16,-3-3 2 15,0 2-4-15,0-8 0 0,0 4 3 16,-3-4 1-16,-3 3-1 0,-3-8-2 16,0 6 1-16,-6-3-1 15,3 2 2-15,-6 1 1 16,0 2-4-16,-3 0 1 15,0 3 0-15,0 2 0 16,0 1 0-16,-5 2 0 31,2 2-3-31,-3 1 2 0,3 0 1 16,-6 2 2-16,3 0-1 16,-3 1 2-16,4-1-2 15,-1 0-1-15,3 1 1 16,0-1-1-16,3 1-38 15,3-1-14-15,0 0-34 16,6-2-11-16,0 0-23 16</inkml:trace>
  <inkml:trace contextRef="#ctx0" brushRef="#br0" timeOffset="69960.0783">10548 12716 312 0,'-12'0'115'0,"12"0"-62"0,9 0-62 0,-6 0 20 16,9 0-8-16,-3 0 1 16,9 0-2-16,-3 0 1 15,18-3-2-15,-7 1-1 0,16-1 3 0,-9 0-2 16,6-5 2-16,-7 3-33 16,1-6-12-16,-3 4-14 15,-6-9-6-15,-6 2-39 16</inkml:trace>
  <inkml:trace contextRef="#ctx0" brushRef="#br0" timeOffset="70323.723">10897 12467 220 0,'-30'-16'82'0,"30"16"-44"0,-21 11-22 15,18-11 24-15,-3 10-17 16,0-2-4-16,-6 19-10 16,0-3-1-16,-3 15-5 15,4-4 5-15,-4 4 2 0,3-4 3 16,-3 10 3-16,3-8-12 15,0 3-1-15,3-9-1 0,3-7 1 16,0-5-26-16,3-19-11 16,0 0-19-16,3-11-7 15,0 0 4-15,-3-10 2 16,0 3 27-16,0-11 16 16,0 2 45-16,0 6 23 15,0 3-1-15,3 4 0 0,0 4-25 0,6 15-11 16,-3 0-8-16,9 11-1 15,-3 0-2-15,12 5 0 16,-3-2-5-16,6 2-1 16,-3-3-1-16,5 4-2 15,-5-7 1-15,3 1 1 32,-6 0-17-32,0-13-6 0,-3 0-28 15,-7-11-9-15,1 2-57 16</inkml:trace>
  <inkml:trace contextRef="#ctx0" brushRef="#br0" timeOffset="70539.0474">10846 12621 264 0,'-9'2'101'0,"9"-2"-54"0,-6-10-35 0,6 7 24 16,-3 6-6-16,0-3 2 16,-9 5-7-16,3 0-3 15,-6 9-12-15,4-4-4 0,-10 11-2 16,3-2 0-16,-9 5 0 15,6-3-5-15,-11 3 1 0,2-3 0 32,-9 21 2-32,6-5-17 0,1-10-4 15,5-4-57-15,12 4-23 16,3-3-35 0</inkml:trace>
  <inkml:trace contextRef="#ctx0" brushRef="#br0" timeOffset="72293.2857">10239 17473 204 0,'-6'0'77'0,"6"0"-42"0,-3 5-26 0,3-5 19 0,-3-5-3 31,3 5 2-31,-6-3-6 0,3 1-3 15,-3-3-10-15,0-1 1 0,-3-7 2 16,0 5-4-16,-6-5-2 16,3 5-2-16,-5-3 0 15,2 1-2-15,-6-6-1 16,3 8 1-16,-3-8 1 16,3 3-3-16,0-6 0 0,4 1 1 15,-1-3 2-15,3 5-3 16,-3 0 0-16,6 0 1 15,0 3 0-15,0 0-3 16,3-6 2-16,0 0 1 16,3 4 2-16,0-1-3 15,3-5 0-15,0 5 1 0,3-5 2 16,0-1-3-16,6 6-2 16,0 1 2-16,3 1 2 15,-3 4-2-15,9-1 0 16,-6 1-1-16,3 2 0 15,-4-3 4-15,4 3 1 0,0 0-1 32,0 3-2-32,0 0 1 0,3-6 1 15,-3 8-3-15,0-2-2 16,-4-3 2-16,1 6 2 16,0-1 0-16,0 0-1 15,-3 1 1-15,3-1 1 16,-3 3-3-16,3 0-2 15,0 0 2-15,0 0 2 0,0 0-2 16,0 0 0-16,-1 0 1 16,4 0 0-16,-3 0 2 15,3 0 1-15,-3 0-4 16,3 0 1-16,-3 0 0 16,0 3 0-16,0-3 0 15,-1 0 0 1,1 0-3-16,0 0 2 15,-3 0 3-15,0 0 1 16,0 0-1-16,-3 0 1 16,0 0-2-16,-3 0 2 15,0 0-2-15,0 0-1 16,0 0-76-16,0 0-34 0,0 0-7 16</inkml:trace>
  <inkml:trace contextRef="#ctx0" brushRef="#br0" timeOffset="73293.5617">10019 17140 144 0,'-6'8'55'0,"6"-8"-30"0,0 0-23 0,0 0 12 0,0 0-1 15,0 0 3-15,0 0-5 16,0 0-1-16,0 5-6 16,0-2 6-16,3 5 3 0,-3-1-4 15,3 7-1-15,0 2 0 16,2-1 0-16,1-1-4 16,0 2-3-16,0-3 2 0,3 0 0 15,0-2 5-15,3 2 5 16,-3 3-7-16,6 5-3 15,-3-5-2-15,3 5-1 16,0 0 0-16,-1-5 2 16,-2 0-1-16,3 2-1 15,-3-7 1-15,6 2 1 0,-3-5 10 16,3 0 4-16,-3-3-7 0,5-5-3 16,-2 0-4-16,6-5 1 15,-6-3-2-15,6 0-1 16,-6-5 1-16,3-3-1 15,-4 3 2-15,1-3 1 32,-3 8-1-32,-3-5 1 0,0-3 0 15,-3 3 3-15,0-3-3 16,-3-3 0-16,0 1-1 16,-3-3 1-16,0-3-2 15,-3 8-1-15,0 0-2 16,0-2 1-16,0 7 3 15,-3-10 3-15,0 5 4 0,-3-11 5 16,0 9-8-16,-6-9-1 16,3 6 1-16,-6 3 1 15,3-1 1-15,-6 3 0 16,3 6 0-16,-2-1 2 16,2 1-1-16,-3 2 0 15,3 2-5 1,-3 1-3-16,3 5 0 15,0 5-1-15,3-5 2 0,-2 6 1 16,-1-4-4-16,0 6 1 16,3-2 0-16,-6 4 0 15,3 1-31-15,0-1-12 16,3 4-33-16,0-4-13 16,3 1-31-16</inkml:trace>
  <inkml:trace contextRef="#ctx0" brushRef="#br0" timeOffset="75879.2267">11912 15642 200 0,'-6'-5'74'0,"6"5"-40"0,-3-5-27 31,3 2 20-31,0 0-12 0,0 1-1 16,3-1-4-16,0 0 1 16,3-2-6-16,0 2 6 0,2 1 4 15,1-1-3-15,9 0 1 0,-3 1-6 16,3 2 1-16,-3 0-3 15,3 2 0-15,-3 1-3 16,0 2 1-16,-1 1 0 16,-2 7 1-16,-3-2-2 15,-3 7 1-15,-3 1 0 0,-9 10 1 16,3-6-2-16,-15 9-2 16,4-5 3-16,-10 4 0 15,6-4-1-15,-6 2-2 31,3-5 1-31,-3 2-1 0,7-2 13 16,-4-3 8-16,3-2 3 16,3-3 1-16,3-3-19 15,9-3-7-15,0 1-1 16,6-3 2-16,0 0-1 16,9-3 0-16,-3-2 1 15,15-3 2-15,-3 0-1 0,11-5-1 16,-5-1-26-16,9-4-10 15,-6 2-24-15,2-13-8 16,-5 7-29 0,9-9-45-16,-9 7 46 15</inkml:trace>
  <inkml:trace contextRef="#ctx0" brushRef="#br0" timeOffset="76279.4216">12433 15679 228 0,'-9'-10'88'0,"9"10"-48"0,-33-11-25 0,30 8 24 16,-9 3-12-16,3 0-1 15,-6 3-11-15,3-3-4 16,0 16-6-16,0-5-2 0,1 4 1 31,2-1-2-31,0 4 1 0,3-2-4 16,3 3-2-16,0-4 2 16,6 1 2-16,0 3-2 15,15-1 0-15,-4-2-1 16,16 0 0-16,-3-3 2 15,12 3 2-15,-7-3-1 16,-2 3 2-16,-3-2 9 0,-6 4 4 16,-3-5 1-16,-9 6 2 15,0-3-6-15,-12 2-3 16,0-2 1-16,-21 0 0 16,3-3-5-16,-12-2-4 15,6-1-1-15,-5-4 1 16,5-4-1-1,-3 1-1-15,3 0-2 16,4-6-1-16,2 0-31 0,6-7-15 16,3-1-28-16,12-10-10 15,0 5-37 1</inkml:trace>
  <inkml:trace contextRef="#ctx0" brushRef="#br0" timeOffset="76679.3934">12653 15460 272 0,'3'-6'101'0,"-3"6"-54"0,6-5-44 15,-3 2 23-15,3 3-13 16,-3 0 0-16,6 0-5 0,-3 0 0 16,2 3-5-16,1 0-4 0,0 7 0 15,0-2 3-15,-3 5 3 16,0-2 0-16,-6 5 2 15,0-3 7-15,-9 6 3 16,3-3 0-16,-6-1 0 31,3-1-1-31,0-4 3 0,1 1-5 16,-1-3 0-16,3 0-6 16,3-3 0-16,0 0-5 15,3 1 0-15,0-1-3 0,9-3-1 16,0 1 1-16,8 0 2 15,-2-1-1-15,12-2-1 16,-3 0 1-16,6 0 1 0,-6 0-10 16,-1 0-2-16,-2 0-35 15,-3 0-15-15,-3 0-95 16,-6 8-53 0,0 0 100-16</inkml:trace>
  <inkml:trace contextRef="#ctx0" brushRef="#br0" timeOffset="78111.7167">5104 15301 260 0,'-21'0'96'0,"21"0"-52"0,0 0-51 0,0 0 14 0,6 0-7 15,0 0 0-15,9 0 0 16,-3 0 0-16,6-5 0 16,-3 2 2-16,3 3 1 0,-3 0 1 15,-1 8 2-15,-2-5 1 16,-3 28 3-16,-3-4-1 0,-12 7 2 31,3-5 5-31,-18 11 2 0,4-6 4 0,-7 6 3 16,3-6-4-16,-3 6-1 15,3-6-5-15,3-2 1 16,4-5-9-16,2-11-4 31,3-3-2-31,6 5-1 0,0-2-3 16,18-16 0-16,-3 0 2 16,23-5 2-16,-5 0-5 15,12-6-1-15,-7 3-40 0,10-3-15 16,-9 4-45-16,14-12-16 15,-5 3 15 1</inkml:trace>
  <inkml:trace contextRef="#ctx0" brushRef="#br0" timeOffset="78511.9374">5673 15351 272 0,'-30'-8'104'0,"30"8"-56"0,-30-13-30 15,27 10 31-15,-12 14-23 31,3-3-6-31,-5 0-12 0,2 0-4 16,-3 8-2-16,3-3-2 0,0 13 1 16,3-5-1-16,3 9 0 15,3-7 0-15,6 4 2 16,0-3-3-16,9-1 0 16,0-4-1-16,15-3-2 15,-3-3 3-15,9 0 0 0,-7-2 1 16,7-1 0-16,-6 1 0 15,0 8 2-15,-6-4-1 0,-3 12 2 16,-1-3 18-16,-2 13 8 16,-3-5-6-16,-12 5 0 15,0-6-10-15,-21 4 0 32,7-4-8-32,-16-7-1 15,3-5-2-15,-6-6 1 0,7-2-9 16,-4-17-1-16,6 4-18 15,3-20-9-15,3 4-22 16,13-19-7-16,-1 8-49 16,9-11-59-1,0 6 48-15</inkml:trace>
  <inkml:trace contextRef="#ctx0" brushRef="#br0" timeOffset="78911.857">5899 15248 312 0,'-6'3'115'0,"6"-3"-62"0,3-3-49 15,-3 0 26-15,3 1-13 16,0-1 1-16,12-2-11 0,-3-1-4 16,6 1-2-16,-4 0 3 0,7 2 2 15,-3 1-2-15,0 4-1 31,0 1 1-31,-3 7 2 16,-3-2-3-16,-3 11 0 0,0-3 1 16,-6 2 2-16,0 1 1 15,-12 7 3-15,3-5 1 16,-9 6 1-16,3-3-2 16,0-6 1-16,3-2-8 15,3-3-2-15,3-2-1 0,6-1 0 16,0 1-3-16,9-3 0 15,0-3 4-15,3-2 1 16,0 0-3-16,2-6 1 16,-2 0-18-16,0 1-5 15,-3-1-55-15,0 0-24 16,-3 1-46 0</inkml:trace>
  <inkml:trace contextRef="#ctx0" brushRef="#br0" timeOffset="80359.823">1315 15981 140 0,'-24'0'55'0,"24"0"-30"0,-3 16-23 0,3-14 12 16,0 12 2-16,0-4 4 0,6 25-8 16,-3-6-2-16,6 24-6 15,0-11 10-15,0 24 6 0,0-13 1 16,3 5-1-16,0-5-6 16,3-8-1-16,0-5-4 15,-1-8 0-15,1-6 3 16,9-15 5-1,-6 2-3-15,9-26 0 16,-6-1-6-16,-1-17 0 16,-2 1-5-16,0-20 0 15,-3 5-1-15,-3 0 1 0,3 3 0 16,-9 0 1 0,3 7-5-16,0 3 1 0,0 6-24 15,-1 2-10-15,-2 3-15 0,3 8-7 16,0 0-47-1,6 7-28-15,-3 1 65 16</inkml:trace>
  <inkml:trace contextRef="#ctx0" brushRef="#br0" timeOffset="81782.8121">1845 16145 196 0,'-9'-19'74'0,"9"19"-40"0,-9-16-22 0,9 14 19 16,-3-1-7-16,0 1 0 15,0 9-9-15,-3-1-2 16,-6 10-7-16,6-3 3 0,-3 21 1 16,0-5 1-16,-2 14 1 15,2-9-2-15,0 11 1 0,0-8-6 16,3 0-1-16,0-8-4 15,6 0-1-15,0-2-1 16,6-11 0-16,-3-3 2 0,6-18 2 16,-3 2-1-16,6-18 2 15,-4 2-2-15,7-18-1 16,-3 11 1-16,3-22 1 16,-9 11-1-16,3 0-1 15,-3 5 3-15,-3 6 2 31,0 5-4-31,-3 15-1 0,0 1-2 16,0 21-2-16,0-3 3 16,-3 16 0-16,3-5 1 15,0 8 2-15,0-6-3 16,3 6 0-16,0-5 1 0,6-4 2 16,0-7-14-16,9-2-5 15,-3-7-20-15,8-14-9 16,-8-1-17-16,6-22-8 15,-3 7 7-15,-3-25 4 16,0 8 34-16,-3-10 14 16,-1 8 12-16,-5-1 51 15,-3 6 24-15,0 6-10 32,0 4-3-32,-3 6-31 0,0 2-11 15,0 19-13-15,0 0-3 0,0 19 0 16,0-3 2-16,-3 24 3 15,3-6-2-15,-3 11 1 16,0-3-5-16,3 3 0 16,0-8-1-16,6 0-2 15,0-5-8-15,3-11-3 0,0-2-21 16,3-14-9-16,0 0-14 16,0-18-3-16,-3 3 24 15,0-12 12-15,3 6 15 16,-6 1 4-16,-3 1 27 0,3 1 11 15,0 5 2-15,-1 3 1 16,-2 0-10-16,3 5-3 16,0 0-3-16,0 0-2 15,-3 0-6-15,3 0-1 0,0 0-8 16,0-3-1-16,0 0 0 16,3-5 0-16,0 0-2 15,3-18-2-15,-3 7-2 31,-6-7 1-31,3 2 3 0,-3 3 1 16,0 0-1-16,-6 13-2 16,0-3 1-16,-6 17-1 15,6-4 4-15,-9 17 5 16,6 2 1-16,0 11 4 16,0-6-5-16,3 9-3 15,0-9-3-15,3 3-3 0,0 0 1 16,6-5-1-16,0-5 0 15,3-6 0-15,3 0 0 16,3-10 0-16,0-1-9 0,8-12-2 16,-5 2-1-16,3-16 0 15,-3 5 4-15,0-10 3 32,-3 3 3-32,-3-1 1 15,-3 1 1-15,-1 10 0 16,-2 0 2-16,0 8 1 0,-3 0-1 15,0 27-2-15,-3-3 3 16,-3 5 2-16,0-3 11 16,-3 12 7-16,0-4-6 15,1 0 1-15,2-2-13 0,0-5-6 16,3-3 1-16,3-6-1 16,0-2 1-16,5-16 0 15,1 6-3-15,6-17 0 16,0 3-3-16,-3-13-1 15,0 5 1-15,0-2 2 16,0 2 2 0,-3 6 1-16,0-1 1 15,-3 16 0-15,0 1-3 16,2 7 2-16,-5 0-1 16,0 14 0-16,0-6 2 0,3 11 0 15,-3-6 0-15,0 4 2 16,-3-4-3-16,3 1 0 15,0-4 3-15,3-1 1 16,0-4-21-16,3-2-10 16,0-2-22-16,6-6-6 0,-3 0-21 15,9-8-48 1,0 2 30-16</inkml:trace>
  <inkml:trace contextRef="#ctx0" brushRef="#br0" timeOffset="82498.689">2785 16272 196 0,'3'-19'74'0,"-3"19"-40"0,-5-21-11 0,5 16 24 15,-3-3-4-15,0 0 1 16,-3 0-11-16,3 0-3 16,-6 11-17-16,-3-1-3 0,0 12 0 15,3-1-4-15,-3 5 2 16,3-2-1 0,0 8 1-16,3-5-4 15,3 4-1-15,0-1-1 16,3-1 1-16,0-3-4 15,9-2 0-15,-3-3 1 16,9-5 0-16,0 0-3 0,6-10 2 16,-3-4-15-16,5-2-4 15,-2 0 5-15,3-13 4 16,-6 3 4-16,0-1 5 16,-3 3-17-16,0-5-4 0,-4 5 22 15,-2 3 11-15,0 0 1 16,0 8 2-16,-3-1 1 15,3 1 1-15,0 5-8 16,0-5-4 0,0-1-2-16,3-2 1 15,0 3-1-15,0-8 2 16,0 2 0-16,2-7 1 16,-2 2-5-16,-3-5 1 15,0 2 2-15,-6-2 1 16,-3 5-1-16,-3 3 1 15,0 0-2-15,-6 10 2 0,0 1 0 16,-3 12 1-16,4 1 4 16,-1 18 3-16,0-3 2 15,3 6 5-15,0-6-6 16,3 1-2-16,0-3-8 16,6-3-1-16,0-3 3 0,9-4 2 15,-3-4 0-15,14-4-1 16,-5-4-3-16,9-7 1 15,-3 2-2-15,3-10 2 0,-4-3-4 16,1 3 0-16,-6-3-1 16,-3 3-2-16,0 0-4 15,-6-1 0-15,0 4-7 32,-3 4-1-32,0 1-11 0,-3 0-5 15,0-3-1-15,0 8 0 16,0 0-3-16,0 5-3 15,0-5 0-15,-3 3-1 16,0 0-18-16,0 2-5 16,0-3-18-1</inkml:trace>
  <inkml:trace contextRef="#ctx0" brushRef="#br0" timeOffset="84102.5819">988 14994 264 0,'-9'13'99'0,"12"-8"-54"0,3-2-53 0,-3-3 18 0,12-3-3 16,-4 1 6-16,22-3-7 16,24-9-3-16,-1 4-2 15,-2-4-1-15,-15 7 2 0,-4-1-17 0,16-6-6 16,-4 1-96-1</inkml:trace>
  <inkml:trace contextRef="#ctx0" brushRef="#br0" timeOffset="89291.7977">9834 10287 156 0,'-9'0'60'0,"9"0"-32"0,-3-3 0 0,3 3 25 16,-3-2-14-16,0-1-2 0,-3-2-7 16,0 2 1-16,-6-2-17 15,3 0 1-15,-8-1-1 0,2 1-5 16,-9-21-3-16,3 4-3 15,-9-1 0-15,6 1-2 0,-2-9-1 16,5 4 1-16,0-2 1 16,3 5-1-16,3-2 2 15,3 2-4-15,3 0 0 16,0 3-1-16,6 2-2 16,1 4 3-16,4-1 0 15,1 2 1 1,9 1 2-16,0 3-3 15,6-4 0-15,0 1 3 16,6 3 1-16,-3-1-4 16,2 3 1-16,-2 3 0 15,3 2 0-15,-3 1-3 0,0-4 2 16,-3 1 1-16,5 5 0 16,-5 0 2-16,6-19 1 15,-6 4-4-15,9 22 1 16,-3 1 0-16,2-2 0 15,-2-4 0-15,0 4 0 0,-3-1 0 16,3-2 0-16,-7-1 0 16,-2 1 2-16,-3-3 1 15,-3-3 3-15,-3 1-1 0,-6-1 0 16,0 0-6-16,-6-2 1 16,3 0 0-16,-9-1 0 15,0 1 0-15,-5-3 2 16,2 3-1-16,-9 0 2 15,6 2-4-15,0 3 0 32,0 0 1-32,0 5 0 0,4-2 0 15,-4 5 2-15,3-3-3 16,-6 3 0-16,3 0-1 16,-3-3 0-16,3 1 2 0,-5-1 2 15,5-2-1-15,-6 4-1 16,3-1-2-16,0 4 1 15,3-2-1-15,1 8 0 0,2-3 2 16,0 6 2-16,3-3-3 16,3 5 0-16,0-3 1 15,3 4 0-15,3-4-3 16,3 6 2-16,0-3 1 16,6-13 0-16,0-3 0 31,6 22 0-31,0-3-3 0,6-3 2 15,-3-3 1-15,5 1 0 16,-2-3-3-16,3 0 2 16,-3-3 1-16,3-3 0 15,-3 1 0-15,5-3 0 16,-2-3 0-16,3-2 2 16,-3 0-1-16,6-3-1 0,-3 0 1 15,2 0 1-15,-5 0 1 16,3-14 3-16,-6 4-3 15,3-17-2-15,-6 6 0 16,-4-8-1-16,-2 5 0 0,-6-2 2 16,0 2 8-16,-12 0 5 15,0 3-5-15,-8 0-1 16,2 5-5-16,-12 0-3 16,6 3 0-16,0 0-1 0,3 2 2 15,-11 0 1-15,2 3-4 16,-3 0-1-16,3 1 1 15,-2 1 0-15,5 1 1 32,-3 2 0-32,6 1-40 0,3-1-18 15,3 0-78 1,6 6-53-16,0 0 81 16</inkml:trace>
  <inkml:trace contextRef="#ctx0" brushRef="#br0" timeOffset="91850.079">10096 4593 156 0,'0'-2'60'0,"0"2"-32"0,0-11 2 0,0 8 26 16,0 1-13-16,0-1-4 15,-3 0-8-15,0 1-2 0,-3-1-16 16,0 0 3-16,-6 1 4 0,0 2-7 16,-9 2 0-16,4 1-3 15,-7 2-1-15,0 1-8 16,-3 4-2-16,3 1 0 15,-14 7 2-15,5-2 0 16,-15 11 2 0,7-6 2-16,-7 13 2 15,9-5-6-15,1 3 0 16,5-3-1-16,6 3 0 16,3-6 0-16,3 4 0 15,4-7-3-15,5 4 2 16,0-3-1-16,9 5 0 15,0-5 2-15,12-1 0 0,-3-4 0 0,17-3 0 16,-2-3-3-16,15-5 2 16,-6 0 3-16,6-8 1 15,-7 0-1-15,7-5-2 16,-3-1 1-16,8-4 1 16,-5-1 1-16,9-5 1 15,-7 3-5-15,4-3 1 0,-6 3 0 16,3 0 2-16,-10-1 1 15,-2-1 3-15,-3 1-3 16,-6-7-2-16,0 5 0 16,-6-2 1-16,-1 2 1 15,-5-5 1-15,0 5-2 16,-6-5-2 0,0 5 1-16,-6 0-1 15,0 0 2-15,-11 3 1 16,2 2-1-16,-12-2 1 15,3 2-2-15,-6 3 2 16,4 1 0-16,-7 1 3 16,9 1-1-16,-3 2 2 0,3 1-6 15,-5 2-1-15,5 0 0 16,-3 0 0-16,6 0-3 0,0 0 2 16,4 0 1-16,-1 0 0 15,3 0-36-15,6 0-15 16,0 0-51-16,6 0-23 15,0 0 0 17</inkml:trace>
  <inkml:trace contextRef="#ctx0" brushRef="#br0" timeOffset="96365.2519">10269 4953 160 0,'-3'-19'63'0,"3"19"-34"0,0-2-3 0,0-1 23 16,3 6-9-16,0-1-3 15,0 6-8-15,0-2-4 16,-1 12-13-16,1-2-1 0,-3 24 2 15,0-8-1-15,-3 18 1 16,1-8-3-16,-1 11-1 0,0-11-5 16,0 6-3-16,0-6 0 15,0-5 1-15,0-5-3 16,3-5 0-16,0-6-21 16,0-13-10-16,0-3-17 15,6-16-5-15,-3 3-6 16,3-18-3-16,-1 2 15 15,1-15 11-15,0 4 25 16,0-5 50-16,-3 6 23 16,0-3-11-16,0 3-6 0,0 2-14 15,0 5-5-15,0 1-14 16,0 5 0-16,3 0 2 0,0 2-7 31,6 6-3-31,-3 2-2 0,6 3 1 16,-3 0-1-16,3 6 2 15,-1-1 0-15,1 3 1 16,-3 0 11-16,-3 5 5 16,0 1-4-16,-9 4 1 15,0 1-1-15,-12 5 2 16,3-3-4-16,-6 5 2 0,1-2-7 16,-4 0-3-16,3-3-6 15,-3-2 0-15,3 0 0 16,0-1 0-16,3-2-36 15,0-3-15-15,3-2-89 16</inkml:trace>
  <inkml:trace contextRef="#ctx0" brushRef="#br0" timeOffset="97166.3116">10233 10118 200 0,'-3'0'77'0,"3"0"-42"0,0-6-6 0,0 4 30 16,0 2-17-16,0 0-6 16,0 2-10-16,0 1-5 0,0 5-11 15,0 0 0-15,0 16 3 0,0-6-7 16,0 14-1-16,0-6-8 15,0 9-2-15,0-9 6 0,0 11 6 32,0-5-3-32,0 2-2 15,0-2-12-15,0-8-4 0,0-5-39 16,0-6-16-16,0-3-68 16</inkml:trace>
  <inkml:trace contextRef="#ctx0" brushRef="#br0" timeOffset="97498.0687">10230 10141 184 0,'-3'-10'71'0,"3"10"-38"0,0-11-8 0,0 9 25 15,0-4-14-15,0 1-6 16,3 0-11-16,0 0-2 16,3-1-10-16,-3 4 0 0,6-1 3 15,0 0-6-15,3 1 0 16,-4-1 4-16,4 8 5 15,-3 1-5-15,3 2 0 0,-3-1 7 16,-3 4 2-16,0 0 3 16,-3 2 0-16,-3-3 0 15,-6 6 0 1,3-2-7-16,-9 1 0 16,3-1-4-16,-3-1 0 15,0-3-5-15,-2 1-3 16,2-6-3-16,-3-2-1 15,3 0-27-15,0-3-10 16,3 0-55-16,6-6-21 16,0 1-28-16</inkml:trace>
  <inkml:trace contextRef="#ctx0" brushRef="#br0" timeOffset="101406.9067">10551 13192 220 0,'-6'-8'82'0,"6"8"-44"0,-6-13-9 15,6 10 28-15,-3-2-23 16,0 2-6-16,-2 1-8 16,2-1-4-16,-6 3-8 0,0 0-3 0,-3 3 1 15,3-1 1-15,0 6 1 16,0-2-4 0,0 4-3-16,0-2 0 0,0 3-1 0,3-3 0 15,0 0 2-15,3 0-3 31,3-1 0-31,0-1-1 0,6-1-2 0,0 0 5 16,6 1 1-16,-3-4-3 16,3 4 1-16,0-4 0 0,0 1 2 15,-3 0 10-15,0 4 7 16,0 1-1-16,-3 11 1 16,-1-3-1-16,-5 5-2 31,0-3-6-31,-11-4-4 0,2-1-6 15,-15-2 0-15,3 2 2 16,-6-5 3-16,3-3-15 16,1 0-8-16,2 1-57 15,3 1-26-15,3 1-58 16</inkml:trace>
  <inkml:trace contextRef="#ctx0" brushRef="#br0" timeOffset="103100.8245">10789 17449 200 0,'-3'-13'74'0,"3"13"-40"0,-8-13-16 16,8 13 23-16,-3-8-12 0,0 5-2 16,0-5-3-16,0 3 2 15,0 0-14-15,0-3 0 0,-3 5 1 16,0-2-7-16,-3 2-1 16,0-2-1-16,-3 5 0 15,3 0-2-15,-3 5-2 16,3-2 1-16,0 5-1 0,0-3-3 15,3 3 2-15,1 0-1 16,2 5 0-16,0-2 2 16,0 2 2-16,3-5-3 15,3 10 0-15,-3-7-1 16,6 2 0-16,-1-5 2 16,4 0 0-16,0 0 0 0,3 0 0 15,-3-3 2-15,6 1 1 16,0-4 7-16,-3 6 4 15,-3-3-3-15,0 3 1 0,0 0-3 16,-9 0 0-16,0 0-3 16,-6 5 1-16,-6 3-4 31,3-8 0-31,0 0-3 0,-6-3-1 16,3 1 1-16,-6-4 2 15,3-2-19-15,-2 0-6 16,-1 0-26-16,0 0-9 15,3 0-84 1</inkml:trace>
  <inkml:trace contextRef="#ctx0" brushRef="#br0" timeOffset="195430.8159">16570 10967 220 0,'-3'-5'82'0,"3"5"-44"0,3-3-3 0,-3 0 32 0,0 3-19 16,0 0-7-16,3 3-7 16,0 0 0-16,0 10-18 15,0-2-3-15,0 18 1 0,0-6-2 16,-3 25 1-16,0-8-3 15,-6 15-1-15,0-7-5 16,0 7-3-16,3-10 0 0,-3 6 1 16,0-9-12-16,3 0-3 0,0-2-36 15,3-11-15 1,0-2-44-16,3-22-20 0,-3 0 7 16</inkml:trace>
  <inkml:trace contextRef="#ctx0" brushRef="#br0" timeOffset="195793.747">16466 11017 192 0,'-15'-21'74'0,"15"21"-40"0,3-26-7 0,0 20 27 16,0-2-19-16,0 0-5 16,6-2-9-16,-3 2-2 15,9 0-10-15,-4 0 1 0,7 0 3 0,-3 3-3 0,6 2 0 16,-3 1-2-16,3 2 0 15,-3 0-2-15,5 2-1 16,-5 1 3-16,3 7 5 16,-3-2 2-16,-3 8 3 15,-3-3-4-15,-6 11 2 16,0-3-5 0,-9 11 1-16,0-5-5 15,-6 10 1-15,0-6-5 16,-9 4 0-16,3-6-1 15,-15 0-2-15,7-2 1 16,-13-6-1-16,6-3-9 16,3-7-4-16,3-1-15 15,7-4-8-15,2-4-29 0,15-4-11 16,0-1-72 0</inkml:trace>
  <inkml:trace contextRef="#ctx0" brushRef="#br0" timeOffset="196331.0672">16924 11097 268 0,'-18'-6'101'0,"18"6"-54"0,-12-16-31 0,12 14 27 16,-6-6-21-16,3 3-7 16,-5-3-7-16,-1 0-3 15,-3 0-3-15,3 2 5 0,-3 6 5 31,0 0-4-31,-3 14-2 0,3-4 3 16,0 14 4-16,0-5 2 16,0 12 3-16,4-4-6 15,-1 2-2-15,0-3-5 16,3-2-2-16,0-3-3 16,6-2-1-16,0-3-1 15,6-11 0-15,-3 0 0 0,9-15-2 16,-3 2-11-16,14-16-5 15,-2 3 4-15,6-11 2 16,-6 6 5-16,0-6 4 16,-4 5 5-16,-8 4 2 15,0 1 4-15,-9 9 3 16,0 3 7 0,-6 10 2-16,3 0-3 0,-3 8-1 15,1 0-4-15,2 10 1 16,0-2-4-16,6 2-2 15,-3-2-5-15,5 5 0 16,1-2-2-16,6-3 0 16,-3 0 2-16,6-6 2 15,-3 1-8-15,3-6-3 0,-3-2-15 16,0-8-5-16,-3-1-31 16,3-4-12-16,0-1-39 15,-1-5-53 1,1 3 53-16</inkml:trace>
  <inkml:trace contextRef="#ctx0" brushRef="#br0" timeOffset="196493.9113">17085 11030 300 0,'-3'8'112'0,"3"-8"-60"0,-3 35-39 0,3-30 28 15,0 6-17-15,0-1-3 16,-3 6-12-16,0-3-4 16,3 6-3-16,0-3-2 0,0 2 3 15,0-2-2-15,0-3-1 31,0-2-32-31,0-11-14 0,0 0-39 16,3-11-16-16,0 3-12 16</inkml:trace>
  <inkml:trace contextRef="#ctx0" brushRef="#br0" timeOffset="197210.2364">17070 10893 272 0,'-12'-8'101'0,"12"8"-54"0,0-8-24 0,0 5 31 0,0 1-30 16,0-4-12-16,3 6-9 15,0 0-3-15,3 8 0 16,-3-2 0-16,6 4 0 0,-3 1-11 16,3 5-5-16,0 0-23 15,3 2-8-15,-3-2 20 16,2 0 13 0,-2 0 9-16,3 0 4 15,0-3 31-15,-3 5 15 16,0-2-3-16,-6 5 1 15,0-2-10-15,-3 7-3 16,0-2-8-16,-3 3-1 16,0-4-3-16,0-1 0 15,0-4-7-15,0-2-4 0,0-3-4 0,3-5-3 16,0 0 1-16,3-13-1 16,0 2-7-16,6-13 0 15,0 0-8-15,9-10-1 16,-3 5 0-16,6-11 2 15,-4 3-1-15,7 0 0 16,-3 2-8-16,0 4-2 0,-3 4-1 16,3 6 4-16,-4 0 1 15,-2 5 3-15,0 0 5 16,-3 2 4-16,0 4 7 16,0-1 6-16,-3 1 11 15,-3 2 6-15,0 0 2 31,-6 5 3-31,0-3-3 0,-6 9-2 16,0 0-9-16,-3 2-3 16,3-3-7-16,-3 1-2 15,3 0-2-15,3-1 0 16,0-2 2-16,9 0 0 16,-3 0 0-16,3 0 2 15,3-3-3-15,-3 1 0 0,0-1 1 16,3 0 0-16,-3 0 0 0,0 1 0 15,0-1 0-15,0 0 0 16,-3 1 13-16,-3 1 8 16,0 1 3-16,-3 0 1 15,3 0-8-15,-6 3 0 32,0-3-8-32,-3 2-3 0,0-2-6 15,-3 0-2-15,-3 0-35 16,3-2-12-16,3-1-139 15</inkml:trace>
  <inkml:trace contextRef="#ctx0" brushRef="#br0" timeOffset="197869.1225">17862 11168 180 0,'6'-5'68'0,"-6"5"-36"0,9-13-22 16,-6 10 17-16,3-5-9 15,0 3 0-15,2-6-7 16,1 3-1-16,3 0-6 16,-3 0 4-16,3 3 2 0,-3 2 8 0,0 6 3 15,0 0-2-15,-6 10 1 16,0-3 0-16,-3 14 0 15,0-3-5-15,-6 3 1 16,3-3-5-16,-6 1 1 16,3-4-5-16,-3-2 1 15,0-3-1-15,-3-8 3 0,3 1-10 0,-8-12-2 16,-1 1 3-16,0-13 1 16,3 2-5-16,6-8 0 15,0 3-17-15,12-8-6 16,0 5-23-16,9-5-6 15,0 5-26-15,12-2-9 32,-4 4-9-32</inkml:trace>
  <inkml:trace contextRef="#ctx0" brushRef="#br0" timeOffset="198384.3809">18508 10612 184 0,'-3'-31'68'0,"3"31"-36"0,-18-37-20 0,18 31 19 16,-12-7-7-16,3 3-2 16,-9-14 1-16,0 3 2 15,-3 2-13-15,4 3 9 0,-1 6 2 16,3 2-3-16,-6 24 1 16,3-3-6-16,0 21 1 15,3-2-5 1,1 29 1-16,2-11-7 0,-3 32-1 15,3-13 7-15,-3 21 2 16,3-11 0-16,0 8 0 16,0-12-5-16,3-1 0 15,0-11-5-15,3-7-2 16,0-9-14-16,4-10-6 16,-1-5-12-16,-3-21-6 0,0-1-13 15,-9-28-6-15,3 2 14 16,-12-24 8-16,3 6 22 15,0-3 9-15,4 5 30 16,-1-2 12-16,3 5 3 16,6 7 1-16,0 4-8 15,9-1-2-15,0 3-5 0,9 3-3 16,0 3-7-16,18 2-1 16,-7 0-10-16,16 0-2 15,-6 3-3-15,6-6 1 16,-7 3-4-16,7-3 0 15,-3 3-8-15,6 3-4 16,-7 0-40 0,4-3-17-16,-6 3-94 15</inkml:trace>
  <inkml:trace contextRef="#ctx0" brushRef="#br0" timeOffset="200585.5729">18660 11393 196 0,'-15'24'74'0,"15"-24"-40"0,-3 13-13 0,3-13 22 15,3 3-12-15,0-1-6 16,6-2-6-16,-4 0-2 15,7-5-9-15,-3 0 1 0,12-16 2 16,-3 5-4-16,18-19-2 0,-6 6-2 16,11-18-3-16,-5 7 3 15,3-26 0-15,-7 10-1 16,7-13 1-16,-6 11-2 16,-3-11 2-16,5-31-2 15,-8 23-1 1,-9 19 3-16,-3 10 0 15,-6 14 7-15,-6 18 4 16,0 3-5-16,-6 10-3 16,-3 14-3-16,0 5-3 15,3-3 1-15,-9 24 1 16,3-5-1-16,-12 26 2 16,3-8 0-16,-6 22 1 0,4-9 0 15,-1 11 2-15,3-10-1 16,9-4 2-16,0-9-2 15,9-4 0-15,0-7-3 16,12-8 1-16,-3-6 0 0,9-18 1 16,-3-3-2-16,8-26 1 15,-5 3-2-15,18-30 2 16,-6 8-4-16,11-31-2 0,-5 10 2 16,9-18 0-16,14-48 1 15,-29 55 0-15,-3 12 0 16,-6 1 2-16,-3 9-1 15,-3 8-1-15,-4 5 1 32,-2 10-1-32,-3 3-3 0,-6 22 2 15,-6 18 1-15,-3 5 2 16,0-3 1-16,-11 25 1 16,2-9-5-16,-9 30 1 15,6-12 2-15,0 12 1 16,3-8-1-16,4 7-2 15,2-13 1-15,3 6-1 0,3-9 0 16,9-2 0-16,0-5 0 16,9-8 0-16,0-6 0 15,8-4 0-15,-2-4-3 0,3-18 2 16,-3 0-10-16,3-13-5 16,-3 2-25-16,0-10-11 31,-4 3-39-31,1-9-17 0,-3 6-9 15</inkml:trace>
  <inkml:trace contextRef="#ctx0" brushRef="#br0" timeOffset="200854.3341">19689 10475 244 0,'-6'-5'90'0,"9"2"-48"0,-6 0-34 16,3 3 24-16,0 0-20 16,3 3-6-16,-3 2-4 15,0 3-2-15,3 3 0 16,-3 2-31-16,0 0-12 0,0-2-68 15</inkml:trace>
  <inkml:trace contextRef="#ctx0" brushRef="#br0" timeOffset="203074.8873">19582 11306 188 0,'-12'10'71'0,"12"-10"-38"0,-6-8-12 0,6 6 25 16,0-4-17-16,0 1-4 16,-3-8-9-16,3 2-2 15,0-7-8 1,0 2 3-16,0-8 3 0,0 3 0 0,0-11 3 15,0 6-4-15,0-11 1 0,0 5-5 16,0-10 1-16,0 7-5 16,0-7-2-16,0 5 0 15,3 0-1-15,0 2 0 32,3 1 0-32,0 5 0 0,6-3 0 0,-6 6 0 15,9-6 2-15,-3 5-3 16,9-2 0-16,-3 3 1 15,2-3 0-15,-2 5 0 16,3 0 0-16,-3 6-3 16,3 2 2-16,-3 0 3 15,3 3 1 1,-4 2-1-16,-2 3-2 16,3 8-2-16,-3 3 1 15,0 2 1-15,-3 3 2 16,0 5-1-16,-6-2 2 15,0-1 0-15,0 12 1 0,0-4-2 16,-4 6-2-16,1-3 3 16,-3 11 2-16,0-3-4 0,-3 16-3 15,1-8 5-15,-10 16 5 16,0-8-4-16,-12 13-2 16,6-10 5-16,-12 5 3 15,3-8-1-15,-2 5 2 16,2-8-4-16,0-5-2 15,3-5-2 1,1-8 0-16,2-6-2 16,0-12-1-16,3-1-2 15,0-18 1-15,0 2-1 16,9-13 0-16,0 3-20 16,9-13-10-16,0 5-37 15,9-19-14-15,-3 8-55 16</inkml:trace>
  <inkml:trace contextRef="#ctx0" brushRef="#br0" timeOffset="203243.2724">20142 10284 296 0,'-9'6'110'0,"9"-1"-60"0,-6 6-54 0,6-6 21 16,0 5-13-16,0 4-2 15,0-1-26-15,0 0-9 16,0 11-91-16,-3 18-39 16</inkml:trace>
  <inkml:trace contextRef="#ctx0" brushRef="#br0" timeOffset="203676.8426">20237 10729 288 0,'-18'5'110'0,"18"-5"-60"0,-12 5-52 0,12-5 20 16,-3 3-13-16,0 0-3 16,0 2-1-16,0 0-1 15,0 3 0-15,0-2-3 0,0 4 2 16,3 1 1-16,0 2 0 0,0-2-3 31,3 2 0-31,0 0 2 0,3 0 2 16,0 0 0-16,3 3-1 15,-3-5 1-15,3 2-1 16,-3-2 0-16,0 5 2 16,-3-3 27-16,-3 3 14 15,0-3-7-15,-6 3-1 16,0-3-11-16,-3 0-5 0,0 0-11 15,-3 1-5-15,3-4-2 16,1 1-1-16,-1-3-9 16,3 0-4-16,0 0-35 15,0-3-16-15,3 0-86 16,0 1-49-16,0-4 90 16</inkml:trace>
  <inkml:trace contextRef="#ctx0" brushRef="#br0" timeOffset="215248.7931">17868 11991 160 0,'-21'0'63'0,"21"0"-34"0,-15-3-5 15,15 3 24-15,-6 3-22 16,0-3-8-16,-3 11-6 0,0-4 2 16,-3 17-8-1,0-5 6-15,-2 13 3 0,2-6 2 0,-6 8-1 16,0-7-4-16,3 2 0 16,3-5-5-16,0 0-2 15,3-6-2-15,6-2-3 0,0-3 1 16,15-8-1-16,-3 1 0 15,12-12 0-15,-3 1-3 32,6-16 0-32,-3 3-3 0,-1-20 1 15,-2 7 3-15,-3-1 1 16,0 3 1-16,-6 5 0 16,0 6 0-16,-3 4 2 15,0 4-1-15,-3 12 2 16,0 1-2-16,0 10-1 15,0-2 1-15,-3 5 1 0,0 0-3 16,3 2 0-16,0-5 1 16,0-2 0-16,0-3 0 15,6-6 0-15,-4 1-14 16,10-16-5-16,-3 2-8 16,15-20-3-16,-3 7 2 0,9-13 3 15,-4 5 14-15,4-16 8 16,-6 9 1-16,3-12-1 0,-7 9 2 15,-2 2 2-15,-3 9 22 16,-6 9 12-16,0 4-3 16,-6 18-1-16,-3 0-11 15,-6 18-2-15,0-2-5 32,-9 19 2-32,3-6-4 0,-6 21-1 15,0-8-4-15,-5 14-1 16,2-8 3-16,0 2 3 15,3-8-9-15,9 1 0 16,3-9-2-16,6-8 0 16,0-2-3-16,6-13 2 15,0-3-6-15,3-16 0 0,0 3-10 16,-3-19-4-16,-1 3 6 16,-11-9 4-16,1 7 9 15,-19-4 3-15,3 6-2 16,-9 2 1-16,3 4 17 15,0 1 11-15,4 4 1 0,2 2 1 32,3 0-15-32,6 3-4 0,0-1-1 15,12 4 1-15,0-1-3 16,18-2-3-16,-3-1-2 16,17-1-3-16,-5-1 3 15,6-3 0-15,-6 3-1 16,5-3 1-16,-5 4-29 15,3-1-11-15,-6 2-73 0,8 4-28 16,-5-1 5 0</inkml:trace>
  <inkml:trace contextRef="#ctx0" brushRef="#br0" timeOffset="217203.456">18913 11875 228 0,'-21'-11'85'0,"21"11"-46"0,-12 0-24 0,12 0 24 16,-9 0-15-16,3 0-1 15,-3 3-7-15,0-1 0 0,-3 6-9 16,0-3 0-16,-3 9 3 0,3-4 3 16,-2 6 4-1,2-3-7-15,0 6-3 0,3-3-4 16,3 5-3-16,0-3 1 16,6 1-1-16,0-3-3 15,6 0 2 1,0-3-1-16,6 0 0 15,-3-2 4-15,3-1 1 16,-4 1-1-16,-2 2-2 16,0 0 5-16,-9 6 1 15,0-3 9-15,-8 2 2 16,2-2-4-16,-9 0 0 16,3-3-10-16,-12-2-2 0,3-3-1 15,-3-3 0-15,4-2-3 0,5-3 2 16,3 0-12-16,15-8-7 15,0 0-7-15,15-8-3 16,-3 3-4-16,12-6-1 16,-7 3 3-16,22-10 3 15,-6 2 11-15,11-10 6 0,-5 7 5 16,3-5 5-16,-6 6 1 16,-7-3 1-16,-2 5 11 15,-6 3 5-15,-3 2 11 16,-12 9 6-16,0 2-6 15,-9 8-4-15,0 0-7 32,-12 13-2-32,3-2-6 0,-9 13 0 15,3-3-1-15,0 10 3 16,4-4-5-16,-1 5-1 16,3-6-2-16,6 1-2 15,0-1-2-15,12-7 1 16,0-4 1-16,12-12 2 15,-4 0-10-15,10-17-4 0,-3 1-5 16,3-18-3-16,-3 7 7 0,0-8 3 16,-4 3 8-16,-2 2 3 15,-3 6 1-15,-3 5 1 16,-3 3 4-16,-3 8 6 16,-3 2-3-16,-3 14 2 31,0-1-7-31,-6 14-1 0,3-3 4 15,-6 6 3-15,3-3-6 16,1 2-1-16,2-2-4 16,3-3-1-16,0-5-1 15,9-3 0-15,0-2-14 16,5-11-4-16,-2 0-14 16,6-14-7-16,-3 1 3 0,6-18 2 15,-3 7 19-15,6-11 9 16,-3 6 6-16,-1 0 4 15,-2 5 19-15,-6 6 8 16,0 2 8-16,-9 8 4 16,0 0-16-16,-6 16-6 15,0-3-10-15,-3 14-4 0,0-3 2 16,0 10 2-16,1-2-2 16,-1 2-2-16,3-4-2 0,3-1 0 15,0-3-7-15,3-2 1 16,0-5 1-16,9-9 1 15,-3-2 1-15,8-13 2 32,-2 0-6-32,15-11 1 0,-6 3-1 15,6-8-1-15,-3 5 1 16,2-5 3-16,-2 5 0 16,-6 3 1-16,-3 5 0 15,-3 8 0-15,-3 3 0 16,-9 15 2-16,0-2 1 15,-9 16 3-15,3-5-5 0,-6 10-1 16,3-5 4-16,0 2 2 16,0-2-7-16,3-6-1 15,0-2 0-15,9-3 3 16,-3-5-2-16,12-13 0 16,-3-3-6-16,9-13 0 15,-3 2-6 1,6-7 1-16,-3 5-1 15,-4 0 1-15,-2 2 7 16,0 6 4-16,-3 2 2 0,-3 9 2 16,0 2 4-16,-3 10 4 15,-3 1 5-15,3 7 2 16,0-2-9-16,0 0-5 16,0 0-1-16,3 0 2 0,-3-3-4 15,6-5-1-15,0-3 0 16,9-5 2-16,-3 0-10 15,14-13-2-15,-2 3-2 16,3-12 2-16,-6 6-3 16,-1-7-2-16,-2 2 2 15,-6-1 2-15,-3 4 7 0,-12 2 2 16,0 3 4-16,-15 5 1 16,3 2 1-16,-6 12 0 15,4-4 6-15,-7 14 4 16,3 0 4-16,3 11 1 15,0-6-6-15,3 8 0 16,0-5-4 0,6 2 0-16,0-2-5 15,9 5-3-15,-3-8 0 16,9-2-1-16,3-3 0 16,12-6 2-16,-3-2-17 0,9-8-6 15,-4 0-76-15,1-16-34 16,-3 3 2-1</inkml:trace>
  <inkml:trace contextRef="#ctx0" brushRef="#br0" timeOffset="219485.3318">20097 12052 220 0,'-15'8'85'0,"15"-8"-46"0,3 10-21 0,-3-10 25 16,6 3-20-16,-3 0-7 16,9-6-10-16,-3 0-3 15,9-5-1-15,-3 0 1 0,9-10 0 16,-4 2 1-16,1-8 2 15,-3 3-5-15,-3-5-1 0,0 4 2 16,-6 1 1-16,0 3 1 16,-6 2 0-16,0 3 2 15,-15 13 1-15,3 0 1 16,-18 10 2-16,6-2-5 0,-9 16-1 16,4-6 7-1,2 14 2 1,3-5-6-16,6 4-2 15,3-4-5-15,6-3-1 0,0-3 1 16,18-5 0-16,-3-3 0 16,15-10 2-16,-3-1-3 15,6-12-2-15,-4-1-5 16,4-13 0-16,-6 3-3 16,6-11 0-16,-3 3 3 0,2-5 3 15,-5 5 3-15,-6 2 1 16,0 4 3-16,-9 9 3 15,0 4 0-15,-6 15 2 16,0-2 0-16,-6 15 1 16,0-2-2-16,-3 13-1 15,3-5 1-15,-3 5 3 0,3-2-4 16,0-1-3-16,0-2-6 16,3-6 0-16,3-2 4 15,3-8 2-15,0-3 0 0,9-18-2 16,-3 3 1-16,12-17-1 15,-3 6-5 1,12-11 1 0,-7 6 4-16,4-9 2 0,-3 6-3 15,-3 5 1-15,-3 3 0 16,-3 11 0-16,-3 2-3 16,-6 13 2-16,-4-2 1 15,-4 13 2-15,-1-3-3 16,-6 11 0-16,3-3 1 15,-3 5 2-15,3-5-3 0,3 3-2 16,0-3-9-16,9-5-3 16,0-3-1-16,12-10 2 15,-4 0 3-15,10-16 2 16,-6 2 6-16,6-8 1 16,-3 4 2-16,3-4 2 15,-7 3-1 1,4-5-1-16,-3 2 1 15,-3-2-1-15,0 3-3 16,-3-1 2-16,-3 3 1 16,0-2 2-16,-3 2 1 0,-3 3 1 15,0 0-2-15,-6 5 1 16,0 2-2 0,-6 9-1-16,3 0 5 0,-3 15 4 0,0-2-3 15,-3 8-1-15,3-3 2 16,0 11 0-16,0-6-1 15,6 6-1-15,0-6-6 16,3 1-1-16,0-6 1 16,6-2 0-16,0-4 1 15,9-7 0-15,-3-2 0 0,12-12 0 16,-3 1-18-16,5-11-5 16,-2 3-11-16,3-8-4 15,-6 2 12-15,0-2 7 16,-3 3 10-16,-4-1 5 15,-2 3 5-15,-3 3 2 32,0 2 10-32,-3 6 6 0,-3 0 1 15,-3 7 0-15,0 1-4 16,-3 8 0-16,0-3 2 0,-3 7 3 16,0-1-9-16,-3 4-4 15,0-2 1-15,3-3 4 16,0 1-9-16,3-4-5 15,1-2 1-15,4-8-1 16,1 0 1-16,9-13 2 0,-3 2-1 16,9-7 2-16,-3 2-4 15,6-8 0-15,6-8-6 16,-1 6 0-16,1 5-13 16,0 2-4-16,3 3-1 31,0 3 1-31,-1 2 10 0,-2 1 6 15,-3-1-19-15,-3 6-6 16,-3 0 18-16,-3-1 10 16,-7 4 20-16,-2-1 8 15,-6 6-7-15,-6-1-2 16,-8 4 7-16,-4 2 4 16,0 2-7-16,3 1 0 0,3-3 2 15,-3 5 4-15,3-2-10 16,0 2-3-16,0-3-7 15,4 4-3-15,-1-4-3 0,6 1 1 16,0-3 1-16,6-3 0 16,-3-2 0-16,9-3 0 15,-4 0 0-15,13-8 0 16,-3 2 0-16,9-9 0 0,12-9-5 16,-3-3-1-16,-7 3 0 15,1 3 4-15,-6 8 1 16,-6 0 3-16,-6 5-1 15,0 11 2-15,-9 10-4 32,-3 3 0-32,0-3 7 0,-9 16 6 15,3-5-4-15,-12 16 0 16,3-6 2-16,-6 16 1 16,4-7 3-16,-7 4 2 15,6-5-9-15,-3 3-4 16,6-8-2-16,0-5-1 15,3-5 0-15,-2-6 2 0,2-3-12 16,3-12-3-16,0-1-12 16,9-16-2-16,0 3-18 15,3-18-9-15,0 2-18 16,6-13-5-16,0 5 20 16,6-5 11-16,-3 8 27 15,6 0 11 1,-1 5 22-16,4 3 8 15,-3 3 20-15,0 7 11 16,0 0 5-16,0 9 2 0,-3-1-11 16,3 6-3-16,-3-1-22 15,2 6-9-15,1-2-1 16,3 2 1-16,-3 0-8 16,3 2-2-16,-3 1-3 0,3-3-2 15,-3 0-21-15,2-11-9 16,-2 3-36-16,3-8-13 15,-3 3-59 1</inkml:trace>
  <inkml:trace contextRef="#ctx0" brushRef="#br0" timeOffset="219719.7952">21651 11750 292 0,'-15'5'110'0,"12"1"-60"0,-6 7-25 16,3-5 33-16,0 2-16 0,0 1-1 15,-6 10-11-15,0-2-4 32,-11 20-14-32,5-7 1 0,-15 18 1 15,3-7-7-15,-8 10-2 16,5-8-5-16,-3 13-1 0,6-10-6 16,1 2-3-16,2-8-25 15,3 0-12 1,3-7-51-16,3-3-20 0,3-6-26 15</inkml:trace>
  <inkml:trace contextRef="#ctx0" brushRef="#br0" timeOffset="222445.7033">17948 13121 184 0,'-6'5'68'0,"6"-5"-36"0,0 16-18 0,0-16 20 16,0 8-8-16,0 0-1 16,3 2 1-16,-3-2 1 15,6 3-14-15,-3-3-3 0,6 0-3 16,-3-3 1-16,12 0 0 0,-3-2-7 0,9-6 0 16,-4 1-1-16,10-9 2 15,-3 3-1-15,6-8 2 16,-7 3-2-16,10-8-1 15,-6 5 1-15,6-5 1 16,-7 2-1-16,1 1 2 16,-3 2 0-1,-6 3 1-15,-3 2 0 16,-6 3 0-16,-4 3-7 16,-8 5 0-16,0 0-8 15,-3 3-1-15,1-1-9 16,-7 3-4-16,3-2-4 15,-6 8-2-15,3-3 3 16,-3 5 3-16,0-3 14 0,-6 4 8 16,3-4 3-16,-3 6 0 15,4-3 20-15,-4 3 11 16,0-3 5-16,-3 6 0 16,3-3-4-16,-3 2 0 15,3-2-9-15,-2 5-2 0,2-2-10 16,0 2-2-16,3-5-3 0,0 2-1 15,3-2-3-15,3 0-2 16,0-3-4-16,0-2 0 16,3-3 4-16,3 0 4 15,0-3-10-15,1-2-3 16,-1 0-18-16,3-3-8 31,0 0-32-31,3-6-12 0,-1 1-38 16</inkml:trace>
  <inkml:trace contextRef="#ctx0" brushRef="#br0" timeOffset="222962.069">18183 13203 196 0,'0'-8'74'0,"0"8"-40"0,0-6-18 16,0 4 24-16,0 2-10 16,0 0-2-16,0 0-1 15,0 0 0-15,0 5-14 16,0-2 3-16,-6 13 2 0,3-3-6 0,-6 13 1 15,0-4-6-15,-5 12-2 16,2-5-2-16,-6 8 0 16,3-3-4-16,0 1 0 15,3-6 1-15,0 5 0 16,0-5-3-16,3 1 2 0,3-7-34 31,3-1-17-31,1-4-26 0,7-10-10 16,-2 0-18-1</inkml:trace>
  <inkml:trace contextRef="#ctx0" brushRef="#br0" timeOffset="223230.9651">18365 13197 232 0,'-9'-5'88'0,"9"5"-48"0,-3-3-9 16,3 3 32-16,-3 3-31 16,3-3-9-1,-3 5-13-15,0 1-2 16,0 15-5-16,0-5-2 0,0 13 0 16,0-5-1-16,0 13 0 15,0-6 0-15,0 7 2 16,0-4-21-16,3 6-7 15,0-6-40-15,3 0-17 0,0-5-32 16</inkml:trace>
  <inkml:trace contextRef="#ctx0" brushRef="#br0" timeOffset="225365.2034">19002 13055 424 0,'-51'15'159'0,"51"-15"-86"0,-27 11-87 16,24-11 24-16,-3 3-12 15,4-3-2-15,-1 2-28 16,0-2-14-1,6 6 24-15,0-4-51 0,8 6-17 16,-2 0-40 0</inkml:trace>
  <inkml:trace contextRef="#ctx0" brushRef="#br0" timeOffset="225502.7074">19038 13272 304 0,'-12'13'115'0,"12"-13"-62"0,0-3-57 16,0 3 21-16,0-3-29 15,0 1-8-15,3-3-109 16,0-1-47-16,0 6 87 16,0 0 45-16</inkml:trace>
  <inkml:trace contextRef="#ctx0" brushRef="#br0" timeOffset="246358.9081">7477 6252 160 0,'-9'-5'60'0,"9"5"-32"0,-3-5 7 16,3 2 27-16,0 3-16 16,0 0-6-16,0 3-10 15,0-3-2-15,3 7-16 0,-3 1 0 0,3 3 1 16,0 0-3-16,0 10 0 15,0-3-4-15,2 14-1 16,1-6-1-16,3 12 2 16,0-4-3-16,6 0 0 15,0-5-1-15,6-2 1 16,-3-3-2 0,3-6-1-16,-4-2-6 15,4-8-1-15,-3 0-24 0,0-8-7 16,-3 0-55-1,-3-11-25-15,-3 1 9 16</inkml:trace>
  <inkml:trace contextRef="#ctx0" brushRef="#br0" timeOffset="249439.9209">7372 6453 192 0,'-9'-5'74'0,"9"5"-40"0,-3 0 2 0,3 0 32 16,0-3-12-16,0-2-3 0,3 2-10 15,0 1-5-15,3-4-21 16,0 1-4-16,0 0 1 0,0 0-2 0,6-9 1 15,-3 4-7-15,9-4-4 16,-3 4-1-16,9-3 1 16,-7-1-3-16,4-1-2 15,-3 1-20-15,-3 1-8 16,0 0-15-16,-6 2-4 0,-3 3-17 16,-9 3-6-16,0 0-50 15</inkml:trace>
  <inkml:trace contextRef="#ctx0" brushRef="#br0" timeOffset="249639.9622">7447 6292 204 0,'-12'13'77'0,"12"-13"-42"0,-3 11-4 0,3-11 32 15,0 13-4-15,0-3 0 16,-3 14-18-16,0-3-5 16,-3 19-21-16,0-3 0 0,-3 11-1 15,0-6-5-15,-6 11-1 16,3-8-2-16,-2 3-1 15,2-9-6-15,0-4-1 0,3-6-21 16,3-3-8-16,0-5-33 0,6-10-11 16,0-3-78-1</inkml:trace>
  <inkml:trace contextRef="#ctx0" brushRef="#br0" timeOffset="249924.5115">7593 6242 340 0,'-12'10'126'0,"12"-10"-68"0,9 3-46 0,-6-3 32 15,6 0-25-15,-3 0-7 16,8-6-8-16,-2 1-4 16,12-5 1-16,-6 2-1 0,6-8 0 15,-6 3-22-15,2-3-10 0,-2 2-42 16,0-4-15-16,-3 2-43 16</inkml:trace>
  <inkml:trace contextRef="#ctx0" brushRef="#br0" timeOffset="250140.2274">7762 5993 256 0,'-9'16'96'0,"9"-16"-52"0,0 50-29 16,0-45 26-16,0 14-11 16,0-3 0-16,0 13-13 15,0-5-5-15,0 15-7 16,0-4 1-16,3 7 0 0,-3-8-5 15,3 1 0-15,0-6-14 0,-3-5-5 16,0-6-43-16,0-10-18 16,0-3-49-1</inkml:trace>
  <inkml:trace contextRef="#ctx0" brushRef="#br0" timeOffset="250324.4444">7613 6162 348 0,'3'21'132'0,"-3"-21"-72"0,21 24-52 0,-18-21 29 16,9 10-17-16,-3-2-3 16,9 10-8-16,-3-5-4 15,3 5-2-15,-3-3-5 0,2-2 1 16,-2-3-21-16,3-5-10 16,-3 0-39-16,0-8-17 0,-3 0-51 15</inkml:trace>
  <inkml:trace contextRef="#ctx0" brushRef="#br0" timeOffset="250440.3627">7789 6128 4 0,'0'0'0'0</inkml:trace>
  <inkml:trace contextRef="#ctx0" brushRef="#br0" timeOffset="250693.285">7866 6088 316 0,'-17'16'121'0,"17"-16"-66"0,-9 16-33 0,9-14 33 0,-3 9-27 16,0-3-10-16,-6 8-9 15,0-3-2-15,-9 19-4 16,3-6-8-16,-9 19-5 0,3-5-47 16,-2 10-22-16,-16 22-75 31</inkml:trace>
  <inkml:trace contextRef="#ctx0" brushRef="#br0" timeOffset="251679.2564">7405 11142 312 0,'-6'0'118'0,"6"0"-64"0,0-3-39 0,0 3 31 16,3-3-25-16,0 1-8 16,6-4-9-16,0 1-1 15,12-3-2-15,-3 3-1 0,14-3 1 16,-5 0-1-16,6-16 0 15,-6 3 0-15,3 2 2 32,-7 4-1-32,-2 1-1 0,-3 1 5 15,-6 13 1-15,0 0 4 16,-12 16 4-16,0-3 1 16,-9 16 0-16,3-5-5 15,-15 11-2-15,3-6 0 16,-6 24 2-16,4-8-3 15,-4 7-2-15,6-7-2 0,0-2-3 16,3-6-4-16,6-8 0 16,0-3-25-16,9-12-8 15,0-4-27-15,15-28-13 16,-3 2-18-16,12-21-6 16,-3 5-7-1</inkml:trace>
  <inkml:trace contextRef="#ctx0" brushRef="#br0" timeOffset="251941.5048">7744 11062 364 0,'-14'27'137'0,"14"-27"-74"0,-18 29-54 0,15-27 32 16,-3 14-14-16,0-2-1 15,3 12-4-15,0-2-2 16,3 8-10-16,0-6 2 0,6 8 2 16,0-4-7-16,6-1-2 0,-3-6-3 15,5 1-2-15,-2-5 1 16,6-6-1-16,-3-2 0 15,6-6 0-15,-3 0-3 16,3-7 2-16,0-1-4 16,-4-2 1-16,-2-1-7 15,0-2-3-15,-3 3-8 0,-6 0-3 16,0-1-34-16,-9-4-13 16,0 2-98-1</inkml:trace>
  <inkml:trace contextRef="#ctx0" brushRef="#br0" timeOffset="255167.6285">8018 11359 148 0,'-32'-30'57'0,"32"30"-30"0,-21-15-14 0,18 12 19 15,-3-2-1-15,3 2 4 16,0 3-17-16,0 0-8 16,0 13-6-16,0-2-1 0,0 15 2 15,0-5-2-15,3 30 0 16,0-9-1-16,-3 22-2 15,0-14 1-15,3 8-1 0,0-8 0 16,0 9 2-16,0-12-1 16,6-2-1-16,0-5-32 15,6-14-14-15,-3-5-54 16</inkml:trace>
  <inkml:trace contextRef="#ctx0" brushRef="#br0" timeOffset="255467.8122">7941 11459 180 0,'-15'-21'68'0,"15"21"-36"0,0-29-29 0,0 24 17 15,6-6-12-15,-3 3-2 16,9-3-6-16,-3 1-1 16,9 2 1-16,-3 0 2 0,8 5 1 0,-2 1-4 0,6 4-1 15,-6-2 1-15,0 8 2 16,-4-2 22-16,-2 9 9 15,-3-1-4-15,-6 2-4 16,-3-3-3-16,-6 8 1 16,0-3-8-16,-15 4-3 31,4-4-4-31,-13 1-2 0,3-6-3 16,-3-3-2-16,6 1 1 15,0-6-1-15,4 1-20 16,2-6-7-16,3 0-107 15</inkml:trace>
  <inkml:trace contextRef="#ctx0" brushRef="#br0" timeOffset="353659.0058">8578 12586 228 0,'-18'27'85'0,"18"-27"-46"0,-9 16-13 0,9-14 31 16,-3 1-23-16,0 0-7 15,3-1-14-15,0 1-6 0,3-3-4 16,0 0-3-16,6-8 3 0,-3 0-2 16,3-11-1-16,0 4 1 0,6-15 1 15,-3 7-3-15,5-9 0 16,-2 3-4-16,9-3-1 15,-3 6 3-15,0 2 1 32,-3 3-1-32,0 5 2 0,-4 0 1 15,-2 8 2-15,-3 0-1 16,-6 19-1-16,0-4 5 16,-6 28 4-16,0-6-5 15,-6 19-2-15,0-9 1 16,-2 17 2-16,2-11-2 15,0 8 0-15,0-8-1 0,0 0-2 16,3-3 3-16,0-8 0 16,3-4-17-16,3-9-7 15,0-3-32-15,6-18-11 16,0 0-62 0</inkml:trace>
  <inkml:trace contextRef="#ctx0" brushRef="#br0" timeOffset="354037.0182">8968 12279 200 0,'0'-2'74'0,"0"2"-40"0,0-3-7 0,0 3 29 15,0 0-20-15,0 0-5 32,0 5-10-32,0 1-2 0,0 12-10 15,0-2-1-15,-3 29-1 0,3-8-1 16,-3 13 1-16,0-7-2 15,0 15 2-15,0-8-2 16,0 8 2-16,0-7-2 16,3 2 0-16,0-6-1 15,3-5 0-15,-3-4 0 0,3-7 2 16,0-4-5-16,6-9-3 16,-3-2 3-16,3-11 3 15,-3-2 1-15,3-16 0 16,0 2-6-16,2-15 1 15,-2 5 2-15,3-11 1 16,-3 5-4 0,3 1 1-16,-3 5-18 15,0 2-5-15,0 3-20 16,-3 1-5-16,0 4-48 0,-3 6-18 16</inkml:trace>
  <inkml:trace contextRef="#ctx0" brushRef="#br0" timeOffset="356141.6149">8530 16616 264 0,'-3'-5'101'0,"3"5"-54"0,6-11-55 16,-3 8 18-16,3-10-9 16,0 3-1-16,3-12 1 15,0 6-1-15,3-10 0 16,-3 5 0-16,3-8 0 0,-3 2 0 15,0 9 2-15,0-1 14 16,-4 11 9 0,1 0-1-16,-3 14 0 15,0-4-4-15,-3 17-1 16,0-3-6-16,0 10-3 16,0-5-5-16,-3 14-2 15,3-6 1-15,0 11 0 16,0-11-5-16,0 5-1 15,0-8-6-15,3-4 0 0,0-6-42 0,3-14-17 16,0-2-56 0,6-21-42-16,-3 2 69 15</inkml:trace>
  <inkml:trace contextRef="#ctx0" brushRef="#br0" timeOffset="356611.3173">8884 16190 252 0,'-3'3'96'0,"3"-3"-52"0,-2 7-23 16,2-7 28-16,0 8-13 16,0 0-3-16,0 11-4 15,0-3-1-15,0 10-15 16,0-2 1-16,0 10 0 0,0-5-3 16,0 19-1-16,0-8-2 0,0 7 2 15,0-2-3-15,0 8 1 16,0-10-5-16,2-6 0 15,1 0-1-15,0-8 1 0,0 0-2 16,0-5-1-16,0-6 3 16,3-2 0-16,0 0-1 15,0-8 1-15,0 5-2 0,3-5 2 16,-3 0 0-16,3-8 1 16,-3 5 0-16,0-5 2 15,0 0-1-15,0-8 0 16,0 3-1-16,0-8 0 15,0 2-5-15,0-5 1 32,0 3 0-32,0-8 0 0,-1 0 0 15,4 0 0-15,-3 0-3 16,0-3 0-16,0 8 6 16,0-5 5-16,0 5-9 15,0-5-3-15,0 7-9 0,0-1-3 16,0 4-13-16,0 0-7 15,-3 3-38-15,0 1-17 16,0 4-67 0</inkml:trace>
  <inkml:trace contextRef="#ctx0" brushRef="#br0" timeOffset="389331.8676">7846 10385 152 0,'-3'0'57'0,"3"0"-30"0,-3-3-16 0,3 3 18 15,0-2-13-15,0 2-1 16,0-3-7-16,0 0-3 16,3-2-2-16,0 2 0 0,3-5 0 15,-3 3-1-15,8-3 1 16,-5 0-2-16,3-2 2 16,0 2-2-16,6-3-1 0,0 1-2 0,0-1 1 15,0 3 1-15,0 0 2 16,-3 3-1-16,0 0 2 15,-1-1-2-15,-2 1-1 16,0 0 9-16,0 2 6 16,-3 0-1-16,0-2 0 15,-3 5 0 1,0 5 2-16,0-5-5 16,-6 8-1-16,0 0-6 15,0 11-1-15,0-3 1 16,-6 10 0-16,3-2 0 15,-3 10 0-15,0-5-2 16,3 6-2-16,1-6 1 16,-1 3 1-16,3-6-1 0,0 3-1 15,0-2 1-15,0-1-1 16,3-5-3-16,3-2 2 16,0-3-32-16,3-6-13 0,0 1-12 15,2-8-3-15,-2-3-30 16</inkml:trace>
  <inkml:trace contextRef="#ctx0" brushRef="#br0" timeOffset="389694.7735">8152 10345 148 0,'6'-2'55'0,"-6"2"-30"0,6 0-14 15,-3 0 18-15,0 2-11 16,-3 1-2-16,3 2-5 16,0 0-2-16,0 11-5 15,0-2 2-15,0 9 3 0,0-1-3 16,0 9-1-16,0-4-2 16,0 4-3-16,-3-4 3 0,3 2 0 15,-3-2 1-15,3-4 2 16,-3-2-1-16,3-2 0 15,0-3-1-15,0-6 2 16,0 1-3-16,3-8-2 0,-3-1 2 16,3-10 0-16,0 3-1 31,3-11-2-31,-1 0 1 0,4-10-1 16,-3 2-38-16,12-13-14 15,-3 8-49 1</inkml:trace>
  <inkml:trace contextRef="#ctx0" brushRef="#br0" timeOffset="390217.4871">8634 9708 156 0,'-8'2'57'0,"8"-2"-30"0,-3 3-10 0,3-3 22 0,0-3-20 31,0 1-7-31,3-4-8 15,-3 4-4-15,2-9 1 0,1 3-1 0,3-8 0 16,-3 0 0-16,3-2 2 16,0 2-1-16,0-5-1 15,0 5 3-15,3 0 0 16,-3 3-4-16,3 0-1 16,-3 2 1-16,0 3 2 0,0 0 6 15,-3 8 6-15,0 0-1 16,-3 11 1-16,0-3-3 15,0 18-1-15,0-5-8 16,-3 19-2-16,0-8 0 16,-3 2 0-16,0-5 3 15,0 6 3 1,0-6-2-16,0 2 0 16,3-4-1-16,0 5-2 15,0-6-4-15,3-2 0 16,0-6-42-16,3-12-19 15,-3-1-33-15</inkml:trace>
  <inkml:trace contextRef="#ctx0" brushRef="#br0" timeOffset="390615.4701">8870 9472 92 0,'-6'5'35'0,"6"-5"-18"0,-3 8 17 0,3-8 23 0,0 6-25 16,0-1-10-16,0 8-8 16,0-2-2-16,0 13-6 15,0-3-2-15,0 16 2 0,0-3-3 16,-3-2 0-16,0-6-3 16,0 9-1-16,0-6 14 15,3 5 6 1,0-5-9-16,0 0-3 15,0-5-3-15,0 0 0 16,0-5 0-16,3-1 2 16,0-2-3-16,3-8 0 15,0 0 5-15,3-11 3 16,-4 1-6-16,7-12-1 0,0 4-2 16,3-6-2-16,3 3 1 0,-3-9-1 15,-3 7-5-15,3-7-1 16,-3 7-28-16,3 1-13 15,-4 4-61 1</inkml:trace>
  <inkml:trace contextRef="#ctx0" brushRef="#br0" timeOffset="391163.9055">9143 10401 212 0,'-14'0'82'0,"14"0"-44"0,3-3-29 0,-3 0 22 15,5-2-19-15,-2 3-6 16,6-9-4-16,0 0-2 16,3-4 0-16,-3 1 0 0,6-2 2 31,-3 3-1-31,3 0 2 0,0 2-4 15,0 3 0-15,-4 0 1 16,1 3 2-16,0 0 10 16,-3 2 4-16,0 1 1 15,-3 4 2-15,0 1-6 16,-3 10 0-16,0-2-6 16,-3 13-2-16,0-3-2 0,0 16 0 15,0-6 0-15,-3 9 1 16,0-5-2-16,0 2 1 15,0-6-2-15,0 4-1 16,0-6-2-16,3-3 1 16,0-2-17-16,3-5-8 0,0-3-30 31,3-9-13-31,0-1-45 16</inkml:trace>
  <inkml:trace contextRef="#ctx0" brushRef="#br0" timeOffset="391516.5839">9438 10313 184 0,'-3'-5'71'0,"3"5"-38"0,0-2-12 15,0 2 25-15,0 0-15 16,0 0-5-16,0 2-11 16,0 1-5-16,0 7-5 15,0 1-2-15,0 15 3 0,0-2-3 16,0 11-2-16,0-6 0 15,0 10-1-15,0-4 6 0,0-1 4 16,0-5-5-16,0-2-1 16,0-3-4-16,3-6-1 15,0-2 1-15,3-8 2 16,-3 0-1-16,6-11 2 16,-3 1-2-16,3-17 2 15,0 3-2 1,3-10-1-16,-3 2-2 0,5-5 1 15,-2 2-21-15,0 1-10 16,-3 2-26-16,0 0-11 16,0 3-34-1</inkml:trace>
  <inkml:trace contextRef="#ctx0" brushRef="#br0" timeOffset="419740.615">14754 14235 228 0,'0'-8'88'0,"0"8"-48"0,0-8-27 32,0 5 24-32,3 0-6 0,0 1-1 15,0-1 6-15,0 0 3 16,0 6-20-16,0 0 5 0,-3 10 0 15,0-2 1-15,0 12 0 16,0-1-10-16,-3 20-2 16,0-5-5-16,-6 24 0 15,0-8-5-15,0 16 0 0,0-11-1 16,1 5-2-16,2-7-2 16,0-3 1-16,0-8-4 0,3-6-1 15,0-7-37-15,3-11-14 16,0-2-39-16,0-24-15 15,0-1-25 17</inkml:trace>
  <inkml:trace contextRef="#ctx0" brushRef="#br0" timeOffset="420408.6362">14683 14184 244 0,'-3'-8'90'0,"3"8"-48"0,3-5-34 0,-3 2 24 16,3 1-14-16,0-1-2 15,6-2-5-15,-3 0 0 16,6 5-6-16,-4 0-1 0,13 0 2 16,-3 0-1-16,9 5 0 15,-3-2-1-15,3 7 0 0,-4-2 0 16,1 5 2-16,-3-2 6 15,0 7 2-15,-3-2-5 0,-6 5-3 16,-3-2-1-16,-6 7 1 16,-3-4 1-16,-6 4 1 15,0-2-4-15,-12 2-1 32,3-5 1-32,-12 3 0 15,3-5-5-15,-5-3 1 16,5 0 2-16,0-6 3 0,6 1-7 15,0-3-3-15,3-3 0 16,6 0 1-16,0-2 2 16,9 0 3-16,0-1-2 15,12 1-2-15,-3-1 2 0,15 1 0 16,-3 0 1-16,12 5 0 16,-7 0 0-16,7 5 2 15,-6-3 1-15,0 9 1 16,-3-3 2-16,-4 2 3 15,-2-2 7-15,-3 11 2 16,-3-6 2 0,-3 5 0-16,-3-2-3 15,-3 5 0-15,0-5-5 16,-12 5 0-16,0-5-5 16,-12 0-2-16,3-3-2 15,-20-5-3-15,5-3 1 0,-6-8-1 16,6 1-7-16,-2-6-3 15,5 0-3-15,3-6 0 16,3 1-9-16,4 0-3 16,2 2-22-16,3 0-9 0,3 1-37 15,3 2-16-15,3 0-17 16</inkml:trace>
  <inkml:trace contextRef="#ctx0" brushRef="#br0" timeOffset="422477.0253">15117 14838 156 0,'-9'-3'57'0,"9"3"-30"0,-3-8-3 0,3 6 22 15,0-4-23-15,0 1-7 16,3-3-9-16,0 0 0 15,3-2-4-15,0 2 3 0,3-6 0 16,-3 1-5 0,9 0 0-16,0 2-1 0,6-2 2 15,-3 3-3-15,3-1 0 16,-4 3 3-16,4 3 1 16,-3-1 7-16,0 6 6 15,-3 0-2-15,0 8 0 16,-3-2-2-16,-6 7 2 15,0 0-5-15,-6 8-3 0,0-2-3 16,-9 7-3-16,0-2 5 16,-12 5 1-16,6-5 2 15,-9 0 0-15,6-6-4 16,-6-4-1-16,4-4-3 16,-1-7-1-16,3-1 1 15,0-9 0 1,3 1-3-16,3-7 2 15,3 0-4-15,3-6 1 16,3 3-14-16,6-7-3 16,0 1-5-16,6-4 1 15,0 5-2-15,12-6 0 0,-3 6 10 16,9-3 7-16,-6 6 7 16,5-1 2-16,-2 6-2 0,0 2 2 15,0 4 5-15,-3 4 5 16,-4 0 8-16,-2 6 4 15,0 0 5-15,-3 4 1 16,-3 1-3-16,0 11-3 16,-3-1-3-16,-6 6 1 15,0-3-4-15,-9 6 1 0,3-3-5 16,-6 2-1-16,3-2-6 16,-3 0-1-16,0-6 1 15,1-2 0-15,2-3-2 16,6-2-2-16,0-3-2 15,6-11 1-15,0 1-1 16,6-14 0 0,-1 3-5-16,7-11-3 15,0 3-8-15,3-14-1 16,-3 6 5-16,6-8 6 16,-3 8 3-16,5-5 3 0,-5 2 1 15,3 5 3-15,-3 6-3 16,0 5 0-16,-3 3 3 15,-3 10 3-15,-3 1 4 0,-3 15 2 16,0-2-1-16,-6 12-1 16,0-1-3-16,-3 9-1 15,3-2-3-15,3 3-2 16,-3-5 1-16,5-1 1 16,1-2-3-16,3 0 0 31,0-6 1-31,3-2 0 0,0-3-44 15,6-5-20-15,-3 0-74 16</inkml:trace>
  <inkml:trace contextRef="#ctx0" brushRef="#br0" timeOffset="423046.6546">15975 14129 268 0,'-6'13'101'0,"6"-13"-54"0,-6 37-44 15,6-32 23 1,-3 16-11-16,0-2 2 16,-3 18 1-16,0-5 3 15,-3 23-11-15,0-7 3 0,0 10 1 16,3-8-1-16,0 3 0 15,0-8-5-15,3 0-3 16,0-2-5-16,0-9 0 16,0-5-2-16,3-13-2 0,0-3 3 15,0-13 2-15,0 0-2 16,3-18 0-16,-3 2-4 16,0-11-1-16,0 6-4 15,-9-3-1-15,3 1 6 16,-8 7 2-16,2 0 3 15,-9 11 0-15,3-1-5 0,-3 14-1 16,3-2 3-16,0 9 3 16,3-1 1-16,1 12-1 15,2-7 1-15,3 4-1 0,3-1 2 16,6-1 3-16,0-3-2 16,9 1 0-16,-3-3 1 31,9 0 0-31,-4-3-2 0,7-5 1 15,-3 0-4-15,3-8 0 16,-3 0 1-16,3-6 2 16,0 1-3-16,3-3 0 15,-4 0-37-15,1-2-14 16,-3-1-38-16,6 0-16 16,-3 4 4-16</inkml:trace>
  <inkml:trace contextRef="#ctx0" brushRef="#br0" timeOffset="423415.6124">16082 14512 224 0,'-3'-2'85'0,"3"2"-46"0,0-3-6 0,0 3 31 16,0 3-24-16,0-1-10 16,0 12-12-16,0-4-2 15,-3 14-9-15,0-3-2 0,-6 8-1 16,0-5 0-16,-3 13 2 15,3-8-1-15,0 3 2 0,0-3-6 16,0-2-1-16,3-4 0 16,0-4 2-16,4-3-41 15,-1-11-16-15,0 0-95 16</inkml:trace>
  <inkml:trace contextRef="#ctx0" brushRef="#br0" timeOffset="423578.4319">16031 14428 192 0,'-21'-3'74'0,"21"3"-40"0,-9-5-31 15,9 2 17-15,0 1-10 16,0 2-3-16,6 0-7 16,0 0 0-16,3 0 0 0,0 0-9 0,0 5-2 15,0 0-80 1</inkml:trace>
  <inkml:trace contextRef="#ctx0" brushRef="#br0" timeOffset="424122.8704">16228 14579 252 0,'-3'5'96'0,"3"-5"-52"0,0 10-29 15,0-10 24-15,0 6-21 0,0-1-5 16,0 6 1-16,0-1 2 16,-3 9-8-16,0-3 4 0,-3 10 2 15,0-7 4-15,-3 4 1 16,0-4-6-16,0-1 0 0,0-2-10 16,0-2-2-16,3-4-1 15,3-2 0-15,0 0 0 16,6-11 0-16,0 1-3 15,6-14 0-15,0 3-7 0,6-17-2 16,-3 7 2-16,3-9 1 16,-3 3 6-16,3-8 1 15,-4 8-1-15,1 0 2 16,0 5 1-16,0 3 2 16,-3 2-3-16,0 6 0 31,0 0 1-31,-3 7 2 0,0 1-1 15,-3 13 2-15,0-3-2 16,-3 11 2-16,0-3 0 16,0 11 1-16,0-3-5 15,0 6-1-15,0-3 3 0,0-1 1 16,0-1-3-16,3 1 1 16,-3-4-13-16,6-3-5 15,0 0-25-15,6-8-11 0,-3 0-15 16,11-8-5-16,-5 0-22 15,6-8-13 1,-3 0 54-16</inkml:trace>
  <inkml:trace contextRef="#ctx0" brushRef="#br0" timeOffset="425102.2814">16609 14592 132 0,'3'-16'52'0,"-3"16"-28"0,6-13-11 0,-3 10 17 0,0-2-6 15,0-1 0-15,-3-1 2 16,0 1 3-16,0-2-15 15,0 0 3-15,-6 0 3 0,3 3-5 16,-9-3 0-16,3 3-7 16,-6 5 0-16,3 0 4 0,-3 5 4 15,3-2 1-15,0 10-1 16,0-2-8-16,0 7-3 16,4-2-1-16,2 5 2 15,0-5-3-15,3 3 0 16,0-4 1-16,6-1 0 31,-3-4-2-31,6 4-2 0,0-7 1 16,2-1-1-16,1-4-3 15,3-4 2-15,-3-1 1 16,6-5 0-16,-3-2 0 0,0-4 0 16,-3 1 0-16,0-5 2 15,0 2-3 1,-3-5 0-16,0 5 1 0,0-3 2 0,0 3-1 15,-3 0 2-15,-1 3-4 16,-2 0 0-16,0 0 1 16,0 2 2-16,0 3 1 15,0 0 1-15,0 3-5 16,0 2-1-16,0 1 5 16,0 4 3-1,0-2-1-15,0 8 2 16,0 0-4-16,0 8 0 15,0-3 1-15,0 14 2 16,0-6-1-16,0 11 0 16,0-6-6-16,0 11 1 15,0-5 0-15,0 13 2 16,0-11-1-16,-2 14 2 0,-1-6-2 16,0 11 2-16,0-8-2 15,0 8-1-15,0-8-2 16,0 11 1-16,3-9-1 0,-3 9 0 15,0-9 4-15,-3 6 1 16,0-5-1-16,-3 2-2 16,3-7 1-16,-9 2-1 15,3-8 0-15,-9 0 2 0,3-6-1 16,-8-2-1-16,2-5 1 16,-6-10-1-16,3-1-7 15,-17-13 0-15,8 0 3 16,-12-13 2-16,7 2-1 31,-1-13 0-31,6 6-1 0,0-11 3 16,7 5 0-16,5-11 3 15,3 6-6-15,6-3 1 16,3 3 1-16,9-2 1 16,0 4 1-16,18 1 0 15,-3 2 2-15,15 0 1 16,-6 8-1-16,9 3-2 0,-7 0 1 15,7 5-1-15,-6 0 0 16,3 3 0-16,-3 2 2 16,2 3 1-16,-2 0-4 0,-3 3 1 15,-3-1 2-15,-3 1 1 16,-3-1-1 0,-3-2 1-1,-1 0-2-15,-5 0 2 0,3 0-26 16,-6-2-12-16,0-1-73 15,-9 1-29-15,6 2 17 16</inkml:trace>
  <inkml:trace contextRef="#ctx0" brushRef="#br0" timeOffset="425772.1858">16868 14568 352 0,'-9'-5'132'0,"9"5"-72"0,0-3-61 15,0 0 25-15,3 3-18 16,0 0-6-16,0 0-47 16,0 0-18-1,0 8-80-15,-3 0-33 16</inkml:trace>
  <inkml:trace contextRef="#ctx0" brushRef="#br0" timeOffset="425925.4031">16894 14782 348 0,'-23'8'132'0,"23"-8"-72"0,-6-2-50 0,6-1 30 16,0 3-24-16,0 0-6 15,0-3-25-15,0 3-8 16,0 0-120-16,0 0-55 16,3 0 79-16,0 0 41 15</inkml:trace>
  <inkml:trace contextRef="#ctx0" brushRef="#br0" timeOffset="442962.3221">8122 17531 284 0,'-74'0'107'0,"26"-16"-58"0,-14-21-59 0,38 16 14 16,-3-13-1-16,-5-3 3 16,5-8-1-16,3-5 2 15,3-17-4-15,6-12-4 0,6 0 0 16,9-9 1-16,12-7 0 0,3-3-3 15,9-2 2-15,15-6 1 16,14-5 2-16,7 7-3 16,5 4 0-16,7 2-1 15,14 3 0-15,3 5 4 0,-2 8 1 16,-1 13 5-16,15 11 3 16,-3 8-6-16,-2 10-3 31,-10 11 1-31,3 5 0 0,-5 11 3 15,-10 7 1-15,-9 12 3 16,-2 4 1-16,-12 17-1 16,-7 7-1-16,-5 11-1 15,-6 13 0-15,-10 11 0 16,-2 24 0-16,-6 13-2 16,-6 10 1-16,-6 11-4 0,-6 5-2 15,-6 14 0-15,-9-1 1 16,-5-7-1-16,-10-6 2 15,-6 8 2-15,-12-2 4 16,-17 13 0-16,-3-19 2 16,-19-10-6-16,-11-22-3 0,-12-23-8 15,-21-21-1-15,-6-30-10 16,-21-34-2-16,-5-29-17 16,-7-26-6-16,3-27-22 15,13-27-10-15,11-23-46 16</inkml:trace>
  <inkml:trace contextRef="#ctx0" brushRef="#br0" timeOffset="445531.3049">9599 16764 200 0,'-42'-3'77'0,"30"6"-42"0,6 0-48 0,6-3 9 16,3-3-3-16,3 3 2 15,12 0 5 1,3 0 0-16,6 3-2 0,2-1-1 15,4 1 2-15,0 2 2 16,3-2 0-16,5-3 2 0,16 5-4 16,8-2 0-16,4-3 1 0,-1-3 2 15,13-2-1-15,14 5 2 16,0-3-2-16,9-2-1 16,18 5 1-16,-3 0-1 15,12-5 0-15,9 2 0 16,-3 3-3-16,12 0 2 15,3 3 1 1,-3-3 2-16,11 2-1 16,-5 1-1-16,9-3 14 15,0 8 5-15,-1-8-7 16,7 0-2-16,-12 0-2 16,11-8 2-16,-8-3-1 15,3-7 2-15,3-1-4 16,-16-4-2-16,7-9 2 0,-6 3 0 15,-18-3-1-15,3-2-1 16,-3-4-1-16,-12 7 0 0,-9-4 0 16,6-2 2-16,18-8-3 15,-24-2 0-15,-18-1 1 16,-11-2 2-16,-4 7-1 16,-9 1 2-16,-8 0 0 0,-9 2 1 15,-10-2-2-15,-5-1 1 16,0-4-2-16,-13-1 2 15,-2 6-2-15,-6-3 0 16,-3 5-1-16,0 0 0 16,-3 3-5-16,0 3 1 31,-1 0 0-31,1-1 0 0,0 4 0 16,0-1 2-16,0 3-3 15,0 0 0-15,0-1 1 16,0 1 2-16,0 3-3 15,6-1-2-15,-4 4-1 16,1-1 3-16,-3-3-11 16,0 4-2-16,-3 1-22 0,-3 4-9 15,-3 5-47 1,-3 2-51-16,-6 6 44 16</inkml:trace>
  <inkml:trace contextRef="#ctx0" brushRef="#br0" timeOffset="458520.5668">8459 10218 152 0,'-60'-10'57'0,"60"10"-30"0,-47-48-16 0,41 40 15 0,-12-18-3 16,3 4-2-16,-6-28-9 16,3 8-5-16,-3-27-4 15,4 11 0-15,5-29 0 0,3 12-1 16,9-15-2-16,0 11 1 16,9-8-1-16,0 13 0 15,29-8 2-15,-5 10-3 16,21 1 0-1,-10 10 1-15,37 16 2 16,-13 8-1-16,12 21-1 16,-11 3 1-16,14 21 1 15,-14 0 3-15,5 18 4 0,-14-2 5 16,-10 32 3 0,-5-9-3-16,-15 19 2 0,-6-10-3 15,-22 21 0-15,1-11-5 0,-17 13-3 16,2-10 0-16,-18 5-1 15,3-13-5-15,-29 0 1 16,8-11-22-16,-29-10-10 16,14-6-28-16,-23-10-10 15,11-3-29 1</inkml:trace>
  <inkml:trace contextRef="#ctx0" brushRef="#br0" timeOffset="459036.8107">7524 11113 228 0,'-98'-16'88'0,"98"16"-48"0,-39-43-49 0,36 35 14 0,-18-26-7 15,4 5 0-15,-4-24 2 16,3 8 0-16,6-29 0 0,3 13-3 0,18-21 0 16,0 11 2-16,15-30 0 15,-3 16-2-15,41-13 2 16,-8 14 1-16,35 2 2 16,-12 13-3-16,33 16 0 15,-17 8-6-15,29 32-3 31,-21 0 6-31,3 31 1 0,-15-2 5 16,4 37 1-16,-13-8 1 16,-11 40 0-16,-10-11 2 15,-20 26 3-15,-6-15 5 16,-22 23 1-16,-2-18 3 16,-15 3 3-16,0-14-5 15,-35 3-1-15,5-13-7 0,-23-13-3 16,8-9-2-16,-41-23-3 15,14-3-2-15,-26-21 1 16,15 0-6-16,-3-21 0 0,14 3-24 16,16-22-7-16,11 8-48 15,45-13-47 1,0 5 46 0</inkml:trace>
  <inkml:trace contextRef="#ctx0" brushRef="#br0" timeOffset="459521.6302">9307 11163 200 0,'-125'0'74'0,"125"0"-40"0,-110-48-40 15,95 40 12-15,-35-24-6 0,8 6 2 16,-12-19-1-16,13 5 2 16,5-21-2-16,3 6-1 0,9-19 3 15,3 10-4-15,21-20 0 0,0 12 1 16,36-18 2 0,-6 14-3-16,32-4 0 0,-5 14 1 15,26 8 0-15,-11 10 0 31,32 19 2-31,-15 5-1 0,18 27-1 16,-14 0-4-16,8 28 0 16,-15-4 4-16,-5 34 2 15,-13-8 8-15,-14 29 6 16,-10-11 7-16,-17 35 6 16,-6-16-1-16,-30 24 3 15,3-19-6-15,-24 13-1 0,6-18-13 16,-41 0-4-16,8-13-12 15,-38-16-2-15,15-8-29 16,-21-32-12-16,17-3 9 16,-20-36 8-16,18 2-72 15</inkml:trace>
  <inkml:trace contextRef="#ctx0" brushRef="#br0" timeOffset="461188.1934">9962 11163 116 0,'-54'5'44'0,"54"-5"-24"0,-14 8-24 16,14-8 10-16,-3 3-3 16,0-1 1-16,0 1 0 15,0 0 2-15,3-3-3 0,0 0-2 16,3 0 2-16,0 0 0 16,8-3-1-16,-2 0 1 0,15-2 0 15,-3 0-1-15,12-3 1 16,-3 2 11-16,5-1 8 0,-5 1-2 15,9-2 0-15,-7 0-7 16,22 0 0-16,-9 1-6 16,11 1-2-16,-8 1 0 15,5 0-1-15,-5 2 4 32,18-2 3-32,-10 2-2 0,13 0 2 15,-10 1-4-15,13-1-2 16,-13 0 0-16,21 1 1 15,-11-1-3-15,14 3 0 16,-14 0-1-16,20 3 1 16,-15-3 2-16,13 2 2 15,-16 1-1-15,21 0-1 0,-14-1-3 16,14 4 1-16,-14-1 0 16,14 3 1-16,-15 0-5 0,21 2 1 15,-11 1 2-15,2 5 1 16,-12-3-1-16,22 8-2 15,-16-2 1-15,9 10-1 32,-14-3 2-32,17 9 3 0,-15-6-2 15,13 8 0-15,-16-5 1 16,6 7 0-16,90 43 2 16,-99-45 3-16,-11-5-6 15,5 11-2-15,-8-6 1 16,5 10 3-16,-8-7-2 15,17 7-2-15,-11-4 2 0,5 7 2 16,-8-5-2-16,-1 11 0 16,-8-9 1-16,8 11 0 15,-8-7-2-15,12 7 1 16,-10-8 0-16,4 11 3 16,-7-11-1-16,-2 14 0 15,-6-11-3-15,2 8 1 0,-5-8-2 16,6 10 2-16,-7-10-2 15,7 10-1-15,-6-12-2 0,2 7-1 16,-5-8 4-16,3 8 3 16,26 51-1-16,-38-59-2 15,-3-8 0-15,0 9 1 32,-4-9-1-32,1 8 2 15,-3-7-2-15,3 10-1 0,-3-11 1 16,0 11-1-16,8 45 0 15,-5-16 2-15,-6-16-1 16,-9-34 2-16,0-6-4 16,0 3 0-16,0-2 1 15,0-3 0-15,-3-3-7 0,0-5 0 16,0-1-41-16,-3-7-18 16,0 0-76-1</inkml:trace>
  <inkml:trace contextRef="#ctx0" brushRef="#br0" timeOffset="463682.5224">17487 14481 252 0,'-3'-45'96'0,"3"45"-52"0,-3-24-23 0,3 19 28 16,-6-6-15-16,0 3-2 0,-6-3-13 15,0 1-1-15,-3 2-11 16,3 0 2-16,-6 3 4 0,4-1-5 16,-4 6 0-16,3 0-2 15,-3 11-1-15,3 0-3 16,9 10 1-16,0-3-2 15,15 17-1 1,-3-6 1-16,15 13-1 16,-3-7-3-16,6 7 2 15,-4-8 3-15,7 6 1 16,-3-3-4-16,0 3 1 0,-3-6 2 16,-1 6 1-16,-2-9 1 15,-9 7 0-15,0-7 0 16,-12 4 0-16,0-4-2 0,-9-1-2 15,0-7 1-15,-20-4-1 16,5-3 0-16,-18-8 2 16,10-3 1-16,-1-8 1 15,6 1-5-15,6-9 1 16,3 3 0-16,9-10 2 16,4 2 1-16,16-16 1 0,1 6 2 15,18-14 3-15,-3 8-4 16,12-13-3-16,-7 8-1 15,19-5-1-15,-6 5 0 16,5 0 0-16,-5 2 0 0,0 6 2 16,-7 3-1-16,-2 5 2 31,-6 2-13-31,-6 6-3 16,-3 2-34-16,-6 6-12 15,-3 0-112-15</inkml:trace>
  <inkml:trace contextRef="#ctx0" brushRef="#br0" timeOffset="466165.0254">18014 14240 260 0,'-15'-32'99'0,"15"32"-54"0,-3-26-28 0,3 20 25 0,0 1-13 16,0 0-2-16,3 2-10 0,-3 1-2 16,3 7-9-16,-3 0 0 0,0 19 4 15,0-6-4-15,-3 19-1 16,0-5-2-16,-6 26 0 15,3-7 0-15,-6 12 3 16,3-7-3-16,0 2-2 16,0-10 0-1,3 5 1-15,0-11-1 16,0-5 2-16,3-5-2 16,0-9-1-16,0-4-2 0,0-11 1 15,3-3 1 1,0-13 0-16,0 0-3 0,9-15 0 15,0 1-1-15,9-9 0 16,-3 4 3-16,6-2 2 0,-3 3 0 16,0 12-1-16,-4 1 3 15,-2 16 0-15,-3-1-1 16,-6 17 1-16,0-1-2 16,-9 12-1-16,0-7-2 15,-3 6 1-15,0-5 5 16,-2 8 2-16,-1-6-5 0,-3-2 0 15,3-3-3-15,0-5 0 16,3-2-3-16,0-9-1 16,0 0-19-16,3-10-9 15,3 2-29-15,6-5-12 16,-3 3-55 0</inkml:trace>
  <inkml:trace contextRef="#ctx0" brushRef="#br0" timeOffset="466881.7391">18124 14846 264 0,'-6'-6'101'0,"6"6"-54"0,-3-10-26 0,3 7 28 15,0-5-22-15,0 0-7 16,6-5-12-16,-3 3-4 0,6-9-2 16,0 3-2-16,5-5 1 0,-2 5-1 15,3-2 0-15,0 2 0 16,0 3 0-16,0-1 0 15,0 9 0-15,-3 0 0 16,-3 7 2-16,0 1-1 16,-3 16 2-1,-1-6-2-15,-5 8 2 16,0-3 2-16,-5 6 4 16,-1-3 5-16,-6-2 3 15,3-3-3-15,-9-3 0 16,3 0-4-16,-3-5-1 15,3 0-8-15,0-11 0 16,3 1-3-16,6-14-2 0,4 3 3 0,7-11 2 16,1 3-5-16,12-8 1 15,-3 2-4-15,6 1 0 16,-3-1 1-16,6 9 4 16,-3 2 1-16,-1 8 1 15,-2 3 0-15,-3 13 2 16,0-3-1-16,-6 13 2 0,0-2-2 15,-6 11-1-15,0-6 5 16,-6 3 4-16,0-3-3 16,0-3-1-16,0-2-2 15,0-2-3-15,0-4-2 16,0-5-1-16,0 1 2 16,6-14 0-1,0 0-10-15,6-16-3 16,0 3 0-16,9-11 1 15,-3 6 5-15,8-9 3 16,-2 6 0-16,0 3 1 16,-3 2 0-16,-3 13 3 15,3 3 2-15,-9 14 2 16,-1-1 1-16,-8 13 0 0,0-2 0 16,-3 13 0-16,1 1 0 0,-4 1 0 15,3-4-7-15,0-1 0 16,-3-2-6-16,6-3 1 15,0-2-29-15,12-6-13 16,-6-3-18-16,8-10-6 31,-2 0-37-31</inkml:trace>
  <inkml:trace contextRef="#ctx0" brushRef="#br0" timeOffset="467628.9371">19014 14063 212 0,'-9'-11'82'0,"9"11"-44"0,-3 11-5 0,3-11 31 15,-3 10-22-15,0 1-9 16,0 21-11-16,0-6-4 31,-3 19-10-31,0-5-1 0,-6 18 0 0,3-8 10 16,-6 14 4-16,0-11-5 15,1 2-1-15,2-7-7 16,0-6-3-16,3-5-5 16,0-10 0-16,3-1-7 15,0-23-3-15,3-1-1 16,-3-18-1-16,3 1 9 0,-6-4 4 16,0 3-3-16,-3 3 2 15,0 2 4-15,-3 9 2 16,4-1 4-16,-4 11 4 15,3 0-6-15,-3 13-2 16,3-2-3-16,3 7 0 16,3-5-2-1,3 0-1-15,0-2 1 0,6-1-1 16,0-2 0-16,6-5 2 16,0-3-17-16,9-11-4 15,-3 1-24-15,12-14-8 16,-4 2-13-16,10-15-3 15,-6 6 13-15,3-14 5 16,-7 2 14-16,1 3 10 0,-3 3 49 16,-3 5 23-16,-3 3 17 15,-3 8 7-15,-3 2-24 16,-3 11-8-16,-3 0-17 16,-3 11-4-16,0 0-10 15,-3 7-3-15,0-2-3 16,0 3 1-16,0-4-13 0,0 1-3 15,0-2-40-15,3-4-18 16,0-2-69 0</inkml:trace>
  <inkml:trace contextRef="#ctx0" brushRef="#br0" timeOffset="467766.3182">19097 14362 252 0,'-3'-8'93'0,"3"8"-50"0,3-6-48 0,-3 4 15 15,3-1-8-15,-3 3-2 16,3 0-2-16,0 0 1 16,3 3 1-16,0-3-31 0,0 5-14 15,0 0-54 1</inkml:trace>
  <inkml:trace contextRef="#ctx0" brushRef="#br0" timeOffset="468751.7284">19163 14650 264 0,'-15'24'101'0,"15"-24"-54"0,-12 13-33 16,12-13 26-16,-3 8-16 16,0-3-3-1,3-5-15-15,0 0-6 16,0-5 0-16,0 0-1 0,6-9 3 16,0 1-12-16,3-5-6 15,0 2 2-15,5-8 3 16,-2 3-3-16,6-3 2 15,-3 3 1-15,0 2 2 16,0 3 3-16,-3 3 4 0,-3 3 3 16,0 4 2-16,-3 1 5 0,0 8 3 15,-1-3 0-15,1 8 3 16,-3 0-3-16,3 2 1 16,0-2-9-16,3 0-2 15,0 0-1-15,6-3 0 16,-3 1 0-16,3-4 0 0,-3 1 0 15,3-6 0-15,-3 3 2 16,2-5 3-16,-2 2-4 16,-3-10-1-16,0 2 2 15,-3-2 3-15,0 3 0 16,-3-1 2-16,0 3-2 31,-6 3 2-31,0 0-4 0,-3 5 0 16,0 0 1-16,-3 10 0 15,0 1 4-15,-3 7 3 16,4-2 0-16,-4 3 3 16,3-3-5-16,0-1-1 15,3-1-6-15,3-4-2 16,0 1-2-16,6-6 0 0,0-2 0 16,6-6 0-16,-3 0-5 0,3-7-3 15,0 2-3-15,2-11 0 16,-2 4 5-16,0-4 2 15,0 3 1-15,-3 0 4 16,0 3 2-16,0 2 2 31,0 3-1-31,-3 3-2 0,0 0 3 16,0 5 0-16,0 0-4 16,-3 16 1-16,0-3 0 15,-3 19 2-15,0-6-1 16,-3 22 2-16,0-8-15 15,-6 23-5-15,3-13 11 16,-12 24 7-16,4-13 7 0,-13 13 6 16,6-10-6-16,-9 13 0 15,6-14 0-15,-2 3 2 16,2-10-3-16,-6-3-2 16,6-11-2-16,-8-13 0 15,5-5-7-15,-15-32 1 16,7 0-6-16,-7-29 1 0,9 5 4 15,6-23 2-15,4 10-1 0,11-8 2 16,3 8 3-16,24 2 3 16,-3 6 2-16,20 8 3 15,-5 6-1-15,12 7 0 16,-6 2-5-16,5 12-1 31,-5-1 1-31,3 6 0 0,-3-1 0 16,-6 4 0-16,-4-1 0 15,-5 0 0-15,-3-2-38 16,-12-3-14-16,0 0-115 16</inkml:trace>
  <inkml:trace contextRef="#ctx0" brushRef="#br0" timeOffset="469746.6704">19844 14637 192 0,'3'10'71'0,"-3"-10"-38"0,9 6-14 15,-6-6 21-15,6-3-14 16,-3 3-4-16,3-5-5 16,0-1 2-1,6-9-11-15,-3 1-2 0,5-10-2 16,-2 3-5-16,3-8 1 16,-3 5 2-16,-3-2 1 15,-3 5 1-15,-9 2 2 16,0 3-3-16,-9 6-2 15,0 2 2-15,-9 11 2 16,3-1 7-16,-6 19 2 0,4-2-3 0,-7 15-1 16,3-5 5-16,3 8 4 15,3-5-3-15,6 5-1 16,0-5-7-16,12 0-3 16,0-6 0-16,12-5-1 15,-3-2-2-15,12-11-2 16,-6 0 1-1,17-16 1-15,-5 2-3 16,9-9 0-16,-6 1-1 16,2 1 0-16,-5 0 2 15,-3 2 0-15,-6 3 0 16,-3 0 0-16,-3 1 0 16,-4-1 0-16,1 2-9 15,-3 1-4-15,-3 2-9 0,0 1-3 16,-3-1-12-16,0 0-3 15,0 1-32-15,-3-1-14 16,0 0-23 0</inkml:trace>
  <inkml:trace contextRef="#ctx0" brushRef="#br0" timeOffset="471831.9602">20377 14377 268 0,'-18'6'101'0,"18"-6"-54"0,-9-8-24 0,9 5 31 15,-3-2-26-15,0 0-10 16,0-11-5-16,0 0-2 31,0-13-5-31,0 5-2 0,0-16 2 16,0 6 3-16,3-8 5 0,0 7-6 16,6-5-2-16,0 6-3 15,9-3 0-15,-3 8-2 16,21 5 2-16,-6 3-4 15,8 13 0-15,-2 0 3 16,3 11 3-16,-6-1 0 0,2 9 2 16,-5-1 0-16,-3 6 1 15,0-2 4-15,-6 9 5 16,-4-1-5-16,-8 7-2 16,0-6-3-16,-6 4-2 15,0-6-3-15,-15 3-2 16,4-3-4-1,-16-2-2-15,0-4-19 16,-12-4-9-16,7-3-22 0,-4-5-10 16,6-1 5-16,6-10 2 15,3 3 28-15,10-8 14 16,-1 2 15-16,9-2 9 16,0 2 30-16,6-2 15 15,0 3 0-15,11-1-1 0,-2 3-6 16,9 0-4-16,-3 0-7 15,6 0-1-15,-3 0-13 16,3 3-2-16,-4 0-6 16,1-1 0-16,-3 1-7 15,-3 3-3-15,-3-1-12 16,0 6-4-16,-6-1-33 0,-6 3-14 16,0-2-72-16,-6 0-29 15,-3-1 20 1</inkml:trace>
  <inkml:trace contextRef="#ctx0" brushRef="#br0" timeOffset="482611.221">20850 14518 260 0,'-9'0'99'0,"9"0"-54"0,0-3-17 16,0-2 30-16</inkml:trace>
  <inkml:trace contextRef="#ctx0" brushRef="#br0" timeOffset="482797.5526">20841 14504 546 0,'0'0'40'16,"6"-2"-22"-16,3-1-5 0,6 1 0 16,3-1-1-16,6-2 1 0,6-1-7 15,2 1-2-15,-2 0-4 16,-3-1-1-16,0 4 1 31,-1-1 2-31,-2 0-1 0,0 3-1 16,-3 0 1-16,-6 0-1 15,-3 0-33-15,-3 0-13 16,-3 0-39-16,-3 6-16 16,-3 4-37-1</inkml:trace>
  <inkml:trace contextRef="#ctx0" brushRef="#br0" timeOffset="483375.8952">21231 14335 216 0,'3'-5'82'0,"0"2"-44"0,0 1-44 16,3-4 62-1,6 1-9-15,0 2-11 16,3 1-9-16,0-4-16 0,3 4 4 0,5-1 2 16,1 3-5-16,0 0-2 15,0 3 3-15,-3 2 4 16,-3 0-7-16,-4 1-3 15,-2 2-2-15,0 2 1 16,-3 3-1-16,-3 6 2 16,-3-1-4-16,-3 12 0 0,-3 4-1 15,-6 6-2-15,-9 2 1 16,-6-2 1-16,-2-3-1 16,8-14-1-16,0-4 1 0,-6 5-1 15,3-6 0-15,3 1 0 16,4-3 4-16,2-3 2 31,0-2-5-31,3-1-2 16,3-2 2-16,12 0 3 0,-3-3-1 15,12-2 0-15,0 0-1 16,8-3 1-16,16 2-2 16,-15-2 2-16,-3 0-2 15,3-2-1-15,8 2 1 16,-2 0-1-16,-3 0-27 0,-3 2-11 15,-6 1-56-15,-1 2-22 16</inkml:trace>
  <inkml:trace contextRef="#ctx0" brushRef="#br0" timeOffset="484613.9794">22118 14462 144 0,'-18'-8'55'0,"-8"-2"-30"0,5-1-10 16,15 6 18-16,-3-1-7 15,-3 1-1-15,3 0-1 16,-3 2 2-16,0 6-14 31,0 2 0-31,3 3 1 0,0 13-5 0,-2 6 0 16,-4 10 0-16,3 2 0 15,0 1 7-15,0-3 2 16,0 0-4-16,6 0 0 16,3-5-4-16,6-6 0 15,3-4-3-15,3-6-1 16,0-6-1-16,3-7 0 0,3-9 0 16,3-7 0-16,2-11-2 15,10-7-2-15,3-12 1 16,0-7-1-16,-1 5 0 15,-5 3 2-15,-6 7-3 0,-3 6 0 16,-9 8 1-16,-3 5 2 16,-6 8-1-16,-6 8-1 15,-3 6 1-15,-3 9-1 0,-9 12-3 16,3 7 2-16,0 1 1 16,1 2 2-16,2-3-3 15,3 1 0-15,3-6 1 16,3-3 2-16,3-5-21 31,3-5-7-31,3-8-20 0,12-8-9 16,3-8-1-16,5-8 1 15,4-10 20-15,0-6 10 16,0-5 18-16,-3 0 7 16,-1 3 12-16,1 4 4 15,-6 9 10-15,-3 5 6 16,-6 19 33-16,-9 10-30 15,-3 8-11-15,-3 3-9 16,-3 5-1-16,-3-2-3 16,0-1-1-16,-3 3-6 15,6-5-3-15,1-5 0 0,8-6-1 16,5-8-3 15,7-5 0-31,9-13-1 16,0-8-2-16,0-11 1 0,3-16-2 15,2 9 2-15,-2 2 3 16,0 8 1-16,0 7 1 16,-6 12 0-16,-3 7 2 15,-9 11 1-15,-6 13 3 16,-3 8 1-16,-3 6-6 0,0-1 0 16,-3 3-1-16,0 0 2 15,3-5-1-15,0-3 2 16,0-5-13-16,3-8-6 15,6-8-44-15,3-13-19 16,12-14-30 0</inkml:trace>
  <inkml:trace contextRef="#ctx0" brushRef="#br0" timeOffset="485076.9604">22833 14176 212 0,'-6'14'82'0,"0"1"-44"0,-12 20-27 0,9-17 21 31,-6 12-8-31,-9 7-2 16,3 15-1-16,-8 12 1 0,-7-1-12 15,0 4 1-15,1-1 0 0,5 3-2 16,6-11 2-16,9-8-8 16,9-8-2-16,9-10-6 15,6-11 1-15,6-13-9 16,9-13-4-16,0-14-7 0,5-7-2 15,-5-11-6-15,0-3 0 16,-9 1-7-16,-6 1-3 16,-9 4 25-16,-9 2 11 15,-3 11 17-15,-9 5 8 16,-6 6 16-16,0 4 8 16,-2 4 0-1,-1 2 0-15,9 0-3 16,3 2-3-16,3-2-16 15,6 3-7-15,6 0-12 16,12-3-1-16,9 0-1 16,6-6 2-16,9-2-1 0,3 1 2 15,-4-1-4-15,1-3 0 16,3 3-21-16,-4 3-8 16,4 0-23-16,3 2-6 0,-9 6-62 15,-4-1-33 1,4 3 72-16</inkml:trace>
  <inkml:trace contextRef="#ctx0" brushRef="#br0" timeOffset="485229.6201">22987 14605 236 0,'-11'16'90'0,"-1"-6"-48"0,-6 14-31 0,9-16 21 16,-6 8-11-16,0 0 1 16,0 0-15-16,0 5-5 15,-3 0-1-15,7-2-1 0,-1-1 0 16,3-5-71-16,6-5-31 31,3-8-7-31</inkml:trace>
  <inkml:trace contextRef="#ctx0" brushRef="#br0" timeOffset="485397.9743">23074 14370 260 0,'-9'5'96'0,"3"-5"-52"0,-3 5-38 0,6-2 22 15,-3 5-17-15,0 0-6 16,0 2-17-16,3 1-7 0,3 2 10 16,0 3-25-16,6-6-9 0,3 1-59 15</inkml:trace>
  <inkml:trace contextRef="#ctx0" brushRef="#br0" timeOffset="485897.6862">23178 14433 236 0,'-6'5'90'0,"6"1"-48"0,-6 7-27 0,3 3 24 15,0 5-10-15,-3 8-2 16,-6 8-4-16,0 3 0 0,-3 5-13 16,-2 5 3-16,-1 0 1 0,0-5-5 15,3 0-1-15,3-8-4 16,3-5-1-16,3-8-3 15,3-8-3-15,3-6 2 16,3-7 0-16,3-8-4 16,3-11 1-16,0-5 0 0,3-6-1 15,3 1 4-15,3-1 0 16,-1-5-2-16,1 3 2 16,0 3 1-16,0 2 0 0,-6 6 0 15,6 4 0-15,-6 4 0 16,0 4 0-16,0 6-3 31,-4 6 2-31,-2 4 1 0,-3 1 2 16,-3 2-1-16,-3 6-1 15,-3 2 3-15,-2 3 0 16,-4 5-1-16,0-3 1 16,0 1-2-16,-6-6-1 15,3-3 1-15,-3-4 1 16,0-4-3-16,1-5 0 0,2-2-17 15,0-6-5-15,9-2-22 16,6-3-9-16,6 0-20 16,9-2-6-16,0 2-17 15</inkml:trace>
  <inkml:trace contextRef="#ctx0" brushRef="#br0" timeOffset="486576.1917">23252 14899 236 0,'0'-19'90'0,"3"14"-48"0,-3-6-29 0,0 3 24 16,0-2-12-16,0-3-3 0,0-1-10 16,6-2-5-16,6-2-4 15,0 2-3-15,9-2 3 0,3-1-4 16,0 6 0-16,-1 2 1 0,4 3 0 16,-3 6-3-16,0 4 2 15,-3 6 3-15,-7 3 1 16,1-1 1-16,-6 6 0 15,-3 3 6-15,-6 2 4 16,-6 5-1-16,-3 3 0 16,-8 1-1-16,-1-4 0 0,-3-5-2 15,-3-5 1-15,3-5-2 16,-6-9 0-16,4-4-8 16,2-12 0-16,6-4-1 15,9-6 0-15,12-5-7 16,6 0 0-16,6-5-4 15,5-1 2 1,1 1 0-16,9 5 3 16,-6 5 6-16,0 3 2 15,-4 10-3-15,-2 8-1 16,-3 6 1-16,-3 5 2 16,-3 11-2-16,-6 2 0 0,-3 2 5 15,-3 4 5-15,-3-1-3 16,-3 9-1-16,0-3 2 0,0-3 0 15,0-6-1-15,3-4-1 16,0-3-3-16,0-8 1 16,3-6-4-16,0-2-2 15,3-15-3-15,6-4-1 16,3-7-3-16,6-4-1 16,3-1 1-1,11-1 4-15,-2 0 3 16,0 6 2-16,-6 5 1 15,-4 5 0-15,-5 8 2 16,-3 13 3-16,-9 6 2 16,-3 5 3-16,-6 7-1 15,-3 6 0-15,-3 1-5 16,1 1-3-16,-1-2 0 0,0-2 1 16,3-3-12-16,12-6-6 15,3-5-66-15,9-7-31 16,-3-6-24-1</inkml:trace>
  <inkml:trace contextRef="#ctx0" brushRef="#br0" timeOffset="487477.5453">24130 14319 228 0,'-6'0'88'0,"9"-2"-48"0,-3-1-18 0,0 3 28 15,0 3-19-15,-5 5-5 16,-4 7-3-16,3 12 2 16,-9 18-13-16,-3 13 2 0,-3 11 2 15,-6 2 1-15,9 6 1 16,-2-8 0-16,2-6-2 0,3-7-8 16,6-11-5-16,3-8-5 15,6-19-1 1,3-10-1-16,3-16-4 15,3-15 0-15,-3-9 2 16,0-5 1-16,-3 0 0 16,-3 0 4-1,-3 5 2-15,-3 8 2 16,-3 6-1-16,-6 10-2 16,-6 8 1-16,3 5 1 0,-9 8-1 15,-2 8 2-15,5 3 0 16,3 3 3-16,0 2-1 15,9 0 2-15,6-3-6 16,6-2-1-16,6-3-5 0,9-7 1 16,3-7-25-16,12-4-10 15,0-8-16-15,-4-6-5 16,1-10 1-16,9-5 3 16,6-6 32-16,-1 0 13 15,-2-2 9-15,-3 2 2 16,-7 6 4-16,-8 4 2 0,-6 6 28 15,-3 9 15-15,-6 7-12 16,-9 5-4-16,-6 3-8 16,-6 8-4-16,-3 5 2 15,-3 3 0-15,7 5-6 16,-4-3 0-16,3 1-10 16,3-6-4-1,3-3-5-15,3-4-1 16,3-6-36-16,3-8-16 0,6-14-21 15,3-10-8-15,9-7-31 16</inkml:trace>
  <inkml:trace contextRef="#ctx0" brushRef="#br0" timeOffset="488563.1948">24255 14494 236 0,'0'-13'90'0,"-3"13"-48"0,3 0-38 0,0 2 21 15,0 4-14-15,0 2-1 16,0 5-8-16,0 0-4 15,3 6 1-15,0 2 0 0,3 0 1 16,0 0-9-16,0 0-4 16,0 0-9-1,0 3-1-15,0-3 3 16,3 0 4-16,-3 3 10 16,-6 0 3-16,-3 0 7 15,-3 5 5-15,-3 3 17 16,-6 0 8-16,0-3 2 15,1-6 3-15,-4-1-4 16,9-7-1-16,-3-7-15 0,3-5-6 16,6-6-8-16,3-7-2 15,6-6-3-15,6-5-1 0,0-6-1 16,9-4-2-16,2-6-6 16,-2 0-2-16,0 5 5 15,-6 3 3-15,0 5-2 16,0 3 2-16,-3 5 2 15,-6 11-4-15,-4 7 2 16,-2 9 0-16,0 5 2 16,0 5 1-16,0 3 3 15,0-1-3-15,3-1 0 16,3 4 1-16,3-5 0 16,0-2 0-1,3-6 2-15,0-8-1 16,6-5-1-16,6-5 1 15,-6-8 1-15,2-6-3 16,1-2 0-16,-6-3 1 16,6 0 2-16,-9 1-1 15,-3 1 2-15,-3 1 2 16,-6 5 2-16,-3 3 5 0,-3 3 3 0,-3 10 0 16,-12 2 1-1,3 6-4-15,0 8-2 0,1 3-6 16,-1-1-1-16,3 3-1 15,3 0 1-15,3 1-2 16,6-4 2-16,0-2-4 31,6 0-2-31,3-6 2 0,6-2 0 16,3-5 3-16,3-6 1 16,-1-5-4-16,4-7-1 15,0-4-6-15,6-5 0 16,-3-2 2-16,0-3 3 15,-7 2 0-15,7 3 1 16,-6 1 2-16,-6 7 0 0,0 2 2 16,-6 14 3-1,-9 11 2-15,-3 8 3 16,-3 12 4-16,-3 9-2 16,-3 13 3-16,-9 16-6 15,-5 7-3-15,-7 9-1 0,-6 21 1 16,6 18-3-16,1 1-2 0,-7-4 17 15,3-10 10 1,1-13-12-16,-4-13-4 0,6-16-12 16,-5-22-2-16,5-9-9 15,0-28-1-15,0-23-2 16,7-32 1-16,-1-29-2 31,9-21 2-31,12-9 5 0,12 9 4 16,12 10 1-16,12 17 1 15,9 15 2-15,8 10 0 16,1 17 2-16,-1 10 1 16,-2 13 1-16,-6 9 2 15,6 4-1-15,-7 4 0 16,-11 1-3-16,-3 1-2 0,-6 5-8 16,-12-5-3-16,-6-2-34 15,-3-7-15-15,-9-4-106 16</inkml:trace>
  <inkml:trace contextRef="#ctx0" brushRef="#br0" timeOffset="491813.8641">17749 15645 328 0,'-39'-11'123'0,"39"9"-66"0,9 2-71 15,3 0 17-15,15 0-6 16,8-3 1-16,19 3 2 16,29 0 0-16,21 0 0 15,36 0 0-15,15 0 0 0,42 0 0 0,23-3 0 16,18-2 0-16,21 2 2 16,30 3 8-16,11 3 3 15,4 0-2-15,-1-1 1 16,16 4 2-16,5-1 3 15,-8 3-9-15,-9 0-2 32,-10-3-4-32,-5 0-2 0,-15 3 3 15,-12-5 0-15,-15 5-4 16,-24 0-1-16,-21-3-13 16,-23 6-5-16,-15-1-40 15,-42-2-16-15</inkml:trace>
  <inkml:trace contextRef="#ctx0" brushRef="#br0" timeOffset="492460.6847">21321 15835 320 0,'-3'-10'121'0,"6"2"-66"0,3 0-64 0,-4 3 18 15,-2 5 2-15,-2 2 7 0,-4 11-3 16,-6 3 2-1,0 5-10-15,3-5 2 0,-12 27 4 0,3-6 2 32,-12 24 3-32,7-11-4 0,-13 19 0 15,6-11-4-15,-6 13-1 16,7-12-8-16,5-1 0 16,3-11-3-16,15-2-2 15,0-10 3-15,18-17 2 16,0-5 0-16,12-20-1 15,-4-1 1-15,16-19 1 0,-6 3 1 16,3-13 1-16,-7 6 2 16,-14-12 3-16,-3 6-4 15,-12 0-3-15,0 5-4 16,-12 3 1-16,4 3-28 16,-13 5-13-16,6 2-55 15,-6 1-26 1,6 2-19-1</inkml:trace>
  <inkml:trace contextRef="#ctx0" brushRef="#br0" timeOffset="493946.3786">22145 15113 152 0,'-33'-26'57'0,"12"4"-30"0,-8-9-23 0,20 12 15 16,-3-2-5-16,0-11 2 16,0-5-9-16,3-3-2 15,3-2-3-15,3-8 5 0,0-8 3 16,3-8-5-16,6-6-1 16,9 6 0-16,12-6 0 0,6-4 2 15,11-6 1-15,7 0-3 16,5 2-1-16,16-2-3 15,14-5-1-15,3 2 1 16,7 9 0-16,14 9 0 16,3 15 0-16,-3 4 0 0,12 11 2 31,0 10-3-31,-9 12 0 0,6 1 1 16,-3 9 0-16,-2 8 0 15,-16 7 2-15,3 11-10 16,6 16-4-16,-9 11-25 15,-8 8-11-15,-13-1 25 16,-6 6 11-16,1 8 3 16,-10 2-1-16,-5 1 6 0,-3-6 1 15,-13-5 3-15,4 0 0 16,-6 7 0-16,-10 4 2 16,4 5-12-1,-9-3 25-15,-6 0 22 16,-3 29-18-16,-6-5-7 15,-9 0-8-15,-9-8-1 0,-12 5-2 16,-12 0 13-16,-18 0 7 0,-8-2-8 16,-1-8-2-16,-14 13-5 15,-3-3-1-15,-22-13-6 16,-2-11 1-16,-9-15-9 16,-18-16-2-16,-3-19-49 31,-6-27-54-31,-3-28 29 0</inkml:trace>
  <inkml:trace contextRef="#ctx0" brushRef="#br0" timeOffset="496500.1364">22380 13996 172 0,'3'-5'66'0,"6"3"-36"0,9-1-35 15,-9 0 12-15,9 1-6 16,3-4 2-16,-1 1 9 16,4-3 4-16,0 0-7 15,0-2 1-15,0-1 1 0,-3-2 7 16,-4-3 3-16,-2 0-2 15,-6-3 1 1,-3-2 0-16,-6 3 0 16,-6-3-5-16,-3-1-1 15,-9-4-6-15,-8 0 0 16,-7-1-1-16,0 1 1 16,-3 2 2-16,1 0 1 0,-10 3-1 15,-3 0-1-15,-5 2-1 16,-7 6 2-16,1 2-3 15,-1 3-2-15,-5 3-2 16,-7 0 0-16,-8 2-2 0,3 1 2 16,-1-1-2-16,-2 3 2 15,-1-5 0-15,-2 2 1 16,3 3 0-16,2-3 0 16,4-2-2-16,0 0 1 0,-1-3-2 15,4-3 2-15,5 1-4 16,10-4 0-16,-1 1 1 15,3-3 0-15,1-2-3 16,-1-6 2-16,-2 5 3 16,-1-7 1-16,7 2-1 15,5 0-2 1,3 1-2-16,1-1 1 16,2 0 1-16,0 0 2 15,4 0-1-15,-4 0-1 16,0-5-2-16,-3 0 1 15,4-3 1-15,2 1 0 0,0-1 0 16,1-2 0-16,-4 4 0 16,3 4 2-16,-3 5-1 15,-5 2-1-15,-4 3 1 16,-2 3-1-16,-1 3-3 0,3 2 0 16,-2 2 2-16,-1 1 2 15,-5 0-2-15,-7 2 0 16,1 1 1-16,-1-1 0 15,1 3 0 1,-1 0 0-16,-5-3 2 16,-7 1 1-16,1-1-1 15,5 0-2-15,-2 1 1 16,-3-1-1-16,-10-2-3 16,4 2 2-16,5 0 1 15,-5-2 0-15,3 3 0 16,-10-1 2-16,4 0-1 0,9 3-1 15,-1-2-2-15,-5-4-1 16,-7 1 2-16,-14 0 2 16,12 2-5-16,3 0 1 0,-4-2 1 15,-8 2 1-15,12 1-4 16,8 2-1-16,1-3 0 16,0-2 4-16,-4 0 1 0,4 2 1 15,8 0-3 1,7-2 2-16,2-3-1 0,1 0-2 15,-4-2 5-15,1-1 1 16,2-5 0-16,4 0-2 16,5-2 1-16,6 2 1 31,-2-5-3-31,2-1-2 0,-2 1-1 16,-1-8 3-16,-3 0 0 15,4 0 3-15,2 0-1 16,3 2 2-16,7 1-4 15,-4-3-2-15,3-6 2 16,-2-4 2-16,-4-4 0 16,-3-7-1-16,-2-3 1 0,2 3-1 15,3 2 0-15,1 1 0 0,2-1 0 16,-3-2 0 0,-2-3 0-16,-7-3 0 0,-6 3 0 15,-2 3 2-15,2 5-3 16,4 6-2-16,-4-4 2 31,-5 1 0-31,-13 2 1 0,1 0 2 16,2 3-1-16,-2-2-1 15,-6-1 1-15,-10 3-1 16,1 3 2-16,3 5 1 16,-4 2-4-16,-8 3 1 15,3 6 0-15,3-1 2 16,-1 1 1-16,-11 2 1 0,3 3-2 15,6 2-2-15,0 0 1 16,-10 3 1-16,4 3-1 16,9 3 2-16,-9 4-4 15,-6 1-2-15,5 2 2 16,1 6 0-16,6-3 1 16,-9 2 0-1,0 1 0-15,8 5 0 0,-2 2 0 16,-6 3 2-16,0 1-1 15,8 4-1-15,1 0-2 16,-12 1 1-16,6 2 3 16,9 3 1-16,-4 0-1 15,-2-1-2-15,-6-2-2 16,12 0 1-16,-4-5 1 0,-2-3 0 16,-6 3 0-16,12 5 0 15,8-5 0-15,4-3 0 16,-6 3 0-16,-1 0 2 15,7 0-3-15,12-3 0 16,-4-3 1-16,-2 1 0 16,-7-3 0-16,4 0 2 0,8-3-3 15,4 0-2-15,-1 0 2 16,-5-2 2-16,0 0 0 16,-1-1-1-16,4 1 1 15,2-1-1-15,1 1 0 16,-7 0 2-16,-5-9-1 15,5 6-1 1,7 3-2-16,0-3-1 0,-7-3 2 16,-2 3 2-16,-7 2 0 15,10 1 2-15,5 2-4 16,-2 0 0-16,-4 3-1 16,-2 6 0-16,3-4 2 15,5 11 0-15,10 0 2 16,2 6 1-16,3 2-1 0,1 5-2 15,2-5 1-15,1 3-1 16,-1 7-3-16,9 9 2 16,6 0-1-16,10 2 0 15,5-3 0-15,3-2 0 16,6-5 2-16,6-1 0 16,6-2-3-1,12 0 2-15,9 6-1 16,2-4 0-16,7-2 2 15,3 0 2-15,0-8-1 16,-4-2-1-16,4-4-2 16,3-4 1-16,8-6 3 15,7-2 1-15,3-4-4 16,-1-1 1-16,-5-1 0 0,-1-5 2 0,1-3-1 16,5 0-1-16,4-2 1 15,3-3 1-15,-1 0-1 16,-8-3-1-16,-4-2 5 15,4 0 1-15,-4-3-2 16,7 0-1-16,0-3-1 16,-1 1-2-16,-5-3 1 0,-4-6-1 15,-5-5 0-15,-3 0 0 16,-4-5 2-16,-2-5 3 16,0 2 0-16,3 0 2 15,-4-5-2-15,-5 0 0 16,-3 0-3-16,-6 0 1 31,-3-8-4-31,-6-2 0 0,-6-6 1 16,-9-3 2-16,-9-2-1 15,-6 5 2-15,-3 0-2 16,-6-2-1-16,-2 2 3 16,-10 0 0-16,-9 2 1 15,-8 7 0-15,-7 6-5 16,4 4 1-16,5 8-2 0,4 4-2 15,2 4-15-15,3 2-7 0,4 3-64 16,5 5-27-16</inkml:trace>
  <inkml:trace contextRef="#ctx0" brushRef="#br0" timeOffset="532039.5272">16722 16841 148 0,'-6'-8'57'0,"6"8"-30"0,0-11 4 15,0 6 24-15,0 5-12 16,0-3-4-16,0-2-6 16,0 5 1-16,0-3-18 15,0 1 4-15,0-1 3 0,0 3-3 0,0 3 0 16,0-1-2-16,0 9 0 15,0-3 0-15,3 13-2 16,-3 0-4-16,0 16 0 16,0-5-3-16,-3 13 2 0,0-11-2 15,0 19 2-15,0-5-6 16,0 5-1-16,0-6-2 16,0 9 1-16,0-8 0 15,0-1 1-15,0-7-2 16,0-3-2-16,0-3 1 0,3-5-1 15,0-2-5-15,0-6-1 16,0-2-17-16,0-9-5 16,0-2-28-16,3-16-9 15,0 8-48-15,3-13-17 16,0-3 13 0</inkml:trace>
  <inkml:trace contextRef="#ctx0" brushRef="#br0" timeOffset="533457.7484">17085 17486 200 0,'-3'14'74'0,"3"-14"-40"0,0 0-5 0,0 0 30 16,0 0-17-16,0 0-6 15,3-3-10-15,0 0-3 16,0-2-12-16,0-3 2 0,0-3 1 0,0 1-3 15,0-14 1-15,0 3-7 16,0-8-1-16,0 5-2 16,0-8 1-16,0 3-2 0,0-13 2 15,0 7-2-15,-3-12-1 16,0 10 1-16,-3-6-1 31,3 6 0-31,-3 0 2 16,3 8-1-16,0-3 2 0,0 6-2 15,0 2-1-15,0 3-2 16,0 5 1-16,0 3-1 16,0 2 0-16,0 1 2 15,0 4 2-15,0 4-1 16,3 7 2-16,-3 0-2 0,3 17 2 16,0-4-2-16,3 19-1 15,-1-8 1-15,1 21 1 16,0-7-3-16,0 12 0 15,0-7 1-15,0 8 2 16,0-11-1-16,6 2-1 16,0-7 1-1,0-6-1-15,0-5 0 16,0-5 0-16,0-3 0 16,3-10 2-16,-4-3 3 0,4-16 4 15,-3 0-4-15,3-21-1 16,-3 5-2-16,3-18 1 15,0 10-2-15,0-18-1 16,-3 13 1-16,-1-16-1 0,1 10 0 16,-3 4 2-16,0 4-3 15,0-2 0-15,-3 8-21 16,0 5-8-16,3 1-25 16,-3 4-10-16,0 3-53 15,3 6-53 1,0-1 59-16</inkml:trace>
  <inkml:trace contextRef="#ctx0" brushRef="#br0" timeOffset="533726.5066">17686 16949 356 0,'-12'6'134'0,"12"-6"-72"0,9-6-66 0,-6 6 26 15,6 0-14-15,-3-2 0 16,12-4-4-16,-3 1-1 0,6-3-1 16,-4 0-2-16,4 5 1 0,-3-2-17 15,0 3-4-15,-3-1-43 16,0 6-19-16,-3-1-54 15</inkml:trace>
  <inkml:trace contextRef="#ctx0" brushRef="#br0" timeOffset="533942.5532">17731 17097 364 0,'-15'6'134'0,"15"-6"-72"0,-6 2-63 0,6-2 23 0,6 0-15 0,-3 0-4 16,12 0-5-16,-3 0 1 15,9 0 1-15,-4 0 0 0,1 0 2 16,-3 0-17-16,3 0-4 16,-3 0-44-16,0 0-17 15,-3 6-55 1</inkml:trace>
  <inkml:trace contextRef="#ctx0" brushRef="#br0" timeOffset="534205.6087">17597 17338 332 0,'-9'3'126'0,"9"-3"-68"0,3 0-52 0,0 0 28 16,9-3-16-16,-3-2 0 16,12 5-6-16,-4-3 0 15,10-2-7-15,-3 2-3 0,3-2 1 0,-3 0-2 16,-1 5-1-16,-2-3 3 16,3 3 0-16,-6 0-52 0,3 3-24 15,-3-3-87 1</inkml:trace>
  <inkml:trace contextRef="#ctx0" brushRef="#br0" timeOffset="535994.6481">18234 17420 184 0,'0'3'71'0,"0"-3"-38"0,3 0-6 0,0 0 27 15,0-8-19-15,0 5-5 16,3-10-3-16,-3 0 0 16,3-3-14-16,0 0 1 0,0-10 0 15,0 2-5-15,-1-13-3 31,1 8-3-31,0-16 0 0,-3 8-2 16,0-8 2-16,0 2-2 16,0 6 2-16,0 0-2 15,0 5-1-15,0 3 1 16,0 3-1-16,-3 2 0 0,0 8 0 16,0 0 2-16,3 3 1 15,0 3-4-15,0-1-1 16,0 8 7-16,3 3 4 0,-3 0-2 15,3 8-2 1,0 0-2-16,0 13 0 0,0-2-2 16,3 13-1-16,-3-6 3 15,3 11 0-15,0 0-1 16,2 8-2 0,1-8-2-16,0-2 1 15,0-1-1-15,0 0 0 16,0 1 4-16,0-4 3 15,0-1 0-15,0-4 0 16,3-5-3-16,-3-2-2 16,-4-6 7-16,4 0 5 15,-3-5-2-15,6-13 2 0,-3-3-5 16,0-3-2-16,0 1 0 16,0-19 1-16,-3 5-1 15,3-16 0-15,-3 8-3 0,-1-10-2 16,-2 8 1-1,0-9-1-15,0 6 2 0,0 0 1 16,0 8-4-16,0-3 1 0,-3 6 0 16,3-1 2-16,-3 1-3 15,3 5 0-15,-3-3 1 16,3 6 0-16,-3-1-9 16,3 3-2-16,-3 3-12 15,3 0-3-15,-3 2-17 31,3 3-8-31,0 3-21 0,0 5-9 16,0 5-45 0</inkml:trace>
  <inkml:trace contextRef="#ctx0" brushRef="#br0" timeOffset="536447.6869">19106 16767 204 0,'-6'-11'77'0,"6"11"-42"0,-3-13-6 16,3 10 28-16,0 1-16 16,0-1-6-16,0 0-9 15,0 3-5-15,0 6-11 0,0-1 5 0,0 3 2 16,0 2-5-16,0 6 1 16,0 0-4-16,0 16 2 15,0-6-6-15,0 14-3 16,0-6 1-16,0 14 0 15,0-8-1-15,0 5 1 16,0-8-4-16,0 8 0 0,0-8-1 16,0 5 0-16,0-8 2 15,3-4 0-15,-3-1-36 16,3-8-15-16,0 3-49 16,0-11-20-16,0 3 2 15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34:30.0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1500 5292 212 0,'-36'-40'79'0,"36"40"-42"0,-6-21-26 16,6 16 21-16,0-1 3 31,0 1 3-31,0 5-5 0,0 0-3 15,0 18-16-15,0-2-2 0,-3 35-1 16,3-9-2-16,-3 48 2 16,0-13-6-16,-6 66-1 15,3-24 7-15,-3 53 2 16,0-27-2-16,0 35 1 16,3-27-7-16,-3 9-1 0,4-27-2 15,2-8 1-15,-3-19-20 16,3-10-8-16,3-13-36 15,0-27-16-15,0-10-14 0,3-38-7 16,3-2 1 0</inkml:trace>
  <inkml:trace contextRef="#ctx0" brushRef="#br0" timeOffset="662.4673">964 5569 208 0,'-3'-7'79'0,"3"7"-42"0,6-22-37 0,-3 17 18 16,6 0-10-16,-6 0-2 16,21-3 10-16,-4 2 4 15,25-7-10-15,-15 2-1 0,20-4-2 16,-5 1-1-16,29-9-1 15,-11 4 1-15,26-7 3 0,-8 2 0 16,23-5 0-16,-21 5-5 16,45-5-3-16,-24 2 0 15,30 1 1-15,-18 2 5 0,33 0 6 16,-24 0-7-16,30 3-1 16,-24 3-3-16,27-1 1 31,-24 3-2-31,26 3 2 15,-23 0-2-15,9 2-1 0,-18 3 1 16,15 0 1-16,-21 0-1 16,0 3-1-16,-18 0 1 15,6 0-1-15,-14-1 2 16,-4 4 1-16,-12-1-1 16,-5 0-2-16,-13 3 1 0,-5-2 1 15,-7 2 1-15,-8 0 1 16,-6 0-2-16,-6 0 1 15,-7 0 11-15,-2 8 6 16,-3 0-10-16,0 21-3 16,-3-3-3-16,-3 32 0 15,0-7-2 1,-1 44-2-16,-2-16-2 16,0 48 1-16,-3-18 3 15,0 42 3-15,0-19 2 16,-3 32 3-16,0-24 4 15,-3 19 1-15,0-22-8 0,0 1-4 16,0-19-5-16,0-16 1 16,0-13-19-16,-9-16-7 15,3-10-24-15,-15-9-10 0,4-10-36 16,-28-18-15-16,6-3 4 16</inkml:trace>
  <inkml:trace contextRef="#ctx0" brushRef="#br0" timeOffset="1048.2891">1428 7977 340 0,'0'3'126'0,"0"-3"-68"0,66 0-70 15,-57 0 18-15,26-3-10 0,-2 1 3 16,44-1 0-16,-11 0 1 16,38 3 0-16,-18 0-3 0,39 0 2 15,-17 0 5-15,34-2 5 0,-19-1 1 16,40-2 2-16,-26-1-2 15,36-2-1-15,-27 3-5 16,32-3-1-16,-26 3 1 16,33 0 0-16,-28-1-9 15,25 6-4 1,-27 0-44-16,23 6-17 16,-26-1-71-1</inkml:trace>
  <inkml:trace contextRef="#ctx0" brushRef="#br0" timeOffset="3787.6361">15486 4744 296 0,'-5'13'110'0,"5"-5"-60"0,0 13-58 0,0-5 18 16,0 3 2-16,0-3 7 16,-3 18-1-16,0-5 1 15,0 43-10-15,0-14 3 0,-3 50 4 0,0-13-6 16,-3 51-1-16,0-24-5 16,-3 50-3-16,0-24 0 15,-3 40 1-15,3-27-1 16,0 27 2-16,0-27 0 15,4 17 1 1,-1-28-5-16,3 1-1 16,0-18-13-16,3-17-5 15,0-18-36-15,0-19-16 16,0-13-46 0,-9-42-40-16,6-3 64 15</inkml:trace>
  <inkml:trace contextRef="#ctx0" brushRef="#br0" timeOffset="4535.2284">15004 4768 312 0,'6'-11'118'0,"-3"6"-64"0,12 0-67 15,-3-1 17-15,6-2-8 16,9 3-1-16,20 0 4 16,13 0 0-16,5-1 1 31,16 1 0-31,17 0 0 0,6-1 2 0,18 4 1 16,12-1-1-16,0 0-2 15,18 1 1-15,0-1-1 16,11 0 2-16,4 1 1 15,-3 2-1-15,8 0 1 16,-11 0-4-16,6 2 0 16,-6 1 1-16,-10 0 0 0,1 2 0 15,-6-2 0-15,-12 2 2 16,0 3 1-16,-6 0-4 16,-15-3 1-16,-9 0 0 15,0-5 2-15,-8 0-1 0,-13 0 2 16,-12 0-2-16,-11 3-1 31,-12-3 3-31,-10 3 0 16,-8-1-1-16,-6 1 1 0,-6-3-2 15,-6 3 2-15,-4 2 0 16,-2 0 1-16,-3 3 4 16,-3 3 3-16,-3 5-4 15,0 5-2-15,-2 11 2 16,-4 2 0-16,0 8-1 0,0 11-1 15,-3 13-1-15,6-15 0 16,0-9-2-16,3 43 1 16,0-14-2-16,0 35 2 15,0-16 7-15,0 32 3 16,0-19-6-16,0 34-4 16,0-23-2-16,-3 29 1 0,0-21 1 15,-3 23 3-15,0-18-5 16,0 16-1-16,0-21 0 15,1 7 2-15,-1-17-8 0,-3 15-1 16,3-22-14-16,-3 4-6 16,3-19-22-16,-3 5-8 31,0-13-36-31,-6-2-14 0,3-12 6 16</inkml:trace>
  <inkml:trace contextRef="#ctx0" brushRef="#br0" timeOffset="5057.0976">15543 7792 260 0,'-12'-13'99'0,"12"13"-54"0,12-8-57 0,-9 5 15 16,18-2-5-16,-3 0 1 15,26-3 1-15,-8 2 0 16,27 4 0-16,-10-1 4 0,28 3 5 0,-13 0 4 15,36 5 2-15,-15-2-2 0,31 5 0 16,-19-3 10-16,30 3 5 16,-21 0-10-16,30 0-5 15,-21 0 0-15,24 0 4 16,-21-3-5-16,12 3 1 31,-21-3-4-31,21 3 2 0,-24-2-4 16,3 2-2-16,-18-3 0 15,6 0 1-15,-14 0-5 16,-1 1-1-16,-12-4 2 16,-2 1 1-16,-13 0-10 15,-8-3-5-15,-6 0-23 16,-13-3-8-16,-5 0-30 0,-18-10-11 16,-3 3-46-1</inkml:trace>
  <inkml:trace contextRef="#ctx0" brushRef="#br0" timeOffset="12346.3027">6229 5612 180 0,'-6'-8'68'0,"6"8"-36"0,0 8-7 16,0-8 25-16,3 18-25 16,0-2-9-16,3-3-4 0,0 1 2 15,3 9-8-15,0-4-1 0,9 7-1 16,-3-2-5-16,0 3 1 16,0-3 2-16,0-6 1 15,-4-2-23-15,4-3-9 16,-3-2-61 15,-3-11-53-31,0 0 51 0</inkml:trace>
  <inkml:trace contextRef="#ctx0" brushRef="#br0" timeOffset="12530.9655">6435 5540 260 0,'-6'16'99'0,"6"-16"-54"0,-6 19-24 0,6-17 30 15,3 12-20-15,-3-4-8 16,6 11-13-16,0-2-5 15,3-3-3-15,0 0-2 0,3 2 3 0,-1-2-2 16,4 5 2-16,-3-2-22 16,3 5-7-16,-3-6-69 15,3 1-30-15,-3-1 12 16</inkml:trace>
  <inkml:trace contextRef="#ctx0" brushRef="#br0" timeOffset="13152.0284">6750 6382 220 0,'-18'16'85'0,"18"-16"-46"0,3-8-2 0,-3 5 34 16,3-5-31-1,0 0-9-15,3-8-8 16,0 3-1-16,0-13-12 16,0 4-1-16,0-20-2 0,0 5-1 0,0-13 1 15,-3 7-4-15,0-12-2 16,3 7 0-16,-6-5 1 15,0 8 1-15,-6 8 1 16,3 6-5-16,0 4-1 16,3 1 5-16,0 10 5 0,0 3-4 15,6 7-2-15,0 1 1 16,6 13 0-16,0 0-1 16,6 18-2-16,-4-2 3 15,7 13 0-15,-3-5-4 16,0 8 1-1,-3-9 0-15,3 9 2 16,-3-6-1-16,0 1-1 16,-4-6-2-16,1-3 1 15,0-2 3-15,0-8 1 16,-3-3 5-16,0-15 3 16,0-1-4-16,-3-8-2 15,0 1-2-15,0-30-3 0,-3 6-2 16,3-14-1-16,-3 8 4 0,3-5 3 15,0 6-3-15,0-4-3 16,0 9-15-16,-3 0-4 16,-1 7-24-16,4 9-9 15,0 2-76 1,3 8-67-16,0 0 67 16</inkml:trace>
  <inkml:trace contextRef="#ctx0" brushRef="#br0" timeOffset="13467.4048">7244 5937 400 0,'-12'11'148'0,"12"-11"-80"0,6-3-66 0,-3 3 30 16,6-5-19-16,0 0-4 0,6-3 2 16,0 2 3-16,3-2-7 15,0 1-6-15,3-1-2 0,-4 0 3 16,4 0 3-16,-3 0-2 0,0 2-2 16,-3 1-11-16,-3 0-6 15,0 2-34-15,-6 1-15 16,0-1-109-1</inkml:trace>
  <inkml:trace contextRef="#ctx0" brushRef="#br0" timeOffset="15038.2912">7774 5424 252 0,'-9'-5'93'0,"9"5"-50"0,0-8-37 0,0 5 20 16,3 3-3-16,0 0 3 16,0 11-5-16,0-3-3 0,-3 23-10 15,0-4-7-15,0 18-2 0,0-8 7 16,0 13 4-16,0-8-3 15,3 14 1-15,0-11-5 16,3 0 0-16,-3-3-1 31,3-7-2-31,0-6 1 0,3-5 1 16,-3-6-3-16,6-13 0 16,-3 1-1-16,3-17 0 15,0 3-25-15,-7-13-11 16,1 5-19-16,-6-5-7 15,0 5-16 1,-9 0-18-16,4 3 39 0,-19 0 89 16,6 2 44-16,-9 1 2 15,3 2-2-15,0 2-9 16,4 1-4-16,2 0-33 0,3 2-14 0,6 1-6 16,3-1-1-16,12 0 3 15,0 1-3-15,12 2-2 31,-3 0-2-31,5-3 0 0,-2 0-2 16,9 1-1-16,-6-1-2 16,12 0 1-16,-4 1-37 15,4-6-16-15,-6 0-77 16,-3-3-53 0,-3 1 75-16</inkml:trace>
  <inkml:trace contextRef="#ctx0" brushRef="#br0" timeOffset="15224.2404">8033 5612 248 0,'-9'8'93'0,"9"-8"-50"0,-9 21-8 0,9-18 34 16,0 5-31-16,0-1-12 16,3 4-11-16,0 0-1 15,9 4-7-15,-3-1-6 0,6 4-2 16,0-2 1 0,3 3 2-16,0-3-1 15,-1-1-1-15,-2-1-26 0,0-4-10 16,0-2-46-16,0-8-20 15,-3 0-19 1</inkml:trace>
  <inkml:trace contextRef="#ctx0" brushRef="#br0" timeOffset="15424.3657">8224 5551 348 0,'-12'26'129'0,"12"-26"-70"0,-9 45-47 15,9-39 30-15,-3 12-18 16,0-2-1-16,-3 18-9 15,0-4-1-15,-3 28-8 16,3-5-1-16,-3 2 2 0,0-7-3 0,3 7 0 16,0-10-1-16,0-2-2 15,3-6-13-15,3-8-6 16,0-3-43-16,3-12-18 16,0-4-81-1</inkml:trace>
  <inkml:trace contextRef="#ctx0" brushRef="#br0" timeOffset="15655.7">8283 5509 348 0,'-12'5'129'0,"12"-5"-70"0,-3 29-47 0,3-26 30 15,0 18-24-15,0-3-5 0,3 11-8 16,-3-2-4-16,6 13 0 15,-3-6-1-15,6 22 2 0,-3-9-1 16,9 9 2-16,-3-11-20 16,0 0-8-16,-3-6-31 15,3-7-13-15,-3-5-78 32</inkml:trace>
  <inkml:trace contextRef="#ctx0" brushRef="#br0" timeOffset="16271.7991">8310 5741 268 0,'-12'-31'101'0,"12"31"-54"0,-3-43-26 0,3 35 30 15,0-7-29-15,0 1-9 0,6-4-11 16,0 2-3-16,12-3 1 0,-3 4 2 0,9 1 1 16,-4 4-1-16,7 2-2 15,-6 3 3-15,3 5 0 16,-3 0-1-16,-3 10-2 15,-4-2 7-15,-5 16 3 16,0-6-3-16,-6 1 1 0,-3-3-5 16,-6 10 0-16,0-2-1 15,-6 0-2-15,4-3 1 16,-7-2-1-16,3-4-11 16,-3-4-5-16,0 0-12 15,12-9-5-15,0 1 11 16,12-3 5-1,-3 0 11-15,12-3 3 16,-3 1 0-16,5-4 0 16,-2 4 4-16,0-12 1 15,-3 4-3-15,0-9 1 16,0 3 0-16,0-10 2 16,-3 2-1-16,-3-2 2 15,-1 2-2-15,-2-3 2 0,0 6 0 16,-6 0 1-16,0 3-2 0,-3 4-2 15,0 4 1-15,-8 7 1 16,2 0 5-16,-3 14 6 16,0 0-1-16,0 18 1 15,3-5 1-15,0 5 4 32,3-3-4-32,6 1 0 0,0-4-4 15,3 1 1-15,0-3-2 16,6-5 0-16,-3-3-3 15,6-5-1-15,-3 0-6 16,6-10-1-16,-3-1-17 16,2-5-7-16,-2 0-40 15,0-13-17-15,-3 2-54 16</inkml:trace>
  <inkml:trace contextRef="#ctx0" brushRef="#br0" timeOffset="16487.4194">8843 5001 288 0,'-12'2'110'0,"12"-2"-60"0,-3 16-36 0,3-16 28 16,0 11-21-16,0-1-6 16,0 4-12-16,0-4-4 15,0 14 0-15,0-3 2 0,0 11 4 31,0-6-7-31,3-5 0 0,0-5-62 16,0-2-24-16,0-1-44 16</inkml:trace>
  <inkml:trace contextRef="#ctx0" brushRef="#br0" timeOffset="16672.376">8977 5040 332 0,'-15'21'126'0,"15"-21"-68"0,-9 24-59 0,9-21 23 16,-3 5-15-16,0 0-2 15,-3 16-3-15,0-6-2 16,-9 14 1 0,6-8-34-16,-3 5-15 0,3-3-95 15</inkml:trace>
  <inkml:trace contextRef="#ctx0" brushRef="#br0" timeOffset="17504.3118">8301 6980 248 0,'-3'8'93'0,"3"-8"-50"0,3-3-33 16,0 3 25-16,0-5-19 16,0-1-4-16,9-7-3 15,-3 3-1-15,6-14-4 16,-3 3-5-16,5-19 0 16,-2 6 3-16,3-17 1 15,0 9-1-15,0-11-2 16,-3 8 1-16,-3-3 1 15,-3 9-1-15,-3 4-1 16,0 6 3-16,0 13 2 16,-1 3-2-16,4 18-2 15,0 1 0-15,3 20 1 0,-3-5-1 16,3 14 2-16,-3-4 4 0,3 9 4 16,0-5-6-16,3 4-1 15,-3-7-2-15,2-6-2 16,-2-2 1-16,3-16-1 15,-3 0 2-15,3-24 1 16,-3 3-1-16,3-24-2 0,-3 5 1 16,0-26 1-16,-3 8-3 15,3-8 0-15,-1 7 1 16,1 4 0-16,-3 7-3 16,3 11 2-16,-3 5-1 15,6 19-2-15,-3-1-13 31,6 25-6-31,-3-3-17 0,2 21-7 16,-2-5-50 0,6 10-49-16,0-8 51 15</inkml:trace>
  <inkml:trace contextRef="#ctx0" brushRef="#br0" timeOffset="17888.2947">9072 6768 224 0,'-15'-32'85'0,"15"32"-46"0,-15-26-2 0,15 21 34 15,-3-11-33-15,0 2-10 16,0-15-14-16,0 6-2 16,3-12-7-16,0 6-1 0,6-11 2 15,0 6-5-15,6-3-1 32,-3 3 0-32,12 2 2 0,-3 5-1 15,9 9-1-15,-7 2 1 16,7 11 1-16,-3-1-1 15,-3 20-1-15,-3-4 1 16,-3 19 1-16,-4-2 3 16,-8 10 4-16,0-3-2 15,-9 8 1-15,1-4 4 0,-13 4 4 16,3-8-4-16,-3-2-2 16,3-6-3-16,-6-10 0 15,3-2-6-15,0-14-1 16,1 0-5-16,-1-14 1 15,3 1-20-15,-3-11-7 16,3 3-22-16,0-5-8 0,0 2-48 16,3-5-61-16,4 5 48 15</inkml:trace>
  <inkml:trace contextRef="#ctx0" brushRef="#br0" timeOffset="18673.0883">8867 6408 200 0,'-3'0'77'0,"3"0"-42"0,0-5-30 0,0 2 19 16,3-5-2-16,0 3 4 16,0 0-3-16,0-1-2 15,2 12-11-15,1-1-2 0,0-2 2 16,0-1-2-16,3 22 3 0,0-5-6 15,9 18-1-15,-6-8 0 32,0 8 0-32,0-5-5 0,0 2 1 0,-3-2 0 15,3 10 0-15,-4-8-27 32,4-4-11-32,-3-4-78 15</inkml:trace>
  <inkml:trace contextRef="#ctx0" brushRef="#br0" timeOffset="22419.0791">14028 2024 116 0,'-3'0'46'0,"3"0"-24"0,0-8-10 0,0 3 16 15,0 5 4-15,0 0 3 16,0-3-4-16,0 3-1 16,0 0-17-1,0 0 1-15,0 3 0 0,0-3 1 16,-3 8 1-16,0-3-4 15,0-2-2-15,0 2-2 16,0 6 0-16,0-1-2 16,0-2 1-16,0 3-2 0,3 2 2 15,0 0-4-15,0 8 0 16,0-2-1-16,3 15 1 16,0-5 0-16,-3 19 1 15,0-8-5-15,-6 15 1 16,0-7 2-16,-3 18 1 0,0-10-1 15,0 2 1-15,3-8-4 16,1 0-2-16,-1-5-1 16,3-8 3-16,0-8 0 15,3-5 1-15,0-3 2 16,3-13 1-16,0 0-1 16,0-16-2-1,0 3 1-15,0-13-1 16,-1 2 0-16,-2-11 0 15,0 6-3-15,-8-3 2 16,2 3 1-16,-6 5 2 16,3-2-3-16,-6 7 0 15,3-5 1-15,-9 14 0 16,3-1 0-16,-3 16 2 0,4-5-3 0,5 5-2 16,0 3-1-16,9 3 3 15,0-1 0-15,6 3 1 16,0-2 0-16,6-1 2 15,-3-2-3-15,6 0-2 16,-4 0-1-16,7-8 3 16,-3 0 2-16,9-5 4 0,-3-3-13 15,9-8-7-15,-6 2-30 16,5-10-13-16,-2 3-61 16</inkml:trace>
  <inkml:trace contextRef="#ctx0" brushRef="#br0" timeOffset="22619.2849">14230 2514 140 0,'-3'18'55'0,"3"-18"-30"0,-9 16-5 0,9-16 19 16,0 11-17-16,0-1-7 16,0 11-9-16,0-2-3 0,0 5-1 15,0-3-2-15,3 0 1 0,0-3-1 16,0-2 0-16,0 0-7 0,0-16-3 15,0 3-41 1,0-14-53-16,0-5 16 16</inkml:trace>
  <inkml:trace contextRef="#ctx0" brushRef="#br0" timeOffset="22772.0482">14192 2466 196 0,'-12'-21'74'0,"12"21"-40"0,-3 0-33 0,3 0 16 0,3 0-13 16,0 2-2-16,6 4-2 15,-3-1 0-15,6 6 0 16,-4-3-3-16,10 2 2 0,-3-2 1 16,15 0 0-16,-6 0-53 15,9-5-59 1,-7 2 22-16</inkml:trace>
  <inkml:trace contextRef="#ctx0" brushRef="#br0" timeOffset="23172.3511">14492 2498 236 0,'-41'8'90'0,"41"-8"-48"0,-42 13-29 0,36-13 22 16,-3 10-16-16,0 1-3 16,0 5-1-16,0 0 0 0,3 10-8 0,0-2 0 0,6-3 0 15,0 3-6-15,3-3 0 16,0-8-1-16,12-2 0 16,-3-3 0-16,9-8 2 15,-3 0-1-15,6-13-1 16,-4 2-13-16,7-13-4 31,-6 6-4-31,3-14-1 0,-6 0 8 16,0-2 4-16,-3 5 3 15,-4 0 5-15,-2 5 7 16,-3 5 5-16,0 3 6 16,-6 16 4-16,0 0-4 15,-3 16-1-15,3-2-7 16,0 9-3-16,0-1-2 0,3 12-3 15,0-10 1-15,3 2-1 16,-3-2 0-16,6-5 0 16,-3-1 0-16,6-10 0 15,-3 0-27-15,6-19-9 16,-3 1-48-16,11-19-19 16,-5 8 8-1</inkml:trace>
  <inkml:trace contextRef="#ctx0" brushRef="#br0" timeOffset="23605.9405">14960 1950 212 0,'-21'3'82'0,"21"-3"-44"0,-24 37-22 0,21-32 24 16,-6 16-12-16,0-5-4 0,-9 24-2 16,3-6 0-16,-2 24-12 15,2-13 8-15,0 16 4 0,3-8-9 16,3 11-4-16,3-6-6 15,3-8 0-15,0-5-2 16,12-5-1-16,-3-6-2 16,9-13 1-16,-3 3-6 0,6-29 0 15,-1 5-26-15,1-21-10 16,-3 5-20-16,-3-8-8 16,-3 3-33-1,-15-11-20-15,0 6 59 16,-18 7 235 15,-11 8-66-31,5 4-15 16,3 4-54-16,3 3-24 15,9 0-8-15,3 0-3 16,6 0 1-16,1 3-1 0,10-3 2 16,1 0-1-16,18-3-1 15,-3 3 1-15,9-5 1 16,-3-1-14-16,5-2-7 0,-5 0-28 15,3 0-10-15,-6 1-47 16</inkml:trace>
  <inkml:trace contextRef="#ctx0" brushRef="#br0" timeOffset="24543.4809">15076 2400 244 0,'-6'-6'90'0,"6"6"-48"0,-3-7-38 0,3 4 21 16,0-2-16-16,0-1-5 15,3-10-5-15,0 3 0 16,3 11 1-16,0-6 0 0,3 0 2 0,0 0-1 16,2 5-1-16,-2 0 1 15,6-2 1-15,-3 3-1 16,-3 7-1-16,0 0 1 0,-6 22-1 16,0-12 2-16,-6 12 3 15,3-3 7-15,-9 0 4 16,3-1 3-16,-6 4 3 15,3-6-6-15,-3 0-1 16,3-2-5-16,-5-6-1 16,2-3-5-1,-3-10-3-15,3 0-3 16,0-7 1-16,0-1-4 16,6-11-1-16,0 6-8 15,6-24-4-15,0 8 3 16,9 2 1-16,-3 3-7 15,6 1-1-15,0-1 11 16,6 3 6-16,-3 2 4 0,2 9 1 16,-2-6 0-16,6 10 2 15,-3 1 1-15,-3 10 1 16,0 1 13-16,-6 12 6 16,0-2-5-16,-3 11 0 0,-3-6-2 15,-6 8-1-15,0-5 8 16,-3 2 5-16,3-2-15 0,-3-3-7 15,3-5-4-15,0-6-2 16,0 1 0-16,3-11 2 16,0 0-3-16,9-13-2 15,-3-3-3-15,9-18-1 16,-4 4 4-16,7-1 1 31,0 4-1-31,3-2 2 0,-3 5 1 16,3 3 0-16,-6 3-3 15,-1 7 0-15,-2 3 2 16,-3 8 2-16,0 0 2 16,-3 16 3-16,-3-3 1 15,-3 11 1-15,0-3-2 0,0 6 1 16,0-9-4-16,0 1-2 16,0-3 0-16,3-3 1 15,0-5-3-15,6-8 0 16,-3-6-8-16,3-15-2 15,-3 5-7-15,3-7-2 0,0-4 9 16,0 1 3-16,0 5 6 31,0-3 3-31,-1 5-2 0,1 3 0 16,-3 3 5-16,0 10 2 16,0-2 9-16,-3 10 4 15,0 3-3-15,0 8 1 16,0 0-10-16,0 11-2 15,0-6-5-15,0 8-1 16,0-5 1-16,0-1 0 0,0-1-3 16,3-1 2-16,0-8-34 15,9-5-17-15,-3 0-35 16,3-16-13-16,-3 3-22 16</inkml:trace>
  <inkml:trace contextRef="#ctx0" brushRef="#br0" timeOffset="24721.5783">15772 2241 300 0,'-3'21'112'0,"3"-21"-60"0,-3 43-47 0,3-38 24 0,0 11-14 15,0 0-1-15,-3 5-8 16,3-3-2-16,0 1-2 31,0-3-4-31,0-3 1 0,0-3-23 0,3-4-10 16,0-6-26-16,3-16-10 15,0 3-45 1</inkml:trace>
  <inkml:trace contextRef="#ctx0" brushRef="#br0" timeOffset="24875.386">15796 1937 252 0,'-3'-16'93'0,"6"8"-50"0,-3 3-46 16,3 2 19-16,3 3-10 15,0 3 2-15,6 5-7 16,0 5-1-16,3-5 0 15,2 5-7-15,4 0 0 0,0 3-46 16,9-5-19-16,0 2-23 31</inkml:trace>
  <inkml:trace contextRef="#ctx0" brushRef="#br0" timeOffset="25175.3371">16138 2101 240 0,'-20'13'90'0,"20"-13"-48"0,-24 13-36 16,21-13 22-16,-9 11-6 0,3-3-1 16,-6 10 13-16,3-4 5 15,-3 9-20-15,3-1 3 0,0 4 1 16,3 0-14-16,1-2-7 16,2 0-2-16,3 0 1 15,0-6 2-15,6-4 1 16,0-1 0-16,9-5 0 0,-4-6 0 15,7-4 0-15,-3 2-2 16,3-11-2-16,-3 3 1 16,0-2-1-16,0-1-16 15,-3 1-6-15,0 2-36 16,-3 0-14-16,0-3-73 31</inkml:trace>
  <inkml:trace contextRef="#ctx0" brushRef="#br0" timeOffset="51358.8172">15647 2831 204 0,'-3'-3'77'0,"3"3"-42"0,-3-5-26 0,3 5 19 16,3 0-16-16,-3 0-7 15,3 8 1-15,0 0 3 16,-3 5-5-16,0 0 0 0,-3 9 0 0,0-1-2 15,-6 16 1-15,0-5 0 16,-3 7 1-16,4-4-5 16,-1-1 1-16,0-2 0 0,0-3 2 15,3-11-3-15,3-7-2 16,0 0 2-16,6-19 0 16,0 0 1-16,12-24 2 0,-3 6-3 15,11-12 0-15,-5 7 1 16,9-6 0-16,-6 2 0 15,3 6 0-15,-3 5-3 16,-4 11 2-16,-2 3 3 16,-6 17 1-16,0 1 7 15,-6 19 4 1,0-6-3-16,-3 13-1 16,0-4-2-16,0 4 2 15,0-5-5-15,0-2-1 16,0-4-2-16,-1458-7-2 15,2922-3 3-15,-1458-15 0 16,0-1-4-16,3-18 1 16,0 2-2-16,0-12 0 0,0 4 2 15,3-10 0-15,-1 5 0 16,1 1 0-16,-3 4 2 0,0 11 1 16,0 3-4-16,-3 16 1 15,-3-1 0-15,-3 20 0 16,0-9 2-16,0 16 1 31,0-5-4-31,0 7 1 0,0-4 0 16,0-1 0-16,0 1-3 15,3-11 2-15,0 0-26 16,3-11-9-16,0 0 0 16,3-18 2-16,-3 2 14 15,6-7 7-15,-3 2 11 16,6-5 3-16,-4 0 3 0,-2 5 0 15,0-3 4-15,0 3 3 16,0 3-6-16,6 3-1 16,-3 2-4-16,3-3-1 15,-3 6 1-15,6-1 0 16,-3 4 0-16,2 2 2 16,-2 0 1-16,-3 8 1 0,-3 0 9 0,-6 10 6 15,0-2-4-15,-9 8 2 16,0-6-4-16,-6 1 0 15,0-3-5-15,-9-3 0 16,4-2-3-16,-4-11 0 16,3 0-6-16,0-11 1 31,3 3 0-31,3-13 0 0,3 2-3 16,9-10 0-16,0 6-14 15,18-17-4-15,-3 8-7 16,12-13 0-16,-3 8 8 15,5-3 5-15,-5 3 9 16,0 3 5-16,-3 5 0 16,0 5 0-16,-3 8 12 0,-3 3 5 15,-4 5 5-15,-2 29 2 16,-3-10-4-16,-3 20-1 16,0 1-10-16,-3 13-3 15,0-5-3-15,-3 15-2 16,0-7 1-16,-3 0 1 15,3-9-1 1,3-4-1-16,0-11 1 16,3-6 1-16,0-2-10 0,3-24-4 15,-3 3-12-15,6-14-5 16,-3 3 13-16,3-2 9 16,0 2 5-16,0 5 4 15,-3 3 12-15,3 6 8 16,0-1-11-16,3 6-4 0,-3-1 5 15,8 1 1-15,1 0-6 16,3-3-2-16,-3 0-5 16,6-6-1-16,-6 1 3 15,5-8 1-15,-5 2-1 16,0-7 1-16,-3 5-4 16,-3-9 0-16,-3 7 3 0,-9 4 1 15,0 0-4-15,-9 11 1 16,3 0-2-16,-9 11-2 15,3 0 3-15,-9 10 2 16,4-3 6-16,2 11 6 16,3-5-5-16,9 0-2 15,0-6-3 1,9-2 0-16,0-2-2 16,9-1 2-16,-3-8-2 15,8-10 2-15,-2 0-2 0,6-9-1 16,-3 4-4-16,3-11 0 15,-4 5-20-15,4-13-9 16,-3 7 1-16,3-1 2 16,-6-1 12-16,0-3 8 0,-3 6 5 15,-4 0 3-15,-2 2 1 16,-3 4 3-16,0 1 3 16,-3 4 4-16,0 2 18 15,-6 3 7-15,0 2-4 16,-3 8-3-16,0 0-4 15,-3 11-3 1,4-2-2-16,-4 9-1 16,3-7-5-16,0 8-2 15,0-5-9-15,6 4-2 16,0-1 0-16,6-7 0 16,0 1 1-16,9-8 2 15,-4 0-14-15,13-13-5 16,-3 2-11-16,9-13-5 0,-6 3 4 15,2-13 3-15,-2 5 10 16,0-6 7-16,-6 3 6 0,-3 3 2 16,0 3 1-16,-6 4 2 15,0 1 10-15,-4 10 7 16,1 3-1-16,-3 11-1 16,-3 0 4-16,-3 7 1 0,0-2-3 15,3 3-1-15,0-4-10 16,0 4-5-16,0-1-5 15,6-7 1-15,-3 0 1 16,6-3 2-16,0-3-8 16,0-8-1-16,0 1-12 31,6-20-5-31,-3 7-7 0,6-22-4 16,-3 7 6-16,8-7 3 15,-5 8 15-15,0 0 8 16,-3 3 23-16,-9 10 11 15,0 3-4-15,-6 13-1 16,0 0-6-16,-3 18-3 16,0-2-5-16,0 10-2 0,0-2-6 15,3 0-1-15,0 0 1 16,3 0 0-16,-3-6-5 16,12-2 1-16,-3-3 0 0,3-5 0 15,0 0-20-15,3-10-9 16,-1 2-21-16,1-22-8 31,0 7-42-15,3-15-40-16,-3-1 49 15</inkml:trace>
  <inkml:trace contextRef="#ctx0" brushRef="#br0" timeOffset="51975.8105">17460 2424 212 0,'-12'-6'79'0,"12"6"-42"0,-3 19-21 15,0-9 22-15,0 1-11 16,0 0-3-16,-3 15-3 0,0-2 1 15,0 10-12-15,3-2 5 0,0 10 3 16,0-2-13-16,3 0-2 16,0-6-4-16,6-2-1 15,-3-6 4-15,6-2 1 16,0-3-12-16,3-7-4 16,0-4-25-16,3-10-8 0,-3 0-31 15,6-10-14-15,-4-4 51 16,1-2 23-16,-3-2 14 15,3-1 3-15,-3-2 20 16,-6 5 9-16,0-2 3 16,-3 2 3-16,0 3-8 0,-3-1-4 31,0 4-9-31,0 2-1 0,0 0-4 16,-3 3 2-16,0 2 3 15,-3-2 1-15,0 5 3 16,-3 5 1-16,3-5-4 15,-3 13 1-15,3-2-5 16,0 5-1-16,0-3-4 16,3 6 1-16,0-4-2 0,0 4 2 15,0-3 0-15,1 2 1 16,-1-2-2-16,3 3-1 16,0-3-3-16,0-1 1 15,0-7-2-15,3 0-1 16,-1 0 1-16,4-2-1 15,0-6 0 1,3 0 2-16,0-6-1 16,6-4-1-16,-3-1 1 15,6-7 1-15,-3 2-3 16,3-5 0-16,-3 5-6 0,-1-3-3 16,1 3-8-16,0-2-3 15,-3 2-11-15,0 0-5 16,-3 3-9-16,0 2-1 0,-3-2-35 15,0 5-45 1,0 0 35-16</inkml:trace>
  <inkml:trace contextRef="#ctx0" brushRef="#br0" timeOffset="52492.0421">17823 2577 228 0,'0'-8'85'0,"0"8"-46"0,3-3-26 0,-3 3 22 0,3 0-9 16,0 0-1-16,0 6-1 15,0-1 2-15,3 6-14 16,0-3-2-16,0 5 0 0,-3 0 3 0,0 0 2 15,0 3-2-15,0 0 2 16,0-3 1-16,0 0 2 16,0-2-10-16,-3-3-2 15,0 0 0-15,3-8 1 0,0 0-1 16,0-11-1-16,0 3-3 16,3-5-2-16,-3-3 1 15,2-2-1-15,1-1 0 16,3 6 2-16,-3-3 3 15,3 3 2 1,0 5-3-16,0-5-1 16,0 5-1-16,0 0-2 15,0 3 1-15,3-3-1 16,0 0 0-16,0 2 0 16,-3 1 0-16,-1 2 2 15,-2 1-8-15,0 2-3 16,0-5-11-16,0 5-5 0,-3 0-24 15,0 5-11-15,0-5-39 16,-6 5-15-16,0 0-1 16</inkml:trace>
  <inkml:trace contextRef="#ctx0" brushRef="#br0" timeOffset="54514.1098">14972 3493 160 0,'-3'7'63'0,"3"-7"-34"0,3 16-12 15,0-16 20-15,-1 8-10 16,-2 0-1-16,3 16-11 0,-3-5-2 16,0 20-7-16,0-4-6 0,-3 18-3 15,1-8 4-15,-1 13 1 16,0-8 0-16,0 0-2 15,0-5 1-15,3-8 1 16,0-5-23-16,3-13-11 16,0-4-16-16,3-25-6 0,-4-1-13 15,4-23-5 1,-3 5 36-16,0-19 20 16,0 6 12-16,3-8 41 15,-3 7 20-15,3-4-16 0,0 7-8 16,3 3-13-16,-3 5-3 31,3 3-6-31,-3 5-1 16,6 6-6-16,0 2-3 0,3 5 2 15,0 3 7-15,-1 11 5 0,-2 0 2 16,-3 12-1-16,0-1-6 16,-9 15-4-16,0-5-3 15,-9 5 0-15,3-6-2 16,-3 1-1-16,0-3 3 0,-8-2 0 15,2-3-4-15,-3-6 1 16,3 1-5-16,6-8 1 16,0-1-31-16,9-7-14 15,0 0-39 1</inkml:trace>
  <inkml:trace contextRef="#ctx0" brushRef="#br0" timeOffset="56593.938">15412 3493 184 0,'-3'-27'68'0,"3"27"-36"0,-9-5-18 0,9 2 20 15,-6 3-8-15,3 0-1 16,-6 8-8-16,0 0-2 16,-6 11-9-16,1-9 0 0,-4 14 1 15,0-3-3-15,3 8-3 0,3-5 0 16,3 0 1-16,0-3-3 15,9-3 0-15,0-2 1 16,6-2 2-16,0-4-1 16,9-7-1-16,-3-1 3 0,9-15 0 15,-6 3-4-15,3-14-1 16,-1 5 1-16,-2-12 0 16,-3 4 1-16,0 3 0 15,-3 3 0-15,-3 8 2 16,0 0-3-16,-3 15 0 15,0 1 1 1,-3 13 0-16,0-3 0 16,0 14 0-16,0-6 0 15,3 5 0-15,-3-5-3 16,3 0 2-16,0-2 1 16,3-6 2-16,0-2-21 15,6-11-7-15,-3 0-14 16,5-16-5-16,-2 3-24 15,12-16-37-15,-6 2 30 16,3-13 39-16,-3 9 23 0,0-6 58 16,-4 5 25-16,-2 3 5 15,0 5 1-15,-6 8-26 16,-3 3-10-16,-9 13-14 16,3 0-4-16,-6 18-12 0,0-2 1 0,-3 16 1 31,4-5-2-31,-4 12 0 15,3-7-5-15,0 2-1 16,3-5-1-16,3 1 1 16,0-7-2-16,6-4-1 15,-3-3-2-15,12-11 1 16,-3-2-4-16,6-11-1 0,-4 0-15 16,1-13-6-16,0 2 9 15,-6-2 8-15,-3 2 6 16,-12-2 5-16,0 3 0 15,-6 5-1-15,1 2 3 16,-1 6 2-16,3-1 7 0,0 4 2 16,3-1-5-16,3 3-3 15,0 0-6-15,9 3 0 16,-3-1-2-16,15-2 0 16,-3 0 2-16,15-5 0 0,-7 0 0 15,10-8 0-15,-3 2-9 16,6-8-4-16,-6 4-2 31,2-7 1-31,-5 4 6 0,0-6 4 16,-3 3 3-16,-6 2 3 15,0 4-1-15,-7 4 2 16,-2 3 7-16,-3 13 3 16,-3-2 5-16,0 13 1 15,0-3-8-15,0 16-2 16,0-5-3-16,-3 8-1 0,0-6-3 15,3 3-2-15,0-5 1 16,0 0-1-16,0-6-3 16,3-4 2-16,0-1 1 15,3-10 2-15,0-3-3 16,0-11-2-16,0 3-9 16,-3-13-3-16,0 5 8 0,-6-3 3 31,0 4 4-31,-9-1 2 15,3 2-1-15,-3 7-1 16,1-4 5-16,-4 6 1 0,3 2 2 16,3 3 2-16,3 0-5 15,6 8-3-15,0 3 3 16,9-4 1-16,-3 1 0 0,6 0-1 16,0 0-3-16,5-2 1 15,1-4-2-15,15-2-1 16,-6 0 3-16,6-5 0 15,-7 0-1-15,4-6 1 16,-6 3-2-16,0-2-1 16,-3-4 3-16,-4 1 0 0,-2 0 1 15,-3 0 0-15,-3 2 0 16,-6 0 0-16,-3 1-2 16,-6 5-2-16,3-1-2 15,-6 9-1-15,0 0 2 16,0 7 0-16,0 1 1 15,4 7 0 1,-1-2 0-16,3 5 0 16,3-2-3-16,3-1 2 15,0-2 1-15,5 3 0 16,1-3 2-16,3-6 1 16,0-2-1-16,3-8-2 15,0 0-10-15,0-8-6 16,-3 0-10-16,0-10-1 0,-3 2 9 0,0-5 8 15,-1 2 5-15,1 3 0 16,-3 0 1-16,0 6 3 16,0 2 9-16,-3 8 6 15,0 0 0-15,0 8 2 16,-3 0-3-16,0 8 0 16,0 0-7-1,0-3-2-15,0 3 2 16,0-1 3-16,0-1-4 15,0-4-1-15,0 1-2 16,0-3 1-16,0-3-2 16,0-5-1-16,0 0 1 15,3-8-1-15,0 3-3 16,3-11 2-16,-3 3 1 0,6-6 2 16,-3 3-1-16,6-5 2 15,-3 3-4-15,9-3 0 16,-3 2-8-16,5 0-4 0,-5 4 4 15,0-1 5-15,0 3 1 16,-3 5-1-16,-3 2 3 16,0 1 2-16,-3 2 0 0,-3 11-1 15,0-5 3-15,-6 13 0 16,0-3 5-16,-6 11 3 16,0-6 0-16,0 6 1 15,0-5-6-15,3 5-2 16,0-11-4-16,3 0-1 31,0-2 1-31,3-4 2 0,0-1-3 16,9-9 0-16,0 0 1 15,6-7 2-15,-3-1-1 16,6-7-1-16,-3 2-6 16,2-3-1-16,-2 4 3 15,0-1 2-15,0 2 2 16,-3 1 0-16,-3 3-3 0,0 4 2 15,-3 1 3-15,-3 10 1 16,0-5-4-16,-3 6 1 0,0 2 0 16,-3 7 0-16,0-1 0 15,-3 2 0-15,3-3 2 16,0 5 1-16,0-2-4 16,3 3-1-1,0-3-35-15,3-1-12 16,-3-1-42-1,6-6-57-15,0 0 42 16</inkml:trace>
  <inkml:trace contextRef="#ctx0" brushRef="#br0" timeOffset="57431.5787">16912 3569 224 0,'-15'-2'85'0,"15"2"-46"0,-6-14-35 0,6 12 21 16,0-9-16-16,0 3-2 0,6-8-5 16,0 3 1-16,6-5-2 15,-3 2-1-15,6-5 1 0,-3 2-4 16,6-2 2-16,0 2 1 31,-3 3 2-31,-1 3-3 0,-2 8 0 16,0 2 3-16,-3 3 3 15,0 0 2-15,-3 6 3 16,0 2 4-16,-3 5 1 16,0 0-6-16,-6 11-1 15,0-6-2-15,-6 3 1 16,0-2 2-16,-6 0 5 0,3-9-8 15,-5-2-1-15,2 0-3 16,0-8-2-16,0 0-2 16,6-8-1-16,3 0-1 15,6-10 3-15,0 2-7 16,12-5 1-16,-3 2-2 0,9-5 3 31,-3 3-3-31,5 0 1 16,-2 2 2-16,3 3 3 15,-3 3 2-15,3 5 1 16,-3 3 0-16,0 8 0 0,-4-1 0 16,-5 9 0-16,-3-3 13 15,-3 10 8-15,-3-2-4 16,-3 5-2-16,0-2-4 0,0 2 0 16,0-2-4-16,0-1-2 15,0-2-2-15,3-5-3 16,0-1-2-16,3-7 1 15,0-1 1-15,3-9 2 16,0 1-3-16,12-10 0 16,-3 3 1-16,6-8 0 0,-3 2-5 15,6-4 1-15,-7 1 2 16,4 1 3-16,-3 3-2 16,-3 2 0-16,0 3-1 15,-3 7 0-15,-3 1 2 16,0 10 2-16,-3 1-3 15,-3 7 0 1,-1-3 1-16,-2 9 0 16,0-3-3-16,3 5 2 15,-3-2-1-15,3 2-2 16,0-3-30-16,0 1-13 0,0-3-77 16,3 0-44-1,-3-3 79-15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37:37.8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1389 9591 564 0,'0'0'0'0,"21"32"2"16,-15-29 3-1,0 12 0-15,0-1 0 16,-3 17 3-16,-3-4 3 15,-6 10-6-15,3-5 4 0,-6 7 1 16,0-4-1-16,-3-4 2 16,-2-4-4-16,-7-1-2 15,3-4-2-15,-6-9-3 16,6-3-2-16,-9-10-1 0,7 0-3 0,5-15 1 16,0 1-6-16,12-15-3 15,0 3-1-15,12-11 1 16,0 5 3-16,9-8 2 15,-1 6 6-15,7 2 1 16,-9 6 4-16,9 10 1 16,-6 3-4-16,3 13-1 0,-1 0 5 15,-5 15 5-15,0-1-2 16,-6 9-1-16,-3-4 4 16,-6 10 4-16,0-5 2 15,-3 2 0-15,0-2-5 16,-3-3-4-16,0-2 1 15,0-6 0 1,0-2-6-16,3-14-2 16,0 0 0-16,3-18 2 15,0 5-7-15,3-18-3 16,3 5 0-16,9-11 0 16,-3 6 3-16,12-6 4 15,-3 6-1-15,6 5 1 16,-7-1 2-16,4 15 2 0,-3 1 1 15,3 14 1-15,-9 0 0 0,0 14 0 16,-3-4-2-16,-1 11 1 16,-2-5 0-16,-3 8 1 15,0-3-2-15,0 0-2 16,0-2 1-16,0-3-1 16,0-3-3-16,3-5 0 0,-3 0-31 15,0-8-13-15,-3 0-60 16,3-13-26-16</inkml:trace>
  <inkml:trace contextRef="#ctx0" brushRef="#br0" timeOffset="738.1199">1735 9213 256 0,'-6'-11'96'0,"6"11"-52"0,-6 3-34 0,6-3 23 16,3-3-3-16,0 3 2 16,0 6-4-16,0-4-3 15,3 14-13-15,-3-3-3 0,0 16-2 16,0-2-3-16,3 13-3 31,-3-6 2-31,0 16 0 16,0-7-1-16,0 7-2 0,-1-5 1 15,4 0-1-15,0-6-27 16,0-7-11-16,0-5-25 16,6-22-9-16,-3-2 17 15,-3-25 7-15,0 7 15 16,0-9 8-16,0 3 50 0,-3 2 22 15,0 1 22-15,-3 4 10 16,0 4-28-16,3 4-12 16,0 4-17-16,3 2-7 15,-3 0 0-15,9 2 3 16,-3 1-8-16,6 0-1 16,-4-1-5-1,7 1-3-15,-9 0 0 16,9-6-1-16,-3 3-3 0,3-5 0 15,-3-1-31-15,3-7-13 16,-7 3-22-16,4-9-8 16,-3 3-9-16,3-8-4 15,-3 6 47 1,-3-3 83-16,0 2 44 0,-6 6-3 16,0 2-4-16,-3 6-18 15,0 0-5-15,-3 10-30 16,0 0-3-16,-6 17-2 0,0-7-3 15,-6 28 1-15,3-6-1 16,-9 24 3-16,7-8-5 16,-13 10 0-16,6-10-11 0,0 5-1 15,3-8-4-15,6-5-2 16,-3-5-22-16,4-8-7 16,2-3-61-16,3-13-24 15,0-3-43 1</inkml:trace>
  <inkml:trace contextRef="#ctx0" brushRef="#br0" timeOffset="2271.216">2521 8808 148 0,'-12'-69'57'0,"12"69"-30"0,0-26 8 0,0 20 27 15,0-1-5-15,0-1-1 16,-3 10-25-16,0-2-11 31,3 24-12-31,0-3-2 0,6 29 1 0,-3-7-3 16,6 36-3-16,0-10 0 15,-4 18 1-15,1-13-3 16,6 6 0-16,-6-14 1 16,9-5 0-16,-3-8 0 15,6-14 0-15,-3-7 2 16,9-21 1-16,-4-3-4 0,1-30 1 16,-3 4-2-16,-12-19 0 15,-3 5 4-15,-18-2 3 16,0 5 0-16,-8 10 0 15,2 3 5-15,-9 16 4 16,6 0-1-16,-3 3 0 16,3 0-5-16,4 10 0 0,5-3-7 0,12-2-3 15,0-2-2-15,12-22 0 16,0 2-2-16,12-20-1 16,-1 5-12-16,10-16-3 15,-3 5 3-15,9-21 1 16,-7 9 8-16,-2-1 6 31,-3 5 5-31,-9 11 4 0,0 5 7 16,-6 22 4-16,-3 2-4 15,-3 29-2-15,0-3-3 16,0 11-2-16,-3-2-3 16,6 15-2-16,-4-10 1 15,7 0 1-15,0-6-3 16,6 6 0-16,-3-6 1 0,6-10 0 15,0-2-7-15,0-22-3 16,-3 0-10-16,2-14-2 16,1 7 6-16,-3-14 5 15,-3 5 9-15,-3 10 3 16,-6 1 12-16,-3 11 3 16,0 2-1-1,0 2 1-15,0 1-9 16,0 2-2-16,0 0-3 0,6-2-2 15,-3 0-2-15,9-9-1 16,-3 4 2-16,9-9 2 16,-3 3-5-16,2-16-1 15,-2 3-3-15,-3-10 2 16,0 4 4-16,-9 3 3 0,0 3 2 16,-9 8 1-16,0 0 0 15,-3 15 2-15,0 1 1 16,0 13 3-16,0-3-3 15,0 6-2-15,4-4-2 16,2 4 0-16,0-3 0 16,6 2 1-16,-3 1-5 0,8-3 1 15,1-3 0-15,15-5 2 16,-3-3-1-16,9-5 2 16,-6 0-2-16,8-2-1 15,-8-1-26-15,3-13-10 16,-3 3-22-16,0-14-8 15,-4 6-60 1</inkml:trace>
  <inkml:trace contextRef="#ctx0" brushRef="#br0" timeOffset="2536.9555">3503 8578 272 0,'-6'24'104'0,"6"-24"-56"0,3 8-36 15,0-8 24-15,3 10-13 16,0-2 0-16,3 24-12 16,-3-3-4-16,9 29-4 15,-4-10-5-15,13 34 1 0,-3-11 1 16,3 17 0-16,-3-14 0 16,0 0 2-1,-4-11-1-15,1-5-1 16,-3-10-30-16,3-16-13 15,0-6-49-15,-3-28-18 16,0-1 8 0</inkml:trace>
  <inkml:trace contextRef="#ctx0" brushRef="#br0" timeOffset="2818.5424">3717 8824 316 0,'-33'8'121'0,"33"-8"-66"0,-17-29-33 0,17 23 31 15,-3 1-26-15,0 0-9 16,3 0-12-16,0-1-5 15,9 4 0-15,-1-1 1 0,7 6 1 16,-3-1-4-16,6 6 1 16,-3 0 0-16,3 0 0 0,-3 0 2 15,0 3 1-15,-3-3 1 16,-9 18 0-16,-1-2 0 16,-4 2 2-16,-1-5 3 15,-9 9 2-15,3-4-5 16,-12 0-2-16,3-2-4 31,-3-8-1-31,3 0-10 0,0-11-3 16,4 1-42-16,5-12-17 15,3 1-91 1</inkml:trace>
  <inkml:trace contextRef="#ctx0" brushRef="#br0" timeOffset="3039.9501">3798 8631 336 0,'-3'0'126'0,"3"0"-68"0,6-3-52 0,-4 0 28 16,4 1-20-16,0-1-5 31,3 0-5-31,0 1-1 0,9-1-2 16,-3 1-1-16,3-4 3 0,-3 1-31 15,-3 0-11-15,0-1-51 16,-7 4-22-16,1-1-7 16</inkml:trace>
  <inkml:trace contextRef="#ctx0" brushRef="#br0" timeOffset="3972.9956">1654 10300 280 0,'-26'-13'104'0,"26"13"-56"0,-15 3-47 0,15-3 19 0,-3 5-13 15,3 0-2-15,0 14 1 16,3-3 3-16,3 23-4 15,0-4-3-15,3 18 1 0,-1-8-4 16,4 10 0-16,0-7 1 16,0 21 2-16,-3-11-1 0,0 0 2 15,3-8-2-15,-6-2-1 16,-3-11 3-16,0-11 0 16,0-2-4-16,-6-13 1 15,0-3-2-15,0-24 0 16,3 3 2-16,0-9 0 31,0 4-3-31,3-3 2 0,3 2 1 16,0 3 0-16,0 1-3 15,3 7 2-15,-3 0 1 0,3 5 2 16,-3 3 1-16,-1 8 1 16,1 0 0-16,-6 13 0 15,0-5-2-15,-3 10-2 16,3-2 1-16,-3 3-1 0,1-6 2 15,-7 0 1-15,3-3-4 16,-3-2-1-16,0-2-13 16,6-6-2-16,0-3-27 15,6-5-10-15,0 0-26 16,6-3-50 0,-3 1 33-1</inkml:trace>
  <inkml:trace contextRef="#ctx0" brushRef="#br0" timeOffset="4674.1739">1857 10925 220 0,'-3'16'82'0,"3"-16"-44"0,-6-53-31 0,6 45 20 15,0-6-14-15,0 7-4 16,0-9-6-16,0 2 0 0,0-9-2 16,0 1-1-16,9 1 3 0,-3 3-4 0,12-1 0 15,-3 3 1-15,8 8 2 16,-8 0-1-16,6 8-1 15,-3 0 3-15,0 14 0 16,-3-4 3-16,-3 6 3 31,-4-3 7-31,-5 1 2 0,-3-4 2 16,-3 14 2-16,0-5-1 16,-11-14-1-16,2 0-10 15,-9-5-6-15,3 0-3 16,0-3-1-16,3 1-3 15,6-9 2-15,-3 1 1 16,9-9 2-16,0 3-3 0,18-13-2 16,-6 3 2-16,12-6 0 15,0 5 1-15,6-7 0 16,0 5 0-16,-7 13 2 16,-2 0-3-16,0 3 0 15,-3 2 1-15,0 27 0 16,-3-2 2-16,0 4 1 0,-6-2-4 15,-6 8 1-15,3-3 2 0,0 0 3 16,0-2-4-16,-3-1-3 16,0-2 3-16,0-5 1 15,0-1 0-15,0-5-2 16,0-2-4-16,3-11 0 31,0 3 4-31,-1-8 2 0,1-1-3 16,3-15 1-16,0 5-2 15,6-5 0-15,-3 6 2 16,6-1 0-16,-3 5 0 16,9 6 0-16,-9 2 2 15,3 19 1-15,0 0-1 16,-4 6-2-16,1-4 1 0,-3 9-1 16,0-3 0-16,-3 2 0 15,0-2 0-15,3 0 0 16,-6-3-7-16,3-8-3 15,0 1-27-15,3-12-12 0,0 4-9 16,3-20-5-16,0 4-47 31</inkml:trace>
  <inkml:trace contextRef="#ctx0" brushRef="#br0" timeOffset="5905.8891">2491 9988 252 0,'-3'3'96'0,"3"-3"-52"0,3 26-43 0,0-23 19 16,0 15-9-16,0-2 1 0,3 21-5 16,-3-5 1-16,3 13-5 15,0-8-2-15,3 16 2 0,-4-11-2 16,1 3-1-16,0-5 1 16,0-6-1-16,-6-5 0 15,6-13 2-15,0-2-1 16,-3-9-1-16,0-3-4 0,-3-12 0 15,0 2 2-15,-6-5 3 16,3-1 0-16,-9 7 2 16,-3-1 2-16,-2 10 4 15,5 1-2-15,0 0 1 16,0-1-5-16,6 22 0 16,0-5-3-1,6 4-1-15,0-2 1 16,6 1 0-16,-3-4 0 15,9-2 2-15,-3-3-1 0,3-5-1 16,-3-2-13-16,11-17-6 16,-5 0-21-16,3-5-8 15,-3 3 8-15,3-13 6 16,-3 2 13-16,0-8 6 0,-3 6 9 16,-3-1 3-16,-1 3 14 15,-5 6 7-15,0 2 13 16,-3 8 5-16,0 3-12 15,3 8-6-15,-3-1-7 16,0 9-2-16,0-3-1 16,0 5 0-1,0 0-2-15,0 0-1 16,0-2-3-16,0 0 1 16,0-1-2-16,0-5-1 15,0 1 1-15,3-6-1 16,-3 0 0-16,6-11 0 15,0 3-3-15,3-8 0 16,0 3 2-16,6-3 0 0,-3 3-2 16,6-3 2-16,-3 3-1 0,5 0 0 15,-2 2 2-15,0 0 2 16,-3 1-3-16,3-3 0 16,0 2 1-16,-3-2 0 15,-3 2 0-15,-1-2 0 16,-2 0 0-16,-3 2 2 0,0 1 1 15,-3-1 3-15,0 3-3 16,-9 3 0-16,0 2 5 16,-9 6 5-16,4-1-1 15,-7 6 1-15,0 0-3 16,0 3-1-16,3-3-5 31,3 2-1-31,0 1-1 0,3-3 1 16,3 0-7-16,6-3 1 15,0-2 1-15,6-6 1 16,0 3 1-16,3-13 2 16,0 2-1-16,3-12-1 15,-3 4 3-15,3-7 0 16,-3 4-4-16,0-4 1 0,-3 2 0 16,3 3 0-16,0 5 0 0,-3 3 0 15,0 2-3-15,2 22 2 16,-2-3 1-16,3 29 0 15,0-5 0-15,6 31 2 16,-3-7-1-16,3 26-1 31,0-11 1-31,0 19-1 0,-3-16 0 16,-3 16 0-16,-1-13 0 16,-2-6 2-16,0-10-1 15,-9-8-1-15,0-8 3 16,-8-16 0-16,2-5-1 15,-15-27-2-15,3 1 1 16,-15-25 1-16,6 6-3 0,-5-11 0 16,5 6 3-16,9-9 3 15,3 9 0-15,18-3 0 16,0 2-3-16,15 1-2 16,-3 2 1-16,12 0-1 15,-9 3 0-15,9-3 0 16,-4 3 0-16,13-5 2 0,-6 2-32 0,9-8-14 15,-4 6-102 1</inkml:trace>
  <inkml:trace contextRef="#ctx0" brushRef="#br0" timeOffset="7624.4202">3661 9723 260 0,'-12'3'96'0,"12"-3"-52"0,0 34-43 16,0-31 21-16,6 21-10 15,-3-6-2-15,6 27-5 16,-1-5-2-16,4 29-1 16,-3-11-4-16,3 22 1 0,-3-12 1 15,0 14 0-15,0-13 2 16,0-3 1-1,-3-10-17-15,0-11-7 16,0-8-28-16,-3-27-11 16,0-2 23-16,-9-34 10 15,3 5 15-15,-9-32 6 16,0 8 19-16,-9-19 11 0,3 11 16 16,-3-10 10-16,4 13-11 15,2 2-3-15,0 6-15 0,9 2-5 16,0 6-7-16,15 5-4 15,-3 2-5-15,15 6 0 16,-3 2 2-16,2 11 1 16,-2 3-1-16,6 5-2 15,-3 0 3-15,0 11 0 16,-3-1 1-16,-9 14 0 0,-1-5-2 16,-8 12-2-16,0-4 3 15,-8 2 2-15,2-5 0 16,-12 0 0-16,3-3-3 15,-6-5-2-15,3-3-2 16,6-11-1-16,3 1-1 16,12-13 0-1,0 2-22-15,12-8-10 16,-3 0-8-16,12-8-1 16,-3 6 9-16,20-14 5 15,-5 5 7-15,6-12 4 16,-7 7 10-16,-5-5 3 0,-3 8 29 15,-9 0 14-15,-3 5 11 16,-12 5 4-16,0 3-14 0,-12 8-5 16,0 3-4-16,-9 10 0 15,3-2-7-15,0 13 0 16,3-3-12-16,0 11-3 16,3-3 0-16,4 3 3 15,-1-5-9-15,6 2-2 16,0-5 1-1,8-3 2-15,1 0-2 16,9-8 0-16,-3 1 1 16,6-12 2-16,-3 1-14 15,3-11-7-15,-3 3-4 16,-1-16 2-16,-2 5 9 16,-3-5 6-16,0 2 5 15,-6 1 1-15,0 5 0 0,-6 2 2 16,0 3 10-16,0 11 4 15,0 0-3-15,0 13 0 16,0-3-8-16,3 11-3 16,-3-3-1-16,6 3-1 15,0 0 0-15,0 0 0 0,0-3 0 16,0-2 0-16,0-1 0 0,3-4 2 16,-3-1-10-16,3-5-4 15,-4 0-25-15,4-13-9 16,-3-1-14-16,0-4-5 15,-3 2 20-15,0-16 9 16,-3 6 22-16,0-1 10 31,0 3 19-31,-3 3 8 0,0 3 15 16,0 5 6-16,0 2-8 16,3 6-2-16,0-3-15 15,0 18-6-15,0-2-8 16,6 5-2-16,0 1-1 15,6 10 1-15,-3-3-4 16,9-11 0-16,-3 1 1 0,3-3 2 16,-3 0-34-16,2-8-13 15,-2 0-20-15,-3-11-5 16,0 3 11 0,-6-8 6-16,0 3 33 0,-3-5 60 15,0 2 28-15,-3 0-13 31,0 3-6-31,0 2-18 0,0 0-7 16,3 9-14-16,0-1-2 0,6 14 2 16,-3-1-6-16,3 6 0 15,0-3 7-15,0 6 4 16,0-3-5-16,-1 0-3 16,-2-3 0-16,0-2 0 15,0-1 1-15,0-10 2 0,0 0-5 16,0-13-3-16,0 0-4 15,0-9 1-15,-3 4 1 16,6-9 2-16,0 4-3 16,3-4-2-16,-3 9 2 15,3 2 2-15,0 3 0 16,2 5-1-16,-2 0 1 0,3 5-1 16,-3 0-11-16,0 6-3 15,-3 0-39-15,0 2-16 16,0 0-48-1</inkml:trace>
  <inkml:trace contextRef="#ctx0" brushRef="#br0" timeOffset="12282.6777">6944 7832 168 0,'35'5'66'0,"-35"-5"-36"0,42 13-57 0,-36-13 2 15,18 5-8-15,-3-2 2 16,14 2-17-16,-2 1-7 16</inkml:trace>
  <inkml:trace contextRef="#ctx0" brushRef="#br0" timeOffset="12429.4804">8405 7908 12 0,'107'6'5'0,"-107"-6"-2"0,81 5-4 0,-69-5 4 16,29 0-4-16,-8 0 0 0,21-3-4 15,-7 1-1-15</inkml:trace>
  <inkml:trace contextRef="#ctx0" brushRef="#br0" timeOffset="12583.0077">10328 7705 104 0,'66'10'41'0,"-66"-10"-22"0,71 3-33 0,-59-3 3 16,15 0-31-16,-3 0-11 16</inkml:trace>
  <inkml:trace contextRef="#ctx0" brushRef="#br0" timeOffset="13345.9774">6628 8234 64 0,'-15'-48'27'0,"15"48"-14"0,-6-47-15 0,6 39 6 15,-3-27-5-15,0 6 0 16,0-24-8-16,3 8-4 16,0-26 7-16,0 10 2 31,3-21 4-31,0 11 0 0,3-17 0 16,-3 14 2-16,6-5-21 15,-3 13-9-15</inkml:trace>
  <inkml:trace contextRef="#ctx0" brushRef="#br0" timeOffset="13715.3384">9438 5585 32 0,'42'24'13'0,"-42"-24"-6"0,62 16-22 16,-35-8-3-16</inkml:trace>
  <inkml:trace contextRef="#ctx0" brushRef="#br0" timeOffset="13898.8396">10435 6305 52 0,'42'71'19'0,"-42"-71"-10"0,42 59-11 0,-33-49 4 16,8 17-2-16,-2-6 0 15,6 11-22-15,-3-6-8 16</inkml:trace>
  <inkml:trace contextRef="#ctx0" brushRef="#br0" timeOffset="14379.1393">8283 10279 4 0,'0'0'0'0</inkml:trace>
  <inkml:trace contextRef="#ctx0" brushRef="#br0" timeOffset="18456.3859">7316 10784 252 0,'-42'8'96'0,"42"-8"-52"0,-77-5-14 0,68 2 31 16,-15-5-25-16,3 1-7 16,-15-12-14-16,7 3-2 31,-28-24-8-31,10 9-3 0,-10-22 1 0,9 8-2 15,-5-16 2-15,5 8-2 16,9-18-1-16,7 10-2 16,11-11 1-16,3 9-1 15,15-17 0-15,0 12 2 16,18 2 0-16,-3 10-3 16,15 3 2-16,-7 8 1 0,7 8 0 15,-3 5 4-15,3 6 5 16,-6 5-1-16,-3 2 3 15,-4 3-6-15,-2 3-3 16,-3 2-1-16,-3 3 1 16,0 1-21-16,-6-1-7 15,0 2-31 1,-6 1-12-16,0-3-73 16</inkml:trace>
  <inkml:trace contextRef="#ctx0" brushRef="#br0" timeOffset="18807.7219">6575 9665 336 0,'-15'-5'126'0,"15"5"-68"0,-3-21-57 16,3 15 27-16,3 6-17 16,0 0-3-16,6-5-3 15,-3 0-1-15,6-3-2 16,-4 0-2-16,10-5 3 0,-3 2-4 15,12-5 0-15,-3 3-1 0,6 0 0 16,-4 2 2-16,1 1 2 16,-3-1 19-16,0 11 8 15,-6 0-3-15,-3 11-1 16,-4-1-10-16,-2 6-4 16,0 0-9-16,-3 24-1 15,0-3 1 1,0 5 1-16,0-5-17 0,3 5-7 15,0-7-30-15,6 5-12 16,-3-6-51-16,3 11-22 16,-3-5 14-1</inkml:trace>
  <inkml:trace contextRef="#ctx0" brushRef="#br0" timeOffset="19140.8341">6911 10898 324 0,'-12'19'123'0,"12"-19"-66"0,15 21-53 0,-12-18 24 15,12-3-16-15,-3 0-4 16,15-3 12-16,-4 0 9 15,22-7-15-15,-6 2 2 0,8 2-2 16,-5 1-5-16,0-8-1 0,-7 0 9 16,1-1 4-16,-6 7 2 0,-6-9 1 15,-3 2 0-15,-10-9 0 16,-2 1-13-16,-9-1-7 16,0 1-2-16,-15-25 0 15,4 7-30-15,-19-5-13 16,6 5-50-16,-3-7-22 15,3 5-66 1</inkml:trace>
  <inkml:trace contextRef="#ctx0" brushRef="#br0" timeOffset="21363.1493">10891 9827 280 0,'-21'0'104'0,"21"0"-56"0,-3 0-30 16,3 0 31-1,0-3-31-15,0 3-9 16,9-3-3-16,-3 3 3 15,12-5-5-15,-4 0-2 0,7-11 1 16,-3 3-2-16,9-9 2 16,-3 4-2-16,9-8 2 15,-1 4-2-15,4-1-1 16,-6 1 3-16,-3 4 0 0,-7 2 1 16,-5 8 0-16,-3-3-2 0,-12 22 1 15,0-3 0-15,-15 21 1 16,3-5 2-16,-8 8 3 15,2-6 0-15,-9 11 0 16,6-5-5-16,-9 10-1 31,4-5-1-31,-1 3 1 16,3-6-4-16,3-2 0 0,3-5-8 16,9-12-2-16,3-1-10 15,9-14-1-15,0 0-7 16,12-22-1-16,-3 4 5 15,6-8 2-15,-3 4 11 16,6-17 5-16,-3 7 0 0,5-5 0 16,-5 5 6-16,-3 6 5 15,-3 4 20-15,-6 20 11 16,0-1-6-16,-6 14-2 16,0-1-7-16,-6 12-3 15,0-4-1-15,0 11 0 16,0-2 0-16,0 7 0 0,3-5-8 0,0 3-5 15,0-6-5-15,6-2-1 16,0-3 2-16,9-7 2 16,-3-1 0-16,12-13 2 15,-3 0-18-15,8-6-4 16,-5 1-26-16,6-8-9 31,-6 2-25-31,3 1-8 0,-6-1-32 16</inkml:trace>
  <inkml:trace contextRef="#ctx0" brushRef="#br0" timeOffset="21732.4302">11519 9504 284 0,'-9'-3'107'0,"9"3"-58"0,-3 3-37 0,3-3 24 15,0 5-15-15,0 0-2 16,-3 17-2-16,3-7-2 15,-3 25-7-15,0-3-1 0,-3 3 0 16,3-6-3-16,0 22-3 0,0-9 0 16,0 9 1-16,0-8-3 15,0 2 0-15,0-8-26 16,3-5-9-16,0-5-31 16,3-16-10-16,-3 0-47 15</inkml:trace>
  <inkml:trace contextRef="#ctx0" brushRef="#br0" timeOffset="22033.2854">11501 9731 292 0,'-6'-18'110'0,"6"18"-60"0,0-21-41 0,0 15 27 16,3-2-20-16,0 3-4 16,3-5-5-1,0 2-2-15,6 0-3 16,-3 0-2-16,8 5 3 0,-2 3-4 0,3 0-2 15,0 0 4-15,-3 5 1 16,-3-2 2-16,-3 8 0 16,0-3 6-16,-3 10 6 15,-3-2-6-15,-9 3-3 16,3-4-7-16,-12 1 0 0,3-3 0 16,-3 1 0-16,0-4-11 15,0 4-3-15,3-4-20 16,0 3-7-16,1-2-26 15,-1 2-9-15,3-2-40 16</inkml:trace>
  <inkml:trace contextRef="#ctx0" brushRef="#br0" timeOffset="23797.2018">10638 10509 192 0,'0'-8'74'0,"0"8"-40"0,0-5-24 16,0 2 20-16,0-2-3 0,0 0 4 15,0 0 0-15,0-1 3 16,0 1-18-16,0 2 6 0,-3 1 2 16,0-1-1-16,-6 0 0 15,3 1-6-15,-6 2-2 16,0 0-7-16,-9 2-3 0,3 1 0 31,-8 8-1-31,2-3 0 0,-6 2 2 16,3-2-5-16,-3 16-1 15,4-3 0-15,-4 5 0 16,3-4 0-16,-3 7 2 16,6-5-3-16,-2 5 0 15,5-6 1-15,0 9 0 16,3-5-3-16,9 7 2 0,3-5-1 16,9 6-2-16,0-4 0 15,6-2 0-15,0-2 3 16,12-6 0-16,-3-2 1 15,15-6 0-15,-4-3 0 16,13-7 0-16,-6-3 0 16,5-11 0-1,-5 1 0-15,6-14 0 16,-10 3 2-16,4-6 1 16,-3 4-1-16,-3-12-2 15,-3 9 3-15,-10-3 0 16,-2 2-1-16,-9 1 1 15,0 5-4-15,-12-3 0 16,3 5 3-16,-9 1 3 0,0 2-2 0,-14 5 0 16,2 3-3-16,-15 3-1 15,6 0 1-15,-5-1 0 16,5 4-3-16,0 2 0 16,6 0 2-16,4 5 2 15,2 0 0-15,6 1-1 16,0-1-24-1,9 0-9-15,0-2-14 16,12 0-4-16,0-1-10 16,15-2-1-16,-3 0-53 15</inkml:trace>
  <inkml:trace contextRef="#ctx0" brushRef="#br0" timeOffset="24200.3196">10971 10612 152 0,'-3'0'57'0,"3"0"-30"0,0 0 10 0,0 0 28 0,0 3-23 16,0 0-9-16,-3 7-7 16,3-2-2-16,-3 13-13 15,0-2-2-15,-3 15 1 0,3-5-6 0,0 19-2 16,0-6-1-16,0 17 1 15,0-14-1-15,3 2-1 16,0-7-2-16,3 2 1 16,0-7-43-16,0-9-20 0,0-5-12 15,0-15-2-15,-3-1-8 16</inkml:trace>
  <inkml:trace contextRef="#ctx0" brushRef="#br0" timeOffset="24522.2001">10959 10776 192 0,'0'-21'71'0,"0"21"-38"0,3-21-19 0,-3 16 20 16,3-3-6-16,0 0-2 15,6 0-8-15,0 3-3 16,0-3-9-16,0 0-2 0,3 3 0 16,0 2-2-16,2 0-2 15,4 1 3-15,-3 2 0 0,-3 0 14 16,3 2 8-16,-3 1 1 15,-6 5-1-15,0-3-2 0,-9 6 0 16,3-1-9-16,-9 1-3 16,0 0-6-16,-6-4-2 15,3 1-3-15,-9 0-1 32,1 0 1-32,-7-2 2 15,6-1-14-15,-6-3-7 0,6 1-19 16,-3-3-8-16,4 0-23 15,-4-5-8-15,6 0-43 16</inkml:trace>
  <inkml:trace contextRef="#ctx0" brushRef="#br0" timeOffset="29144.3353">10391 4255 152 0,'0'-6'57'0,"0"6"-30"0,0-8-14 0,0 6 19 16,-3-1-1-16,0 0 4 15,0 1-8-15,0-1-4 16,-3 0-13-16,3 3 7 0,-3-2 5 15,3 2-5-15,-6 0 1 16,3 0-2-16,-6 2-1 16,3 1-1-16,-6 2 1 0,3 1-6 15,-6 2-1-15,1 0 0 0,-7 5 0 16,3-3-2-16,-12 17 1 16,6-3-6-16,-8-1-1 0,5-4-2 15,0 7 0 1,3-2 0-1,1 5 0-15,-1-5 2 0,6 5 0 16,3-5 0-16,3 5 0 16,3-8-3-16,3 0 0 0,3-2 2 15,6 2 0-15,0-2 1 16,6-1 0-16,0-2-5 16,15-3 1-16,-3-2 2 31,9-1 1-31,-3-2 1 15,2-8 0-15,-2 0 2 0,3-2 1 16,-3-1-1-16,3-2-2 16,-4 2-2-16,4-7 1 15,-3-1 3-15,6-10 1 16,-3 2 1-16,-4-2 0 16,-2 3-2-16,-3-6-2 0,-3 5 3 15,-6-7 0-15,-3 2-4 16,-9-2 1-16,0 4 2 15,-6-4 1-15,3 5-1 16,-6 0-2-16,3 2 1 16,-3 3-1-16,0 3 0 15,1 2 0-15,-1 3-3 0,0 1 2 16,0 1-1-16,3 1 0 0,0 0 0 16,0 2 0-16,3 0-18 15,3 1-9-15,0-1-27 16,9 0-12-16,-3 1-61 15</inkml:trace>
  <inkml:trace contextRef="#ctx0" brushRef="#br0" timeOffset="29560.1417">10569 4207 256 0,'-6'3'96'0,"6"-3"-52"0,3 0-36 0,0 0 21 0,3 0-17 16,0 0-5-16,3 0-6 15,-3 0-2-15,6 0 1 16,-3 0 0-16,9-3 2 0,-3 3-1 0,5-3 2 15,-2 1 0-15,3-4 1 16,-3 1-33-16,0-3-13 16,-3 3-36-1,-3-3-56-15,-3 3 30 0</inkml:trace>
  <inkml:trace contextRef="#ctx0" brushRef="#br0" timeOffset="29776.2897">10706 4011 224 0,'-6'8'85'0,"6"-8"-46"0,-3 19-30 16,3-17 19 0,0 14-8-16,0-3 1 15,-3 11-3-15,0-3-2 0,0 8-8 16,0-5-1-16,0 8 3 16,0-6-6-16,0 9 0 0,0-6-2 15,3-8 1 1,0-5-24-16,0-3-8 0,0 0-35 15,0-15-11-15,0-1-29 16</inkml:trace>
  <inkml:trace contextRef="#ctx0" brushRef="#br0" timeOffset="29975.4787">10572 4151 228 0,'-6'0'85'0,"6"0"-46"0,3 6-21 0,0-6 25 15,3 5-13 1,0 0-5-16,3 8-12 15,0-2-4-15,3 2-5 16,0 0-1-16,3 1 1 0,0-4-2 16,8 1-2-16,-5-3 1 15,3 5 1-15,-3-2-34 16,0-11-16-16,-3 0-44 16,0-6-56-16,-4 1 41 15</inkml:trace>
  <inkml:trace contextRef="#ctx0" brushRef="#br0" timeOffset="30175.9819">10831 4069 296 0,'-12'0'110'0,"12"0"-60"0,-12 16-34 0,12-13 27 0,-12 5-14 0,3-3-5 16,-5 8-2-16,2-2 0 16,-6 13-12-16,3-6-1 0,-3 14 1 15,3-6-6-15,0 1-2 16,0-3-1-16,4-1-1 15,-1-4-44-15,3 0-20 32,0-4-52-32,9-4-19 0,0-3 20 15</inkml:trace>
  <inkml:trace contextRef="#ctx0" brushRef="#br0" timeOffset="32284.9788">10656 4450 200 0,'-12'0'77'0,"12"0"-42"0,0 6-15 16,0-6 24-16,0 10-20 0,0 1-8 15,0 10-10-15,0-3-3 16,3 17-1-16,0-9-2 0,-3 22 1 16,0-6 1-16,0 6 1 15,0-8-4-15,3-1-1 16,0-4-30-16,0-6-14 0,-1-5-62 15,1-11-28 1,0-3 71 0</inkml:trace>
  <inkml:trace contextRef="#ctx0" brushRef="#br0" timeOffset="32564.2413">10656 4636 244 0,'-3'-24'90'0,"3"24"-48"0,3-14-29 0,-3 12 24 16,3-3-17-16,-1-1-3 0,4 1-9 15,0 2-3-15,6 1-2 16,-3-1-3-16,12 3 1 0,-3 0-1 16,0 3 2-16,-3-1 12 15,-3 6 8-15,-4 0-2 16,-5 8-2-16,0-3-4 16,-11 1-1-16,-1-1-3 0,-6 3 1 15,3-1-6-15,-3 9-1 16,0-3 0-16,0-5 0 15,0 0-9-15,-3 0-2 16,4-3-40-16,2 6-17 16,0-3-77-1,3 5-48 1,3-5 88-16</inkml:trace>
  <inkml:trace contextRef="#ctx0" brushRef="#br0" timeOffset="33079.1126">10352 5614 320 0,'-15'11'121'0,"15"-11"-66"0,0-8-42 0,0 5 28 16,6-2-28-16,0 0-6 15,12-8-7-15,-3 2-2 16,11-5 2-16,-2 3 2 0,6-6 1 16,-3 4-1-16,3-4 1 15,-4 3-4 1,4 0 0-16,-6 3-17 15,3 0-5-15,-3 2 9 16,-7 3 7-16,-2 3 7 16,-9 5 5-16,0 0 7 15,-9 8 2-15,3 0 1 16,-9 13 4-16,3-2-5 16,-9 7 2-16,4-2-11 0,-7 13-3 15,3-5 0-15,-6 5 1 16,3-6-4-16,0 6 1 15,3-5-2-15,3-3 0 0,4-5-14 16,5-5-6-16,0-1-31 16,9-10-11-16,0-3-40 31,8-10-56-31,1 0 46 16</inkml:trace>
  <inkml:trace contextRef="#ctx0" brushRef="#br0" timeOffset="33310.182">10712 5490 296 0,'-18'27'112'0,"18"-27"-60"0,-18 58-39 0,18-50 30 0,-6 18-11 15,3-5-1-15,0 6-9 16,0-3-1-16,1 5-12 16,-1-5-3-16,6 2-2 0,-1-5-5 15,7 0 1-15,-3-2-2 16,9-6 0-16,0-2-3 15,9-9 1-15,-3 1-14 0,6-14-5 16,-4 3-30-16,4-10-14 16,-3-1-79-1</inkml:trace>
  <inkml:trace contextRef="#ctx0" brushRef="#br0" timeOffset="33594.5853">10947 5241 360 0,'-24'19'134'0,"24"-19"-72"0,-3 0-57 0,3 0 30 0,3-5-25 15,-3-1-5-15,9 1-4 16,0 0-1-16,6-1 0 15,-3 4 2-15,3-6 1 0,-3 0-12 16,6-3-7-16,-3 3-22 16,-1-7-11-16,1-1-10 15,-3 0-3 1,-3 3-39 0,-3-1-37-16,0 1 53 15</inkml:trace>
  <inkml:trace contextRef="#ctx0" brushRef="#br0" timeOffset="34179.7063">11045 5019 164 0,'-8'-2'63'0,"8"2"-34"0,-3 2-5 0,3-2 22 0,-3 3-6 16,0-1 2-16,3 6-9 15,0 0 0-15,0 13-19 0,0-2 1 0,0 15 1 16,0-4-4-16,0 9 1 16,0-7-8-16,0 2-3 15,0-5-1-15,3 1 1 16,0-7-3-16,0-1 0 15,0-4-23-15,-1-5-12 0,1-2-14 16,-3-11-5-16,0 0-12 16,0-11-5-16,0 1-12 15,-5-9-5 1,-1 3 49-16,-6-8 78 16,3 6 41-16,-3-1 7 15,0 4 1 1,3 4-29-16,0 3-11 15,3 3-27-15,0 2-6 0,6 8 0 16,0-2-2-16,9 5 3 16,-3-3-8-16,3 6-2 15,0-3-3-15,3-3-2 16,-3 0 1-16,3-2-1 0,-3 0-18 16,2-11-8-16,1 2-22 15,0-9-9-15,-3 1-17 0,0-9-3 16,-3 1 17-1,0-1 28-15,0 1 39 16,0 4 65-16,-3 2 29 16,-3 3-21-16,0 2-9 31,-3 6-30-31,0 0-11 0,-3 13-18 16,0-1-1-16,-3 12 0 0,3-3-2 15,-3 13 0-15,0-3-3 16,-9 4-1-16,7-7-8 15,-4 4 0-15,3-3-8 16,0-1-3-16,0-4-39 16,3-1-15-16,3-2-71 15</inkml:trace>
  <inkml:trace contextRef="#ctx0" brushRef="#br0" timeOffset="34502.5523">10983 5628 280 0,'-9'0'107'0,"9"0"-58"0,0 5-26 16,0-5 29-16,0 3-25 0,0-1-7 15,3 14-9-15,-3-3-2 16,0 6-5-16,0-3-1 0,0 13 3 16,0-3-3-16,0 17-2 15,0-6 0-15,3 10-1 16,0-4-29-16,-3 2-13 16,0-8 6-1,0-6 6-15,0-1-91 16,3-12-54-1,-3-2 78-15</inkml:trace>
  <inkml:trace contextRef="#ctx0" brushRef="#br0" timeOffset="34840.062">11019 5741 312 0,'-12'3'115'0,"12"-3"-62"0,-9 5-31 0,9-5 31 0,0 0-28 16,0 0-9-16,6 0-10 15,-3 0-5-15,6 0 0 16,-3 0-4-16,9 0 2 0,-4 0 3 16,10 0 1-16,-6 0-1 0,6 0-2 15,-3 0 1-15,-3 0-1 16,0 0 2-16,-9 6 3 16,0-1 0-16,-9 8 0 15,0-2-3-15,-6 5 1 16,0 0 0-16,-3-1 1 31,0-1-2-31,-3 4-2 0,3-2 1 16,-3-3-1-16,3-2-31 15,-6-3-14-15,4 0-37 16,-1-11-15-16,3 0-35 16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T" name="resolution" value="1" units="1/dev"/>
        </inkml:channelProperties>
      </inkml:inkSource>
      <inkml:timestamp xml:id="ts0" timeString="2016-11-02T12:36:02.09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23148 8969 0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35:51.23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20755 5884 412 0,'3'-10'154'0,"9"-9"-84"0,12-10-84 15,0 5 24-15,11-13-12 16,16-16 0-16,8-7 13 16,22-15 5-16,14-15-8 15,9-13-4-15,12-10-3 0,9-17-1 16,-6 0 2-16,6-2-3 0,-9-3 0 16,-11-3 3-16,-10-4 1 0,-18-1-1 15,-14 8 1-15,-16 0-2 16,-17-3-1-16,-18 6 5 15,-15 5 1-15,-18 8 6 16,-17 2 5-16,-13 12-5 16,-3 9 1-16,-8 9-8 31,-13 8-1-31,-5 5-4 0,3 2-1 16,11 9 1-16,1 7 2 15,11 8-6-15,9 9 1 16,7 4-10-16,5 4-2 15,6 4-5-15,3 6-3 16,7 2 2-16,2 6 0 16,3 3-21-16,0 2-8 0,3 0-14 15,3 2-5-15,0 4-31 16,6 2-42 0,-3 2 45-16</inkml:trace>
  <inkml:trace contextRef="#ctx0" brushRef="#br0" timeOffset="818.9827">21258 2209 152 0,'-42'-2'57'0,"33"-4"-30"0,-2-2-14 15,5 3 17-15,0 0 7 16,0-3 4-16,0-3-10 16,0-2-4-16,3-8-16 0,0-3-7 0,6-5 0 15,3-3-3-15,6-13 2 16,6 3 0-16,8-3 1 16,10 0-2-16,3 11 1 15,5 4-2-15,-2 1-1 16,0 6 1-16,2 1-1 15,7 9 2 1,3 5 3-16,-1 6 0 16,-2 2 2-16,-4 2-4 15,-5 9-2-15,-9 5 6 16,-6 2 3-16,-10 17 1 16,-5 4 3-16,-9 12-1 15,-12-1 0-15,-11 0-1 16,-13 8 2-16,-6 3-3 0,-3 0 1 15,-2-3-1-15,2-5 1 16,0-8-2-16,-2-8-1 0,-4-5-1 16,-2-8 0-16,2-16-2 15,6-6-1-15,4-10-3 16,5-10 1-16,3-14-9 16,6-2-3-16,6-3-11 0,6-3-2 15,4-5-20-15,2 0-8 16,3 0-20-16,3 0-8 15,0-8-44 1</inkml:trace>
  <inkml:trace contextRef="#ctx0" brushRef="#br0" timeOffset="1068.527">21053 1511 348 0,'-12'-8'129'0,"15"5"-70"0,0 16-71 0,0-5 20 16,3 8-8-16,0-3 0 16,0 11-7-16,0-3 0 15,-1 1 3-15,-2 1-22 0,-3 1-10 0,-3 0-14 16,0-3-5-16,1-2-19 31,-4-3-43-31,3-8 28 16</inkml:trace>
  <inkml:trace contextRef="#ctx0" brushRef="#br0" timeOffset="1200.1181">21109 1569 200 0,'6'-24'74'0,"-6"24"-40"0,3-8-38 0,-3 8 15 16,3 3-6-16,3 2 2 0,0 3-11 15,3 5-4-15,0-2-51 16,3 2-24-16,0 0 14 16,3-5 7-16</inkml:trace>
  <inkml:trace contextRef="#ctx0" brushRef="#br0" timeOffset="1437.6628">21928 1368 280 0,'-3'3'107'0,"3"2"-58"0,0 11-59 31,0-11 16-31,0 3-4 0,-3 13 3 16,-6 0 0-16,0 8 0 15,-3 3-3-15,-3 5-4 0,-3-8-1 16,0 0-25-16,4-5-9 15,2-3-52 1,6-5-48-16,6-3 47 16</inkml:trace>
  <inkml:trace contextRef="#ctx0" brushRef="#br0" timeOffset="1600.4132">22124 1389 228 0,'15'-8'85'0,"-15"8"-46"0,0 8-19 16,-3-5 24-16,-3 10-20 15,-6 3-6 1,-6 13-11-16,1 5-3 16,-4 3-2-16,0 0-4 0,0 0 1 15,3 0-30-15,3-7-12 16,6-1-77-16</inkml:trace>
  <inkml:trace contextRef="#ctx0" brushRef="#br0" timeOffset="2437.5747">22440 1627 188 0,'0'-21'71'0,"6"10"-38"0,6-10-39 15,-3 8 14-15,-1-3 19 16,4 0 12-16,0 3-13 16,0 5-7-16,-3-5-11 0,-3 10 14 0,-6 3 7 15,-3 16-3-15,-12 16-3 16,-6 10-9-16,-8 16-1 16,-1 24-4-16,-9 14 0 15,-3 2-3-15,1 10-1 16,5-10 1-16,6-13 1 15,6-14-3 1,10-7-1-16,5-17-3 16,9-4-1-16,6-12 1 15,3-10 0-15,5-10-3 16,4-14 0-16,3-15-5 16,-3-17-2-16,-3-10 0 15,-3-2 4-15,-6-1 3 16,-6 1 4-16,-9 4 0 0,-6 6 2 15,-6 0-2-15,-3 8 2 16,0 5 2-16,1 6 4 16,-1 2 5-16,0 5 1 15,6 6-2-15,3-3 0 16,6 3-7-16,3 2-4 0,6 3-1 16,9 0-1-16,6 0-3 0,6 0 0 15,6 0 2-15,3 0 2 16,-4-8 0-16,4 6-1 15,0-4 1-15,3 1 1 16,-1-3 1-16,4 3 1 16,-3 2-5-16,-3-2-1 31,-4 5 1-31,-2 5 0 0,-6-2-19 16,-3 5-7-16,-6 0-8 15,3 2-4-15,-6 1-5 16,-3-3-2-16,0-3-8 15,0 0-2-15,-3-2-44 16</inkml:trace>
  <inkml:trace contextRef="#ctx0" brushRef="#br0" timeOffset="2669.6021">22556 1958 240 0,'0'0'90'0,"3"-5"-48"0,-3 10-34 0,0-5 24 15,0 11-9 1,3 7-1-16,-3 6-4 0,0 5 1 16,3 5-10-16,3 3-3 0,3 8 0 15,3 0-3-15,-1 0-2 16,1-2 0-16,0 2 1 16,-3-8-8-16,0 0-1 15,-3-13-29-15,9-1-12 16,-3-4-17-16,-3-11-5 0,3-16-28 15</inkml:trace>
  <inkml:trace contextRef="#ctx0" brushRef="#br0" timeOffset="2938.4281">22770 2074 172 0,'3'-34'66'0,"-3"21"-36"0,0 2-2 0,0 3 27 15,0 6-6-15,0 2 1 16,0 2-15-16,-3 9-6 15,-3 7-17-15,-3 9 1 0,0 7 3 16,-9 16 3-16,-5 14 3 0,-7 5-6 16,-3 2-1-16,0 6-9 31,4 5-2-31,2-5-2 0,3-3-2 16,3-11-2-16,6-13 1 15,3-2-19-15,6-11-9 16,1-8-21-16,13-16-59 15,4-13 11 1,3-18-21 0</inkml:trace>
  <inkml:trace contextRef="#ctx0" brushRef="#br0" timeOffset="3854.0929">22848 2024 248 0,'0'0'93'0,"5"3"-50"0,4 5-44 0,0-3 18 15,0 8-4-15,0-2 3 16,-3 7 6-16,0 14 6 16,-3 10-15-16,-6 19-3 0,0 8 1 0,-6 16-5 15,3 13 2-15,-3 2-5 16,3-5-2-16,-3-15 0 0,6-14-1 15,-2-11 2-15,-1-18 1 16,3-7-17-16,0-22-7 16,0-8-15-16,0-22-4 15,0-20-8-15,0-21 0 16,3-14 21-16,3-8 13 16,3-15 12-16,9 10 4 0,5 10 13 15,4 11 5-15,6 3 1 16,0 8-1-16,-4 8 1 15,1 10-1-15,-3 8-5 16,-3 11-1-16,-6 8-2 16,3 8 2-16,-6 10 2 15,-1 0-1 1,-5 11 1-16,0 3 3 16,-6 2-7-16,-6 5-2 15,-3 6-3-15,-2 5-2 16,-10 5-3-16,0 3-2 15,-6-8 3-15,-6-2 2 16,1-3-4-16,2-3-1 0,0-11-22 16,3-7-8-16,4-3-7 15,5-8 0-15,6-6 4 0,6-1 6 16,6-1 13-16,9 0 5 16,15 0 4-16,5 0 4 15,10-3 0-15,0 3 1 16,-1 0 2-16,-2-2 1 15,0-3 5 1,0-9 3-16,-4 4 0 16,7-6 3-16,0 0-1 15,-7 0 2-15,-2-5-2 16,-6 3 2-16,-6-1-2 16,-9 1 2-16,-6 2-6 15,-6 0-1-15,-9 3 0 16,-3 3 2-16,-3 10-3 0,3 10 1 15,-6 6-3-15,1 11 0 16,-1 7-1-16,-6-2 0 16,12 2 2-16,3 6 3 15,0-3 2-15,9 3 3 16,0-3-3-16,6 0-1 0,3-2-6 16,3-3-3-16,6-11 4 15,0 3 4-15,15-8-3 0,2-8-1 16,4-6-2-16,3-4-3 15,-9 2 1-15,2-5 1 16,-5-11-17-16,-3 11-6 16,-3-6-65-16,-12 3-26 31,-9 0-33-31</inkml:trace>
  <inkml:trace contextRef="#ctx0" brushRef="#br0" timeOffset="7187.8911">23746 2627 152 0,'-3'3'57'0,"6"-6"-30"0,0 1-7 16,0-1 19-16,0-2-8 15,3-3-1-15,0-3-8 16,0-2-4-16,3-3-10 16,3-2 1-16,-3-12 4 0,9-7-3 15,0-2 0-15,0-12-6 16,-1 4-1-16,1 5 1 0,-6-14 0 15,3 3-2-15,3 3-2 16,-6 2 1-16,0-7-1 16,0 7-3-16,0 6 2 15,-3 10 1-15,-1 3 2 16,-2 5 10-16,-3 11 4 0,0 0-5 31,-3 13-2-31,0 13-3 16,0 16-1-16,-3 8-3 0,0 8 1 15,3 16-2-15,-3 10-1 16,3 3 1-16,3-8-1 16,-3-7 0-16,3-6 2 15,0-9-3-15,3-1 0 16,0-11 3-16,3-3 1 0,-3-8-4 16,3-5 1-16,3-8 6 15,3-11 6-15,0-5-4 16,0-13 0-16,0-21-4 15,5-11-1-15,-2-8-1 16,3-5 1-16,3-8-2 16,-6-6-1-16,6 6-2 0,-7 8 1 15,-2 13 1-15,0 3 0 16,-3 13 0-16,-3 8 0 16,0 5 0-16,-3 5 0 15,0 9-3-15,0 10 2 0,3 8 1 16,-6 8 2-16,0 18-3 31,-3 11 0-31,0 10 1 16,0 4 2-16,-3 15-1 0,0 5 2 15,-3 1-2-15,3-6-1 16,0-11-10-16,3-5-6 16,0-7-6-16,0-6-1 15,0-6-1-15,0-4 3 16,3-9-13-16,-3-5-4 0,3-18-47 15,-3-3-21 1</inkml:trace>
  <inkml:trace contextRef="#ctx0" brushRef="#br0" timeOffset="7788.0767">24431 2511 172 0,'6'-21'66'0,"0"5"-36"0,0-8-15 16,0 11 20-16,3-8-8 16,6-6-1-16,0-2-4 0,2-3-2 15,1 1-10-15,0-6 5 0,6 2 2 16,0 3-7-16,0-5-3 15,-4 3-4-15,1 5 0 16,3 2 0-16,-6 1 3 16,-3 5 1-16,0 0 1 0,-6 5 0 15,3 5 0-15,-1 3-2 16,4 6-1-16,-3 4 5 16,-3 6 4-16,0 8-5 15,-3 0-1-15,0 13 0 16,-3-8 2-16,-3 8 1 31,0 3 3-31,-3 0-5 0,0 7-1 16,0 6 0-16,-3-5 2 15,0 2-5-15,-3 1-1 16,0-4 2-16,0-1 3 16,-9-4-2-16,4 0-2 0,2-2 2 15,-6-5 0-15,0-1-3 16,0-5-1-16,-3-5 1 15,3-8 0-15,1-3-2 16,-7-10-2-16,-3-8-2 0,0-6 1 16,9-2-4-16,0-8-1 15,1-8-4-15,2 3 1 16,0 2-8-16,0 5-4 16,6 3-25-1,3 9-7-15,3-4-28 16,3 9-11-16,0 2-35 15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38:19.17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5872 2477 244 0,'-3'-3'90'0,"3"3"-48"0,0-8-31 0,0 5 23 0,3 1 0 15,-3-1 1-15,3-2-12 16,0 2-4-16,0 0-11 16,0 1 1-16,3 2 4 0,-3-6-7 15,6 6-3-15,0 0-2 0,3 0-1 16,-3 0 0-16,3 0 2 15,-3 0-1-15,2 6 2 0,-2-6-2 16,0 8-1-16,-3-3 3 16,-3 3 0-16,0 0-1 15,-12 8-2-15,3-3 3 16,-12 11 0-16,4-3-4 16,-10 8 1-16,6-8 0 31,-15 16 2-31,6-2 14 0,-11 4 7 15,5-4-3-15,-6 2-1 16,4-5-7-16,5-3 0 16,3-6-7-16,6-1-1 15,3-4-7-15,15-5-2 16,0 1 2-16,18-12 1 0,-3 4 2 16,12-4 0-16,-3 1 0 15,6-3 2-15,-4 0-23 16,16-3-8-16,-9 1-28 15,12-4-9-15,-7 4-53 16,13-4-66 0,-6 1 59-16</inkml:trace>
  <inkml:trace contextRef="#ctx0" brushRef="#br0" timeOffset="448.433">6354 2823 192 0,'-20'-5'74'0,"20"5"-40"0,-21-5 4 15,18 2 34-15,-6 0-28 16,3 1-9-16,-6 7-11 16,3 0-1-16,-3 3-13 0,3 0-3 0,-6 13-3 15,3-5 4-15,-2 11 5 16,2-4-5-16,0 4-2 0,3-3-3 16,3-8 0-16,3-1-4 15,6 7 0-15,0-4-1 16,3-15-2-16,0-1 5 15,3-10 1-15,0 6-18 16,5-25-7-16,-2 6 3 0,3-16 1 16,0 5 12-16,-3-2 3 15,0 8 4-15,-3-1 0 16,-3 6 15-16,-3 8 7 16,-3 2-6-16,0 19-2 31,0-3-6-31,0 14 0 0,0-3-1 15,3 8 1-15,0-11-9 16,6 5-1-16,0-2 0 16,3-3 1-16,-1 1-19 15,4-12-7-15,0 1-26 16,3-8-9-16,-3-3-71 16,3-11-33-16,-3 3 84 15</inkml:trace>
  <inkml:trace contextRef="#ctx0" brushRef="#br0" timeOffset="701.7417">6524 2693 304 0,'-3'11'112'0,"3"-11"-60"0,0 40-50 16,0-35 23-16,0 14-4 31,0-4 2-31,0 12 3 16,0-6 3-16,3 6-15 0,-3-6-4 0,3 2 1 15,0-7-5-15,3-2 2 16,0-1-3-16,3-8 0 15,-3 0-3-15,3-10 1 16,0 0-2-16,3-16-1 16,-4 5-4-16,4-16-2 0,0 6-17 15,3 4-8-15,-3-1-21 16,9 9-9-16,-3-2-37 16,0 9-12-16,-3 1 5 15</inkml:trace>
  <inkml:trace contextRef="#ctx0" brushRef="#br0" timeOffset="1264.7381">6893 2701 280 0,'-6'-10'104'0,"6"10"-56"0,-9-3-34 0,9-2 28 0,-6 2-14 16,0 1-4-16,-6 2-2 16,4 0-2-16,-7 2-11 31,3 1 3-31,-6 10 2 0,0-2 1 15,3 13 1-15,3-1-4 0,0-2-2 16,3-2-6-16,3 0-1 16,0-4-3-16,6-1-3 15,0-4-1-15,9-4 3 16,0-6-5-16,6-14 0 16,0 4-15-16,3-11-4 0,0 2-5 15,0-5 1-15,-3 8 14 16,-1-13 6-16,-2 8 3 15,0 0 2-15,-3 2 3 16,0 9 2-16,0-3 13 16,0 15 6-16,-3 6-6 15,0 11-3 1,0-1-6-16,-3 27-2 16,0-8-3-16,-6 21-3 15,0-13 13-15,-9 22 7 16,3-12 5-16,-12 3 2 0,3-10-9 15,-8 0-4-15,5-6-2 16,-6-10 1-16,3-6-7 16,-3-13-2-16,6-2-1 15,1-19 0-15,2 3-3 16,3-11 2-16,3 3-1 0,3-11 0 16,3 5 0-16,6 1 0 15,0 2 2-15,9 3 0 16,0 2-9-16,9 0-2 15,-3 4-14-15,3-7-4 0,-4 4-31 32,1-4-14-32,-3 4-78 15</inkml:trace>
  <inkml:trace contextRef="#ctx0" brushRef="#br0" timeOffset="2099.7327">7727 2400 240 0,'-12'0'90'0,"12"0"-48"0,-18-13-31 15,18 10 23-15,-12 8-18 16,3-2-4-16,-15 13-5 16,3-3 0-16,-5 11-4 0,2-8 31 0,0 10 15 15,3-2-25-15,3-3-10 16,3-2-4-16,3 2 1 0,1-3-6 15,8 14-3-15,3-11 1 16,8 6 0-16,-2-9-1 16,15 1-2-16,-3-1 3 31,9-7 2-31,-3-1-9 16,3 6-4-16,-4-8-32 15,1 3-13-15,-3-1-55 16,-3-4-23-16,-3-4 18 15</inkml:trace>
  <inkml:trace contextRef="#ctx0" brushRef="#br0" timeOffset="2265.4025">7530 2815 228 0,'-56'27'88'0,"56"-27"-48"0,-12-6-5 16,12 4 34-16,0 10-31 16,0-3-10-16,6-5-14 15,-3 0-2-15,14 11-7 16,-2-9-1-16,15 6 0 0,-3-3-2 15,9 6-2 1,-7 0 1-16,4-4-1 16,-6 1-40-16,3 0-18 15,-4 0-87-15</inkml:trace>
  <inkml:trace contextRef="#ctx0" brushRef="#br0" timeOffset="2699.9814">7986 2432 392 0,'-36'7'145'0,"36"-7"-78"0,-9 0-63 15,9 0 29-15,0-2-21 16,0 2-7-16,12-5-3 15,-3 2 0-15,12-2-1 16,-4-1 2-16,10-2 0 0,-3 0 1 16,3-2 0-16,-3 2-5 31,5-3 1-31,-2 3-7 0,9-2-3 16,-6 2 3-16,-1 3 4 15,-2-1 0-15,-3 12 1 16,-6-6 4-16,-6 15 3 15,-3 1 7-15,-12 11 2 0,0-11-1 16,-6 15 2-16,0-4-6 16,-6 10-3-16,3-5-3 15,-6 18-3-15,3-8-2 16,-5 11 1-16,2-16-50 16,-6 13-23-16,3-7-110 15</inkml:trace>
  <inkml:trace contextRef="#ctx0" brushRef="#br0" timeOffset="4683.7236">16737 2461 256 0,'-18'-11'96'0,"12"6"-52"0,0-3-23 15,6 0 28-15,0 3-9 16,-3-1 0-16,3 4-15 16,0-6-2-16,0 8-14 15,3 0 3-15,3-6 2 0,3 4-5 16,3 2-3-16,6 0-3 0,5 2 0 15,4 4 0-15,6-4 1 16,-6 4-5-16,11-6 1 16,1 2 0-16,-3 1 0 15,-1-3 0-15,1 3 0 16,-6-1-3-16,-6 4 2 0,-6-1 3 16,-9 3 1-16,0-6-1 0,-12 12 1 31,0-1 0-31,-12 3 1 15,3 0-2-15,-21 7 1 16,6-1-2-16,-20 12-1 16,5-10-2-16,-6 5 1 15,7-3 3-15,-7-2 1 16,9-3 3-16,4 1 1 0,5-7-6 16,9 1 0-16,3-3-3 15,18-2 0-15,0 0 2 16,9-6 0-16,0 0 0 15,18-2 2-15,-3 0-3 16,14-3 0-16,-5 0 1 16,9-3 2-16,-10 0-14 0,4 1-7 15,-6-1-17-15,0 0-7 16,-4 1-35-16,1-4-14 16,-6 6-45-1</inkml:trace>
  <inkml:trace contextRef="#ctx0" brushRef="#br0" timeOffset="5352.8173">17359 2641 220 0,'-27'-11'82'0,"27"11"-44"0,-24-16-36 0,21 16 19 0,-12-5 4 0,3 2 5 16,-5 6-10-16,2 2-4 15,-3 6-9-15,3 2 2 0,-3 13 1 16,3-7 3-16,0 10 3 15,3-5-3-15,0 5 2 16,1-3-6-16,5-4-3 16,0-1-6-16,3-5 0 0,0-1 0 15,9-15 2-15,0 3-8 16,6-13-1-16,-4 2-9 16,16-19-5-16,-3 6 4 15,3-8 3-15,-3 2 3 16,-6 6 5-16,0-3 3 15,-7 11 2 1,-2 3 7-16,-3 7 6 16,-3 0-2-16,0 11 0 15,0 0-6-15,3 5-1 16,0-2-1-16,6 2-2 16,0-2-2-16,6-6 1 0,0 0-28 15,3-7-10-15,-3-1-47 16,6-13-62-16,-4 3 37 15</inkml:trace>
  <inkml:trace contextRef="#ctx0" brushRef="#br0" timeOffset="5622.5291">17493 2577 252 0,'-12'11'96'0,"12"-11"-52"0,-18 21-27 0,18-16 27 16,-3 6-10-1,0-1 0-15,0 14-17 16,-3-11-5-16,6 11-8 15,0-3-1-15,9-5 3 0,-6 0-3 16,3-3 0-16,0-2-1 16,3-6 1-16,-3 0 0 15,6-10 1-15,-3 0-2 16,2-14 1-16,1 3-13 0,0-5-6 16,-3 0-9-16,6 0-2 15,-3 5-15-15,3-2-3 16,-3 4-14-16,3 9-3 15,-3 0-23-15,2 5-23 16,-2 0 45-16</inkml:trace>
  <inkml:trace contextRef="#ctx0" brushRef="#br0" timeOffset="6085.4259">17811 2601 212 0,'6'-8'82'0,"-6"8"-44"0,-3-8-20 0,3 3 23 15,-3 2-8-15,3-2 0 16,-6 2-9-16,0 0-3 31,-6 3-12-31,0 0 1 0,-2 6 3 0,-1-1-1 16,-3 6 1-16,-6 2-5 15,12-5-3-15,0 0-2 16,6 2-3-16,0-2 1 16,9-2 1-16,0 4-3 15,6-10-2-15,0 0-5 16,6-13-2-16,-3 8-11 0,6-6-4 15,-3-2-2-15,3-6-1 16,-4 6 9-16,1-11 4 16,3-2 9-16,-3 10 3 15,-3 0 9-15,-3 11 4 0,-3 10 8 16,-3 3 3-16,0 0 1 31,-6 10 1-31,0 1-7 0,-9 18 1 16,3-8 3-16,-12 19 4 15,3-11-3-15,-14 10-1 16,5-2-2-16,-9-2-2 16,6-4-4-16,0-10-2 15,4 1-6-15,-4-20-3 16,3 3-16-16,3-21-5 0,4 3-21 16,8-27-9-16,3 6-35 15,12-19-14-15,0 8-31 16</inkml:trace>
  <inkml:trace contextRef="#ctx0" brushRef="#br0" timeOffset="6438.8365">17999 2297 384 0,'-15'37'143'0,"15"-29"-78"0,3 7-54 0,-3-9 32 0,3 2-23 16,6 2-3-16,6 1-9 31,5-1-3-31,10 4-2 0,3-9-5 0,6 3-1 16,-4-5-12-16,-2 2-5 15,0-5 2-15,-6 0 0 16,-7 2 8-16,-5 4 4 16,-9-4 4-16,-6 12 3 15,-12-1 9-15,-5 8 5 16,-16 5 2-16,-12 6-1 0,-2 8 0 15,-1 5 3-15,3 0-7 16,18-16-2-16,7-5-5 16,-7 2-4-16,6-2-14 15,3-3-6-15,0 0-34 16,12-10-16-16,0 0-59 16,12-17-23-1</inkml:trace>
  <inkml:trace contextRef="#ctx0" brushRef="#br0" timeOffset="6770.5437">18389 2379 392 0,'-3'0'148'0,"9"0"-80"0,0-6-79 0,2 4 22 16,4-4 2-16,0 4 6 15,3-1-9-15,6 0-6 16,3 1-2-16,6 2-2 0,-4-3 2 15,4 3-19-15,-3 0-8 16,-3-2 4-16,-3 2 4 16,-7 0 10-16,-2 5 6 0,-6 3 6 15,-9 8 4-15,-12 5 11 16,-8 3 5-16,-10 7-5 16,-12 9-1-16,-5 13-7 15,5 0 0-15,0 5-9 16,16-18-2-16,2-8-1 0,-6 7 0 31,6-4-27-31,-2 4-11 16,5-7-56-16,0 2-25 15,3-4-28 1</inkml:trace>
  <inkml:trace contextRef="#ctx0" brushRef="#br0" timeOffset="9138.9842">6688 3506 144 0,'0'-21'55'0,"0"21"-30"0,3-3-7 0,0 0 18 0,-3 3 6 16,0 0 7-16,0 0-10 15,0 0-1-15,-3 6-21 16,0 2-1-16,-3 2-2 0,0 1-3 15,-3 12 1-15,0-4-7 16,0 13-1-16,0-6 0 16,0 6 0-16,0-6-5 0,3 4 1 15,0-7 0-15,3 4 0 16,0-3-3-16,6-1 2 0,0-4 1 16,9-6 0-1,-3-2 0-15,12-3 0 0,-3 0 0 16,0 2 2-16,-3-2-1 31,-3 8 2-31,-4-3-2 0,-10 14-1 16,-1-6 12-16,-6 8 6 15,0-5-5-15,-6 2 0 16,3-5-5-16,-3 3-3 16,3-5-2-16,-6-1-3 15,3-2 1-15,6-3 1 16,0-2-12-16,9-6-3 0,0-2-7 15,6-11-1-15,-3 0 3 16,12-10 1-16,-3 2 5 16,15-13 3-16,-3 5 5 15,6-8 4-15,-4 6-1 16,1-6 0-16,-3 5 1 16,3-2 0-1,-6 0 0-15,-1-3 2 16,-2 6-1-16,0-6 2 15,-3 6-2-15,0-3-1 0,-3 5 1 16,-3 3-1-16,0 2 0 16,-3 3 2-16,-3 3-1 15,-3 8-1-15,0-1 5 16,-6 14 4-16,0 0-3 16,-6 11 2-16,3-3-5 0,-3 10 0 15,3-5 1-15,0 6 0 16,3-3-5-1,3-1-1-15,0-1 1 0,9-1 0 16,-3-3 1-16,9-2 0 16,-3-3 0-16,6-2 0 0,-3-1-20 15,3-7-9-15,-3-3-23 16,5-13-9-16,-2 2-17 16,12-10-17-1,-3 3 43-15,3-6 29 16,-4 5 21-16,-2-5 57 31,-3 3 25-31,-6 3-9 0,-3 2-5 16,-6 3-17-16,-3 2-7 15,-9 6-23-15,3 0 0 0,-3 10 1 0,0 0-7 16,-3 8-2-16,3-2-4 16,-2 10 0-16,2-2-4 15,0 7 0-15,3-2-3 16,0 2-1-16,3-2-1 15,3 0 0-15,0 0 2 0,6-6 0 16,0-2-16-16,9-3-4 16,-4-2-14-1,10-11-4-15,-3 0 7 0,3-8 3 16,-3 0 17-16,0-8 8 16,-3 3 3-1,-3-3 3-15,-1-2 9 16,-2 2 7-16,-3 3-1 15,0-3 1-15,0 2-8 16,0-1-4-16,0 1-7 16,6-2-2-16,-3 3 1 15,6-3 2-15,-3 3 0 16,3 0-1-16,-3 2 1 0,2 3-1 16,-2 3 0-16,0 2 0 15,0 1 2-15,-3 7 3 16,-3 0-2-16,-3 9-2 15,0-4 15-15,-6 9 9 0,0-3-2 16,-6 5-1-16,3-3-8 16,-6 1-1-16,3-3-4 15,-6-6 0-15,3 1-8 16,1-6-2-16,-1 0 0 0,6-10 0 16,3 0-4-1,6-8 1-15,0 2-5 0,9-5-1 16,-3 3 0-16,5 0 4 31,-2-1 1-31,3 1 0 0,0 3 4 16,0 2 0-16,-3 2 1 15,0 4 0-15,0-1 2 16,-3 8 1-16,-3 1 1 16,-3 10 0-16,-3-3-2 15,-3 11-2-15,0-3 7 16,0 5 3-16,0-2-5 0,0 2-3 15,0-7-4-15,3-3 1 16,0-3 1-16,6-10 0 16,0-3-14-16,3-16-5 15,-1 3-15-15,13-19-6 0,-3 5-3 16,6-12 2-16,-3 4 13 31,3-12 9-31,-4 7 12 16,1 0 6-16,-3 6 2 15,-3 5-1-15,0 5 27 0,-6 8 11 16,-3 3-10 0,-3 16-3-16,0-1-9 0,-6 22 0 15,0-5-7-15,-3 15-1 16,0-5-4-16,3 16-3 0,0-8 0 16,3-3-1-16,0-4-3 15,9 1 2-15,-3-4-15 16,9-6-6-16,-3 0-18 15,2-24-5-15,1 1-18 16,6-17-8-16,-3 6-23 16</inkml:trace>
  <inkml:trace contextRef="#ctx0" brushRef="#br0" timeOffset="9554.4594">8084 3445 208 0,'9'-37'77'0,"-9"37"-42"0,6-13-12 0,-3 10 24 16,-3 3-13-16,0 0-2 0,0 11-15 31,0-4-5-31,-6 20-7 16,3-6 7-16,-9 21 7 0,3-7-4 15,-9 18 2-15,3-8-1 16,-3 5-1-16,3-8-5 16,3 3-4-16,4-8-6 0,2-5-2 15,0-5 1-15,9-12 0 16,0-1-4-16,3-20-1 0,0 1-6 15,-4-16 0-15,1 2-3 16,-11 1 0-16,-1 2 5 16,-6 0 6-16,3 3 3 15,-6 5 3-15,3 3-1 16,-3 7 2-16,3 1 4 16,0 13 4-1,4-3-2-15,-1 3 0 16,6-3-8-16,3 8 0 15,0-2-1-15,9-1 0 16,0-2 0-16,9 0 0 16,-7-5 2-16,13-11 3 15,-3 0-2-15,9-3-2 0,-6 0-36 16,6-5-14-16,-4-2-98 16</inkml:trace>
  <inkml:trace contextRef="#ctx0" brushRef="#br0" timeOffset="10158.0117">8551 3590 240 0,'-6'-15'90'0,"6"15"-48"0,-3-11-51 0,3 8 14 16,0 1 15-16,0-1 8 31,0 6 4-31,0-1 3 0,3 12-19 16,-3-4 2-16,0 17 0 0,0-4-8 15,0 14-1-15,0-5-5 16,-3 13-1-16,0-5 10 16,-3 7 3-16,0-4-3 15,0-6-3-15,0-8-5 16,3-11-2-16,0-2-1 0,6-16 1 0,0 0-4 16,6-23 0-16,-3 4 1 15,9-21 2-15,-3 9-12 16,6-9-3-16,-3 5-14 15,6 4-5-15,-4 4-16 16,10 17-8-16,-3 2-9 31,-3 10-5-31,-3 1-32 16</inkml:trace>
  <inkml:trace contextRef="#ctx0" brushRef="#br0" timeOffset="10942.3318">8756 3879 228 0,'-29'0'85'0,"29"0"-46"0,-9-3-17 0,9 1 28 15,-3-1-17-15,0 0-6 16,0-5-14-16,0 0-6 0,3-5-4 16,0 0-5-16,12-6-1 0,-3 3 2 15,12-2 2-15,-4 2 0 16,7 6-1-16,-3-1 1 16,3 3-1-16,-3 0 0 15,-3 11 2-15,-4-3-1 16,-5 13-1-16,0-2 1 0,-12 15 1 0,3-2-1 15,-12 8 2 1,1-6 9-16,-10 6 4 0,3-3 1 16,0-13 2-16,0-3-4 15,0 0-1-15,3-2-11 16,3-22-3-16,4 3-1 31,5-13 0-31,0 0-2 0,12-8 0 16,-1 2-3-16,10-4 1 15,-3 4 3-15,9-2 3 16,-6 3-2-16,3 4 0 16,-3 4 1-16,-1462 7 0 15,2920 3 2-15,-1458 11 1 16,-6 0 7-16,-3 5 6 0,0 0-4 16,-3 5-2-16,0-3-1 15,-6 14-1-15,0-5-4 16,0 10-3-16,0-5 0 15,0-6 1-15,0-2-3 16,6 5-2-16,0-5 2 16,0-16 2-1,0 0 0-15,3-8-1 16,-3 0 1-16,5-10 1 16,-2 2-6-16,6-5 1 0,-3 5-1 15,3-13 2-15,0 5-1 16,3 0 1-16,-3 3-5 15,0 10 0 1,-1 1 3-16,-2 12 2 0,-3 1 2 0,-6 10 0 16,0 0 0-16,-9 11 2 15,3-3-3-15,-3 3 0 16,0-3 1-16,0 6 2 16,3-6 5-16,0 0 4 15,0-2-6-15,3-9-3 16,0 3-1-16,9-13 1 0,0 0-1 15,3-13-1-15,-3 3 1 16,6-14-1-16,-3 5-7 16,3-7 0-16,0 5-32 15,0-11-14-15,-1 6-110 16,-2-4-50 15,-3 4 105-31</inkml:trace>
  <inkml:trace contextRef="#ctx0" brushRef="#br0" timeOffset="11358.0037">9629 3723 356 0,'-21'8'134'0,"21"-8"-72"0,3 0-77 0,-3 0 21 16,6 0-6-16,0 0 4 15,12 0-1-15,-4 0 0 16,10 0-1-16,-3 0-2 0,3-8 1 16,-3 2 1-16,5-2 1 15,-5 3-23-15,9-3-12 16,-6 0-60-16,3-2-28 0,-3-1 7 15</inkml:trace>
  <inkml:trace contextRef="#ctx0" brushRef="#br0" timeOffset="12206.6604">10245 3262 268 0,'-3'0'101'0,"3"0"-54"0,0-5-24 16,0 2 29-16,0 6-21 15,0 0-7-15,-3 18-3 16,0-5-2-16,-6 21-10 0,3-5-3 0,-9 23 0 16,3-7 6-16,-6 15 4 15,3-7-8-15,-2 5-4 16,2-8-6-16,6-6 1 15,3-5-1-15,9-10-2 16,0-5-11-16,6-22-5 16,0-2-5-1,5-17-2-15,-2 1 1 0,-3-11 2 16,-3 3 10-16,-12 0 9 16,3 5 7-16,-15 0 7 15,4 3 17-15,-7 5 10 16,3 0-9-16,3 6-6 15,0 2-15-15,9-8-6 16,3 2 0-16,15-4-1 0,-3-1-2 16,12-5 2-16,-3 3-21 15,6-11-10-15,-4 3-11 16,7-8-1-16,-3 2 11 16,9-7 7-16,-6 5 13 15,-1-8 7-15,-2 5 5 16,-3 0 3-16,-3 6 30 0,-9 10 15 15,0 3-6-15,-9 18-3 16,0-2-16-16,-6 26-6 16,0-5-3-16,-3 29-1 15,0-8 2-15,-3 13 2 16,3-8-3-16,0 6 2 31,0-9-8-31,6-4-2 0,0-9-5 0,6-10-3 16,0-3-9-16,12-24-5 15,-3 3-9-15,9-23-1 16,-3 1 9-16,3-20 6 16,-4 8 8-16,1-3 2 15,-3 5 4-15,-6 5 1 16,0 4 16-16,-3 9 8 0,0 1-8 16,-3 16-3-16,0-1-7 15,0 14-1-15,-3 0-3 16,3 8 2-16,0-5-4 15,3 2 0-15,0-3-3 16,3 1-1-16,-3-3 1 16,3-3 0-1,-1-3-16-15,4-2-4 16,0-2-23-16,0-12-8 16,0 1-28-16,0-8-13 15,-3 0-34 1</inkml:trace>
  <inkml:trace contextRef="#ctx0" brushRef="#br0" timeOffset="12373.3214">10703 3485 300 0,'-3'8'112'0,"3"-8"-60"0,-3 21-47 0,3-19 24 15,0 14-14-15,0 0-1 16,-3 11-6-16,0-4-3 16,0 4-2-16,0-3-3 0,0-3 1 15,0-3-4-15,3-4 2 16,0-1-32-16,0-11-15 0,0 1-40 15,0-19-17-15,0 3 5 16</inkml:trace>
  <inkml:trace contextRef="#ctx0" brushRef="#br0" timeOffset="12726.5795">10670 3389 248 0,'-3'-5'93'0,"3"5"-50"0,0-3-35 31,0 1 24-31,3 4-18 0,0-2-2 16,3 11-6-16,0-3-1 15,3 5-3-15,0-2-2 0,9 10 1 16,-3-3-4-16,3 6 2 16,-3-3 1-16,0 6 0 15,-1-3-3-15,-5 2 0 16,-3-2 4-16,-6 5 1 0,0-5 15 16,-9 2 8-16,0-5 8 0,0-2 4 15,1-3-7-15,-1-8-3 16,3 0-13-16,0-8-4 15,3 0-4-15,3-13-1 16,0 2-6-16,12-18 1 31,-3 5 0-31,8-5 2 0,1 5-14 16,6 0-5-16,-3 3-18 16,3 3-7-16,-3 2-9 15,-1 2-1-15,-2 1-16 16,0 0-7-16,-3 0-30 15</inkml:trace>
  <inkml:trace contextRef="#ctx0" brushRef="#br0" timeOffset="13107.0584">11126 3114 280 0,'3'-24'104'0,"-3"24"-56"0,3 8-25 0,0-8 29 15,-3 11-16-15,0-3-4 16,-3 21-7-16,0-5-4 0,-3 18-11 15,3-5 0-15,-3 21 3 0,0-10-3 0,-3 10 0 16,0-8-6-16,0-2-1 16,3-8-1-16,0-6-2 15,3-5-13-15,0-10-4 16,0-3-15-16,3-24-8 31,0 0-9-31,-3-16-3 0,-3 5 7 16,-3 4 4-16,1 1 39 15,-7 12 17-15,3-1 17 16,-6 16 5-16,3-2 3 16,0 10 2-16,3-2-17 15,9 2-4-15,0-3-13 16,9 1-3-16,0-3-3 0,9-6-2 16,-3 1-13-16,6-11-4 15,-3 0-101-15,0-16-46 16,-1 3 34-1</inkml:trace>
  <inkml:trace contextRef="#ctx0" brushRef="#br0" timeOffset="13842.6335">11510 3450 212 0,'0'0'79'0,"0"0"-42"0,3 8-32 0,-3-8 19 16,3 11-11-16,0-1-2 16,-3 14-4-16,0-5-2 15,-3 12-3-15,3-4 12 0,-3 2 7 16,0-5 3-16,-3 0 1 15,3-6-1-15,0-2 2 16,0-3-12-16,0-5-5 0,0-3-2 16,3-10 2-16,0 0-4 15,6-14-3-15,0 3-4 16,6-10 1-16,0 5-15 0,9-3-6 16,-4 3-11-16,10 2-5 15,-6 3-19-15,3 8-9 16,-3 1-44-16</inkml:trace>
  <inkml:trace contextRef="#ctx0" brushRef="#br0" timeOffset="14616.9628">11769 3593 236 0,'-9'5'90'0,"9"-5"-48"0,-9-2-23 0,9-1 29 0,0-2-19 31,0 2-6-31,0-5-14 0,0 0-4 16,6-8-3-16,-3 3-2 0,6-5 1 15,0 2-4-15,3-3 2 16,-3 3 1-16,2 3 0 16,1 3 0-16,3 2 0 15,-3 0 0-15,0 8 2 16,-3 0-1-16,0 5 2 0,-3 0-2 16,-3 14-1-16,0-3 3 0,-6 5 0 15,0-3-1-15,-3 3 1 16,0-2-2-16,-6 0-1 15,3-4 7-15,-6-1 3 16,3-4-5-16,0-7-3 31,3 0-4-31,4-11 1 16,-1 0 1-16,6-14 0 0,0 4-16 16,9-6-4-16,-4 3-6 15,7-5-1-15,-3 4 12 16,6-4 7-16,0 2 2 15,0 3 2-15,0 2 5 16,0 9 1-16,-3-1 11 0,0 9 3 16,-4 2 4-16,1 10 0 15,-3-2-5-15,-3 11-1 16,0-4-6-16,-3 12-3 16,0-3 4-16,0 0 4 15,0-3-3-15,0-3 0 16,0-2-9-1,3-3 0-15,0-2-1 16,6-11 0-16,0 0 0 16,6-13 0-16,0 2 0 0,3-10 2 15,-3 2-3-15,2-2 0 16,1 5 1-16,0 1 2 16,-3 1-3-16,3 12 0 15,-6-1 1-15,-3 14 2 0,0-1-3 16,-3 11 0-16,-3 1 1 15,-3 1 0-15,0-2 2 16,-3 3 1-16,0-5 7 16,3-1 6-16,0-2-6 15,0-5-3-15,0-3-7 16,6-8 0-16,0 0 0 0,3-11 0 16,-1 1 2-16,4-12 1 15,-3 4-19-15,6-9-7 16,0 6-50-16,15-10-20 15,-6 1-49 1</inkml:trace>
  <inkml:trace contextRef="#ctx0" brushRef="#br0" timeOffset="15548.816">12906 2982 260 0,'-18'-35'99'0,"18"35"-54"0,-21-45-44 15,18 38 21-15,-9-17 1 0,3 5 3 16,-6-2 2-16,4 3 2 15,-1 10-16-15,0 0-4 0,0 24 1 16,0-1-7-16,-3 33-2 16,3-8-1-16,-3 29 1 15,3-11-1-15,0 26-1 16,0-12 1 0,-2 10 1-16,2-16-3 15,0-5 0-15,3-8-12 16,0-11-7-16,3-5-16 15,3-21-7-15,0 0 23 0,-6-21 12 16,3 2 7-16,-12-13 1 16,3 3 16-16,-5-6 6 15,2 3 3-15,0 1 0 0,3 1-12 16,9 1-3-16,0 3-11 16,18 2-4-16,-3 0 3 15,12 5 2-15,-3 0 1 16,8 3-1-16,-5 0-32 15,9 3-16-15,-6 0-20 16,6-1-6-16,-4-2-6 16,-2 0-1-16,-6 0 47 15,-3-2 89-15,-3-1 46 16,-6-2-17-16,0-1-11 16,-6 1-28-16,0 0-8 15,-3-3-22-15,3 3-9 0,9-6-2 31,-3 3-5-31,11-2 0 0,-2-1 1 16,9 0 0-16,-3 1 0 16,3 4 0-16,-3 1 0 0,-3 10 0 15,-1-2-3-15,-5 10 2 16,0-2 1-16,-9 7 0 16,-3-2 0-16,-9 8 2 15,0-3 14-15,-12 3 7 0,4-3-3 16,-7-2 1-16,3-3-12 15,0-8-5-15,3 0-6 16,3-19 1-16,3 3-21 16,7-16-8-16,-1 3-31 15,15-21-14-15,-1 7-66 32</inkml:trace>
  <inkml:trace contextRef="#ctx0" brushRef="#br0" timeOffset="15748.566">13102 2691 244 0,'0'29'90'0,"0"-29"-48"0,0 48-18 0,0-43 27 15,-3 21-17-15,3-2-5 0,-6 32-15 16,3-9-6-16,-6 27-5 16,0-10 6-16,-5 18 4 0,2-11-4 0,-3 6-3 15,3-13-3-15,3-12 0 16,0-7-35-16,6-15-13 15,3-7-27-15,6-31-7 16,0 3-40 0</inkml:trace>
  <inkml:trace contextRef="#ctx0" brushRef="#br0" timeOffset="15963.8754">13120 2834 256 0,'12'-53'96'0,"-12"53"-52"0,12-27-38 15,-9 22 20-15,3 2 1 31,0 1 4-31,3 20-13 0,0-2-3 16,-3 24-9-16,3-6-2 0,-9 27 0 16,0-5-2-16,-6 10 1 15,3-8-4-15,0 11-2 16,0-11 2-16,3 3 2 16,0-11-31-16,6-2-14 15,3-9-47-15,-1-9-19 0,1-4 9 16</inkml:trace>
  <inkml:trace contextRef="#ctx0" brushRef="#br0" timeOffset="16979.1627">13272 3479 328 0,'-6'-18'123'0,"6"18"-66"0,-3-24-55 0,3 19 23 15,6-9-15-15,-3 4-3 32,9-6-7-32,-3 3 0 15,9-6 0-15,-3 3 0 0,2 0 0 0,1 3 0 16,-3 5 2-16,0 3-1 15,-3 8-1-15,-3-1 1 16,0 9 1-16,-3-3-1 16,-3 8 2-16,0-3 7 15,-6 8 3-15,0-2-2 0,-6 4-1 16,0-1-2-16,-6-4 2 16,3-2-5-16,-3-5-3 15,3-1-4-15,0-12-1 16,0 2-16-16,9-19-5 15,1 6-10-15,7-11-4 16,1 3 14-16,6-6 9 0,0 6 7 16,3-3 3-16,-3 3 3 15,0 3 3-15,0 2 9 16,0 10 3-16,-3-1 2 16,0 17 1-16,0-2 0 0,-4 8 0 15,-2-3 0-15,0 8 3 31,-3-2-5-31,0 10 0 16,0-5-4-16,0 2 1 16,0-5-6-16,0 1-1 15,0-7-4-15,0-7-3 0,0 0 2 16,9-18 0-16,-3-1-8 16,9-13-2-16,-3 6 6 15,6-6 2-15,-3 3 3 0,0 2 0 16,0 3-3-16,-3 9 0 15,-4-1 2-15,-2 10 2 16,0 1 0-16,-6 13-1 16,0-3 1-16,-3 8-1 15,0-2 0-15,0-1 0 16,3-2 4 0,3-3 5-16,-3 1-5 15,9-12-2-15,-3 3-1 16,9-7 1-16,-3 2-1 15,6-5-1-15,-3-6 1 16,6-2 1-16,-3-1-12 16,5-7-6-16,-2 5-20 0,3-13-7 15,-6 6 2-15,3-7 2 16,-3 7 9-16,-1-14 6 16,-2 10 16-16,0-2 7 15,-3 8 21-15,-3 2 12 0,0 3 8 16,-6 6 5-16,0 2-13 15,-6 8-5-15,0 0-9 16,-3 10-3-16,3 1-5 0,-3 8-1 16,3-4-5-16,0 7-3 15,0-4 0-15,3-2 1 16,0-3-1-16,3 3-1 16,-3-5 1-16,6-1-1 15,0-2-3-15,3 0 2 31,-3-3 3-31,3 1 1 0,0-1-1 16,-3 3-2-16,0 0 1 16,-3 3 1-16,0-1-1 15,-6 3-1-15,0-2 1 16,-3 2-1-16,0-2 0 16,-3-1 2-16,0 1-1 15,0 2-1-15,0-2-6 0,-6-3-1 16,3-3-61-16,-9-5-24 15,4 0-64 1</inkml:trace>
  <inkml:trace contextRef="#ctx0" brushRef="#br0" timeOffset="18751.4341">14570 3291 248 0,'-3'-26'93'0,"3"26"-50"0,3-24-33 0,0 19 25 16,-3 0-10-16,0 2-2 15,-3 3-2-15,0 0 1 0,-9 5-12 16,3 1-1-16,-12 7-2 0,3-3 1 15,-6 11 0-15,4-5-4 16,-1 8-1-16,3-3-6 0,6 3 0 16,0-3 3-16,9 0 2 15,0-2-3-15,15-3 1 32,0-3 0-32,12-2 0 15,-3-3 2-15,2 0 1 0,-2 0-4 16,-3 5 1-16,-3-3 2 15,-12 11 1-15,0-5-1 16,-18 8 1-16,3-3-2 16,-15 3-1-16,4-5 12 15,-7 2 4-15,6-3-8 0,0-2-2 16,3-3-6-16,6-5-1 16,1-2-23-16,11-12-10 15,0 1-20-15,20-8-8 16,-2 2-7-16,21-10-2 15,-3 5-19 1,8-13-18 0,-5 5 44-16,3-7 204 31,0-4-40-31,-7 6-5 16,-8 5-32-16,-6 3-16 15,-9 5-18-15,0 3-6 16,-9 8-13-16,0-1-2 0,-3 17-1 15,0 0-3-15,-3 15-3 0,3-5 2 16,-6 8 0-16,3-2-4 16,0-1 1-16,0-5 0 15,3-2 0-15,0-3 2 16,3-6 1-16,0 1-1 16,6-14 1-16,-3 1-18 15,6-14-4-15,-3 0-9 0,9-18 0 16,-3 4 2-16,12-9 3 15,-7 4 11-15,4-4 4 16,-3 7 6-16,-3 3 3 16,-3 5 20-16,-6 11 10 15,0 2-6-15,-9 16-3 32,0-2-8-32,-6 18-1 0,3-7 1 15,-3 17 1-15,3-4-6 16,-3 10-1-16,3-5-4 0,0-1-1 15,3-4-1-15,3-3-2 16,0-3-2-16,6-11 1 16,-3 1-4-16,12-16 1 15,-3-1-9-15,12-18-4 16,-6 6 6-16,9-14 4 0,-7 6 2 16,7-6 1-16,-6 3 3 15,0 5 2-15,-3 3 0 16,-9 10-1-16,0 1 7 15,-9 20 3-15,0-4 6 16,-9 17 2 0,0-4-5-16,-9 23-3 15,3-7 6-15,-6 7 1 16,3-8-6-16,3 1-2 16,3-3-7-16,9-9-4 15,3-4 1-15,12-14 0 16,-3 0-8-16,12-15-2 15,-3-1-3-15,6-20 1 0,-3 4 5 16,2-7 4-16,-5 5 1 16,3-3 1-16,-3 5 2 0,-3 6 2 15,-3 3-3-15,-3 10 0 16,-3 2-1-16,-3 12 0 16,0-1 4-16,-3 8 1 15,0 1 1-15,0 4 2 0,0 1 1 16,0 2 1-16,0-3-7 15,3 1-2-15,0-3 0 16,8-8 2-16,-2 0 0 16,9-11 2-16,-3 0 0 15,6-13 1-15,-3 0-5 32,6-2 1-32,-6 2-2 0,2-10 0 15,-2 2-3-15,0-3 1 16,-3 6 0-16,-6 0-1 15,0 2 4-15,-3 4 2 16,-3 1-2-16,-12 9-2 16,3 0 4-16,-6 13 1 15,3 2 4-15,-6 4 1 0,3-1 3 16,3 8 1-16,0-3-1 16,6 4-1-16,3-4-5 0,6 6-1 15,0-6-1-15,9-2-2 16,0-2 1-16,6-9-1 15,0-2-27-15,3-11-11 32,-7 0-140-17</inkml:trace>
  <inkml:trace contextRef="#ctx0" brushRef="#br0" timeOffset="19468.1758">15710 3358 252 0,'6'-14'96'0,"-6"14"-52"0,9 0-40 0,-6 0 19 0,0 8 4 16,-3-5 6-16,0 21-4 15,0-6-3-15,-9 25-14 16,3-6-3-16,-12 18 1 0,3-7-6 16,-3 15 0-16,3-7-2 15,-3 2-2-15,3-10 1 0,4-9-1 16,2-4-27-16,6-19-9 16,0-3-15-16,12-29-4 15,-3 3 12-15,8-24 6 16,1 5 22-16,3-24 8 15,-3 11 14-15,6-7 6 16,-3 7 20 0,3 2 11-16,-4 9-12 15,1 5-6-15,0 5-7 0,0 11 0 16,-3 2-8-16,0 11-4 16,-3 0 4-16,0 11 3 15,-3-1 6-15,-4 9 2 16,-2-3 2-16,-8 10 0 15,2-5-2-15,-21 6-2 0,6-6-2 16,-18 0-1-16,3-2-9 16,-5-4-5-16,5-1-2 15,3-12-1-15,3 1-20 16,7-8-7-16,2-1-21 16,15-7-8-16,0 3-25 15,24-6-11 1,-4 3-42-1</inkml:trace>
  <inkml:trace contextRef="#ctx0" brushRef="#br0" timeOffset="19899.1937">16085 3408 264 0,'0'-11'101'0,"0"11"-54"0,-15-8-31 0,15 8 29 0,-12 0-15 15,3 0-3-15,-6 3-9 16,3 2-1-16,-6 11-10 0,4-3-2 0,-1 14-1 15,3-6 0-15,0 11 2 16,0-6-3-16,3 1 0 16,0-6-1-16,3 0-2 15,3-2-2-15,3-9 1 0,0 1 1 16,9-14 2-16,0 0-17 16,9-15-4-16,-3 2-7 15,9-13-1-15,-4 2 6 16,4-4 5-16,-3 4 9 15,0 1 4-15,-3 2 5 16,-6 8 1 0,-3 3 12-16,-12 15 7 15,0 1 2-15,-9 21 1 16,3-6-8-16,-6 20-2 16,3-12-7-16,0 6 0 15,3-3-7-15,3 0-1 16,0-5 0-16,12-3 0 15,0-5-20-15,12-8-7 0,-3 0-26 16,9-14-9-16,-3 1-27 16,5-27-9-16,-2 6 2 15</inkml:trace>
  <inkml:trace contextRef="#ctx0" brushRef="#br0" timeOffset="20883.5821">16433 3117 224 0,'-12'-13'85'0,"3"23"-46"0,-3-5-15 0,9 1 27 0,-3 4-22 16,-6 11-6-16,4 1-5 16,2-4-3-16,-6 19-7 15,3-5 1-15,-3 21 2 0,0-11 2 16,-6 22 3-16,3-9-9 16,0 6-2-16,0-11 3 0,6-5 5 15,1-5-7-15,5-11-3 16,3-5-22-16,6-16-10 15,-1 0-18-15,4-24-6 16,-3 3-3-16,-3-11 2 16,0 3 30-16,-9-6 13 15,3 4 44-15,-14 4 20 0,2 3 5 16,-6 6 0-16,3-1-21 16,0 3-10-16,3 3-19 15,12-1-5-15,0 4-2 0,15 2-1 16,-3 0-3-16,12-3 0 15,-3 3-5-15,9-8 0 32,-4 0-16-32,16-5-7 15,-6 2-10-15,6-10-2 0,-4 3 3 16,1-11 4-16,15-22 16 16,-13 6 7-16,-8 3 9 15,-9 5 2-15,-9 8 21 16,-6 13 10-16,-3 5 1 15,-3 14 2-15,-6 13-12 0,-3 3-2 16,3-4 3-16,-9 25 3 16,3-8-1-16,-6 21 0 15,0-8 1-15,1 10 2 16,-1-10-14-16,6 3-7 16,3-8-6-16,9-9 0 15,0-4-8 1,9-14-2-16,-3-2-12 15,9-19-3-15,-4 2-6 16,4-17 0-16,-3 1 1 16,-6-1 5-16,-3 1 14 0,-9 1 9 15,3 5 14-15,-6 3 5 16,0 0 12-16,-2 5 5 16,2 3-11-16,6 2-3 15,0 0-9-15,6 3-2 0,0 0 2 16,8 14 4-16,1-4-4 15,9 1 2-15,-3-3-7 16,3 0-1-16,-3-3 0 16,6-5 0-16,-7 0-2 15,7-5 1-15,-3-1-13 0,6-12-3 16,-3 2-7-16,0-10-3 16,-7 2 6-16,-2 0 3 15,-3 3 8-15,-6 0 3 16,-3 7 5-16,-6-2 1 15,3 3 10-15,-6 11 6 16,3-1-1 0,-6 11 1-16,3 0-4 15,-3 10-1-15,0-7-4 16,3 10-1-16,1-2-5 16,2 7-3-16,0-5 2 15,3 6 0-15,0-4-1 16,6-1-2-16,-1-4-17 0,4-5-9 15,-3-2-24-15,9-11-11 16,-3 0-20-16,6-13-7 0,0 2-28 16</inkml:trace>
  <inkml:trace contextRef="#ctx0" brushRef="#br0" timeOffset="21483.6561">17008 3392 268 0,'2'0'101'0,"-2"0"-54"0,-2 8-37 15,2-8 23 1,0 8-7-16,0-3 2 15,-3 14-12-15,0-3-4 16,-6 7-7-16,3-1 12 0,-6 7 8 16,3-6-4-16,-3 4 0 15,3-6-6-15,0-2-1 16,3-4-8-16,6-4-4 16,0-3-6-16,6-11-2 0,0 3-13 15,6-16-5-15,0 3-12 16,3-13-2-16,-3 5 2 15,3-9 2-15,-1 7 13 16,1-6 5-16,0 5 7 0,0-5 6 16,6-6 2-16,-3 6 3 15,-3 8-1-15,-3 5 2 16,-4 6 18-16,-2 10 10 0,-3 0-4 16,-3 7-3-16,0-1-1 15,-3 12 0-15,0-2-4 16,-5 11-1-16,2-4 1 15,-3 9 2-15,3-5-7 32,0-1-1-32,3-2-9 0,0-3-3 15,0-5-3-15,3-5 0 16,0-4 0-16,3-12 0 16,0 0-9-16,6-11-5 15,0 3-6-15,5-14-1 16,-2 6 4-16,9-5 1 15,-3 2 13-15,0 3 7 0,0 2-2 16,0 6-2-16,-3 0 7 16,-4 7 6-16,-2 4-1 15,-3 12 0-15,0 1-6 16,-6 7-1-16,0-2-1 0,-3 16-2 16,0-5 1-16,-9 7-1 31,4-2-14-31,-4 2-3 15,0-5-59-15,0 3-26 16,3-6-35 0</inkml:trace>
  <inkml:trace contextRef="#ctx0" brushRef="#br0" timeOffset="23139.2668">4494 12068 316 0,'-24'10'121'0,"24"-10"-66"0,-12 29-71 15,12-26 15-15,0 10 5 32,0 0 7-32,3 1 8 0,0-4 3 15,6-10-11-15,-3 0 2 0,9-16 1 16,-3 1-7-16,6-15-2 16,-3 7-1-16,6-36 0 15,-4 9-2-15,4-13 1 16,-3 10-2-16,3-29 2 15,-3 13 0-15,-3-3 1 0,-6 12-2 16,-6 7-2-16,0 5 3 16,-3 11 2-16,0 5-2 15,-3 24 0-15,0 0-3 0,0 37-1 16,0-2 1-16,3 23 2 16,0-5-3-16,0 27 0 31,0-12 1-31,3 12 2 15,0-11-1-15,6 5 2 0,-1-11 0 16,7-7 1-16,0-8 0 16,6-24 2-16,-3-3-1 15,6-18 2-15,-3-1-4 16,2-41 0-16,-2 7-1 16,0-23 1-16,-3 10-2 0,3-35 2 15,-3 14-7-15,-1 5 1 16,-2 11-15-16,0 3-3 15,-3 10-24-15,-3 8-12 16,-3 5-29-16,0 11-11 16,0 2-21-1</inkml:trace>
  <inkml:trace contextRef="#ctx0" brushRef="#br0" timeOffset="23339.1377">5045 11729 340 0,'-15'29'129'0,"15"-29"-70"0,0 5-49 0,0-5 28 15,3 0-23-15,0 0-8 0,3-8-8 16,0 3 0-16,12-8 1 16,-4 2-5-16,10-2-1 0,-3 3-81 15,3 7-36-15,-3 0-13 16</inkml:trace>
  <inkml:trace contextRef="#ctx0" brushRef="#br0" timeOffset="24186.4754">5506 11242 240 0,'-15'-29'90'0,"15"29"-48"0,-6-3-29 0,6 1 24 16,-3 2-8-16,0 0 0 16,0 26-10-16,0-5-1 15,0 16-11-15,0-5-4 0,0 16 0 16,0-9 0-16,0 36 3 15,0-9 1-15,0 5 3 32,1-13-5-32,2 1-3 0,0-9-4 15,5-16 1-15,1-2 1 16,3-19 0-16,-3-2-3 16,9-16 2-16,-3 2-6 0,-3-26-3 15,-3 2 1-15,-9-4 3 16,0 4 5-16,-9 3 3 15,0 6 0-15,-3 10-2 16,3 0 7-16,-2 5 3 16,2 1-3-16,3-9 1 0,0 3-10 15,3 16 0-15,3-3 0 16,6-2 3-16,0 0 0 16,9-6-1-16,0 0 1 31,11-7-1-31,-2 2-9 0,9-5-4 15,-6 2-20-15,3-5-6 16,-7 3 2-16,-2-3 3 16,0 3 19-16,-6 0 8 15,-3 2 6-15,-3 3 3 16,0 0 14-16,-3 8 9 16,0 0 1-16,0 8 2 0,0 0-12 15,3 13-4-15,0-5 1 16,3 13 2-16,0-5-6 15,3 5-3-15,-4-3-1 0,7-2-1 16,-6-5-2-16,0-3 1 16,0-3-9-16,0-10-3 31,0-1-28-31,0-10-12 16,0 0-20-16,0-8-10 15,0 3-23-15</inkml:trace>
  <inkml:trace contextRef="#ctx0" brushRef="#br0" timeOffset="24424.394">5839 11480 304 0,'-8'-2'112'0,"8"2"-60"0,-9 10-39 0,9-10 28 15,-3 16-10-15,0-5-1 16,-3 31-8-16,0-8-1 16,-6 17-12-16,0-9-3 0,-6 24-2 15,3-10 2-15,-9 15 1 16,7-10-6-16,-1 5-2 15,3-8 2-15,3-7 1 0,3-6-9 16,6-14-5-16,0-4-25 16,9-19-11-16,-3-3-33 15,9-26-11-15,-3 2-37 16</inkml:trace>
  <inkml:trace contextRef="#ctx0" brushRef="#br0" timeOffset="25203.9254">5944 11459 272 0,'-9'0'104'0,"9"0"-56"0,0 19-38 15,0-17 25-15,-3 14-10 16,0 3 0-16,0 18-10 16,0-6-2-16,0 17-7 0,0-8-4 0,0 15-1 15,0-7-1-15,0 10 2 16,0-8-1-16,0-2-1 15,0-8-2-15,0-11 1 16,3-3-10-16,0-18-3 16,0-2-9-16,0-25-2 15,0 3 4 1,9-13 5-16,0 3 2 16,3-25 4-16,0 9 6 15,3-11 2-15,-4 8 2 16,4 3 0-16,0 5-3 0,0 5 2 15,-3 6 14-15,0 10 6 16,-3 0-5-16,-3 13-1 16,0 0-3-16,-6 17-1 15,0-4-1-15,-6 19 2 16,0-2-5-16,-9 2-3 0,3-5-1 16,-9 0 1-16,3-3-6 15,1-5 1-15,2-3-10 16,0-3-2-16,3-2 3 15,3-8 3-15,3 0 2 0,6-10 5 16,0-1-1-16,9-5 1 16,0 0 2-16,9-5 0 15,-3 3 0-15,8-6 0 16,-2 5 0-16,6-4 2 16,-3 1-1-16,0-1-1 15,-4 1 1 1,1 1 1-16,-3 3-1 15,-3-9 2-15,0 4 0 16,-6-1 1-16,0 5 0 16,-6 9 0-16,0 2-2 0,-9 10 1 15,0 1-2-15,-6 10-1 16,0 0 5-16,-3 19 4 16,0-3 4-16,3 19 2 15,3-8-2-15,6-3 0 0,3-6-7 16,9-4-4-16,-3-3 1 15,9-16 2-15,0 0 0 16,6 5 2-16,-3-3-4 16,3-15-2-16,-4 0 0 15,7-14 1 1,-6 3-21-16,0-7-7 16,-3 4-82-16,-15-5-34 15,0 6 24 1</inkml:trace>
  <inkml:trace contextRef="#ctx0" brushRef="#br0" timeOffset="26503.1927">4673 13242 240 0,'-9'16'90'0,"9"-16"-48"0,0 8-31 16,0-8 21-16,3 0-19 16,0 0-7-16,6-2-4 0,0 2 0 15,11-14-1-15,-2 1 2 0,9-27 0 16,-3 6-1-16,6-19-2 16,-4 8 3-16,1-21 0 15,-6 10-1-15,0-15-2 16,-3 10 1-16,-3 6 1 15,-4 10 3-15,-2 13 2 0,-3 3-1 16,-3 37 1-16,0 0 0 16,0 21 1-16,0-5-4 15,-3 36-3-15,0-9 0 16,0 10-1-16,0-9 4 0,3-1 2 16,-3-9 0-16,3-5 1 31,0-5-6-31,3-8-1 15,0-3 2-15,3-21 1 16,0 0-4-16,6-43 1 0,-3 6 2 16,9-23 1-16,-4 7-4 15,7-21 1-15,-3 10 0 16,3 1 2-16,-6 10-3 16,0 13-2-16,-3 6 2 0,-4 12 2 15,-2 4 0-15,-3 36-1 16,0-2 3-16,0 19 0 15,0-4-4-15,0 22 1 16,-3-5-2-16,3 15 0 16,0-10-11-16,3 3-5 15,-3-11-12 1,3-5-4-16,0-6 2 16,0-15 3-16,0-4 16 15,0-25 7-15,-4-1 7 16,-2-21 4-16,0 3 7 15,0-2 4-15,-3 4-2 0,3-10 0 16,0 5-6-16,3-18-3 16,0 8-2-16,3-8-3 15,-3 10 1-15,6 0-1 16,0 6-3-16,3 7 2 0,0 3 3 16,6 17 3-16,-4-1 0 15,-2 23 0-15,-3-1 5 16,-9 20 4-16,0-5-1 15,-3 11 2-15,0-6-4 0,-9 22-1 16,0-11 2-16,-3 2 3 16,3-7-6-16,-2-3-3 15,2-5-3-15,-9-11-3 16,3-2 1-16,-3-19-1 16,3 0-3-16,3-16 0 31,0 3-9-31,6-11-5 0,0 5-27 15,6 1-11-15,0 2-33 16,9 0-14-16,0 3 7 16</inkml:trace>
  <inkml:trace contextRef="#ctx0" brushRef="#br0" timeOffset="26756.5906">5673 12853 212 0,'0'3'79'0,"0"-3"-42"0,-6 5-19 16,6-5 25-16,0 3-15 16,0 0-4-16,-3 23-8 31,0-2 0-31,0 21-9 0,0-5-4 0,0 10-2 16,0-8-4-16,-3 14 2 15,3-9 3-15,0 1 1 16,0-8-8-16,0-6-4 15,3-5-42-15,3-18-16 16,0-1-17 0,3-31-36-16,0 3 34 0</inkml:trace>
  <inkml:trace contextRef="#ctx0" brushRef="#br0" timeOffset="27003.332">5708 12880 200 0,'0'5'77'0,"0"-5"-42"0,3-16-26 15,-3 14 19-15,3-1-10 0,0 0-3 16,3 9-8-16,3-1-5 15,0-8-1-15,-3 1 1 0,3 7 1 16,-3 0 1-16,0 11 0 16,0-3 0-16,-3 3 0 0,0-3 9 15,-3 6 3-15,0-3-3 16,-9 5-3-16,0-2-3 16,-6-1 0-16,3-2-6 31,-6-3-1-31,4-2 0 0,2-6 0 15,0 0-42-15,6-5-17 16,3 0-60 0</inkml:trace>
  <inkml:trace contextRef="#ctx0" brushRef="#br0" timeOffset="28157.1033">6051 12748 288 0,'-15'10'110'0,"15"-10"-60"0,0 16-56 0,0-16 17 31,3 11-5-31,-3-3 3 16,3 15-4-16,0-1-3 15,0 12-1-15,-3-5-1 0,0 5 0 0,0-4 2 16,0-4 1-16,0-2-1 15,0-8-2-15,0 0 1 16,3-16 1-16,0 0-3 16,3-22-2-16,0 4-1 0,0-14 3 15,0 6 0-15,3-9 1 16,-1 6 0-16,7 3 0 16,-3 2-3-16,3 5 0 15,-3 4 4-15,3 1 1 16,-3 4 0-16,6-1 1 15,-3 6-2-15,-1 0 2 0,-2-1-4 16,0-2 0-16,0 3 1 16,0-3 2-16,0 0-3 15,-3-8 0-15,0 3-15 16,-9-3-4-16,0 3 1 16,-6-6 3-16,3 4 10 0,-9 15 3 31,3 0 7-31,-6 10 5 15,3-2 8-15,-6 13 4 16,4-2 1-16,2 10 1 16,0-3-9-16,6 9-3 15,0-9-9-15,9 3-1 0,0-5-1 16,6-5 2-16,0-3-3 16,8-11-2-16,-2-3-12 0,12-12-5 15,-3 2 2-15,3-13 0 16,-3 2 4-16,-1-5 3 15,-2 3 9-15,-3-8 3 16,-3 8-2-16,-3-3 1 16,-3 3 2-16,-6 2 3 15,0 4 2 1,-9 9 1-16,3 1 2 16,-6 8 1-16,3-1 3 15,-9 12 4-15,3-4 3 16,0 9 4-16,3-3-7 15,3 2 0-15,0-2-13 16,9 5-3-16,0-5-2 16,6-5 2-16,0-4-1 0,6-7 2 15,-3 0-2-15,6-10 2 16,-3 2-7-16,0-8 1 16,-3 0-6-16,-1-5 1 15,1 5 4-15,-3-10 4 0,0 2 1 16,0-3-1-16,-3 6 1 15,0 5 1-15,0 3-1 0,-3 24-1 16,0-3 1-16,-3 18-1 16,0-2 2-16,-3 32 1 15,0-11-1-15,-3 31 1 16,0-15 9-16,-6 21 7 16,0-13-4-16,-3 8 2 31,3-14-8-31,-5-5-3 0,-1-7-3 15,0-12 0-15,3-7-4 16,-6-24-2-16,3-3-1 16,-3-31 3-16,4 5 0 15,2-24 1-15,3 5-3 16,6-10 0-16,3 7-1 16,6-2 3-16,0 8-2 0,15 3 1 15,-3 5 2-15,11 2 2 16,-2 4-3-16,6 1 0 15,-3 4-15-15,0-1-4 16,-4 4-17-16,1-1-6 0,-6 2-28 16,0 1-10-16,-3 0-43 31</inkml:trace>
  <inkml:trace contextRef="#ctx0" brushRef="#br0" timeOffset="28605.0675">6718 12570 176 0,'8'-8'68'0,"-8"8"-36"0,3-2-7 0,0-1 27 15,0 8-8-15,-3-2-4 16,0 10-11-16,0-2-4 16,0 5-14-16,0-3-2 0,-3 11-2 15,0-6-3-15,0 9-1 16,0-3-1-16,1 7-2 16,-1-2 3-16,0-5 0 0,0-3-26 15,0-5-11-15,0-2-63 16,0-20-71-1,0 4 47-15</inkml:trace>
  <inkml:trace contextRef="#ctx0" brushRef="#br0" timeOffset="28726.2194">6625 12390 280 0,'-6'0'107'0,"6"0"-58"0,0-5-57 0,0 3 18 16,3 2-9-16,0 0-1 0,3 2-19 15,0 1-10-15</inkml:trace>
  <inkml:trace contextRef="#ctx0" brushRef="#br0" timeOffset="29073.8133">6890 12650 260 0,'-3'-6'99'0,"3"6"-54"0,0-10-37 16,0 7 24-16,3-2-16 15,-3 2-3-15,3-2-6 16,0 0 0-16,0-1-4 16,0 1 5-16,-3 2 2 0,0 1 8 15,3-1 6-15,-3 1-7 0,0 2-2 16,0 0-8-16,0 2-5 15,0 1-1-15,0-3 1 16,0 0-3-16,0 5 0 16,0 0-6-16,0 1 0 0,0-4-26 15,0 4-10-15,0-4-11 16,0 1-3-16,0 0-34 16,3 2-47-16,0-2 44 15</inkml:trace>
  <inkml:trace contextRef="#ctx0" brushRef="#br0" timeOffset="29974.1747">6920 12742 236 0,'-9'-2'88'0,"9"2"-48"0,-3-14-27 0,3 12 22 0,0-6-18 0,0 3-7 16,3-1-9-16,0 1-1 16,6-14 0-16,-3 4 0 0,6-4 2 15,-3 3-3-15,3 3 0 16,-3 2 1-16,-1 1 0 16,1 2 2-16,0 5 1 31,-3 1-1-31,0 4 1 0,0 1 0 15,-3 10 3-15,0-2 3 16,-3 5 2-16,0-3-1 16,-3 8 1-16,0-5 0 15,-6 2 1-15,3-2-4 16,-3 0 0-16,0-3-3 16,1-2 2-16,-1-3-6 0,0-3-1 15,0 0 2-15,3-12 1 16,0 1-4-16,6-4-1 15,0-1-4-15,9-7-1 0,-3 2-1 16,6-8 0-16,-3 3 0 16,2-6 2-16,1 6 4 31,0-5 1-31,0 2 1 0,0 5 0 16,-3 3 0-16,0 6 2 15,0 2 1-15,0 13 1 16,0 0 0-16,-3 6 0 15,0 0 9-15,-6 15 3 16,0-5-3-16,0 8 0 16,0-2-4-16,-3-1 2 0,3-2-2 15,0-3 0-15,0-2-8 16,0-6-2-16,0 0 0 16,3-7 2-16,0 1-5 15,3-14 1-15,-3 1-6 16,11-7 1-16,-2 2-1 0,3 1 1 31,-3 2 2-31,3-5 4 16,-3 2 1-16,0 6 3 15,-3 2-1-15,0 3-1 16,0 0 1-16,-3 5 1 0,0-2-1 16,-1 8 2-16,-2-1-33 15,3 6-12-15,-3-3-85 16,0 11-61-16,-3-3 75 15</inkml:trace>
  <inkml:trace contextRef="#ctx0" brushRef="#br0" timeOffset="31844.1154">16668 12248 144 0,'-9'8'55'0,"9"-8"-30"0,-3-3-5 0,3 0 19 0,-3 1-6 16,0-1-2-16,0-2-9 0,0-1-3 15,0-4-11 1,0 2 1-16,3-8 2 0,0 3-2 0,0-8 0 16,0 5-3-16,3-16-1 15,0 8-6-15,6-8-1 16,-3 6 1-16,9-6 0 16,-3 6 1-16,15-6 0 0,-6 3 0 15,14 0 0-15,-5 5 0 16,6 3 0-16,-3 5 0 15,-1 5 2-15,-5 1-1 16,-3 10-1-16,-3 0 3 16,-3 10 0-16,-3 1 1 15,-7 13 2 1,1-6 1-16,-12 22 3 16,0-6-3-16,-11 14 1 15,2-8 1-15,-15 2 5 16,3-5 1-16,-3 0 0 15,3-8 1-15,-2-5 0 0,2-3-4 16,0-8 0-16,3-2-7 16,0-8-3-16,4-3-4 0,-1-8-1 15,3 2 2-15,9-7 0 16,0 3-10-16,6-6-5 16,0 2-34-16,12-1-13 15,-3 1-22-15,23-9-10 16,-5 4-6 15</inkml:trace>
  <inkml:trace contextRef="#ctx0" brushRef="#br0" timeOffset="32022.1174">17097 11975 220 0,'6'3'82'0,"-6"-3"-44"0,3 2-14 16,-3-2 27-16,0 0-17 16,0 0-7-16,3 0-16 15,0 0-5-15,3 0-4 16,0 0-2-16,6-2 3 0,-4-1-4 0,16-2 0 15,-6-1-10-15,12-4-5 16,-6 2-47-16,8-8-21 16,-5 3-28-1</inkml:trace>
  <inkml:trace contextRef="#ctx0" brushRef="#br0" timeOffset="32829.725">17674 11483 236 0,'-9'-13'90'0,"9"13"-48"0,-15 0-18 0,15 0 27 15,-6 2-13-15,1 1-4 16,-7 13-14-16,3 0-2 16,-6 21-11-16,3-5 0 0,-3 15 3 31,3-5-4-31,-3 17 2 0,3-9-5 16,-3 8-2-16,4-8 0 15,-1 3-1-15,3-8 0 16,3-5 0-16,0-8 2 15,9-11 1-15,0-3-8 16,6-18-2-16,-3 0-9 16,6-21-5-16,-4 3 0 0,1-6 0 15,-3 3 14-15,-6 0 6 16,0 2 2-16,-6 1 2 16,0 2 13-16,-2 5 9 15,-1 3-6-15,0 0-1 0,0 3-10 16,3 0-5-16,3 2-2 31,6 3-1-31,0 0-3 0,6-3 2 16,0 1 1-16,8-6 2 15,-2 0-3-15,12-3 0 16,-3 3-23-16,6-5-12 16,-6 3 10-16,-1-1 6 15,-2 0 13-15,-3 3 4 16,-3 0 9-16,-6 6 6 0,0-1 7 15,-6 8 5-15,0 1-8 16,0 4-2-16,-3-2-8 16,3 3-2-16,0-1-2 15,3 4 1-15,-3-4-2 16,6 1-1-16,-4-3 1 16,7-3 1-16,-3 0-28 0,6-5-9 15,-3 0-23-15,3-13-6 16,-3 3-17-16,3-9-4 15,-3 3 33 1,0-2 21-16,-3 2 25 0,-1 0 75 16,-2 3 36-16,-3 2-21 31,0 3-11-31,-6 11-26 0,0-1-7 16,-6 17-23-16,4-3-4 0,-13 18 1 15,3-5 1-15,-15 24 3 16,6-8-4-16,-12 13 0 15,7-7-8-15,-4 7-4 16,6-5-1-16,3-3-1 16,4-5-3-16,5-8 2 0,0-5-23 15,12-19-12-15,0-2-19 16,15-19-6-16,-3 0-68 16,17-21-54-1,-5 5 72-15</inkml:trace>
  <inkml:trace contextRef="#ctx0" brushRef="#br0" timeOffset="33631.0925">17987 11726 324 0,'-9'24'123'0,"9"-24"-66"0,-12 48-51 0,12-43 25 16,-6 16-13-16,3-2-3 0,-3 18-8 15,0-5-3-15,0 15-2 16,0-7-4-16,0 15 1 0,0-7 1 0,0 13 2 15,0-13-1-15,0-3-1 16,3-6-10-16,1-10-6 16,-1-5-14-16,3-21-6 15,0-1-8-15,5-23-2 16,1 3 14-16,3-27 6 16,-3 8 16-1,3-11 6-15,-3 6 14 16,3-9 6-16,0 12 14 15,0-6 8-15,0 8-14 16,6 0-5-16,0 5-8 16,6 8 0-16,-4 3-4 15,7 8-2-15,-6 2 2 0,3 9 0 16,-3 2 3-16,-3 5 1 16,-3 0-1-16,-9 6 1 15,-1-1-8-15,-7 9-2 16,-1-3 1-16,-12 5 3 15,3-3-9-15,-6 4-2 0,3-4 7 16,0-2 6-16,0-3-3 16,4-2 0-16,2-3-7 0,6-3-2 15,0 0-1-15,9-7 4 16,0-1 1-16,15-2 1 16,-4 2 0-16,10-5 2 15,-3 0-1-15,9-2-1 16,-6-1-2-16,2-2 1 31,-2 0 1-31,0-9 2 0,-3 4-3 16,3-6-2-16,-6 3 4 15,-1-3 1-15,-2 3 0 16,-3 2-2-16,-3 3 3 16,-6 6 0-16,0-1-4 15,-6 11 1-15,3 0-2 16,-6 8 0-16,0 0 8 0,-6 8 4 15,3 0 8-15,-3 5 3 16,4-2-4-16,-1 2 0 0,3-3-6 16,6 3 1-1,0-5-5-15,6 0-2 0,-3-3 0 16,6-7-1-16,-4-1-2 16,10-5 1-1,-3 0-2-15,3-5-1 16,0-1-4-16,0-1-2 15,-3-1-17-15,0 0-8 16,-3 0-34-16,0 0-14 16,-3 2-77-1</inkml:trace>
  <inkml:trace contextRef="#ctx0" brushRef="#br0" timeOffset="42508.4823">5798 2873 128 0,'12'-23'49'0,"-12"23"-26"0,9-22 8 15,-6 17 26-15,0 0 7 16,-3 2 4-16,-3 3-18 15,0 0-5-15,-12 13-26 16,3-2-3-16,-30 21 1 0,3-6 0 16,-17 32-1-1,8-7-2-15,-38 28 1 16,15-13-4-16,-25 24 1 16,16-10-3-16,-18 7 0 15,14-13-8-15,7 0 0 16,11-10-1-16,10-12 0 15,8-7-25-15,16-18-8 16,2-3-43-16,30-24-18 0,0 0-53 16</inkml:trace>
  <inkml:trace contextRef="#ctx0" brushRef="#br0" timeOffset="42940.3134">4869 3461 208 0,'18'-16'77'0,"-18"16"-42"0,12-11-17 0,-9 9 23 0,0-1 7 16,0 0 8-16,-3 6-21 16,0 0-9-16,-9 15-15 15,3-2-3-15,-15 24-1 0,3-9-3 16,-9 17-1-16,4-8 8 0,-1 2 2 15,3-5-2-15,6 8 1 16,0-5-9-16,12-11-2 31,0-5-1-31,27-3 2 0,-3-3-1 16,15-12 2-16,-7-1-26 16,16-16-10-16,-6 4-135 15</inkml:trace>
  <inkml:trace contextRef="#ctx0" brushRef="#br0" timeOffset="44010.0398">3089 4572 232 0,'-39'-13'88'0,"39"13"-48"0,-20-37-23 0,17 31 25 16,-3-1-11-16,0-1-3 15,-3 8-5-15,0 0 0 0,-9 13-13 16,3-3 1-16,-12 25 0 0,6-9 0 31,-8 27 3-31,2-8 2 16,-3 13-1-16,6-7-5 0,3-1-2 16,4-8-6-16,11-7-2 15,-3-6-2-15,21-16-2 16,-3-2 3-16,17-22 2 15,-5 3-2-15,6-32-2 16,-6 6-3-16,3-16-1 0,-4 7 4 16,1 4 1-16,-3 7-1 15,0 5 0-15,-9 6 2 16,-3 16 2-16,0 2-2 16,-6 19 0-16,0 0 3 15,0 21 1-15,0-5-1 16,0 2-2-1,0-5 1-15,3-5-1 16,-3-3 0-16,9-10 0 16,0 0-22-16,15-35-10 15,-4 3-15-15,10-17-6 0,-3 7 7 16,3-25 5-16,-4 9 16 16,-2-14 10-16,-3 8 14 15,-6-3 8-15,-3 11 32 16,-9 13 17-16,0 3-16 15,-6 19-5-15,0 2-17 0,-6 32-6 16,0-3-3-16,-3 26 1 16,3-7-5-16,0 26-3 15,3-13-4-15,3 8 1 16,0-8 1-16,9-3 0 0,-3-7 0 16,9-14 2-16,-3-3-17 15,6-18-6-15,0-3-8 16,-3-28 0-16,-3 1 11 15,-12-1 8-15,0 1 11 16,-24 1 5-16,6 5 10 31,-6 3 5-31,-2 3 2 0,2 2 1 16,6 0-9-16,3 2-4 16,3 1-9-16,12 0-3 15,0 2 0-15,21 1 2 0,-3-1-2 16,18-2 0-16,-3-1-34 15,5-2-17-15,-5 3-39 16,3 0-18-16,-6-1 9 16</inkml:trace>
  <inkml:trace contextRef="#ctx0" brushRef="#br0" timeOffset="45012.2563">3393 4657 272 0,'-18'-3'101'0,"18"3"-54"0,-9-11-39 0,9 9 24 15,0-3-16-15,0-1-3 16,0-2-11-1,0 3-3-15,6-3 0 16,0 0 0-16,9 0 3 0,-3 0-3 16,14 0 0-16,-5 0 3 15,6 6 1-15,-6-1-1 16,-3 11-2-16,-3 0 1 16,-9 10-1-16,-3-2 0 15,-15 11 2-15,3-3 12 0,-9 15 8 16,0-7 4-16,-3 0 4 15,3-6-12-15,-3-5-3 0,4-2-9 16,-1-8-4-16,3-4-4 16,9-25 1-16,0 2-1 15,9-8 0-15,0 3-7 16,9-11-2-16,0 6-3 0,12-3 1 16,-4 5 7-1,4 3 3-15,-3 2 0 0,0 6 2 16,-3 2 3-16,-6 17 1 15,-3-1-1-15,-6 14-2 16,-1-4 1-16,-7 17-1 31,2-5 2-31,-6 7 3 0,3-5-2 16,0-2 0-16,3-6-3 16,3-8-1-16,0-2 3 15,9-22 1-15,-3 3-4 16,9-13-1-16,-1 2 3 15,7-12 1-15,0 4-3 16,0-2 1-16,-3 3-2 0,0-1-2 16,-3 3 5-16,-1 8 3 15,-2 3-1-15,-3 13-2 0,0 0 6 16,-6 16 3-16,0-3 6 16,-6 11 2-16,3-3-3 15,-3 11-1-15,0-5-6 31,3-1 0-31,0-5-7 16,6-13-1-16,0 0-2 16,3-19 0-16,0 4-11 0,3-15-7 15,0 6-3-15,3-10-1 16,-3 5 14-16,2-6 5 16,-2 4 1-16,-3 1 3 15,0 4 3-15,-3 7 1 0,0 3 5 16,-3 11 3-16,0 0-2 15,-3 15 2-15,0-2-4 16,0 13 1-16,0-5-3 16,3 13 0-16,-3-5-3 15,3 0-2-15,0-6-2 16,3-8 1 0,-3-2 1-16,9-13 0 15,-3-3-29-15,6-16-13 16,-3 3-14-16,2-11-5 0,-2 3 0 15,3-8 2-15,0 5 31 16,-3-2 13-16,0 4 13 16,-3 7 4-16,0 1 28 15,-3 9 15-15,0 0-6 0,-3 15-2 16,0 1-8 0,-3 7-4-16,0-2-11 0,0 11-4 15,0-3-6-15,0 2-1 16,0-2-1-16,0-8-2 15,0 0-13-15,3-16-6 16,-3 0-43-16,3-16-20 0,-3 2-39 16</inkml:trace>
  <inkml:trace contextRef="#ctx0" brushRef="#br0" timeOffset="45165.8353">3985 4329 296 0,'-9'-8'110'0,"9"8"-60"0,0 10-47 16,0-10 23-1,3 11-19-15,0-1-4 0,9 9-2 16,-3-3-1-16,9 5 0 16,-3-5-3-16,5-3 0 0,-2-2-45 15,3-3-20-15,-3 0-53 16</inkml:trace>
  <inkml:trace contextRef="#ctx0" brushRef="#br0" timeOffset="45381.0783">4229 4482 244 0,'-12'16'90'0,"12"-16"-48"0,-15 32-27 0,15-30 24 16,-3 14-6-16,0-5 1 16,-3 10-2-16,3-3 2 15,0 6-18-15,1-3-5 0,2 3 0 16,0-3-5 0,5-2 2-16,1-3 1 15,6-8 5-15,-3-3-8 16,3-8-3-16,-3 1 0 15,9-4 0-15,-3 4-41 16,0-9-19-16,-3 3-112 16</inkml:trace>
  <inkml:trace contextRef="#ctx0" brushRef="#br0" timeOffset="48014.9323">4637 4622 308 0,'-18'-18'115'0,"18"18"-62"0,3-19-62 0,-3 17 18 15,6-9-9-15,-3 3 0 16,6-5 0-16,0 0 0 15,12-1 0-15,-6 4 0 0,5 5 0 16,-2 2 4-16,0 8 5 16,-3-2 4-16,-6 15 2 15,0 1-8-15,-12 10-2 0,3-3 6 16,-12 25 2-16,0-9-2 16,-6-2 1-16,3-6-7 15,0-2-3-15,4-6-1 16,2-5-1-16,0-5 0 15,6-16 0-15,3 0-3 16,9-23 2-16,0 4 1 0,14-21 2 0,-5 6-3 16,15-11-2-16,-6 8 2 15,3-8 0-15,-4 8-2 16,-5 10 2-16,-3 4 3 16,-3 17 1-16,-3 4-1 15,-9 23 1-15,0-5 7 31,-6 13 3-31,0-5-4 0,-6 18-1 16,3-5-4-16,0 3-1 16,0-9-3-16,6-1-1 15,0-7 1-15,6-7 0 16,0 0-18-16,6-19-5 16,-3 1-2-16,3-19 0 15,-3 2 7-15,2-13 6 0,-2 3 7 16,0-2 3-16,0 4-1 15,-3 6 2-15,0 2 5 16,-6 11 5-16,0 1 1 16,0 14 4-16,0 1-1 15,0 16 2-15,0-3-4 16,0 8 1 0,0-5-7-16,0 0-3 0,0-5-4 15,6-4-1-15,0-1 2 16,6-14 2-16,-3 0-2 15,6-19 0-15,-3 3-1 16,9-13-2-16,-4 5 0 16,1-10 0-16,-3 5 0 15,0-8 3-15,-3 5 0 0,-3 6 3 16,-3 4-3-16,-3 17 0 16,0-3 1-16,-3 16 2 15,0-3 1-15,-3 17 1 16,0-4-2-16,0 9-2 15,0-6-2-15,0 8 1 16,0-5 1-16,9-3 0 0,0-3 0 16,6-12 2-16,0-4-1 15,5-7 2-15,-2 0-4 16,3-14-2-16,-3 3-3 16,3-7-1-16,-3 1 4 15,0-7 3-15,-3 3 1 31,-3-1-1-31,0 6 1 0,-4 8 1 0,1 2-3 16,-6 17 0-16,0-4 3 16,-3 22 1-16,0-5-1 15,0 4-2-15,3-1-2 16,0 9 1-16,0-4-1 16,3-3 0-16,0-3 2 15,6-5 0-15,-3-3 0 0,3-18 0 16,-3-1-7-16,3-7-3 15,0 0-3-15,0-11 0 16,0 3 7-16,0-13 3 16,-3 4-2-16,0-7 1 15,0 6 4-15,-3 4 2 16,-3 6 0 0,0 21 1-16,0 0 4 15,-3 16 4-15,0-3-2 16,0 16 0-16,3-5-5 15,0 5-3-15,0-5-3 16,6 0 1-16,-3-3 3 16,6-8 1-16,-3-2-4 15,2-11-1-15,-2 0-26 0,6-16-11 0,-3 3-7 16,0-16-2-16,-3 5 9 16,6-24 6-16,-3 6 17 15,3-14 9-15,-3 9 5 16,3-9 2-16,-3 8 4 15,0 1 5-15,0 7 19 16,-1 14 9 0,-2 2-1-16,0 18-1 15,0 4-14-15,-6 18-3 16,0 0 1-16,-3 15 0 16,0-4-4-16,-6 18 1 15,3-8-9-15,-5 10-2 16,2-4 3-16,0-1 3 15,0-7-9-15,3-6 0 0,3 0-2 16,9-11 2-16,0-2-3 16,3-21 0-16,0 2 1 15,6-10 0-15,-4 0-3 16,7-16 2-16,-3 5 1 16,3 0 2-16,-3 3-3 15,0 8-2-15,-3-1 2 0,0 17 0 0,-3 0 3 16,-4 10 1-16,1 0-1 15,-6 8-2-15,0-2-2 16,-3 13 1-16,0-9 1 16,-5 6 2-16,-1-5-1 15,-3 5 2-15,0-5-4 32,0-3 0-32,3-2 1 0,3-11 0 15,0 0-3-15,9-11 2 16,0 0-1-16,9-7 0 15,-3 2-3-15,9-11 1 16,-3 4 2-16,2-4 1 16,1 3-4-16,-3-10 1 15,0 2 2-15,0-8 1 0,-3 3 1 16,-3-3 0-16,-3 6 0 16,-3 2 2-16,0 3-1 15,-3 10 2-15,0 3-2 16,-3 16-1-16,0-2 1 15,-6 15-1-15,3-5 6 16,0 10 4 0,0-2-5-16,3 2-1 0,0 1-2 15,6-6-2-15,0-3 1 16,3-2-1-16,0-2 0 16,3-4 2-16,-3-2-1 15,6-8-1-15,-3 0-2 16,2-10 1-16,1 2 1 15,3-6 0-15,-3 1-14 0,-3-8-5 16,0 5 3-16,-3-2 2 16,0-1 5-16,-3 8 4 15,0 1 0-15,0 7 4 16,0 1 0-16,-3 10 3 16,0-3-1-16,3 5-1 15,0-2 1-15,0 13 1 0,0-5-1 16,0 3-1-16,0-3 5 15,3 0 1-15,-3-3-2 16,-3-3-1-16,0 1 3 16,3-3 1-16,0 0-3 15,0-5-1-15,0-1-1 16,0-7 1 0,0 0 4-16,2-6 4 0,-2 3-4 15,3-5 1-15,0 2-1 16,0-2 3-16,0 2-3 15,0-2-2-15,0 0-2 16,3-3-3-16,-3-2 1 16,3 2 1-16,-3 3-3 15,3-1 0-15,0 4 3 0,0-1 1 16,0 3-1-16,0 3-2 16,-3 0 1-16,-1 2-1 15,1 0 0-15,0 3 2 16,-3 0-12-16,0 6-3 15,0-4-21-15,0 6-7 16,0 0-32 0,-3 3-14-16,0-1-37 15</inkml:trace>
  <inkml:trace contextRef="#ctx0" brushRef="#br0" timeOffset="69134.634">9902 5056 160 0,'-5'13'60'0,"5"-13"-32"0,-3 11-4 0,3-11 22 0,0 3-12 16,0-1-2-16,3 1-2 15,-1 0 4-15,4-1-19 0,-3 1 9 0,3 0 6 16,0-1-3-16,3 1 1 16,-3-1-9-16,6 1-1 15,-3-3-5-15,3-3 0 16,-3 1-5-16,9-11 0 15,-6 2-5-15,5-10-2 16,-2 2 0 0,3-15-1-16,-3 5 0 15,6-11 2-15,-3 6-3 0,0-6 0 16,-3 6 1-16,-1-3 2 16,-2 5-1-16,-3 0-1 15,0 3 1-15,-3 5 1 16,0 3 1-16,0 5 3 15,-3 0-5-15,0 8-1 0,0 3-2 16,0 10-2-16,-3-2 3 16,0 18 2-16,0-2-2 15,0 18 0-15,0-6 3 16,-3 17 1-16,0-8-4 16,0 7-1-16,0-7 1 15,3 5 0-15,0-8-2 0,3 3 2 16,0-8 1-16,0-6 2 15,0-2-1-15,3-8-1 16,0-3 7-16,3-16 5 16,0 1-4-16,3-14 0 15,0 3-4-15,8-22-1 16,-2 6-1 0,6-21 1-16,-6 5-2 15,6-11-1-15,-3 9-2 0,-1-6 1 16,-2 8-8-16,0 2-4 15,-3 6-24-15,0 8-11 16,-3 5-44-16,0 9-16 16,-3-1-31-1</inkml:trace>
  <inkml:trace contextRef="#ctx0" brushRef="#br0" timeOffset="69314.6551">10650 4728 360 0,'-18'16'134'0,"18"-16"-72"0,-3 8-72 0,3-8 20 16,3 0-61-16,-3 0-20 16,9 3-69-16,-3-3-26 15</inkml:trace>
  <inkml:trace contextRef="#ctx0" brushRef="#br0" timeOffset="69418.5224">10721 4916 348 0,'-18'8'132'0,"18"-8"-72"0,-3-3-92 0,3 3 10 16,3-5-120-16,0 0-48 16</inkml:trace>
  <inkml:trace contextRef="#ctx0" brushRef="#br0" timeOffset="70097.3959">11108 4598 312 0,'-15'3'118'0,"15"-3"-64"0,3 0-41 15,-3 0 28-15,3 0-12 16,0 0-2-16,3-3-11 16,0 1-3-16,12-3-7 15,-3 2-4-15,8-2 1 0,-2-1-2 16,9 4-1-16,-6-1 1 15,3 3 1-15,-6 0 1 0,-4 3 3 16,-2-1-3-16,-6 12-2 16,0-4 2-16,-12 14 0 15,3-3-1-15,-15 16-2 16,3-5 1-16,-11 5-1 16,2-5 0-16,-3-1 0 15,3-4 4-15,3-1 5 0,3-2-1 16,6-3 3-16,0-2-4 15,12-1 1-15,-3-2-1 0,15-3 1 16,-3-2-4-16,12-3-3 16,-3-3 0-16,6-2 1 15,-4 0-8-15,1-3-3 32,-6 0-20-32,0-3-6 0,-3 0-28 15,0-5-13-15,-3 3-43 16,-3-11-59-1,-3 3 53-15</inkml:trace>
  <inkml:trace contextRef="#ctx0" brushRef="#br0" timeOffset="70281.7052">11123 4728 380 0,'-9'19'143'0,"9"-19"-78"0,3 13-54 0,-3-13 34 16,6 8-19-16,-3 0-5 15,12 8-10-15,0-3-3 16,11 5-4-16,-5-2-3 0,9 0 0 15,-6-3-1-15,6 1 0 16,-7-4-29 0,7 1-10-16,-6-3-38 15,3-6-16-15,-3-2-64 16</inkml:trace>
  <inkml:trace contextRef="#ctx0" brushRef="#br0" timeOffset="70435.4197">11709 4802 316 0,'-3'0'121'0,"3"0"-66"0,12-5-53 16,-9 2 23-16,6 3-17 15,-3 0-4-15,3 0-30 16,0 0-10-16,6 3-103 16,-3 0-44-16</inkml:trace>
  <inkml:trace contextRef="#ctx0" brushRef="#br0" timeOffset="70619.1289">11733 4995 356 0,'-12'14'134'0,"12"-14"-72"0,12 5-74 0,-9-5 20 0,9 0-8 15,-3 0 2-15,9-3-3 16,-3 3 0-16,2-5 1 0,1 2-31 0,6-5-12 15,-3 0-49-15,9-13-18 16,-3 3 6 0</inkml:trace>
  <inkml:trace contextRef="#ctx0" brushRef="#br0" timeOffset="70981.5582">12159 4673 396 0,'-6'2'148'0,"6"-2"-80"0,0 0-44 15,0 0 38-15,0 0-17 16,0 0-3-16,0 0-18 15,0 0-7-15,3 0-10 16,0 0-3-16,3 0 0 16,0 0-2-16,6-2-2 15,-4-1 1-15,4-2 1 16,0-1-3-16,6-2-2 16,-3 3-14-16,3-3-4 15,-3 0 2-15,6-2 1 16,-4 2 8-16,-2 0 4 15,-3 2 6-15,-9 6 4 0,0 0 3 16,-6 11 3-16,0 0 4 16,-6 12 3-16,0-1 0 15,-3 20-1-15,1-5-6 0,-7 11-2 16,3-9-6-16,-6 12-2 16,3-9-16-16,-3 11-6 15,3-8-38-15,1 5-16 16,2-8-92-16,3-10-82 15,0 0 95-15</inkml:trace>
  <inkml:trace contextRef="#ctx0" brushRef="#br0" timeOffset="72019.8397">9959 6223 208 0,'-30'-11'77'0,"30"11"-42"0,-9-31-15 0,9 25 27 15,0-15-7-15,0 3-1 16,0-19-16-16,0 8-4 15,3-16-11-15,0 8-1 0,18-16 0 16,-3 8-6 0,18-14-2-16,-10 9 0 15,10 0 2-15,-6 8-2 16,9 5 0-16,-7 5 1 16,19 16 2-16,-9 3-1 0,2 23-1 15,-5-2 3-15,-6 21 0 16,-6-5-1-16,-10 24 1 15,-2-6 11-15,-15 19 8 16,0-11 0-16,-18 8-1 0,4-7-5 16,-10-1-2-16,3-8-4 15,-12-5 1-15,6-5-4 16,-17-11 1-16,8-2-7 16,-9-17-1-16,10 1-5 15,2-16 1-15,6 2-7 0,6-15-1 16,3 2-17-16,18-13-9 15,0 8-22-15,18-8-10 16,-3 8-28-16,15-3-14 16,-6 5 14-1</inkml:trace>
  <inkml:trace contextRef="#ctx0" brushRef="#br0" timeOffset="72499.1223">10715 5779 316 0,'-18'2'118'0,"18"-2"-64"0,-3 0-63 0,3 0 18 31,0 0-20-31,0 0-3 0,0 3-35 16,0-1-15-16,6 4-49 16,-3-1-20-16</inkml:trace>
  <inkml:trace contextRef="#ctx0" brushRef="#br0" timeOffset="72652.3586">10775 5908 216 0,'-36'11'82'0,"36"-11"-44"0,-3 2-38 0,3-2 16 15,0 0-9-15,0 0-2 16,3 3-5-16,0 0 0 16,9-3 0-16,-3 0-20 0,9-6-9 15,-4 4-65-15</inkml:trace>
  <inkml:trace contextRef="#ctx0" brushRef="#br0" timeOffset="73167.6477">11042 5747 332 0,'-5'0'126'0,"5"0"-68"0,3-6-46 16,-1 4 32-16,4-3-10 15,-3 2 1-15,9-2-16 0,-6-1-6 16,6-2-8-16,-3 3 1 0,9-3 0 16,0 3 0-16,3 0-1 15,-3-1-3-15,5 1-2 16,-2 0 1-16,3 5 1 16,-6 0 1-16,0 10 1 15,-3 1-5-15,-6 7 1 0,-4-2 0 16,-5 11 2-16,0-3-1 15,-11 15 2-15,2-7-2 16,-15 8-1-16,3-6 1 0,-6 6 1 16,6-9-3-16,1 1 0 15,2-5-1-15,6-4 0 32,0-1 0-32,9-4 0 15,0-2 2-15,15 0 0 0,-3-3 0 16,15-2 0-16,-4-3 0 15,7-3 2-15,-3 0-17 16,0-2-4-16,-3 0-29 16,-4-6-11-16,-2 0-46 15,-3-13-21-15,-3 3-2 16</inkml:trace>
  <inkml:trace contextRef="#ctx0" brushRef="#br0" timeOffset="73320.9599">11138 5937 332 0,'-6'16'126'0,"6"-16"-68"0,6 16-52 0,-3-16 25 16,3 5-19 0,0 1-5-16,8 2-2 15,1-3-1-15,9 3-2 16,-3-3 1-16,9 0 0 0,-3 1-54 16,2-4-23-16,-5 1-73 15</inkml:trace>
  <inkml:trace contextRef="#ctx0" brushRef="#br0" timeOffset="73483.7147">11662 5776 364 0,'-12'3'137'0,"12"-3"-74"0,6-3-76 16,-3 3 20-16,3 0-8 15,0 0 2 1,5 0-51-16,-2 0-23 15,3 3-67-15,-3-1-26 16</inkml:trace>
  <inkml:trace contextRef="#ctx0" brushRef="#br0" timeOffset="74119.2481">11977 5821 264 0,'-30'0'99'0,"30"0"-54"0,-9-3-22 16,9 1 31 0,-3 2-17-16,0 0-6 15,0 0-16-15,1 0-5 16,-1 2-6-16,0 1 2 0,3 5 0 16,0-3-2-16,3 6-3 15,0-1 2-15,11 6 0 16,-2-3-1-16,9 9-2 15,-3-4 1-15,6 8 1 0,-3-2-3 16,-1 8 0-16,-2-5 1 16,3 2 2-16,-3-6-19 0,-3 7-6 15,-3-7 14-15,-6 4 6 16,-3-6 4-16,-9 3-1 16,0-6 1-16,-21 3-1 31,6-2 2-31,-9-11 3 15,4-3 9-15,-1-5 3 16,6 0-4-16,3-10 0 0,0 2-4 16,6-13 2-16,3 5-2 15,9-13 0-15,0 5-5 16,15-11-1-16,-3 6 1 16,12 3 2-16,-3 2-3 0,6 3 0 15,-3 5-12-15,2 0-7 16,-5 3-66-16,0 0-31 15,0-1-46 1</inkml:trace>
  <inkml:trace contextRef="#ctx0" brushRef="#br0" timeOffset="74770.3143">11641 5953 280 0,'-30'3'104'0,"30"-3"-56"0,-3 0-30 0,3 0 28 15,3 2-26-15,0 1-9 16,6 5-5-16,9 3-2 15,3-1-2-15,-1 1-2 0,4-3 3 32,0-3-9-32,3-2-3 0,0-9-61 15,-7-4-27-15</inkml:trace>
  <inkml:trace contextRef="#ctx0" brushRef="#br0" timeOffset="75656.2886">12528 4956 352 0,'-12'-8'132'0,"12"8"-72"0,3-11-68 0,-3 8 21 16,6-4-11-16,-3 1-2 15,9-4 1-15,-3-1-1 16,6-2 0-16,-1 2 0 0,4-5 0 0,0 3 0 16,6 0 2-16,-3 2-1 0,3 1-1 15,-7 2 1-15,-5 10 1 16,-3-2 3-16,-9 14 2 15,0-1 1-15,-9 11 2 16,3-3-1-16,-6 13 0 16,4-2-3-16,-4 10 1 15,0-5-4 1,3 6-2-16,0-9-3 16,6 3 1-16,0-5-1 15,3 2 0-15,0-7 2 16,6-6 0-16,0-2 0 15,6-4 2-15,-3-1-1 16,3-1-1-16,-4-3 1 16,1 1-1-16,-3-3 2 0,-3 3 3 15,0-4-2-15,-6 7-2 16,0-4 8-16,-3 6 4 16,0-3-2-16,-2 9-1 15,2-4-6-15,-3 6-3 16,3-6-3-16,3 6 1 0,0-5 1 15,0-1 0-15,0-2-3 0,6 0 2 16,-3-3-1-16,6-2-2 16,0-1 3-16,3 1 2 15,0-3 0-15,2 3 2 16,-2-1-2-16,0 3-1 16,0-2 1-16,0 5-1 31,-3-3 0-31,0 6 2 0,-3-4-1 15,-3 9 2-15,0-5 4 16,0 12 4-16,0-7-4 16,-6 13 1-16,3-5-5 15,-3 10 0-15,0-5-1 16,-3 11 1-16,0-8-2 16,0 10-1-16,0-8 1 0,1 9 1 15,2-9-1-15,-9 0 2 16,3-7-2-16,-6-4-1 15,0-4-17-15,-9-14-9 16,6-2-26-16,-14-22-10 16,5 3-55-16,-3-16-25 0,6 6 17 31</inkml:trace>
  <inkml:trace contextRef="#ctx0" brushRef="#br0" timeOffset="78126.86">13177 4998 232 0,'-42'5'88'0,"42"-5"-48"0,-12 3-14 0,12-3 29 16,-3 0-23-16,0 0-5 15,3 0-16-15,0 0-5 16,6-3-4-16,0 3-2 0,18-2 3 15,-6-1-2 1,17 3 2-16,-8 0-4 16,9 5 0-16,-6 1 1 15,2 4 0-15,-5 1 2 16,0 10 1-16,-6-3 1 0,-6 17 0 16,-3-6-2-1,-9 19 1-15,0-11-2 0,-18 13 2 16,3-8 0-16,-24 14 1 15,6-9 15-15,-2 4 10 0,5-9-11 16,3-2-2-16,3-6-12 16,9-2-3-16,3-6-1 15,18-5 2-15,-3-2-3 16,18-6 0-16,-3-2-1 16,6-9 0-1,-4 1-9-15,7-11-5 16,-3 3-28-16,0-14-11 15,-6 3-40-15,-6-10-14 16,-1 5-5 0</inkml:trace>
  <inkml:trace contextRef="#ctx0" brushRef="#br0" timeOffset="78308.9099">13186 5366 244 0,'-60'16'93'0,"60"-16"-50"0,-12 5-26 0,12-5 27 15,3 3-12-15,-3-1-3 16,12 6-11-16,-3-3-3 15,18 6-9-15,-6-3-4 0,14 3 1 16,-5-4-2-16,3 1-1 16,-6 0 1-16,5 0 1 0,-2-2-28 15,9-1-9-15,-6 0-58 16,2-5-23-16,-2 0 8 16</inkml:trace>
  <inkml:trace contextRef="#ctx0" brushRef="#br0" timeOffset="79810.6226">13888 5376 168 0,'-6'-13'66'0,"6"13"-36"0,-6-21 0 0,6 16 26 0,-3-1-11 15,0 4-1-15,-3 2-16 16,0 0-6-16,-6 10-12 16,3-2 2-16,-2 11 2 0,-1-3-3 15,-3 10 1-15,3-5-5 16,0 11-2-16,3-6 0 0,3 4-1 16,0-4-2-16,6-2-2 15,0-3 1-15,12-10 1 16,-3-1-3-16,6-12 0 15,-3-1 1-15,6-16 0 16,-4 3-14-16,7-13-3 16,-3 6 4-16,3-14 5 0,-3 5 5 15,-3 3 4-15,-3 2 0 0,-9 9 2 16,0 2-2-16,-3 16 2 16,0 0 4-16,-3 10 6 15,0 1-5-15,0 8-2 16,0-4-6-16,3 1-2 31,0-3 1-31,3 3 2 0,0 0-2 16,3-8-2-16,0 0 2 15,8-5 2-15,-2-1-7 16,6-12-3-16,-3 2-4 16,3-11-2-16,-3 3 8 15,3-10 3-15,-3 5-1 16,-1-3 1-16,-2 6 4 0,-3 4 2 15,0 4 0-15,-3 10 1 16,-3 0 9-16,0 8 7 16,0 0-4-16,-3 7 2 15,0 1-1-15,3 3-1 16,0-3-3-16,3 0-2 16,-3-3-6-1,6 0-1-15,-3-2-1 16,9-6-2-16,-3 0-2 0,3-5 1 15,-4 0 1-15,7-10 2 16,-3 2 1-16,6-11 1 16,-6 3-18-16,6-7-5 15,-3 4-9-15,2-2-2 16,-2 2-22-16,3 1-6 0,-3 2 32 16,0 3 16-16,-3 2 9 15,0 1 1-15,-3 2 1 16,-4 0-1-16,1 2 15 15,-6 4 7-15,0-1 5 16,-6 6 3-16,0-1-3 16,-8 12-2-16,2-4-7 0,-6 6-3 15,3 0 2-15,-3 5 3 16,3-2 1-16,-3 4 2 16,3-4-11-16,3-1-2 15,0-2-4-15,6 3-1 16,0-3-3-16,3-6 1 15,0 1-4 1,12-6 0-16,-3 0 1 16,9-10 0-16,-3 0-5 0,6-11-1 15,-3 3-2-15,3-11 2 16,-4 3-3-16,1-11-1 16,-3 6 2-16,0-6 3 15,-3 5 0-15,-3 4 4 16,0 1 0-16,-3 7 3 0,0 1-1 15,-3 6-1-15,0 3 1 16,0 16-1-16,-3-1 4 16,-3 22 2-16,3-3-2 15,-3 27-3-15,0-9 2 16,-6 30 0-16,3-13-4 16,-6 28 1-1,0-15 0-15,-9 15 2 16,3-10 1-16,-3 8 1 15,4-15-2-15,-7-1-2 16,3-14 1-16,0-12 1 16,3-8-1-16,-6-24-1 15,4-3-2-15,-16-29-1 16,6 3 2-16,-6-32 0 0,10 5 1 16,2-15 0-16,3 7 0 15,15-8 0-15,0 11-3 0,18-8 2 16,-3 8 1-16,12 3 0 15,-3 5 0-15,14 8 2 16,1 5-1-16,9 11 2 16,-7 2-2-16,4 6-1 0,-6 2-10 15,0 6-6-15,-7 0-41 16,-2-1-15-16,-3 1-86 16</inkml:trace>
  <inkml:trace contextRef="#ctx0" brushRef="#br0" timeOffset="80048.7274">14882 5326 336 0,'-15'-3'126'0,"15"3"-68"0,0-5-74 0,0 2 15 16,0 3-10-16,0 0-1 15,3 0-44-15,0 0-18 16,3 3-41-16,0-3-18 31</inkml:trace>
  <inkml:trace contextRef="#ctx0" brushRef="#br0" timeOffset="80227.6221">14906 5453 328 0,'-15'11'123'0,"15"-11"-66"0,-6 2-66 0,6-2 18 16,0 0-14-16,0 0 1 15,3-2-84-15,0-1-38 16,0 0 13-16,0 1 10 15</inkml:trace>
  <inkml:trace contextRef="#ctx0" brushRef="#br0" timeOffset="80851.4246">15201 5096 400 0,'-39'3'148'0,"39"-3"-80"0,-6 2-73 0,6-2 26 16,0 0-14-16,0 0 1 16,6 0-7-16,0 0-3 15,12 0 1-15,-3 0-2 0,12-2 1 16,-4-1 4-16,10-2 1 0,-6-1-1 16,9 1 1-16,-10 0-4 15,1 2 0-15,-3 0 1 16,-6 6 0-16,0 0 2 15,-12 18 1-15,0-3 1 16,-6 22 2-16,0-3 1 16,-15 8 3-1,3-5-5-15,-9 7-3 16,3-4-1-16,-3 10 1 16,3-8-17-16,4-3-6 0,2-5-43 15,6-8-16-15,3-5-60 16,9-16-48-1,0-3 80-15</inkml:trace>
  <inkml:trace contextRef="#ctx0" brushRef="#br0" timeOffset="80998.0618">15498 5421 332 0,'-3'0'123'0,"3"0"-66"0,0 0-62 0,0 0 20 15,3-2-11-15,0 2-3 16,3-3-5-16,0 0 0 0,3-2 2 15,0 0-54-15,9-11-22 0,-3 3-49 16</inkml:trace>
  <inkml:trace contextRef="#ctx0" brushRef="#br0" timeOffset="81182.6872">15778 5085 348 0,'0'0'129'0,"0"0"-70"0,9-2-60 0,-6 2 23 0,6-3-15 16,0 0-2-16,3-2-3 16,-3 2-2-16,6-2 1 15,-3 0 1-15,2 0 1 0,1-1-23 16,0 1-9-16,-3 0-37 0,-3-3-15 16</inkml:trace>
  <inkml:trace contextRef="#ctx0" brushRef="#br0" timeOffset="81635.7">15888 4966 260 0,'-9'11'99'0,"9"-11"-54"0,-6 8-26 0,6-8 29 0,-3 5-13 16,0 0-2-16,-2 9-8 16,-1-1-2-16,-3 11-12 15,3-3 7-15,-3 13 4 0,0-5-7 16,0 6-3-16,0-4-7 15,3-4-2-15,0-3-1 16,6-6-2-16,0-2 1 0,9-3-1 16,-3-2-3-16,6-3 2 15,-3-3 1-15,6-5 0 16,0 0-3-16,5-3 2 0,-2 1 1 16,9 2 2-16,-6 0-3 15,6 2 0-15,-6 1 3 16,-1 5 1-16,-2-3-1 0,-3 9 1 15,-3-4 4-15,-9 11 6 16,0-5 4-16,-12 5 2 16,0-2-8-16,-6 5-2 15,3-3-3-15,-6 0 1 16,4-2-4-16,-7-6 0 31,3-3-3-31,-9-10-3 0,3 0-7 16,-3-5-4-16,4 0-21 15,-1-3-10-15,3 0-27 16,6-5-10-16,0 2-79 16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T" name="resolution" value="1" units="1/dev"/>
        </inkml:channelProperties>
      </inkml:inkSource>
      <inkml:timestamp xml:id="ts0" timeString="2016-11-02T12:35:59.38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23874 9342 0</inkml:trace>
  <inkml:trace contextRef="#ctx0" brushRef="#br0" timeOffset="250.0245">23291 9258 0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41:05.65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2360 3770 304 0,'-18'3'115'0,"18"-3"-62"0,0 0-60 0,0 0 21 0,3-3-9 16,0 1 2-16,12-4-4 15,-3 1-2-15,9-11 0 0,-4 3-1 0,13-13 2 16,-12 4-1-16,9-15 2 16,-3 6-4-16,11-6 0 15,-11 5 1-15,6 3 2 16,-3 2-1-16,0 9 2 15,-10 2 2-15,-2 16 2 16,0 0 3 0,-6 13 1-16,0-2-1 15,-3 15-1-15,0-5-8 16,0 8-2-16,0-5 2 16,0 3 1-16,-3-6-14 15,6 0-4-15,-9-3-45 16,6-2-18-16,0-2-49 15</inkml:trace>
  <inkml:trace contextRef="#ctx0" brushRef="#br0" timeOffset="601.0977">2658 3487 140 0,'-9'13'52'0,"9"-13"-28"0,0 3 9 0,0-3 28 16,0 3-22-16,0-1-9 16,0 6-7-16,0 0-1 15,6 5-12-15,-3-2 3 0,-3 10 3 32,0-2 1-32,2 13-1 0,-2-6-6 15,0 19-2-15,0-5-2 16,0 20-1-16,0-7-1 15,0 16 0-15,0-13-2 16,0 28-2-16,0 54 1 16,0-8-1-16,0 5 0 0,0-53 0 15,0-11 4-15,0 27 2 16,0-16 9-16,0 34 2 16,0-18 0-16,-5 80 0 0,-7-30-1 15,0 55 0-15,0-28-11 16,-3 50-2-16,3-35-3 15,0 54 2-15,0-35-3 32,3 42 0-32,3-36 1 0,3 44 2 15,0-42-1-15,3 45-1 16,0-43 1-16,3 38-1 16,0-37 0-16,-3 31 0 15,3-39 0-15,0 26 2 16,0-37-3-16,3 13 0 15,-3-31 1-15,3 10 2 0,0-29-3 16,3 3 0-16,0-30-8 16,0 6-4-16,0-21-7 15,0-6-2-15,0-15-8 16,3-14-2-16,-3-13-24 16,2-8-9-16,-2-10-65 15</inkml:trace>
  <inkml:trace contextRef="#ctx0" brushRef="#br0" timeOffset="2171.1893">1378 5871 260 0,'-3'11'99'0,"3"-11"-54"0,9 21-35 0,-6-18 23 16,2 12-18-16,1-1-6 15,-3 25-5-15,3-4-4 16,0 12 1-16,0-7-1 0,0 21 0 15,3 34-3-15,-6-45 0 16,0-7-36-16,0-4-14 16,0-4-66-16</inkml:trace>
  <inkml:trace contextRef="#ctx0" brushRef="#br0" timeOffset="2349.0035">1440 6062 312 0,'-15'-14'118'0,"12"6"-64"0,-3 6-37 0,6 2 30 16,3-3-32-16,0 1-9 15,6-4-6-15,-3 1-1 0,15 0 1 16,0 2-27-16,6 3-9 0,-7 0-79 16,4 11-68-1,-3-3 63-15</inkml:trace>
  <inkml:trace contextRef="#ctx0" brushRef="#br0" timeOffset="2518.1087">1479 6249 272 0,'-24'14'101'0,"24"-14"-54"0,3 2-39 0,3-2 21 16,3 0-20-16,12-2-4 0,-9-1-4 15,2 0 1-15,7-2-1 16,6-3-1-16,-9 3 1 0,0 0-65 15,-3-1-27-15,3 6-22 16</inkml:trace>
  <inkml:trace contextRef="#ctx0" brushRef="#br0" timeOffset="2702.5283">1517 6427 296 0,'-53'31'110'0,"41"-12"-60"0,3-6-12 0,9-13 39 15,0 3-36-15,0 0-14 0,6-3-15 31,12 0-4-31,0-6-5 16,0 4 0-16,8-6 1 0,-2 0-2 16,9-3-2-16,12-2-10 15,-16 2-6-15,-2 6-83 0,9-3-34 16,11 3-16 0</inkml:trace>
  <inkml:trace contextRef="#ctx0" brushRef="#br0" timeOffset="6380.1115">2604 2275 400 0,'0'0'0'0,"-15"-5"35"0,15 2 15 15,-3 3-22-15,0-7 2 16,0-1-19-16,0-6-2 15,0-1-6-15,3-15-4 16,0 1 0-16,9-16 1 16,-3 3 0-16,18-3 2 15,-3-8-1-15,17 8-3 16,-2 3 1-16,9 10-1 16,-7 6 0-16,4 15 8 15,-9 8-3-15,3 25 10 16,-13 4-7-16,1 27 12 15,-12-8-10-15,-3 26 12 16,-9-7-12-16,-6 13 9 16,-3-14-9-16,-9 6 9 15,-6-8-10-15,-5-6 3 16,-1-7-6-16,-3-11-9 16,0-8 3-16,4-16-24 0,-7-10 14 15,12-11-71-15,3-8 46 0,9-13-154 16,4 0 107-16</inkml:trace>
  <inkml:trace contextRef="#ctx0" brushRef="#br0" timeOffset="16765.7587">3271 2032 348 0,'-21'21'129'0,"21"-21"-70"0,-3 8-69 15,6-3 4 1,-3-5-1-16,6 6-100 0,0-6 58 0,6 10-111 15,-6-2 91-15</inkml:trace>
  <inkml:trace contextRef="#ctx0" brushRef="#br0" timeOffset="16905.5991">3271 2204 352 0,'-33'13'132'0,"33"-13"-72"0,-12 6-59 16,12-4 25-1,-3-4-18-15,9 2-35 16,-3 0 14-16,9-6-154 16,0 4 92-16</inkml:trace>
  <inkml:trace contextRef="#ctx0" brushRef="#br0" timeOffset="17621.5878">4030 1934 268 0,'-3'-5'101'0,"3"5"-54"0,3-8-37 0,0 8 43 16,-6 0-32-16,3 3 22 15,0 2-26-15,0 8 18 16,-3 3-20-16,0 13 14 15,-6 0-16-15,0 16 6 0,-6-8-11 0,-3 29-2 16,0-7-4-16,3 9 1 16,-2-7-2-16,2 3 2 15,3-11-2-15,6-1-7 16,-3-9 3-16,6-6-36 16,0-13 21-16,6-6-91 15,-3-2 61-15,6-5-131 16,-3-9 101-16</inkml:trace>
  <inkml:trace contextRef="#ctx0" brushRef="#br0" timeOffset="18221.7538">4432 2146 248 0,'-3'-3'93'0,"3"3"-50"0,3-8-22 0,0 3 41 31,-6 2-35-31,3-5 9 0,-3 0-22 0,0 6 7 31,-6-4-12-31,-3 6-3 16,-6-2-3-16,-3 4 0 0,0 1-2 0,0 2 6 16,-2 3-4-16,2 0 6 15,0 0-6-15,6 8 1 16,0-3-2-16,3 1-2 15,3 1 1-15,6 4-1 16,0-1 0-16,12 4-3 16,-3-4 2-16,18 9-1 15,-3-14 0-15,12 11 4 16,-4-11-1-16,4 3-1 16,-6-6 1-16,0 4 1 0,-9-7-1 0,-1 7 13 15,-5-6-8-15,-3 8 15 16,-6-3-12-16,-6 0 0 31,-3 3-5-31,-6-6 2 16,-5 1-4-16,-7 5 1 15,0-8-1-15,-3-3-21 16,0 0 10-16,4 1-74 16,-1-6 47-16,6-8-155 15,3 0 107-15</inkml:trace>
  <inkml:trace contextRef="#ctx0" brushRef="#br0" timeOffset="18637.4803">4545 1791 400 0,'-12'3'148'0,"12"-3"-80"0,0 0-70 15,6 0 23-15,-3 0-16 0,6 0 0 16,0 0-3-16,5 3 1 16,-5-3-2-16,6 5-1 15,-3 3 1-15,3 0 1 16,-6 0-1-16,3 13 2 16,-6-8-2-16,-3 11 2 15,-6-3-2-15,0 5-1 16,-6-7 1-16,0 2-1 15,0-5 0-15,3 3 0 16,-3-6 0-16,6 0 0 16,0-2 0-16,6-1 4 0,0-2-2 0,9 0 4 15,-3-5-4-15,12-1-1 16,0-4 0-16,5-1-1 16,-5-5 0-16,6 0-22 15,-9 0 12-15,6 3-144 16,-9-3 85-16,0 11-134 31,-10-3 116-31</inkml:trace>
  <inkml:trace contextRef="#ctx0" brushRef="#br0" timeOffset="20128.2158">5173 1767 288 0,'-9'0'110'0,"21"0"-60"0,14 0-50 0,-8-2 23 31,6 2-11-31,6-8-2 16,6 3-5-16,2-3-4 16,16-6 0-16,2 1-1 0,4 3 2 0,-6 2-8 15,-7-6-1-15,-5 6-60 16,-6 8-25-16,-4-5-25 15</inkml:trace>
  <inkml:trace contextRef="#ctx0" brushRef="#br0" timeOffset="20658.912">5083 1728 156 0,'-6'0'60'0,"3"0"-32"0,3 0-17 0,0 0 18 16,0 2-6-16,0 4-1 15,3 2-1-15,0 2-1 16,3 3-11-16,0 3 3 0,3 3 4 15,-3 5 5-15,0 10 2 0,-3 14-10 16,-6 5-5-16,0 13-3 16,0 10-1-16,-3 17-2 15,0 0 1-15,0-3-2 16,-3 0 2-16,0-3-2 0,4-8-1 16,-4-7 7-16,3-14 5 15,0-8-4-15,0-7-2 16,3-6 1-16,0-11 2 15,0-5-2-15,3-5-2 16,0-5 0-16,6-3 1 16,3-6-1-1,0-2 2-15,6-5-4 16,8 0 0-16,4-3-1 16,9 2-2-16,3 1 1 15,-1 5 1-15,-2-3-3 16,3 1 0-16,-1-1 1 15,10-2 0-15,3 0 0 0,-1 5 0 16,1 0-33-16,-4 0-15 16,-5 2-62-1</inkml:trace>
  <inkml:trace contextRef="#ctx0" brushRef="#br0" timeOffset="22233.8029">6173 2048 212 0,'-6'-16'79'0,"-3"8"-42"0,0 0-15 16,6 3 26-16,-3 5-23 16,0 0-8-16,-3 5-9 15,-3 3-1-15,-6 0-4 0,-5 8 5 16,-10 5 2 0,0 3 3-16,0 2 3 15,4 1-1-15,2-1 1 0,6-5-8 16,6 3-3-1,6-3-3-15,6 1-2 0,6-4-4 16,9 1 0-16,12-6 2 16,9 0 1-16,2-2 1 15,1-3 0-15,-3 0 0 0,-3-1 0 16,-7 1 2-16,-5 6 1 16,-6-4 5-16,-9 9 5 15,-6-1 2-15,-9 1 0 16,-12-3 4-16,-8 0 0 15,-4-1-6-15,-3-1 0 16,4-1-8-16,2-11-1 0,6 1-2 31,6-3-2-31,6-5-8 16,6-3-3-16,6-3-27 16,6 1-11-16,6-3-53 15,15 2-23-15,6-2 0 16</inkml:trace>
  <inkml:trace contextRef="#ctx0" brushRef="#br0" timeOffset="24582.2383">5515 2230 236 0,'-57'-7'90'0,"57"7"-48"0,-11-16-20 16,11 13 28-16,-3 0-24 16,0-5-6-16,3 3-13 15,0 0-5-15,9 0-1 0,-1 2-1 0,19 0 0 0,-6 3 0 16,12 0 2-16,-6 0-1 15,-1 8 2-15,-2-3 2 16,-3 6 2-16,-3 0-3 16,-15 12-1-16,0-1-1 15,-21 12 1-15,0-5 0 32,-12 3 1-32,4-6 6 0,-4 3 6 15,3-2 3-15,0-3 3 16,3-3-12-16,10-3-6 15,2 1-5-15,9-9-2 16,0 1-1-16,29-3 3 16,-2-5-2-16,24-3 1 15,-6 0-9-15,20-8-3 0,-8 2-46 16,23-4-18-16,-14-3-64 16</inkml:trace>
  <inkml:trace contextRef="#ctx0" brushRef="#br0" timeOffset="24951.0468">6411 1746 348 0,'-3'0'132'0,"3"0"-72"0,27-2-70 16,-21 2 20-16,9 0-10 15,-1 0 0-15,7 2 0 0,-3 4 0 16,0-4 0-16,-3 3 2 0,-3 9 1 16,-3-6-1-16,-6 2 1 15,0 1 0-15,-12 5 1 16,3-3-2-16,-12 3-2 16,3-3 5-16,-3 6 4 15,3-4 1-15,6-1 2 0,0-1-6 16,9-5-4-16,0 5 1 15,15-5 0-15,0 0-1 16,6 0 1-16,-3 0-4 16,9 5 0-16,-3-5 3 15,8 3 1-15,-5-1-81 16,0-2-36 0,-3 0-34-16</inkml:trace>
  <inkml:trace contextRef="#ctx0" brushRef="#br0" timeOffset="26569.1652">7003 1950 220 0,'0'-5'82'0,"0"5"-44"0,9 8-42 0,-6-8 13 16,6 5-7-16,-3 0-2 16,9-2 1-16,-3 0-1 15,15-1 0 1,-7 1 0-16,7 5 0 0,-6 0 2 15,-3 8 1-15,-3 2 1 16,-12 1 2-16,0-1-1 16,-18 3 0-16,3 0 12 15,-9 3 6-15,3-8 2 16,-8 8 2-16,2-6 2 16,-3 1 5-16,6 0-15 0,3-9-5 0,3 1-12 15,12-3-1-15,0 0-3 16,9-6-2-16,0 3 3 15,18-5 0-15,-3 0 1 16,24-7 0-16,-7 1 0 16,10-4 0-16,-9 4-53 15,14-9-22-15,-5-1-63 16</inkml:trace>
  <inkml:trace contextRef="#ctx0" brushRef="#br0" timeOffset="26800.4336">7688 1958 252 0,'-24'0'93'0,"24"0"-50"0,-15 32-11 15,15-27 33-15,-9 11-28 16,3 0-7-16,-9 18-10 16,4-10-4-16,-4 31-8 15,0-7-7-15,0 24-2 0,3-12 3 16,0 28 1-16,0-14-1 0,3 0 1 15,0-13-7-15,6 2 1 0,0-12-37 16,6-12-15-16,-3-4-60 16,12-20-64-1,0-1 57-15</inkml:trace>
  <inkml:trace contextRef="#ctx0" brushRef="#br0" timeOffset="27137.5025">7605 2143 300 0,'-15'-45'112'0,"15"45"-60"0,-6-50-25 0,6 42 32 16,0-5-25-16,0-3-6 16,6 3-19-16,0 2-7 15,14 6-1-15,-2 2 1 0,12 11 3 16,-6-5-4-16,18 10-1 16,-7 0 0-16,16 3 2 0,-6-5 1 15,-4 7 1-15,-8-7 0 16,-12 15 0-16,-3-5 2 15,-24 0 1-15,0 3 1 16,-15 5 2-16,3 1-3 16,-15-4-2-16,7 0 0 15,-25-4-1-15,9-7-5 0,-2-4 1 0,5 0-2 16,3-11 0-16,6 2-11 16,4-4-7-16,2-4-25 15,6-2-8-15,3 0-37 16,9 1-13-16,0-1-27 15</inkml:trace>
  <inkml:trace contextRef="#ctx0" brushRef="#br0" timeOffset="28085.0156">8247 1953 168 0,'3'0'63'0,"-3"0"-34"0,3-11-12 0,0 11 20 15,0-5-6 1,-3 2 2-16,0 0-10 15,0 1-4-15,0 4-11 16,0 1 1-16,-3 8 2 0,0-3-9 16,-3 8 0-16,1 2 0 15,-7 1 3-15,0 2-4 16,-3-3-1-16,3-2 13 16,-3-3 6-16,3-2-1 0,3 2 0 15,3-8-10-15,9 3-3 16,0 0-1-16,6-5 2 0,0 2-3 15,9-2-2-15,-3 2 0 16,12-5-1-16,-4 0 2 16,7-5 3-16,-3 5-11 15,0 0-5-15,-3 0-44 0,-4-3-18 16,-2-2-62 0</inkml:trace>
  <inkml:trace contextRef="#ctx0" brushRef="#br0" timeOffset="28284.6014">8277 1894 272 0,'-21'35'101'0,"21"-35"-54"0,-14 50-24 16,14-42 31-16,-6 21-24 16,3-8-6-16,-6 14-11 15,0-6-3-15,-3 21-6 16,3-8-3-16,0 9 0 0,0-9-1 15,0 6 2-15,3-11-10 0,3 0-4 16,0-8-41-16,0 0-15 0,0-5-71 16</inkml:trace>
  <inkml:trace contextRef="#ctx0" brushRef="#br0" timeOffset="31524.2842">3286 6210 288 0,'-15'-3'107'0,"9"3"-58"0,0 0-35 0,6 0 28 16,-3 0-12-16,0 0-2 0,3 0-10 16,3 0-3-16,6 0-9 31,6 0 9-31,5 0 7 0,4 0-2 0,6 0-2 15,12 0-4-15,8 3-1 16,7-1-1-16,-1 1 0 16,4 0-4-16,-4-1-3 15,7 1-5-15,2 0 0 16,-2-1 0-16,-6-2 2 16,-7 0-1-16,-8 0-1 0,-9 0 1 15,-7 0-1-15,-2 0-25 16,-6 0-10-16,-3 0-55 15,-6 0-22-15,-15 3-50 16</inkml:trace>
  <inkml:trace contextRef="#ctx0" brushRef="#br0" timeOffset="32588.1223">4872 6160 284 0,'-9'5'107'0,"6"-8"-58"0,0 6-40 15,3-3 25-15,0 0-15 16,6 0-1-16,3 2-1 16,6 1 1-16,6 2-10 15,0-2 7-15,8 0 2 0,10-1-5 16,12 1 1-16,5 0-2 16,4-1 3-16,-7-2-7 0,1 0-2 15,2-2-3-15,4-1 1 16,0 3-2-16,-7 0-1 15,-5 0 1-15,-10 0 1 16,-5 0 1-16,-3 3 1 16,-6-1-2-16,-3-2 1 15,-4 3-4 1,1-3 0-16,-6 0-37 0,0-3-122 31</inkml:trace>
  <inkml:trace contextRef="#ctx0" brushRef="#br0" timeOffset="33273.4387">6158 6231 264 0,'-18'-3'99'0,"18"3"-54"0,0 0-33 0,0 0 42 15,12-2-14 1,3-1-7-16,9 0-3 0,20-2-18 16,19 2 2-16,8 1 2 0,7-1-6 0,20-2-3 15,3 2-4-15,-9 1 0 16,-2-1-2-16,-1-2-1 16,-6 2 3-16,-11-2 0 15,-19-1-1-15,-8 1 1 16,-9 2-13-16,-18 6-43 15,-12-6-9-15,-9 3-101 16</inkml:trace>
  <inkml:trace contextRef="#ctx0" brushRef="#br0" timeOffset="33826.0217">4092 5302 296 0,'-18'-16'112'0,"15"6"-60"0,3 5-52 0,0 5 23 0,0 0-6 16,0 0 1 0,0 5 8-16,0 5 4 0,0 12-16 15,-3 7-1-15,0 8 0 0,0 8-5 16,-3 13-2-16,-2 3-3 15,-1-3 0-15,0 3-2 0,0-3 2 16,3-8-2-16,3 3-1 16,3-8-52-16,3-5-25 15,3-8-85 1</inkml:trace>
  <inkml:trace contextRef="#ctx0" brushRef="#br0" timeOffset="35504.3246">4128 5294 96 0,'-3'-2'38'0,"3"2"-20"0,3 0 23 0,-3 0 26 16,0 0-29-16,-3 5-10 16,3 3-3-16,-3 2 3 15,-3 4-15-15,-3 4 6 0,-6 9 2 31,-3 2-3-31,-8 5 2 16,-7 9-5-16,0 4 1 0,0-2-5 16,4 0 1-16,2-8-5 15,3-2-2-15,6-6-2 16,3-6-3-16,3-4-2 16,6-6 1-16,3-5-23 15,6-5-12-15,6-6-23 0,3-10-11 16,12-8-44-1</inkml:trace>
  <inkml:trace contextRef="#ctx0" brushRef="#br0" timeOffset="35837.3592">4274 5249 188 0,'6'-10'71'0,"-3"7"-38"0,-3 6-23 0,3-1 20 16,-3 6-7-16,0 6-1 15,0 7-4-15,-3 3-1 16,0 7-9-16,0 4-1 0,0 12 0 16,-3 9 1-16,0 10 2 15,-3-2 4-15,0-1 3 0,3-7 2 16,0-3 3-16,3-9-14 16,0-9-5-16,3-9 2 15,0-7 1-15,6-11 0 16,3-6-1-16,3-7-1 15,12-11 0-15,6-8-2 16,5-2-2-16,1-11 1 0,3 0 1 16,-4 0-32-16,1 0-14 15,3-3-64 1,11 3-68-16,1 5 53 16</inkml:trace>
  <inkml:trace contextRef="#ctx0" brushRef="#br0" timeOffset="36256.9215">5003 5464 400 0,'-15'5'148'0,"15"-8"-80"0,0 3-75 15,0 0 24-15,6-5-18 16,6-6-1-16,6 1 0 16,12-6 1-16,5 0 1 15,4-5 0-15,3 0 0 0,-4-3 0 16,-2 0 2 0,-6 0-1-16,-6 6-1 15,-3 2 1-15,-7 5-1 16,-2 3 0-16,-6 14 2 15,-6 12 1 1,-6 9-1-16,-3 7-2 16,-2 8 1-16,-4 11 1 15,-3 11-1-15,0-1-1 0,0-2-2 16,3 0 1-16,3-5 1 16,6-9 2-16,3-4-21 0,6-9-7 15,6-5-95-15,0-10-42 16</inkml:trace>
  <inkml:trace contextRef="#ctx0" brushRef="#br0" timeOffset="36904.4986">6337 5562 292 0,'-33'5'110'0,"30"-8"-60"0,0-7-34 16,3 7 29-16,0-2-22 16,3-1-5-16,6 4-11 15,3-1-5-15,6-2-1 0,2 0-1 0,4-3 2 16,3-3-1-16,3 0 2 16,-1-4-2-16,-2-1 2 15,0-3-7-15,0-2-1 16,-3 0 2-16,-1-3 1 15,-2 3 6-15,-3 5 2 16,-3 5 0-16,-3 6-1 0,-6 5 8 16,-3 11 3-16,-3 7-1 15,-3 11-1-15,-3 8-2 16,-3 14 0-16,0 12-6 0,0 1-4 16,0-1-4-16,3-2 1 15,0 0 1-15,3-3 2 31,0-8-25-31,3-5-10 0,0-5-76 16,-3-8-31-16</inkml:trace>
  <inkml:trace contextRef="#ctx0" brushRef="#br0" timeOffset="38374.039">5039 6551 280 0,'-15'5'107'0,"12"-2"-58"0,3-3-37 0,0 0 26 0,6 0-13 15,3 0-3-15,6 0-3 16,14 3-1-16,7-1-9 15,6 4-1-15,-3-1 2 0,-1 3-6 16,-5 0 0-16,-6 0 0 16,-6 2 0-16,-7 4 0 15,-2 1 0-15,-6 1 0 0,-12 3 2 16,-6 5-5-16,-11-1-1 16,-10 7 0-16,-9-1 2 15,-2-3 8-15,5-2 3 16,3-6 5-16,9 1 1 15,4-6-8-15,5-2-2 16,6-3-7-16,6-3-2 0,9 0-2 16,9-2 0-16,15 0 2 15,8-3 2-15,7-3-1 16,3-2-1-16,-4-1 3 16,1-2 0-16,0-2-23 0,-4-3-12 15,7-6-38-15,-6-2-18 31,-7-6-75-15</inkml:trace>
  <inkml:trace contextRef="#ctx0" brushRef="#br0" timeOffset="38623.7677">5586 6556 332 0,'-20'11'123'0,"17"-6"-66"0,-15 14-42 0,9-6 31 15,0 8-21-15,0 14-3 16,0 12-8-16,0 14-1 16,-3 5-7-16,0 8-4 0,0 14-1 15,0 7 1-15,1-10 1 16,2-6-1 0,3-10-2-16,0-6-19 15,3-13-8-15,3-13-39 0,6-31-127 31</inkml:trace>
  <inkml:trace contextRef="#ctx0" brushRef="#br0" timeOffset="38923.4956">5569 6752 324 0,'3'-21'121'0,"3"10"-66"0,-1 1-49 15,1 5 25-15,3-1-17 16,6 4-5-16,6 2-6 15,3 2 0-15,0 1-2 16,0 2 2-16,-1 6 2 16,-5 5-2-16,-3 2-2 15,-3 3 2-15,-3 6 0 16,-3-1 10-16,-6 1 6 16,0-1-8-16,-9-5-3 15,-6-2-1-15,-6-3 2 16,-9-6-4-16,1-2-3 0,-4 0-1 15,0 0 1-15,3-3-25 16,7-2-10-16,2-6-47 0,6-2-21 16,3-3-42-1</inkml:trace>
  <inkml:trace contextRef="#ctx0" brushRef="#br0" timeOffset="42837.2593">6825 9885 296 0,'-15'2'110'0,"18"-2"-60"0,-3 0-36 0,6 0 26 0,6 0-11 0,8 0 0 16,10 0-3-16,3-2 1 15,12-1-15-15,29 1-5 0,6-1 0 16,1 0-2-16,8-2 2 15,3 0-4-15,-5 2-2 16,-10 3 0-16,-14-3 1 16,-10 3-6-16,-11 0-1 0,-9 0-31 31,-10 0-12-31,-8-5-50 16,-9-5-22-16,-15-1-10 15</inkml:trace>
  <inkml:trace contextRef="#ctx0" brushRef="#br0" timeOffset="43258.9992">6875 9469 272 0,'-24'-2'101'0,"22"2"-54"0,2-3-39 0,0 3 24 16,5-5-18-16,4 0-2 16,3-3-10-16,6-6-2 15,0 1 0-15,0-5 2 0,0-1 1 16,0-2-4-16,2 2 1 31,-2 4 0-31,0 4 2 0,-3 3-1 16,-6 16 19-1,-3 11 7-15,-6 4-7 16,-3 6-2-16,-3 6-6 16,0-1-2-16,0 6-4 15,0-3-1-15,3-3-6 16,0-2 1-16,0-3 0 0,3-8 0 16,3-7-20-16,3-6-7 15,3-8-26-15,3-8-11 16,3-14-39-16,12-7-52 15,2-8 45-15</inkml:trace>
  <inkml:trace contextRef="#ctx0" brushRef="#br0" timeOffset="43537.3384">7378 9165 260 0,'3'-8'99'0,"3"8"-54"0,-9 3-26 0,3 0 26 15,3 7-14-15,-3 6-4 16,0 13-9-16,0 8-3 15,-6 8-9-15,0 5 3 0,-3 1 1 16,0 2 6-16,1-1 4 0,-1-1-6 16,3-9-3-16,0-2-4 15,3-14-2-15,3-7-6 16,6-9 1-16,3-10 0 16,3-10 2-16,-1-11-1 15,4-6-1-15,3-10-2 16,0 3-1-16,0-3-18 0,0 2-9 15,-3 4-20-15,-3 7-6 16,-4 5-30-16,-2 9-10 16,-3 4-15-1</inkml:trace>
  <inkml:trace contextRef="#ctx0" brushRef="#br0" timeOffset="45609.8505">6851 10398 220 0,'0'-5'85'0,"6"2"-46"0,6 3-43 0,-6 0 13 31,3 0-5-31,0 3 0 16,3 5 0-16,-3 2 0 16,0 6-2-16,-3 3-2 0,-3 7 1 15,-6 1 1-15,-9 4 1 0,-6-1-1 16,-9-4 1-16,-11 3 11 16,-1-2 8-16,-3-4 17 15,10-1 8-15,2-7-7 0,6-1-4 16,6-4-16-16,6-2-7 15,6-3-13-15,6-2-2 16,12-3 2-16,15-5 2 16,12 0-3-16,5-3 1 15,13-3-9-15,-7-2-4 16,4-8-26-16,14-3-13 0,7-5-32 16,-7-3-12-16,-5 5 18 15,-13 4 0 1,-11 1 38-16,-6-4 58 15,-9 2 30-15,-6 3 24 0,-7 0 11 16,-2 2-3-16,-6 1 0 31,-6-1-44-31,-6 3 6 0,-5 3 3 16,-7 3-16-16,-6 2-4 0,-6 5-11 16,0 6-1-16,4 5-8 15,2 2-3-15,6 3-4 16,6 9 1-16,9 1-1 15,9 4 0-15,15 2 0 16,15-3 0-16,6-2 0 0,-1-5 0 16,-2-6 2-16,0 0 0 15,-7-2 0-15,-2 5 2 16,-9-3-1-16,-6 0 2 16,-6 0 2-16,-9 1 2 15,-3-1 5-15,-9 0 3 16,-12 0-6-1,-11-2-1-15,-10-1-2 16,0-4 1-16,7-4-2 16,2-2 0-16,9-2-6 15,6-1-1-15,10-2-15 0,5-3-4 16,6 0-13-16,9-5-7 16,17-1-35-16,10-7-13 15,9-2-73 1</inkml:trace>
  <inkml:trace contextRef="#ctx0" brushRef="#br0" timeOffset="45963.2008">7628 10213 384 0,'-6'-5'145'0,"3"5"-78"0,6 0-58 0,-3 0 32 16,9-3-23-16,3 3-7 15,3-3-3-15,0 3-1 16,0 0-3-16,3 3-3 0,-3 2 2 15,0 3-2-15,-4 0 2 16,-2 5 0-16,-3 1 3 31,-6-1-3-31,-3 3-2 0,-6 0 0 16,-3-1 1-16,-2 1-1 16,-4-2-1-16,0-1 12 15,3-3 6-15,3-2-5 16,3 0-2-16,3 0-6 0,6-3-4 15,6 1-3-15,6-4 1 16,6 1 1-16,6-3 0 16,-3-3-3-16,2 1 0 15,1-1-29-15,0 0-12 16,-3 1-63-16,-3-1-28 0</inkml:trace>
  <inkml:trace contextRef="#ctx0" brushRef="#br0" timeOffset="50308.7962">12918 9840 296 0,'-21'3'110'0,"18"-1"-60"0,-9-2-32 0,9 0 28 16</inkml:trace>
  <inkml:trace contextRef="#ctx0" brushRef="#br0" timeOffset="50474.9488">12894 9845 570 0,'21'0'37'0,"9"0"-20"16,8 0-6-16,19-2-4 0,14-1-3 15,4 0-1-15,-1 1 1 16,0-1 2-16,7 3-5 16,2-3-1-16,-8 3 2 0,-13 0 1 15,-11 0-19-15,-10 0-9 16,-8 0-34-16,-9-8-14 16</inkml:trace>
  <inkml:trace contextRef="#ctx0" brushRef="#br0" timeOffset="51024.4542">12989 9469 256 0,'-6'0'96'0,"3"-2"-52"0,3-1-23 0,0 3 28 16,3-2-22-16,6-1-5 16,0-2-9-16,0-6-1 15,0 0-7 1,3-2-3-16,0 0 1 0,3-6-2 16,2-2 2-16,4-3-2 15,6-2-1-15,0 0 1 16,-3 4-1-16,0 6 0 15,-7 6 2-15,-5 7 5 0,-9 14 6 16,-6 15 2-16,-12 9 3 16,-2 4-4-16,-7 6 0 15,3 0-6-15,3 3 0 16,3 2-3-16,3-5 0 0,3-2-8 16,3-9 0-16,3-10-21 15,6-6-7-15,6-10-22 16,3-13-6-16,12-14-15 15,3-7-7-15,9-11-32 16</inkml:trace>
  <inkml:trace contextRef="#ctx0" brushRef="#br0" timeOffset="51293.5041">13462 9165 252 0,'6'-16'93'0,"-3"11"-50"0,-3 5-19 0,0 0 29 31,0 5-18-31,0 11-7 0,-3 11-13 15,0 10-5-15,-6 10-5 16,-2 6 5-16,-4 3 3 0,-3 2 0 16,0-2 2-16,3-6 1 15,3-8-1-15,6-10-5 0,6-8-4 16,6-11-3-16,3-10-3 16,6-11 1-16,0-8 1 15,6-5-1-15,5-11-1 16,1 0 1-16,6 3 1 0,0 5-19 15,-3 6-6-15,-4 7-43 16,-2 8-18-16,-3 11-68 16</inkml:trace>
  <inkml:trace contextRef="#ctx0" brushRef="#br0" timeOffset="51724.8458">12983 10356 340 0,'-9'0'126'0,"12"-3"-68"0,18 1-63 15,-12-1 23-15,3 0-14 0,3 1-2 16,3-1-1-16,2 0 1 31,4 1-1-31,6 2-1 0,-3 0 1 16,-6 2 3-16,-3 6 2 15,-10 5 0-15,-13 6 1 0,-10 5-2 16,-3 2 0-16,-3 3-3 16,-3 0-2-16,-3-2 12 15,-2-3 4-15,-1-3-2 16,6-5 0-16,6-3-6 0,6-2-3 15,9-6-5-15,9 0-2 16,6-5 1-16,3-2 0 16,6-1 1-16,9-5 0 15,14-3-7-15,13-7-3 16,8-3-30-16,-5-11-13 16,-1 0-50-16,7-5-20 0,-1 3 5 15</inkml:trace>
  <inkml:trace contextRef="#ctx0" brushRef="#br0" timeOffset="52056.7515">13686 10216 288 0,'-33'0'107'0,"12"5"-58"0,-24-2-35 0,28 2 26 16,-4 5-11-16,0-2-2 31,0 0-4-31,0 3-3 16,3-1-10-16,3 4-4 0,7 2-2 0,5-1-2 15,3 1-2-15,6 5 1 16,2-2 1-16,4-3-3 15,6 0 0-15,6 0-1 16,3-3 0-16,3 3 4 16,-4 0 3-16,-2 2-2 0,-3 3-2 15,-9 3 2-15,-9 0 0 16,-6-3-1-16,-12 6 1 16,-6-1 4-16,-3-2 6 15,-2 0-5-15,2-6-2 16,-3-2-3-16,-3-5-3 15,0-6-6 1,4-5-1-16,5-5-26 16,9-6-8-16,6-2-43 15,12-8-16-15,6-6-38 16</inkml:trace>
  <inkml:trace contextRef="#ctx0" brushRef="#br0" timeOffset="52410.1032">13852 10141 376 0,'0'0'140'0,"6"-5"-76"0,6 3-64 15,-6-1 27-15,3 3-19 16,6 3-4-16,0-1-3 16,9 3 1-16,-3 6-1 0,-1 2 2 0,-2 3 2 15,-3-3-2-15,-6 3 0 16,-6 3-3-16,-9 5-1 15,-6-3-1-15,-3 0 0 16,-3-3 4-16,4 1 3 16,-1-3 7-16,3-6 4 31,3 1-4-31,3-3 1 0,6-3-10 16,6 1-4-16,3-4 0 15,6 1 0-15,5-3 1 16,7-3 2-16,0-2-6 15,0-3 1-15,0 0-37 16,-4 0-13-16,-2 3-125 16</inkml:trace>
  <inkml:trace contextRef="#ctx0" brushRef="#br0" timeOffset="54704.6098">13072 6181 236 0,'-14'0'90'0,"14"0"-48"0,0 0-27 0,0 0 24 15,0-3-12-15,0 3-1 0,6-5-4 16,-3 2 1-16,11-2-13 16,-2 0 1-16,21-3 2 0,-6 2-5 0,20-2 0 15,-8 0-9-15,6 0-1 16,-6 1 2-16,17-1 2 16,-8 0 0-16,14 0-2 15,-8 2 3-15,-4-2 0 31,-5 3-1-31,-3 0-2 0,-7 0 1 16,-2-1 1-16,-3 4 1 16,-3-4 1-16,-6 4-16 15,-4-4-6-15,1 4-42 16,-3-3-16-16,-3-1-60 16</inkml:trace>
  <inkml:trace contextRef="#ctx0" brushRef="#br0" timeOffset="55320.8111">14596 6040 140 0,'-23'14'55'0,"23"-14"-30"0,-12 10 15 0,12-10 30 16,0 0-15-16,0 0-7 16,0 0-8-16,0 0-1 15,9-2-21-15,-3 2 1 0,9-3 1 16,-1 0-5-16,16-2 0 16,-3 0-7-16,27-3 0 15,-10 3-7-15,19-6-1 0,-10 3 0 16,28-8 2-16,-13 3-1 15,12 2 2-15,-11 1-26 16,20-1-10-16,-8 3-27 16,8 3-10-16,-15 0-53 15,16-1-37 1,-13 1 69-16</inkml:trace>
  <inkml:trace contextRef="#ctx0" brushRef="#br0" timeOffset="55693.0508">16686 5921 316 0,'0'0'121'0,"0"0"-66"0,6 0-40 0,-3 0 31 15,3 0-14-15,0 0-1 16,6-2-9-16,0-1-4 0,12 0-10 16,-4 1-1-16,16-1 3 0,-6 1-4 15,9-1-1-15,-7 0-2 16,10 3 0-16,-6 0-4 16,14 0 0-16,-8 0 1 15,9 0 0-15,-10 0 0 16,7 0 0-1,-6 0-5-15,-4 3-1 16,-5 0-13-16,0-3-5 16,-7 0-16-16,1 0-7 15,-3 0-46-15,0-3-20 16,-6 0-13 0</inkml:trace>
  <inkml:trace contextRef="#ctx0" brushRef="#br0" timeOffset="56671.8976">5985 6474 220 0,'-3'3'85'0,"3"-3"-46"0,3-5-43 0,-3 2 15 16,6 3-10-16,-3 0-1 15,6-3 0-15,0 1 0 16,3 2 0-16,-3 0 0 0,3 2 0 16,-3 1 2-16,0 2 1 15,-3 1 3-15,-3 4 3 0,0-2 0 16,-3 5 0-16,0-2 1 16,-6 2 1-16,0-2 1 15,-3 2 0-15,3-2-6 0,3-1-4 16,0-2-4-16,6 0-1 15,0 0-1-15,9 0 3 32,-3-3-2-32,6 1-1 0,-4-1 5 15,4 3 3-15,-3-3 1 16,-3 6 2-16,0-3 18 16,-3 2 8-16,-3 1-5 15,-6-1-4-15,0 1-8 16,-9 2-2-16,3-2-11 15,-9-1-3-15,3-2-1 0,-2 0 2 16,-1-3-40-16,0-2-16 16,3 0-95-1</inkml:trace>
  <inkml:trace contextRef="#ctx0" brushRef="#br0" timeOffset="58896.742">6089 6416 264 0,'-8'-2'101'0,"8"2"-54"0,3-8-28 16,0 5 26-16,-1 0-17 16,1 1-3-16,3-1-4 15,-3 0-1-15,0 9-11 16,0-1-1-16,-3 11 2 0,0-3-4 16,-6 13-1-16,0-7-2 15,-8 5 0 1,2-3 2-16,-9 5 2 15,3-2 8-15,0 0 4 16,0-5-9-16,6-4-3 16,0 1-7-16,15-5-1 15,0 0-1-15,15-9 0 16,-3 1 4-16,12-3 1 16,-3 0-4-16,0-5 1 0,-4 2-11 0,4-2-3 15,-3-1-28-15,-3-4-11 16,-3 2-27-16,-3-11-10 15,-3 3-40 1</inkml:trace>
  <inkml:trace contextRef="#ctx0" brushRef="#br0" timeOffset="59075.3649">6194 6416 320 0,'-6'-5'121'0,"6"5"-66"0,-9 0-29 16,9 0 36-16,0 8-18 16,0 0-5-16,-3 21-11 15,3-8-4-15,0 19-13 16,0-6 2-16,-3 19 3 0,0-8-8 15,-3 11-4-15,3-9-8 16,0 3-2 0,0-7-33-16,0-6-11 15,3-5-90-15,-3-9-36 16,0-1 31 0</inkml:trace>
  <inkml:trace contextRef="#ctx0" brushRef="#br0" timeOffset="60617.8015">14975 6660 340 0,'-12'-8'126'0,"12"8"-68"0,6-3-63 0,-3 0 23 16,2 3-12-16,1 0 2 15,6 0-5-15,-3 0 0 16,3 0-1-16,0 0-2 0,0 3 3 16,-3-3-2-16,0 8 2 15,0-3 0 1,-6 6 3-16,0-1-3 16,-3 6-2-16,0 0 0 15,-9 3 1-15,0-3-3 16,-6 5 0-16,3-3 16 0,0-2 10 15,3-3-9-15,3-2-3 16,0-1-11-16,9-4-3 16,0-1 0-16,6-5 2 15,0 0 0-15,9-3 2 0,-3 1-2 16,18-4 2-16,-7 4-31 16,16-11-13-16,-6-1-30 15,6-1-11-15,-7 1-60 16</inkml:trace>
  <inkml:trace contextRef="#ctx0" brushRef="#br0" timeOffset="60816.8365">15472 6535 316 0,'-12'3'118'0,"12"-3"-64"0,-21 18-41 0,18-15 28 16,-3 10-14-16,0-2-1 16,-3 13-11-16,0-3-4 31,0 24-6-31,0-8-4 0,0 18 0 0,0-7-4 15,0 5 0-15,4-8 2 16,2 5 2-16,0-7-35 16,6-6-17-16,0-6-23 0,5-15-9 15,-2-5-43 1</inkml:trace>
  <inkml:trace contextRef="#ctx0" brushRef="#br0" timeOffset="61364.4266">15466 6694 320 0,'-3'-16'121'0,"3"16"-66"0,0-16-44 15,0 14 26-15,3-4-16 16,-3 4-4-16,3-1-8 16,0 0-4-16,6 1-2 31,-4 2-5-31,7 0-1 0,0 0 2 0,0 2 0 16,0 1 3-16,-3 5 3 15,0 0-2-15,-3 2 0 16,-3-2 1-16,-6 8 2 15,0 0-5-15,-6 0-1 16,3-3 0-16,-3 0 2 16,0-2-3-16,0-3-2 0,3 0-20 15,3-8-10-15,0 0-8 16,6-11-2-16,0 1-14 16,9-3-6-16,-3-1 7 15,18-2 4-15,-3 3 30 0,9-3 12 16,-7 3 5-16,7-5 4 15,-6 2 38-15,0 0 17 16,-4 3 0-16,-5 2-2 16,0 3-12-16,-3 0-2 0,-3 3-11 15,-3 5-2-15,0 0-12 16,-6 5-3-16,0 0-6 16,-6 6-1-16,0-3 1 31,-3 3 0-31,0-1 2 0,0 1 3 15,3-1-4-15,0-2-1 16,0 0-2-16,6-3 1 16,0 1-7-16,9-4-1 15,-3 1 2-15,6-3 3 16,-3 0 1-16,2-3 2 16,1 1-24-16,0-6-8 0,-3 3-41 15,0-3-15-15,-3 0-44 16</inkml:trace>
  <inkml:trace contextRef="#ctx0" brushRef="#br0" timeOffset="61532.8628">15975 6506 272 0,'-12'-5'104'0,"12"5"-56"0,-12 8-30 0,12-8 28 31,-3 10-13-31,0 1-2 0,0 10-9 16,0-2-4-1,-3 15-10-15,3-2-5 0,-3 21 0 0,0-8-2 16,0 8 2-16,3-8-18 15,0 0-4-15,0-6-55 16,3 1-24-16,0-6-40 16</inkml:trace>
  <inkml:trace contextRef="#ctx0" brushRef="#br0" timeOffset="62403.6515">13412 5583 364 0,'-33'-3'134'0,"33"3"-72"0,-15-5-66 0,15 2 26 15,-3-2-16-15,0 0-3 16,6-9-5-16,0 1 1 0,12-11 1 15,-3 3 0-15,9-19 0 0,-3 9 0 0,11-17 0 16,-2 8-3 0,9 1 2-16,-6 4 1 0,2 11 2 15,-5 3-1-15,0 27-1 16,-6-4 1-16,-6 27 1 16,-3-2-1-16,-9 23-1 0,0-8 1 15,-3 19 1-15,0-10-1 16,0 12-1-16,0-10-50 15,12 10-24-15,-4-7-75 16</inkml:trace>
  <inkml:trace contextRef="#ctx0" brushRef="#br0" timeOffset="62881.6198">14751 5413 376 0,'-3'-8'140'0,"3"8"-76"0,3-10-68 16,0 7 24-16,0-7-18 16,0 2-2-16,12-13 1 15,-3 5 1-15,12-13 0 16,-3 2-4-16,5-5 1 0,-2 6 1 0,3-3 2 15,-3 2-6-15,-3 9 1 16,-3 2 3-16,-4 19 4 16,1-1 5-16,-6 25 2 15,0-4-1-15,-9 20 1 16,0-9-4-16,-3 14-2 16,0-6-2-16,0 14 0 0,0-9-33 15,3 4-12-15,0-9-129 16,9 0-59-1,0-5 117-15</inkml:trace>
  <inkml:trace contextRef="#ctx0" brushRef="#br0" timeOffset="63418.8612">16746 5252 452 0,'-24'11'167'0,"24"-11"-90"0,-3-16-98 0,3 13 20 16,0-2-5-16,0 2 5 15,3-2-1-15,0 0-1 16,6-11 2-16,-3 2 0 0,11-4 1 0,-2-1 0 16,12-2 0-16,-3 3 0 15,6-1 2-15,-3 3-1 16,-1 8-1-16,-2 0-2 16,-3 14 1-16,-3-1 1 0,-9 32 2 15,0-5-1-15,-6 26 2 16,0-10-2-16,-6 26-1 15,0-11 1-15,-6 11 1 16,3-10-47-16,6 5-22 16,0-11-105 15</inkml:trace>
  <inkml:trace contextRef="#ctx0" brushRef="#br0" timeOffset="64054.1295">13900 5228 272 0,'-9'-29'104'15,"9"29"-56"-15,0-11-45 0,0 9 23 0,0-1-8 16,0 1 1-16,3 4 1 15,0 1 0-15,3 15-11 16,0-2-3-16,0 16 0 0,0-6 12 16,0 17 8-16,-3-9-2 15,0 11-2-15,0-8-6 16,3 3-2-16,-3-8-4 0,3-6-1 16,0-2-1-16,8-14 2 15,1 1-5-15,9-19-1 16,-3 0 0-16,6-18 0 15,-3 5-40-15,8-22-15 0,-5 9-138 32</inkml:trace>
  <inkml:trace contextRef="#ctx0" brushRef="#br0" timeOffset="103062.7054">7884 9462 188 0,'-3'-3'71'0,"3"3"-38"0,6-5-34 15,-3 2 15-15,3 0-10 16,-3 1 0-16,12-4-2 16,-3 1 1-16,12-3-2 15,-6 0-1-15,11-8 1 0,-5 3-56 16</inkml:trace>
  <inkml:trace contextRef="#ctx0" brushRef="#br0" timeOffset="103394.519">8447 9014 236 0,'-6'0'90'0,"6"0"-48"0,-3 3-45 16,3-3 16-16,0-3-12 15,0 1 0-15,6 2-1 16,0 0 2-16,9-3-1 0,-3 0-3 0,9-10 1 16,-4 3-21-16,7-17-10 15,-6 6 2-15,6-5 3 16,-3 4 13-16,11-4 9 15,-5 2 5-15,3-2 5 16,-3 2 15-16,0 0 7 31,-4 5 2-31,1 1 2 0,-3 2-4 16,0 0 1-16,-3 3-5 0,3-3 0 16,-4 3-14-1,1-3-6-15,3 3-2 0,-3 0 1 16,-3 2-32-16,3 0-12 15,-3 3-80 1</inkml:trace>
  <inkml:trace contextRef="#ctx0" brushRef="#br0" timeOffset="104010.5361">11367 8631 276 0,'-24'0'104'0,"24"0"-56"0,-12 0-49 16,12 0 20-16,-3 0-9 0,0 0 2 16,3 2-9-16,0 1-2 15,3 5-1-15,-3-3-22 0,6 3-8 31,0 0-93-15</inkml:trace>
  <inkml:trace contextRef="#ctx0" brushRef="#br0" timeOffset="104195.1185">11769 8909 240 0,'9'23'90'0,"-9"-23"-48"0,9 32-40 0,-6-29 19 15,6 7-15-15,-4-2-4 16,4 0 1-16,0 0 0 16,6 0-1-16,-3 0-15 0,15 3-4 15,-3-1-29-15,8 3-12 16,-2-2-34-16</inkml:trace>
  <inkml:trace contextRef="#ctx0" brushRef="#br0" timeOffset="104379.0795">12305 9311 236 0,'8'21'88'0,"-8"-21"-48"0,18 24-34 0,-15-22 20 16,9 6 1-16,-3-2 6 31,6 1-18-31,0 1-6 0,6 3-6 16,-3-3-3-16,5 8 1 16,-2-3-4-16,6 0 2 0,-3-2-21 15,0 2-10-15,-3-2-50 16,-1-1-66-1,-2 1 36-15</inkml:trace>
  <inkml:trace contextRef="#ctx0" brushRef="#br0" timeOffset="105066.778">9504 8393 188 0,'-9'-3'71'0,"9"3"-38"0,0 0-14 0,0 0 23 16,3 0-8-16,-3 0 0 15,6 0-6-15,0 0 0 16,17 0-16-16,-5 0 4 0,21-3 2 16,-6 3-8-16,14 0-3 15,-5 0-4-15,32-5-3 0,-11 2 1 16,20-7-1-16,-11 2 0 16,20-8 2-16,-15 0-1 15,1 3-1-15,-13 0 3 16,-2 5 2-1,-13 0 0-15,-5 2 0 16,-6 4-1-16,-7 2 0 16,-5 0-2-16,-6 5-2 15,-3 0-52-15,-3 6-25 16,-3-3-67 0</inkml:trace>
  <inkml:trace contextRef="#ctx0" brushRef="#br0" timeOffset="106533.5407">8477 10409 228 0,'-21'-6'88'0,"21"6"-48"0,-6 0-40 0,6 0 18 15,0 0-14-15,0 0-2 16,3 0-2-16,0 0 2 15,6 3-1-15,0 0-45 0,6 10-17 16,-1-2-32-16</inkml:trace>
  <inkml:trace contextRef="#ctx0" brushRef="#br0" timeOffset="106687.0431">8846 10753 180 0,'9'18'68'0,"-9"-18"-36"0,12 21-40 0,-9-18 12 16,6 5-4-16,-4-3 0 15,10 3 2-15,-3 0 1 16,9 3-78-16,-6-1-37 16</inkml:trace>
  <inkml:trace contextRef="#ctx0" brushRef="#br0" timeOffset="106871.1406">9292 11038 248 0,'-3'14'93'0,"3"-14"-50"0,3 21-24 0,-3-19 26 15,3 4-25-15,0-1-11 0,6 3-6 16,0 0-3-16,6 3 0 16,0-1 0-16,6 3 0 0,-3-2-47 15,14 7-20-15,-5-2-52 16</inkml:trace>
  <inkml:trace contextRef="#ctx0" brushRef="#br0" timeOffset="107249.6413">10090 11287 336 0,'-33'16'126'0,"33"-16"-68"0,-15 11-52 0,15-11 28 16,0 2-16-16,0 1 0 16,3 0-10-16,0-3-5 15,15 0-2-15,-3 0-1 0,12 0 2 0,-6 0-3 16,11-3 0-16,-5 3 3 15,21-3 1-15,-6 1-1 16,8 2 1-16,-8 0-4 16,2 0 0-16,-8 0 1 15,0 2 2-15,-6 1 1 32,-1 0 1-32,-5-1-24 0,-3 1-12 15,-3-1-76-15,-3 1-32 16,0 0 12-1</inkml:trace>
  <inkml:trace contextRef="#ctx0" brushRef="#br0" timeOffset="107919.2539">11176 11165 260 0,'-32'3'96'0,"32"-3"-52"0,-3-3-54 16,3 3 14-16,0-2-3 16,0 2 3-16,3-6 12 15,0 4 7-15,6-3-12 0,0-1 1 0,2-2-1 16,1 3-2-16,6-3 2 16,-3 0-6-16,6-5-3 15,-3 2-1-15,9-2 1 16,-7 0 1-16,7-6 3 15,-6 3-38-15,9-13-16 16,-3 3-47 0,14 2-57-1,-5 3 46-15</inkml:trace>
  <inkml:trace contextRef="#ctx0" brushRef="#br0" timeOffset="108072.1974">11873 10739 136 0,'9'-2'52'0,"-9"2"-28"0,9-3-2 0,-6 3 20 15,0-2-22-15,0-1-9 0,3 0-7 16,0 1-1-16,11-4-2 16,-2 1-1-16,9 0 1 0,-6-1-70 15,12-7-47 1,-6 3 40-16</inkml:trace>
  <inkml:trace contextRef="#ctx0" brushRef="#br0" timeOffset="108234.6256">12388 10485 176 0,'12'-5'68'0,"-12"5"-36"0,6-2-15 0,-3-1 20 16,0 0-19-16,0 1-7 15,6-4-7-15,0 4-4 16,8-4 1-16,-2 1-1 0,6-6 0 16,-3 4-18-16,9-4-8 0,-6 3-44 15,5-5-43 1,-2 2 34-16</inkml:trace>
  <inkml:trace contextRef="#ctx0" brushRef="#br0" timeOffset="108372.7222">12924 10245 220 0,'12'5'85'0,"-12"-5"-46"0,14-19-21 0,-11 17 23 15,3-9-15-15,0 1-2 0,6-9-14 16,-3 3-6-16,6-5-3 16,-3 3 1-16,3-9 1 0,0 3-34 15,0 3-17-15,-3 3-72 16</inkml:trace>
  <inkml:trace contextRef="#ctx0" brushRef="#br0" timeOffset="113101.4787">11489 7723 260 0,'-6'-10'99'0,"6"10"-54"0,-6-8-24 16,6 5 28-16,-3 0-13 16,0 1-3-16,0-1-15 0,0 0-4 15,-6 6-8 1,3-3-4-16,-12 8-1 0,4 3-1 0,-22 4 2 31,6-1 12-31,-15 10 6 0,7-3-10 16,-4 13-6-16,6-5-5 15,-5 14 0-15,5-6-1 16,3 5 0-16,0-8 0 16,13 1 0-16,2-6 0 15,12 3 0-15,3-6 0 16,9-2 0-16,0-6 2 0,15-4 2 16,-4-1-1-16,28-8-1 15,-9 0 1-15,11-5-1 16,-8 0-3-16,6-8 2 15,-7 1 1-15,10-9 2 16,-6 0-1-16,-4-8-1 16,-5 5 5-1,-3-4 1-15,-3 4 2 16,-9-2 2-16,-4 2-3 16,-8-2-2-16,-3 5-2 0,-9-2-3 15,3 2 1-15,-8 0 1 16,-1 3-1-16,-3 0-1 15,3 2 1-15,-9 0-1 16,3 4 0-16,-6-1 0 16,4 2 0-16,-7 1 2 0,6 2-10 15,-3 1-4-15,3-1-34 16,0 3-13-16,4 0-48 16,8 0-20-16,3 0 7 15</inkml:trace>
  <inkml:trace contextRef="#ctx0" brushRef="#br0" timeOffset="115566.1289">11620 7789 236 0,'-12'3'88'0,"12"-3"-48"0,12-8-29 0,-9 5 23 16,12 1-9-16,-3-1-2 16,9-2-7-16,-4 0-2 15,7-1-8-15,-3 1-4 0,6-6 1 16,-3 1-2-16,5-6 2 15,-5 0 0-15,6 0 3 16,-3 3-32-16,-3-3-12 0,-4 0-16 16,-5-2-5-16,-3 2 10 15,-12-3 5-15,0 3 25 16,-9 1 13-16,3 1 25 0,-6 6 10 16,3 0 5-16,-2 8 2 15,2 0-11-15,0 14-2 31,0-4-12-31,-3 27-2 0,0-5 1 16,0 10 1-16,3-5-5 16,0 6-2-16,0-9 0 15,3-2 0-15,0-6-2 16,3-5 1-16,0-5-18 16,0-10-4-16,0-1-11 15,1-16-2-15,2 3 11 0,-6-15 7 16,3 1 11-16,-6-9 4 15,3 4 27-15,-3 6 13 16,3 3-5-16,3 12-1 16,0 1-18-16,9 18-5 15,-3 0-8-15,9 9-3 16,-3-4 0-16,6 6-1 0,-4-6 0 16,7 1 0-16,-3-3 2 15,6-6 1-15,-3-2-26 16,6-13-11-16,-4 0-10 0,-2-14-3 15,0 3 23-15,-6-21 12 16,0 6 8-16,-12-4 3 31,0 3 27-31,-6 6 12 16,0 5 6-16,-3 8 3 0,0-1-20 16,-3 17-8-16,0 0-3 15,1 20 0-15,-1-1-5 16,-6 9-1-16,3-2-6 15,-3 6-1-15,3-6-1 16,0 0-2-16,3-5 1 0,3 2-1 16,1-2-36-16,8 0-13 15,0-5-65 1</inkml:trace>
  <inkml:trace contextRef="#ctx0" brushRef="#br0" timeOffset="115987.5333">11855 8043 288 0,'-12'6'107'0,"12"-6"-58"0,-6-8-33 0,6 5 27 16,-3 0-19-16,0 1-5 16,-3-4-10-16,3 4-1 15,-3 4-5-15,0 1-4 0,-2 5 0 16,2 0 1-16,0 8 0 0,0-3 0 15,3 6 2-15,0-4-6 16,3-1 1-16,0-4 1 16,6 1 3-16,0-3 0 15,0 2-1-15,0-2-2 16,-1 0 1-16,1 0 1 0,3 0 2 16,-3-3-1-16,3 3-1 15,-3-2 14-15,0 2 5 16,-3-3 15-16,-3 5 8 15,0-2-9-15,-6 3-2 16,0-3-14-16,-9 3-3 16,3-4-6-1,-5 1 0-15,-1 0-7 16,0-2-3-16,3-4-24 16,0-2-10-16,0 0-54 15,6-5-22-15,0 0-59 16</inkml:trace>
  <inkml:trace contextRef="#ctx0" brushRef="#br0" timeOffset="117051.3174">11090 10853 208 0,'0'-21'77'0,"0"21"-42"0,0-8-6 16,0 5 30-16,0-2-17 0,0 3-4 16,-3-4-9-16,0 1-1 15,-3 0-16-15,0 2-2 0,-6 0 0 31,0 1-6-31,-5 2 0 16,-1 0 2-16,-9 5 3 16,3 0 0-16,-9 19 2 0,4-5-4 15,-1 31-2-15,3-10-2 16,0 10 0-16,6-5-2 16,4 18-1-16,2-7 1 15,6-1 1-15,3-7-3 0,9 2 0 16,0-7 1-16,18-4 2 15,-4-4-1-15,13-9-1 16,-6-2 1-16,9-11 1 16,-6-2-3-16,8-11 0 15,-5 0 1-15,9-8 2 16,-7 0-1-16,4-13 2 0,-6 2-2 16,-3-7 2-16,-6 2-2 15,-4 3-1-15,-2 2 3 16,-9-2 2-16,0 5 0 0,-12-5 2 15,3 3-2-15,-6-4 2 16,0 4-4-16,-8-3 0 31,2 2-1-31,-3-5-2 16,3 3 3-16,-3 5 2 0,3 3-2 16,-9 0-2-16,7 2 0 15,-4 3-1-15,3 0 0 16,-3 3 2-16,3 0-3 15,3 0 0-15,3-1-28 16,3 4-10-16,1-1-30 0,2 0-11 16,3 3-76-1</inkml:trace>
  <inkml:trace contextRef="#ctx0" brushRef="#br0" timeOffset="119339.4579">11614 11454 220 0,'-3'0'82'0,"3"0"-44"0,-21-13-9 0,18 10 28 0,-6-2-23 16,3-1-8-16,-6 1-14 15,0 2-4-15,-2 3-4 16,2 0-3-16,-3 3 2 0,3 0 0 16,-3 7 3-16,3 1-1 15,0 2 2-15,3-2-6 31,6 2-1-31,0-2-2 0,6 4-2 16,0-1 5-16,9-1 1 16,-3-3 0-16,12 4-2 15,-3-1 1-15,9-3-1 16,-7 1 13-16,4-3 6 16,-6 0 8-16,-3 3 6 15,-3-1-1-15,-9 11 3 0,0-2-8 16,-15 2-4-16,3-5-7 0,-9-6-2 15,3-2-8-15,-6-8-4 16,4 0-6-16,-7-13-2 16,3 3-17-16,-3 2-5 15,3 0-21-15,3-3-9 32,4 3-42-32,2-5-16 0,0 2-25 15</inkml:trace>
  <inkml:trace contextRef="#ctx0" brushRef="#br0" timeOffset="121873.9137">7304 5527 220 0,'0'0'82'0,"0"0"-44"0,9-2-22 16,-6-1 24-16,3-2-21 16,-3 2-7-16,6-5-6 15,0 0-2-15,3-8-2 32,-4 3-4-32,7-11 1 0,-3 3-30 0,6-13-12 15,-3 4-24-15,15-7-9 16,-3 6-3-1</inkml:trace>
  <inkml:trace contextRef="#ctx0" brushRef="#br0" timeOffset="121994.7228">7774 4953 168 0,'15'-16'66'0,"-15"16"-36"0,6-10-20 15,-3 7 20-15,0-2-20 0,0-1-5 16,3-4-4-16,-3-1-1 16,3-5 0-16,0 3-18 0,3-8-5 15,0 2-60 1</inkml:trace>
  <inkml:trace contextRef="#ctx0" brushRef="#br0" timeOffset="122174.132">8262 4339 280 0,'0'-26'104'0,"0"26"-56"0,3-8-36 15,0 5 26-15,0-5-22 16,0 0-8-16,6-8-9 15,-3 3 0-15,12-5 1 0,-3 2-22 0,3-3-10 16,0 3-57 0,2-2-69-16,-2 2 42 15</inkml:trace>
  <inkml:trace contextRef="#ctx0" brushRef="#br0" timeOffset="125088.3797">9456 3453 256 0,'-9'-3'96'0,"9"3"-52"0,-3 0-23 16,3 0 28-16,0 0-24 15,0 0-8-15,6-2-5 16,0 2 2-16,15 0-8 15,-3 0 1-15,20-3 3 0,-5 0-6 16,9-2-2-16,-7 0-1 16,10-3-1-1,-6 0 2-15,11-3 3 0,-5 3-13 16,0 0-5-16,-10 0-44 16,-5 3-18-16,-3 0-60 15</inkml:trace>
  <inkml:trace contextRef="#ctx0" brushRef="#br0" timeOffset="125588.0592">8950 4125 280 0,'-18'-11'104'0,"18"11"-56"0,0 11-34 0,0-11 26 16,3 0-16-16,0 0-3 15,9 3-8-15,-3-1-1 16,6-2-7-16,0 0 4 0,11-2 1 15,-5-1-5-15,18 0-1 16,-6 1 0-16,8-12 0 16,-5 1-2-1,3 5 1-15,-6 0-35 16,-1 0-13-16,-2 0-62 16,0 0-26-16,-3 0 19 15</inkml:trace>
  <inkml:trace contextRef="#ctx0" brushRef="#br0" timeOffset="125929.6807">9932 3982 344 0,'-33'11'129'0,"33"-11"-70"0,-8 5-56 0,8-5 28 15,0 0-22-15,0 0-5 0,14-3-3 16,-2 1-1-16,24-4 0 16,-6 1 6-16,14-6 6 0,-8 3-6 15,21 1-1-15,-10-1-3 16,13 0 1-16,-9 0 0 0,2 2 1 15,-8 1-2-15,-4 0-2 16,-8 2-43-16,-3-2-19 16,-3 2-86-1,-3-5-48-15,-4 3 92 16</inkml:trace>
  <inkml:trace contextRef="#ctx0" brushRef="#br0" timeOffset="126962.1277">10968 3921 300 0,'-24'-5'112'0,"24"5"-60"0,-12-3-43 16,12 3 27-16,-3 0-24 16,0 0-6-16,3 0-7 15,0 0-1-15,6 3 2 16,0-1-33-16,6 12-15 0,0-4-86 16</inkml:trace>
  <inkml:trace contextRef="#ctx0" brushRef="#br0" timeOffset="127114.0844">11233 4307 204 0,'3'8'77'0,"-3"-8"-42"0,12 16-32 0,-9-13 17 16,6 13-12-16,0-3-4 16,6 6-3-16,-1-4-1 15,7 7-97-15,-3-7-42 16</inkml:trace>
  <inkml:trace contextRef="#ctx0" brushRef="#br0" timeOffset="127278.7464">11793 4826 220 0,'3'24'82'0,"-3"-24"-44"0,17 18-44 15,-14-15 12-15,3 5-6 16,0 0 2-1,3 2-12-15,0 1-6 16,6 2-75-16,-3-2-32 16</inkml:trace>
  <inkml:trace contextRef="#ctx0" brushRef="#br0" timeOffset="127432.1794">12233 5278 188 0,'6'11'71'0,"-6"-11"-38"0,6 24-28 0,-3-22 17 15,3 9-14-15,0-3-4 16,3 3-3-16,0-1-1 16,9 3 0-16,-4-2-33 0,10 5-15 15,-3-3-34 1</inkml:trace>
  <inkml:trace contextRef="#ctx0" brushRef="#br0" timeOffset="127579.3427">12635 5696 176 0,'9'8'68'0,"-9"-8"-36"0,3 11-33 0,0-11 12 15,0 0-7-15,0 0-1 16,0 3-3-16,0-1-1 16,3 1-78-16,-3 0-37 15</inkml:trace>
  <inkml:trace contextRef="#ctx0" brushRef="#br0" timeOffset="129483.9989">7587 6154 260 0,'-15'16'99'0,"15"-16"-54"0,-15 8-53 15,15-8 16-15,3 3-11 32,0-3 0-32,6 5-38 0,0 0-15 15,9 3-43-15,-4 0-15 16</inkml:trace>
  <inkml:trace contextRef="#ctx0" brushRef="#br0" timeOffset="129652.422">7849 6458 176 0,'0'27'66'0,"0"-27"-36"0,0 18-29 0,0-15 14 16,3 8-10-16,0-3-3 15,6 5-1-15,-4-3 1 16,10 4-78-16,-3-4-33 15,15 6 47-15,-6-3 27 16</inkml:trace>
  <inkml:trace contextRef="#ctx0" brushRef="#br0" timeOffset="129899.3647">8233 6871 160 0,'3'37'63'0,"-3"-37"-34"0,6 40-16 15,-3-35 19-15,-1 3 2 16,1 0 4-16,3 5-21 15,0-2-7-15,6 5-7 0,-3-3 6 0,12 6 6 16,-3-4-7-16,6 1-2 16,-6 0-4-16,5 0 1 15,-2-3-2-15,0 8 2 16,-3-2-2-16,0 5-1 16,-3-3 1-16,0 0-1 15,-4-5 2-15,1 5 1 0,0-2-4 16,-3-3 1-16,0-1-33 0,0-4-15 15,0 0-67 1</inkml:trace>
  <inkml:trace contextRef="#ctx0" brushRef="#br0" timeOffset="130622.3256">9652 7512 196 0,'-20'2'74'0,"20"-2"-40"0,3 0-20 0,-3 0 22 16,6-2-7-16,-1-1 0 0,10-2-12 15,0-1-3-15,9 1-8 16,-3 0 0-16,12-1 4 0,-4 1-6 0,28 0-2 15,-9 2-1 1,14 1 1-16,-5-1-1 0,11-2 2 16,-8 2-2-16,8 0 2 15,-11 1-2-15,-1 2 2 0,-8 0 0 16,-4-3 3-16,-5 3-3 16,-3 0-2-16,-3 0-18 15,-4-3-9-15,-2 3-105 16</inkml:trace>
  <inkml:trace contextRef="#ctx0" brushRef="#br0" timeOffset="131037.8916">11361 7303 256 0,'-24'13'96'0,"24"-13"-52"0,-3 0-58 0,3 0 14 15,6-6-4-15,0 4 2 16,9-9-5-16,-3 1-3 15,9-12 6-15,-3 7-14 0,20-4-3 16,-5 3-66 0,18-8-35-16,-7 3 59 15</inkml:trace>
  <inkml:trace contextRef="#ctx0" brushRef="#br0" timeOffset="131169.3046">12046 6980 148 0,'3'-6'55'0,"-3"6"-30"0,20-26-32 0,-14 21 10 15,6-9-3-15,0 4 0 32,9-6 0-32,0 3 0 0,3-11-62 15,-4 3-25-15</inkml:trace>
  <inkml:trace contextRef="#ctx0" brushRef="#br0" timeOffset="131322.0648">12623 6530 244 0,'0'-16'90'0,"0"16"-48"0,9-13-38 0,-6 10 19 16,0-7-15-16,0 2-4 16,9-14-3-16,-3 1 1 15,15-2-1-15,-4 1-20 0,10-4-10 16,-6 5-80 0</inkml:trace>
  <inkml:trace contextRef="#ctx0" brushRef="#br0" timeOffset="131939.1483">9093 6723 244 0,'-12'0'90'0,"12"0"-48"0,3 3-36 16,0-3 20-16,3 0-12 15,0 0-1 1,15 0-7-16,-4 0-4 15,19-3-1-15,-6 0-1 0,6-2 2 16,-4 2 1-16,10-2 1 16,-6 0-2-16,17 0 1 15,-8-1-33-15,9 1-14 16,-7 0-73 0</inkml:trace>
  <inkml:trace contextRef="#ctx0" brushRef="#br0" timeOffset="132323.2384">10385 6578 324 0,'-42'5'123'0,"42"-5"-66"0,-6 8-66 0,6-8 18 0,0 0 2 0,0 0 5 15,6-3-8-15,0 0-2 16,18-2-4-16,-3 0 5 0,14-3 3 16,-5 0-5-16,6 0-1 15,-3 0-4-15,17 0-1 16,-8 3 1-16,11-3 2 15,-5 0 1-15,0-5 3 0,-7 2-3 16,4 3-2-16,-9 3-14 0,2-6-4 16,-5 1-31-16,0-1-14 15,-6 1-77 1</inkml:trace>
  <inkml:trace contextRef="#ctx0" brushRef="#br0" timeOffset="135048.3252">10879 2902 148 0,'9'-7'55'0,"-9"7"-30"0,6-14-7 16,-3 12 18-16,0-4-5 15,0 4 2-15,0-4 1 16,0 1 1-16,-3 3-19 15,0-4 2-15,-9 4 0 0,3 2-6 16,-12 2 1-16,3 4-6 16,-9-4 1-16,3 3-7 0,-6 9-1 15,4-4 0-15,-16 9 2 16,6-3-3-16,-14 10 0 16,5-5 3-16,-3 8 1 0,10-2 1 15,2-1 2-15,6-5-5 16,6 1-1-16,3-4-2 31,15 1 0-31,0-3 2 0,18-3 0 16,0 0 0-16,12-2 0 15,-3-3-3-15,11-6 2 16,-5 1 1-16,21-8 2 16,-7-1-3-16,10-2 0 15,-6 3 3-15,-1-14 1 16,-5 9-1-16,-3-9 1 0,-7 6 0 15,-2-3 1-15,-6 3 0 16,-6 0 0-16,-3-3-2 16,-9 3 1-16,0-1-2 15,-12 1-1-15,3 3 1 16,-15-6-1-16,3 5 0 16,-15 3 0-1,3 0-3-15,-8 3 2 16,5 2 1-16,-3 3 2 15,6 0-1-15,4 0-1 16,2 0 1-16,3 0-1 16,3 0-38-16,6 0-14 0,3 0-89 15</inkml:trace>
  <inkml:trace contextRef="#ctx0" brushRef="#br0" timeOffset="135435.1214">11147 2778 272 0,'-3'0'104'0,"3"0"-56"0,3-3-49 15,0 1 18-15,9-1-10 16,-4 1-2-16,16-1-2 0,-3 0-3 15,12-2 1-15,-6 2-1 0,2-10 2 16,-2 5-1-16,3-5 2 16,-6 2-46-16,6-2-18 15,-7 5-54 1</inkml:trace>
  <inkml:trace contextRef="#ctx0" brushRef="#br0" timeOffset="135635.4148">11465 2548 236 0,'-15'8'88'0,"15"-8"-48"0,-6 21-36 0,6-18 21 16,0 7-12-16,0-2-2 15,-3 16-6-15,0-3-4 16,0 14 0-16,0-9-1 0,-3 3 2 16,3 0 1-16,-2-8 1 0,2 1-16 15,0-7-6-15,0-1-86 16,0-12-49-1,0 1 67-15</inkml:trace>
  <inkml:trace contextRef="#ctx0" brushRef="#br0" timeOffset="135812.9652">11266 2622 272 0,'-18'5'101'0,"18"-5"-54"0,0 24-42 0,0-24 24 15,6 13-12-15,-3-2 1 16,9 13-7-16,0-6-1 15,5 9-6-15,-2-6-5 0,6 5 0 16,-3-4 1-16,6-4 2 0,-6-2-21 16,6-3-9-16,-7-2-61 15,10-11-27-15,-3 0 13 16</inkml:trace>
  <inkml:trace contextRef="#ctx0" brushRef="#br0" timeOffset="136013.5807">11620 2622 236 0,'-9'-8'90'0,"9"8"-48"0,-30 0-18 0,27 0 29 0,-6 0-18 16,3 3-5-16,-6 2-16 16,1 0-6-16,-7 19-5 15,3-11-3-15,-9 11 3 0,3-3-2 16,-15 8 2-16,7-2-2 31,-10-1-1-31,6-2-30 0,3-3-15 16,4 1-92-1,5-9-43-15,3 3 89 16</inkml:trace>
  <inkml:trace contextRef="#ctx0" brushRef="#br0" timeOffset="138300.6254">11328 3786 332 0,'-21'3'126'0,"21"-3"-68"0,-6 0-61 15,6 0 24-15,3 0-15 16,0 0-3-16,9-3-2 0,-3 1-1 16,9-4 0-16,-3 4-3 0,9-9 2 15,-6 0 3-15,14-4 1 16,-5 1-1-16,9-4-2 16,-6 2 1-16,2 0-1 15,-5 3 0-15,-3 2 0 16,-3 3 0-1,-9 6 2-15,-3-1 1 16,-12 14 1-16,0-1-2 16,-18 11 1-16,3-5-4 0,-9 11-2 15,6-3 2-15,-11 15 2 16,5-4 6-16,-12 4 4 16,6-4-6-16,4 2-1 15,2-8-4-15,9-5-1 16,0-3-1-16,15-8 0 0,3 0-11 15,15-18-5-15,-3 2-10 16,12-18-3-16,-6 3 1 16,17-11 4-16,-2 5 7 15,6-5 5-15,-6 5 5 16,-4 5 6-16,-5 3 6 0,-12 8 3 16,0 1 17-16,-12 14 10 15,0-1-2-15,-12 7 2 16,3-2-8-16,0 7-3 15,0-2-10-15,6 8-3 16,0-6-7-16,12 1-2 16,0-3 0-1,12-8 2-15,-3 0-1 16,9-11-1-16,-4 0 1 16,4-5-1-16,-6 0 0 15,3-5 2-15,-6 3-1 0,0-1 2 16,-4 0-13-16,-2 3-3 15,0-2-14-15,-3 2-5 16,-3 3-14-16,0 2-6 0,-3 0-34 16,0 1-57-1,0-1 35-15</inkml:trace>
  <inkml:trace contextRef="#ctx0" brushRef="#br0" timeOffset="139786.2916">12046 3630 288 0,'-3'0'110'0,"3"0"-60"0,12-8-47 0,-10 6 23 0,10-4-11 15,-3 1 0-15,9-6-9 16,-3 3-2-16,12-2-2 16,-9 2-2-16,6-8 3 0,-4 3-4 15,1 0 0-15,-3 2-19 16,-3 0-9-16,0 1-14 0,-6-1-6 16,0 1-13-16,-6-4-4 15,0 4-13 1,-6-3-11-16,3 2 41 15,-3 0 185 32,-3 3-51-47,0 1-11 0,0 7-29 16,3 0-12-16,0 18-8 16,0-2-3-16,0 16-12 15,3-6-4-15,0 14-2 0,0-6-2 0,3 3 1 16,-3-5 0-16,3-3 1 15,0-5-9-15,3-8-4 16,-3 0-48-16,0-11-22 16,0-2-35-16</inkml:trace>
  <inkml:trace contextRef="#ctx0" brushRef="#br0" timeOffset="139955.3313">12096 3458 260 0,'-24'3'96'0,"24"-3"-52"0,-6 8-36 16,6-8 21-1,6 8-13-15,-3-3-4 16,9 8-7-16,-3-2-2 16,12 5-1-16,0-3-2 0,0 0 1 15,-3-2-4-15,8-6 2 16,-5 0-45-16,9-10-22 16,-3 0-49-1</inkml:trace>
  <inkml:trace contextRef="#ctx0" brushRef="#br0" timeOffset="140155.285">12474 3381 260 0,'-24'3'96'0,"24"-3"-52"0,-32 16-36 0,29-13 24 16,-9 4-16-16,3 1-1 15,-9 8-5-15,3-2-1 16,-3 12-5-16,3-5-5 0,-14 14 0 0,5-4 1 16,-9 6 0-16,6-5 0 15,-5 2 0-15,2-4-31 16,-3-1-12-16,9-5-38 15,3-6-13-15,3-2 3 16</inkml:trace>
  <inkml:trace contextRef="#ctx0" brushRef="#br0" timeOffset="140639.8926">12028 3826 248 0,'0'3'93'0,"0"-3"-50"0,-3 15-28 0,3-15 24 16,0 8-19-16,0 0-3 15,0 13-7-15,0-2-1 16,0 15-5-16,0-7-3 0,-6 7 2 0,3-5-4 16,0 3 0-16,0-5 3 0,3-4 1 15,0-4-26-15,6-9-11 16,-3-2-23-16,6-10-7 16,-3-1 10-16,3-18 5 15,0 2 28-15,-4-10 12 31,1 5 48-31,-3 1 24 16,0 2 6-16,0-1 1 16,0 4-21-16,3-1-7 0,0 3-21 15,6 3-5-15,-3 0-8 16,12 5 0-16,-6 0-5 16,3 5 0-16,-3 1-3 15,-1 2-1-15,-2 0 1 0,0 2 2 16,-3 1 1-16,-3 8 1 15,0-1 0-15,-12 11 2 16,0-5 10-16,-12 11 5 16,3-6-9-16,-14 0-2 15,2-2-8-15,-6-1-2 16,6-2 0 0,7-3 0-16,2 0-16 15,6-5-4-15,0 0-32 0,18-8-12 16,0 0-83-1,6-8-46-15,0 0 90 16</inkml:trace>
  <inkml:trace contextRef="#ctx0" brushRef="#br0" timeOffset="143180.7417">11513 6257 256 0,'-9'3'96'0,"9"-3"-52"0,0-3-49 15,0 3 17-15,6-5-11 0,0 2-1 16,12-4 0-16,-1-1 2 16,13-6-1-16,-6 4-1 0,12-11 1 15,-6 2-4-15,2-5 2 16,-5 6 1-16,3-3 0 15,-6 5 2-15,-6 2 3 0,-4 4-2 32,-8 13-2-32,0-1 13 0,-15 17 5 15,3-3-5-15,-17 15-3 16,2-4-4-16,-15 20 0 16,6-7-2-16,-2 10 2 15,2-7-4-15,3-1-2 16,3-5-3-16,6-3 1 15,3-4-15-15,12-12-4 0,0-2-19 16,21-16-7-16,-3 0-3 16,18-24 3-16,-6 6 12 15,8-22 5-15,-5 8 18 16,3-7 8-16,-6 7 9 16,-3 5 5-16,-4 6 35 15,-11 11 18 1,0 2-14-16,-6 13-6 15,0 0-8-15,-6 19-3 16,0-5-7-16,-3 10-2 16,0-3-11-16,3 3-3 15,0-5-8-15,6 2-2 0,0-4 0 16,6-6 2-16,-3-1-8 16,12-9-1-16,-3-1 8 0,12-10 6 15,-6 2-3-15,2-5 0 16,-2 0-13-16,-3 0-4 15,-3 0-12-15,-3 3-2 16,-3 0-7-16,-6-1-4 16,0 4-15-16,-3-1-4 15,0 0-46-15</inkml:trace>
  <inkml:trace contextRef="#ctx0" brushRef="#br0" timeOffset="144012.6424">12239 6112 156 0,'-3'-5'57'0,"3"5"-30"0,0-6-12 15,0 4 18-15,0-1-1 16,0 0 1-16,3 3-1 15,-3 0 2-15,0 6-18 0,0-4 2 0,0 17 0 16,0-3-2-16,-3 15 3 16,0-4-10-16,-3 21-3 15,0-9-6-15,0 9-1 16,0-6 1-16,0 1 2 16,0-4-3-16,3-4 0 0,0-6-23 31,3-5-10-31,0-6-35 0,6-10-14 15,0-3-24 1</inkml:trace>
  <inkml:trace contextRef="#ctx0" brushRef="#br0" timeOffset="144297.2256">12263 6186 260 0,'-3'-29'96'0,"3"29"-52"0,-3-13-23 0,3 10 28 0,0 0-24 15,0 1-8-15,3 2-14 16,-3 0-2-16,9 2-1 15,-3 1 0-15,9 2 0 0,-3 1 0 16,8-1 0-16,-2-2 0 16,0 4 2-16,-3-1 1 0,-6 4 1 31,0 1 9-31,-12 5 3 16,0-3-1-16,-9 0 1 15,3-2-7-15,-6 5-3 16,0-3-6-16,-3 3 0 15,4-3 0-15,-7 0 2 16,3-2-30-16,-3-1-11 0,3 1-31 16,0 2-13-16,3-2-44 15</inkml:trace>
  <inkml:trace contextRef="#ctx0" brushRef="#br0" timeOffset="145698.7266">11132 7049 76 0,'-3'-11'30'0,"3"11"-16"0,0-11 25 15,0 9 26-15,0-4-20 16,0 4-8-16,0-1-11 16,0 0-3-16,-3 1-12 15,0-1 0-15,-6 6 0 0,3-1-4 16,-6 6-2-16,3 0 0 0,-9 8 1 15,0-3 1-15,-2 17 1 16,2-9-2-16,-9 13 1 16,3-5-4-16,-3 6 0 15,4-6-1-15,8 0 1 16,0-5-4-16,12 2 0 0,0-5-1 16,15-2 0-16,-3-3 0 31,11-3 0-31,-2-3 2 0,12-7 2 15,-3 0-1-15,15-14 2 16,-4 3-2-16,7-8 2 16,-6 3-2-16,-4-5 2 15,-5 2 0-15,-9-3 1 16,-3 3 15-16,-12-2 8 16,-3 2-6-16,-18 0-1 0,3 0-10 15,-9 3-4-15,3 2-3 16,-6 1 0-16,7 2-2 15,-1 0-1-15,3 3-2 16,0-1 1-16,3 4-26 16,3 7-11-16,3 0-30 15,3 3-12 1,3-2-39 0</inkml:trace>
  <inkml:trace contextRef="#ctx0" brushRef="#br0" timeOffset="147756.1475">11474 7123 188 0,'-9'8'71'0,"9"-8"-38"0,-3 10-34 16,3-10 15-16,0 16-4 15,0-3 2-15,0 11-6 16,0-3-4-16,0 11-1 16,0-6-4-16,0 6 2 0,0-3 3 15,0 0 1-15,0-5-28 0,0-3-10 16,0-2-51-1</inkml:trace>
  <inkml:trace contextRef="#ctx0" brushRef="#br0" timeOffset="148071.5326">11483 7117 260 0,'-9'-13'99'0,"9"13"-54"0,-3-11-37 15,3 9 24-15,3-3-20 16,-3 2-4-16,6-2-5 15,0-3-3 1,6 2 1-16,-3 4-1 0,15 2 0 16,-4 0 0-16,7 2 0 15,-3 1 2-15,-3 2 1 16,-3 3-1-16,-3 0 1 16,-3 0 9-16,-12 8 7 15,0-3-8-15,-12 6-3 16,3-3-1-16,-9 2 0 0,3-2-6 15,-3 3 0-15,3-4-1 16,-3-4 2-16,3-3-1 0,4 0-1 16,-1-3-41-16,3-2-18 15,0-1-80 1</inkml:trace>
  <inkml:trace contextRef="#ctx0" brushRef="#br0" timeOffset="150674.8325">9635 8123 228 0,'-6'-3'85'0,"6"3"-46"0,9-18-41 0,-6 12 14 15,2-2-11-15,1 0 0 16,6-5-1-16,-3 0 2 0,6-3-1 15,-3 3-1-15,6-6 3 0,-3 3-4 16,0 1-2-16,0 1 2 16,-1 4 2-16,-2-1 9 15,-3 9 3-15,0-1 0 16,-3 8 2-16,0-2-8 16,-3 18-2-1,0-5-3-15,-3 10-2 16,0-5 1-16,0 6 1 15,0-3-1-15,3 0 2 16,0-6-33-16,3-10-14 16,0 0-55-1,6-13-36-15,-3 2 58 16</inkml:trace>
  <inkml:trace contextRef="#ctx0" brushRef="#br0" timeOffset="150959.9511">10108 7840 200 0,'3'-3'77'0,"-3"3"-42"0,3 11-26 0,0-11 22 16,0 7-13-16,-3 1 0 16,0 11-4-1,0-3-1-15,0 16-7 16,0-6 5-16,-3 14 4 0,0-9-1 16,0 7 2-16,0-7-7 15,0 1-3-15,0-6 1 16,6-7 2-16,0-3 0 15,6-11 2-15,0 0-6 16,6-10-1-16,-4 0 0 0,1-19 2 16,0 3-3-16,0-8-2 15,-3 5-25-15,3 0-11 16,-3 3-70 0,3 2-70-16,-3 4 53 15</inkml:trace>
  <inkml:trace contextRef="#ctx0" brushRef="#br0" timeOffset="152643.329">9998 10843 228 0,'-15'-6'88'0,"15"6"-48"0,-12-5-25 15,12 2 24-15,0 1-23 16,0-1-8-16,6 0-6 16,0 1-2-16,9-6 0 15,-3 3-3-15,8-9 2 0,-2 4 1 16,6-6 0-1,-3 3 0-15,3-1 2 16,-6 4-1-16,-1 2 2 16,-2 0 0-16,-3 8 1 15,-3 0 0-15,-3 11 0 16,0-1 4-16,-3 19 5 16,-3-5-7-16,-3 18-3 15,0-5-5-15,0 11 1 0,3-11-21 16,3 0-10-16,0-5-33 15,3-6-11-15,0-4-22 16</inkml:trace>
  <inkml:trace contextRef="#ctx0" brushRef="#br0" timeOffset="152967.0501">10501 10671 224 0,'-6'0'85'0,"6"0"-46"0,-3 13-32 15,3-13 18-15,0 13-7 16,0-2 2-16,-3 10-7 31,0-3 0-31,0 27-8 0,0-8-1 0,-3 14 0 0,0-9 11 16,0 6 5-16,3-6-6 16,3-2-1-16,0-6-9 15,6-7-3-15,0-6 3 16,6-11 5-16,-3-2-3 15,9-13-1-15,-3 0-2 16,2-11 0 0,-2 3 0-16,0-17 1 15,-3 7-24-15,0-7-9 16,0 4-48-16,0-3-18 16,3-11-23-1</inkml:trace>
  <inkml:trace contextRef="#ctx0" brushRef="#br0" timeOffset="155004.1616">9724 7162 312 0,'-27'14'118'0,"27"-14"-64"0,-12 15-48 0,12-15 28 15,-3 0-22-15,3 0-4 16,3 0-7-16,-3 0-4 16,9-5 2-16,0 0 0 0,6-8 3 15,-3 2-1-15,6-5 2 0,-3 3-2 16,2-6 2-16,-2 3-2 0,0-7-1 16,-3 7-2-16,0 0 1 15,-3 3 1-15,-3 10 2 16,0 0-1-16,-3 11-1 15,0 0 3-15,-3 8 0 32,0-3-4-32,0 16 1 0,0-7 0 15,-3 7 0-15,3-5 4 16,0 2 2-16,0-5-27 16,0-2-12-16,0-3-26 15,6-11-11-15,-3 0-42 16,6-13-29-1,-3 0 64-15</inkml:trace>
  <inkml:trace contextRef="#ctx0" brushRef="#br0" timeOffset="155304.1095">10123 6943 188 0,'9'-21'71'0,"-9"21"-38"0,6-8-19 0,-3 5 22 15,0 3 2 1,0 0 4-16,-3 8-14 15,0-3-5-15,3 11-13 0,-3-3-6 0,0 11-1 16,0-5 0-16,0 10 3 16,0-5-3-16,0 18 0 15,0-8 8-15,0 6 4 16,0-8-3-16,0-3 1 16,0-5-10-16,2-3-4 0,1-5 0 15,6-8 2-15,-3-3 0 16,3-16-1-16,0 3 3 15,0-15 0-15,-3 4-19 16,0-10-9-16,0 5-38 16,0-2-15-16,-3 2-47 15</inkml:trace>
  <inkml:trace contextRef="#ctx0" brushRef="#br0" timeOffset="155803.5679">9120 6281 260 0,'-12'0'99'0,"12"0"-54"0,0-2-42 16,0 2 21-16,3-3-16 15,0 0-2 1,6-5-4-16,-3 3-2 15,11-6 1-15,-2 1-4 0,12-9 2 16,-3 3 1-16,9-5 2 16,-7 3-3-16,1-1 0 15,-3 3 3-15,-3 3 1 16,-3 3-1-16,-3 10-2 16,-3 0 5-16,-7 15 1 0,1 1 4 15,-6 11 4-15,0-3-6 16,-3 13-2-16,0-6-3 0,3 12-3 15,0-6 1-15,3 5 1 16,0-5-32-16,6 3-12 16,0-8-89-1</inkml:trace>
  <inkml:trace contextRef="#ctx0" brushRef="#br0" timeOffset="156351.1762">10510 6117 340 0,'-24'21'126'0,"24"-21"-68"0,-9-2-65 0,9-1 19 16,0 0-8-16,0 1 2 31,6-6-1-31,-3 0 0 15,9-8-3-15,-3 0-4 0,6-8 1 0,-4 3 3 16,4-3 1-16,0 3-1 16,0-5 1-16,0 5-4 15,0-3-2-15,-3 3 4 16,0 2 1-16,-3 3 0 16,0 3-2-16,-3 2 1 0,-3 6-1 15,-1 0 6-15,1 13 6 16,-3 0-2-16,0 13 2 15,0-3-3-15,0 14 0 16,0-5-3-16,-3 7 1 16,3-2-9-16,0-1-3 15,0-4 3-15,0 2 2 0,0-3-21 16,0 1-11-16,0-3-49 16,3-3-21-16,0-5-31 15</inkml:trace>
  <inkml:trace contextRef="#ctx0" brushRef="#br0" timeOffset="159892.8273">9688 6112 148 0,'-6'-19'57'0,"6"19"-30"0,-6-18-12 0,6 13 18 16,0-3-5-16,0 0 0 16,0 0-4-16,0 0-1 15,0 0-12-15,0 3-4 0,3-1-1 16,-3 4 3-16,3 7 2 16,0 0-1-16,3 16-1 15,-3-2-3-15,-3 13 1 0,0-6-2 16,-3 14 2-16,0-8 2 15,0 10 5-15,0-5-4 16,0 0 0-16,3-5-4 16,0-6 1-16,0-2 2 15,6-8 2-15,0-3-3 16,6-16-3 0,0 1 0-16,3-17-1 15,-3 3-2-15,3-10-2 16,-1 2-10-16,10-10-4 15,-6 5-44-15,18-6-17 16,-3 6-58-16</inkml:trace>
  <inkml:trace contextRef="#ctx0" brushRef="#br0" timeOffset="160723.7241">10849 5887 140 0,'-3'-5'52'0,"3"5"-28"0,3-11 0 15,-3 8 22-15,0-2-14 0,0 3-6 16,3-4-4-16,0 1 0 16,0 2-12-16,0 1 5 0,0-1 5 15,-3 0 4-15,3 6 3 16,0 0-6-16,-3 5-2 15,0 0-5-15,3 13-1 16,0-5-7-16,-3 13-2 0,0-6 4 16,0 9 3-16,0-5-6 0,0 4-3 15,0-4 3-15,0 2 1 16,0-5-2-16,3-3-3 16,0-2 0-16,3-4-1 15,0-1 6-15,3-6 6 31,-3-3 0-31,5-8 1 0,-2 1-7 16,6-17-2-16,-3 3-2 16,0-16 1-16,0 3-2 15,0-5 2-15,-3 5-15 16,0 0-5-16,0 5-70 16,0 0-33-16,-3 6-31 15</inkml:trace>
  <inkml:trace contextRef="#ctx0" brushRef="#br0" timeOffset="162873.7979">9105 3863 252 0,'-15'0'93'0,"15"0"-50"0,-9 3-22 0,9-3 28 0,-3 0-15 0,3 0-2 16,0 0-24-16,0 0-6 16,0-3-3-16,0 0 0 0,6-5 3 15,0 3-1-15,6-8-1 16,-3 0 1-16,9-6 1 16,-1 3-3-16,4-5 0 15,-3 3 1-15,3 2 2 0,-3 2-1 16,-3 6-1-16,-3 3 1 15,-3 13 1-15,-1-3-1 16,-5 14 2-16,0-3-2 16,-3 10 2-16,0-2-2 15,0 8-1-15,0-6 1 16,3 3-1 0,0 0-3-16,3-2 2 15,0-6-63-15,3 0-27 16,0-2-42-1</inkml:trace>
  <inkml:trace contextRef="#ctx0" brushRef="#br0" timeOffset="164858.9213">9873 3789 216 0,'-12'0'82'0,"12"0"-44"0,0 0-22 16,0 0 22-16,0-3-22 15,0 1-8-15,6-4-4 0,-3 4-1 16,6-9-1-16,-3 3-4 0,8-8 1 16,-2 3 1-16,6-6 2 15,-3 4-1-15,3-7 2 16,-3 4-2-16,6-3 2 16,-6 5-4-16,-1 0 0 15,-2 3-1-15,0 2 0 0,0 3 15 0,-3 11 8 31,0 0-8-31,0 12-2 16,-3 1-5-16,0 11 1 16,0-6-6-16,-3 11-1 15,0-6 2-15,0 3 1 16,0-5-4-16,3 2 1 16,0-4-9-16,0 1-2 0,0-4-45 15,0-3-18-15,-1-3-41 16</inkml:trace>
  <inkml:trace contextRef="#ctx0" brushRef="#br0" timeOffset="169504.0198">8825 14195 288 0,'-18'32'107'0,"18"-32"-58"0,-9 50-37 16,9-42 26-16,-3 21-16 16,3-5-4-16,-3 34-9 15,3-8-4 1,-3 27-2-16,0-14 0 0,3 27 0 16,0-15-1-16,0 7-2 0,0-14-2 15,6 1 1-15,0-11-43 16,6-18-18-16,-3-6-79 15</inkml:trace>
  <inkml:trace contextRef="#ctx0" brushRef="#br0" timeOffset="169935.0508">9051 14430 240 0,'0'-5'90'0,"0"5"-48"0,3-3-18 0,0 3 27 16,3 0-20-16,-3 0-7 15,9 3-14 1,-3 0-5-16,15 2-3 16,-6 0 5-16,11 6 5 0,-5-3-4 15,6 10 0-15,-6-2-4 0,0 11-1 16,-4-3 1-16,-5 10 0 16,-3-5-2-16,-9 5 1 15,0 1 0-15,-15 2 1 16,3-5 6-16,-18 5 6 0,4-6 3 15,-7 1 3-15,3-5-1 16,0-6 2-16,6-3-9 16,4-2-3-16,2-3-9 15,6-2-1-15,0 0-1 16,15-4 0-16,0-1 0 16,30-4 0-16,-7 1 0 0,16-3 2 15,-6 0-3-15,14-11 0 16,-8 4 1-16,8-1 0 15,-5 0-3-15,-3 2 0 16,-7 1-36-16,-8 5-14 16,-3 0-110-1,-18 0-70 1,0 0 99-16</inkml:trace>
  <inkml:trace contextRef="#ctx0" brushRef="#br0" timeOffset="178027.6893">10280 14481 184 0,'-17'-32'71'0,"17"32"-38"0,-9-16-17 0,9 13 24 0,-3-5-8 15,0 3 1-15,0 0-5 16,0 0-3-16,0 2-13 16,0 0-5-16,0 9-3 0,3-1-2 0,-6 21-2 15,0-2-2-15,0 24 1 16,0-9 1-16,0 12 2 31,0-9 10-31,6 3 4 0,0-8-7 16,3 0-3-16,0-5-4 15,3-8-2-15,0-3 3 16,6-13 2-16,-3 0-2 16,9-11 0-16,-3 0 1 15,14-18 2-15,-5 5-5 16,9-23-1-16,-3 4 2 0,-1-15 3 16,-2 5-13-16,0 0-7 15,-3 5-23-15,0 6-9 16,-7 5-13-16,1 8-5 15,-3 2-15 1,0 11-34-16,0 0 36 16</inkml:trace>
  <inkml:trace contextRef="#ctx0" brushRef="#br0" timeOffset="178559.2588">10691 14523 200 0,'0'-3'74'0,"0"3"-40"0,-3-2-20 0,3-1 22 16,-3-2 0-16,0-1 2 15,-3 4-11-15,3-1-7 16,-3 8-11-16,0-2-4 0,-8 10 1 0,2-2-1 16,-9 15 2-16,3-2-2 15,-9 11 0-15,3-4 1 16,-5 9 1-16,5-8 1 16,3 5 2-16,3-5-5 15,3 2-1-15,3-5-4 16,9-5-3-16,0-3 2 0,12-10 2 15,0-3 0-15,12-14-1 16,-3 4 3-16,6-17 0 16,-3 3-1-16,5-18-2 15,-5 5 1-15,3-19 1 16,-3 6-6-16,3-8 1 31,-3 5 3-31,-1 2 2 0,-2 6 0 16,-6 8 1-16,-3 3 0 0,-6 7 1 15,0 3-7-15,-6 14-2 16,0-1 2-16,-3 21 1 16,3-2-1-16,-3 19 2 15,0-6 1-15,0 8 0 16,0-5 0-16,3 2 0 0,0-2 0 16,6-6 0-16,0-2-3 15,6-5 2-15,-3-4 1 16,12-4 2-16,-3 0-19 15,9-14-8-15,-6 3-20 16,5-16-8-16,-2 3-39 31,3-22-54-31,-3 6 42 16</inkml:trace>
  <inkml:trace contextRef="#ctx0" brushRef="#br0" timeOffset="178844.645">11072 13936 228 0,'-9'-6'88'0,"9"6"-48"0,-6 0-16 0,6 0 27 16,-6 3-20-16,3 0-7 15,-3 10-12-15,4-3-4 16,-10 22-4-16,3-5 2 0,-9 23 0 16,3-8 0-16,-9 19 1 15,3-8-2-15,-6 24 0 31,4-14-8-31,-1 11 0 0,3-10 3 16,3-1 2-16,3-7 0 16,3 2-2-16,3-10 1 15,3-6-1-15,1-5-36 16,8-8-13-16,-1-5-26 16,4-13-11-16,0-1-17 15</inkml:trace>
  <inkml:trace contextRef="#ctx0" brushRef="#br0" timeOffset="180292.3401">10956 14727 232 0,'-6'16'88'0,"6"-16"-48"0,0 13-36 0,0-13 21 16,0 5-1-16,0 0 5 15,3 3-15-15,0-2-6 16,3-1-5-16,-3 0 4 0,6-2 5 15,0 0-6-15,0-6-3 16,0 0-2-16,3-5 1 31,0 0-1-31,3-10 2 0,-4 2-2 16,7-11 2-16,-6 4-2 16,0-9 2-16,-3 5-2 15,-3 1 2-15,0 5 0 16,-6 2 1-16,0 3-5 15,-6 14 1-15,0-1 0 16,-3 11 2-16,0 0-3 0,-3 13 0 16,0-2-1-16,-8 12 0 15,5-4 11-15,0 7 3 16,0-7-5-16,3-1-2 16,3-2-3-16,6 10-2 15,0-4-2-15,12-9-1 16,-3-5 2-1,6-16 2-15,0 0-18 16,6-16-6-16,-3 2-4 0,14-15-1 16,-5 6 16-16,3-14 8 15,-3 5 2-15,-3-3 1 16,-4 4-1-16,1 2 0 16,-3 5 17-16,-6 5 7 15,0 3 1-15,-6 16 0 0,0 0-1 16,-6 19-2-16,0-3-2 15,-9 10-1-15,0-2-1 16,-3 10 0-16,3-7-6 16,0 5-4-16,4-6-6 15,2-2-2-15,0-3 1 16,6-13 0-16,0 0-4 0,15-11-1 16,-4 1-11-16,13-14-1 15,-6 3 4-15,9-19 4 16,-3 3 3-16,2-14 5 15,-2 4 1-15,-3 2 3 16,-3 7-3-16,-3 4 0 16,-3 5 3-1,-3 8 1-15,0 2 5 16,-3 16 3-16,0 1 0 16,-9 20 3-16,0-2-5 0,-3 8-1 15,0-6-2-15,-3 14 1 16,3-8-4-16,3 2-2 15,0-5-3-15,6 0 1 16,0-5-28-16,6-8-13 0,0-3-11 16,12-13-6-16,-4 0-22 15,19-13-11-15,-6 2 16 16,12-18 5 0,-10 5 39-16,4-18 56 15,-3 5 29-15,-4-5 19 16,-5 10 6-1,-6 0-14-15,-3 6-4 16,-6 5-34-16,0 2 0 0,-9 6 2 16,0 2-10-16,-9 9-2 15,0-1 2-15,-6 13 2 16,3 1-8-16,-9 18-2 16,4-5-4-16,-4 10 1 0,3-5-4 15,3 11-2-15,0-8-3 16,6 8 1-16,0-9-1 0,9 1-2 15,0-5-2-15,12-9-1 16,0-2-5-16,12-11-3 16,-3-2 2-16,8-16 0 15,-5 2 5-15,3-7 5 16,-3 2-14-16,6-8-3 0,-7 3 10 16,4-11 5-16,-3 5 17 15,0 1 7-15,-3 0-5 16,-3-4-3-16,-1 4 5 15,-2-3 1-15,-3 5-11 16,-3 0-5-16,0 3 1 31,-3 3 2-31,-3 2 1 0,-9 5 0 16,3 1-3-16,-6 10 1 16,0 0 4-16,-6 10 4 15,3-2 2-15,-2 29 5 16,2-5 1-16,-6 8 3 15,-1459-9-3-15,2927 9-2 16,-1459-6-7-16,6-5-2 0,0-2-2 16,6-6-1-16,0-2-1 15,9-6 2-15,-3 0-3 0,15-10-2 16,-6-1 0-16,11-10-1 16,-2 3-5-16,3-8 1 15,-6 2-5-15,0-5-1 31,-4 3-13-31,-2 5-3 0,-3 0-13 16,-3-5-5-16,0 3-42 16,-6-1-18-16,0 0-44 15</inkml:trace>
  <inkml:trace contextRef="#ctx0" brushRef="#br0" timeOffset="188264.2198">20198 3368 292 0,'-26'3'110'0,"26"-3"-60"0,-21-8-34 16,18 5 27-16,0-2-25 15,0 2-7-15,3-10 1 16,3-11 1-16,6-8-6 0,3-7-2 0,3-4-1 15,2-2-2-15,7 1-2 16,0-4-2-16,3 3 1 16,3-3 1-16,11 3 0 15,7 3 0-15,5 5 0 16,1 8 0-16,-6 13 2 16,-4 8-3-1,1 11 0-15,0 10 1 16,-4 8 2-16,-2 6-1 15,-6 2-1-15,-9 8 1 16,-10 8 1-16,-11 10 1 16,-6-12 1-16,0-6 4 15,-11 15 5-15,2-7 2 0,-9 19 0 16,3-6-1-16,-18 3-1 16,6-8-1-16,-11 3 2 15,2-14-5-15,0-5-1 0,7-5-2 16,-4-11 1-16,6-3-4 15,-9-23-2-15,4 2 0 16,-7-23-1-16,6 2-3 16,4-18 2-16,5 5-1 0,9-19 0 15,0-26 0-15,9 13 0 16,9 9-5-16,9 15-3 16,6 7-10-16,0 9-5 15,3 11-19-15,6 2-10 16,8 5-31-16,7 3-13 31,3 8-32-31</inkml:trace>
  <inkml:trace contextRef="#ctx0" brushRef="#br0" timeOffset="188563.8103">21014 3133 304 0,'-3'5'112'0,"9"-10"-60"0,6 5-39 0,-3-3 28 16,0 0-21-16,6 3-6 15,-1-5-8-15,4 0-5 16,3-3 0-16,3 0-1 0,0 3 0 16,6 7-11-16,-4 4-5 15,1 2-56-15,-6-1-25 16,-6 7-30-16</inkml:trace>
  <inkml:trace contextRef="#ctx0" brushRef="#br0" timeOffset="188810.838">20972 3358 320 0,'-9'2'121'0,"9"-2"-66"0,15 0-38 0,-12 0 30 0,9-2-23 16,-3-1-6-16,12 3-5 15,-3 0-1-15,6-3-6 16,-4 3-4-16,13-5 1 0,-6 2-2 31,6 1 2-31,-4-1-7 16,1 3-1-16,-3 0-51 0,-3 0-20 15,-3 0-83 1</inkml:trace>
  <inkml:trace contextRef="#ctx0" brushRef="#br0" timeOffset="190262.0209">21773 3358 180 0,'-9'-11'68'0,"6"-2"-36"0,3-6-11 0,0 6 25 15,3-6-17-15,3-7-6 0,0-6-1 31,3-2 0-31,6-3-11 16,3-3-4-16,5 3-3 0,4-5 0 0,3 2 0 0,3 3-2 16,8 11-2-16,1-1 3 0,6 17 2 15,-4 2 0-15,1 10 0 32,-6 11 1-32,-7 3 1 15,-8 6 3-15,-3 7 1 16,-6 8 1-16,-9 2 2 0,-9 12-3 15,-9 2 1-15,-12 2 4 16,-11 3 2-16,-7 3-3 16,-3-5-1-16,4-6-6 15,-1-10 0-15,0-9-5 0,-5-9 0 16,-4-12-1-16,-6-7 1 16,4-16-7-16,2-9-1 15,1-7-25-15,5-8-8 16,0-8-44-16,-5-8-18 15,-4-13-37 1</inkml:trace>
  <inkml:trace contextRef="#ctx0" brushRef="#br0" timeOffset="190746.2389">20698 2556 196 0,'0'-8'74'0,"0"8"-40"0,6 0 0 16,-6-5 29-16,-6 2-21 15,0 3-6-15,-5 3-11 0,-7 2-2 16,-12 8-12-16,-6 11-7 0,-5 5-2 16,-1 8-2-16,0 0 2 15,-2 6-1-15,-7-1-1 16,-9 3 1-16,-5 5 1 0,2 8-17 16,7 3-6-16,8 0-37 15,1 0-14-15,-1-8-54 16</inkml:trace>
  <inkml:trace contextRef="#ctx0" brushRef="#br0" timeOffset="190962.112">19877 3366 276 0,'9'0'104'0,"-9"2"-56"0,6 11-56 0,-3-5 16 15,3 8-6-15,3 11 1 0,3 12 3 16,2 12 3-16,1-14-4 16,-3-6-5-16,18 14-1 0,-6-5 1 15,15 10 2-15,-7-5-1 0,10 6 2 16,-6-9-33-16,17 3-12 16,-8-5-76-1</inkml:trace>
  <inkml:trace contextRef="#ctx0" brushRef="#br0" timeOffset="191394.4107">22365 2709 280 0,'6'19'104'0,"3"-14"-56"0,6 6-54 0,-6-6 17 0,0 3-12 16,6 0 1-16,3 2 0 16,3 1 2-16,-1 0-1 15,1-1-1-15,0 3 3 0,-6 3-2 16,3 6-1-16,-6-7-50 15,-3 7-21-15,-6 1-38 16</inkml:trace>
  <inkml:trace contextRef="#ctx0" brushRef="#br0" timeOffset="191693.8864">22175 3707 340 0,'-33'10'126'0,"27"-7"-68"0,9-6-65 0,0 1 21 15,3-4 4-15,6-4 8 16,6-3-11-16,6-11-3 16,2 0-8-16,1-10 2 0,3-1 3 0,3 1-5 15,2-3 0-15,4 2-2 16,-3 6-2-16,0 3 1 15,-4 2 1-15,-2 3-1 16,-6 2-1-16,-3 3-28 16,-6 3-11-16,-3 3-30 15,-4-1-9-15,-8 0-57 16</inkml:trace>
  <inkml:trace contextRef="#ctx0" brushRef="#br0" timeOffset="359218.3368">18002 4286 252 0,'-9'-2'96'0,"9"4"-52"0,0 1-49 0,0-3 22 16,9 8-6 0,3 0 5-16,0 5 5 15,-1 8-11-15,1 8 1 0,-3 8 0 16,-3 3-4-1,-9 10-2-15,-9 14 0 16,-3 10-1-16,-8 5 4 16,-4 1 3-16,0 2-4 15,-6 5 1-15,-5-2-1 16,-1-11 1-16,6-8-7 16,9-13 0-16,6-11-3 15,13-8 0-15,10-7 0 0,10-9-2 16,9-7-4-16,3-6-2 15,6-5 2-15,11 0 3 16,1 3 0-16,0 5 1 16,-7 8 3-16,-5 8 0 15,-9 18 1-15,-9 16 0 16,-9 6 0-16,-9 10 2 0,-9 13-3 16,-12 11 0-16,0-8 1 15,0 5 0-15,1 8-3 0,5-5 2 16,3-13 1-16,6-11 0 15,3-5-3-15,6-14 2 16,3 4-4-16,3-7 1 31,3-1 0-31,3 2 2 0,-3 0-1 16,-6-1 1-16,-3 7 2 16,-3 12 0-16,-3 11-3 15,-3 5 2-15,-3 3-1 16,0 16 0-16,-3 29 2 15,3-21 0-15,6-11-3 16,3 8 2-16,0-8-1 0,3-10 0 16,0-14 0-16,3-4 0 15,3 1 2-15,0-2 0 16,-3 6-3-16,0-9 2 16,0 1 1-16,3 10 0 15,0 0-3-15,-3 0 2 16,0-3-10-16,0-5-5 0,0-2 1 31,0 2 1-31,0-8 4 16,0-5 4-16,0-8 1 0,-3-3 3 15,-3-5 1-15,-3-3 1 16,-3 3 0-16,-6 13 0 16,0 11 0-16,-9 10 0 15,-2-7 0-15,-10-1 0 0,-3 9 0 16,0-1 0-16,-5 3 0 15,2-5 0-15,6-3-5 16,4 3 1-16,11-9 0 16,9-7 2-16,12-8-1 15,12-10-1-15,18-6-4 16,8-8-2-16,4-5 2 0,-3 5 3 16,-7 2 3-16,-2 9 1 15,-9 16 3-15,-6 10 3 16,-12 13 0-16,-6 6 2 15,-3 10-4-15,-6 6-2 16,0 2 0-16,-6-3 1 16,3 9-3-1,1 2 0-15,2-11 1 16,3-4 2-16,9-1-3 16,0 6 0-16,3-6-1 15,3-5-2-15,3-11 3 0,5 3 0 16,1-5-2-16,0-3 2 15,-6-3 1-15,6 1 0 16,0 10-3-16,-3 0 2 0,-3 16-1 16,-6-8 0-16,0 10 2 15,-6 6 0-15,0 3-3 16,-6-6 0-16,6 5 2 16,-3-2 0-16,0-3 1 15,0-7 2-15,0-1-3 16,0 3 0-16,0 2-1 0,3-12-2 15,0-4 3-15,3 1 0 16,0 0-2-16,0-6 2 16,0-5-1-16,0-8-2 15,0-5-26-15,3-3-10 16,0-5-13 15,-3-5-23-31,0-3 24 0</inkml:trace>
  <inkml:trace contextRef="#ctx0" brushRef="#br0" timeOffset="364992.9593">18924 4591 220 0,'-23'-14'82'0,"23"14"-44"0,-9 6-20 16,9-6 23-16,-6 10-6 15,3-2 0-15,-6 21-20 16,3-5-7-16,-3 26-5 16,0-7-3-16,0 25 3 0,3-9-2 15,-3 15-1-15,3-11 1 0,0 3 1 16,3-7-14-16,0-4-7 16,0-10-21-16,3-10-8 15,0-6-25-15,0-19-11 16</inkml:trace>
  <inkml:trace contextRef="#ctx0" brushRef="#br0" timeOffset="365475.0743">18793 4911 200 0,'6'-82'77'0,"-6"82"-42"0,21-66-19 0,-18 55 22 16,9-10-11-16,-3 2-1 16,9-2-9-16,-3 3-2 15,9 2-9-15,-4 2 5 0,10 12 4 16,-3-1-3-16,3 11 1 15,-3-3-4-15,-1 17 0 0,-2-7-3 16,-3 15 1-16,-3-4-4 16,-9 11 0-16,-3-5-1 15,-9 5 1-15,3-5-2 16,-9 2 2-16,3-5 0 16,-15 0 3-16,3-5-5 15,-12-3-1 1,7-2 0-16,-10-3 0 15,6-3 0-15,0-5 2 16,6 0-3-16,7-3-2 16,2 0-1-16,21 6 3 15,-3-3-2-15,20 8 1 16,-2-3 0-16,3 3 0 16,-3 0 4-16,0 7 1 0,-4-4-1 15,-2 5 1-15,-3-3 11 16,-6 5 6-16,-3-4-2 15,-6 4 2-15,0-5-5 0,-9 0 1 16,0-2-5 0,-9-3 1-16,3-3-7 0,-17-5-3 15,2-3-4-15,-3-2 1 16,6-1-19-16,4-4-7 0,2-1-37 16,12-2-14-16,0 0-80 31</inkml:trace>
  <inkml:trace contextRef="#ctx0" brushRef="#br0" timeOffset="365675.4962">19317 5252 284 0,'-21'3'107'0,"21"-3"-58"0,-23 10-59 0,20-10 16 0,-3 3-19 16,0-3-5-16,3 0-25 16,0 0-13-16,9 3-43 0,0-3-17 15</inkml:trace>
  <inkml:trace contextRef="#ctx0" brushRef="#br0" timeOffset="366113.1521">19457 5260 208 0,'-9'-13'79'0,"9"13"-42"0,-3-29-23 16,3 23 22-16,0-10-9 15,0 3-1-15,3-13-17 16,0 5-6-16,6-11-2 16,0 3 1-16,3-11 3 0,-3 8-2 0,9-13-2 15,-3 6 0-15,12 2-1 16,-7 5 0-16,13 3 0 15,-6 5 8-15,6 5 7 16,-7 4-3-16,7 17-2 16,-6 1-1-16,0 18-1 15,-3-5-2-15,-7 18-1 0,-2-5 10 16,-9 16 7-16,0-8-9 16,-12 14-2-16,3-9-5 15,-12 6 1-15,3-9-2 16,-8 1 0-16,2-6 3 15,-9-7 3-15,3-3-6 0,-6-14-3 32,7-2-4-32,-7-16 1 15,3 0-4-15,-3-10 1 0,6 2-3 16,7-5 2-16,2 2-21 16,6 1-8-16,3 4-29 15,9 4-11-15,0-1-59 16</inkml:trace>
  <inkml:trace contextRef="#ctx0" brushRef="#br0" timeOffset="366328.4134">19993 4985 300 0,'-18'2'112'0,"18"-2"-60"0,-6 6-69 0,6-6 14 15,0 2-77 1,0 1-29-16,3 5 9 0,0 0 8 16</inkml:trace>
  <inkml:trace contextRef="#ctx0" brushRef="#br0" timeOffset="366494.3485">20070 5183 328 0,'-23'3'123'0,"23"-3"-66"0,-9-3-66 0,9 3 20 16,0-2-15-16,0-1-1 16,3-5-69-16,0 3-30 15,6-1-13-15,-1 1-3 16</inkml:trace>
  <inkml:trace contextRef="#ctx0" brushRef="#br0" timeOffset="367598.437">21059 4585 304 0,'-15'-13'112'0,"15"13"-60"0,-15-21-30 16,15 16 31-16,-15-3-30 16,3 2-10-16,-12 1-3 15,3 2 3-15,-5 9-7 16,2-1-1-16,-3 8-1 0,6-5-2 0,0 11 1 16,3-3-4-16,7 13-2 31,-1-6 2-31,6 14 0 15,3-5-2-15,9 8 2 16,-3-8 1-16,15 7 0 0,-4-7 0 16,13 3 0-16,-6-4 0 15,6 6 0-15,-3-5 0 16,-1 8 0-16,-2-9 2 16,-3 12 1-16,-3-9-1 0,-9 11 1 15,0-8-2-15,-12 6 2 16,0-6 0-16,-15 2 1 15,3-4 0-15,-11-6 0 16,5-3 2-16,-6-15 1 16,3-1-3-16,0-10-1 15,4 0-1-15,2-10 1 0,3-1 0 16,12-13 3-16,0 3-3 16,9-13-2-16,0 5-3 15,21-16 1-15,-6 5 1 16,23-8 2-16,-8 6-1 0,9-5-1 15,-7 7 1-15,7-8-1 32,-6 9 0-32,8-1 2 15,-5 5-1-15,0 4-1 0,-6 4-24 16,-4 6-11-16,-2 3-33 16,-3 7-14-16,-3 3-70 15</inkml:trace>
  <inkml:trace contextRef="#ctx0" brushRef="#br0" timeOffset="368261.4111">21538 4572 200 0,'-9'-21'77'0,"9"21"-42"0,0-24-19 0,0 19 24 15,0-1 1-15,0 1 5 0,0 5-14 16,0 0-7-16,0 13-14 15,0-2-1-15,0 26 1 0,0-8-4 16,-9 27-2-16,0-9-2 16,-3 22-3-16,3-11 1 15,-6 14-1-15,3-11 0 0,1 2 0 16,-1-10 0-16,3-5 2 16,0-6-3-16,3-5-2 15,3-8 2-15,3-13 0 16,0-3 1-16,3-18 2 15,0 0-3-15,3-19 0 32,0 3-1-32,9-8 0 0,-4 2 2 15,7 3 2-15,-3 3-3 16,3 3 0-16,-3 2 3 16,0 8 1-16,-3 2 3 15,0 12 1-15,-3-4-1 16,-6 17 1-16,0-3-2 0,-6 13 0 15,0-3-1-15,-6 11 2 16,0-7-3-16,-6 1 0 0,0-4 1 16,-6-3 0-16,3-6-5 15,-3-7 1-15,4-1-9 16,2-15-4-16,3 2-9 16,9-15-3-16,0 2-23 15,12-5-6 1,0 2-21-16,9 3-7 15,-4 3-18 1</inkml:trace>
  <inkml:trace contextRef="#ctx0" brushRef="#br0" timeOffset="368762.5219">21767 5101 224 0,'9'-13'85'0,"-9"13"-46"0,6-11-26 0,-3 9 24 0,0-6-10 15,0 0-3-15,6-5-10 16,-3 2-4-16,6-5-5 15,0 3-2-15,2-3 3 0,-2 0-1 0,0 3 2 16,0 2-4-16,0 6-2 16,-3 0 4-1,0 10 4 1,0 0-5-16,-3 9 0 0,0-4 4 16,-3 9 5-16,-3-3-5 15,-3 10 0-15,0-5-2 16,-6 3-1-16,3-5-3 15,-3-1-2-15,0-2 1 16,0-8-1-16,3 0-3 16,3-8 2-16,0 0-1 0,6-13-2 15,0 2 0-15,6-8 3 16,0 4-5-16,6-7 0 16,0 4 0-16,6-6 2 15,-4 6 2-15,7 2 3 16,-3 2 0-16,0 7 2 15,-3-1-4-15,-3 8 0 0,-3 0 3 16,-6 13 3-16,0-3 9 16,-12 14 3-16,3-3-2 15,-3 6 1-15,0-6-7 0,0 3-3 16,0-3-6-16,3-2 0 16,0-4-2-16,3-1-2 31,0 1-33-31,9-9-12 0,-3-1-44 15,9-10-19-15,-4-1-6 16</inkml:trace>
  <inkml:trace contextRef="#ctx0" brushRef="#br0" timeOffset="369247.0554">22410 4495 284 0,'-12'11'107'0,"9"-3"-58"0,-3 24-29 0,6-30 32 15,-3 14-19 1,0-3-6-16,0 22-12 16,0-6-2-16,-3 21-8 15,0-8 8-15,-3 6 6 0,3-6-10 16,3 6-2-16,0-8-7 0,3-3-1 15,0-6-8-15,0-4-4 16,0-3-4-16,3-16-3 16,-3 0 5-16,0-11 4 15,0 0 4-15,0-7 4 0,0 2 4 16,-11-8 2-16,-1 3-1 16,-6 5-2-16,0 2 3 15,-3 9 0-15,3-3 5 16,0 11 3-16,3-1-2 15,4 6 2-15,-1-3-6 0,6 6-1 16,0-3-2-16,6 2-2 16,0-2 1-16,9 0-1 15,-3-3-3-15,6-2 2 16,-4-3-26-16,10-6-9 16,-3 1-20-16,3-8-5 15,-3 0-29 1,3-6-10-16,-3 3 7 15</inkml:trace>
  <inkml:trace contextRef="#ctx0" brushRef="#br0" timeOffset="369400.5043">22467 4921 96 0,'0'-5'35'0,"0"5"-18"0,3 3-9 0,-3-3 11 0,0 0-11 16,0 0-2-16,5 2-46 15,-2 1-18-15,3-3 18 16,0 0 9-16</inkml:trace>
  <inkml:trace contextRef="#ctx0" brushRef="#br0" timeOffset="370305.8216">22618 4892 200 0,'-12'0'74'0,"12"0"-40"0,-11 3-5 0,11-3 28 16,-6 5-20-16,0 0-6 0,-3 3-8 15,3 0 0-15,-3 0-13 16,3 0-1-16,-3 0 1 0,6 0-6 0,0 0-2 16,0 0-4-16,3-3 1 15,0 0-1-15,6-2 0 16,-3 0 4-16,9-3 1 15,-3 0-4-15,6-8 1 0,-3 0-5 16,2-5-1-16,-2-1 0 16,0-1 4-16,0 1-1 15,-3 1 1-15,3 0 2 16,-6 2 2-16,0 3-1 16,-3 6 2-16,0-1 2 31,-3 6 4-31,0-1 2 0,0 6 1 0,0 0-2 15,-3 5 1-15,0-2-2 16,0 2 2-16,0-2-4 16,3-1 1-16,0 1-7 15,3-3-1-15,0 0 0 16,3-3 0-16,0 0 0 16,3-2 0-1,-3 0 0-15,3-9 0 16,-3 1 0-16,2-5 0 15,-2-1-7-15,3-5-3 16,-3 3 1-16,0-6 0 16,3 4 6-16,-3-4 3 15,0 3-1-15,0 3-2 16,0 2 2-16,-3 3 2 0,0 0 2 16,-3 8 1-16,0 0 0 15,-3 14 2-15,0-4 1 0,-6 19 3 16,3-5-1-16,-9 24 0 15,9-9-3-15,-9 25-1 16,4-11-3-16,-7 18 1 16,3-10 0-16,-6 16 1 0,0-11 0 15,0 11 0-15,0-11-5 16,-2 8 1-16,2-13 0 16,0-3 0-16,3-8 0 15,-3-7 0-15,3-4-9 16,-5-20-2-16,2-3-1 31,-9-29 0-31,6 2 7 0,-3-26 2 16,4 3-2-16,5-9-1 15,3 6 3-15,12 0 1 16,0 5 6-16,12 1 5 16,0 4-3-16,12 3-1 15,-4 3-2-15,13 3-3 16,-3 2 1-16,3 3 1 0,0 2-1 15,-4 0-1-15,-2 3-8 16,-3 0-3-16,-3 3-54 16,-6 0-21-16,-3 0-61 15</inkml:trace>
  <inkml:trace contextRef="#ctx0" brushRef="#br0" timeOffset="371284.9226">23026 5069 200 0,'15'-2'77'0,"-15"2"-42"0,21-11-17 0,-18 9 25 16,6-4-22-1,3 1-6-15,0-3-4 16,-4 0 3-16,4-8-8 15,0 3-1-15,0-3 1 0,-3 3-5 16,0-3-1-16,-3 3 9 16,-3-3 3-16,0 3 1 0,-6 2 0 15,0 3-1-15,-9 11 2 16,3-1-3-16,-9 12 1 16,3-4-3-16,-2 14 2 15,2-5 5-15,3 10 2 0,0-5-5 16,9 10 0-16,0-5-6 15,9 3-2-15,-3-6-5 16,9-2 0-16,3 0 0 16,5-8 2-16,-2-3-1 0,15-13-1 15,-6 0-4-15,12-16 0 16,11-13-18-16,-5-3-6 16,-9-2-18-16,-10-6-9 15,-8-2-1-15,-12 2 1 16,-9 0 4-16,-12 1 5 15,0 2 23 1,-2 13 10-16,2 3 38 16,3 0 16-16,0 5 15 15,3 2 5-15,0 1-13 16,3 5-4-16,0 0-14 16,15 6-4-16,6 2-4 0,6 0 1 15,6 0-11-15,-1 0-4 16,7 2-5-16,-3 1 0 15,-3-3-11-15,-7-5-2 0,4 5-44 16,-9-6-16-16,-3 9-86 16</inkml:trace>
  <inkml:trace contextRef="#ctx0" brushRef="#br0" timeOffset="372007.6616">21621 5196 212 0,'-9'-10'79'0,"9"10"-42"0,-3-13-28 16,3 10 22-16,0-8-17 0,0 3-2 16,3-5-4-16,0 3 0 15,3-1-4-15,0 0-1 0,6 1 1 16,-3 2 2-16,6 3 1 31,-3-1 3-31,3 6 1 0,-3 0-3 16,-1 6 0-16,4-1-3 15,-6 6 2-15,-3-1 0 16,-3 3 3-16,-3-2-3 16,-3 5 1-16,0-3-5 15,-9-2 0-15,-3 2-1 16,4-5 1-16,2 0-2 0,0-3 2 16,0-2-4-16,3-3-2 15,0 0-16-15,3-3-5 16,0 0-37-16,9-5-15 15,0 3-40 1</inkml:trace>
  <inkml:trace contextRef="#ctx0" brushRef="#br0" timeOffset="374147.2805">23559 5064 332 0,'-6'-3'126'0,"6"3"-68"0,12-5-63 0,-9 3 20 16,9-1-9-16,-3 0-1 16,17-2-3-16,-2 2-2 15,12-2 1-15,-6 2-1 0,11 1 2 0,-8-1-14 16,-3 0-7-16,21-2-39 15,-13 0-15-15,-5 0-50 16</inkml:trace>
  <inkml:trace contextRef="#ctx0" brushRef="#br0" timeOffset="374548.0977">24181 4707 216 0,'3'0'82'0,"3"-3"-44"0,6 1-14 0,-6-1 27 16,0 0-4-16,0 3 1 15,-3 0-13-15,3 3-6 16,0 2-17-16,-6 6 1 0,0 2 3 16,-3 6-6-16,-9 7-1 15,-3 6-3-15,-12 2 1 0,-3 1-4 16,-2-4-2-16,8-2-3 15,6-10 1-15,3-3 1 16,3 0 0-16,0-3 0 16,0-2 2-16,6-1-3 15,9 1-2-15,0-3 4 16,18 0 1 0,-6 0 0-16,18-6-2 15,-9 1 1-15,14-3-1 16,4 2 0-16,0-4 2 15,-1-3-12-15,-8-6-6 16,-9 0-29-16,3-2-13 16,-10-11-23-16,-5 1-7 15,-3-7-32-15</inkml:trace>
  <inkml:trace contextRef="#ctx0" brushRef="#br0" timeOffset="374779.9274">24383 4633 292 0,'-3'-3'110'0,"0"3"-60"0,1 6-28 0,-1-1 31 16,0 3-11-16,0 13-2 0,-3 11-11 16,-9 13-6-16,-3 13-13 15,0 8 2-15,-3 13 2 0,-3 6-7 16,9-32-2-16,1-8-3 16,5 10-2-16,0 17-13 15,0-17-4-15,6-4-29 31,0-14-12-31,6-11-85 16,3-15-68-16,0-9 80 16</inkml:trace>
  <inkml:trace contextRef="#ctx0" brushRef="#br0" timeOffset="376121.1331">24556 5281 160 0,'-3'-5'63'0,"3"0"-34"0,0 2-8 0,0 3 25 16,0 0 0-16,0 0 5 15,-3 5-22-15,-3 6-7 0,-6 7-13 16,-3 1 3-16,-2 5 3 0,-4 5-7 15,0-3-2-15,-3 3-6 16,9 0-1-16,-3-2 1 16,6-6 0-16,3-5-3 0,4-6 0 15,5-10-1-15,2-7 3 32,7-7 0-32,6-7 1 0,12-5 0 15,6-3 0-15,0-1-3 16,2 1 2-16,-2 8 1 15,-3 8 0-15,-6 5 0 16,-4 8 2-16,-2 11 10 16,0 2 7-16,-6 5-6 15,0 4 0-15,-3 4-7 0,-3 3-4 16,0 3-8-16,-6-3-1 16,-3-3-26-16,0-2-8 15,-3-5-45-15,-3-9-18 16,0-10-2-1</inkml:trace>
  <inkml:trace contextRef="#ctx0" brushRef="#br0" timeOffset="376351.9884">24535 5450 264 0,'-3'-2'99'0,"3"2"-54"0,0 0-17 0,-6 0 30 16,0 2-13-16,-3 6-3 15,0 3-16-15,1 2-6 0,-1 11-11 16,-3 8-2-16,-3 5 0 0,-6 10-3 16,6 4-1-16,-9-1-1 15,-2 6-2-15,-7 4-10 16,0-1-4-16,-3-1-44 16,1-8-17-16,14-8-82 15</inkml:trace>
  <inkml:trace contextRef="#ctx0" brushRef="#br0" timeOffset="377017.5199">23574 6255 220 0,'-12'-6'82'0,"12"6"-44"0,-9 0-7 0,9 0 32 16,-9 3-18-16,3 0-3 15,-6 5-15-15,0 0-5 16,-12 15-13-16,10-4-1 0,-10 15 2 15,3-5-6-15,-3 9 0 0,0-4-2 0,9 3-2 16,1-5 1-16,11-1-1 16,0-4-5-16,9-6 1 15,0-5-11-15,11-11-6 16,-5-2-8-16,15-19-5 16,-6 3 3-16,3-22 4 31,-3 6 13-31,-7-5 8 0,4 5 6 15,-6 0 5-15,-3 5 13 16,-3 8 6-16,0 3 1 16,-6 15 0-16,0-2-12 15,0 16-5-15,0-2-5 16,-3 12-3-16,0-2 1 16,3 2-1-16,0-5 0 0,0 1 0 15,0-4-18-15,3-5-5 16,0-2-33-16,6-14-14 15,0 1-51 1</inkml:trace>
  <inkml:trace contextRef="#ctx0" brushRef="#br0" timeOffset="377386.079">23812 6302 248 0,'0'3'93'0,"0"-3"-50"0,-9 16-26 0,9-16 27 16,-3 13-8-16,-3 0 2 15,-3 11-13-15,0-3-6 16,-6 8-10-16,3 1-4 0,1-7-1 15,2-1-2-15,9-4 1 32,0-2-4-32,9-8-2 0,-1 0-18 15,10-13-9-15,-3-1-9 16,9-15-1-16,0 3 9 16,3-12 3-16,-7 1 10 15,1 3 6-15,-6 5 13 16,3 5 9-16,-6 0 29 15,-3 8 12-15,-3 3-11 0,-3 13-3 16,0 0-16-16,-3 13-5 16,0-3-12-16,-3 9-2 15,0-1-2-15,0-2 0 16,0-3-3-16,6-2 2 16,-3-3-26-16,9-14-9 0,-3 1-17 31,9-14-5-31,-3 3-13 0,8-18-5 15,1 5-14 1</inkml:trace>
  <inkml:trace contextRef="#ctx0" brushRef="#br0" timeOffset="378023.1477">24187 6210 324 0,'-9'-6'121'0,"9"6"-66"0,-12 3-42 0,12-3 28 16,-9 8-14-16,0-3-3 0,-3 11-12 15,-2-3-5-15,5 19-4 16,0-3-3-16,-3 14 3 0,3-6-4 15,0 0 0-15,3-3 1 16,3-2 0-16,0-6-3 16,9-7 0-16,0-3-20 15,6-11-10-15,0-2-10 0,3-19-3 16,-4 3 16-16,1-9 10 16,-3 4 12-16,-9-6 5 15,0 3 3-15,-15-3 0 16,4 6 22-16,-1 4 10 15,0 4 6-15,-3 2 2 0,3 3-9 32,3 7-2-32,0 1-14 0,6 2-4 15,0-2-7-15,15-1-3 16,-3 1-3-16,15 0 1 16,-3-1 1-16,8-2 2 15,-2 0-23-15,3 0-8 16,-6 0-10-16,0-2-4 15,-4-1 4-15,-2-8 1 0,0 4 17 16,-3-1 8-16,-6 0 5 16,0 0 6-16,0 2 1 15,0 1 3-15,-3 0-1 16,0 2-1-16,-3 1 1 16,0-1-1-16,0 0-3 15,0 1 2 1,-1 2 3-16,1 0 1 15,0 0 10-15,-3 0 6 16,0 0 1-16,0 0 0 16,0 0-8-16,0 0-3 15,0 0-5-15,0 0-3 0,0 0 0 16,0 0-1-16,0 0 0 16,0 0 2-16,0 0-3 15,0 0 0-15,0 0-6 16,0 0-3-16,0 0-27 0,0-3-12 15,0 3-12-15,0-3-4 16,0 3-23 0</inkml:trace>
  <inkml:trace contextRef="#ctx0" brushRef="#br0" timeOffset="378239.8153">24363 6289 248 0,'0'0'93'0,"0"0"-50"0,0 3-13 16,0-3 34-16,0 2-14 15,0 1-4-15,0 5-15 32,0 0-7-32,0 8-14 0,0-3-2 0,0 8-1 15,0-2-3-15,0 5-1 16,0-6-1-16,0 3-2 16,0-5-28-16,0-3-14 15,0-2-38-15,3-11-14 0,0 0-46 16</inkml:trace>
  <inkml:trace contextRef="#ctx0" brushRef="#br0" timeOffset="378424.3893">24372 6125 280 0,'-3'-13'107'0,"3"13"-58"0,0 0-29 0,0 0 32 16,0 0-28-16,0 0-8 31,3 5-10-31,0 0-3 0,-1 9-1 15,1-4-4-15,3 4 1 0,0-4-43 16,3 1-18-16,0-3-59 16,6 0-44-1,-6-3 68-15</inkml:trace>
  <inkml:trace contextRef="#ctx0" brushRef="#br0" timeOffset="378623.5566">24541 6228 256 0,'-3'8'96'0,"3"-8"-52"0,-3 19-18 0,3-17 31 15,0 9-19-15,0-3-6 16,0 16-6-16,0-3-2 0,-6 21-13 16,0-7 0-16,-3 15 0 0,0-8-4 15,1 14 1-15,2-9-7 16,0 1-1-16,0-8-9 16,3-6-4-16,0-5-35 0,3-13-14 15,0-3-25-15,6-21-9 16,-3 0-21-1</inkml:trace>
  <inkml:trace contextRef="#ctx0" brushRef="#br0" timeOffset="378986.2431">24511 6419 244 0,'-14'-8'90'0,"14"8"-48"0,8-5-23 15,-5 2 29-15,0 0-19 16,0 1-4-16,3-4-13 15,0 4-5-15,0-4-4 0,3 4-3 0,3-4 3 16,0 1-4-16,0 5 0 16,0 0 3-16,0 0 1 15,-3 0-1-15,3 3-2 16,-4-1 1-16,1 6-1 0,0 0 0 16,0 8 0-16,0-3 2 31,-3 11 1-31,-3-8-1 15,-3 8 1-15,0-3 0 16,-6 6 3-16,-3-4-3 0,-3 4 0 16,0-3 1-16,-2 2 2 15,-1-5-5-15,-6 0-3 16,3-2 1-16,-3-6 0 16,6-2-19-16,6-11-9 0,-3 0-36 15,3-3-14-15,4 0-42 16</inkml:trace>
  <inkml:trace contextRef="#ctx0" brushRef="#br0" timeOffset="379719.342">24660 6575 228 0,'9'-19'85'0,"-9"19"-46"0,9-18-32 0,-6 13 18 0,3-3-13 32,-3 0-2-32,9-3-8 15,-3 3-2-15,0-2 0 16,0 2 0-16,3 0 2 0,-6 2 1 0,5 6 1 16,-2 0-2-16,6 3-2 15,-6 0 9-15,0 5 6 16,-3 0-1-16,-3 7 2 15,0 1 0-15,-3 3 2 0,0-3-1 16,-3 0-1-16,0-3-6 16,-3-3-4-16,0-2-3 15,-3-5-3-15,3 0-2 16,0-6 1-16,-3 0 1 16,6-10 0-16,0 3-9 15,3-6-2 1,0 2-10-16,6-1-1 15,3 1-7-15,0 1-1 16,0 3 11-16,3 2 9 16,-3 0 6-16,3 5 3 15,-3 0 7-15,3 6 6 16,-3 0 0-16,0 7 3 16,0-2 1-16,3 5 2 0,-7-2-6 15,1 0 1-15,0-1-8 16,-3 1-1-16,0-3-4 0,0-3-1 15,3 0 1-15,-3-5 0 16,0 0-5-16,3-8-1 16,-3 3-13-16,3-11-3 15,-3 3 7-15,3-6 6 0,0 4 4 16,-3 1 3-16,3 4-1 16,0 2 1-16,0 2 4 15,0 6 3-15,3 0 0 16,-3 6 2-16,-3-1-2 15,0 6 0-15,0-3-6 32,3 2-1-32,-4-2-2 0,4 0 3 15,0-3-20-15,0-2-6 16,0 0-39-16,3-9-17 16,0 1-8-1</inkml:trace>
  <inkml:trace contextRef="#ctx0" brushRef="#br0" timeOffset="380723.0845">25175 6218 208 0,'-3'-6'77'0,"3"6"-42"0,-3 6-10 15,3-6 25-15,0 5-16 0,0 0-7 16,0 9-8-16,0-4 0 16,-3 14-10-16,0-6 1 0,0 9 3 31,-3-3-5-31,0 5-2 0,0-5-1 15,3-1 1-15,1 1-8 16,-1-5-3-16,0-3-8 16,3-8-5-16,0 0-4 15,3-11 1-15,-3 0-1 16,0-7 0-16,0-1 8 16,0 0 6-16,0 1 5 0,0-1 2 15,0 6 3-15,0 0 1 16,0 2 5-16,-3 3 5 15,3 0-1-15,0 5 3 16,0 1-8-16,3 4-2 16,-3-4-5-16,3-1-1 15,-1 0 1-15,4 0 2 0,0-2-3 16,0-3 0-16,-3 0 1 16,3-3 0-16,0 1-5 15,3-6-1-15,-3 3-4 16,3-6-1-16,-3 3 3 0,0-8 5 15,0 3 2-15,-3 0 1 32,0 2 6-32,0 1 4 0,-3 2 8 15,0 2 3-15,0 1-6 16,-3 5-4-16,3 0 2 16,-3 8 2-16,0-3 0 15,0 3 1-15,3 0-2 16,-3 0-1-16,3-3-3 15,0 1-1-15,0-1-8 0,0-2 0 16,0-1-3-16,3-2 0 16,-3 0 4-16,3-8 1 15,0 0-6-15,0-5 0 16,0 3-6-16,0-4-1 16,0 4 5-16,0-4 2 15,0 4 3 1,0-1 0-16,0 1-3 15,0 2 2-15,0 0 3 16,0 3 1-16,-3-1 5 16,0 9 5-16,0 0-1 15,3 5 1-15,-3-3-5 16,0 19-3-16,0-3 2 0,-3 21 2 16,3-7-2-16,-3 17-2 0,0-7 4 15,-6 16 2-15,3-8-9 16,-3 8 0-16,0-11-2 15,-6 1 2-15,0-9-3 16,0-5 0-16,6-5-4 16,-9-11 1-16,4-3-3 15,-7-12 2-15,0-1 1 0,0-18-1 16,6 2 1-16,-3-10 3 16,3 2 0-16,7-4 1 15,2 1 0-15,9-1 0 16,0 2 0-16,5-1 0 15,1 4-3-15,3 2 2 32,-3 3 1-32,3 2 2 0,-6 3-1 15,6 3-1-15,-3 0-17 16,0-1-9-16,-6 4-55 16,0-1-24-16,-3 0-39 15</inkml:trace>
  <inkml:trace contextRef="#ctx0" brushRef="#br0" timeOffset="381885.9277">19698 7144 176 0,'3'2'68'0,"-3"-2"-36"0,12 3-18 0,-9-3 22 15,3 0-20-15,0 0-8 16,3 0-6-16,0 0 0 16,0 0-1-16,0 0-1 0,0 5 3 31,0 1-4-31,-3-1 0 0,0 0-39 15,0 6-15-15,-3-3-33 16</inkml:trace>
  <inkml:trace contextRef="#ctx0" brushRef="#br0" timeOffset="382070.0732">19576 7366 204 0,'-18'8'77'0,"18"-8"-42"0,0 0-32 0,0 0 15 16,3 0-9-16,0 0-1 15,6 3-4-15,-3-3-3 16,18 2 0-16,-6 1-1 0,12 0 2 16,-6-1 1-16,8 1 3 0,-2-1-80 15,3 1-63-15,-3 0 45 16</inkml:trace>
  <inkml:trace contextRef="#ctx0" brushRef="#br0" timeOffset="382454.723">20511 6726 240 0,'-3'-6'90'0,"3"6"-48"0,3-2-42 15,-3-1 18-15,0 3 5 0,0 0 8 16,-6 8-14-16,0-3-7 16,-6 17-6-16,0-4-4 0,-6 14 1 15,3-6-1-15,-2 9 0 16,-1-6 0-16,-3 3 0 16,3-6-3-16,0-2 2 0,3-3 7 31,9-3 4-31,0-2-3 15,9 0-2-15,0-3 0 0,12-2 1 16,-3 2-1-16,27-5 0 16,-6-3-3-16,11-2-2 15,-5 0-13-15,3-3-4 16,-7 0-62-16,7-6-25 16,-3 1-9-16</inkml:trace>
  <inkml:trace contextRef="#ctx0" brushRef="#br0" timeOffset="382686.1876">20695 6710 296 0,'-23'16'112'0,"23"-16"-60"0,-15 39-39 0,15-33 30 16,-12 20-15-16,3-5-4 15,-6 14-7-15,0-6-3 16,-3 16-8-16,3-8-4 0,1 13 1 15,2-8-2-15,0 11-1 0,3-10-28 32,6-1-14-32,0-5-53 0,3 0-24 15,0-5-2 1</inkml:trace>
  <inkml:trace contextRef="#ctx0" brushRef="#br0" timeOffset="382970.7154">20169 7422 316 0,'-3'0'121'0,"3"0"-66"0,26 0-47 15,-20 0 27 1,12 0-7-16,-3 0 1 15,12 0-5-15,-3 0-1 16,23-3-12-16,-8 0-7 0,15 1 0 16,-10-1-3-16,10-2-1 15,-7 2 1-15,10-2 1 0,-6-1-25 16,-7 6-10-16,-5 0-49 16,-9 6-22-16,-3-4-39 15</inkml:trace>
  <inkml:trace contextRef="#ctx0" brushRef="#br0" timeOffset="383424.3479">20368 7551 276 0,'-3'-5'104'0,"3"5"-56"0,15-3-36 15,-12 1 24-15,6-1-15 32,0 3-4-32,12 0-2 0,-4 0 1 15,7 0-9-15,-3 0 0 0,3 8 0 16,-3 0-1-16,-3 8-1 16,-3-3-3-16,-7 13-2 15,-2-4 3-15,-12 9 0 16,1-4-1-16,-16 10 1 15,3-8-11-15,-9 0-4 0,6-2 8 0,-3 2 4 16,4-3 1-16,-1-5-1 16,3-2-2-16,3-3-1 15,3-3 2-15,6-5 0 16,0-3 1-16,9-2 0 16,0-1 2-16,12 1 1 31,0 0-1-31,15 2 1 0,-7-2-4 15,10-3 0-15,-3 0-15 16,3 0-6-16,-7 0-64 16,4 0-26-16,-3 0-9 15</inkml:trace>
  <inkml:trace contextRef="#ctx0" brushRef="#br0" timeOffset="383702.9568">21160 7345 376 0,'-6'5'140'0,"6"-5"-76"0,12 3-75 0,-9-3 24 16,6 0-12-16,-3 0-1 0,14 2-2 15,-2 1-1-15,6 0-115 16,-3-1-50-16,0 9 42 16,-3-3 23-16</inkml:trace>
  <inkml:trace contextRef="#ctx0" brushRef="#br0" timeOffset="383871.572">21225 7498 328 0,'-18'6'123'0,"18"-6"-66"0,0-3-66 0,0 3 18 16,6-3-9-16,0 1 2 0,15-1-1 16,-3 3 2-16,12-3-2 31,-3 3-67-31,8 0-27 0,-5 0-31 15</inkml:trace>
  <inkml:trace contextRef="#ctx0" brushRef="#br0" timeOffset="384487.5971">21940 7128 356 0,'-3'0'132'0,"3"0"-72"0,6-3-55 0,-3 1 30 0,0 2-12 16,0 0 1-16,3 0 2 16,-1 0 1-16,7 0-14 0,-3 0 3 0,3 2 2 15,-3 1-4-15,6 5 0 16,-3-3-4-16,3 6-1 16,-3-1-8-16,-3 9 0 15,-3-3 1-15,-9 13 1 16,0-3-1-16,-9 11-2 15,0-5 1-15,-6 16 1 0,3-9-6 16,-12 14 1-16,4-8-1 16,-16 3 2-16,6-6-1 15,-3 3 1-15,7-8 2 16,-1 3 0-16,6-8-5 16,6-6 1-16,0-2-3 15,15-6 2 1,0-2 5-16,18-5 2 15,0-1-3-15,12-4 1 16,-3-1 2-16,8-2 3 16,-2-1-4-16,12-2-1 15,-9 0 2-15,5 0 3 16,-5 0-11-16,3 0-3 0,-6 0-31 16,-7-2-12-16,-2-1-68 0,-12 0-27 15,-3 3-1 1</inkml:trace>
  <inkml:trace contextRef="#ctx0" brushRef="#br0" timeOffset="385441.0456">19826 8827 212 0,'-38'0'79'0,"38"0"-42"0,-33-16-39 0,30 13 14 15,-9-5 16-15,3 3 11 16,-3-8-18-16,3-1-6 15,6-7-10-15,0 3 3 0,9-11 2 16,0 5-3-16,9-13-2 16,0 5-2-16,9-8-3 0,-3 8-2 15,5 3 1-15,-2 3 1 16,15 7 2-16,-6 4-1 16,8 9-1-16,-5 1 12 15,0 16 4-15,-4-1-2 16,-5 17 0-16,-6-4-6 15,-6 20-3-15,-3-9-2 0,-12 19 0 16,0-8 2-16,-15 11 4 16,0-9 0-16,-9 3 0 15,3-7 1-15,-8-6 4 16,2-5-4-16,-18-9 2 16,7 1-7-16,-10-13-3 15,9-3-1 1,1-14 1-16,5 1-6 0,6-13 1 15,6-1-1-15,9-7-1 16,0 4-12-16,21-7-4 16,-3 6-20-16,21-4-9 15,-6 3-26-15,15 3-10 16,-7 3-29 0</inkml:trace>
  <inkml:trace contextRef="#ctx0" brushRef="#br0" timeOffset="386041.484">20350 8668 304 0,'-3'5'115'0,"3"-5"-62"0,15 3-55 0,-12-3 22 16,6 0-12-16,0 0-2 16,18 2-3-16,-6-2-3 0,11 0 1 15,-2 0 1-15,3 3 1 0,-3 0-1 16,-4-1-2-16,-2 1-21 0,0 2-11 15,-6-2-66 1,3 5-66-16,-6-3 49 16</inkml:trace>
  <inkml:trace contextRef="#ctx0" brushRef="#br0" timeOffset="386240.6523">20413 8861 320 0,'-15'8'121'0,"15"-8"-66"0,0-3-53 16,0 3 25-16,3 0-16 0,0 0-1 15,12 0-8-15,-3 0-4 16,8 0 1-16,-2 0 2 0,12-2 2 16,-6-1-1-16,6 0-2 15,-4 1-37-15,4-4-17 16,-3 1-88-1</inkml:trace>
  <inkml:trace contextRef="#ctx0" brushRef="#br0" timeOffset="386987.8506">20886 8954 264 0,'-27'-14'99'0,"27"14"-54"0,-12-26-31 15,12 21 26-15,0-9-24 16,0 4-8-16,6-14-6 15,0 3-2-15,12-14 0 0,-3 6 0 0,12-10 0 16,-3 7 0-16,8-5 0 16,-2 5 0-16,9 3 0 15,-7 5 2-15,13 6 1 16,-6 2-1-16,2 13 1 16,-5 0 11-16,-3 17 8 15,-3-4-7 1,-6 17-3-16,-7-6 4 15,-5 21 3-15,-3-5-3 16,-12 16-1-16,0-8-5 16,-15 8-1-16,1-8-5 0,-10 3-1 15,3-3-1-15,-12-8 1 16,6-6-9-16,-23-9-1 16,8-4-29-16,-14-18-12 0,8 0-63 15,-23-29-29-15,11 5 19 16</inkml:trace>
  <inkml:trace contextRef="#ctx0" brushRef="#br0" timeOffset="387272.1956">19451 8512 336 0,'0'2'126'0,"0"-2"-68"0,24-13-70 15,-18 10 20-15,6-5-6 16,-3 1 3-16,15-12 0 0,-3 3 0 16,20-5-3-16,-8 2-4 0,12-4-1 15,-10 1 2-15,7 1 2 16,-6 0-22-16,-1 5-11 15,-5 3-78 1,-3 8-64-16,-6-1 61 0</inkml:trace>
  <inkml:trace contextRef="#ctx0" brushRef="#br0" timeOffset="387488.0756">19472 8739 316 0,'-27'19'118'0,"27"-19"-64"0,3 26-52 0,-3-23 23 16,9 10-13-16,-3-2 1 15,6 10-8-15,0-3-1 16,9 9-2-16,-3-3 1 0,14-1 0 16,-2-1-1-16,9 1 1 0,-6 1-24 15,8 0-11-15,-5-5-115 16</inkml:trace>
  <inkml:trace contextRef="#ctx0" brushRef="#br0" timeOffset="388289.0792">21359 8284 236 0,'-18'-16'90'0,"18"16"-48"0,-9-10-29 15,9 7 22-15,-3 0 13 16,1 1 9-16,-1 2-19 15,0 0-10-15,0 2-16 16,0-2 0-16,3 8 4 0,0 0-2 0,9 5 2 16,-4 1-5-16,10 10 1 15,-3-6-7-15,6 11-3 0,0-5-1 16,3 2-1-16,-3-4 0 16,3 4 0-16,-4-2-3 15,4 0 0-15,-3-6-20 16,0 3-10-16,-3-2-25 15,0 2-11-15,-3-2-54 16,0 7-54-16,-4-5 61 16</inkml:trace>
  <inkml:trace contextRef="#ctx0" brushRef="#br0" timeOffset="388542.5703">21321 9348 356 0,'-15'2'134'0,"15"-2"-72"0,9-13-74 0,-6 11 18 16,6-9-3-16,-1 3 3 16,10-8-3-16,-3 3 0 0,9-8-1 15,-3 5-4-15,3-5 1 0,-7 5 3 16,10-8 1-16,-3 5-1 15,12-7-2-15,-3 5-59 16,8-11-27-16,-5 3-54 16</inkml:trace>
  <inkml:trace contextRef="#ctx0" brushRef="#br0" timeOffset="733660.2739">18734 12742 236 0,'-15'-16'88'0,"15"16"-48"0,-3-2-42 0,3 2 17 0,0 0 6 15,0 0 7-15,3 13-1 16,-3-2-2-16,3 34-13 16,0-8-3-16,-3 34 1 0,0-10-6 15,0 37 0-15,0-16-2 16,-3 26-2-16,3-18 1 15,-3 8 1-15,0-16-1 0,3-8-1 16,0-10-10-16,0-14-4 0,0-5-39 16,0-29-16-16</inkml:trace>
  <inkml:trace contextRef="#ctx0" brushRef="#br0" timeOffset="735015.644">18707 12917 236 0,'0'-90'90'0,"0"90"-48"0,6-42-25 0,-3 34 27 16,3-8-14-16,-3 3-3 16,6-1-9-16,0 4-3 15,15 7-9-15,-6 1-4 0,11 12 1 16,-2-2 0-16,6 16 3 16,-6-3-3-16,-1 13 0 0,-5-4 8 15,-6 9 4-15,-3-4-3 16,-12 4-2-16,0-4-3 15,-18-1 0-15,3-5-2 16,-12-2 2-16,4-6-4 16,-10-5-2-16,6-3 0 0,-6-5-1 15,4-3-5-15,5-5-1 16,6 0-17-16,15-2-5 0,0-1-15 16,12-2-3-16,0-1-13 15,24-2-5-15,-4 0 6 16,19-5 5-16,-9 0 30 15,2-3 13-15,-5 0 8 32,0-5 2-32,-6 5 44 0,-7-2 20 15,-5 2 1-15,-6 0-1 16,-3 3-19-16,-9 2-7 16,0 3-11-16,-9 5-5 15,3 3-6-15,-9 14 0 16,3-4-7-16,-5 14-3 15,2-5 1-15,0 7 0 0,0-2-3 16,6 2-1-16,0-4-3 16,9-4-1-16,0-2 1 0,9-5 2 15,0-4-6-15,9-12 1 16,-3 3-19-16,5-25-6 16,-2 6 2-16,3-24 0 31,-3 8 12-31,0-8 9 0,-3 8 3 15,-3 5 4-15,-3 6 1 16,-3 7 1-16,0 3 0 16,-6 14 2-16,0-1 1 15,0 19 3-15,0-3-5 16,0 11-1-16,0 16-4 16,2-14-1-16,1-2 1 0,0 2 0 15,0-2-18-15,3 0-8 16,0-3-17-16,3-5-8 15,0 0 7-15,6-8 6 16,-3 0 20-16,-3-6 8 16,0 1 9-16,-9-3 5 15,0 0 27 1,-3 0 12-16,0 0-8 16,-3-3-3-16,3 1-10 15,0-4-2-15,0 1-9 0,6-11-4 16,6-13-7-16,6-8 0 15,6-3 0-15,2 1 0 16,4-1-3-16,0 3 2 16,0 5-10-16,-6 16-3 0,-3 0-13 15,-1 6-3-15,-2 2 0 16,3 5 4-16,-3 1 12 16,0 4 8-16,0 1 4 15,0 0 4-15,-3-1-1 16,-1 1-1-16,-2 0 5 15,0-3 1-15,0 0 17 0,0-3 10 16,-6 0-6-16,-3 1-1 16,0-1-9-16,-6-2 0 15,-3 2-6-15,-3 3-1 16,0 0 2-16,-5 5 3 16,2 1 0-16,-3 12 4 15,3-2-5 1,0 16 2-16,-9 13-7 15,9 0-1-15,3-8-4 16,10-5-1-16,4-6-3 0,10-8-3 16,3-7 2-16,0-14 2 15,0 3-5-15,9-21 1 16,-3 5-6-16,11-21 1 16,-2 6 2-16,-3-6 3 0,-6 5 0 15,-6 3-1-15,-3 5 5 16,-9 5 3-16,0 3 5 15,-9 14 2-15,-6 10 1 16,-3 16 2-16,3 10-5 16,0 0-3-16,3 3-3 15,3-2-3 1,3-6 1-16,6-5-1 16,3-6 0-16,9-5 0 15,6-5-20-15,3-5-7 16,2-8-26-16,-5-3-9 15,-3 0-18-15,3-11-5 16,-3 4-31 0</inkml:trace>
  <inkml:trace contextRef="#ctx0" brushRef="#br0" timeOffset="736899.9537">19832 12801 236 0,'-9'5'88'0,"9"-5"-48"0,-3 8-20 0,3-8 27 16,0 8-14-16,-6 10-1 15,3 1-6-15,0-3 1 0,-2 10-15 16,-4 14 4-16,3-16 2 0,0-3-8 16,0 3-1-16,3-6-7 15,0 1-4-15,0-4 3 16,6-4 1-16,0 0-3 16,6-9 1-16,-3 1 0 15,9-16 0 1,-4-1-3-16,7-20 0 15,-3 5 2-15,6-11 0 16,-3 6-2-16,3-6 2 16,-3 6-1-16,-1-1-2 15,-2 6 3-15,-3 6 2 16,-3 4 2-16,-3 14 3 16,0-1 1-16,-9 17 3 0,3-3 1 15,-6 24 1-15,0-9 0 16,0 12 2-16,0-3-5 15,0 2-3-15,-3 14-8 0,6-22-1 16,0-2 3-16,3-6 2 16,0-2-5-16,9-8 0 15,-3-2-6-15,15-20-1 32,-3 1-6-32,9-19-1 0,-6 6 8 15,5-6 4-15,-5 3 4 16,0 3 3-16,-3 2-1 15,-6 5-1-15,-3 3 3 16,-6 14 0-16,0-1 5 16,-6 19 3-16,0-3-4 0,-6 14-2 15,0-4-2-15,3 7-3 16,0-7-2-16,3 1 1 16,0-5 1-16,6-1 0 15,0-2-11-15,6-3-3 16,0-2-9-16,6-6-2 15,-3-2-5-15,8-11-1 0,-2 3 3 16,3-14 5-16,-3 3 11 16,0-8 4-16,-3 6 6 15,0-6 3-15,0 3 0 16,-4-3-1-16,-2 3 3 0,-3 0 2 16,0 5 13-16,-3 0 8 31,0 3 0-31,-6 2-1 15,0 1-11-15,-6 7-4 0,0 0 5 16,-2 9 2-16,-1-1-4 16,0 13 0-16,0-2-8 15,3 5-1-15,0-5-2 16,3 6 1-16,3-4-4 16,3 1 0-16,0-4 1 0,6-1 0 15,-3-4 2-15,6-4 1 16,0-1-4-16,3-8 1 15,0 1-2-15,3-9 0 16,-4 0 4-16,4-7 1 16,-3 2-4-16,3-5-1 15,-3 2 1 1,6-5 0-16,-3 3 1 16,0 0 0-16,-3 3 0 15,-1-4 0-15,-2 1-3 16,3 3 2-16,-3 2 1 0,0-3 2 15,0 3-3-15,-3 1 0 16,0 1 1-16,0 1 2 16,0 3-3-16,0-1-2 15,-3 3 2-15,0 0 2 0,0 3 0 16,0 0 2-16,0-1-2 16,-3 4-1-16,0-1 1 15,0 6-1-15,0-1-3 16,-3 6 2-16,0 0 3 15,0 5 1-15,0-2-4 0,-3 7 1 16,3-2 2-16,0 8 1 16,0-5-4-16,0 2-1 15,0-3 3-15,3 6 1 16,0-3-3-16,6-2 1 16,-3-3 2-16,6-3 1 15,0-2-4 1,6-9-1-16,-3-2-13 15,5-8-5-15,-2 0 0 16,3-8-1-16,0 3 12 16,0-5 7-16,0-1-3 15,-3-2 2-15,2-8 1 0,1 0 3 16,-3 0-2-16,-3 0 0 16,-3 5 1-16,-3 5 2 15,-6 3-1-15,-3 8 2 0,3 0 4 16,-6 6 6-16,-9 2-3 15,0 5 0-15,-3 3-2 16,1 8 2-16,-4 0 1 16,6-3 1-16,6-2-6 15,0 2-2 1,0-3-2-16,3 1-2 16,3-3 1-16,3 0 1 15,0-3-3-15,6-2 0 16,0-3-1-16,6-8-2 15,-3 0-6-15,9-8-2 16,-6 3-4-16,3-8-3 16,-4 2 8-16,1-2 4 0,0 2 5 15,0 1 1-15,-3 2 1 16,3 6 2-16,-3 2-3 16,0 8 0-16,0 0 10 15,0 15 3-15,-3-1 3 0,0 17 1 16,0-4-6-16,-3 31-4 15,0-8-3-15,-3 38 0 16,0-17-2-16,-6 32-1 0,3-15 7 16,-6 15 5-16,0-16 0 15,-3 6 3-15,0-11-6 16,-12-6-3-16,6-9-3 16,-15-14-3-16,7-8-8 31,-22-27-5-31,12-2 0 0,-8-37 0 15,8 5 3-15,0-34 4 16,7 7 3-16,8-18 2 16,3 8 5-16,12-2 2 15,3 10 2-15,15 0 2 16,-3 8-1-16,20 5 0 16,-2 6-5-16,12 5-1 0,-6 2-1 15,2 6-2-15,-5 0-28 16,0 7-11-16,0 1-131 15,-9-6-70 1,-4 1 109-16</inkml:trace>
  <inkml:trace contextRef="#ctx0" brushRef="#br0" timeOffset="738716.5852">20877 12578 228 0,'9'-16'85'0,"-9"16"-46"0,21-18-43 0,-18 15 15 16,6 1 9-16,-3-1 10 16,3 14-10-16,0-1-1 0,-1 19-11 15,1-5-3-15,-3 24 1 0,0-9 1 16,-6 17 3-16,0-6-3 16,0-2-2-16,0-8-2 0,0-3-3 15,0-6 1-15,0-10-1 16,0-2 0-16,6-19 2 15,0 0-1-15,3-29-1 16,-3 5-2-16,6-21 1 16,0 5 1-16,6-26 0 15,-3 8 0 1,0 2 0-16,-1 9-3 16,-2 7 0-16,0 6 4 15,-3 18 1-15,0 3 2 16,-3 23 0-16,-3 1-2 15,-3 18-2-15,0-5 1 16,0 21-1-16,0-8-3 0,0 10 2 16,0-2 3-16,0-2 1 15,0-6-4-15,3-5-1 16,0-6-13-16,6-13-5 0,-3-2-9 16,9-27-3-16,-3 3 0 15,11-19 0-15,-5 3 4 16,0-8 5-16,-3 5 13 15,-3 0 6-15,-3 8 9 0,-3 3 7 16,0 5 3-16,-3 6 0 16,0 2-1-16,0 8 1 15,0 0-4-15,3 3-1 16,0-1 0-16,3 6 4 16,-1-3-6-16,7 3 0 31,-3-2-2-31,9-4 1 0,-3 1-4 15,6-3-2-15,-6 0 2 16,5-11 0-16,-2 1 1 16,0-9 0-16,-3 3-5 15,-3-5 1-15,0 3 0 16,-9-6 2-16,0 3-1 0,-9 2 2 16,0 3-2-16,-9 11-1 15,3 2 7-15,-12 19 3 16,3-3-1-16,-9 19 0 0,4-5 1 15,-4 20 4-15,3-7-4 16,6 10 2-16,0-5-9 16,12 0-2-16,0-8-3 31,15-5 0-31,0-6 4 0,15-15 3 16,-3-3-7-16,9-27 0 15,-7 4-13-15,19-20-3 16,-6 6-4-16,8-26-2 15,-5 4 7-15,3-18 5 16,-6 11 7-16,2-13 5 16,7-30 1-16,-12 22-1 0,-13 21 1 15,-8 15 1-15,-9 20 8 16,-6 15 5-16,-6 16-3 16,-2 10 1-16,2-2-2 15,-9 32 3-15,3-6-1 16,-6 21 2-16,3-10-6 0,0 19-1 15,3-14-2-15,4 5 1 16,2-10-4-16,12 3-2 16,0-11-3-16,11-11 1 15,-2-5-6-15,6-15 0 0,-3-4-10 16,3-15-4-16,-3 0 2 16,-6-16 3-16,0 2 10 31,-15-7 5-31,3 2 2 0,-18-5-1 15,3 2 5-15,-6 3 4 16,6 6 8-16,-5 2 7 16,5 3-7-16,3 5-2 15,0 2-8-15,6 6-3 16,0 0-2-16,9 3-2 16,0 0 1-16,18-3 1 0,-3 0-3 15,15-3-2-15,-1 0 2 16,4-4 2-16,-6-1-20 15,6-6-7-15,-4 1-3 16,7-8 0-16,-6 2 17 16,3 1 6-16,-7 2 5 0,-2 5 1 31,-3 1 11-31,-6 15 7 16,-3 0 2-16,-12 19 0 15,0-3-4-15,-6 19 0 16,0-8-7-16,-3 21-1 0,3-6-4 15,-3 4-1-15,0-9-1 16,3-5 1-16,0-5-7 16,3-16-1-16,0-3-31 0,0-24-12 15,3 1-15-15,0-35-4 16,0 8-23 0,-3-37-8-16,0 10 55 15,-3-10 91-15,0 13 49 16,1 8-31-16,-1 8-18 15,0 8-28-15,0 8-9 0,3 13-7 16,0 3-5-16,3 16 0 0,0-3-1 16,6 18-2-16,0-2-24 15,6 5-9-15,-4-2-52 16,16-3-37 0,-6-3 50-16</inkml:trace>
  <inkml:trace contextRef="#ctx0" brushRef="#br0" timeOffset="738916.6941">22246 12570 224 0,'-12'22'85'0,"12"-22"-46"0,-20 34-13 0,17-31 31 0,-3 7-1 15,0 1 3-15,-3 5-17 16,3-1-5-16,0 4-22 16,3-3-5-16,3 2-2 0,0-2-2 0,9 5-1 15,-3-5-3-15,6-5 1 16,0-3-4-16,2-8-2 15,-2 0-5-15,3-5 0 16,-3-1-42-16,0-4-17 16,-3-1-98-1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7T13:49:31.6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19639 2834 380 0,'12'0'143'0,"-12"0"-78"0,53-11-76 0,-44 8 24 16,18-4-14-16,-3 1 0 15,15-2 1-15,-7 0 0 32,22-5 0-32,-7 3 0 0,10 4 2 0,-6-2-3 15,-1 0 0-15,-8 3-10 16,0 0-3-16,-7 2-20 16,-5 3-7-16,-3 0-37 15,-6 0-14-15,-3 0-21 16</inkml:trace>
  <inkml:trace contextRef="#ctx0" brushRef="#br0" timeOffset="284.384">20020 2540 280 0,'-9'-8'104'0,"9"8"-56"0,3-8-21 0,-3 5 32 16,0 3-18-16,0 0-4 15,0 8-10-15,0 3-5 16,3 13-12-16,0 0 2 0,0 18 4 16,0-2-6-16,0 15-3 0,0-12-4 15,6 12 0-15,-3-7-4 16,0 5 0-16,-1-8-21 15,1 0-10-15,0-8-20 16,0-3-7-16,-3-5-43 16,3-13-18-16,-3 0 2 15</inkml:trace>
  <inkml:trace contextRef="#ctx0" brushRef="#br0" timeOffset="584.7129">19660 2521 272 0,'12'22'104'0,"-12"-22"-56"0,29 37-25 0,-23-32 29 15,12 14-14-15,0-1-2 16,12 11-6-16,-6-5-1 15,11 8-16-15,-5-6-6 0,12 6-2 0,-7-6-3 16,7 1 1-16,-6-3-2 16,3-1-1-16,-7-7-17 15,1 0-6-15,-6-3-27 16,0-2-10-16,-4 0-45 16,1-19-21-16,-3 2 16 31</inkml:trace>
  <inkml:trace contextRef="#ctx0" brushRef="#br0" timeOffset="784.8684">20380 2524 340 0,'-18'8'126'0,"18"-8"-68"0,-21 16-35 16,18-16 37-16,-15 11-11 0,4-1-1 15,-28 30-12-15,6-8-3 16,-14 23-18-16,8-10-5 0,-18 19 1 15,10-9-9-15,-16 17-1 16,10-12-28-16,2 4-9 16,7-11-68-16,11-6-30 15,6-4-43 1</inkml:trace>
  <inkml:trace contextRef="#ctx0" brushRef="#br0" timeOffset="4052.206">2009 8586 268 0,'-152'-3'101'0,"104"-18"-54"0,-56-16-61 16,41 16 14-16,-17-16 5 16,-24-8 8-16,-9-14 3 15,3-15 2-15,-3-10-9 16,8-9-1-16,16-7 2 0,21-12-2 16,17 4 1-16,33-8-10 15,27-11-1-15,27 5 0 0,29-10 3 16,34-9 0-16,40 4 2 15,34 7 0-15,53 8 3 16,42 17-1-16,39 12 2 16,35 37-6-16,33 27-1 15,-3 35 0-15,6 28 0 16,0 19 2 0,-12 29 3-16,-11 18 9 15,-31 14 5-15,-20 16-3 16,-39 10 1-16,-24 3-10 0,-30 10-2 15,-38 1 8-15,-30-1 6 16,-36-4 3-16,-36-7 4 16,-35 4 1-16,-39-11 1 15,-42-3-7-15,-44-2 0 0,-57-3-10 16,-62-13-4-16,-69-17-7 16,-68-4-2-16,-57-27-4 15,-42-18-1-15,-92-11 1 16,39-32 4-16,30-13 1 15,21-16 3-15,17-7-3 16,27-20-2 0,33-4-3-16,51-14-1 15,26 3-34-15,48-6-13 16,35-20-98-16,43-19-43 16,44-14 54-1</inkml:trace>
  <inkml:trace contextRef="#ctx0" brushRef="#br0" timeOffset="14529.2755">13448 14735 188 0,'-21'-8'71'0,"6"8"-38"0,3 0-36 16,12 0 13-16,0 0 4 15,0 0 5-15,0 0-3 16,0 0-1-16,12 2-9 0,0-2 9 0,3 0 5 16,5 0 3-16,10 0 1 15,18 3-5-15,17 0-1 16,10-3-2-16,17 0 0 0,21 0-4 16,12-3 0-16,24 0-1 15,12 1 1-15,20-4-4 16,4 4-3-16,17-9-2 15,10 6 0-15,8-6-2 0,18 3-1 16,-12-5 1 0,9-3 1-16,-11 3-1 0,-1 0-1 15,-12 0 1-15,-8 2 1 16,-25 0-3-16,-17 1 0 31,-15 5 1-31,-18-3 2 0,-24 0 1 16,-18 2 1-16,-14 1-2 15,-13 0 1-15,-14 2-22 16,-9 1-9-16,-10 4-48 16,-8 1-19-16,-9 5-36 15</inkml:trace>
  <inkml:trace contextRef="#ctx0" brushRef="#br0" timeOffset="17755.7576">1226 14478 204 0,'-18'-24'77'0,"21"27"-42"0,9 7-45 0,-3-2 9 31,6 6-2-31,8 4 3 0,4 3 1 16,9 0 2-16,9 6-2 15,11-3-3-15,16 0-1 0,-10-6 4 16,7 1 3-16,11-4 10 16,9-4 5-16,-5-11 0 15,2-5-2-15,6-6 2 16,3-13 2-16,-2-5-2 0,-4-13 0 16,-3-3-8-16,1 0-4 15,-1 3-2-15,-9-9-1 16,-8-7-2-16,-10-11-2 15,-2 1 12-15,-18 7 4 16,-7-3-6-16,-8-7-3 0,-9-9-4 31,-12 6-3-31,-9 6 1 16,-12 4-1-16,-15 3 0 16,-17-2 2-16,-10 4 1 15,-11 7 3-15,-15 4-5 0,-16 8-3 16,-8 19-2-16,-24 13 3 15,3 16-2-15,-12 19 1 16,1 4 0-16,5 9 0 0,-3 18 0 16,9 19-2-16,6 2 0 15,18 9 3-15,5 23-2 16,10-5-1-16,15-1 3 16,5 6 0-16,25 6 1 15,14-22 0-15,18-5-3 16,18-8 0-16,15 3 2 0,12-11 0 15,5-8 9-15,19-5 7 16,17-8-5-16,4-14-3 16,11-7-2-16,3-5 1 15,7-6-3-15,-1-11 0 0,-6-4 1 16,0-1 2-16,1-2-5 31,-4-6-3-31,-11-2 3 16,-10-3 1-16,-3-3 0 0,-11 1 1 15,-6 2 0-15,-10 0 1 16,-2-3-2-16,-9 3 1 16,0 0-2-16,-12 0-1 15,0-2 3-15,-3 2 0 16,0-3-1-16,-4 3-2 0,-2-2 1 16,-3-3-1-16,0 2 0 15,0 0 0-15,0 3-38 16,3 8-95-1,12 11-58 1</inkml:trace>
  <inkml:trace contextRef="#ctx0" brushRef="#br0" timeOffset="194146.2582">7744 16677 204 0,'-23'-11'77'0,"23"11"-42"0,-15 0-15 16,15 0 24-16,-6-3-9 16,0 1-1-16,-3-6-13 0,0 0-5 15,0-8-9-15,0-2 4 16,0 2 4-16,0 0-3 0,3-19-2 16,0 9-3-16,0-16 0 15,3 5-6-15,3-16-1 16,0 8 0-16,12-14 2 0,-3 12-3 15,12-11 0-15,-3 7 1 16,6 1 0-16,-3 5-3 16,8 8 0-16,-2 5 4 31,15 6 1-31,-3 2 4 0,2 13 3 16,-5 6 2-16,3 10 1 15,-7 1 0-15,-2 15 2 16,-3 0-1-16,-3 21 0 15,-6-7-1-15,-7 18 2 16,1-3-3-16,-9 8 1 16,0-8-5-16,-9 17 1 0,3-12-3 15,-14 6 2-15,2-11-2 16,-15 6 2-16,3-8-6 0,-9-6-1 16,7-10 0-16,-10-3 2 15,3-5-8-15,-2-11-3 16,2 3-9-16,6-8-3 31,3-3-25-31,6-5-7 16,4 5-37-16,14-13-15 0,0 3-28 15</inkml:trace>
  <inkml:trace contextRef="#ctx0" brushRef="#br0" timeOffset="194483.531">8194 16460 308 0,'-3'2'115'0,"3"-2"-62"0,0 8-27 0,0-8 34 16,0 0-30-16,0 6-11 15,3 4-12-15,0-2-6 16,0 3 0-16,0-1-1 0,0-2 0 16,0-2 0-16,0 7 0 0,-3-3-7 15,0 9 0-15,0-6 1 16,-9 6 1-16,3-4 0 15,-3-1 4-15,0 2 0 0,3-3 1 16,0-5 0-16,3 8 0 16,0-6 2-16,9-2 1 31,-3 0-1-31,6-8-2 16,-3 0 1-16,6-5 1 0,-3 0 1 15,6 2 3-15,-3 0-43 16,2 1-17-16,-2-1-103 15</inkml:trace>
  <inkml:trace contextRef="#ctx0" brushRef="#br0" timeOffset="196101.727">10173 16052 232 0,'-29'0'88'0,"29"0"-48"0,-30 3-9 0,27-3 29 0,-12 5-17 15,3 1-7-15,-9 15-15 16,3-3-3-16,0 22-11 16,4-6-2-16,2 24-1 0,3-10-2 15,3 21-2-15,3-11 1 16,18 0-1-16,-6-2-22 0,11-3-10 15,-2-11-26-15,9-7-11 16,-3-6-10-16,3-13-1 16,-6-3 0-1,-1-21 2-15,-2 3 45 16,-3-14 98-16,-3 3 47 16,-3-10-17-1,-3 2-12-15,0-5-31 16,-3 2-10-16,0-4-25 15,0 7-6-15,3-13-3 0,0 2-4 16,9-2-3-16,-3 8-3 0,14-8 1 16,-2 11 1-16,12 2 0 15,-6 0 0-15,5 13 2 16,-5 1-1-16,0 10 2 16,-6 0-2-16,-4 18 2 0,-2-2 0 15,-6 13 3-15,0-5 8 16,-6 13 3-16,-3-8 0 15,-12 14 0-15,3-12-5 16,-12 1 0-16,3-5-7 16,-14-12-3-16,2 4-4 0,-3-14 1 15,3 1-4-15,4-22 1 16,2 2-14-16,6-9-5 16,0 1-19-16,9-20-9 15,3 5-47-15,15-21-22 16,0 8 8-1</inkml:trace>
  <inkml:trace contextRef="#ctx0" brushRef="#br0" timeOffset="196517.2993">10822 15685 348 0,'0'42'129'0,"0"-42"-70"0,3 71-47 0,0-60 30 0,-3 26-18 15,0-5-3-15,0 29-6 16,0-9 0-16,0 15-8 16,0-12-2-16,0 3 1 0,0-10-3 15,0 2-2-15,0-10-3 16,3-11-1-16,0-3-14 16,-3-10-4-1,0-2-13-15,-12-25-4 16,0 3-2-16,-6-18 0 15,4 4 24-15,-4-1 11 16,3 4 20-16,-3 11 8 16,3 0 4-16,-3 19 3 15,3-1-3-15,3 14 1 16,4-3-14-16,2 14-3 0,0-9-7 16,6 9-1-16,0-9-1 15,6-2-2-15,0-6-15 0,5-7-7 16,1-3-31-16,15-16-11 15,-6-3-18-15,9-18-6 16,-4 8-25 0</inkml:trace>
  <inkml:trace contextRef="#ctx0" brushRef="#br0" timeOffset="196949.2314">11048 15849 212 0,'3'-35'82'0,"-3"35"-44"0,6-21-14 15,-6 16 27-15,3 2-2 16,-3 0 1-16,3 6-9 31,0 0-2-31,0 15-22 0,0-2 1 0,0 21 0 16,0-5-2-16,0 23 3 15,0-10-6-15,-3 11 0 16,0-8 3-16,3-1 2 16,-3-7-14-16,3-3-4 15,-3-3-12-15,3-10-3 16,0-3-8-16,0-18-2 0,0 0 4 15,-3-22 2-15,0 3 5 16,-6-13 3-16,0 5 9 0,-6 1 3 16,3 1 3-16,-9 12 2 15,7 2 10-15,-7 18 5 16,3 1-3-16,-3 15 2 31,3-2-2-31,0 8-2 0,3 2-2 16,3 3 1-16,3-5-8 15,6 3-4-15,0-6-5 16,9-5 1-16,0-9-1 16,6 4-2-16,-3-6-11 15,6-13-5-15,-3 0-9 16,6-8-5-16,-4 0-34 0,13-10-16 16,-6 2-75-1</inkml:trace>
  <inkml:trace contextRef="#ctx0" brushRef="#br0" timeOffset="197133.2993">11400 15878 448 0,'0'23'167'0,"0"-23"-90"0,18-13-90 0,-15 11 28 15,2 2-8-15,1 0 4 16,6 0-13-16,0 0-5 31,3 0 3-31,0 0-32 0,3 2-10 0,-3 1-48 16,0 0-19-16</inkml:trace>
  <inkml:trace contextRef="#ctx0" brushRef="#br0" timeOffset="197317.7566">11370 16034 324 0,'-12'8'121'0,"12"-8"-66"0,6 0-44 0,-3 0 26 16,6 0-16-16,-3 0-2 16,6 0-11-16,-3 0-3 15,6-3-3-15,-1 0-2 0,4-2 3 16,-3 0-42-16,3-8-18 16,-3 7-73-1</inkml:trace>
  <inkml:trace contextRef="#ctx0" brushRef="#br0" timeOffset="197517.9466">11444 15682 348 0,'-12'32'132'0,"12"-32"-72"0,-14 66-41 0,14-58 34 16,-6 21-18-16,3-5-5 0,0 18-13 15,0-5-6-15,3 13-6 16,0-10-6-16,0 5 0 0,0-8-10 15,6-5-5-15,0-6-43 16,2-10-19-16,-2-3-91 16</inkml:trace>
  <inkml:trace contextRef="#ctx0" brushRef="#br0" timeOffset="197717.1043">11620 15687 404 0,'-15'27'151'0,"15"-27"-82"0,-12 55-58 0,12-47 32 0,-6 13-19 16,3 3-3-16,-3 8-10 15,3-6-3-15,0 14-4 16,0-3-7-16,3 11-3 0,0-11-39 0,6 16-15 16,0-11-91-1,6 3-77-15,0-3 80 16</inkml:trace>
  <inkml:trace contextRef="#ctx0" brushRef="#br0" timeOffset="198604.5743">11897 16454 264 0,'-15'8'99'0,"15"-8"-54"0,-9-5-46 0,9 2 18 31,-3-2-6-31,0 0 3 0,0-14-7 16,0 3-4-16,3-13-2 15,0 3-4-15,6-16 2 0,-3 5 1 16,9-3 0-16,-3 5-3 16,18 4 2-16,-7 4 1 15,10 14 0-15,-6 0 0 16,3 23 2-16,-6-2 1 0,-4 21 1 16,-2-5-2-16,-6 16 1 15,-3-11 9-15,-9 16 7 16,0-11-1-16,-15 6 1 15,1-6-8-15,-10-4-2 16,6-7-3-16,-6-9-1 16,6-4-8-1,-2-18-2-15,2 0-9 16,12-15-2-16,0 1-7 16,15-15 0-16,0 8-12 0,26-16-6 15,-5 6-4-15,18-20-2 16,-6 12-36-1,8-14-32-15,-2 8 48 16</inkml:trace>
  <inkml:trace contextRef="#ctx0" brushRef="#br0" timeOffset="198988.7885">12444 15550 212 0,'-11'-16'82'0,"11"16"-44"0,-42-19-22 16,36 14 24-16,-6 0 5 16,3-1 6-16,-3 6-15 15,0 0-4-15,0 11-19 16,0-1-3-16,4 35 0 0,2-8-4 0,3 38-1 15,0-12-5-15,6 40 0 16,0-13 0-16,5 19 0 16,-2-14 0-16,3 5 2 15,0-15 1-15,0-5 1 16,0-14-13-16,-3-11-7 16,0-7-27-1,-9-24-12-15,0-8 7 16,-9-24 3-16,0 2 15 15,-14-25 8-15,5 1 13 0,-3-1 5 16,3 2 28-16,3-6 11 16,3 6 5-16,9 0 3 15,0 5-13-15,12 0-3 16,0 3-14-16,12 0-3 0,-3 8-8 16,15-6-2-16,-3 3-9 15,11 3-2-15,-5 0-109 16,3 2-75-1,-6 3 71-15</inkml:trace>
  <inkml:trace contextRef="#ctx0" brushRef="#br0" timeOffset="199605.0419">13067 16153 300 0,'-9'8'112'0,"9"-8"-60"0,6-3-63 15,-3-2 16-15,2-3-6 16,-2 3 2-16,3-6 0 31,0 3 2-31,3-5-2 0,-3 2 8 0,0-7 4 16,0 2-6-16,0-8-2 15,-3 3-1-15,-3-3 2 16,0 3 1-16,-6 0 1 16,3 2-2-16,-9 3 1 15,3 0 5-15,-12 16 2 16,4-2 4-16,-10 12 1 0,3 1-8 16,-3 23-2-16,3-7-1 15,-2 20 0-15,2-4 0 16,3 12 2-16,3-7-1 0,9 2 0 15,0-7-5-15,12 2-1 16,0-6-3-16,12-2-1 31,0-5 1-31,9-11 2 16,-3-2-1-16,5-17-1 0,-5-2-8 16,6-10-3-16,-3-3-14 15,12-19-6-15,-7 5-31 16,7-10-12-16,-6 6-74 15</inkml:trace>
  <inkml:trace contextRef="#ctx0" brushRef="#br0" timeOffset="200367.8364">13415 15780 236 0,'-15'-13'90'0,"15"13"-48"0,-6-30-31 0,6 25 21 16,0-8-19-16,0 2-7 15,3-10-4-15,-3 3-2 16,6-4 0-16,0 4 0 0,3-9 0 16,-3 4 0-1,3-1 0-15,-3 5 0 16,6 6 2-16,-4 3 1 16,4 12 1-16,-3 1-2 15,3 13 1-15,-3-3 2 0,0 19 4 16,0-3 2-16,-6 13 1 15,0-5 2-15,-6 13 2 16,0-7-7-16,-3-1-3 16,3-5-1-16,-6-2-1 0,3-6-11 15,-6-3-3-15,0-7-17 16,-6-14-6-16,4-2 9 16,-7-9 4-16,3-2 9 15,3-8 7-15,3 3 12 16,3-5 6-16,3 2 7 0,6 3 2 15,0-1-1-15,9 4-2 16,0 2-4-16,6 0-2 16,-3 3-6-16,6-1-3 15,-3 1-5-15,2 0 0 16,-2-1 0-16,6 1 2 16,-3 0 1-1,0 0 1-15,-3-1-33 16,-6 4-13-16,0-1-30 15,-9 0-10-15,0 1-31 16</inkml:trace>
  <inkml:trace contextRef="#ctx0" brushRef="#br0" timeOffset="205961.2069">13784 15716 192 0,'-6'-10'74'0,"6"10"-40"0,3-6-24 16,-3 1 17-16,3 5 7 16,0-3 3-16,6 3-8 31,-3 0-5-31,3 0-14 0,-3 0-4 0,3 3 0 15,-3 5-1-15,-1 3 2 16,1-1-2-16,0 9 0 16,-3-3-3-16,0 13-2 15,-3-5-15-15,-3-1-5 16,0-4-23-16,-3-1-10 16,0-2-38-1,-2-3-42-15,2 3 45 16</inkml:trace>
  <inkml:trace contextRef="#ctx0" brushRef="#br0" timeOffset="206366.6379">13924 15907 220 0,'-3'2'82'0,"3"-2"-44"0,-9 6-29 16,9-6 19-16,-3 8-5 15,0-3-2-15,-3 6-9 16,0-1-5-16,-3 1-4 16,3-1-3-16,-6 3 1 0,3-2-1 0,0 2 0 15,3 1-3-15,3-1 2 16,0-5 1-16,6 2 0 16,0-2 0-16,3 0 0 15,-3 0-3-15,6 3 0 16,-3-3 4-16,3 0 1 15,0-1-3-15,-3 4 1 0,0-3 2 16,-3 8 1-16,0-3 14 16,-3 6 8-16,0-3-3 15,-6 2-3-15,3-2-5 0,-6 8 1 16,3-6-8-16,-12-2-2 16,3 3-5-16,-5-6-1 31,2-3-12-31,0-2-7 0,3-2-36 15,6-9-16-15,3 3-57 16</inkml:trace>
  <inkml:trace contextRef="#ctx0" brushRef="#br0" timeOffset="206520.0908">14159 16071 212 0,'-3'8'79'0,"3"-8"-42"0,0 13-83 0,0-13-6 16,0 5-27-16,0 1-7 15</inkml:trace>
  <inkml:trace contextRef="#ctx0" brushRef="#br0" timeOffset="206667.0697">14221 16251 284 0,'-20'24'107'0,"20"-24"-58"0,0 10-59 0,0-10 16 16,0 0-8-16,0 0 0 0,0 0-20 15,0 0-8-15,3 0-82 16,0 0-36-16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2:44:44.3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2080 4387 228 0,'-6'8'85'0,"6"-8"-46"0,0-29-15 15,0 23 27-15,3-2-20 16,0 3-7-16,3-3-8 16,0 3-1-16,3-16-8 15,-3 2-2-15,3-20-1 16,3 4-2-16,-3-13 1 15,0 9-2-15,2-1-1 16,-2 8-2-16,6 3 1 16,-3 5 5-16,0 6 5 15,0 2 1-15,9 13 2 0,-6 1-4 16,6 28 0-16,-4-5-5 16,7 19 0-16,0-8-1 15,-3 2-2-15,0-2-37 0,2 8-15 16,-2-6-100-1</inkml:trace>
  <inkml:trace contextRef="#ctx0" brushRef="#br0" timeOffset="2845.4923">2253 4027 128 0,'-6'0'49'0,"6"0"-26"0,0 8 13 0,0-8 25 15,0 5-26-15,0 0-11 16,0 6-11-16,0-3-4 0,0 8-5 16,0-3 6-16,3 16 3 0,-3-5-2 15,3 26-1-15,0-7-9 16,-3 31-2-16,0-11 0 15,0 43 0-15,0-13 16 16,-3 60 7-16,0-23 12 16,-3 81 3-16,0-28-15 0,0 90-5 15,-6-41-11-15,3 99-2 16,0-53-2-16,0 95-2 16,3-58-2-16,0 100 1 0,-12 654 1 15,15-751 2-15,0-46-1 16,0 85 2-16,3-50-2 31,0 66 2-31,0 524-4 0,3-632-2 16,-3-38-7-16,6 27-2 15,-3-37-11-15,6 24-3 16,-3-37-21-16,6 0-10 16,-3-27-50-1,3 0-40-15,-3-26 55 16</inkml:trace>
  <inkml:trace contextRef="#ctx0" brushRef="#br0" timeOffset="4836.6104">714 4011 372 0,'-6'0'140'0,"6"0"-76"0,9 27-64 0,-6-25 29 15,9 19-20-15,-3-5-2 16,14 21-3-16,-8-5 0 0,9 37-2 16,-6-11-2-16,3 8 1 0,0-10-12 15,-6-6-3-15,-7-8-59 16,4-10-27-16,-3-3-45 16</inkml:trace>
  <inkml:trace contextRef="#ctx0" brushRef="#br0" timeOffset="4999.3665">785 4056 404 0,'-6'-3'151'0,"6"3"-82"0,9-5-61 15,-6 2 32-15,9 1-28 16,-3-1-5-16,12-5-4 16,0 3 0-16,3-6-1 15,-1 3-21-15,13-5-8 0,-3 0-70 0,-3 2-31 16,-1 3-25-1</inkml:trace>
  <inkml:trace contextRef="#ctx0" brushRef="#br0" timeOffset="5168.1241">925 4281 400 0,'-9'13'148'0,"9"-13"-80"0,9 0-66 15,-6 0 30-15,6-2-23 16,0 2-5-16,18-6-3 15,-12 4-1-15,14-4 0 16,-2 1-33-16,6-3-13 0,-9 3-127 31</inkml:trace>
  <inkml:trace contextRef="#ctx0" brushRef="#br0" timeOffset="5333.4665">970 4651 420 0,'-15'19'159'0,"15"-19"-86"0,6 0-56 16,-3 0 38-16,9-13-27 0,-6 2-5 16,26-18-10-16,-5 5-3 15,18-10-6-15,-12 2-3 0,5-2 2 16,-5 5-46-16,3 2-18 16</inkml:trace>
  <inkml:trace contextRef="#ctx0" brushRef="#br0" timeOffset="8413.6817">5393 2495 288 0,'-24'-5'110'0,"24"5"-60"0,-15 5-21 0,15-5 36 0,3 0-37 15,-3 0-14-15,9 0-2 16,0 0 1-16,30 0-6 16,-6 0-4-16,32 3 0 0,-8-3-2 15,41 0-1-15,-12 0-4 0,30-8 0 16,-18 2-18-1,7 4-6 1,-19-6-14-16,-3 11-4 0,-11 2-46 16,-13 3-18-16,-8 0 5 15</inkml:trace>
  <inkml:trace contextRef="#ctx0" brushRef="#br0" timeOffset="8650.5841">5336 2622 360 0,'-50'29'134'0,"50"-29"-72"0,-18 8-50 0,18-8 32 16,0 0-21-16,0 0-2 15,18-8-7-15,-3 0-1 16,32-10-7-16,-5 2 3 0,38 0 3 16,-11 0-6-16,47-13-1 0,-15 5-3 15,36-8-2-15,-21 3-13 16,21 3-4-16,-21 5-2 15,-3 7 1-15,-18 4-34 16,-8 5-16-16,-13-1-96 16</inkml:trace>
  <inkml:trace contextRef="#ctx0" brushRef="#br0" timeOffset="16266.1488">21047 1598 264 0,'-15'0'101'0,"15"-10"-54"0,6-12-55 0,0 4 16 15,0-9-6-15,6-7 1 0,0-6 12 16,-1-10 5-16,1-21-10 16,3 2-3-16,0-5-1 0,3 0 1 15,0 7 1-15,-3 4-7 16,0 10-2-16,-4 13 2 15,-2 3 3-15,-3 16 10 16,0 5 5-16,-3 11-7 0,0 18-2 16,0 6-4-16,0 15-1 15,3 11-6-15,0 13-1 16,6 8 7-16,0-13 4 16,0 0 4-16,3-2 5 15,0-6-10-15,2-8-2 16,1-3-2-1,3-13 2-15,-3-5 1 16,6-8 1-16,-3-16-2 16,-1-18-1-16,4-22-1 15,0-18 0-15,6-6-2 0,3-10-2 16,-1 0 1-16,-2 11-1 16,-6 10-3-16,-3 16 0 15,-6 3-20-15,-6 10-10 0,0 6-27 16,-4 10-12-16,4 8-66 15,-3 8-37 1,-3 5 81-16</inkml:trace>
  <inkml:trace contextRef="#ctx0" brushRef="#br0" timeOffset="17120.3896">21913 1124 368 0,'-9'-5'140'0,"3"3"-76"0,9 2-92 0,-3 0 12 15,-3-6-32-15,0 6-9 16,3 6-17-16,0-4-6 15,0 9-14-15,0-3-6 0</inkml:trace>
  <inkml:trace contextRef="#ctx0" brushRef="#br0" timeOffset="17252.2168">21901 1249 244 0,'-15'10'90'0,"6"1"-48"0,-3-8-31 16,9 2 21-16,-3-5-19 15,0 3-7-15,0-3-9 0,3 0-1 16,0 0 2-16,3 5-45 0,6-10-19 15,3 2-39 1</inkml:trace>
  <inkml:trace contextRef="#ctx0" brushRef="#br0" timeOffset="17837.9345">22086 1035 264 0,'-45'2'99'0,"42"-2"-54"0,3 0-57 16,0 0 15-16,0 0-7 15,3-2 2-15,6 2 1 16,3 0 1-16,0-6 0 15,0 4 0-15,-1 2 0 0,1-6 4 16,-3 6 2-16,0-5 11 0,-3 2 6 16,0 3-6-16,3-8-2 15,3 3-4-15,3 2 0 16,3-4-4-16,0 1 1 16,2 6-3-16,1-5 2 15,0 2-4-15,0 3-2 0,-3 3 0 31,0 2 1-31,-4 1-1 16,-2 1 2-16,-6 12 0 0,-6 10 1 16,-6 13-2-16,-8 1 1 15,-7 4-7-15,-6 4 1 16,-6-6 1-16,0-3 3 16,1-5 4-16,5 0 4 15,9-13 0-15,9-3 0 0,9 0-3 16,9-2-1-16,12-1 3 15,6-7 3-15,2 2-2 16,4-5 2-16,6-3-6 16,5-2-1-16,1-3-7 15,0 0-2-15,-7 0-25 32,-8 0-8-32,-6 0-48 0,-6-3-23 15,-9-2-17 1</inkml:trace>
  <inkml:trace contextRef="#ctx0" brushRef="#br0" timeOffset="18053.2311">22109 1233 372 0,'-6'8'140'0,"15"-13"-76"0,12 2-70 0,-6 3 25 15,6 0-11 1,3 3 3-16,2 2-6 0,1 3-3 15,3 0-1-15,0 5-6 0,6-5-1 16,8 3-41 0,4 2-17-16,-1 0-71 15,4-2-48 1,-6-3 78-16</inkml:trace>
  <inkml:trace contextRef="#ctx0" brushRef="#br0" timeOffset="18390.8864">22830 1236 348 0,'-9'0'129'0,"12"0"-70"0,3-3-95 15,0 3 9-15,6 0-26 16,-1 0-5-16,7 3-31 15,-3 2-10-15,3-5 25 16,-6 8 14-16</inkml:trace>
  <inkml:trace contextRef="#ctx0" brushRef="#br0" timeOffset="18568.9723">22871 1344 384 0,'-41'11'143'0,"38"-6"-78"0,3-5-80 0,6 0 19 0,0 0-10 32,8-5 4-32,1 2-10 15,3-2-4-15,3 2 8 16,3 3-62-16,3-8-25 0,-1-5-34 16</inkml:trace>
  <inkml:trace contextRef="#ctx0" brushRef="#br0" timeOffset="22942.9062">23160 902 320 0,'-21'8'121'0,"18"-5"-66"0,-9-3-42 0,9 0 28 16,3 0-10-16,-3 0 2 16,3 0-15-16,6-3-10 31,6-2 0-31,9-3 1 0,12-3-3 15,6-2 2-15,8-3-7 0,4 3-1 16,-7-3 0-16,-5 8 0 16,-6 8 0-16,-6 0 2 15,-10 8 3-15,1 13 4 16,-9 6 5-16,-6 15 3 16,-9 16-7-16,-12 11-1 0,4 10-5 15,-7 9-3-15,0 7-3 16,3-5-1-16,6-8-23 15,6-3-10-15,3-12-105 16,6-1-47-16,-3-11 42 16</inkml:trace>
  <inkml:trace contextRef="#ctx0" brushRef="#br0" timeOffset="23873.986">21136 2455 284 0,'-18'-18'107'0,"15"2"-58"0,-3-16-42 0,6 14 23 16,0-9-10-16,0-5 1 15,3-5-8-15,6-8 0 0,6-2-8 16,9-1-1-16,17-5 0 0,13 3-2 0,6 5 1 16,-7 11-4-16,1 10-2 15,-4 11 2-15,4 18 2 16,-6 11 2-16,-10 18 3 16,-11 6-1-16,-12 15 2 31,-15 9 2-31,-9-11 2 0,3-6 3 15,-15 20 4-15,3-14-4 16,-20 13 0-16,5-8 0 16,-15-8 4-16,7-8-6 15,-7-18-2-15,6 0-12 16,-2-40-6-16,5 3-5 16,6-32-2-16,-8-34-23 0,11 5-8 15,12-1-58-15,3 1-22 16,-3 8-8-1</inkml:trace>
  <inkml:trace contextRef="#ctx0" brushRef="#br0" timeOffset="25544.0796">22279 2035 212 0,'0'-3'79'0,"12"-5"-42"0,-3 0-30 16,-6 0 20-16,3 3-5 15,0 0 1-15,0 2-10 16,0 3-5-16,3 3-5 16,-3 5 0-16,-1 2 2 0,-2 6 2 0,0 5 1 15,-3 0-7-15,-3 6 0 16,-3-1 1-16,-5 3 1 15,-4 3-8-15,-9 3-2 16,-9 2 4-16,-6-8 3 16,1 0 1-16,5-3-1 15,9 1-2 1,6-11 1-16,9-1 3 16,15 1 1-16,12 3 5 0,9-6 5 15,9 3-1-15,-4 0 1 16,7-3-7-16,3 3-2 15,2 0-2-15,1 0 1 16,-6-3-4-16,-6-3-2 16,-10 1-25-16,-14-16-121 15</inkml:trace>
  <inkml:trace contextRef="#ctx0" brushRef="#br0" timeOffset="25728.8078">22166 2193 284 0,'3'3'107'0,"9"2"-58"0,9-2-40 0,-9 0 27 16,8 2-20-16,4 6-6 15,6-4-4-15,6 1-2 16,11 0-2-16,7 6-17 0,2 1-5 16,-2-1-69-16,-6 2-29 15,-4-9 9 1</inkml:trace>
  <inkml:trace contextRef="#ctx0" brushRef="#br0" timeOffset="25875.7477">22856 2260 244 0,'0'2'93'0,"6"3"-50"0,6-5-35 0,-3 0 24 0,3 0-22 15,0-5-5-15,6 3-22 16,0-6-6-16,0 2-93 15,-3 4-38-15</inkml:trace>
  <inkml:trace contextRef="#ctx0" brushRef="#br0" timeOffset="26075.3952">22898 2437 324 0,'-42'16'121'0,"31"-14"-66"0,2 4-51 0,6-6 26 15,3 0-21-15,3-3-5 16,6 0-5-16,5-2-1 16,16 0 2-16,3-3-9 0,3 0-2 0,2 0-32 15,1-3-14-15,-3 1-52 16,11-1-45-16,4 1 60 16</inkml:trace>
  <inkml:trace contextRef="#ctx0" brushRef="#br0" timeOffset="26543.8624">23526 2156 296 0,'-12'-16'112'0,"3"3"-60"0,-11 8-41 16,14 2 28-16,-9-2-8 15,-3 2 2-15,-3 3-13 16,3 0-4-16,0 3-9 16,9 2-7-16,6 6-1 0,6 5-1 15,6 2 0 1,12 1 0-16,3 7 0 15,0 6 2-15,0 2 0 16,2 3-3-16,1-2 2 16,-3 2 1-16,0-5 0 15,-9-1 0-15,2 4 2 16,-11-6 1-16,-9 3 3 16,-5 5-1-16,-10 0 0 0,0-3-3 15,-9-5-2-15,-9-8 3 16,-2-5 0-16,-7-16 3 0,0-10 3 15,19-6-4-15,5-5-3 16,3 2-1-16,21-15-1 16,9 2-3-16,12-2 2 15,5-6-1 1,10 3 0-16,0 0 2 16,5 2 0-16,7 6-3 15,0 6 0-15,-4 7 4 16,-8 0 3-16,0 10-8 15,-10 1-4-15,-5 3-16 16,-9 2-7-16,-6 0-48 16,-9 2-21-16,-6 3-36 15</inkml:trace>
  <inkml:trace contextRef="#ctx0" brushRef="#br0" timeOffset="28602.2591">24696 1831 188 0,'3'-11'71'0,"0"9"-38"0,9 2-25 16,-12 0 16-16,0 0 19 15,0 2 9-15,-3 12-11 16,-6 12-4-16,-9 14-22 0,-24 13-2 0,-5 18-2 16,-13 24 5-16,-5 11 4 15,-28 16-10-15,-5 15-6 16,6 1-2-16,-6-6 0 0,-9-2-1 15,11-16 2-15,13-19-2 16,23-18 2-16,10-14-2 16,11-10-1-16,9-16-21 15,16-13-49-15,8-11 0 16,20-13-18-16,22-13-5 16,15-19-1-1</inkml:trace>
  <inkml:trace contextRef="#ctx0" brushRef="#br0" timeOffset="29205.646">24276 2828 248 0,'-27'3'93'0,"16"-3"-50"0,-4 3-24 16,12-3 26-16,0 0-12 15,-3 0-4-15,3 0-20 16,3 0-5-16,9 0-3 16,3 0-4-16,11 0 2 0,1-3 1 0,0 0 2 15,3 3-1-15,12-5-1 16,2 5-13-16,-5 5-4 16,0-2 9-16,-13 8 4 0,-8 5 5 15,-18 5 2-15,-9 13 3 16,-8 11 1-16,-7 8 10 31,0 3 6-31,-6 2-10 16,1-5-2-16,-4-3-7 0,9-5-3 15,3-3-7-15,6-13-1 16,12-10-129 0,9-11-10-1</inkml:trace>
  <inkml:trace contextRef="#ctx0" brushRef="#br0" timeOffset="29368.4441">24592 3146 300 0,'-21'21'112'0,"21"-21"-60"0,0 8-72 16,3-8 15-1,3-5-42-15,3-1-14 16,3-2-45-16,6-7-21 15</inkml:trace>
  <inkml:trace contextRef="#ctx0" brushRef="#br0" timeOffset="29536.8672">24854 2926 292 0,'3'6'110'0,"3"-6"-60"0,23-8-56 0,-17 5 19 16,9 3-8-16,-3-3 0 15,0 3-10-15,9 0-2 16,-4-2-73-16,-5-1-34 16,0-2 11-16,-9-1 8 0</inkml:trace>
  <inkml:trace contextRef="#ctx0" brushRef="#br0" timeOffset="29921.4889">24973 2834 252 0,'-27'24'96'0,"12"-9"-52"0,-15 14-27 0,21-21 27 16,-2 8-5-16,-4 8 1 15,3 3-16-15,3 4-6 16,0 4-11-16,0-1-3 0,6-2 0 0,3-3-2 16,3-3 1-16,3-4-7 15,6-1 1-15,6-5 1 16,14-3 3-16,7-5-7 15,-6-3-1-15,6 0 2 0,-10-2 0 16,-8 2 5-16,0 1 2 16,-3-1 0-16,-6 11 1 15,-3 0 18-15,-9 2 8 16,-6 3-3-16,-9 3-1 31,-12 0-12-31,3-3-5 0,-11-5-3 16,-4-3-1-16,6-5-11 15,-6-5-5-15,7-6-27 16,5-7-10-16,-3-6-65 16,3-3-27-16,-2-7 10 15</inkml:trace>
  <inkml:trace contextRef="#ctx0" brushRef="#br0" timeOffset="33636.615">20716 3596 200 0,'-3'5'74'0,"3"-5"-40"0,3 5-42 0,0-5 12 15,0 6-4-15,0-4 0 16,0 6-40-16,0 0-15 15,3 0-17-15,0 0-6 32</inkml:trace>
  <inkml:trace contextRef="#ctx0" brushRef="#br0" timeOffset="33798.8044">20913 3614 176 0,'-6'3'66'0,"6"-3"-36"0,-9 10-33 15,9-10 11-15,0 6-6 0,0-1-2 16,0 6-4-16,0-3 0 16,6 2-71-16,0-2-31 15</inkml:trace>
  <inkml:trace contextRef="#ctx0" brushRef="#br0" timeOffset="34224.8427">21163 4027 228 0,'-15'5'88'0,"15"-5"-48"0,-3-8-34 0,3 6 22 16,0-9-8-16,0 3 0 0,3-16-11 15,0 6-3-15,6-14-4 0,0 3-2 0,9-5 1 16,-1 4-4-16,13-9 2 15,-3 4 1-15,9 1 0 16,-4 5 0-16,1 8 0 16,-6 2-3-16,6 11 2 31,5 11 1-31,-14 10 2 0,-3-2 1 16,-6 15 1-16,0-5 11 15,-9 22 5-15,0-9-2 16,-9 14 2-16,0-6 4 15,-9 6 5-15,0-9-12 16,-12-2-2-16,3-5-5 16,-14-8 1-16,5-6-6 0,-6-10-3 15,6-2-6-15,1-20 0 16,2 4-11-16,6-9-3 16,3 3-35-16,6 1-13 15,3 1-83 1</inkml:trace>
  <inkml:trace contextRef="#ctx0" brushRef="#br0" timeOffset="35704.9166">21773 3781 236 0,'0'-3'88'0,"9"1"-48"0,12 2-31 16,-9 0 19-16,3 0-16 16,2 2-5-16,1-2-2 0,0 0-1 15,6 0-2-15,0 0-13 0,6-2-2 16,8-1-102 0</inkml:trace>
  <inkml:trace contextRef="#ctx0" brushRef="#br0" timeOffset="36328.039">22419 3487 236 0,'-15'0'88'0,"6"6"-48"0,-3 1-14 0,9 1 29 15,-3 11-18-15,-3 10-4 16,0 13-13-16,-5 3-2 0,-1 8-11 15,3 5-2-15,0 9-1 0,6-1-2 16,0-8-2-16,6-10 1 16,6-6-1-16,3-10-3 15,3-11 2-15,3-8-4 16,2-13 1-16,4-13-16 16,-3-14-6-16,0-7-25 0,-9 0-10 15,-6-1-14-15,-9 6-5 16,-9 3 1-1,-9 7 32-15,-8 6 55 16,-10 8 55-16,-6 7 30 0,1 1-13 16,5 2-7-16,9 0-25 31,6-2-9-31,10 0-23 0,8-1-6 0,18 1-2 16,11-3 0-16,13-3 0 15,6-2-4-15,-1 2-3 16,1-2 2-16,3 0 2 15,5 0-11-15,1-3-5 16,-3 0-22-16,-10 0-6 16,-5-3-4-16,-6 1-2 0,-6-1 21 15,-6 3 9-15,-3 0 12 16,-3 3 4-16,-6 5 25 16,0 2 12-16,0 6 1 15,3 6-1-15,0 4-10 16,3 3-5-16,0 3-5 15,3 3-1 1,-1 4-7-16,4-4-2 16,0-3-6-16,3-6-2 15,0-5-11-15,0-5-5 16,-3-8-43-16,0-8-16 16,0-7-70-16</inkml:trace>
  <inkml:trace contextRef="#ctx0" brushRef="#br0" timeOffset="36544.0863">22752 3842 288 0,'0'2'107'0,"-3"1"-58"0,-3 5-22 0,3-3 34 16,0 9-10-16,-6 7 0 15,-5 18-20-15,-7 6-7 16,-3 3-14-16,-3 8-4 0,-3-1 0 16,4 6-3-1,-1 0-2-15,6-6 0 16,3-7-1-16,3-8-25 15,6-19-10-15,12-8-37 16,3-16-15-16,6-12-69 16,9-17-34-1,0-5 98-15</inkml:trace>
  <inkml:trace contextRef="#ctx0" brushRef="#br0" timeOffset="36759.7363">22958 3794 244 0,'-6'3'90'0,"0"-1"-48"0,-3 12-9 16,6-6 31-16,-6 7-18 16,-3 12-4-16,0 10-9 0,-3 16-3 15,0-3-17-15,-3 8-8 0,4 6-1 16,-1 5-3-16,3-6-1 16,3 1-2-16,0-14 1 15,3-10-30-15,3-11-14 16,3-29-134 15,6-21 29-31</inkml:trace>
  <inkml:trace contextRef="#ctx0" brushRef="#br0" timeOffset="37027.7026">22984 3784 224 0,'15'-14'85'0,"-9"12"-46"0,3 2-15 16,-3 0 27-16,3 2-13 0,0 4-2 15,3 4-17-15,3 3-4 16,0 1-9-16,-3 4 3 0,0 3 3 16,-4 3 0-16,-2 0 3 0,-3 8 3 15,-3-3 1-15,-9 3-10 16,-5-3-3-16,-10-3-4 16,3-5-2-1,-9-5-2-15,-6-3 1 16,7-7-34-16,2-6-17 15,6-8-108 1,6-3-52-16,9 3 105 16</inkml:trace>
  <inkml:trace contextRef="#ctx0" brushRef="#br0" timeOffset="37360.7771">23252 3937 236 0,'24'0'90'0,"0"-3"-48"0,0-2-16 16,-12 2 31-16,0 1-17 15,0-4-3-15,-1 1-12 16,-2-5-6-16,-6 2-11 0,-3-3-5 0,0 1 0 16,-3-4 0-16,-3 4 1 15,-3 2-11-15,-5 2-5 16,-4 6-5-16,0 8 0 16,0 6 9-16,-3 7 4 0,6 8 6 15,-3 8 1-15,4 3 5 16,2-3 5-16,0-3 6 31,6-2 5-31,3-3-3 0,9 0-1 16,3-5-7-16,3-3-3 15,8-2-5-15,7-6-2 16,3-8-3-16,0-5-1 16,-3-5-15-16,-4-6-4 15,4-5-61-15,0-10-26 16,-12-1-44-16</inkml:trace>
  <inkml:trace contextRef="#ctx0" brushRef="#br0" timeOffset="37799.1913">23934 3694 300 0,'-6'15'112'0,"3"-1"-60"0,-3 2-50 0,3-11 25 16,-3 5-18-16,0 4-2 15,3-1-5-15,-6 3-2 16,0-3 1-16,0 0-32 0,1-2-12 0,-1-3-88 16,3-3-40-1,-3-5 89-15</inkml:trace>
  <inkml:trace contextRef="#ctx0" brushRef="#br0" timeOffset="37967.4712">24044 3720 356 0,'-12'29'132'0,"3"-18"-72"0,-6 10-63 15,12-11 24-15,-6 6-15 16,1 6-1-16,-4 4-21 16,-3 0-9-16,-6 6-128 15,-3-3-58-15</inkml:trace>
  <inkml:trace contextRef="#ctx0" brushRef="#br0" timeOffset="50127.6553">4411 4286 172 0,'-12'27'66'0,"12"-27"-36"0,-3 21-11 15,3-18 23-15,0 7-6 16,0 1-1-16,3 2-11 16,0-2-2-16,6-4-13 15,-3 1 6-15,6-10 4 0,-4-1-4 16,7-10 2-16,-3 2-4 16,3-7 2-1,0 2-4-15,0-13-1 16,-3 2-9-16,3-26 0 15,-3 8-1-15,3-5 2 0,-4 8-1 16,4-6-1-16,-3 6-6 16,-3 2-1-16,0 8 9 15,-3 1 6-15,0 7-1 16,0 5-2-16,-3 3-2 0,0 9-3 16,0-1 1-16,0 16-1 15,0-1 0-15,0 17 0 16,0-3 0-16,3 22 2 15,-3-9-3-15,0 11-2 16,0-5 8-16,3 0 4 16,-3-6-4-16,8-2-3 0,-2-6 1 15,6-5 0-15,-3-2-1 16,9-3 1-16,-3-3 0 16,6-2 3-16,-6-4-3 15,5-7-2-15,-2 0 0 16,0-15 1-16,-3 1 1 15,3-23 1 1,-3 6-2-16,-1-14 1 0,-2 8-2 16,0-8-1-1,-3 5 1-15,0 3-1 0,-3 5 0 16,0 3 0-16,-3 5 0 16,0 6 2-16,0 2-21 15,-3 3-7-15,0 2-36 16,0 0-15-16,0 3-72 15</inkml:trace>
  <inkml:trace contextRef="#ctx0" brushRef="#br0" timeOffset="52180.0361">13439 4239 188 0,'-15'-14'71'0,"15"14"-38"0,-15-26-3 0,15 21 28 15,0-11-18-15,0 3-7 16,0-11-12-16,0 3-3 16,6-11-10-16,0 3-5 0,6-6-2 15,0 6-1-15,20-3 0 16,-5 3 2-16,24 8 1 31,-10 3-4-31,7 12 1 0,-9 4 2 16,2 18 3-16,-5-1 0 15,-6 20 2-15,-6-6 2 16,-9 13 5-16,-4-7 9 16,-8 10 6-16,0-8-2 15,-15-3-2-15,1-2-9 16,-25-11-5-16,6-2-6 0,-15-17-2 15,7-2-6-15,-4-13-2 16,6 0-14-16,1-11-5 16,5 3-42-16,0-8-20 15,3 2-70 1</inkml:trace>
  <inkml:trace contextRef="#ctx0" brushRef="#br0" timeOffset="92126.6488">491 6977 276 0,'-24'-3'104'0,"24"3"-56"0,0 0-52 0,0 0 18 16,3-21-10-16,0 3-3 16,9-17 0-16,-3 6-1 15,5-10 0-15,-2 4 0 0,15-2 2 16,-12 5-1-16,21-2-1 15,-7 5-2-15,13 8 1 0,-12 2 1 32,6 17 0-32,-4-1 0 0,-8 21 2 15,-3-2-1-15,-3 29 2 16,-3-5-2-16,0 0 2 16,-3-6-4-16,-6-2 0 15,-4-6-23-15,1-5-12 16,0-2-47-1,-6-11-55-15,0 0 40 0</inkml:trace>
  <inkml:trace contextRef="#ctx0" brushRef="#br0" timeOffset="92312.6879">797 6739 196 0,'-12'-8'74'0,"12"8"-40"0,-9 0-5 16,9 0 30-16,-3 8-23 16,3-3-8-16,-6 27-8 15,0-3-4 1,-2 32-8-16,-4-8-3 0,0 39 1 15,3-10-3-15,-3 30 0 16,3-17-1-16,0 19-2 16,0-19-13-16,3 11-6 15,0-16-59-15,6-8-26 0,0-16-8 16</inkml:trace>
  <inkml:trace contextRef="#ctx0" brushRef="#br0" timeOffset="94365.1671">3158 7818 140 0,'-12'-2'52'0,"12"2"-28"0,-3-3 16 0,3 3 28 15,0-2-30-15,0 2-10 16,6-3 4-16,0 0 3 16,8 1-18-16,1 2 4 0,12 0 0 15,-6 0-3-15,9 0 0 16,-6 0-8-16,20 0-2 0,-8 0-4 0,15 0-1 15,-10 0 1-15,7 2 0 16,-7 1 2-16,1 0 3 16,-3-3-2-16,-3 2-2 15,-7 1-2-15,1-1-3 16,-6 1 3-16,0 0 0 16,-6-1-1-16,-4-2-2 0,-2 0-76 15,-3 3-34-15,0 0-40 16</inkml:trace>
  <inkml:trace contextRef="#ctx0" brushRef="#br0" timeOffset="95103.9556">4670 7797 216 0,'-15'0'82'0,"15"0"-44"0,-6 0-7 0,6 0 29 16,0 0-35-16,0 0-12 15,15 0-4-15,-6 0 3 16,23 3-6-16,-5 0 3 0,15-1 2 0,-6 1-4 16,20-3-2-16,-8 0-2 15,20 0-3-15,-11 0 3 16,2 0 0-16,-8 0 10 15,2 3 6-15,-8-1-1 0,3-2-1 16,-10 0-3-16,-2 0 1 16,-3 0-2-16,-6 3 0 15,-6-3-5-15,-7 2 0 16,-2 1-7-16,-6 0-1 16,0-1-35-16,-3-2-15 15,0 0-124-15</inkml:trace>
  <inkml:trace contextRef="#ctx0" brushRef="#br0" timeOffset="95769.4253">6119 7728 272 0,'-12'8'104'0,"12"-8"-56"0,-6 8-23 15,6-8 31-15,3 6-24 16,-3-4-5-16,9 4-5 16,0-1-2-16,6 3-11 15,-3-3 1-15,15 0 3 0,-3 1-3 0,23-4 0 16,-5 1-6-16,9 0-1 31,-10-1-1-31,10 1-2 0,-10 0 1 16,10-1-1-16,-9 1 2 15,-1 2 1-15,-5-2-1 16,0 2 1-16,-6 0-2 16,-4-2-1-16,-5 0 3 15,-3-1 0-15,-3 1-32 16,0-3-15-16,-6 0-108 15,-3 3-77-15,0-1 93 16</inkml:trace>
  <inkml:trace contextRef="#ctx0" brushRef="#br0" timeOffset="97224.6067">4664 11044 256 0,'-15'-11'96'0,"15"11"-52"0,3-3-27 0,-3 1 25 16,12-1-16-16,-6 3-2 15,23 0-3-15,-2 0-1 16,18 0-11-16,-6 0 3 0,32 3 4 15,-11-1-6-15,14 4-1 16,-12-1-3-16,13 0-1 0,-13-2-1 16,7 2 2-16,-13 1-3 15,-2-1 0-15,-9-2-19 16,-10-1-9-16,-5 1-60 16,-18-11-25-16,-3 0-27 15</inkml:trace>
  <inkml:trace contextRef="#ctx0" brushRef="#br0" timeOffset="97671.2467">4583 10673 272 0,'-15'11'104'0,"15"-11"-56"0,-5-3-38 0,5 3 25 16,2-5-17-16,1 0-4 0,3-11-9 16,-3 3-2-16,9-14-1 15,-3 6-2-15,9-16 1 0,0 5-4 16,12-13 2-16,-6 8 3 15,2 3 1-15,-2 5 1 16,-6 5 0-16,0 3 2 16,-6 5 1-1,-3 3 3-15,-6 20 1 16,0-1-1-16,-3 20-1 16,0-2-1-16,-3 13 0 15,3-5-4-15,0 5-1 16,0-5-1-16,0-3-2 15,0-3-13-15,9-7-6 16,0-3-23-16,5-14-11 0,1 1-34 0,6-24-15 16,-3 2-3-1</inkml:trace>
  <inkml:trace contextRef="#ctx0" brushRef="#br0" timeOffset="97924.4037">5089 10062 308 0,'0'11'115'0,"0"-11"-62"0,0 45-42 0,0-40 28 0,0 16-8 15,0-2-1-15,-3 26-8 16,0-6-1-16,-3 22-12 16,3-8 6-16,-2 8 2 0,2-11-7 15,0-2-1-15,0-8-7 16,9-9-4-16,-3-4-2 31,14-22 0-31,-2 0 0 0,9-26 0 16,-3 5 0-16,3-18 3 15,-3 5-11-15,-4-3-2 16,1 6-17-16,-6 4-6 16,0 4-44-16,-3 18-18 15,-3 0-36 1</inkml:trace>
  <inkml:trace contextRef="#ctx0" brushRef="#br0" timeOffset="98455.972">5057 11504 340 0,'-21'-8'129'0,"21"8"-70"0,-21 0-60 0,18 0 23 15,-6 0-13-15,0 0-1 16,-9 3-4-16,3 2-3 16,-5 6 0-16,2-1 1 0,0 6 1 15,3 0 1-15,3-3 2 16,3 0-3-16,12 11-2 0,0-3-3 15,15 6-1-15,-3-6-1 0,12 3 3 16,-4-3 0-16,13 0 1 16,-3-2 0-1,3 2 0-15,-7-3 6 0,-2 6 4 16,-3-5 10-16,-12 7 7 31,0-2-5-31,-21 0-3 0,0-6-7 16,-15-2 0-16,3-3-7 15,-20-2-3-15,5 0-4 16,-12-6 1-16,7 0-4 16,-1-5-1-16,6 0-22 15,6-10-8-15,7 2-35 16,17-21-15-16,3 2-69 16</inkml:trace>
  <inkml:trace contextRef="#ctx0" brushRef="#br0" timeOffset="98787.7312">5387 11292 420 0,'-3'6'156'0,"3"-6"-84"0,6 5-84 0,-3-5 26 15,6 3-13-15,-3-1 2 16,9 6-2-16,-3 0 2 15,5 3-2-15,-2-1-12 0,0 9-2 16,-3-3-7-16,-9 5-3 0,0-3 13 16,-9 6 5-16,0-5 21 15,-6 2 10-15,0 0 6 16,0-2 4-16,4-4-14 16,-1-1-3-16,3-4-11 15,9 1-5-15,0-3 0 16,17 0 0-1,-2 0-10-15,15-6-3 16,-6 1-39-16,9-6-16 16,-7 1-120-1</inkml:trace>
  <inkml:trace contextRef="#ctx0" brushRef="#br0" timeOffset="100648.3388">4470 11531 276 0,'-12'2'104'0,"12"-2"-56"0,6 0-52 0,-3 0 18 16,3 0-10 0,0 0-3-16,6 0 2 15,0 0 0-15,0 0-1 0,-3 0 1 0,0 5 0 16,0 1 1-16,-3 7 2 15,0-2-3-15,-9 15-2 16,3-2 2-16,-12 16 2 16,3-6 18-16,-9 6 7 15,3-6 2-15,-3 0 3 0,3-4-15 16,6-7-4-16,0-4-17 16,15-6-4-16,0-2 4 15,12-3 2-15,-3 0-2 16,15-3 1-16,-6-3-24 15,17 1-12-15,-5 0-129 32</inkml:trace>
  <inkml:trace contextRef="#ctx0" brushRef="#br0" timeOffset="102435.4959">3122 7162 260 0,'-42'6'96'0,"42"-6"-52"0,-6 2-12 0,6-2 33 16,0 0-36-16,0 0-15 15,3 0-13-15,0 0-2 0,12-2 1 16,-3-1 0-16,12-10 0 0,-6 2 0 15,14-13 2-15,-11 3-3 0,6-19 0 16,-3 9 1-16,3-9 2 16,-4 6-1-16,-2 7-1 15,-3 6 3-15,-3 18 0 16,-3 1 7-16,-6 31 4 16,0-3-3-16,-3 27-1 15,-3-8 0 1,0 24 1-16,0-13-3 15,-3 7 0-15,0-10-5 16,0 13 0-16,0-10-3 16,3-1-3-16,0-7-67 15,6-14-27-15,0-5-58 16</inkml:trace>
  <inkml:trace contextRef="#ctx0" brushRef="#br0" timeOffset="103351.873">4932 7258 212 0,'-12'13'82'0,"12"-13"-44"0,-6 10-9 0,6-10 30 16,0 3-15-16,0 0-5 16,0-1-20-16,0 1-10 15,0-3-5-15,0 0 1 0,6-5 1 0,-3-1 0 16,6-7-1-1,-3 3-6-15,2-14-1 0,1 5 1 32,6-13 2-32,-3 3 2 0,6-5 3 15,-3 5-5-15,12-16-1 16,-3 8-2-16,-1 5 0 16,-5 6 2-16,0 12 0 15,-3 4 2-15,-9 12 1 16,0 1-1-16,-9 24-2 15,0-6 7-15,-3 10 5 0,0-1-6 16,-3 28-1-16,3-11-1 16,0 12 0-16,0-9-5 15,3 11 1-15,0-11-9 16,0 14-4-16,0-9-29 16,3 1-10-16,0-9-96 31</inkml:trace>
  <inkml:trace contextRef="#ctx0" brushRef="#br0" timeOffset="104199.3226">6223 7109 288 0,'-11'0'107'0,"11"0"-58"0,-3-2-44 0,3-1 24 0,3-2-23 16,-1-1-4-16,7-7-3 16,-3-3 0-16,15 1 1 15,-3-1 0-15,12-16 0 0,-6 3 0 0,8-8 2 16,-5 5-1-16,0 3-1 16,-3 5 1-16,-6 16 1 15,-3 0 8-15,-10 27 5 16,1-3-1-16,-6 26 2 15,0-8-7-15,-6 30-1 32,1-9-4-32,-4 19-1 0,3-13-1 15,0 8-2-15,0-11-43 16,6 1-19-16,0-12-84 16</inkml:trace>
  <inkml:trace contextRef="#ctx0" brushRef="#br0" timeOffset="104939.5427">4545 8522 260 0,'-21'13'96'0,"21"-13"-52"0,-6-15-34 0,6 12 25 15,0 0-12-15,0 1-4 16,6-4-13-16,0 1-3 16,3 2-3-16,-3 1 0 0,3 2 0 15,0 0 2-15,2 8 1 16,-2-3 1-16,3 8 0 15,-3-2-2-15,-6 5 1 0,0 0-2 16,-6 7 2-16,0-4 0 0,-15 7 3 16,3-2 10-16,-17 8 5 15,5-6 8-15,-9-4 5 16,6-4-10-16,7-2-1 16,2 0-16-16,9 0-7 31,3-3 0-31,24-8-1 0,0 1-2 15,14-6 2-15,-5 0 1 16,18-6 0-16,-6 1-11 16,17-3-3-16,-5 3-48 15,8-6-19-15,-11 3-80 16</inkml:trace>
  <inkml:trace contextRef="#ctx0" brushRef="#br0" timeOffset="105155.0247">5009 8469 292 0,'-15'6'110'0,"15"-6"-60"0,-3-3-28 0,3 3 31 15,0 16-17 1,0-3-6-16,0 11-15 16,0-3-7-16,0 27-5 15,0-6 2-15,0 19 4 0,0-11-5 0,0 11-2 16,0-11-1-16,0 6 1 15,0-9-28 1,0-4-9-16,0-9-49 0,3-21-21 16,0-2-31-16</inkml:trace>
  <inkml:trace contextRef="#ctx0" brushRef="#br0" timeOffset="105439.4884">4946 8501 324 0,'-14'-16'123'0,"14"16"-66"0,3-5-55 15,0 2 23-15,5 3-20 0,-2 0-2 16,12 6-2-16,0-1-1 16,21 8 0-16,-6-2 0 0,8 2 0 15,-5-3 2-15,0 4 1 16,-7-4 1-16,-8 4 2 16,-3-4 6-16,-18 11 2 31,0-2 6-31,-24 5 2 0,4-6-11 15,-13 6-4-15,6-3-5 16,-12-5 1-16,7-3-22 0,2-5-9 16,3 0-46-16,12-13-17 15,3 2-52 1</inkml:trace>
  <inkml:trace contextRef="#ctx0" brushRef="#br0" timeOffset="105902.4227">5423 8236 428 0,'-6'0'162'0,"6"0"-88"0,-3 0-73 15,3 0 30 1,0 0-21-16,0 0-6 16,6 0-5-16,0 0-2 15,6 3 2-15,-3-3 0 0,11 3 3 16,-2-1-10-16,6 6-2 15,-6 0-15-15,0 3-6 16,-3-1 11-16,-9 6 9 16,-3-2 11-16,-12 4 6 0,0 1 16 15,-6 2 9-15,3-3-10 16,-3 3-4-16,3-2-10 0,0-6-3 16,3 0-7-16,9 1 0 15,0-4 1-15,12 1 1 16,0-1 1-16,12 1 0 15,-3-3 0-15,6 3 0 16,-4-1 0-16,-2-2 2 0,-3 0 1 16,-9 3 1-16,-3-3 15 15,-15 2 8-15,0 1-6 16,-18 5 1-16,6-3-11 16,-8-3-2-16,2-2-5 31,-9-2-1-31,6-1-30 0,-5-5-12 15,5 0-53-15,3-3-23 16,6 1-68 0</inkml:trace>
  <inkml:trace contextRef="#ctx0" brushRef="#br0" timeOffset="218553.6703">12849 7562 124 0,'-21'8'46'0,"21"-8"-24"0,-9-3 20 16,9 0 29-16,-5 1-20 15,2 2-6-15,0 0-12 16,0 0-3-16,6 0-17 16,0 0 5-16,8 0 3 0,-2 0-3 0,15 5 2 15,-3-2-7-15,6 5-3 16,-3-3-3-16,8-2-2 16,-2-1-1-16,12-2 2 15,-6 0-8-15,5 0 0 16,-5 0 0-16,-3-2 3 15,-4 2 2 1,-5-3 1-16,-3 0 0 16,-9 1 2-16,-3-1-52 0,-9 3-20 15,0 0-89 1</inkml:trace>
  <inkml:trace contextRef="#ctx0" brushRef="#br0" timeOffset="219190.9789">13879 7522 192 0,'-12'-3'74'0,"12"3"-40"0,-6-7-2 0,6 4 27 16,0 0-14-16,0 1-3 15,0-1-12-15,0 0-2 16,3 1-15-16,0 2 5 0,9 0 3 16,0 0-5-16,18 2 1 15,-3 1-8-15,17-3-1 16,-5 0-4-16,15 0-1 0,-10 0-1 15,34-5 1-15,-10-1-2 16,0-2-1-16,-8 3 3 16,3 0 0-16,-13 0-21 0,1 2-8 15,-7 0-33-15,-5 6-15 16,-6 0-78 0</inkml:trace>
  <inkml:trace contextRef="#ctx0" brushRef="#br0" timeOffset="219691.6721">15299 7427 324 0,'-9'3'121'0,"9"-3"-66"0,6-3-47 16,-3 0 29-16,12 6-10 15,0 0-1-15,9-1-10 16,-7 1-3-16,25-1-7 0,-6 1-4 0,26 2 1 15,-8-2-2-15,11 0 2 16,-8-3-2-16,17 0 2 16,-11 0-37-16,-1 2-17 15,-8 1-87 1,-12 2-68-16,-7 1 78 16</inkml:trace>
  <inkml:trace contextRef="#ctx0" brushRef="#br0" timeOffset="221108.4524">12674 7043 256 0,'-18'3'96'0,"18"-3"-52"0,-6-3-32 0,6 1 26 0,0-4-24 15,0 1-10-15,6-11-3 16,0 3-2-16,9-16 1 0,-1 5 0 0,16-13 0 16,-6 5 0-16,9-2 0 15,-6 5 0-15,-1 8 2 16,-5 2 1-16,-6 24 1 31,0 1 0-31,-15 28 2 16,0-5 8-16,-12 24 3 0,3-8-4 15,-6 16-3-15,0-8-5 16,3 5-4-16,1-10-3 16,2-9 1-16,3-4-52 15,15-22-22-15,-3-3-59 16</inkml:trace>
  <inkml:trace contextRef="#ctx0" brushRef="#br0" timeOffset="221376.7889">13141 6644 264 0,'-9'13'99'0,"9"-13"-54"0,-15 40-31 0,15-35 28 0,-6 24-19 15,3-3-2-15,-6 25-11 16,3-9-2-16,0 24-4 15,0-8 4-15,-3 14 2 0,4-9 6 0,-1-2 4 16,0-8-6-16,3-8-1 16,0-5-5-16,3-14-3 31,0-2-2-31,6-24 0 16,0 0 0-16,14-32 1 0,-2 6-13 15,21-22-7-15,-6 6-82 16,17-11-35-16,-11 8-7 15</inkml:trace>
  <inkml:trace contextRef="#ctx0" brushRef="#br0" timeOffset="221893.2783">14004 6988 340 0,'-42'2'129'0,"42"-2"-70"0,-2-13-58 16,2 10 27-1,5-12-21-15,1 1-6 16,12-15-6-16,-3 5 0 15,18-13 3-15,-6 6 3 0,8-12 2 16,-5 6-4-16,6 3 1 16,-6 5 0-16,-7 18 2 15,-2 1 8-15,-9 25 5 16,0-1 6-16,-12 41 4 0,0-7-9 16,-3 31-4-16,0-13-10 15,-6 8-1-15,3-7-19 0,3-4-5 16,0-10-108-16,6-11-48 15,0-5 45 1</inkml:trace>
  <inkml:trace contextRef="#ctx0" brushRef="#br0" timeOffset="226419.205">15415 6834 168 0,'-12'3'66'0,"12"-3"-36"0,-9 2 13 0,9-2 35 16,0 0-20-16,0 0-8 16,0 0-21-16,0 0-6 15,3 0-13-15,0 0-2 0,3-5 2 16,-3 0-6-16,6-6 0 16,-3 1-2-16,3-9 1 15,0 3-2-15,3-5 2 0,0 3-2 16,3-4-1-16,-4 7-2 15,1-1 1-15,-3 3 3 16,0 2 1-16,-3 3-1 16,-3 11-2-16,0-1 3 15,-6 22 0-15,3-3 3 16,-3 22 1-16,0-9-1 0,-3 16-1 31,3-7-1-31,0 12 0 16,0-7-2-16,0 5-2 15,0-8 1-15,0 2 1 16,3-10-3-16,0-2-2 16,0-6-45-16,0-8-20 0,0-2-93 15</inkml:trace>
  <inkml:trace contextRef="#ctx0" brushRef="#br0" timeOffset="230540.0173">14736 3567 196 0,'3'-14'74'0,"-3"14"-40"0,0-10-22 0,0 7 19 16,-3 0 10-1,3 3 7-15,-6 3-23 0,0 0-12 16,-2 10-8-16,-1-2-5 0,-9 15 1 15,3-5-4-15,-3 6 2 16,3-4 7-16,3 1 4 16,0-3-1-16,6-2 0 15,3-3-8-15,6-3-2 0,0-2 2 16,6-6 1-16,0-2 0 31,6-9 1-31,0 1-13 0,6-8-3 16,-3 2-38-16,5-5-14 15,-5 3-13 1,-3 5-27-16,-3 3 38 16,-12 5 79-16,0 0 40 15,-6 0 36-15,0 0 13 16,-6 3-26-16,3-1-12 0,0 1-36 16,1-1 3-16,2-2 1 0,0 0-16 15,9-5-6-15,0 0-6 16,14-14 0-16,1 3-2 15,18-7-1-15,-6 2 3 16,8-6 0-16,-5 3-45 0,9-5-22 31,-6 5-102-15</inkml:trace>
  <inkml:trace contextRef="#ctx0" brushRef="#br0" timeOffset="231455.4527">15460 3437 312 0,'-3'0'118'0,"3"0"-64"0,0 0-65 0,0 0 18 15,3-3-7-15,0 1 2 16,3-9-1-16,0 3-1 0,5-13 1 16,-2 2 1-16,6-10 1 0,-3 6-1 15,0-4-2-15,-3 3 1 16,-6 6 1-16,0 2-1 0,-12 13 2 16,3 1 0-16,-9 20 3 15,3-2 6-15,-9 24 4 16,4-9 1-16,-7 12 1 15,3-9-3-15,6 3-1 16,3-5-8-16,9 0-4 16,3-6-4-1,9-5 1-15,0-2 1 16,12-11 0-16,-3-3-16 16,20-21-4-16,-5 3-28 15,18-19-9-15,-10 3-19 16,7-16-5-16,-9 5-13 15,-3-2 0-15,-4 5 58 16,-11 8 79-16,-3 5 41 16,-9 6-3-16,-3 4-3 15,-12 17-24-15,3-3-9 16,-9 13-26-16,0 3 2 0,-3 11 2 16,3-6-6-16,3 8-2 0,0-3-8 15,6-10-3-15,3 0-4 16,6-5-1-16,0-1 1 0,9-10 2 15,-3 0-17-15,6-21-4 16,0 3-7-16,6-25-1 16,-3 6 8-16,-4-3 4 15,-2 6 13-15,-3 2 6 16,-3 9 16-16,-6 12 7 31,0 3 0-31,-6 21-2 0,0 3-9 16,-3 16-3-16,0-6-7 15,3 17-2-15,0-12-2 16,3-7 1-16,0-3-15 16,9-5-5-16,-3-3-35 15,18-13-16-15,-6 0-42 16,18-21-49-16,-7 3 54 16</inkml:trace>
  <inkml:trace contextRef="#ctx0" brushRef="#br0" timeOffset="231761.0995">16266 3051 260 0,'-12'-3'96'0,"12"3"-52"0,-26 11-23 15,23-11 28-15,-12 13-13 16,3-5-3-16,-15 21-4 31,6-11 1-31,-3 14-16 0,4-5-6 0,5 4-1 16,3-4-6-16,12 2-1 16,0-3-2-16,15-4 0 15,-3-4-3-15,11-5 1 16,-2-5-3-16,3-5 0 15,-6 0 4-15,0-1 1 16,-3 1 2-16,-3 2 0 0,-3 0 2 16,-7 9 3-16,-2-4 13 15,-11 6 6-15,2 0-4 16,-18 2-1-16,6-2-7 16,-9 6-2-16,3-9-9 15,4-3 0-15,5-2-23 0,6-10-8 31,3-1-49-31,18-13-21 16,-3 6-58-16</inkml:trace>
  <inkml:trace contextRef="#ctx0" brushRef="#br0" timeOffset="231960.7941">16448 3175 356 0,'-27'32'132'0,"18"-8"-72"0,-6 15-48 0,15-33 30 15,-9 17-20-15,0-4-4 0,1 15-11 16,2-10-5-16,0 8-1 16,0-6-1-16,3-5 2 0,0-2-39 15,6-16-14 1,-3-1-57-16,6-20-23 0,0 2 7 31</inkml:trace>
  <inkml:trace contextRef="#ctx0" brushRef="#br0" timeOffset="232107.3442">16439 2937 296 0,'-18'-24'110'0,"18"24"-60"0,-12-11-25 0,12 11 33 16,0 0-29-16,0 0-8 15,0 6-13-15,0-1-6 16,9 14-1-16,-3-9-1 0,6 11 2 0,-3-5-45 16,3 11-18-16,0-9-91 15,3 11-42 1,-3-5 101-16</inkml:trace>
  <inkml:trace contextRef="#ctx0" brushRef="#br0" timeOffset="232676.1819">16615 3373 332 0,'6'11'126'0,"-6"-11"-68"0,14 5-57 0,-11-5 27 16,3 0-13-16,0-5 0 0,3-3-9 16,0 3-2-16,3-14-2 15,0 1-8-15,3-11-1 0,-3 0-19 16,-3-3-6-16,0 5 1 31,-6 1 2-31,0 5 16 0,-6 5 9 16,0 3 15-16,-6 21 8 15,3-3 5-15,-9 21 5 16,3-5 0-16,-3 11 2 16,3-3-8-16,0 8-4 15,3-8-9-15,6 3-2 16,0-3-6-16,9-10-4 0,0-1-2 15,3-12 0-15,0-1-22 16,12-18-7-16,-3 2-13 16,12-21-4-16,-4 6 8 15,4-8 3-15,-3 4 22 16,0-4 9-16,-6 8 24 16,-4 7 10-1,-2 3 2-15,-3 16 3 16,-3 0-8-16,-6 19-4 15,0-3-3-15,-6 13 0 16,0-3 7-16,-3 3 3 16,3-2-1-16,0-3 0 0,0-6-14 15,6-10-7-15,0 0-2 16,12-19-2-16,0-2 0 0,9-19 2 16,9-13-3-16,-7 14 0 15,-5 7 1-15,12 5 0 16,-6 6 2-16,5 13 1 15,-2 0 1-15,0 13 0 16,-6-2-20-16,0 5-7 16,-7-3-92-16,-5 8-39 0,-3-5 11 15</inkml:trace>
  <inkml:trace contextRef="#ctx0" brushRef="#br0" timeOffset="278269.8206">13430 10671 184 0,'-3'0'68'0,"3"0"-36"0,0 0-13 16,0 0 23-1,0 0-6-15,0 0-1 16,0-3-6-16,0 3-1 16,6-3-16-16,-3 1 6 0,9-4 5 15,-4 1-6-15,19 2-2 16,-3 1-8-16,18-1-3 15,-7 1-7-15,13-1 0 16,-6 3 5-16,20-3 4 0,-8 1-1 0,14 2 0 16,-11 0-6-16,-1-3-1 15,-8 0 3-15,0 6 3 16,-10 0-1-16,-2-3-2 16,-3 0 0-16,-6 0 1 15,-4 0-1-15,-2 0 2 16,0 0-13-16,-6 2-6 0,-3 1-66 15,-3 0-29-15,0-1-22 16</inkml:trace>
  <inkml:trace contextRef="#ctx0" brushRef="#br0" timeOffset="279707.745">13504 11046 272 0,'-15'-8'104'0,"15"8"-56"0,3-10-32 0,-3 7 27 0,6-2-19 16,0 0-3-16,12-1-7 15,-3 1-1-15,18 2-7 16,-7 1-4-16,7 7 1 0,-3-2 0 15,0-11 1-15,-7 0 0 16,-2 21 0-16,-3-2-2 16,-9 2-2-1,0-3 1-15,-15 9-1 16,3-3 0-16,-24 5 2 16,3-5 1-16,-11 10 1 15,5-2 6-15,0-13 6 16,6-3 1-16,4 13 1 15,2-5-9-15,6 0-5 16,3-3-6-16,12 0 1 0,0 0 1 16,24-7 0-16,-4-1 0 0,16-3 0 15,-6 1-25-15,9-3-10 16,-7 0-42-16,19-10-18 16,-7 2-49-1</inkml:trace>
  <inkml:trace contextRef="#ctx0" brushRef="#br0" timeOffset="280086.0109">14162 11128 348 0,'-21'-15'132'0,"21"15"-72"0,-27-16-41 16,24 13 32-16,-15-2-22 15,4-1-5-15,-7 4-13 16,3-1-3-16,-3 3-4 31,3 0-3-31,0 3 2 0,3-1-7 0,4 9 1 16,-1-3 1-16,6 8 1 15,3-3 1-15,9 6 2 16,0-4-3-16,17-1-2 16,-2-1-1-16,9-3 3 15,-6 1 2-15,3 5 2 16,-4-3-4-16,-5 3 1 0,0 0 2 16,-9 2 3-16,0-2 11 0,-15 3 5 15,0-3-3-15,-21-3 0 16,6-2-8-16,-11-1-2 15,2 1-4-15,-3-6-3 16,6 0-3-16,4-2 1 31,2 0-30-31,9-9-12 0,0 1-38 16,15-11-16-16,-3 0-43 16,27-16-48-1,-3 6 72-15</inkml:trace>
  <inkml:trace contextRef="#ctx0" brushRef="#br0" timeOffset="280385.6707">14290 10978 364 0,'3'-30'137'0,"-3"30"-74"0,12-18-49 0,-9 15 33 15,3-2-26-15,0 0-8 16,6 10-5-16,-3 0-1 16,8 3-3-16,-2 0-3 0,3 0 0 15,-3 0-1-15,0 5 0 16,-3-2-9-16,-6 2-2 0,-3-2 6 15,-12 5 2-15,0-3 3 0,-6 0 2 16,3-2 19-16,-3-1 8 16,3-2-1-16,0 3 0 15,3-3-11-15,3 0-5 16,4 0-10-16,10 2-1 31,-2-2-1-31,18 0 2 0,-3 0-3 16,12-3 0-16,-6 0-30 15,5-2-14-15,-5 0-125 16</inkml:trace>
  <inkml:trace contextRef="#ctx0" brushRef="#br0" timeOffset="281956.6744">13477 10112 316 0,'-21'14'121'0,"21"-14"-66"0,-3 5-38 0,3-5 30 15,0-3-27-15,0 1-9 0,6-14-7 31,0 3-4-31,9-9 1 0,-3 6-1 0,12-15 2 16,-3 4-1-16,12-7-1 16,-7 5 1-16,4-3-1 15,-6 6 0-15,-3 7 2 16,-3 3 1-16,-9 14 1 16,-3-1-2-16,-9 27 1 15,0-3 2-15,-9 29 2 0,3-8-1 16,-9 9 1-16,3-6-2 15,3 10 0-15,0-7-6 16,3-11 1-16,3-3-9 16,9-2-2-16,0-5-34 15,12-22-13-15,-3 0-38 16,12-26-17-16,-3 2-2 16</inkml:trace>
  <inkml:trace contextRef="#ctx0" brushRef="#br0" timeOffset="282210.4626">13930 9729 244 0,'12'-40'90'0,"-12"40"-48"0,0 11-20 0,0-11 26 16,0 16-10-16,0-3-2 16,-3 21-7-1,0-5-4-15,0 27-13 0,0-11 3 0,0 16 3 16,0-8-6-16,0 15 1 16,0-9-4-16,0-7 0 15,3-7-3-15,0 0-1 16,0-8 1-16,6-7 3 15,0-4-4-15,6-23-3 16,-3-1 1-16,11-23 0 0,-2 3-4 16,9-22 1-16,-6 8-24 15,6-18-10-15,-6 10-48 16,-1-2-20-16,-2 8-51 16</inkml:trace>
  <inkml:trace contextRef="#ctx0" brushRef="#br0" timeOffset="283789.2956">14138 7813 332 0,'-12'3'126'0,"12"-3"-68"0,-9 21-41 15,9-18 30-15,-3 15-27 16,0-2-9-16,0 32-3 16,0-9-1-16,-3 22-3 15,0-8-3-15,1 19 0 0,-1-12-4 16,3-1 0-1,0-9-27-15,0-5-12 16,3-8-54-16,3-19-21 16,-3-2-7-1</inkml:trace>
  <inkml:trace contextRef="#ctx0" brushRef="#br0" timeOffset="284074.7002">14079 8070 260 0,'-9'-82'96'0,"9"82"-52"0,-6-19-14 0,6 14 34 0,0-3-21 0,0 3-6 16,6-3-18-16,0 0-7 15,11 3-7-15,-2-1-4 0,12 6 2 16,-6 0 0-16,12 6 1 16,-7-4-2-16,16 6 1 15,-9-3-2-15,-6 6 2 16,-3 0 11-16,-16 15 8 0,1-5 0 16,-18 11 1-16,1-6-3 15,-13 6-1-15,3-5-6 16,-18 2-3-16,3-5-8 15,-5-3-1-15,2-3-12 16,6-2-5-16,3-3-25 31,13-5-11-31,2 0-53 0,24-8-22 16,-4 0-24 0</inkml:trace>
  <inkml:trace contextRef="#ctx0" brushRef="#br0" timeOffset="284628.7096">13757 7953 344 0,'-9'6'129'0,"9"-6"-70"0,9 5-64 0,-6-5 20 15,3 0-14-15,0 0 0 0,3 3-1 16,0-1 2 0,3 9-1-16,-3-3-1 0,0 10 1 15,0-2-15-15,-4 11-3 16,1-6 4-16,-12 3 3 15,4-6 8-15,-13 6 6 16,3-6 26-16,-6 4 16 16,0-4-11-16,3-2-3 15,3-3-18-15,6-2-7 0,0-1-6 16,15-4-2-16,0-1 1 16,9-2 0-16,0-1-7 15,12-2-3-15,-4 0-52 16,22 0-21-16,-6 0-77 15</inkml:trace>
  <inkml:trace contextRef="#ctx0" brushRef="#br0" timeOffset="285128.8127">14665 7816 88 0,'0'10'35'0,"0"-10"-18"0,3-2 33 15,0 2 31-15,0-6-19 16,-3 4-10-16,0-1-14 16,0 1-2-16,0-1-20 15,0 0 4-15,0 6 1 0,0-3-7 16,-3 3-3 0,0-1-6-16,-6 6-4 15,0-3 0-15,-6 3 1 16,3 0-1-16,0 0-1 15,3 0 7-15,3 0 3 16,1-3 6-16,10 1 4 16,-2-1-1-16,9-2-2 15,-3-1-5-15,9 1-2 0,-3 0-6 0,9-3-3 16,-3 0 2-16,8 0 0 16,-5 0-17-16,3 0-5 15,-6 0-33-15,0-3-14 16,-3 0-64-1,-9-2-60-15,-1 0 71 16</inkml:trace>
  <inkml:trace contextRef="#ctx0" brushRef="#br0" timeOffset="285660.1506">14763 7742 308 0,'-6'2'115'0,"6"-2"-62"0,0 6-35 0,0-6 31 16,0 8-27-16,0 0-9 15,0 7-4-15,0-1 0 16,-3 12-4-16,3-5-5 0,-6 27-1 15,0-6-34-15,-3 11-17 16,3-8-99-16,1 16-46 0,2-8 97 16</inkml:trace>
  <inkml:trace contextRef="#ctx0" brushRef="#br0" timeOffset="290658.1561">5819 11068 140 0,'-12'0'55'0,"12"0"-30"0,-3 0-29 0,3 0 10 16,0 0-7-16,0 0 0 15,3-3 1-15,0 0 0 16,9-5-27-16,-1 3-9 16,19-11-17-16,-3 3-5 0</inkml:trace>
  <inkml:trace contextRef="#ctx0" brushRef="#br0" timeOffset="290826.9061">6411 10782 140 0,'-18'-6'52'0,"18"6"-28"0,-3 0-26 0,3 0 9 0,0-2-8 16,0-1-1-16,0 1-2 15,0-1 3-15,9-2-31 16,0-1-11-16,9-4-7 16,0 2 0-16</inkml:trace>
  <inkml:trace contextRef="#ctx0" brushRef="#br0" timeOffset="290989.2622">6798 10602 140 0,'-3'-3'52'0,"3"3"-28"0,-6-8-13 0,6 6 15 15,0-4-14-15,6-7-7 16,0 3-3-16,0 2-2 16,9-8 0-16,-3 2-3 0,8-1 2 0,-2 1-48 15,6-1-45-15,15-7 23 16</inkml:trace>
  <inkml:trace contextRef="#ctx0" brushRef="#br0" timeOffset="291142.3078">7316 10295 132 0,'-3'-3'49'0,"3"3"-26"0,0-8-25 0,0 6 9 0,3-4-8 15,-3 1 1-15,6-3 0 16,0 0 0-16,6-5-49 15,0 0-21-15,2 2 26 16,-2 1 16-16</inkml:trace>
  <inkml:trace contextRef="#ctx0" brushRef="#br0" timeOffset="291273.0848">7578 10115 76 0,'-6'3'30'0,"3"-9"-16"0,3 6-14 0,3-5 7 16,0 0-4-16,0 2 0 15,3-5-3 1,9-8-3-16,2 0-34 16,4 3-12-16</inkml:trace>
  <inkml:trace contextRef="#ctx0" brushRef="#br0" timeOffset="291426.8033">7825 9932 160 0,'-6'-2'60'0,"6"2"-32"0,-3-8-28 15,3 3 10-15,3-3-6 16,3 0-3-16,3-3-40 16,3 1-16-16,6-1-6 15,8-5-1-15</inkml:trace>
  <inkml:trace contextRef="#ctx0" brushRef="#br0" timeOffset="294132.8855">8349 9440 100 0,'-30'0'38'0,"30"0"-20"0,-9-2 1 0,9 2 18 15,-3 0 0-15,0 0 0 16,-3 0-9-16,3 0-5 0,-3 0-13 16,3 0 0-16,0 0 1 0,0 0-4 15,0 0-2-15,0 0-5 0,0 0 0 16,0 0 0-16,0 2 2 16,0-2-1-16,0 0-1 15,0 0 1-15,0 3 1 16,0 0-1-16,0-3-1 15,3 0 1-15,0 2-1 0,0 1-3 16,0 0 0-16,0-3-1 16,3 0 3-16,0 0 0 15,6 0 3-15,-3 0 5 16,15 0 6-16,-3 0-3 31,21 0 2-31,-7 0-3 0,10 0 0 16,-6 0-5-16,20-3-1 15,-5 0-1-15,17 1 1 16,-11 2-7-16,3-3 1 16,-10 3 3-16,1 0 4 15,-7 0 19-15,4-3 9 16,-9 1-16-16,-4 2-6 0,-2 0-7 16,-3 0 0-16,-3 0 0 15,-3 0 1-15,-4 0-53 16,4 2-22-16,-3 1-63 15</inkml:trace>
  <inkml:trace contextRef="#ctx0" brushRef="#br0" timeOffset="296983.5285">6048 11396 172 0,'-30'15'66'0,"30"-15"-36"0,-9 22-40 16,9-20 11-16,0-2-21 15,0 0-6-15,9 3-40 0,0-3-15 16</inkml:trace>
  <inkml:trace contextRef="#ctx0" brushRef="#br0" timeOffset="297283.7307">7024 11875 16 0,'3'0'8'0,"-3"0"-4"0,6 7-7 16,-3-7 2-16,0 0 3 15,0 0 1-15,6 3-4 16,-3 0 1-16,15-1-7 0,-3 1-3 16</inkml:trace>
  <inkml:trace contextRef="#ctx0" brushRef="#br0" timeOffset="297467.8563">7706 12086 104 0,'6'13'38'0,"-6"-13"-20"0,12 16-23 0,-9-13 6 16,3 0 1-16,-3-1 1 15,5 4-1-15,1 1-2 16,3-1-2-16,-3-1 1 16,9 0-43-16,-3 1-18 15</inkml:trace>
  <inkml:trace contextRef="#ctx0" brushRef="#br0" timeOffset="298499.8847">8253 12353 152 0,'-11'0'57'0,"11"0"-30"0,-3-2 1 0,3-1 25 16,0 0-16-16,0 1-6 0,0-1-14 16,0 1-4-16,0-1-7 0,0 0 0 15,8 1 4-15,-2-1 0 0,18-2 2 16,-6-1-2-16,18 4-1 16,-3-1-5-16,8 0-1 15,-5 1 1-15,9 2 2 31,-10 0-3-31,19-3-2 16,-9 0 0-16,5 1 1 0,-5 2 12 16,-1 0 6-16,-8 0-8 15,-3 0-2-15,-6 0 0 16,-3 0 4-16,-4 0-8 16,-2 2-1-16,0-2-3 15,-6 3 1-15,-3 0-35 0,-3-1-13 16,0-2-110-1</inkml:trace>
  <inkml:trace contextRef="#ctx0" brushRef="#br0" timeOffset="299672.8762">10685 9932 36 0,'18'16'13'0,"-18"-16"-6"0,18 14-8 16,-15-14 4-16,15 8-7 16,-3-3 1-16,12 5-12 0,-4-2-3 15</inkml:trace>
  <inkml:trace contextRef="#ctx0" brushRef="#br0" timeOffset="299840.0536">11426 10268 164 0,'9'11'63'0,"-9"-11"-34"0,15 11-27 16,-12-11 14 0,6 2-8-16,0 1 0 15,12 2-4-15,-3-2-3 16,20 2-51-16,-5-2-21 16,15 2 4-16,-6-2 4 15</inkml:trace>
  <inkml:trace contextRef="#ctx0" brushRef="#br0" timeOffset="299988.8465">12537 10528 212 0,'27'8'79'0,"-27"-8"-42"0,38 31-41 16,-32-28 15-16,9 5-8 16,-3-3-2-16,18-2-58 0,-6 0-26 15,14 2 6-15,-5-2 5 16</inkml:trace>
  <inkml:trace contextRef="#ctx0" brushRef="#br0" timeOffset="300458.1225">9923 11983 140 0,'-15'11'55'0,"15"-11"-30"0,0 0-25 0,0 0 10 16,3-3-2-16,0 0 0 15,6-2-4-15,-3 0-3 16,18-9 0-16,-6 4-1 0,21-11 2 16,-10 2-72-1</inkml:trace>
  <inkml:trace contextRef="#ctx0" brushRef="#br0" timeOffset="300642.6663">10879 11631 200 0,'3'8'77'0,"-3"-8"-42"0,18-3-43 0,-15 3 10 15,8 3-3-15,-2 0 0 16,9-3 1-16,-3 0 2 0,12-8-45 15,-3 2-21 1,32-7-7-16,-11 3-3 0</inkml:trace>
  <inkml:trace contextRef="#ctx0" brushRef="#br0" timeOffset="300804.6133">12183 11282 232 0,'17'2'88'0,"-17"-2"-48"0,24 8-42 0,-18-8 14 15,6-5-8-15,-3 2-3 16,12-4 0 0,-3-1-1-16,20-8-53 15,-5 3-24-15,15-11-12 16,-10 3-2-16</inkml:trace>
  <inkml:trace contextRef="#ctx0" brushRef="#br0" timeOffset="300942.2439">12942 10909 324 0,'-6'-8'123'0,"6"8"-66"0,0 24-58 0,0-22 23 16,0-10-18-16,0 3-1 16,3 5-23-16,0 0-7 15,2-5-70-15,1-1-29 16,6-1 21-16,0-1 11 0</inkml:trace>
  <inkml:trace contextRef="#ctx0" brushRef="#br0" timeOffset="323089.3628">9655 9398 220 0,'-26'5'85'0,"26"-5"-46"0,-6 16-32 0,6-13 18 16,0-1-13-16,0 1-4 0,9 5-5 31,0-3-3-31,8 6-54 0,1-3-26 16,9 5-15-16,-3-2-3 15</inkml:trace>
  <inkml:trace contextRef="#ctx0" brushRef="#br0" timeOffset="323257.7726">10245 9631 232 0,'0'18'88'0,"0"-18"-48"0,12 24-36 16,-9-21 19-16,6 7-15 16,-3-2-2-16,5 0-4 15,-2 0 1-15,12 3-2 16,-3-1-12-16,6-2-4 0,-3 0-95 31</inkml:trace>
  <inkml:trace contextRef="#ctx0" brushRef="#br0" timeOffset="324927.6438">9635 9686 116 0,'0'6'46'0,"0"-6"-24"0,-3 0-8 0,3 0 15 16,0 0-1-16,0 0 1 15,-3-3-3-15,0 0 1 16,-6 3-15-16,0 0 0 0,-3 0 1 15,0 0-3-15,-3 0 0 16,3 0-9-16,-6 0 0 0,3 0-1 16,-5 6 2-16,2-1 8 31,-9 3 3-31,3 0 2 0,-9 8 1 16,7-3-4-16,-10 0-2 15,6-2-6-15,-3 5-1 16,7-3 1-16,-1 5 0 15,6-2-5-15,3 5 1 16,3-2-2-16,6 2 0 16,0-2 0-16,15 7 0 0,-3-2 0 15,18 0 0-15,-3-6 2 16,15-7 0-16,-6-3 0 16,5 0 0-16,-5-3 0 15,12-10 2-15,-7-1-1 16,13-7 2-16,-6 3-2 0,3-6 2 31,-7 3-4-31,-2-1 0 16,-6 4 3-16,-6-4 1 15,-4 4-1-15,-5-1 1 16,-3 1-2-16,-9-1 2 16,0 3 0-16,-15-2 1 0,3 2-2 15,-8-6-2-15,2 4-2 16,-6-1 1-16,3 3 1 0,-3 0 2 15,4 3-3-15,-1 5 0 16,3 0-1-16,0 3-2 16,3-1-48-16,3 1-20 15,3 0-50 1</inkml:trace>
  <inkml:trace contextRef="#ctx0" brushRef="#br0" timeOffset="325528.5476">9941 9805 196 0,'-21'0'74'0,"21"0"-40"0,-12 0-18 15,12 0 24-15,-3 0-17 16,0 0-2-16,-2 3-13 16,2 0-5-16,0 2-2 15,0-2-1-15,3 2 0 0,0 0 0 16,3 1 2-16,0-1-1 0,2 0-1 15,1 0 1-15,9 1-1 16,0-4-3-16,3 1 2 16,-3 0-1-16,0-1 0 15,0 1 4-15,-6 2 1 0,0-2 12 16,-6 2 7-16,0 0-5 16,-9 3 1-1,0-2-7 1,-6-1-1-16,-3 0-9 0,-3-2 0 15,3 0-63-15,-6 2-25 16,3 0-36 0</inkml:trace>
  <inkml:trace contextRef="#ctx0" brushRef="#br0" timeOffset="327777.4222">9542 12687 164 0,'-9'0'63'0,"9"0"-34"0,-3-3-10 0,3 0 21 0,-3 1-7 15,0 2-2-15,-3 0-9 16,1 0-3-16,-7 0-11 16,3 0-5-16,-9-3 0 0,0 1-2 15,-9 2 2-15,3 0 0 16,-17 7 1-16,5-1-5 0,-6 12 1 31,7-2 2-31,-1 13 3 16,6 0-2-16,0 8 0 15,4-5-1-15,5 5-2 16,3-5-2-16,6 2 1 16,3-5-1-16,6 1-2 0,3-7 3 15,15 1 0-15,-3-5-2 16,21-6 2-16,-7-2 1 0,16-9 0 16,-9 1 0-16,5-8 0 15,-5 2-3-15,3-16 2 16,-6 3-4-16,5-5-1 15,-5 3 3-15,-6-3 3 16,-3 2 3-16,-9-2 1 16,-3 2-2-16,-6 4 1 0,0-1 0 15,-9 0 3-15,3 3-3 16,-9-1 0-16,3 4-1 16,-6 2-2-16,0 0 1 15,-3 3-1-15,3 2 0 16,-3 0 0-16,4 1-7 0,-1 2 0 31,3 0-57-31,3-3-24 16,3 0-15-1</inkml:trace>
  <inkml:trace contextRef="#ctx0" brushRef="#br0" timeOffset="328246.4076">10022 12898 216 0,'-27'-5'82'0,"27"5"-44"0,-36 0-25 16,33 0 24-16,-9 0-21 16,3 0-6-16,-6 0-7 15,3 0-3-15,-2 3 1 16,2-1 7-16,0 4 5 0,3-1-6 0,3 6-2 16,0-3-5-16,6 2-3 15,0-2 2-15,9 3 0 16,-3-3 1-16,12 2 0 15,-3-2-3-15,5 0 0 0,-2 0 2 16,0-3 2-16,-3 1 20 16,-6 4 10-16,-3 1 9 0,-15-1 3 15,3 1-8-15,-12-1-4 16,3-2-17-16,-12-2-9 16,4-1-6-16,-19-2-2 15,6-3-73-15,-8-6-32 16,8 1-51 15</inkml:trace>
  <inkml:trace contextRef="#ctx0" brushRef="#br0" timeOffset="332507.983">7048 8049 196 0,'-15'-3'74'0,"15"3"-40"0,-3 3-40 0,3-3 12 16,0 0-9-16,0 0 2 31,0 0-15-31,0 0-4 15,3 2-39-15,0 1-14 16,3 2 18-16,0 1 9 0</inkml:trace>
  <inkml:trace contextRef="#ctx0" brushRef="#br0" timeOffset="332676.4835">7247 8234 132 0,'-6'2'49'0,"6"-2"-26"0,-3 6-1 0,3-6 23 15,0 2-27-15,0-2-9 16,3 3-9-16,0 0-2 16,6 2-33-16,0 0-15 15,6 1-20-15,-3-1-10 0</inkml:trace>
  <inkml:trace contextRef="#ctx0" brushRef="#br0" timeOffset="332861.2976">7512 8403 80 0,'6'21'30'0,"-6"-21"-16"0,12 22-1 0,-9-20 14 15,6 3-13-15,0 1-5 16,3-4-8-16,-3 1-3 0,9 5 1 16,-3-3 0-16,5 1-39 15,-2-1-18-15,6 5 19 16,-6-2 10-16</inkml:trace>
  <inkml:trace contextRef="#ctx0" brushRef="#br0" timeOffset="335034.2897">8024 8408 88 0,'-24'3'35'0,"24"-3"-18"0,-11 3 17 0,11-3 26 0,-3 0-15 16,0 0-5-16,6-6-8 31,0 4-3-31,5-3-16 0,1-1 8 0,12 1 2 16,-3 0 0-16,9-1-2 15,-6 1-9-15,8 2-3 16,-2 1-3-16,12 2-1 16,-6 0-3-16,8-3-2 15,-8 3 1-15,3-3-1 16,-3 3 2-16,-4 0 3 0,-2 0-11 15,-3 0-3-15,-6 0-51 16,0-2-23-16,-3-1-39 16</inkml:trace>
  <inkml:trace contextRef="#ctx0" brushRef="#br0" timeOffset="336187.9061">9402 8366 132 0,'-12'0'52'0,"12"0"-28"0,-14-3-4 15,14 1 21-15,-3 2-13 16,0 0-6-16,0-3-7 16,0 1-2-16,0 2-7 15,0 0-4-15,3-3 1 0,0 0 2 16,3 3 2-16,0 0-1 0,6-2-1 15,-3-1 1-15,5 3 3 16,-2 0 0-16,9 0 0 16,0 0 1-16,18 0 1 15,-3 0-5-15,14 0-2 16,-5 0-2-16,6 0-2 16,-7 0 1-1,16 0 1-15,-10 0-1 0,10-3-1 16,-9 3 1-16,2 0 1 15,-8 0-1-15,-1 0 2 16,-8 0-2-16,0 0 2 16,-6 0-13-16,-3-5-3 15,-7 2-58-15,-2 1-23 16,-3-1-7-16</inkml:trace>
  <inkml:trace contextRef="#ctx0" brushRef="#br0" timeOffset="336735.2844">8837 8774 128 0,'-15'2'49'0,"15"-2"-26"0,-3 0 10 15,3 0 25-15,0 0-22 16,0 0-9-16,6-2-11 16,-3-1-1-1,12-2-8-15,-3 2 7 0,12 0 3 16,-4 1-7-16,10-1-1 15,-6 0-5-15,18 3-3 16,-7 0 2-16,16-5 0 16,-9 2-1-16,2-2-2 15,-5 3 1-15,0-1-1 0,-7 0 2 16,-2 1 1-16,-6 2 3 0,-3 0 1 16,-3 0-41-16,-6 0-16 15,-1 0-71 1</inkml:trace>
  <inkml:trace contextRef="#ctx0" brushRef="#br0" timeOffset="338662.4852">10462 8639 276 0,'-21'0'104'0,"21"0"-56"0,0 0-58 0,0 0 14 0,6-6-16 16,0 4-5-16,12-4-31 0,-3 4-11 15,12-9-19-15,-7 1-6 16,19-9 28-16,-6 3 15 16</inkml:trace>
  <inkml:trace contextRef="#ctx0" brushRef="#br0" timeOffset="338794.3252">11135 8358 136 0,'0'-2'52'0,"0"2"-28"0,3-3-28 15,-3 0 10-15,6 1-5 16,0-1 2-16,9-5-4 16,-4 3 0-16,16-6-59 15,-6 1-24-15</inkml:trace>
  <inkml:trace contextRef="#ctx0" brushRef="#br0" timeOffset="338941.1142">11825 7972 156 0,'12'-5'57'0,"-12"5"-30"0,9-8-29 0,-6 5 9 0,6-5-5 0,-3 3-2 16,12-11 3-16,-3 3 0 15,17-3-72-15,-2 3-30 16</inkml:trace>
  <inkml:trace contextRef="#ctx0" brushRef="#br0" timeOffset="339110.1418">12483 7676 244 0,'-18'5'90'0,"18"-5"-48"0,-3-3-40 15,3 3 17-15,0-5-15 16,0 0-1-16,12-6-5 16,-3 0-2-16,9-2-90 15,-3 0-39-15,3 0 49 0,-3 2 28 16</inkml:trace>
  <inkml:trace contextRef="#ctx0" brushRef="#br0" timeOffset="340767.3678">7081 7493 212 0,'-27'3'79'0,"27"-3"-42"0,-9-3-45 32,9 3 12-32,-3-3-9 0,3 1 1 15,0-4-18-15,0 1-6 16,6-3-36-16,0 0-14 15,9-5 23-15,-3 2 14 16</inkml:trace>
  <inkml:trace contextRef="#ctx0" brushRef="#br0" timeOffset="340899.5233">7378 7168 84 0,'-3'-22'33'0,"3"22"-18"0,0-5-11 0,0 2 10 15,3 1-10-15,-3-1-5 16,3-5 1-16,0 3-1 15,3-3-41-15,0 0-17 32</inkml:trace>
  <inkml:trace contextRef="#ctx0" brushRef="#br0" timeOffset="341031.0956">7703 6795 56 0,'3'-14'24'0,"-3"14"-12"0,6-24-16 15,-3 19 4-15,3-5 2 0,-3 2 3 16,6-6-29-16,-1 4-13 16</inkml:trace>
  <inkml:trace contextRef="#ctx0" brushRef="#br0" timeOffset="341199.802">8090 6331 124 0,'-3'-2'46'0,"3"2"-24"0,3-19-26 0,0 17 8 15,3-9-4-15,0 3 2 16,6-5-43-16,-4 2-19 16,7 1 19-16,-3-1 9 0</inkml:trace>
  <inkml:trace contextRef="#ctx0" brushRef="#br0" timeOffset="341362.5623">8298 6038 176 0,'-3'5'68'0,"3"-5"-36"0,0-29-13 0,0 24 21 16,0-6-22-16,0 3-7 16,0 0-10-16,0 3-2 15,3-6-98-15,0 3-45 16</inkml:trace>
  <inkml:trace contextRef="#ctx0" brushRef="#br0" timeOffset="342069.9634">11316 6130 316 0,'-29'14'118'0,"29"-14"-64"0,-9 5-65 0,9-5 16 16,0 0-31-16,0 0-7 16,6-3-37-16,0 1-15 15,8 4-10-15,1-2-5 16</inkml:trace>
  <inkml:trace contextRef="#ctx0" brushRef="#br0" timeOffset="342201.4406">11793 6482 180 0,'-3'11'68'0,"3"-11"-36"0,14 26-44 15,-11-23 7-15,3 5-37 16,0 0-15-16,3 2-3 16,0 1 0-16</inkml:trace>
  <inkml:trace contextRef="#ctx0" brushRef="#br0" timeOffset="342385.7095">12308 6993 256 0,'2'34'96'0,"-2"-34"-52"0,15 37-51 0,-12-31 14 0,12 10-10 16,-3-6 0-16,15 9 2 0,-6-3 2 16,12 5 0-16,-4-3-12 0,7 6-4 15,-6-5-33-15,5 10-14 16,-5-6-25-1</inkml:trace>
  <inkml:trace contextRef="#ctx0" brushRef="#br0" timeOffset="343168.1062">8161 5921 232 0,'0'14'88'0,"0"-14"-48"0,3-14-31 0,-3 12 22 16,6-1-4-16,-3 0 4 15,6 3-4-15,-3 0 1 0,15 3-16 16,-3-3-2-16,26 3-3 0,-8-3-1 16,12 8-1-16,-7-3-1 15,10-8 0-15,-9 3-2 16,11-2 1-16,-8 2-2 16,2-3 2-16,-5 0 0 15,-3-2 3 1,-6 2-1-16,-7 3 0 15,-2 0-8-15,-6-2-2 16,-3 2-67-16,-3-3-26 16,0 3-41-1</inkml:trace>
  <inkml:trace contextRef="#ctx0" brushRef="#br0" timeOffset="346150.9338">9524 5977 148 0,'-14'5'55'0,"14"-5"-30"0,-12 0-5 0,12 0 19 0,-3-5-17 15,0 0-5-15,0-3 1 16,3 2 2-16,0 1-10 0,0 0 5 0,3 0 3 16,0-1-8-16,3 1-1 15,0 2-3-15,11 1-1 16,1-1 1-16,15 0 1 15,-3 1-1-15,8-1-1 16,-5 0-3-16,18 1 1 0,-7 2-4 16,19-3 0-16,-12 1 1 15,5-1 2-15,-2 0-1 16,-1 1-1-16,-8-1 3 16,9 0 0-16,-10 1 1 31,4-1 0-31,-7 0 0 0,-2 1 0 15,-6-1-24-15,-3 0-9 16,-4 1-101 0</inkml:trace>
  <inkml:trace contextRef="#ctx0" brushRef="#br0" timeOffset="346751.4273">10727 5927 88 0,'-9'2'33'0,"9"-2"-18"0,-3 0-55 0,3 0-10 15</inkml:trace>
  <inkml:trace contextRef="#ctx0" brushRef="#br0" timeOffset="346905.1786">10914 5993 148 0,'-5'-24'57'0,"5"24"-30"0,3 3-34 0,-1-3 10 16,4 10-23-16,-3-2-7 16,3-8-30-16,0 0-12 0</inkml:trace>
  <inkml:trace contextRef="#ctx0" brushRef="#br0" timeOffset="349028.0291">8920 5474 140 0,'-18'6'55'0,"18"-6"-30"0,-9 2 6 0,9-2 24 0,0-2-23 15,0 2-9-15,0-3-9 16,0 0 0-16,9 1-7 15,-3-1 2-15,15 3 4 0,-6 0-1 16,9 3 1-16,-3-3-7 16,20 0-2-1,-5 0-2-15,15 0 1 16,-10 0-4-16,4 0 0 16,-6 0 1-16,2-3 2 15,-5 3 1-15,3-3 3 16,-7 1-3-16,1-4 0 15,-3 4 1-15,-3-4 0 16,-3 4-24-16,-4-4-9 0,-2 4-98 16</inkml:trace>
  <inkml:trace contextRef="#ctx0" brushRef="#br0" timeOffset="352169.461">9929 9477 236 0,'-6'3'88'0,"6"-3"-48"0,3-3-20 0,-3 1 24 0,6-1-22 16,0 3-7-16,12-5-8 15,-3 0-2-15,15-1-3 16,-9 4-4-16,8-1 1 0,-5 0 3 15,3-5 1-15,-6 0-32 16,3 8-15-16,-7 0-38 16,-2-5-57-16,0 0 32 15</inkml:trace>
  <inkml:trace contextRef="#ctx0" brushRef="#br0" timeOffset="352337.9327">10197 9335 212 0,'-12'55'79'0,"12"-55"-42"0,-6 13-23 0,6-13 20 0,-3 8-8 15,0-2-3-15,0 15-13 16,0-3-4-16,0 9-4 16,0-4-2-16,3 4 3 0,0-6-2 15,0-8 2-15,0-2-48 0,-3-3-22 16,3 0-43 15</inkml:trace>
  <inkml:trace contextRef="#ctx0" brushRef="#br0" timeOffset="352522.9765">9938 9348 252 0,'-15'8'93'0,"15"-8"-50"0,0 37-24 15,0-32 29-15,6 3-22 16,0-3-4-16,9 14-11 0,-3-3-5 16,9 5-3-16,0-3-3 0,2 3 1 15,-2-2-1-15,0-3 2 16,-3-3-30-16,3 0-13 15,-3-2-50-15,-3-16-22 16,-4-1 13 0</inkml:trace>
  <inkml:trace contextRef="#ctx0" brushRef="#br0" timeOffset="352754.3356">10272 9340 276 0,'-3'-5'104'0,"3"5"-56"0,-6 18-21 0,6-15 34 16,-3 5-17-16,0 0-5 16,-3 2-16-16,0 1-5 15,-6 5-10-15,3-3-5 0,-9 5 0 0,3-2-2 16,-12 11 2-16,7-6-7 16,-10 8 1-16,3-5-28 15,0 0-11-15,6-3-61 16,4-3-23-16,2-5-3 15</inkml:trace>
  <inkml:trace contextRef="#ctx0" brushRef="#br0" timeOffset="355879.9417">9852 8681 88 0,'-3'0'35'0,"3"0"-18"0,0-5 0 0,0 2 14 15,0 0 3-15,0 1 5 16,0-1-11-16,0 3-2 31,-3 0-15-31,0 0 7 0,0 0 2 0,0 0-2 16,-6 0 0-16,0 0-6 15,-6 5-2-15,3 1-6 16,-9 7-1-16,4 0 1 16,-10 11 0-16,3-6 4 15,-3 12 3-15,3-4-6 16,4 6-3-16,2-6-4 0,3 1 1 16,3-6-1-16,6 3 0 15,0-6 0-15,15 1 0 16,-3-1 2-16,12-5 2 15,-3-2-3-15,8-3-2 16,-2 0 2-16,3-5 0 0,-3-1 1 31,3-4 0-31,-3-1 0 0,5-10 2 16,-5 2-1-16,3-7 2 16,-3-1-2-16,-3-2 2 15,-3 5-2-15,-6-5-1 16,-3 5 5-16,-4-3 1 15,-2 4-5-15,-2-1-2 16,-1 3 2-16,-6-1 1 0,3 4-3 16,-6 2 1-16,3 0 0 15,-6 3 2-15,3-1-3 16,-3 4 0-16,3-1 1 16,0 6 0-16,0-1-5 15,1 4 1-15,2-1-47 16,0-3-20-16,0 1-41 15</inkml:trace>
  <inkml:trace contextRef="#ctx0" brushRef="#br0" timeOffset="357729.7186">10087 8705 116 0,'-15'-8'44'0,"15"8"-24"0,-3-5 3 16,3 2 21-16,0 6-18 15,0-3-6-15,0 8-12 0,0-1-4 16,3 17-2-16,0-3 1 0,-3 19 2 16,0-8-4-16,0 5-1 15,0-5 0-15,0 5 0 32,0-6-3-32,0-1 0 15,0-9-45-15,0-8-57 16,0-2 17-16</inkml:trace>
  <inkml:trace contextRef="#ctx0" brushRef="#br0" timeOffset="357998.4253">10111 8774 172 0,'3'-16'66'0,"-3"16"-36"0,9-11-26 0,-6 8 15 16,3 1-11-16,0-1-4 15,8 1-3-15,-2-1-1 16,3 0 0-16,-3 3 0 0,0 0 0 15,0 0 2-15,-3 3 1 16,0 0 27 0,-6 7 13-16,0 1-7 15,-9 5-1-15,0-3-9 16,-9 5-2-16,3-2-9 16,-9 0-2-16,3-3-9 0,-2-2-3 15,2-3-21-15,6-8-7 16,3 0-94-1,9-11-62-15,0 3 74 16</inkml:trace>
  <inkml:trace contextRef="#ctx0" brushRef="#br0" timeOffset="360142.8341">10900 8620 260 0,'-30'3'99'0,"30"-3"-54"0,-9 0-37 0,9 0 21 15,0 0-20-15,0 0-4 16,6-3-6-16,0 0-1 31,12 1 2-31,-3-1 0 0,5-10 2 0,-2 0-1 16,6-8 2-16,-3 2-9 15,3-5-3-15,-3 3-4 16,-4 0 0-16,1 5 9 16,-12 16 5-16,0 0 11 15,-9 21 4-15,0-2 6 16,-12 7 1-16,0-2-1 0,-11 13 1 16,5-5-7-16,-9 10 1 15,6-5-8-15,-3 5-3 16,7-7-6-16,8-3 0 15,0-6-5-15,15-13 1 16,0 1-16-16,12-28-6 16,-3 4-5-16,11-17-1 0,-2 6 0 15,9-13 2-15,-6 5 10 0,12-14 7 16,-4 6 6-16,-5 0 4 16,-6 5 11-16,-12 17 4 15,0 1 12-15,-9 22 5 16,0-2 2-16,-9 9 1 31,3-1-9-31,-3 9-1 0,0-1-4 16,3 9-2-16,0-4-11 15,3 2-2-15,3-5-5 16,6-3 0-16,0-3-3 16,12-7-1-16,-3-3-6 15,9-5 0-15,-7-3-21 16,10-11-8-16,-6 3-25 0,3-5-10 15,-6 2-33 1</inkml:trace>
  <inkml:trace contextRef="#ctx0" brushRef="#br0" timeOffset="360743.2648">11441 8469 168 0,'0'-2'63'0,"0"2"-34"0,0-35-10 0,0 30 21 16,0 5-3-16,0 0 3 15,0-8-5-15,0 0-1 16,0 5-19-16,0 1 4 0,0 18 2 0,0-3-5 15,0 19-1-15,0-6-7 16,0 30-3-16,0-9-2 16,0 19 0-16,0-10-4 15,0 2 0-15,0-7-1 16,3-4 0-16,0-7-36 16,0-8-14-1,0-1-51 1,3-15-64-16,-3-3 49 15</inkml:trace>
  <inkml:trace contextRef="#ctx0" brushRef="#br0" timeOffset="361042.7283">11435 8631 304 0,'-6'-3'115'0,"6"3"-62"0,-3-5-40 16,3 2 28-16,3 0-28 0,-3 1-8 15,6 2-4-15,-3 0-2 16,9-5 1-16,-3-1 0 0,9 4 2 15,-3-1-3-15,9 3 0 16,-3 0-6-16,-4 3-3 16,1-3 3-16,-9 8 4 0,0-1 11 15,-15 9 6-15,3-2 0 16,-9 1 0-16,3-1-6 16,-8 2 0-16,2-3-5 15,0 3 0-15,3-3-3 16,-3-3-3-16,0 1-27 31,0 0-10-31,3-3-57 0,0 2-25 16,3 1 9-1</inkml:trace>
  <inkml:trace contextRef="#ctx0" brushRef="#br0" timeOffset="362750.7228">9804 6260 252 0,'-12'0'96'0,"12"0"-52"0,-6-3-49 16,6 3 15-16,6-2-11 15,-3-1-1-15,6-2 1 0,-3 2 2 32,9-5 0-32,-3 3-1 0,12-6 3 15,-3 3-2-15,8-2 2 16,-5 2-18-16,0 0-6 15,-3 3 10-15,-6 7 7 16,-6-2 6-16,-18 16 4 16,-3-3 10-16,-6 6 5 15,3-3-5-15,-6 18 1 0,3-5-10 0,-8 16-2 16,5-8-3-16,-6 6 1 16,6-4-2-16,3-4-1 15,3-3-4-15,12-11 0 16,0-5-20-16,12-11-9 15,-3 0-16-15,12-21-7 16,-3 3 5-16,18-24 4 16,-6 5 27-16,8-13 11 15,-5 6 7-15,0 2 57 16,-3 5 25-16,-10 5-23 16,-2 6-9-16,-12 8-18 15,0 2-7-15,-9 17-13 16,0-1-4-16,-5 21 0 15,-1-4 3-15,0 15 2 16,-3-6-3-16,6 1-3 16,0-3-5-16,6 0 0 15,0-2-2-15,9-3 0 16,-3-6 2-16,12-2 2 16,3-3-1-16,5-5 2 15,-2 0-29-15,6-5-11 0,-3-1-31 0,-3-2-10 16,-3 0-22-1</inkml:trace>
  <inkml:trace contextRef="#ctx0" brushRef="#br0" timeOffset="364854.402">10328 6940 108 0,'-3'21'44'0,"3"-21"-24"0,0 13-2 0,0-13 20 15,0 6-4-15,0-4 3 16,0 1-12-16,0 0-6 16,0-3-10-16,0 0-4 0,0-8 1 15,0 2-1-15,3-28 0 16,-3 5-1-16,3-11 0 15,-3 6 0-15,3-14 0 0,0 9-2 16,3-14-2-16,0 8 1 16,6-6-1-16,-3 9-3 15,3 2 2-15,-3 6 1 16,5 5 0-16,-2 2-3 16,3 12 2-16,-3 1 1 15,3 14 2-15,-3 0 8 0,-3 16 3 16,0-3 7-16,-6 14 2 15,-3-6-5-15,-6 8-2 16,0-5-9-16,-6 2-2 0,3-2 0 16,-9-5 0-16,3-3-2 15,-3-6-2-15,4 1-15 32,-1-9-5-32,3 1-47 0,3-6-22 15,0 1-19 1</inkml:trace>
  <inkml:trace contextRef="#ctx0" brushRef="#br0" timeOffset="365270.0993">10501 6247 236 0,'-9'2'88'0,"9"-2"-48"0,0 0-42 0,0 0 17 16,6-2-13-16,0-1-1 15,6-2-1-15,0 0 2 0,5-3-1 16,-2 2-3-16,3-4 1 0,-3 2-43 15,3-13-18-15,-3 5-31 16</inkml:trace>
  <inkml:trace contextRef="#ctx0" brushRef="#br0" timeOffset="365454.7387">10676 5945 156 0,'-9'3'57'0,"9"-3"-30"0,-6 42-16 0,6-37 18 15,0 14-6-15,0-3 1 16,0 16-15-16,0-6-6 15,0 14-2-15,0-6-1 0,0 8 2 16,0-4 1-16,0 1 3 0,0-7-3 16,0-3-2-16,0-5-20 15,0-8-10-15,0 0-25 16,-2-16-48-16,-1 0 17 16</inkml:trace>
  <inkml:trace contextRef="#ctx0" brushRef="#br0" timeOffset="365607.5014">10501 6236 204 0,'-21'0'77'0,"21"0"-42"0,-6 6-23 0,6-6 19 16,3 5-18 0,0-3-7-16,9 6-4 15,-3 0-2-15,9 0 0 16,-4 0 0-16,4 0 2 0,-3-3-12 16,3-2-3-16,0 0-43 15,0-9-17-15,-3 1-10 16</inkml:trace>
  <inkml:trace contextRef="#ctx0" brushRef="#br0" timeOffset="365770.8286">10715 6070 260 0,'-12'5'99'0,"12"-5"-54"0,-15 29-39 0,15-26 22 16,-6 12-11-16,0-1 1 0,-3 10-9 16,3-3-1-16,-5 5-4 15,-1-2-5-15,-3 10 0 0,3-2-1 0,-3 5 0 16,3-5-62-16,0 0-29 15,3-6-24 1</inkml:trace>
  <inkml:trace contextRef="#ctx0" brushRef="#br0" timeOffset="366993.0402">10069 4961 124 0,'6'-8'46'0,"-6"8"-24"0,3-16-13 15,-3 13 16-15,0-4-3 0,-3-4-1 16,-3 3-3-16,-3 3-1 16,-9 5-9-16,-5 5-3 0,2 3-1 15,0 0 0-15,-3 8 2 16,6-3-1-16,-9 11 2 16,7-6-4-16,-4 9-2 15,3-3-3-15,3 10-1 0,3-5 2 31,9 3 0-31,0-6-4 16,12 9 1-16,0-9 2 16,12-7 1-16,-3-3 1 15,21-11 0-15,-4 0 2 16,13-10 1-16,-3 0-1 0,-4-11 1 16,-5 2 0-16,-3-4 1 15,-3 2 6-15,-9 5 4 16,-1 1 8-16,-8-6 4 15,0 5-10-15,-18 4-4 16,0-1-3-16,-17 2-1 0,5 1-2 16,-9 0-1-16,3-1-6 15,0 1 1-15,4 2-2 0,-1 1 0 16,6-1 0-16,6 3-2 16,3 0-24-16,6 0-9 15,0 0-47 1,15 0-56-16,-3 0 40 15</inkml:trace>
  <inkml:trace contextRef="#ctx0" brushRef="#br0" timeOffset="368841.6326">10355 5106 124 0,'-12'-2'49'0,"12"2"-26"0,0 5-7 0,0-5 18 15,0 13-18-15,0-2-8 16,0 13-6-16,0 0-2 15,0 7 0-15,0-4 0 0,0 5 2 32,0-6-1-32,0 0-1 0,0-4 1 15,0-4 1-15,0-2-28 16,3-8-9-16,0 0-1 16,0-13 2-1,0 2 21-15,0-13 3 16,0 3 3-16,-3-14 30 0,0 6 14 15,3-11-1-15,-3 3 2 16,6-2-16-16,-3 4-3 16,6-2-11-16,-3 5-7 0,6 3-2 15,-1 5-1-15,7 3-2 16,-3 2 3-16,6 3 2 0,-3 3 0 16,0 2 2-16,-3 3 13 31,-6 6 7-31,-1-4 6 0,-8 6 5 15,0 0-8-15,-11 8-1 16,2-3-10-16,-9 3-2 16,3-2-7-16,-6 4-2 15,3 1-2-15,0-12-2 16,3 1-19-16,4-5-10 16,-1-3-47-16,6-8-19 0,0 3-5 15</inkml:trace>
  <inkml:trace contextRef="#ctx0" brushRef="#br0" timeOffset="369272.7256">10504 4850 292 0,'-12'-3'110'0,"9"3"-60"0,6 3-54 0,-3-3 18 16,12-5-10-16,3-1-3 15,2-2 0-15,1 0-1 32,0-2 0-32,0-1 0 0,0-2 0 15,3-6 0-15,-3 4-40 0,-1 1-18 16,-2-2-8-16,-3 1 0 16,-6-1 18-1,-3 0 10-15,-3 0 22 16,-6 3 42-16,0 2 23 15,0 3 0-15,0 8 1 0,0 8-22 16,0 5-9-16,3 14-11 16,1 10-6-16,2-8 1 0,0-3-4 15,0 9 0-15,0-6 3 16,0 0 1-16,0-2-1 16,2-4-2-16,-2-4-15 15,0-6-5 1,0-2-30-16,0-9-12 15,0 1 18 1,-2-19-2-16,-7-16 11 16,-6-2 53-16,-3 0 23 15,0 4 17-15,3 9 7 16</inkml:trace>
  <inkml:trace contextRef="#ctx0" brushRef="#br0" timeOffset="369572.8538">10569 4778 346 0,'3'11'29'0,"3"7"-16"0,3 4-10 0,0-6-2 15,-3-3-1-15,6 3 2 16,-3-3-3-16,6-3 0 15,-3-2-12-15,2-10-5 16,4-11-23-16,0-9-11 16,-9-9 0-1,0-4-3-15,-3 1 27 0,-6 2 46 16,-3 3 23-16,-3 5 20 16,-3 6 10-16,0 7-21 15,-3 11-7-15,0 5-25 16,3 11-5-16,-2 8 1 0,2 8-4 15,-3 5 0-15,-3 2-9 16,6-15 0 0,0-3 1-16,-3 6 1 15,3-3-37-15,0 2-16 16,0-5-74 0</inkml:trace>
  <inkml:trace contextRef="#ctx0" brushRef="#br0" timeOffset="373464.5885">8301 11819 280 0,'-12'0'104'0,"12"0"-56"0,0-16-41 0,0 13 23 16,3-7-21-16,0 2-4 15,6-11-4-15,0 4-1 16,12-12 0-16,-3 6-3 0,5-8 2 16,-2 5 1-16,0 0 2 0,-3 3-1 0,-3 8-1 15,0 2 12-15,-6 14 4 16,0-1-4-16,-6 20-2 15,0-4-3-15,-3 14 0 16,0-6-6-16,-3 11-1 16,0-5-2-16,3 5 0 31,0-5-16-31,0-3-8 0,0-2-57 16,6-9-26-16,0-2-5 15</inkml:trace>
  <inkml:trace contextRef="#ctx0" brushRef="#br0" timeOffset="373749.4982">8715 11515 272 0,'-9'13'104'0,"9"-13"-56"0,-9 34-36 0,9-31 26 15,-3 21-20-15,0-3-7 16,0 21-3-16,0-5 1 0,0 22-4 31,3-9-3-31,0 11-1 0,0-8 10 0,0 2 7 16,0-7-5-16,3-6 0 15,0-5-5-15,3-13 0 16,0-3-3-16,9-21 0 16,-3 0-3-16,9-24-2 15,-4 6 1-15,10-19 1 16,-6 8-34-16,3-8-13 0,-3 5-115 15</inkml:trace>
  <inkml:trace contextRef="#ctx0" brushRef="#br0" timeOffset="375590.764">8304 9221 232 0,'-9'24'88'0,"9"-24"-48"0,0 0-45 0,0 0 15 16,3-3-8-16,0 0 1 16,6-10-4-16,0 2 0 15,12-10 1-15,-3 5 0 0,5-7 2 32,-2 4-1-32,0 1-1 15,-3 2 3-15,-3 2 0 0,-3 4 1 16,-3 2 2-16,-3 3 3 15,-3 10 2-15,0-2 1 16,-3 12 0-16,0-1-6 16,0 9-2-16,0-1-4 15,0 7-1-15,0-5-6 0,3 2-3 16,0-2-43-16,5-8-20 16,-2 0-28-1</inkml:trace>
  <inkml:trace contextRef="#ctx0" brushRef="#br0" timeOffset="375843.9162">8670 9065 220 0,'-3'2'85'0,"3"-2"-46"0,-6 24-28 0,6-21 23 16,0 13-14-16,0-3-3 16,0 13-2-16,0-5 1 15,0 17-9-15,0-7 9 0,0 1 4 31,0-6-6-31,0 1-3 0,0-6-4 16,6-5-2-16,0 0-3 16,3-8-2-16,0 0 1 15,9-22 1-15,-3 4-10 16,6-17-2-16,-4 4-50 16,4-12-21-16,-3 6-46 15</inkml:trace>
  <inkml:trace contextRef="#ctx0" brushRef="#br0" timeOffset="378286.771">7843 8009 200 0,'-12'-13'77'0,"12"13"-42"0,0-6-28 0,0 4 18 15,0-1-15-15,0 0-6 0,6-4-5 16,-3-1 0-16,6-8 1 15,3 3 0-15,5-9 0 0,1 4 0 16,3 2 0-16,-3 0 0 16,3-2 0-16,-3 2 2 0,-3 8 1 15,-4 0 3-15,-2 8 3 16,0 0 2-16,-6 18 3 16,0-2-7-16,0 11-2 15,-3-4-5-15,0 12-1 16,0-3 3-16,0 2 1 15,0-5-12-15,3-5-4 0,-3-3-45 16,6-2-17-16,-3-4-16 16</inkml:trace>
  <inkml:trace contextRef="#ctx0" brushRef="#br0" timeOffset="378571.0566">8227 7771 200 0,'-3'26'74'0,"3"-26"-40"0,-3 14-27 16,3-14 20-16,0 7-14 15,0 1-2-15,0 11-3 16,0-3 2-16,0 18-5 16,0-5 1-16,0 8 1 0,0-5 8 0,0 2 2 15,0-4-6-15,0-4-4 16,0-5 2-16,3-5 2 15,0-3-4-15,3-10 1 16,0 0-3-16,2-27 0 16,1 3-19-16,6-8-5 15,-3 2-68 1,12-5-28-16,-6 6 13 16</inkml:trace>
  <inkml:trace contextRef="#ctx0" brushRef="#br0" timeOffset="379371.4519">9441 8001 208 0,'-9'-11'77'0,"9"11"-42"0,0-8-21 0,0 6 22 0,0 7-20 15,0-2-6-15,3-11-7 16,0 3-3-16,3-9 1 16,0 4-4-16,3-9 2 0,0 3 1 15,6-2 0-15,0 2 2 0,5-3 3 16,-2 4-4-1,-3 4-3-15,-3 0 1 0,-3 6 2 16,0 2 9-16,-6 19 3 16,0-2-4-16,-6 20-3 0,0-5-3 15,-3 16 0-15,0-8-2 16,0 0 2 0,3-5-2-16,0-6-1 0,0-2-35 31,12-5-14-31,-3-3-65 15</inkml:trace>
  <inkml:trace contextRef="#ctx0" brushRef="#br0" timeOffset="379676.6859">9849 7784 228 0,'-6'11'85'0,"6"-11"-46"0,-3 10-35 16,3-10 21-16,0 6-7 15,0-1 1-15,0 11-6 16,0-3 0-16,0 16-8 0,0-5-1 0,0 21 0 16,0-6 6-1,0 1 4 1,0-8-5-16,0 0-3 16,0-6-6-16,0-5-2 15,0-2 5-15,6-11 3 0,0 0-1 16,3-19 2-16,0 3-4 15,3-18-2-15,-3 2-20 16,8-3-10-16,-2 4-67 16,0-1-71-16,-3 3 47 15</inkml:trace>
  <inkml:trace contextRef="#ctx0" brushRef="#br0" timeOffset="381453.3318">8771 8668 212 0,'-17'8'79'0,"17"-8"-42"0,-3 5-34 16,3-5 15-16,5-5-14 16,1-1-1-16,6-2-5 0,-3 1 0 0,9-1 2 15,-3 0 2-15,3-21 1 0,0 5-1 16,0-5-2-16,-4 5 1 16,4 0-1-16,0 3-3 15,0 2 2-15,-6 3 1 16,-3 6 2-16,-3 2-1 15,-3 8 2 1,0 0-2-16,-3 18-1 16,0-2 1-16,-3 11 1 15,3-6-3-15,0 8 0 16,0-5-28-16,0-3-10 16,0-2-54-1</inkml:trace>
  <inkml:trace contextRef="#ctx0" brushRef="#br0" timeOffset="381754.4326">9081 8348 172 0,'-3'-6'66'0,"3"6"-36"0,0 8-11 0,0-8 23 16,0 3-19-1,0 0-7-15,0 7-4 16,0 1 2-16,0 15-8 15,0-2-5-15,0 10-4 0,0-5 13 16,0 6 5-16,0-6-3 16,0 3-2-16,0-3-8 15,3-3-1-15,-3-2 1 16,3-8 3-16,0-3 0 0,3-10 0 16,0 0-3-16,3-14 1 15,0 3-2-15,6-21 2 16,-4 5-29-16,7-13-11 15,-3 5-86 1</inkml:trace>
  <inkml:trace contextRef="#ctx0" brushRef="#br0" timeOffset="384201.0857">8209 5773 164 0,'0'0'63'0,"0"0"-34"0,0 0-23 0,0 0 17 16,0 0 1 0,0 0 3-16,3-2-1 15,0-1-1-15,0-5-14 16,0 3 2-16,3-11 1 0,-3 0-3 16,3-13 1-16,0 5-5 0,2-2 1 15,-2 2-7-15,6-11-3 16,-3 6 1-16,12-13 0 15,-3 5 1-15,3-5 0 0,-3 5 0 16,0 2 0-16,-4 6 0 16,1 0 2-16,-3 5-1 15,0 6-1-15,-3 2 9 16,0 5 6-16,-3 1-1 16,0 15 0-16,0-3-6 15,-3 22-3 1,-3-3 0-16,0 19 1 15,0-5-3-15,-3 23-2 16,0-8-3-16,0 8 1 16,0-8 1-16,0 3 2 15,0-8-1-15,3-2-1 16,0-9-50-16,9 3-21 16,-3-2-64-16</inkml:trace>
  <inkml:trace contextRef="#ctx0" brushRef="#br0" timeOffset="409171.7387">17168 8242 272 0,'-15'0'101'0,"15"0"-54"0,-6 8-24 0,6-8 31 16,0 13-17-16,0-2-4 16,3 26-13-16,0-3-5 0,0 27-8 15,0-8-3-15,-3 39 2 0,0-12-3 16,3 10-2-16,-3-14-3 16,3 6 1-16,0-13-8 0,0-8-4 15,0-13-22-15,0-27-8 16,0-3 1-16,-3-36 2 31,0 2 16-31,-3-42 7 0,0 8 11 16,0-30 3-16,0 14 5 15,3-19 3-15,0 14 11 16,9-6 7-16,0 11-3 16,9 3-2-16,-3 7 1 15,9 8 0-15,-3 6 3 16,5 18 1-16,-2 3-6 0,3 18-2 15,-6 3-1-15,-3 14 4 16,-4-4-6-16,-5 19 1 16,-3-2-6-16,-12 10 1 15,3-8-5-15,-14 3 0 16,2-6-1-16,-15-7 1 16,3-4-2-1,-3-7 2-15,4-2-13 16,5-6-3-16,3 0-18 0,9-8-8 15,3 0-6-15,24-8 0 16,-3 0-4-16,20-5-1 16,-5 2 2-16,12-4 3 15,-6 1 25-15,8-1 11 16,-2-1 9-16,-6 0 5 0,-7 5 42 16,-5 1 20-16,-6 2-9 15,-12 3-6-15,-3 2-15 16,-9 11-6-16,3 0-6 15,-6 11-2-15,0-3-6 16,0 18 0-16,3-2-4 16,0 8 0-16,0-3-5 0,3 0 0 15,0-3-5-15,3-2-2 16,0-5-5-16,9-9-2 16,-3-2-4-16,9-13 1 15,-3 0-6-15,9-24-1 16,-3 5 0-16,-3-11 0 31,-3 6 11-31,-6-5 5 0,0 7 7 16,-9 6 6-16,0 3 4 0,0 10 2 15,0 3-6-15,0 10-3 16,0-3-5-16,6 12-4 16,0-4-3-16,9 6 1 15,-4 0 1-15,7 0 2 16,0-3-19-16,3-10-8 0,-3-1-16 15,3-12-7-15,0-1-12 16,0-18-5-16,-4 5 18 16,4-7 8-16,-3 2 25 15,0 2 13-15,-3 3 41 16,0 6 22-16,-3 2-4 16,3 16 1-1,-3 0-18-15,0 18-7 16,0-2-16-16,-1 13-6 15,-2-5-7-15,0 16-2 16,0-8 1-16,3 2 2 16,-3-5-5-16,0-5-1 15,0-6 0-15,0-20 2 16,0-1-3-16,0-18-2 0,0 2 2 16,3-15 2-16,0 5-2 15,9-8-2-15,-3 5-3 0,11 6 1 16,-5 2-6-16,6 11-1 15,-3 2-11-15,3 3-5 16,-4 3-10-16,1-3-1 16,-3 3-8-16,3-9 0 0,-6 4 9 15,0-17 6-15,-4 6 19 16,-5-3 9-16,-3 3 28 16,-6 3 14-16,0 2 12 15,-9 13 4-15,0 1-7 16,-2 23-2-16,-1-5-12 31,-3 15-3-31,3-4-4 0,0 7-1 16,3-5-8-16,3 3-2 15,3-6-9-15,6-2-2 16,-3-3-4-16,9-5-1 16,0-2-8-16,6-14-4 15,-3 0-9-15,6-22-1 16,-1 7-15-16,7-25-3 0,-6 8 9 15,3-8 6-15,-3 6 15 0,-6 5 9 16,-3 2 24-16,-6 14 10 16,0 3-2-16,-3 20-1 15,0 1-3-15,0 13-1 16,0-3-8-16,3 8 0 31,-1-5-4-31,10 2 0 0,-3-2-7 16,12-6-2-16,-3-2-9 15,9-8-2-15,0-2-23 16,2-14-10-16,-2 0-76 16,3-13-32-16</inkml:trace>
  <inkml:trace contextRef="#ctx0" brushRef="#br0" timeOffset="410988.7479">18698 7890 236 0,'-3'-16'90'0,"3"16"-48"0,0-16-9 0,0 13 33 15,3-2-21-15,0 3-7 16,0-1-10-16,0 3-1 16,0 8-15-16,0 0 0 0,-3 16 1 15,0-3-3-15,0 11 2 16,0-6-5-16,-3 6-2 0,0-6 0 16,0 3 1-16,0-2-3 15,0-6 0-15,0-3-1 16,3-10-2-16,0 0 1 15,3-18-1-15,-3 2-3 16,6-21 0-16,0 5-5 16,9-13-2-1,0 5 2-15,9-8 3 16,-3 9 3-16,-1 4 3 16,-2 3-2-16,0 16 0 15,-3 0 5-15,-6 22 5 16,-3-4-3-16,-3 17 2 15,0-6-1-15,-3 11 1 16,0-6-4-16,3 1-1 0,0-6-1 16,3-5 1-16,0-3-7 15,6-13 1-15,-1 0-6 0,10-21-1 16,-3 5-4-16,6-21 1 16,-6 5 0-16,6-10 1 15,-6 5 4-15,-1 2 5 16,-2 6 8-16,-6 13 7 0,0 3 0 15,-6 21 3-15,0 0-6 16,-3 24-1-16,0-6-6 16,0 11-4-16,0-5-2 15,3 2 3-15,-3-5-2 16,3-2 1-16,0-6-29 16,3-5-12-1,0-3-29-15,6-13-10 16,0 0 4-16,12-18 5 15,-4 2 39-15,4-5 17 16,-3 5 25-16,3-3 10 16,-3 3 18-16,-1-2 7 15,-2 2-14-15,6-8-4 16,-6 3-11-16,6-8-1 0,-6 5-6 16,0-5-2-16,-4 2 0 15,-2-7-1-15,-3 5 4 0,-6 0 3 16,0 8 7-16,-12 5 6 15,3 3-2-15,-14 15 1 16,2 1 1-16,-9 15 0 31,3-2-2-31,0 11 1 0,3-1-11 16,4 6-2-16,2-6-8 16,6 9-2-16,3-3 0 15,12-3 0-15,0-6-5 16,15-1-1-16,-4-6-4 15,13-16-1-15,-6 0-10 16,6-14-1-16,-3 4-18 0,5-14-4 16,-2 5 1-16,0-4 3 15,-3 1 21-15,-7-1 8 16,-2 1 10-16,-3 1 3 16,-6 3 2-16,-9-1 0 15,0 1 4-15,-3 2 5 16,0 0 15-16,-6 8 9 0,0 0-6 15,0 11-3-15,0-1-3 16,0 14-1-16,1-3-7 0,-4 14 0 16,3-9-4-16,0 6 0 15,3-3-5-15,3-2 0 16,0-3-7-16,3-3-1 31,0-2-2-31,6-9 0 0,0 1-7 16,9-16-2-16,-3 2-14 15,11-23-4-15,-5 5-7 16,12-19-1-16,-6 6 12 16,3-6 7-16,-7 8 11 15,-2 1 6-15,0 4 13 16,-3 9 4-16,-3 5 8 0,0 13 2 16,-3 2-5-16,0 20 0 15,0-4-8-15,3 38-3 16,-4-8-5-16,-2 28-4 15,0-9 0-15,-9 30 1 16,0-14 5-16,-8 22 4 16,2-15 5-1,-15 14 2-15,3-17-5 16,-6 0 0-16,3-7-8 16,-5-14-1-16,2-10-11 0,-21-19-3 15,7-5-4-15,-19-32 1 16,9 2 2-16,4-23 5 15,8 6 1-15,12-17 3 16,3 8 1-16,24-10 1 0,0 10 2 16,27-2 1-16,-3 4 5 15,12 4 3-15,-3 5-6 16,11 2-1-16,-5 3 0 16,6 1 0-16,-7 1-44 15,-5 1-20-15,-6 3-118 16</inkml:trace>
  <inkml:trace contextRef="#ctx0" brushRef="#br0" timeOffset="413063.6866">19779 7498 292 0,'-6'-26'110'0,"6"26"-60"0,18-27-34 0,-15 22 27 0,11-5-17 16,-2-1-4-16,6 0-13 0,0 1-4 15,6 4-3-15,-3 1 1 0,8 5 2 16,-2 0 9-16,-3 11 3 16,-3-3 0-16,-3 13 0 15,-3-3-7-15,-9 22-2 16,-3-8-4-16,-9 13-3 0,0-6 2 15,-6 6 0-15,0-5 3 16,-3 0 3-16,3-8 0 16,0-6 2-16,3-2-8 15,0-14-4-15,3-2-5 16,3-21-1-16,3 3 1 31,6-30 4-31,0 8-6 0,18-21 1 16,-6 11-2-16,15-11 3 15,-6 8 4-15,-1 5 1 16,-2 6 3-16,-3 15 3 16,-3 4 4-16,-6 17 5 15,-3 1-6-15,-3 23-2 16,-3-2-3-16,-3 18-3 0,0-7 1 16,-3 4 1-16,0-4-3 15,0-1-2-15,3-5-18 0,3-2-9 16,0-9-26-16,6-12-10 15,-1-4 6-15,10-23 6 16,-3 3 26-16,3-22 14 31,0 8 14-31,0 0 8 0,0 6 24 16,0 2 14-16,-4 3-8 16,4 5-2-16,-3 3-12 15,9 0-5-15,-3 2-11 16,3-2-5-16,-4 2 2 15,4-10 4-15,-6 5-5 16,0-10 0-16,0 2-2 0,-6-3-2 16,0 4 5-16,-9-1 1 15,0 3-2-15,-9 7-1 16,0 4 5-16,-12 13 3 16,0-1-2-16,-3 19 0 15,3-2-1-15,-3 15 2 16,4-5 1-16,5 16 1 0,3-8-4 15,6 6 0-15,0-6-5 16,6 0 0-16,0-5-1 0,15-9-2 16,-4-1-2-16,16-17-1 15,-3 0-1-15,9-23 0 16,-6 2-6-16,11-29-2 31,-8 8-11-31,20-32-5 0,-11 11-10 16,9-27-3-16,-10 14 8 15,-5-22 8-15,-3 16 12 16,-9-10 5-16,5-29 14 16,-11 31 6-16,-9 29 14 15,-6 30 9-15,-3 2-8 16,-9 24-3-16,0 0-8 0,-8 45 0 16,-1-8 0-16,-3 42-1 15,3-12-1-15,-3 28-1 16,3-13-3-16,6 13 1 15,3-16-11-15,9-4-2 16,0-12-6-16,12-10 0 16,-3-8-1-1,18-27 1-15,-6-2-2 16,6-29-1-16,-6 0 3 16,-10-14 3-16,1 4 3 0,-27-9 3 15,4 5 0-15,-19-2 2 16,3 5 4-16,-15 9 4 15,7 1 5-15,-10 12 4 16,6-1 3-16,1 6 1 16,2-3-11-16,15 5-5 0,3 0-8 15,21-5 0-15,0 0-2 16,15-5 0-16,-3 0 0 16,27-11-2-16,-10 0-2 15,25-10-1-15,-7 4-18 16,4-4-9-16,-6 5 0 0,-1 0 3 15,-5 2 10-15,-6 6 6 16,-7 0 4-16,-5 5 2 16,-6 2 14-16,-3 6 7 15,-3 0-4-15,-3 14 0 16,-3-4 2-16,0 11 1 31,-3-2-1-31,0 15-1 0,0-5-5 16,-3 6-3-16,0-6 0 15,0 5 1-15,0-5-1 0,0-2 2 16,0-6-11-16,3-10-2 16,0-3-17-16,0-22-8 15,0 1-19-15,-3-35-8 16,0 6 22-16,-6-27 12 16,3 11 40-16,-6-19 19 0,0 11 24 15,0 8 14-15,0 10-22 16,3 11-9-16,0 6-21 15,3 9-6-15,3 12-9 16,6 10-2-16,6 8-2 16,3 5 0-1,-3-2-3-15,20 4 1 16,-2 1-20-16,15 0-7 16,-9-3-22-16,8-5-6 15,-5 0 13-15,11-5 10 16,-8 0 16-16,-6-3 8 15,-6 0 21-15,-18 8 11 16,-4-3 18-16,-13 8 12 0,-1-2 1 16,-12 18 2-16,3-5-10 15,-9 13-3-15,3-8-12 0,0 0-3 16,3-3-8-16,13-2-2 16,2-3-9-16,14-5-2 15,-2-3-2-15,12-7-2 16,-3-1 1-1,15-8-1 1,-6 1-11-16,11-4-5 0,-5 1-17 16,3 0-6-16,-6-1-39 15,-4 4-15-15,-5-1-77 16</inkml:trace>
  <inkml:trace contextRef="#ctx0" brushRef="#br0" timeOffset="414546.4953">16662 9398 340 0,'0'-8'129'0,"18"5"-70"0,21-5-73 16,-1 1 19-16,31-9-9 16,23-11-1-16,39-15 4 15,33-8 0-15,23-6 1 16,46-13 0-16,23-18 2 0,23-6-3 15,10 1 0-15,27-9-8 16,11-10-4 0,9 5 2-16,10-2 2 15,-7-6 5-15,-6-2 4 0,-8 12-1 16,-7-1 0-16,-14 4 3 16,-30 8 1-16,-12 11 3 15,-36 16 3-15,-21 13-4 16,-29 14-3-16,-18 10-1 15,-27 7 1-15,-15 4-23 0,-24 7-8 16,-18 3-79 0,-20-2-55-16,-15-9 64 15</inkml:trace>
  <inkml:trace contextRef="#ctx0" brushRef="#br0" timeOffset="416789.4958">16862 9993 260 0,'-36'-42'99'0,"36"42"-54"0,-12-24-35 0,12 19 23 0,0 0-1 15,0-1 6-15,0 9-10 0,0 0-4 16,-3 26-14-16,3-3-4 0,-6 32-2 16,3-7-2-16,-6 31-2 15,3-11 1-15,-3 24 1 16,0-18 1-16,0 5 1 15,1-13-2-15,-1-8-2 16,3-8-6-16,0-14-1 0,3-7-8 16,0-27-3-16,0 1 5 15,6-30 3-15,0 3 3 16,9-19 5-16,-3 6 1 16,14-14 3-16,-2 8-3 15,9 6 0-15,-6 5-1 16,3 10 0-1,-4 3 8-15,-2 19 4 16,-3 0 1-16,-6 18 1 16,0-5-4-16,-12 18 0 15,0-5-3-15,-18 11 2 0,3-6-6 16,-12 11-1-16,4-8 6 16,-7-2 4-16,6-4-8 15,-9-15 0-15,6-2-7 0,1 4 1 16,2-2-31-16,12-11-14 15,0 1-24-15,15-14-9 16,0 0-20 0,18-6-26-16,-3 4 51 15</inkml:trace>
  <inkml:trace contextRef="#ctx0" brushRef="#br0" timeOffset="417453.02">17034 10649 224 0,'12'-31'85'0,"-12"31"-46"0,0-19-21 16,0 14 25-16,3-6-15 15,0 1-6-15,3-6-11 16,0 3-5-16,3-1-3 16,0 1-3-16,3 3 1 0,0 2-1 15,3 8 0-15,-3 0 2 0,5 13 3 16,-2-3 0-16,-9 14 2 16,0-3 0-16,-9 11 1 15,3-5 0-15,-12 7 2 16,3-5 1-16,-8-2 3 0,2-4-1 15,-9-7 2-15,3-2-4 16,0-14 1-16,3 0-9 0,6-19-2 16,3 3-1-16,12-16 0 15,-3 6-3-15,12-19 2 16,0 8-1-16,12-5-2 16,-3 5 0-16,18 5 0 15,-7 3 3-15,7 10 0 31,-6 3 1-31,0 19 0 0,-7 0 4 16,-5 15 2-16,-3-2 9 16,-15 18 4-16,0-5-7 15,-12 14-2-15,3-6-2 16,-12 5 0-16,3-5-2 16,0-5 1-16,4-6-4 0,-1-7-2 15,3-3 0-15,3-19-1 16,3 1-7-16,15-20-3 15,-3 4-3-15,14-19-2 0,-2 5-1 16,9-18 0-16,-3 7 4 16,6-2 3-16,-7 6 7 15,1 7 3-15,0 6 5 32,-9 18 3-32,-3 0 2 0,-9 26 3 15,0-2 2-15,-6 19-1 16,0-4-3-16,0 9-2 15,0-6-6-15,0 9-3 16,0-9 0-16,3-2-1 16,-3-3-16-16,8-11-4 15,-2-2-28-15,12-24-9 0,-3 0-23 16,15-26-10-16,-6 5-37 16</inkml:trace>
  <inkml:trace contextRef="#ctx0" brushRef="#br0" timeOffset="417838.0286">17936 9808 340 0,'-3'-5'126'0,"3"5"-68"0,-9 26-52 0,9-23 28 15,-3 18-9-15,0-5 3 16,-6 40-5-16,3-9 0 16,-5 30-12-16,-1-11-4 0,-3 24-1 0,3-13-1 15,3 5 0-15,0-11-3 31,6-10 1-31,0-8-9 0,3-13-3 16,0-9-9-16,3-23-3 16,0 0-3-16,-3-26 0 15,0 2 0-15,-12-13 3 16,3 5 2-16,-21 3 2 16,4 5 23-16,-10 19 12 15,6-3 7-15,-3 21 3 0,7-5-2 16,-1 15-1-16,3-4-6 15,6 10-1-15,3-5-6 16,9-1-2-16,3-4-6 16,15-6-3-16,-3-3 0 15,27-7-1-15,-6 0-22 16,14-25-10 0,-8 4-116-1,12-19-94-15,-10 5 85 16</inkml:trace>
  <inkml:trace contextRef="#ctx0" brushRef="#br0" timeOffset="418693.1133">18267 10560 284 0,'-30'-19'107'0,"30"19"-58"0,-6-37-53 0,6 29 21 16,3-10-9-16,-3 2 1 0,9-8-3 15,0 3-1-15,6-6-3 16,-3 3 3-16,8 1 4 0,-2 4 1 16,12 11 2-16,-6 0 2 15,0 16 2-15,-4 0-5 0,-2 19 1 16,-3-6-1-16,-12 18 3 15,0-4 2-15,-15 10 2 16,3-6-4-16,-12 1 0 16,4-5 0-16,-10-4 2 15,6-4-5-15,-12-11-1 32,6-3-11-32,1-18-1 0,2 2-7 15,12-21 1-15,0 3-1 16,18-19 3-16,0 6-12 15,12-9-3-15,-3 6-2 0,20 0-2 16,-5 6 12-16,12 4 8 16,-6 6 1-16,-1 8 0 15,-2 2 18-15,-6 14 8 0,0 0-5 16,-10 23 1 0,-2-2 0-16,-9 18 3 0,-3-7-7 15,-6 9-1-15,0-6-3 16,-6-1-1-16,3-6-3 15,-3-7-1-15,1-5-3 32,2-19-2-32,-3 0-2 0,12-24 1 15,3 3 1-15,8-19 0 16,-2 8 0-16,12-5 0 16,-6 5-3-16,6 3 0 15,-6 6-1-15,3 7 0 16,-4 0 3-16,4 5 0 15,-3 3-10-15,-3 0-3 0,-3 3-17 16,0-6-8-16,-3 4-23 16,0-7-9-16,0 4-24 15,6-19-10-15,-4 5-1 16</inkml:trace>
  <inkml:trace contextRef="#ctx0" brushRef="#br0" timeOffset="419693.5757">19061 9628 252 0,'21'-69'93'15,"-21"69"-50"-15,9-21-13 0,-6 16 34 0,0 5-14 16,0 0-4-16,0 21-15 16,0-2-5-16,-3 34-15 15,0-11 2-15,-6 37 3 0,3-13-8 32,-6 27-2-32,0-14-4 0,0 17 1 15,0-17 0-15,0 0 1 16,0-12-2-16,4-12-2 15,-1-7-8-15,3-24-5 16,0-3-9-16,-3-35-1 16,0 4-6-16,-3-25 1 15,0 6 15-15,-3 0 7 0,3 5 9 16,-9 14 6-16,0-1 1 16,-6 19 4-16,4-2 4 15,-4 20 1-15,3-5-4 0,0 16-1 16,3-5-2-16,3 10 0 15,1-5-6-15,5 3-2 32,0-6-2-32,9-2 1 0,0-5-9 15,12-9-1 1,0-2-7-16,17-16-2 0,-2 0 0 16,12-16 0-16,-7 0-7 15,7-8-2-15,-6 6 13 16,0-3 6-16,-4 2 5 15,-2-5 1-15,-3 3 0 0,0-3 0 16,-3 6 0-16,-3-9 2 16,-4 6-1-16,1-5-1 15,0 5-2-15,-9-6 1 16,-3 6 1-16,-3 3 0 16,0 2 4-16,-3 2 2 15,0 4 6 1,-6 10 3-16,3 0-4 15,-6 13 1-15,3-2-1 16,-2 18 1-16,2-3-2 16,0 14 1-16,0-6 0 0,3 9 3 15,0-6-5-15,6 2-3 16,0-7-6-16,6-3 0 16,0-5 0-16,9-8 2 0,-3-3-6 15,11-13 1 1,-5 0-12-16,12-21-3 0,-6 2-26 15,6-20-10-15,-7 7-6 16,4-8-4-16,-3 6 22 16,0-6 10-16,-3 8 22 15,-4 3 10-15,-2 6 33 0,-3 4 15 16,0 3-2-16,-3 14-2 16,0-1-14-16,-3 13-6 15,0-2-6-15,-3 16-1 16,0-3-3-16,-3 11-1 15,0-5 1-15,0 4 2 16,0-2-5 0,0-5 1-16,0-5-7 15,3-17-3-15,0 1-4 16,3-24 1-16,0 2 1 16,6-10 0-16,0 3 2 0,8-6 1 15,-2 6 1-15,12-3 0 16,-9 5 2-16,6 3 1 15,-4 2-1-15,4 6-1 0,-6 2-3 16,3 3-2 0,-6 3-13-16,-3 2-4 0,0 1-37 15,-7 2-18-15,-2 0-108 16</inkml:trace>
  <inkml:trace contextRef="#ctx0" brushRef="#br0" timeOffset="449502.0509">5199 13785 292 0,'12'-13'110'0,"-12"13"-60"0,51 2-61 0,-42-2 18 0,12 13-9 0,-3-2 0 16,8-3 4-16,-2 0 1 16,12-3-1-16,-6-2-28 0,2-6-12 15,-2 3-56 1,-3-10-47-16,-3 2 53 15</inkml:trace>
  <inkml:trace contextRef="#ctx0" brushRef="#br0" timeOffset="449849.1752">5345 13536 236 0,'-15'-3'90'0,"15"3"-48"0,0 35-23 16,0-33 29-16,3 14-15 15,0-2-4-15,3 17-16 16,-3-4-6-1,3 23-5-15,0-8 7 0,0 6 6 16,0-8-7-16,0-1-2 16,0-4-6-16,0-6-1 15,0-5-6-15,6-8 0 16,-3-3-4-16,15-3 0 16,-4-2 3-16,16-8 5 15,-6 0 0-15,9 0 1 0,-7 0 2 0,1 8 2 16,-6-2 3-16,-3 20 2 15,-6-7 25-15,-9 20 14 16,-1-4-11-16,-16 7-3 16,2-5-12-16,-21-3-2 15,3-4-13-15,-12-9-6 16,6-3-24-16,-2-13-8 16,5 1-74-16,0-17-33 0,6 3-7 15</inkml:trace>
  <inkml:trace contextRef="#ctx0" brushRef="#br0" timeOffset="450365.9457">9882 13933 228 0,'-6'-5'85'0,"6"5"-46"0,0 8-10 0,0-8 30 16,0 5-21-16,0-2-7 15,0 10-16-15,0-3-7 0,0 6-5 32,0-3-5-32,3 1 1 0,0-4-15 0,3 11-6 15,0-5-42-15,8 0-19 16,-2-3-33-1</inkml:trace>
  <inkml:trace contextRef="#ctx0" brushRef="#br0" timeOffset="450519.1974">10191 13991 296 0,'12'3'112'0,"-12"-3"-60"0,0 16-25 16,0-16 34-16,0 10-19 16,0-2-4-16,-3 11-22 15,3-6-10-15,0 8-4 16,0-2-20-16,3 7-5 0,0-2-90 15,6 8-40-15,0-6 16 16</inkml:trace>
  <inkml:trace contextRef="#ctx0" brushRef="#br0" timeOffset="451136.3976">13876 13052 316 0,'-12'24'118'0,"12"-24"-64"0,-15 55-37 0,15-47 33 0,-9 24-19 0,3-6-5 16,-5 25-7-16,-1-9 0 16,0 16-10-1,3-7-5-15,3 4-3 0,0-10-1 0,9-8 0 16,0-5-5-16,9-11 1 15,0-5-7-15,6-21-1 16,-4-1 0-16,7-20 2 0,-3 2 1 16,-3-16 3-16,-3 6 8 15,-12 10 4-15,0 3-1 16,-15 8 2-16,3-3-6 16,-18-3-3-16,7 3-21 15,-16 19-8-15,6 0-68 31,-6-3-28-31,7 0 2 16</inkml:trace>
  <inkml:trace contextRef="#ctx0" brushRef="#br0" timeOffset="457264.3349">18633 11314 292 0,'-63'-14'110'0,"63"14"-60"0,-80 8-52 0,68-8 20 31,-9 8 4-31,3 0 6 0,-3 8-10 16,4-3-5-16,2 11-8 15,3-5-6-15,6 7 0 0,0-2-1 16,18 10 0-16,-3-2 2 16,23 5 0-16,-5-5 0 15,12 2 0-15,-6-5 0 16,2 8 0-16,-5-5 2 0,-3 5 1 16,-3-5 1-16,-6 8 0 15,-4-6 13-15,-8 6 6 16,0-6 0-16,-15 0 0 15,1-4-6-15,-22-7 0 16,3-1-4-16,-6-15 0 0,3 1-7 31,1-13-2-31,8 0-4 0,6-14-3 16,3 3 2-16,21-15 0 16,0 4-4-16,24-15 1 15,-4 5-7-15,13-8-1 16,-9 5-28-16,14 3-12 15,-5 5-41-15,3 11-19 16,-9 3-22-16</inkml:trace>
  <inkml:trace contextRef="#ctx0" brushRef="#br0" timeOffset="457432.6716">18924 11787 368 0,'-20'11'140'0,"20"-11"-76"0,-15-8-48 15,15 5 35-15,0-2-27 16,0 2-5-16,3-5-12 0,3-5-3 15,6 0-2-15,2-3-4 0,7 3 1 16,3-6-34-16,-3 3-17 16,-3 3-50-16,6-5-21 15,-4 2-14 1</inkml:trace>
  <inkml:trace contextRef="#ctx0" brushRef="#br0" timeOffset="457865.1708">19210 11409 356 0,'-9'-3'132'0,"9"3"-72"0,-3-8-50 0,3 6 30 16,3-4-20-16,3-2-3 16,9-2-11-16,6-1-2 15,0 6-2-15,-3 0-4 0,8 2-1 16,-2 0 2-16,3 6 2 0,-6 0 2 16,0 7 1-16,-3-2 0 15,-10 11 2-15,-5 7 6 16,-9 1 2-16,-5 2 6 15,-7-3 4-15,-6 3-3 16,0-8-1-16,3-2-9 16,3-3-4-1,6-3-7-15,12-2 0 16,9-3-7-16,12 0 0 16,9-6-4-16,3 6 0 15,0-5 1-15,-7-3 1 16,-5 0 6-16,6 5 1 15,-6 0 2-15,-3 3 2 0,-3 0 16 16,-10 11 11-16,-10 12 0 16,-7 1 1-16,-15 0-11 15,-9-3-1-15,-3-2-11 0,-5-1-2 16,5-2-8-16,6-6 0 16,7-4-34-16,8-7-13 15,6-1-54-15,15-6-24 16,0 0-60-16</inkml:trace>
  <inkml:trace contextRef="#ctx0" brushRef="#br0" timeOffset="458265.4971">18302 12338 376 0,'-15'-3'143'0,"15"-2"-78"0,3-3-69 16,0 2 24-16,6 1-11 0,6-6 2 16,9 1 5-16,18-6 2 15,14-2-9-15,10-6-3 0,26-5-2 16,21-8-5-16,-38 13 1 15,-13 0 0-15,48-10 0 16,-18 4 0-16,33-7 0 31,-17 6 2-31,-4 2 1 0,-15 5 1 16,-6 3 2-16,-8 5-3 16,-16 5 0-16,-8 3-12 15,-12 3-7-15,-7 0-20 16,-11 7-10-16,-3 1-41 15,-12 7-18-15,0-2-30 16</inkml:trace>
  <inkml:trace contextRef="#ctx0" brushRef="#br0" timeOffset="458934.0416">19139 12359 368 0,'0'-8'140'0,"0"8"-76"0,21-19-57 0,-18 14 31 16,11-3-18-16,-2 3-1 16,15-1-9-16,-6 1-2 15,12 0-4-15,-7 0-1 0,7 5 1 16,-6 0-2-16,-3 2 1 15,-3 1 0-15,-6 10 1 16,-1-2-2-16,-11 12-2 0,-3-1 1 16,-20 9-1-16,2-4 2 15,-15 5 1-15,6-6 12 16,-6 3 7-16,7-5 2 16,2 0 1-16,3-3-14 15,3-5-4-15,3-3-7 16,12-8-3-16,0 1 2 0,21-4 0 31,-3 1 1-31,21-3 2 16,-6 0-12-16,11-5-6 15,-5 2-42-15,23-8-20 16,-8 3-120 0</inkml:trace>
  <inkml:trace contextRef="#ctx0" brushRef="#br0" timeOffset="459312.7528">20222 11790 340 0,'-6'-5'126'0,"6"5"-68"0,18-14-72 0,-15 12 19 0,6-1-9 16,0 0 2-16,3 1-17 0,0-1-7 16,3 6-79-16,0-1-33 15,-1 6 39-15,-2 0 23 16</inkml:trace>
  <inkml:trace contextRef="#ctx0" brushRef="#br0" timeOffset="459481.6559">20270 11986 368 0,'-30'8'140'0,"30"-8"-76"0,3 0-72 15,0 0 23-15,6-3-14 16,-3 0-3-16,9-5-6 16,-3 3-2-16,17-8 5 15,-2 2-64-15,18-10-25 0,-6 3-39 16</inkml:trace>
  <inkml:trace contextRef="#ctx0" brushRef="#br0" timeOffset="459681.8843">21035 11152 384 0,'0'-18'145'0,"0"18"-78"0,30-45-67 0,-24 37 27 16,5-8-17-16,1 3-1 15,9-6-7-15,-3 3-2 16,15-2 0-16,-6 2-36 0,5-3-13 31,-5 3-79-31,0 3-72 16,-6 0 66-16</inkml:trace>
  <inkml:trace contextRef="#ctx0" brushRef="#br0" timeOffset="460081.6326">21210 10829 280 0,'-17'43'107'0,"17"-43"-58"0,-18 47-24 0,15-41 31 15,-3 23-13-15,0-5 0 16,-3 18-13-16,3-8-6 16,0 9-14-16,0-9-4 0,6 0 0 15,0-4-3-15,3-4 0 0,0-5-3 31,9-5-1-31,0-3-1 0,15-10 0 16,-4 0 0-16,19-6 0 16,-9 0 2-16,8-2 0 15,-5 0 0-15,3 5 2 16,-6 0-1-16,-4 2-1 16,-2 1 1-16,-9 8 1 15,-3-4 8-15,-12 12 5 0,0-3 4 16,-18 10 3-16,3-2-8 15,-27 3-1-15,7-4-7 16,-13 4-4-16,9-6-17 16,-8 0-7-16,8 0-27 15,-3-5-11-15,6-3-63 16,7-2-28-16,2-3 10 16</inkml:trace>
  <inkml:trace contextRef="#ctx0" brushRef="#br0" timeOffset="460353.1855">20764 11909 444 0,'-27'8'165'0,"27"-8"-90"0,3-5-76 0,0 2 29 15,9-8-18-15,0 3-3 16,30-13 0-16,-10 3 0 15,31-11-3-15,-13 5-5 0,37-5-2 16,-13 5 4-16,24-3 3 0,-14 4-8 16,8-1-2-16,-15 5-10 15,-8 3-5-15,-10 3-27 16,-11 5-11-16,-9 3-64 16,-18 5-26-16,-1 0 21 15</inkml:trace>
  <inkml:trace contextRef="#ctx0" brushRef="#br0" timeOffset="460816.7405">21187 12004 400 0,'-15'3'148'0,"15"-3"-80"0,3-3-66 15,-3 3 30-15,9-5-15 0,-3 2-2 16,14-5-4-16,-2 0 0 15,12-2-6-15,-3 2 1 0,6 3 1 16,-7-1-1-16,4 6 1 16,-3 0-2-16,-3 3 0 15,-3 0 1-15,-7 4 3 16,-2 1 0 0,-9 3 2-16,0 0-6 15,-15 10-3-15,0-3 3 16,-11 11 4-16,2-5-1 15,-3 3 3-15,3-1-2 16,3-5 0-16,3-2-8 0,15-9 0 16,0-2-3-16,18-5 0 15,-3-3 2-15,15-5 2 16,-6 2-1-16,11-2 2 0,-5-1-2 16,12-2 2-16,-6 3-2 15,2 0 2-15,-5 0-2 16,-6-1 2-16,-3 1-2 15,-6 2-1-15,-1 1-10 16,-8 2-6-16,0 0-23 0,-6 0-10 16,-3 0-54-16,-3 0-23 15,0 0-49 1</inkml:trace>
  <inkml:trace contextRef="#ctx0" brushRef="#br0" timeOffset="462302.7126">19112 14367 344 0,'-6'-11'129'0,"6"11"-70"0,6-8-71 16,-3 6 18-16,9-4-7 15,-3 4 0-15,18-1 3 16,-4 0 1-16,10 9-1 15,-6-4-2-15,6 12 1 0,-7-4 5 0,-2 17 4 16,-6-6 1-16,-12 19 1 16,0-9 2-16,-21 14 2 15,3-8 4-15,-15 6 2 16,4-6 2-16,-4 2 0 0,6-7-5 16,3-5-1-16,0-6-10 15,6-5-5-15,3-3-7 16,9-3 0-16,0-2-7 15,15-2-3-15,0-4-23 16,18-2-9-16,-6 0-44 0,11-5-20 16,-5 2-35-1</inkml:trace>
  <inkml:trace contextRef="#ctx0" brushRef="#br0" timeOffset="462439.5639">19755 14716 292 0,'-9'8'110'0,"9"-8"-60"0,3-5-56 16,0 2 19-16,-3 3-12 16,0 0-3-16,6-5-59 15,-3 0-24-15,3-9-23 0,0 4-9 16</inkml:trace>
  <inkml:trace contextRef="#ctx0" brushRef="#br0" timeOffset="462636.8053">19895 14227 392 0,'-6'-14'145'0,"6"14"-78"0,6-8-69 16,-3 6 27-16,0-3-11 15,0-1 0-15,6-4-8 32,-3 2-2-32,8-8-2 0,1 3-4 0,12-3 1 15,-6 3-48-15,9-6-19 16,-3 3-89-1,-1-2-51-15,-5 2 99 16</inkml:trace>
  <inkml:trace contextRef="#ctx0" brushRef="#br0" timeOffset="463039.1409">19981 13893 312 0,'-24'37'118'0,"24"-37"-64"0,-18 48-28 0,18-43 34 16,-3 24-23-16,0-2-6 15,0 15-17-15,1-5-4 16,2 3-6-16,0-6-1 0,2 1 1 16,1-6-5-16,9-3 1 15,0-2-5-15,15-5-1 0,-6-4 0 16,12-4 4-16,-4-3 1 16,7-3 1-16,-6-2-3 15,3 0 2-15,-7-1 1 31,1 6 2-31,-3 0-1 0,-3 11 2 16,-3-4-2-16,-6 15 2 16,-3-7 7-16,-6 17 5 15,-3-8 4-15,-12 7 1 16,3-4 0-16,-15 5 2 16,3-6-6-16,-15 0 1 15,7-5-8-15,-4-2-3 0,6-6-10 16,3-2-5-16,3-4-39 15,4-7-19-15,2-2-135 16,9-12-65 0,0 1 136-16</inkml:trace>
  <inkml:trace contextRef="#ctx0" brushRef="#br0" timeOffset="463702.1856">20660 13655 212 0,'-15'-50'79'0,"15"50"-42"0,3-29-12 0,3 23 25 31,-3-1-10-31,0 1-3 16,6 6-4-16,0 0-1 16,0 24-17-16,-1-3 2 0,-2 32 3 15,0-8-7-15,-3 40 0 16,0-14-7-16,-3 27-2 0,0-13 0 16,-3 2 2-16,0-13-1 15,-3-5 0-15,3-11-1 0,0-10 0 16,0-6-2-16,1-18-2 15,-1-6-2-15,6-25-1 16,-1-1-1-16,7-21 3 16,0 5-2-16,15-5 1 15,-3 2-3-15,18 11 1 16,-7 3-3 0,4 13 0-16,-6 0 6 15,-6 19 2-15,-3-4 1 16,-10 20-2-16,-2-3 5 15,-15 13 1-15,1-8-2 16,-13 5-3-16,3-8 2 16,-9-2 0-16,3-5-8 15,-3-9-4-15,3-2-26 0,1-11-10 16,2 1-52-16,6-14-22 16,3 2-7-1</inkml:trace>
  <inkml:trace contextRef="#ctx0" brushRef="#br0" timeOffset="464387.1313">21124 14555 244 0,'3'-16'93'0,"-3"16"-50"0,0-50-13 0,0 42 31 15,3-11-27-15,-3 3-8 16,6-8-13-16,-3 3-1 16,6-5-7-16,0 5-5 0,9-1-3 15,-3 7 2-15,11 7 0 31,-2 0-4-31,6 10-1 0,-3 1 0 16,-3 13 4-16,-4-3 1 16,-5 14 3-16,-3-4 3 15,-12 9 4-15,0-5 0 16,-21 2 0-16,3-3 6 16,-8-5 2-16,2-2 0 15,-6-9 2-15,3-2-10 0,4-10-3 16,2-1-6-16,12-15-3 15,0 2-1-15,15-13 0 0,0 5-2 16,29-8 1 0,-5 6-6-16,15-4-3 0,-6 7 1 15,8 1 2-15,-8 7 9 32,0 7 3-32,-7 2 1 0,-8 12-2 15,-3-1 12-15,-12 11 6 16,0-3 0-16,-9 14 1 15,0-6-8-15,-9 3-4 16,3-3-7-16,-3-5 0 16,0-3 0-16,3-8 0 15,0 0-7-15,6-15-3 0,0 2-5 16,12-13-2-16,-3 2-8 16,18-21-2-16,-3 6-5 15,17-19 0-15,-5 8 8 16,6-2 5-16,-4 7 8 15,-5 8 7-15,-6 6 23 16,-12 15 9-16,0 3-2 0,-12 24-1 16,0-3-10-16,-9 19-2 15,0-3-5-15,-6 11-3 16,3-8-2-16,0 5-3 16,3-6-4-16,6 1-2 0,0-5-37 15,12-17-14-15,-3 1-46 31,15-17-17-31,-4 1 19 16</inkml:trace>
  <inkml:trace contextRef="#ctx0" brushRef="#br0" timeOffset="464788.1163">22371 13356 380 0,'-29'40'143'0,"20"0"-78"0,-18 26-74 16,18-32 23-16,-6 22 1 16,-3 18 7-16,3-19-2 15,3-7 0-15,-6 26-11 16,4-10-1-16,-1-1 2 16,3-7-6-16,6-4-2 15,0-9-12-15,6-11-4 16,0-6-6-16,9-15-3 15,0-3 2-15,0-30 2 16,-3 7 6-16,-12-4 6 0,3 3 13 16,-21 13 8-16,3 1 8 15,-12 20 4-15,7-2-5 0,-16 19-2 16,6-6 0-16,-9 10 0 16,7-4 5-16,5-1 2 15,3-5-11-15,24 0-6 16,0-5-9-16,24-13 0 15,-3-1-18-15,33-18-8 16,-10 1-48 0,22-23-22-16,-9 4-89 15</inkml:trace>
  <inkml:trace contextRef="#ctx0" brushRef="#br0" timeOffset="465673.565">22624 14182 232 0,'0'-43'88'0,"3"14"-48"0,12-10-49 16,-9 20 14-16,12-5-5 15,-3 6 0-15,0 2 11 16,3 3 5-16,-1 5-8 15,1 10 2-15,0 12 1 0,3 9 2 16,-6 12 3 0,-6 2-3-16,-9 5 2 15,-6 6-4-15,-6-1 1 16,-6-4-1-16,-6-6 1 16,3-6 5-16,-2-7 3 15,-1-8-4-15,3-8 1 16,6-11-12-16,3-10-6 15,9-11-15-15,6-13-7 0,6-10-8 16,9-6-4-16,3 0 4 16,9 3 2-16,5 5 9 15,13 5 7-15,-3 14 8 16,-4 10 5-16,-2 10 12 0,-3 12 7 16,-10 7-6-16,1 11 0 15,-12 13-1-15,-6 5 2 0,-6 6 8 16,-6-3 4-16,-6-3 1 15,0-8 3-15,-3-7-10 16,3-6-2-16,0-10-8 16,6-9-2-16,3-12-6 15,9-11-4-15,3-14 1 32,6-5 0-32,3 1-2 0,3 4 0 15,-3 4-1-15,-1 4 3 16,1 9-5-16,0 4 0 15,-3 4-13-15,0-1-5 16,3 6-20-16,3-3-8 16,-4-3-36-16,1-4-16 15,-3-9 2-15</inkml:trace>
  <inkml:trace contextRef="#ctx0" brushRef="#br0" timeOffset="466677.5246">23496 13118 296 0,'21'-18'110'0,"-30"23"-60"0,12 8-50 0,0-2 23 0,0 10-2 15,-3 24 4-15,-3 24 7 16,-3 13 4-16,3 26-19 16,-6 11-5-16,3 8-1 0,3 5-1 15,-2-7 2-15,-1-11-2 16,0-24-1-16,9-14-8 15,-3-18-2-15,3-15-16 0,0-22-6 16,0-16-2-16,-3-15 3 16,-3-22 1-16,-6-26 3 15,-6-1 3-15,-3 4 4 16,0 13 13-16,0 10 6 16,-6 11 8-16,-2 13 4 15,2 10-8-15,-3 14-4 0,3 13-1 16,0 8 2-16,4 8 2 15,2-2 3-15,3-1-3 16,6-2-1-16,6-6-6 16,6-5-1-16,0-8-3 15,18-5-1-15,11-8-1 16,4-13 0 0,12-8-3-16,2-14-1 0,1-2-6 15,-3-3 0-15,5-2-10 16,-2 2 0-16,-7 3 9 15,-8 3 7-15,-9 2 4 16,-9 3 4-16,-3 2-1 16,-9 3-1-16,-12 0 3 15,-15 1 2-15,3 1 2 0,-6 1 3 16,0 5 6-16,3 0 4 16,4 6-4-16,5 7-1 15,-3 16-9-15,6 5-4 16,3 9-4-16,3-1 1 15,3 6 3-15,6-3 1 16,3-3-1 0,6-2-2-16,6-3-2 15,14-8-1-15,4-5 2 16,0-8 0-16,-1-8-4 16,4-5-1-16,-6-16-13 15,2-11-5-15,-5-5-9 16,-6-11-5-16,-6 3 5 15,-3 3 3-15,-3 5 17 0,-6 8 9 0,-4 5 4 16,-2 0 3-16,-3 11 15 16,0 2 11-16,-3 9-2 15,0 7-1-15,1 6-10 16,-1 15-3-16,-3 6-5 16,3 2 0-16,0 1-1 15,0 4 1-15,0-7-4 0,3-5-3 16,3-6 0-16,3-8-1 15,3-10 4-15,2-11 2 16,1-13-5-16,15-9 0 16,0-4 1-16,3-6 1 15,-1 1-4-15,7 2 1 32,-3 2 0-32,-3 11 0 0,2 6 4 0,-2 5 2 15,-3 7 4-15,-3 9 1 16,3 5 1-16,-4 5 0 15,1 6-6-15,-3 2-2 16,3 3-11-16,-9-3-5 16,-3 0-38-16,-15 0-18 15,-3 0-103-15</inkml:trace>
  <inkml:trace contextRef="#ctx0" brushRef="#br0" timeOffset="467348.5928">19597 15166 408 0,'-50'5'154'0,"44"-2"-84"0,3 5-104 16,9-3 14-16,11 3-1 16,28 0 9-16,24-5 8 15,29-6 3 1,36-5 1-16,38-5-3 0,28-6 2 16,32-10-1-16,42-8-2 15,15-5 3-15,11-8 0 16,1 2 1-16,8 0 0 15,4 3 0-15,-12 3 2 16,-22 0-1-16,-8 10 2 16,-39 3-2-16,-2 2-1 0,-37 9 1 15,-17 2 1-15,-28 5-6 16,-20 3-1-16,-23 6-20 16,-28-4-9-16,-14 4-59 15,-31-3-71 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2:55:06.99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13843 3905 236 0,'-3'0'90'0,"3"0"-48"0,6 16-16 0,-3-16 31 0,6 3-32 0,-3-1-10 16,15 1-5-16,-3 0 3 16,24-3-7-16,-7 0-3 0,10 0 0 15,-9 0-2-15,11-3-1 16,-5 0 1-16,12 1 1 16,-10 2 1-16,7 0 1 15,-9 0-18 1,-7 2-5-16,-5 1-22 15,-6 0-9-15,-6-1-42 16,-9 4-53 0,-3-1 43-16</inkml:trace>
  <inkml:trace contextRef="#ctx0" brushRef="#br0" timeOffset="354.8805">13840 4045 332 0,'-3'-2'123'0,"3"2"-66"0,0-3-44 0,0 3 28 15,6 0-10-15,-3 0 2 16,12 0-10-16,-3 0-2 15,18 0-12-15,-3 0-1 0,14 0-1 32,-5 0-3-32,6 0-3 0,-6 0 0 15,8-2 1-15,-5-1 1 16,14-2 1-16,-5 2-5 16,3 0 1-16,-10 1-9 15,-2-1-2-15,-6 3-21 0,-6 0-6 16,-4 0-47-16,-8 0-20 15,-3 0-42 1</inkml:trace>
  <inkml:trace contextRef="#ctx0" brushRef="#br0" timeOffset="63859.2701">8271 8287 280 0,'-15'2'107'0,"15"-2"-58"0,0 0-26 0,0 0 31 15,6-2-15-15,0-1-5 16,15-2-11-16,-3 2-2 15,21 1-12-15,-7-1 1 0,16 3 1 16,-9 0-6-16,20 3-3 0,-8-1-1 16,11 1 1-16,-8-1-1 15,0 1-1-15,-10 0 5 16,1-1 1-16,-6 1 0 0,-4 0-1 16,-2-1-1-16,-9-2 0 15,-3 0-35-15,-6 0-14 16,-4 0-139-1</inkml:trace>
  <inkml:trace contextRef="#ctx0" brushRef="#br0" timeOffset="65845.3976">7810 8554 260 0,'-6'3'96'0,"6"-3"-52"0,-9 10-23 0,9-10 28 15,-6 6-28-15,0-1-11 32,-9 5-7-32,3-2-3 0,-17 13 0 15,2-2-20-15,-9 10-7 0,6-5-41 16,-5 21-17-16,5-5-21 15</inkml:trace>
  <inkml:trace contextRef="#ctx0" brushRef="#br0" timeOffset="66214.4137">6188 10353 4 0,'0'0'0'0</inkml:trace>
  <inkml:trace contextRef="#ctx0" brushRef="#br0" timeOffset="66715.075">9763 8652 272 0,'-9'16'104'0,"9"-16"-56"0,3 10-69 0,0-10 11 15,6 3-77-15,-1 0-33 0,7-1 37 16,0 1 19-16</inkml:trace>
  <inkml:trace contextRef="#ctx0" brushRef="#br0" timeOffset="66868.1797">10435 8988 256 0,'9'24'96'0,"-9"-24"-52"0,24 0-51 0,-18 0 14 16,6 2-21-16,-3 1-3 15,9 2-73-15,-3 1-30 16,5 4 45-16,-2-2 24 0</inkml:trace>
  <inkml:trace contextRef="#ctx0" brushRef="#br0" timeOffset="67068.4592">11093 9422 288 0,'0'24'110'0,"0"-24"-60"0,9 21-41 0,-6-19 27 15,6 6-18-15,-3 0-4 16,12 3-9 0,0-1-4-16,11 4 0 15,-5-4-1-15,9 6 0 0,-3-3-38 16,5 6-14-16,-5-3-40 16,12 10-61-1,-6-5 40-15</inkml:trace>
  <inkml:trace contextRef="#ctx0" brushRef="#br0" timeOffset="67601.011">7402 9088 236 0,'-9'6'90'0,"9"-6"-48"0,-21 24-36 0,18-22 20 16,-14 11-16-16,2-2-3 15,-21 18-5-15,6-2-2 16,-9 7 1-16,7-5-41 0,-4-2-15 15,6-4-50-15</inkml:trace>
  <inkml:trace contextRef="#ctx0" brushRef="#br0" timeOffset="67800.8076">6860 9726 280 0,'-44'42'104'0,"44"-42"-56"0,-63 32-52 0,54-29 21 16,-9 7-13-16,4-2 0 15,-4 8-2-15,3-3-2 16,-9 14 1-16,3-3-6 0,-12 10 1 0,7-5-20 16,-13 11-9-16,6-6-38 15,-2 6-17-15,5-6 2 32</inkml:trace>
  <inkml:trace contextRef="#ctx0" brushRef="#br0" timeOffset="69487.5464">5610 9787 228 0,'-15'-34'88'0,"15"34"-48"0,-6 31-29 0,6-28 21 0,-9 18-19 16,4-2-5-16,-4 15-5 16,0-5-3-16,0 29 1 15,0-7-1-15,-3 7 2 0,3-8-47 16,-3 8-22-16,0-7-37 15</inkml:trace>
  <inkml:trace contextRef="#ctx0" brushRef="#br0" timeOffset="69739.3997">4944 10782 316 0,'-18'0'118'0,"18"0"-64"0,6-6-39 0,-3 4 29 16,6-3-20-16,-1-1-3 15,31-2-7-15,-6 0-1 16,29 0-7-16,-8 1-6 0,32-1-1 16,-11 0 3-16,5 5 1 0,-11 0-28 31,8 6-10-31,-12 0-100 15,-2 5-74-15,-10 0 77 16</inkml:trace>
  <inkml:trace contextRef="#ctx0" brushRef="#br0" timeOffset="70239.6101">4923 11189 348 0,'-15'8'129'0,"15"-8"-70"0,0-5-67 0,0 2 23 31,6 1-6-31,-3-1 5 16,6-2-8-16,0-1-3 15,0 1-2-15,-1 0 10 0,7-1 7 16,-3 1-7-16,6 0-3 0,-3 0-5 15,9-1 0-15,-6 4-4 16,8 2 0-16,-2 0 1 16,6 2 0-16,-6 1 2 0,3 2 3 15,-4 1-2-15,-2 4-2 16,-3-2 2-16,-6 11 0 16,0-4-1-16,-12 12 1 15,0-6 0-15,-21 11 1 16,3-6-2-16,-15 3 1 15,7-2-4-15,-7 5 0 0,3-6 5 16,-3 3 2-16,7-5 4 16,-1 0 4-16,6-3-10 15,9-3-2-15,0-2-7 16,12-5 1-16,0-3 2 16,18-3 3-16,-3 0-7 0,27-5-3 31,-7 0-37-31,13-7-15 15,-6-1-79 1,14-8-66-16,-8 2 76 16</inkml:trace>
  <inkml:trace contextRef="#ctx0" brushRef="#br0" timeOffset="70594.3468">5604 11221 320 0,'-32'3'121'0,"32"-3"-66"0,-48 5-38 0,42-5 30 16,-9 8-23-16,3 0-8 15,-3 10-10-15,3-2-5 16,0 8 0-16,4-5-6 0,2 4 1 16,0-1 2-16,9-4 1 15,-3-2-2 1,12 0 0-16,-4 0 2 16,19-3 0-16,-3-3 1 15,9 1 2-15,-6-3-1 16,2 0-1-16,-2 0 1 15,-6 5-1-15,-3-5 22 0,-9 8 12 16,0-3 0-16,-21 8 3 16,0-2-10-16,-18 7-2 15,3-2-14-15,-5 0-7 0,5-6-11 16,3-7-6-16,3 0-40 16,6-17-17-16,3 1-59 15,15-19-23-15,0 3 12 16</inkml:trace>
  <inkml:trace contextRef="#ctx0" brushRef="#br0" timeOffset="70725.4451">5816 11195 452 0,'-12'13'167'0,"12"-13"-90"0,-9 34-79 0,9-31 31 15,0 15-21-15,0-2-4 16,-3 8-25-16,3-5-9 0,0 10-117 15,0-6-53-15</inkml:trace>
  <inkml:trace contextRef="#ctx0" brushRef="#br0" timeOffset="71276.2371">12096 9477 336 0,'-15'22'126'0,"15"-22"-68"0,-3 47-57 0,3-42 27 15,0 25-17-15,0-4-3 16,-3 27-8-16,0-8 0 16,0 13 0-16,0-8-73 0,0 17-33 15</inkml:trace>
  <inkml:trace contextRef="#ctx0" brushRef="#br0" timeOffset="71478.9142">11730 10226 380 0,'-24'-5'143'0,"24"5"-78"0,18 3-69 0,-15-3 26 16,12-6-14-16,-3 1 0 31,15 2 2-31,-6 1 1 16,29-4-5-16,-5 1-4 0,11 0-1 15,-8 2-1-15,14 0 2 0,-8 1-61 16,6 7-24-16,-10 0-80 15</inkml:trace>
  <inkml:trace contextRef="#ctx0" brushRef="#br0" timeOffset="72010.4368">11778 10724 296 0,'-9'-3'110'0,"9"3"-60"0,6-5-45 0,-3 2 22 0,3 0-13 16,0 3-1-16,6 0-1 16,-4 0 2-16,10 3-7 15,0-3-4-15,9 5 0 0,-3 1-2 16,0 4 2-16,-4-2 2 16,-5 8 2-16,-3-3-1 0,-18 14 1 15,3-4-6-15,-15 12-1 16,4-3-2-16,-16-1 0 15,3-4 4-15,-9 5 1 16,6-6 12-16,1 0 5 16,5-4-6-16,9-4-1 31,3-2-7-31,21-8-2 0,-3 0-4 16,15-8-3-16,-3 0 2 15,23-8 0-15,-5 0-8 16,21 0-2-16,-10 3-43 15,10-11-16-15,-10 3-60 16,10-19-53-16,-3 6 68 16</inkml:trace>
  <inkml:trace contextRef="#ctx0" brushRef="#br0" timeOffset="72311.0428">12418 10750 300 0,'-33'-3'112'0,"33"3"-60"16,-33 3-39-16,30-3 28 0,-9 3-12 15,0-1 0-15,0 14-7 16,1-3-4-16,-1-5-10 15,3 0-5-15,0 13 0 16,3-2-2-16,3 13 2 16,0-8-4-16,6-3-2 15,-3-3 2-15,12 1 0 16,-3-3-2-16,12-6 2 16,-4-2 1-16,7 0 2 15,-3 0-1-15,-3 3-1 16,0-3 3-16,-12 10 0 0,0-2 10 15,-15 8 3-15,3-3-1 16,-12 11-1-16,3-6-6 16,-6 6-3-16,3-6-7 15,-5-10-1-15,2-3-41 0,0-20-18 16,3-1-96 0,9-16-65-16,0 3 97 15</inkml:trace>
  <inkml:trace contextRef="#ctx0" brushRef="#br0" timeOffset="72479.5809">12680 10581 400 0,'-6'31'151'0,"6"-31"-82"0,0 24-69 0,0-21 27 16,0 10-19-16,0-2-2 15,-3 13-17-15,0-6-8 16,3 14-118-16,0-6-53 15,-3 11 54-15,0-5 31 16</inkml:trace>
  <inkml:trace contextRef="#ctx0" brushRef="#br0" timeOffset="73011.6703">6575 11663 376 0,'-21'24'143'0,"21"-24"-78"0,3 21-85 0,-3-19 18 15,3 6-7-15,0-2 5 0,3 2-59 16,0 0-24-16,6 5-47 16,-4-3-17-16</inkml:trace>
  <inkml:trace contextRef="#ctx0" brushRef="#br0" timeOffset="73158.7845">7048 12046 240 0,'12'35'90'0,"-12"-35"-48"0,15 8-45 0,-12-8 16 0,3 8-9 16,0-3-3-16,8 6 0 15,1-1-1-15,12 11-106 16,-3-5-48-16</inkml:trace>
  <inkml:trace contextRef="#ctx0" brushRef="#br0" timeOffset="73327.6344">7810 12525 280 0,'3'29'107'0,"-3"-29"-58"0,15 35-40 16,-12-30 25-16,9 8-17 15,-3-2-4-15,17 5-11 16,-8-3-1-16,15 6-1 16,-6-4-53-16,14 1-24 0,-5 0-49 15</inkml:trace>
  <inkml:trace contextRef="#ctx0" brushRef="#br0" timeOffset="73886.5213">11679 11401 400 0,'-35'26'151'0,"35"-26"-82"0,-21 8-80 16,18-8 24-16,-12 8-14 15,3-2-2-15,-9 7-62 0,3-3-27 16,-5 14-59-16,2 0-25 16</inkml:trace>
  <inkml:trace contextRef="#ctx0" brushRef="#br0" timeOffset="74049.3376">10983 11882 344 0,'-51'14'129'0,"51"-14"-70"0,-59 37-58 15,50-32 27-15,-18 11-17 16,6-3-3-16,-9 16-5 16,7-5-3-1,-7 8 1-15,3-6-52 0,-3 3-23 16,4-5-72 0</inkml:trace>
  <inkml:trace contextRef="#ctx0" brushRef="#br0" timeOffset="74202.6335">10072 12480 336 0,'-62'22'126'0,"62"-22"-68"0,-69 90-57 0,60-77 27 15,-9 5-21-15,3-2-6 16,-5 5-23-16,2-2-9 16,-9 2-116-16,6-2-50 15</inkml:trace>
  <inkml:trace contextRef="#ctx0" brushRef="#br0" timeOffset="74502.6745">8786 13152 368 0,'-65'14'140'0,"65"-14"-76"0,0-3-77 0,0 0 20 16,9 1-4-16,0-1 5 15,20-2-4-15,-5 0 0 16,18-1-2-16,-6 4 1 0,38-4 2 0,-11 4-11 16,17-1-3-16,-12 0-108 15,28 3-47-15,-16 0 37 16</inkml:trace>
  <inkml:trace contextRef="#ctx0" brushRef="#br0" timeOffset="76752.2015">10016 7448 220 0,'3'-8'82'0,"-3"8"-44"0,-6-10-11 0,6 7 29 15,-6 0-22-15,0 1-7 16,-9 4-14-16,6-2-4 0,-12 8-5 16,3 0-3-16,-9 8 0 0,7-3 1 15,-25 8 1-15,6-2-1 16,-14 26-2-16,8-5 9 0,-3 12 6 16,10-7 4-16,-1 6 3 15,6-12-8-15,6 17-3 16,7-8-11-16,11-3-2 15,0-8 0-15,33-6 1 16,-4-2 1-16,28-21 0 31,-6 0 0-31,23-16 2 0,-11 0-1 16,14-15 2-16,-11 1-2 16,-4-7 2-16,-8 6 0 15,-6 1 1-15,-10 4 0 16,-17-11 0-16,0 5-2 0,-30-13-2 15,4 5 1-15,-16 3 1 16,0 3-1-16,-6 2 2 16,7 8-2-16,-7 5-1 15,6 3 1-15,-3 6 1 0,6 2-3 16,4 2 0-16,2 1-1 16,9 8-2-16,3-3 3 15,12-11 2-15,0 0-18 16,12 14-6-1,-3-1-37-15,6-15-14 16,-4 0-71 0</inkml:trace>
  <inkml:trace contextRef="#ctx0" brushRef="#br0" timeOffset="77168.3174">10269 7855 248 0,'-9'3'93'0,"9"-3"-50"0,-6 5-22 0,6-5 28 15,-3 3-22-15,0 0-7 16,0 2-1-16,0 0-1 0,-6 6-9 16,0-1-1-16,0 4-1 0,0-4-1 15,0 9 1-15,3-3-4 16,3 5 0-16,0-3-3 15,6-2-3-15,0-3-1 16,6-2 3-16,-3-3 2 31,6-3 2-31,0 1-1 0,3-4-2 16,-3 1 1-16,-3 2-1 16,0 0 2-16,-6-5 1 15,-1 0 18-15,-7 8 9 16,2 0-4-16,-9 8-1 15,3-3-10-15,-15-2-4 16,6 0-6-16,-12-6-4 0,6 0-20 16,1-5-10-16,2 0-45 15,9-24-17-15,3 3-72 16</inkml:trace>
  <inkml:trace contextRef="#ctx0" brushRef="#br0" timeOffset="77367.981">10263 7456 428 0,'-3'-3'159'0,"3"3"-86"0,9 0-81 16,-6 0 29-16,5-5-17 16,1 2-2-16,15-2-4 15,-6 0 1-15,12-3 1 0,-6 0-33 0,2-5-13 16,-2 2-72-16,3-13-31 15,-3 6 18 1</inkml:trace>
  <inkml:trace contextRef="#ctx0" brushRef="#br0" timeOffset="77520.4004">10501 7154 348 0,'-12'27'129'0,"12"-27"-70"0,-12 100-53 16,12-86 25-16,-3 12-17 15,0-2-3-15,0 10-7 16,0-5-1-16,0 22-1 0,0-9-2 0,0-2 1 15,0-9-56-15,0-9-23 16,0-4-73 15</inkml:trace>
  <inkml:trace contextRef="#ctx0" brushRef="#br0" timeOffset="77686.2231">10248 7202 340 0,'0'34'126'0,"0"-34"-68"0,27 74-54 15,-22-63 24-15,13 10-10 16,-3-5 0-16,12 13-10 0,-6-2-3 16,6 4-3-16,-4-2-4 0,4-5-1 15,-6-3-53-15,3-18-25 16,-6 0-69 0</inkml:trace>
  <inkml:trace contextRef="#ctx0" brushRef="#br0" timeOffset="77836.4491">10587 7194 372 0,'-27'-13'140'0,"27"13"-76"0,-24 42-55 15,21-37 30-15,-8 19-22 0,-1-5-7 16,-12 18-6-16,3-5-4 16,-9 26 1-16,6-8-61 0,-11 14-24 15,5-9-79 1</inkml:trace>
  <inkml:trace contextRef="#ctx0" brushRef="#br0" timeOffset="79443.4928">8643 12909 272 0,'-12'-5'104'0,"12"5"-56"0,0-16-32 15,0 13 29-15,3-2-26 0,0 0-10 16,3-9-6-16,0 4-3 16,12-14 0-16,-3 3 0 0,15-19 0 15,17-26 0-15,-2 8 2 16,-3 5-3-16,-7 8 0 16,-8 8 1-16,-3 8 0 15,-9 8 4 1,-6 10 2-16,-9 11 9 15,0 19 4-15,-6 18-7 0,-3-6-4 16,0-4-5-16,-6 12 0 16,6-4-2-16,3-1 2 15,0-5-4-15,6-5 0 16,0-3-30-16,9-10-14 16,-3 0-68-1,15-19-69-15,-6 0 56 0</inkml:trace>
  <inkml:trace contextRef="#ctx0" brushRef="#br0" timeOffset="79697.9834">9212 12300 244 0,'-6'-5'93'0,"3"13"-50"0,-6 16-33 15,3-8 23-15,-6 5-3 0,0 16 2 16,3 0-6-16,0-5-4 16,0 18-12-16,1-8-2 0,-1 9-1 15,3-9 8-15,0 11 4 16,3-8-11-16,3-3-5 15,0-7-2-15,3-17-1 16,0-2 2 0,9-13 3-16,0-3-4 15,2-11-3-15,-2 1-24 0,3-9-7 16,-3 3-35-16,0 0-11 16,-3 0-54-1</inkml:trace>
  <inkml:trace contextRef="#ctx0" brushRef="#br0" timeOffset="82700.7371">4440 5141 260 0,'-14'5'96'0,"14"-5"-52"0,-12 8-12 0,12-8 33 16,-9 24-32-16,0-6-10 15,-9 38-2-15,0-8 0 16,-3 44-10-16,3-12 4 0,-2 31 5 15,2-16-2-15,3 11-1 16,3-14-9-16,6-7-5 16,0-13-5-16,12-14 1 0,0-11 1 15,21-23 2-15,-3-3-3 16,11-23 0-16,-2-1-21 0,0-21-10 16,-4 3-59-16,-2-13-24 15,-3 5-33 1</inkml:trace>
  <inkml:trace contextRef="#ctx0" brushRef="#br0" timeOffset="82900.8387">4768 5773 364 0,'-3'3'134'0,"3"-3"-72"0,-6 24-46 0,6-22 35 15,-3 19-29-15,0-5-9 16,-3 19-8-16,0-3-2 16,0 7-2-16,3-4-23 0,0 4-9 15,0-7-148-15</inkml:trace>
  <inkml:trace contextRef="#ctx0" brushRef="#br0" timeOffset="83648.8115">11849 5072 312 0,'-6'3'118'0,"6"-3"-64"0,-6 13-50 0,6-13 26 16,-6 26-13-16,0-2 1 16,-15 34-5-16,4-10 0 15,-16 37-7 1,3-14 9-16,0 22 7 0,4-14-5 0,2 6-2 16,3-14-11-16,9-5-4 15,0-7 1-15,15-14 1 16,0-6-3-16,21-18 1 15,-3-2-5-15,8-24-1 16,-2-1-33-16,6-10-11 16,-6 3-54-16,6-8-22 0,-7 3 3 15</inkml:trace>
  <inkml:trace contextRef="#ctx0" brushRef="#br0" timeOffset="83802.1051">12135 5768 260 0,'0'8'96'0,"0"-8"-52"0,3 8-29 15,0-8 24-15,-3 8-23 0,0-3-6 16,0 11-7-16,0-6-3 16,0 4 1-16,0-4-32 0,3-4-14 15,0-1-70 1,3-13-39-16,0 0 71 16</inkml:trace>
  <inkml:trace contextRef="#ctx0" brushRef="#br0" timeOffset="83933.2993">12266 5546 368 0,'-12'5'140'0,"12"-5"-76"0,-6 16-72 0,6-16 23 15,0 5-21-15,0 0-3 16,0 1-95-16,0-4-43 16,3-2 22-16,0 0 12 0</inkml:trace>
  <inkml:trace contextRef="#ctx0" brushRef="#br0" timeOffset="84680.1543">4786 5517 440 0,'-24'-11'165'0,"24"11"-90"0,-18-3-87 0,18 1 24 15,-3 2-92-15,3 0-33 16,6 2-51-16,0 1-21 16</inkml:trace>
  <inkml:trace contextRef="#ctx0" brushRef="#br0" timeOffset="88798.4962">9721 13272 236 0,'-12'-6'88'0,"12"6"-48"0,-21-8-9 16,18 6 32-16,-9 2-29 15,0 0-8-15,-14 0-12 32,5 0-4-32,-9 8-6 0,6-3-3 0,-12 29 2 15,7-2 0-15,-4 13 3 16,6-3-3-16,6 11-2 15,3-8-3-15,15-8 1 16,0-5-1-16,15 0-2 16,0-6 3-16,30-10 0 15,-6 0 1-15,14-21 2 0,-5-1-3 16,6-15 0-16,-7 3 3 16,-5-6 1-16,-6 3 5 0,-13-3 5 15,-2 3-1-15,-15-6 3 16,0 6-8-16,-18 0-2 15,3 5-3 1,-14 5-2 0,5 1-2-16,-6 2 1 0,3 3-41 15,9 2-17-15,0 3-89 16,13 3-48 0,-1-1 93-16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2:56:39.653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13576 2445 344 0,'17'-6'129'0,"-17"6"-70"0,9-7-38 0,-6 4 35 16,-6 6-23-16,3 2-9 16,-12 3-14-16,3 0-5 15,-8 8-3-15,-1-1-2 0,-9 7 3 16,3-4-2-16,-12 6-1 15,7-8 1 1,2 5-1-16,3-8-3 16,6 3 0-16,3-8 4 0,18 0 3 15,0 0 3-15,18 5 3 16,-3-2-5-16,24-3-3 16,-7 0-1-16,19 2 1 15,-6-7-1-15,2 2 2 16,-8 0-9-16,0-10-3 0,-7 0-37 15,-5-11-17-15,-6 3-26 16,-12-19-9-16,-3 8 17 16,-9-10 9-16,0 5 53 15,-12 0 24-15,3 2 54 16,-3 14 24-16,0-3-9 16,-3 24-6-16,3 0-22 0,-3 21-6 15,3-3-14-15,1 25-4 16,-1-9-4-16,-3 19-2 15,0-11-6-15,3 8-4 16,0-13-10-16,3 14-5 16,0-12-55-16,3 1-22 15,0-3-87 1</inkml:trace>
  <inkml:trace contextRef="#ctx0" brushRef="#br0" timeOffset="263.8073">14156 2559 352 0,'-6'2'132'0,"6"-2"-72"0,0 11-41 16,0-11 34-16,-3 13-27 15,0-2-6-15,-3 26-13 16,0-3-3-16,-6 24-2 15,3-13-2-15,-6 19 3 16,4-11-4-16,-4 13 0 16,0-11-39-16,3-2-18 15,0-5-52-15,3-16-23 16,0-3 7 0</inkml:trace>
  <inkml:trace contextRef="#ctx0" brushRef="#br0" timeOffset="430.6952">14159 2627 380 0,'6'-13'143'0,"-6"13"-78"0,21-16-54 0,-18 14 32 16,6-4-23-16,0 4-6 15,2-1-6-15,1-5-3 16,3 8-3-16,3-5-10 0,-3 5-3 16,-3 0-51-16,-3 5-24 15,0-2-82-15</inkml:trace>
  <inkml:trace contextRef="#ctx0" brushRef="#br0" timeOffset="584.1409">14067 2881 408 0,'-15'21'151'0,"15"-21"-82"0,15 8-61 0,-12-8 32 15,15 0-23-15,-4 0-7 16,13 0-4-16,-6 0-2 15,9-2-2-15,-3-1-32 0,2 0-15 16,-2 3-142 0</inkml:trace>
  <inkml:trace contextRef="#ctx0" brushRef="#br0" timeOffset="1131.4028">14555 2791 408 0,'-30'8'151'0,"30"-8"-82"0,0-5-67 0,0 2 28 0,6 3-9 15,0 0-1-15,12 0-6 16,-3 0-4-16,14 0-5 15,-5-5-4-15,27-3 2 0,-9 3 0 16,11-3 3-16,-8 5-23 16,8-10-8-16,-8 5-72 0,9-5-29 15,-10 2-39 1</inkml:trace>
  <inkml:trace contextRef="#ctx0" brushRef="#br0" timeOffset="1432.4602">15058 2577 504 0,'-27'11'187'0,"27"-11"-102"0,-27 16-75 16,24-16 39-16,-6 5-27 15,3 0-7-15,3 3-9 16,0-3-5-16,9 3 0 16,-3-2-4-16,12 4 2 0,-3-2 1 0,15-5 0 15,-3-1-5 1,20-2-1-16,-5 0-6 0,6 0-3 0,-7 0 9 15,-8 3 5-15,-3 0 5 16,-24 7 3-16,0-2-3 16,-27 13-1-16,3-2-1 15,-14 7 1-15,2-2-4 16,-12 0-2-16,7-3-12 16,-1 3-2-16,6-6-54 0,6 4-20 15,3-7-115 1</inkml:trace>
  <inkml:trace contextRef="#ctx0" brushRef="#br0" timeOffset="2247.7675">15888 2638 328 0,'-15'-11'123'0,"15"11"-66"15,0-5-44-15,0 5 28 0,3-5-3 16,0 2 2-16,9 3-22 16,-3-5-8-16,21 2-7 31,-3 1 0-31,14 2 0 0,-5 0-1 0,3 5-2 16,-6 0 3-16,-1 3 2 15,-5 0-13-15,-9 21-7 16,-3-5 1-16,-18 13 0 15,0-3 9-15,-30 3 2 16,6-5 11-16,-17 3 7 16,5-4 10-16,-15 1 5 0,7-6-1 15,2-2 0-15,7-5-12 16,8-3-3-16,6 0-10 16,24-3-3-16,0-8-3 0,21 0 0 15,-3 1 4-15,32-6 1 16,-5 0-4-16,8-3 1 31,-5 0-22-31,9-5-8 0,-7 6-20 16,7-11-7-16,-10 2-44 15,-2-8-20-15,-6 4-27 16</inkml:trace>
  <inkml:trace contextRef="#ctx0" brushRef="#br0" timeOffset="2469.6807">16516 2535 328 0,'3'-16'123'0,"-3"16"-66"0,6 0-25 0,-3 0 38 16,-3 2-20-16,0 1-3 15,-3 21-17-15,0-3-6 16,-6 32-14-16,3-11-2 0,-2 27-1 16,2-11-6-16,-6 22 0 0,3-11-1 15,0 2 2-15,0-10-25 16,3-6-12-16,0-7-46 0,3-24-19 15,3 0-77 1</inkml:trace>
  <inkml:trace contextRef="#ctx0" brushRef="#br0" timeOffset="2632.806">16490 2371 396 0,'3'-19'148'0,"-3"19"-80"0,32 11-64 16,-26-11 32-16,9 8-22 15,-3-6-2-15,9 9-8 16,-3-3-1-16,6 2-1 16,-4 4-8-16,1-4-4 0,-3 1-67 0,-3 7-29 15,-3 1-56 1</inkml:trace>
  <inkml:trace contextRef="#ctx0" brushRef="#br0" timeOffset="2800.7675">16356 2921 444 0,'-9'11'167'0,"9"-11"-90"0,18 0-83 15,-15 0 28-15,26-6-20 16,-5 4 0-16,15-1-4 0,-6 0 0 16,8 3 2-16,-5 0-47 0,9 3-20 15,-10-3-114 1</inkml:trace>
  <inkml:trace contextRef="#ctx0" brushRef="#br0" timeOffset="3132.3969">16757 3096 436 0,'-8'13'162'0,"8"-13"-88"0,8 0-69 16,-5 0 35-16,6-5-22 0,0 2-2 15,15 3-6-15,-6 0 1 16,12 3-6-16,-6 2-3 0,2-2-1 15,-2-1-1-15,-3 9 2 16,-3-1-14-16,-9 9-7 16,0-3-6-16,-18 8-2 31,3-6 10-31,-18 6 7 0,3-6 7 16,-6 9 2-16,7-9 5 15,-1 1 2-15,3-3 4 16,6 2 1-16,0-7-1 0,12-1-1 15,0 1-3-15,18-3-1 16,0-3-3-16,9-2 1 16,-7 0-9-16,4-3-3 15,-3 0-33-15,-3-3-15 0,0 3-129 16</inkml:trace>
  <inkml:trace contextRef="#ctx0" brushRef="#br0" timeOffset="4790.5691">13418 4278 124 0,'24'-34'49'0,"-24"34"-26"0,32-42 35 15,-26 34 35-15,12-8-26 16,-3 3-13-16,9-1-13 16,-3 1-2-16,-3 5-21 0,-4 3 3 0,-5 5 2 15,0 0-10-15,-18 10-4 31,3 1-6-31,-11 10-3 16,2-2 1-16,-9 7 1 16,3-5-1-16,-9 6-1 15,6-3-2-15,1-3-1 16,2-3-1-16,12-2 3 0,0-3 2 16,15-2 4-16,0-3 0 15,12-5 0-15,-3-1-3 16,17-7-2-16,-5 0 1 15,18-3 1-15,-10 0-14 0,7-3-7 16,-9 3-52-16,0-8-21 16,-7 3-52-1,-2-8-26-15,-3 2 84 16,-6-10 274 0,-9 3-64-1,0 2-18-15,-6 19-47 16,0-1-25-16,-6 22-12 31,0-2-3-31,-3 20-11 0,0-5-3 0,-3 16 1 16,0-8-3-16,0 11-2 15,0-6 0-15,4-2 1 16,2-6-32-16,6-7-14 16,0-1-36-16,9-15-12 15,-1-1-39 1</inkml:trace>
  <inkml:trace contextRef="#ctx0" brushRef="#br0" timeOffset="5137.3353">14126 3903 352 0,'3'-6'132'0,"-3"6"-72"0,0-2-44 0,0 2 35 31,-3 2-22-31,0 1-6 0,-6 18-12 16,3-5-3-16,-12 29-4 15,4-8 2-15,-7 27 0 0,3-12-2 16,-6 23-1-16,6-12 3 16,0 3 3-16,3-10-2 15,4 2 1-15,2-8-7 16,6 0-1-16,3-10 2 0,15-13 1 16,-4-4-1-16,16-9 1 15,-6-4-2-15,3-2-1 16,-3-3 1-16,-3-2 1 15,-4 0-10-15,-5-3-4 0,0 0-10 16,-3-3-3-16,-3 0-20 16,0-2-7-1,0 0-32-15,3-8-11 16,0 2-43 0</inkml:trace>
  <inkml:trace contextRef="#ctx0" brushRef="#br0" timeOffset="5321.9524">14293 4411 372 0,'-9'23'140'0,"9"-23"-76"0,-9 40-59 15,9-35 27-15,-3 14-18 16,0-3-3-16,0 8-7 16,0-3-3-16,3-3 0 15,0-2-6-15,0-5-1 0,0-3-44 16,3-14-18-16,-3 1-92 15</inkml:trace>
  <inkml:trace contextRef="#ctx0" brushRef="#br0" timeOffset="5452.9923">14317 4186 408 0,'-9'-8'154'0,"9"8"-84"0,-6-3-55 0,6 3 34 0,-3 0-29 31,3 0-9-31,0 0-16 0,0 0-7 16,6 0 6-16,0 0-90 0,6 3-39 15,0-1-31 1</inkml:trace>
  <inkml:trace contextRef="#ctx0" brushRef="#br0" timeOffset="5875.0778">14757 4313 396 0,'-6'0'148'0,"6"0"-80"0,6 0-66 0,-3 0 28 15,12 0-20-15,0 0-6 16,18-3-2-16,-6 0 0 0,11 1-1 15,-5 2-1-15,21 0 1 0,-10 0-34 16,19-6-15-16,-10 1-122 16,7-5-55-1,-10 2 111-15</inkml:trace>
  <inkml:trace contextRef="#ctx0" brushRef="#br0" timeOffset="6175.1635">15344 4128 428 0,'-75'13'159'0,"75"-13"-86"0,-41 13-67 0,35-13 33 16,0 3-27-16,0-1-6 15,12 1-7-15,0 0-1 0,17-1 2 16,-2 1-3-16,15-3 2 0,-3 0-8 0,14-5-2 16,-8 2-21-16,6 0-9 15,-10 1 15-15,-8 2 9 16,-3 0 28-16,-21 8 15 15,0-3 25-15,-18 11 11 16,3-3-16-16,-27 16-7 16,7-5-18-1,-19 16-8-15,6-9-8 16,-2 6-2-16,8-5-14 16,9-5-8-16,7-4-56 15,26-7-26-15,0 0-105 16</inkml:trace>
  <inkml:trace contextRef="#ctx0" brushRef="#br0" timeOffset="6871.1737">16335 4038 344 0,'-12'2'129'0,"12"-2"-70"0,-12 16-45 16,12-13 31-16,-3 10-16 16,0 0-2-16,-3 16-10 15,0-5 0-15,-6 21-10 16,0-5 0-16,-6 13 3 0,4-8-4 0,-1 5-1 15,3-8-9-15,0-2-5 16,0-6-48-16,6-10-20 16,0-3-100-1</inkml:trace>
  <inkml:trace contextRef="#ctx0" brushRef="#br0" timeOffset="9831.7537">16192 3948 148 0,'-6'-8'55'0,"3"2"-30"0,0 1 8 0,3 2 28 16,0 3-20-16,0 0-1 15,6-5-19 1,0 0-13-16,3 2 4 0,0-5 1 16,3 3 0-16,-3 2 2 15,0 1-8-15,-1 4-2 32,1 1-1-32,0 2 0 0,0 3-2 15,0 3-2-15,0-1 3 16,0 1 2-16,0 5 0 15,-3 0 2-15,-3 2-4 16,0-5-2-16,-3 1 4 0,0 4 1 16,0-2-2-16,-3 8-3 15,0-6 0-15,-3 9 1 16,0-3-3-16,0 10 0 16,0-5 3-16,-6 11 1 0,3-8-4 15,-9 7-1-15,4-4 1 16,-7 4 2-16,3-7 0 15,-3 5 2-15,3-5 7 16,3-3 3 0,3 0-6-16,3-8-2 15,1-2 1-15,10-6 3 16,-2-2-2-16,15-6-2 16,-3 0 2-16,6-2 0 15,-3 0-3-15,6-3-3 16,-3 0 2-16,3 0 0 15,-4 0-37-15,1-3-14 0,-3 0-119 16</inkml:trace>
  <inkml:trace contextRef="#ctx0" brushRef="#br0" timeOffset="12065.5182">16588 4003 164 0,'-12'-47'63'0,"12"20"-34"0,3-7 3 0,-3 18 27 16,3 3-14-16,0 2-6 15,0-2-9-15,0-3-2 16,0 5-16-16,-3 6 9 0,-6 16 2 16,-6 20-7-16,0 9-4 15,3-3-10 1,-12 32-1-16,3-11-1 15,-2 24 0-15,2-13 11 16,3 5 7-16,3-11-9 16,3-2-2-16,3-10-5 0,9-9-2 15,0-8 3-15,12-10 2 16,-3-5-2-16,12-25 0 16,-7 4 3-16,7-25 1 15,-3 6-28-15,0-16-12 0,-3 5-59 16,0-2-24-16,-3 5-21 15</inkml:trace>
  <inkml:trace contextRef="#ctx0" brushRef="#br0" timeOffset="12250.9777">16805 4231 280 0,'-18'21'107'0,"18"-21"-58"0,-9 24-42 0,9-22 23 16,-3 14-10-16,0-3-1 15,0 14-14-15,0-6-2 16,0 8-3 0,0-5-18-16,6 0-8 0,0-3-96 15,9-5-58 1,0 0 77-16</inkml:trace>
  <inkml:trace contextRef="#ctx0" brushRef="#br0" timeOffset="12403.3316">16972 4249 304 0,'-21'0'112'0,"21"0"-60"0,-9-5-63 16,9 2 18-16,0 1-9 15,0-1 0 1,3 0-86-16,-3 1-40 0,3-1 26 16,0 0 16-16</inkml:trace>
  <inkml:trace contextRef="#ctx0" brushRef="#br0" timeOffset="13474.9379">17103 3760 208 0,'3'0'79'0,"0"0"-42"0,-3 0 3 0,0 0 33 31,0 0-11-31,-3 2-3 0,-6 6-21 16,-15 11-6-16,-24 13-19 15,-23 23 1-15,17-7 0 0,10-9-3 16,-43 38-1-16,13-11-2 16,-36 24 2-16,15-13-3 15,-24 21 1-15,20-13-3 16,-17 5 0-16,18-16-6 0,9-8 1 15,14-8-29-15,13-10-10 16,8-9-38-16,21-18-14 16,7-2-69-1</inkml:trace>
  <inkml:trace contextRef="#ctx0" brushRef="#br0" timeOffset="13895.0404">15772 3702 248 0,'-15'2'93'0,"15"-2"-50"0,15 21-30 16,-3-5 22-16,9 13-9 0,12 30-1 15,5-7-14-15,-5-4-4 16,39 50-5-16,-13-16-2 0,39 40 3 16,-14-19 0-16,17 11 3 15,-12-16-5-15,9-3-1 16,-11-16-2-16,-7-5-2 15,-11-10 0 1,-10-9 0-16,-8-7-6 0,-10-8-4 16,-5-6-8-16,-9-8-3 15,-3-2-14-15,-6-8-5 16,-4 0-62 0</inkml:trace>
  <inkml:trace contextRef="#ctx0" brushRef="#br0" timeOffset="14913.4279">17442 4260 392 0,'-59'8'148'0,"35"-6"-80"0,-3 4-68 0,21-4 27 15,-3 1-13-15,6 0 2 16,3-1-7-16,9 1-3 31,9-3-3-31,9-3 0 0,-1-2 0 0,13 0-1 16,15-1 1-16,5 1-2 15,4 0-1-15,-4 2-24 16,-5-2-9-16,-4 0-49 16,-2-6-22-16,6-2-48 15</inkml:trace>
  <inkml:trace contextRef="#ctx0" brushRef="#br0" timeOffset="15244.0953">17912 4048 396 0,'-26'3'148'0,"20"-6"-80"0,-6 8-48 0,9-2 37 0,-6 2-22 31,0 1-7-31,3 2-20 16,3 0-7-16,6-1-1 15,3 4-1-15,3 0 3 0,3-3-1 0,6-3-1 16,2 0 1-16,4 0-1 16,9-2 0-16,-6 0 0 15,-3 2-5-15,-10 0 1 16,-5 6 4-16,-15 5 4 0,-8 5 1 16,-10 11 0-16,-6 2-3 15,-12 6 1-15,-11 5-4 16,11-19 0-16,6-2 1 15,-2 0 2-15,2-3-34 16,6 0-13-16,3-2-84 16,15-3-36-16,1-3 11 15</inkml:trace>
  <inkml:trace contextRef="#ctx0" brushRef="#br0" timeOffset="16328.6292">17258 4538 312 0,'-30'2'115'0,"30"-2"-62"0,0-5-33 0,0 2 32 15,6 3-17-15,0 0-3 16,9 0-14-16,-4 0-4 16,13 3-8-16,-6 0-2 0,9 5 2 15,-6-6-5-15,3 1-1 16,-4-1-20-16,7-2-9 31,0 0-38-31,6-2-15 0</inkml:trace>
  <inkml:trace contextRef="#ctx0" brushRef="#br0" timeOffset="18065.2086">18466 3889 312 0,'-9'-8'115'0,"15"8"-62"0,-6 0-27 0,0 0 36 16,3 3-18-16,-6 8-5 15,-3 15-16-15,-3 11-7 16,-6 8-9-16,-3 5-3 0,1 3 2 0,-4 6-1 16,3-4 0-16,3-5-3 15,3-5 1-15,0-8-9 16,6-7-1-16,0-9-29 31,9-13-65-31,6-11 1 16,6-10-57-1</inkml:trace>
  <inkml:trace contextRef="#ctx0" brushRef="#br0" timeOffset="18635.4025">19076 3643 252 0,'9'-16'96'0,"-9"6"-52"0,6-1-47 0,0 3 16 16,0 0 4-16,0-2 6 31,0 2-1-31,3-3 1 16,0 6-12-16,-3 0 7 0,0 2 2 0,-3-2 5 16,0 2 4-16,-3 3-11 15,0 0-3-15,0 0-5 16,0 3 1-16,0-1 0 15,-3 4 1-15,0 2-2 16,0 2 1-16,0 3-4 0,-3 9 1 16,-3 7-3-16,-9 10 0 15,-12 17-3-15,-11 18 1 16,-13 8 2-16,0 8 2 16,4 3 3-16,5-1 4 15,3-4 1-15,7-12 3 16,5-4-8-1,12-11-1-15,6-11-7 16,9-8-2-16,6-10-2 16,6-8-2-16,12-8 3 15,9-14 2-15,8-7 0 0,1-3-1 16,0 0 3-16,-6 0 2 16,-7 0-4-16,-5 0-1 15,-6 3 0-15,-3 0 2 16,-6 2-1-16,-6 3-1 0,0 0-8 15,-3 0-5-15,0 0-15 16,-3 0-8-16,0 0-22 16,3 3-11-16,3-1-45 15,0 1-19-15</inkml:trace>
  <inkml:trace contextRef="#ctx0" brushRef="#br0" timeOffset="18820.1517">19177 4313 376 0,'-11'26'140'0,"8"-13"-76"0,-3 17-61 16,3-15 28-16,-3 7-18 16,0 7-2-16,3-3-7 0,0 1-3 15,0-4 0 1,0-1-17-16,3-7-4 0,3-7-50 0,0-5-21 15,6-16-57 1</inkml:trace>
  <inkml:trace contextRef="#ctx0" brushRef="#br0" timeOffset="18904.8534">19252 4083 384 0,'-24'-11'145'0,"24"11"-78"0,0-3-65 15,0 3 28-15</inkml:trace>
  <inkml:trace contextRef="#ctx0" brushRef="#br0" timeOffset="18982.9874">19237 4075 618 0,'12'8'-22'16,"0"2"10"-16,0 6-98 0,3 8-40 16,-4 0 21-1</inkml:trace>
  <inkml:trace contextRef="#ctx0" brushRef="#br0" timeOffset="19351.0639">19493 4519 372 0,'-6'11'140'0,"9"-17"-76"0,0 4-75 15,0 4 70-15,-3 1-17 16,0 5-16 0,0 5-14-16,-3 0-7 0,-6 6 1 0,-3 5-3 15,-6 2 0-15,-6 3-1 16,1 3-2-16,-1 0 1 15,3-3-1-15,6-3-3 16,6-2 2-16,3-3-1 31,9-5 0-31,9-3 0 0,6-2 0 16,3-6 4-16,3-5 3 16,-1-2 0-16,4-6 0 15,0 0-3-15,0-3-2 16,-3 1-17-16,-1-1-6 15,-5 0-31-15,0 4-10 16,-6-1-71-16,-6 2-69 16,-6 1 67-16</inkml:trace>
  <inkml:trace contextRef="#ctx0" brushRef="#br0" timeOffset="19550.7216">19547 4609 348 0,'-12'0'129'0,"9"8"-70"0,0 11-42 0,3-9 30 0,0 6-10 16,0 10-2-16,-3 9-17 15,0 7-9-15,3-10-5 16,0-6-6-16,-3 11 1 0,0-5-10 16,0 10-5-16,0-7-43 15,-3 2-16-15,0-5-94 16</inkml:trace>
  <inkml:trace contextRef="#ctx0" brushRef="#br0" timeOffset="74337.2044">3369 6617 548 0,'0'0'0'0,"9"24"0"16,-6-21 2-16,3-3-1 15,0 0 2-15,9-6-2 16,-3 1-1-16,14-13 1 16,-2 2-1-16,9-16 0 0,-6 6 2 0,2-6 3 15,-2 5-15-15,3 1-8 16,-6-1-24-16,-3 6-11 15,-4 3-23-15,-5 2-7 16,-3 3-16-16</inkml:trace>
  <inkml:trace contextRef="#ctx0" brushRef="#br0" timeOffset="74521.8478">3777 6207 208 0,'-9'3'77'0,"9"-3"-42"0,-3 2-43 0,3-2 12 0,0 3-28 16,0 0-10-16,3 2-46 16,-3 0-19-16</inkml:trace>
  <inkml:trace contextRef="#ctx0" brushRef="#br0" timeOffset="74737.832">3801 6318 228 0,'0'11'85'0,"0"-11"-46"0,0 8-24 0,0-8 24 16,0 2-12-16,0 1-3 16,0 10-3-16,0-2 1 15,0 18-12-15,0-3-1 0,0-7-2 0,0-1-3 16,0 4-1-16,0-6-1 15,2-1-2-15,1-1-32 0,0-4-14 16,0-2-83 0,0-13-45-16,0 2 82 15</inkml:trace>
  <inkml:trace contextRef="#ctx0" brushRef="#br0" timeOffset="75291.188">3449 5630 148 0,'-6'-5'57'0,"6"5"-30"0,0-5 12 16,0 2 30-16,0-5-29 15,0 3-9-15,3 10-2 16,-3 0 3-16,0 11-17 16,0 0 1-16,0 13-2 0,0-5-5 15,-3 29-1-15,0-8-4 16,-3 19-3-16,3-12 2 0,-3 12 2 15,1-8-2-15,-1 23 0 16,0-13-3-16,0-5-1 16,0-8-1-16,0-3 0 15,3-8 4-15,0-2 1 0,0-3-17 16,0-8-7-16,0-2-52 16,3-9-22-16,0-2-26 15</inkml:trace>
  <inkml:trace contextRef="#ctx0" brushRef="#br0" timeOffset="76864.7555">5342 5382 268 0,'-15'-8'101'0,"15"8"-54"0,-8 0-39 0,8 0 21 16,-3 2-11-16,0 1-3 16,-3 16-6-16,0-4-1 15,-3 30-5-15,0-5 5 0,-6 29 4 16,3-11-4-16,-12 35 0 15,6-14 9-15,1 22 4 16,2-19-5-16,0 8 1 0,3-14-4 16,3-2 2-16,3-10-6 15,12-6-3-15,-3-8-3 16,12-7-3-16,-3-6 3 16,9-16 2-16,-4-3-2 15,7-10-2 1,-3 0 2-16,0-18 0 15,-3 2-15-15,0-16-6 16,-4 5-29-16,1 1-12 16,-3-1-46-16,3 1-19 15,-3 2 6 1</inkml:trace>
  <inkml:trace contextRef="#ctx0" brushRef="#br0" timeOffset="77043.7381">5545 6255 304 0,'-21'32'112'0,"21"-32"-60"0,-18 47-43 0,18-42 25 16,-3 14-19-16,0-3-3 15,0 8-6 1,0-3-1-16,3 5-3 16,0-5-21-16,0-10-8 0,0-3-63 15,6-13-27-15,0-1 4 16</inkml:trace>
  <inkml:trace contextRef="#ctx0" brushRef="#br0" timeOffset="77180.972">5530 5990 356 0,'-27'11'134'0,"27"-11"-72"0,-6-13-57 0,6 10 27 16,0 8-23-16,0-2-4 15,0-1-26-15,0 1-11 16,6-6-127-16,-3 1-57 0</inkml:trace>
  <inkml:trace contextRef="#ctx0" brushRef="#br0" timeOffset="79306.0013">13406 5736 156 0,'-6'-21'60'0,"6"10"-32"0,0 9 9 0,0 2 30 0,0 5-24 15,0-2-9-15,-3 13-17 16,0-3-4-16,-6 32-7 16,0-3-2-16,-9 30 2 0,3-12 17 15,-11 33 9-15,2-14-1 16,-3 11 2-16,3-13-8 0,3 8-3 31,3-11-8-31,7-5-4 16,-4-11-8-16,12-11-1 15,3-7 1-15,21-24 1 16,-7-3-1-16,16-21-2 0,-6 0-26 16,9-15-12-16,-6 1-61 15,2-4-25-15,-5 2-16 16</inkml:trace>
  <inkml:trace contextRef="#ctx0" brushRef="#br0" timeOffset="79471.7663">13522 6644 276 0,'-12'31'104'0,"12"-31"-56"0,-12 32-52 16,12-29 18-1,0 13-13-15,0-3 0 16,0 0-12-16,0-2-3 15,3-9-88-15,-3 1-39 16,6-19 56-16,0 3 28 16</inkml:trace>
  <inkml:trace contextRef="#ctx0" brushRef="#br0" timeOffset="79606.3892">13564 6242 368 0,'-9'0'140'0,"9"0"-76"0,-3 2-72 0,3-2 23 16,3 0-12-16,0 0 0 15,3 3-30-15,0-1-12 16,8 1-114-16,-2 0-50 31</inkml:trace>
  <inkml:trace contextRef="#ctx0" brushRef="#br0" timeOffset="80323.7469">14876 5715 132 0,'6'-24'49'0,"-6"19"-26"0,0-3 21 16,0 5 33-16,-3 6-24 16,-6 5-9-16,0 2-15 0,0 1-7 15,-8 21-12-15,2-6 5 0,-9 40 4 16,6-13 1-16,-9 24 0 15,6-11 1-15,-5 19 1 16,5-14-8-16,3 3-1 0,0-10-9 16,9-3-3-16,3-11 1 15,9-5 1-15,0-8-6 16,6-13 0-16,0-6 1 16,9-15 3-16,-3 0-33 15,9-19-16-15,-4 3-68 16,4-6-28-16,-3 3 26 15</inkml:trace>
  <inkml:trace contextRef="#ctx0" brushRef="#br0" timeOffset="80507.2365">14989 6318 260 0,'3'8'99'0,"-3"-8"-54"0,0 45-31 0,0-40 26 0,-3 14-16 16,0-3-3-16,-6 18-12 0,1-7-6 15,-4 4-2-15,3-4-1 0,0-1 0 16,0-2-22-16,6-11-10 16,0-2-79-1,9-19-59-15,-3 0 64 16</inkml:trace>
  <inkml:trace contextRef="#ctx0" brushRef="#br0" timeOffset="80638.3961">15082 6072 352 0,'-15'-16'132'0,"12"11"-72"0,0 0-46 15,3 2 31-15,0 3-25 16,0-3-6-16,0 3-9 16,0 0-4-1,0 0 0-15,3 0-41 0,0 0-15 16,0 0-112 0</inkml:trace>
  <inkml:trace contextRef="#ctx0" brushRef="#br0" timeOffset="84737.0863">3589 9398 200 0,'-9'13'77'0,"9"-13"-42"0,-3-8-17 0,3 6 25 0,0-6-13 16,0 0-3-16,9 0 0 15,0 0 0-15,9 13-14 16,-3-2-1-16,9 2 1 0,-6 0-7 0,14-5-1 16,-5 0-3-16,24 3 1 15,-10 0-4-15,13-3 0 16,-9 0 3-16,-1-14 1 16,-5 4 3-16,0 15 1 15,-7-2 5-15,-2 2 5 0,-3-2-7 16,-6-11-3-16,-3 0-4 15,-4 3 0-15,1-1-35 16,-3 12-16-16,-3-1-110 31</inkml:trace>
  <inkml:trace contextRef="#ctx0" brushRef="#br0" timeOffset="84953.4004">4568 8967 320 0,'-14'8'121'0,"14"-8"-66"0,0-24-66 0,0 19 18 31,3 7-86-31,0 1-37 0,5 0 4 16,-2-1 3-16</inkml:trace>
  <inkml:trace contextRef="#ctx0" brushRef="#br0" timeOffset="85206.5508">4601 9401 356 0,'-21'31'132'0,"21"-31"-72"0,0-2-70 0,0 2 20 16,3 0-6-16,0 0 5 16,0 0-7-16,0 0-1 15,0 5-1-15,0-2 8 0,-3 7 7 16,0-2-5 0,0 8-3-16,0-3-2 0,-6 3-1 15,3 0-2-15,-12 5-2 16,4-2-15-16,-13-1-7 15,3-2-53-15,-3 3-21 16,3-6-41 0</inkml:trace>
  <inkml:trace contextRef="#ctx0" brushRef="#br0" timeOffset="85806.9771">4955 9427 308 0,'-23'-3'115'0,"23"3"-62"0,-6-2-35 0,6 2 28 16,3-3-26-16,0 1-11 15,9 2 5-15,-4 0 2 16,16 0-8-16,-3 0 0 0,24-3-1 16,-7 0-1-16,10-2-1 15,-6 0-3-15,5 5 1 0,-5 0-2 0,0 0-1 16,-7 0 3 0,1-3 0-16,-6 3-10 0,-6 0-5 15,-3 0-45-15,-10-3-20 16</inkml:trace>
  <inkml:trace contextRef="#ctx0" brushRef="#br0" timeOffset="88493.5738">6006 9517 312 0,'-30'-5'118'0,"30"5"-64"0,-32 8-63 0,29-8 18 16,-3 2-12-16,3 1 0 15,3 5-40-15,0-3-19 16,12 11-48-16,0-3-18 16,11 9 57-16,-5-1 29 15</inkml:trace>
  <inkml:trace contextRef="#ctx0" brushRef="#br0" timeOffset="88613.9378">6316 9893 132 0,'12'16'49'0,"-12"-16"-26"0,23 29-27 0,-17-27 8 16,3 6-4-16,0 0 0 16,9 6-55-16,-3-1-25 15</inkml:trace>
  <inkml:trace contextRef="#ctx0" brushRef="#br0" timeOffset="88793.8767">7009 10478 196 0,'3'23'74'0,"-3"-23"-40"0,3 21-31 15,0-18 17 1,3 2-12-16,-3-2-2 16,9 2-46-16,-3-2-20 15,15 5-23-15,-3-3-7 16</inkml:trace>
  <inkml:trace contextRef="#ctx0" brushRef="#br0" timeOffset="88947.5952">7468 10792 208 0,'3'16'77'0,"-3"-16"-42"0,6 21-15 0,-3-18 27 16,2 2-29-16,1 1-9 15,9-1-5-15,-3-2-1 16,6 5-1-16,-3-3-13 0,3-5-4 15,-3 0-99-15</inkml:trace>
  <inkml:trace contextRef="#ctx0" brushRef="#br0" timeOffset="89647.4968">8536 11097 220 0,'-9'0'82'0,"9"0"-44"0,6-8-7 0,-3 5 32 16,6 3-13-16,-3 0-2 15,9-3-16-15,-3 1-5 16,27-4-16-16,-7 4-4 0,28-1-3 16,-10 1 0-16,34-1 0 31,-13 0-2-31,19-5 1 0,-16 0 0 15,18 6 1-15,-14-1-2 16,2 3-2-16,-12 0-4 16,-5 3 0-16,-12-1-25 15,-10 1-8-15,-5 0-78 16,-15 2-33-16,-3-2 26 16</inkml:trace>
  <inkml:trace contextRef="#ctx0" brushRef="#br0" timeOffset="90332.9889">6104 8903 348 0,'-12'-13'132'0,"12"13"-72"0,0 5-72 0,0-5 20 15,6-5-24-15,0 0-6 16,9-3-31-16,-3 0-11 15,6-11-18-15,-3 3-4 0,18-10 5 16,-7 2 5-16</inkml:trace>
  <inkml:trace contextRef="#ctx0" brushRef="#br0" timeOffset="90463.8124">6595 8559 152 0,'0'-21'57'0,"0"21"-30"0,6-16-16 0,-3 14 15 15,0-6-14-15,0 0-7 16,3-3-3-16,-3 3-2 15,6-5 0-15,0 0-14 0,12 2-3 0,-3 1-59 16</inkml:trace>
  <inkml:trace contextRef="#ctx0" brushRef="#br0" timeOffset="90616.5457">7090 8250 192 0,'3'-3'74'0,"-3"3"-40"0,3-3-22 0,0 3 19 15,0-2-16-15,-1-1-6 16,4-2-8-16,0 0-1 16,12-6-55-16,-3 0-25 15,9-4-7-15,15-15 2 0</inkml:trace>
  <inkml:trace contextRef="#ctx0" brushRef="#br0" timeOffset="90763.847">7491 7977 264 0,'-3'0'101'0,"3"0"-54"0,-5-2-24 0,5 2 29 16,0-3-29-16,-3 0-12 16,3 1-11-16,0-1-1 31,5-2 1-31,1-1-51 0,15-2-23 0,12-2-55 16</inkml:trace>
  <inkml:trace contextRef="#ctx0" brushRef="#br0" timeOffset="91315.9011">8643 7930 224 0,'-9'2'85'0,"9"-2"-46"0,0 0-10 15,0 0 30-15,3 0-17 16,-3 0-6-16,6 0-15 16,0 0-6-16,3 0-8 0,0 0 8 0,9 0 5 15,-3 0-6-15,15-2-1 16,-6-1-5-16,11 0-3 15,-5 1 0-15,3-1-1 16,-6 0-2-16,8 1-2 16,-2-1-2-16,0-2 1 0,-4-1 3 31,4 1 1-31,-6 3 1 0,0-1 0 16,-6 0-22-16,-3 3-10 15,-1 0-90-15,-2 3-39 16,-3 0 22-1</inkml:trace>
  <inkml:trace contextRef="#ctx0" brushRef="#br0" timeOffset="91917.8784">10617 7890 304 0,'-6'0'112'0,"6"0"-60"0,-3 0-56 0,3 0 18 0,3 0-13 0,0 0 0 15,6 8-17-15,-3-3-6 16,15 6-53-16,-4-1-24 16,19 11-1-16,-3-2 2 15</inkml:trace>
  <inkml:trace contextRef="#ctx0" brushRef="#br0" timeOffset="92049.1072">11242 8350 228 0,'3'19'85'0,"-3"-19"-46"0,15 10-48 15,-12-10 12-15,9 3-4 16,0 0 2-16,5 2-7 31,-2-2-1-31,6 7-86 16,-3-2-38-16</inkml:trace>
  <inkml:trace contextRef="#ctx0" brushRef="#br0" timeOffset="92217.4746">11929 8787 284 0,'9'10'107'0,"-9"-10"-58"0,39 16-46 0,-33-16 21 15,12 3-16-15,-3 0-2 16,9 2-4-16,-4 0 1 15,7 8-2-15,-3-2-75 0,6 5-33 16,-6-3-6 0</inkml:trace>
  <inkml:trace contextRef="#ctx0" brushRef="#br0" timeOffset="92849.6127">10480 10851 260 0,'-9'8'96'0,"9"-8"-52"0,9-3-54 0,-6 0 14 15,6-10-8-15,0 2 3 16,12-4-38-16,-4-1-15 16,10-3-42-16,-3 3-16 0</inkml:trace>
  <inkml:trace contextRef="#ctx0" brushRef="#br0" timeOffset="93033.8187">11132 10485 276 0,'9'-31'104'0,"-9"31"-56"0,6-16-34 0,-3 13 28 16,3-2-25-16,0 0-6 16,5-3-10-16,1 0-2 15,12-8 1-15,-3 3-25 0,12-6-10 32,-6 3-64-17,14-10-61-15,-5 2 48 16</inkml:trace>
  <inkml:trace contextRef="#ctx0" brushRef="#br0" timeOffset="93180.0873">11876 10001 244 0,'0'-2'90'0,"0"2"-48"0,9-11-36 0,-6 8 20 16,3-5-16-16,-3 3-6 16,6-5-2-16,0-1-2 0,11-2-108 15,-2 0-49-15,6-3 70 16,-3 2 37-16</inkml:trace>
  <inkml:trace contextRef="#ctx0" brushRef="#br0" timeOffset="95053.2994">12608 9562 192 0,'-15'3'71'0,"15"-3"-38"0,-6 0-3 0,6 0 26 0,0-3-8 16,0 0-4-16,0 1-7 0,0-1-3 15,9-2-19-15,-3 0 2 0,9-1 3 16,0 1-2-16,18 0-1 16,-7-1-7-16,25 4-2 15,-9-1-4-15,5 3-1 16,-8 0-3-16,12 0-3 31,-10 0 2-31,16 0 2 0,-9 0 0 16,2-3 2-16,-8 3-2 15,2-2 2-15,-8-1-7 16,-6 0 1-16,-3 1-30 16,-6-1-11-16,-4 1-78 15,-2 4-36-15,0 1 33 16</inkml:trace>
  <inkml:trace contextRef="#ctx0" brushRef="#br0" timeOffset="95453.5671">13852 9014 332 0,'-12'11'126'0,"12"-11"-68"0,-6 0-81 0,6 0 15 0,0 3-73 16,0-1-29-16,6 9-1 31,0-3 4-31</inkml:trace>
  <inkml:trace contextRef="#ctx0" brushRef="#br0" timeOffset="95669.2084">13891 9395 320 0,'-12'27'121'0,"12"-27"-66"0,0 13-49 0,0-13 25 0,0 8-8 15,0 0 0-15,0 5-8 16,0 0-4-16,0 6-6 16,0-3-4-16,-3 8 2 0,3-6-2 15,-6 3 2-15,3-2-20 16,-12 5-6-16,3-6-34 0,-11-5-16 31,2-2-70-15</inkml:trace>
  <inkml:trace contextRef="#ctx0" brushRef="#br0" timeOffset="96240.3114">14281 9480 272 0,'-18'-3'101'0,"18"3"-54"0,-3 0-24 0,3 0 31 0,0-2-13 16,0 2-3-16,0-3-9 16,0 0-1-16,3 1-16 15,0-1 0-15,9 1 1 0,-3-1-3 16,15-2 0-16,-6 2-2 0,17 0 0 15,-2 1-7-15,9-1 0 16,-7 0-1-16,13-2 0 16,-6 2 0-16,14 1 2 15,-8-1-1-15,3 3-1 16,-7 0 1-16,1 0 1 16,-6 0-1-1,-7 3 2-15,-2-3-2 16,-3 0-1-16,-6 0 1 15,-1 0 1-15,-2 0-17 16,-3-3-6-16,-3 0-21 0,0 3-9 16,-3 0-65-16,3 0-27 15,-3 0 12 1</inkml:trace>
  <inkml:trace contextRef="#ctx0" brushRef="#br0" timeOffset="98959.4345">9911 7927 156 0,'3'-5'57'0,"-3"5"-30"0,3-11-5 0,0 8 20 15,-3-2-3 1,0 2 0-16,0-2-7 0,0 3-2 16,-6-1-17-16,0 0-3 0,-3 6 0 15,1 0-6-15,-7 4 0 16,3 1-4-16,-15 6-1 16,3-1 1-16,-18 21 0 15,7-5 4-15,-4 3 5 16,6-5-1-16,4 4 1 0,2-4-10 15,9 2-1-15,0-3-5 16,18 1 2-16,0-6 1 16,27-3 2-16,-3-2 1 15,11-10 3-15,-5-1-1 16,21-13-1-16,-10 0 1 16,16 0-1-16,-9 0 0 0,2-16 2 15,-8 3 1-15,-3-3 1 16,-10 3 2-16,-14 3 1 15,-3 2 1-15,-18 0 2 16,0 3-3-16,-21-3-2 16,7 3 0-16,-13 2-1 15,9 3-2 1,-6 3-2-16,6 0-2 0,-2-1 1 16,5 4-4-16,6-1 1 15,3 0-3-15,12 1 0 16,0-1-32-16,9 0-11 15,0 1-39-15,21 2-14 16,-4 0 6 0</inkml:trace>
  <inkml:trace contextRef="#ctx0" brushRef="#br0" timeOffset="99344.1993">10423 7993 268 0,'-26'3'101'0,"26"-3"-54"0,-33-6-28 0,30 4 29 16,-9 2-26-16,3 0-6 15,-6 2-13-15,3 1-3 16,0 8 0-16,0-3-3 0,3 7 0 16,1-1 2-16,2 7 0 15,3-3-4-15,3-4 1 16,0-4 2-16,9 3 3 0,-3 1-2 0,8-4-2 15,-2-2 2-15,6-3 2 16,-3 1 0-16,3-1 2 16,-3 0-2-16,-6 3 2 15,-3-2 18-15,-12 4 8 16,3-2-1-16,-9 3-2 16,0-1-10-16,-6 1-3 0,3-3-7 15,-6-3-2-15,3-2-15 16,1-6-6-16,-1 3-40 15,6-5-17-15,3-1-81 16</inkml:trace>
  <inkml:trace contextRef="#ctx0" brushRef="#br0" timeOffset="99543.4335">10501 7961 368 0,'9'0'137'0,"-9"0"-74"0,21-5-60 0,-19 2 26 16,10 1-22-16,-3-1-3 0,6-2-3 0,-3 2-1 15,3-2 0-15,-3 0-36 0,0-3-15 16,-3 2-51-16,0-4-23 16,-3 2 11-1</inkml:trace>
  <inkml:trace contextRef="#ctx0" brushRef="#br0" timeOffset="99690.8703">10656 7866 236 0,'-9'13'88'0,"9"-13"-48"0,-6 21-27 16,6-18 24-16,-3 5-10 15,3 0-3-15,-3 8-8 16,0 0 0-16,-3 15-9 16,0-4-4-16,0-1-2 0,0-2-17 15,0-3-6-15,3-2-71 16,0-9-73-16,0-2 45 15</inkml:trace>
  <inkml:trace contextRef="#ctx0" brushRef="#br0" timeOffset="99843.5702">10554 7948 264 0,'6'16'99'0,"-6"-16"-54"0,21 13-50 0,-18-13 17 0,3 11-9 0,0-3-2 15,3 2-11-15,0 1-6 16,0-3-72-16,0 0-31 15,3-8 36-15,-3 0 19 16</inkml:trace>
  <inkml:trace contextRef="#ctx0" brushRef="#br0" timeOffset="99990.4959">10664 7940 264 0,'-20'8'101'0,"20"-8"-54"0,-12 11-28 15,12-11 26-15,-9 8-19 16,3-3-4-16,-9 16-12 15,3-2-2-15,-12 7-4 16,3-5-5-16,-11 8-2 0,5-5-62 16,-6 8-29-16,6-6-36 15</inkml:trace>
  <inkml:trace contextRef="#ctx0" brushRef="#br0" timeOffset="101061.0549">10394 11568 228 0,'-6'-11'85'0,"6"11"-46"0,-12-26-30 0,12 20 22 0,-6 1-10 0,0 0 0 15,-6-1-6-15,3 1 1 16,-9 0-9-16,3 5 0 0,-20 5 3 16,5-2 3-16,-24 13 4 15,7-3 2-15,-10 21 1 16,9-5 0-16,-17 16 2 16,11-8-6-16,-2 14-1 0,5-9-5 15,9 0-1-15,7-7-5 16,26 7-3-16,0-8-5 15,24-4 0-15,-3-4 4 16,20-13 2-16,-2-2-3 16,30-14-1-16,-10 1-2 15,13-17 0 1,-7 3-11-16,10-10-2 16,-10 4 8-16,-5-7 7 15,-9 6 4-15,-13-9 2 16,-2 3 2-16,-21 2 1 15,-3 6 1-15,-12-3 0 16,0 6-2-16,-9-1-1 16,4 3-6-16,-7 3-1 0,3 3 3 0,-6 4 1 15,6 1-5-15,-3 2 0 16,4 1-4-16,2 4 2 16,3 1-30-16,9-3-12 15,0 0-27-15,9 8-9 16,0 0-43 15</inkml:trace>
  <inkml:trace contextRef="#ctx0" brushRef="#br0" timeOffset="101445.7295">10608 11610 336 0,'3'0'126'0,"-3"0"-68"0,9 0-52 0,-6 0 25 31,6 0-19-31,-3 0-5 0,9-3-6 16,-1 3-2-16,13 0 1 15,-6 0-9-15,6-2-2 0,-6-1-34 16,0 0-15-16,-4 1-79 15</inkml:trace>
  <inkml:trace contextRef="#ctx0" brushRef="#br0" timeOffset="102145.4473">10864 11605 228 0,'3'-3'88'0,"-3"3"-48"0,0-5-14 0,0 2 29 16,0 0-14-16,0 1-1 16,-6-1-10-16,3 0-4 15,-12 1-14 1,3-1 1-16,-6 3 1 0,3 0-5 16,-8 3-1-16,2-3-2 0,-6 2-1 15,6 1 3-15,-3 8 3 16,3-3-6-16,4 5-3 15,-1-3-4-15,9-7-1 16,3 0 2-16,9 10 0 16,0-2 1-16,9 2 0 0,0-3-3 15,11 4 2-15,-2-4 1 16,6 1 0-16,-3-3 0 16,-3 5 0-16,-3-2 6 15,-9 4 6-15,-1 1 5 16,-14 3 4-16,1-3 0 15,-13 2-1 1,3-2-6-16,-9 0-1 16,3-3-6-16,-12-5-2 15,7-3-16-15,-7-2-5 16,3 0-36-16,3-1-16 16,6 1-128-1</inkml:trace>
  <inkml:trace contextRef="#ctx0" brushRef="#br0" timeOffset="103879.0309">3652 9073 332 0,'-15'0'126'0,"15"0"-68"0,-3-3-70 0,3 0 18 16,3-2-7-16,0 0 0 15,6-3 3-15,0 0 1 0,8-19-1 0,-2 4-4 0,6-22 1 16,-3 8-1-16,6-8 0 16,-3 8 4-16,8-1 1 15,-5 7-1-15,-3 7-2 16,-3 3 12-16,-9 18 6 16,0 3 2-16,-9 29 0 15,0-5-6 1,-3 16-1-16,0-6-6 15,-3 8-2-15,0-5-5 16,3 11 0-16,0-6-9 16,3 1-4-16,0-6-44 15,18-3-18-15,-3-5-73 16</inkml:trace>
  <inkml:trace contextRef="#ctx0" brushRef="#br0" timeOffset="124531.0778">14418 8774 268 0,'-18'-6'101'0,"18"6"-54"0,21-13-39 0,-15 10 24 0,6-7-16 16,-3 2-1-16,12-8-5 15,-4 3 1-15,7-11-6 16,12-16-3-16,0-2-1 0,-1-3-1 0,-2 5 0 16,-6 6 0-16,-3 7 0 15,-6 9 17-15,-7 10 9 16,-2 16 6-16,-9 13 4 15,0-2-12-15,-9 26-4 16,3-8-5-16,-2 34-2 31,-1-10-7-31,0 13-2 0,0-10-2 16,0 7-2-16,0-10-10 16,3 0-6-16,0-11-78 15,3-16-35-15</inkml:trace>
  <inkml:trace contextRef="#ctx0" brushRef="#br1" timeOffset="130891.6803">5080 8845 252 0,'-41'5'96'0,"41"-5"-52"0,-21-13-12 16,18 10 33-16,-3 17-14 15,3-4-5-15,0-7-15 16,0-3-5-16,0-5-15 0,0 2-7 0,0-5 0 16,3 3-3-16,3-3-1 15,0 3 1-15,9-17-1 16,-3 4-3-16,18-14 2 16,-3 6 1-16,8-17 0 15,-2 6 0-15,-3 11 0 0,-3 5 2 16,-7 23 3-16,-2 1-4 0,-6 47-1 15,-3-7 6-15,-6 15 4 16,0-11-5-16,-3 27-1 16,3-10-2-16,0 7-2 15,0-12-63-15,9-4-30 16,-3-7-81 15</inkml:trace>
  <inkml:trace contextRef="#ctx0" brushRef="#br1" timeOffset="131723.0781">12733 9065 340 0,'-27'5'129'0,"27"-5"-70"0,-9-11-47 16,9 9 32-16,0-4-27 15,0 4-6-15,6-11-10 16,0 2-4-16,15-21 2 15,-3 3 0-15,18-13 1 0,-6 7-3 16,5-4 2-16,-2 4 1 16,0 4 0-1,-6 4 2-15,-1 14 1 16,-5 0 5-16,-6 23 5 16,0-2-1-16,-9 34 3 15,0-7-8-15,-3 20-2 16,0-7-3-16,-3 23-2 15,0-12 1-15,0-4-1 16,0-7-42-16,3-3-17 0,0-5-113 16</inkml:trace>
  <inkml:trace contextRef="#ctx0" brushRef="#br1" timeOffset="134718.9959">6021 9417 204 0,'-51'5'77'0,"51"-5"-42"0,-20 2-59 0,17-2 4 15,-3 0 3-15,3 0 7 32,9 0-60-32,0 0-25 0</inkml:trace>
  <inkml:trace contextRef="#ctx0" brushRef="#br1" timeOffset="135034.7715">6595 9678 12 0,'0'3'8'0,"0"-3"-4"0,3 24 19 0,-3-21 13 16,3 5-14-16,0-3-5 15,0 3-10-15,0-3-3 16,3 6-2-16,0-3 1 16,3-6-26-16,0 1-10 0,6 5 1 15,-3-3 4-15</inkml:trace>
  <inkml:trace contextRef="#ctx0" brushRef="#br1" timeOffset="135183.9747">6994 9999 72 0,'0'10'30'0,"0"-10"-16"0,6 5-19 0,-3-5 4 15,0 6-29-15,0-1-12 16</inkml:trace>
  <inkml:trace contextRef="#ctx0" brushRef="#br1" timeOffset="135350.9971">7230 10239 108 0,'-3'6'44'0,"3"-6"-24"0,5 8-10 0,-2-8 12 16,0 2-15-16,0 1-5 15,3 2-2-15,0-2 1 0,3-1-9 16,-3 1-2-16,6 0-46 16,-3-1-20-16</inkml:trace>
  <inkml:trace contextRef="#ctx0" brushRef="#br1" timeOffset="135518.9242">7474 10398 96 0,'-3'8'35'0,"3"-8"-18"0,6 5-2 0,-3-5 13 16,0 0-13-16,-1 0-3 15,1 3-8-15,0 0-1 16,6-1-10-16,0 1-5 16,9 0-47-16,-3-1-21 0</inkml:trace>
  <inkml:trace contextRef="#ctx0" brushRef="#br1" timeOffset="135687.2677">7801 10533 120 0,'-3'21'46'0,"3"-21"-24"0,0 8 5 0,0-8 23 15,3 3-17-15,-3-1-7 0,3 4-13 16,0-4-6-16,3 6-4 16,-3-2-3-16,6 2 3 0,0-3-24 15,6 0-8-15,0 0-61 16</inkml:trace>
  <inkml:trace contextRef="#ctx0" brushRef="#br1" timeOffset="135849.6686">8161 10687 200 0,'3'5'74'0,"-3"-5"-40"0,0 2-27 0,0-2 18 15,0 0-13-15,0 0-4 16,3 0-5-16,0 0-3 15,0 0 1-15,0 0-1 0,3 0 2 0,0 0-56 16,3 0-23-16,-3 0-8 16</inkml:trace>
  <inkml:trace contextRef="#ctx0" brushRef="#br1" timeOffset="136387.8855">8524 10724 180 0,'-3'2'68'0,"3"-2"-36"0,3 0-15 0,0 0 22 16,0-2-5-16,-3-1 3 15,3 0-8-15,0 1-3 0,6-1-14 16,-3 0 1-16,3 1 3 0,0-1-6 16,3 0-3-16,0 1-2 15,6-1-1-15,-1 0-5 16,13 1 1-16,-3-1 0 0,9 1 0 15,-6-1 2 1,8 3 1 0,-5 0-1-16,0 0-2 15,-7 0-2-15,4 0-1 16,-3 0 4-16,0 0 1 0,-3 0 0 16,2 0 1-16,-2 0-2 15,0 0-1-15,-3 0 1 16,0 0-1-16,-3 0 0 15,-1 0 2-15,-2 0-1 0,3 0-1 16,-3 0-2-16,3 3 1 16,-3-3-26-16,3 2-9 15,-3 1-50-15,-1-3-23 16,-2 0 3 0</inkml:trace>
  <inkml:trace contextRef="#ctx0" brushRef="#br1" timeOffset="138006.7811">10084 10530 200 0,'-42'-23'77'0,"39"20"-42"0,0-5-41 0,3 8 12 16,6-8-9-16,6 3 0 15,6-3-16-15,6-3-7 16,6-5-53-16,2 1-22 16</inkml:trace>
  <inkml:trace contextRef="#ctx0" brushRef="#br1" timeOffset="138184.8235">10810 10149 200 0,'12'-15'74'0,"-3"4"-40"0,6-2-38 15,-6 7 13-15,6-1-5 16,3-1 0 0,3 0-5-16,2 0-1 15,-2 2-37-15,0-7-14 16,3 3-24-16,3 2-7 15</inkml:trace>
  <inkml:trace contextRef="#ctx0" brushRef="#br1" timeOffset="138305.8332">11409 9919 104 0,'14'-5'41'0,"-11"2"-22"0,3-2-25 0,0 2 6 16,3-2-6-16,3 0 1 15,3-1-37-15,3 1-14 16</inkml:trace>
  <inkml:trace contextRef="#ctx0" brushRef="#br1" timeOffset="138553.5737">11894 9729 172 0,'15'-21'66'0,"-6"18"-36"0,2-16-29 16,-5 11 16-16,9-2-13 15,3 2-2-15,6-5-2 16,3 2 2-1,3 1-1-15,-4 2-9 0,4 8-3 16,0-6-34 0,-6-4-30-16,0 2 25 15,-4 0 28-15,-2-3 16 16,0 3 7-16,-3-2-1 0,-3-1 16 16,0 1 6-16,0-1-13 15,-3 0-4-15,0 3-39 0,-1 1-18 16</inkml:trace>
  <inkml:trace contextRef="#ctx0" brushRef="#br1" timeOffset="139221.8093">6247 9313 132 0,'-27'-2'52'0,"24"-6"-28"0,3 2-30 0,0 1 8 16,3 0-4-16,3-3 0 15,0 3-5-15,0-1 0 16,18-2-46-16,-6 0-19 16</inkml:trace>
  <inkml:trace contextRef="#ctx0" brushRef="#br1" timeOffset="139385.1348">7000 9006 180 0,'-6'-15'68'0,"6"12"-36"0,3-2-35 16,0 2 11-16,3-8-9 0,6 1 1 16,3-3-40-16,15-3-18 15,9-3-8-15,8 1-3 16</inkml:trace>
  <inkml:trace contextRef="#ctx0" brushRef="#br1" timeOffset="139523.2038">7613 8774 144 0,'3'-11'55'0,"3"0"-30"0,6-4-29 0,-3 7 8 15,3-3-4-15,3 0 2 16,3 1-34-16,6 2-13 16,-3 0-9-16,2-3 0 15</inkml:trace>
  <inkml:trace contextRef="#ctx0" brushRef="#br1" timeOffset="139707.6051">8161 8509 208 0,'6'-37'77'0,"0"26"-42"0,-3-4-21 15,3 7 22-15,0-3-16 16,0-2-3 0,0 0-13-16,0 2-5 15,6 0 0-15,3 1 0 0,2 2 3 16,13 0-17-16,0 0-6 15,3-3-67 1,2 6-50-16,-5 0 52 16</inkml:trace>
  <inkml:trace contextRef="#ctx0" brushRef="#br1" timeOffset="140423.8334">8670 8369 212 0,'-18'-3'79'0,"15"3"-42"0,0-3-21 0,3 3 24 15,3-2-14-15,3-3-3 16,6-1-7-16,6-2 0 15,12-2-9-15,6 4-4 0,5 1-2 16,1 0-1-16,-6 2 0 0,-4 3 0 16,1 0 0-16,-3 3 2 0,-3 0 3 15,-1-1-2-15,-2-2 0 16,-3 0 1-16,0 0 0 16,3 0-27-16,0 0-11 15,2-2-96 16</inkml:trace>
  <inkml:trace contextRef="#ctx0" brushRef="#br1" timeOffset="140987.0814">9813 8453 132 0,'-12'-5'49'0,"6"-3"-26"0,-3 14-29 0,6-6 8 0,3 2-2 0,3 1 2 16,3 2-3-16,0 3 0 16,3 0-54-16,3 0-23 15</inkml:trace>
  <inkml:trace contextRef="#ctx0" brushRef="#br1" timeOffset="141155.6684">10161 8615 188 0,'-9'0'71'0,"9"0"-38"0,3 2-39 16,-3-2 12-16,3 0-9 15,0 0 2-15,6 3-52 16,0 0-22 0,6-1 11-16,-3 1 7 15</inkml:trace>
  <inkml:trace contextRef="#ctx0" brushRef="#br1" timeOffset="141308.5022">10620 8779 160 0,'3'3'60'0,"-3"-3"-32"0,6 2-35 0,0-2 10 16,0 8-5-16,6-3 0 15,-1 1-64-15,-2-4-28 16</inkml:trace>
  <inkml:trace contextRef="#ctx0" brushRef="#br1" timeOffset="141487.0673">11147 9038 248 0,'-24'8'93'0,"24"-8"-50"0,0 3-48 15,0-3 15-15,3 0-11 31,3 2 1-31,15-2 0 0,5 3 0 16,10 0-73-16,0-1-33 16,6 4 21-16,-1-1 10 15</inkml:trace>
  <inkml:trace contextRef="#ctx0" brushRef="#br1" timeOffset="141623.8809">11778 9165 200 0,'3'8'74'0,"3"-8"-40"0,6 0-40 0,-9 0 14 16,2-3-7-16,1 3 2 16,9-2-46-16,9-1-21 15,6 1-9-15,-6 2-4 32</inkml:trace>
  <inkml:trace contextRef="#ctx0" brushRef="#br1" timeOffset="141755.4202">12302 9329 220 0,'-15'8'82'0,"15"-8"-44"0,0-8-51 15,3 3 9-15,0 0-86 0,0-1-37 16</inkml:trace>
  <inkml:trace contextRef="#ctx0" brushRef="#br1" timeOffset="143890.8668">9813 8702 112 0,'0'-5'44'0,"0"5"-24"0,6-11 9 16,-3 9 25-16,0-6-5 15,0 2-1-15,3-2-10 16,-3 3-3-16,3-3-20 16,-3 0 4-16,0 3 4 0,0 0-3 15,-3-1 0 1,0 1-9-16,-3 5-2 15,0 0-1-15,-9 5 2 16,3-2-5-16,-12 13-3 16,3-3-1-16,-8 19-1 15,2-6-5-15,-6 14 1 16,3-6 6-16,3 1 4 0,4-6-3 16,2 0 0-16,3-5-1 0,12-3-2 15,0-2-2-15,18-4-1 16,-3 1 2-16,14-8 0 15,-2 0 1-15,6-13 0 16,-6 2 2-16,9-7 1 16,-7-1-4-16,1-13 1 15,-3 6 2-15,-9-6 3 0,-3 5-2 16,-9-2 0-16,0 5-1 16,-9-5 1-16,3 5-2 15,-6-2 2-15,3 2-4 16,-3 0 0-16,0 3 1 15,-3 2 0-15,3 3-3 16,3 0 2 0,0 3-12-16,3 2-5 15,3 1-28-15,6 4-12 16,0 1-56 0,6 2-51-16,0 1 61 0</inkml:trace>
  <inkml:trace contextRef="#ctx0" brushRef="#br1" timeOffset="144275.9279">10215 8768 216 0,'-3'3'82'0,"3"-3"-44"0,-9 8-16 0,9-8 28 16,-6 3-22-16,0-1-7 15,-3 3-11 1,0 1-5-16,-3 7-2 15,1-2-3-15,-4 7 3 0,3-2 4 16,0 5 6-16,3-2-7 16,0-3-3-16,3-3-5 15,3-3 1-15,3 1-1 16,6-3 0-16,0 0 2 0,3 0 0 16,0 0 0-16,6 0 0 15,-3-3 0-15,-3 0 2 16,-1-2 1-16,-5-1 3 15,0 1 8-15,-6 2 5 16,0 1 4-16,-8-1 3 0,-1 0-14 16,-9-2-7-16,3 0-3 15,-6-1-2-15,3 1-66 0,3-6-28 16,4 1-57 0</inkml:trace>
  <inkml:trace contextRef="#ctx0" brushRef="#br1" timeOffset="146469.8726">10203 8562 288 0,'-3'-8'110'0,"3"8"-60"0,6-5-45 15,-3 2 22-15,3 0-17 16,-3 1-6-16,9-4-2 16,-3 1 0-16,9 3-1 15,-3-1-1-15,11-8 3 0,-2 1-37 16,0-4-17-16,-3 4-29 31,0-1-13-31,-4 3 1 16</inkml:trace>
  <inkml:trace contextRef="#ctx0" brushRef="#br1" timeOffset="146638.7032">10426 8398 224 0,'-15'3'85'0,"15"-3"-46"0,-11 2-26 0,11-2 24 15,-6 13-10-15,3-2-3 16,-6 18-14-16,3-5-4 0,-3 10-4 15,0-5-4-15,0 6 1 0,3-6 1 0,0-3 2 16,0-4-19-16,3-4-6 16,0-2-72-1,0-8-61-15,3-3 55 16</inkml:trace>
  <inkml:trace contextRef="#ctx0" brushRef="#br1" timeOffset="146801.2956">10251 8485 228 0,'-9'24'88'0,"9"-8"-48"0,3 16-36 16,0-30 21-16,3 14-16 15,-3-3-2-15,6 9-5 16,0-7 1-16,5 4-2 0,-2-3-1 0,6-3 3 16,0-2-68-16,0-9-31 15,-3 1 2 1</inkml:trace>
  <inkml:trace contextRef="#ctx0" brushRef="#br1" timeOffset="147001.4379">10480 8469 228 0,'-6'0'85'0,"6"0"-46"0,-3 0-10 0,3 0 30 16,0-2-17-16,0-1-4 15,-9 6-11-15,-9 10-3 16,3 0-13-16,3-2-7 0,-8 7 0 31,2-2-3-31,-6 8-1 0,3-3-17 16,-9 8-6-16,6-5-99 15,-2 8-79 1,2-6 68-16</inkml:trace>
  <inkml:trace contextRef="#ctx0" brushRef="#br1" timeOffset="148286.2755">9923 10618 176 0,'6'-8'66'0,"-6"8"-36"0,12 0-15 16,-9 0 20-16,-3-5-6 15,0 2-2-15,0 0-4 16,0 1-3-16,-3-4-10 31,0 4 2-31,-6 2 2 0,0 0-5 0,-3 2-1 16,1 1 0-16,-7 5 0 15,3 0-7-15,-12 8-2 16,6-3 0-16,-9 11 0 16,4-6 1-16,-1 6 0 15,3-3-3-15,6 3 2 16,3-5-4-16,12 2-1 0,0-3 0 15,18 1 4-15,-3-3 1 0,9-6 1 16,-3 1 0-16,6-11 2 16,-4 0-1-16,13-8-1 15,-6 0 3-15,6-8 0 16,-7 3-1-16,-2-3 1 31,-3 3 0-31,-9-3 1 0,-3 0 4 16,-15 3 5-16,3 0-3 15,-9 2 2-15,0 0-1 16,-3 3 1-16,3 0-6 16,1 3-4-16,2 0-6 15,0 2 0-15,0 1-9 16,3-1-4-16,0 0-35 0,3 3-16 16,3 0-60-1</inkml:trace>
  <inkml:trace contextRef="#ctx0" brushRef="#br1" timeOffset="148786.185">10313 10684 200 0,'-12'-3'77'0,"12"3"-42"0,-12 0-17 15,12 0 23-15,-6 0-15 16,1 0-4-16,-1 0-11 0,0 0-5 15,0 3-3-15,0 0-3 0,3 2 3 16,0 0-2-16,0 3 2 16,0-3-2-16,0 3-1 15,0 0-2-15,3 0-1 16,0-3-1-16,6 3 3 16,-3-2 0-1,6-1 1-15,-3 0 2 16,0 1 1-16,0-1 1 15,-3 0 0-15,0-2 17 16,-6 2 9-16,3-2-4 0,-6 5-3 16,0 0-11-16,-3-6-3 15,3 1-5-15,-9-6-3 16,3 1-29-16,-6-4-11 0,3 4-87 16</inkml:trace>
  <inkml:trace contextRef="#ctx0" brushRef="#br1" timeOffset="153595.4202">3717 11417 384 0,'-12'-32'143'0,"12"32"-78"0,-3-11-58 0,3 9 29 15,3-9-26-15,0 3-4 16,6-10-5-16,0 2-1 16,3-5 0-16,0 2 0 0,12-7 0 0,-3 2 0 15,17-5 2-15,-5 5-3 16,6 0 0-16,-7 3 1 16,1 13 0-16,-6 0 4 15,-3 19 2-15,-6-3 0 16,-6 23-1-16,-4-4 3 31,-8 18 3-31,0-8-2 0,-8 16 0 16,-1-8-1-16,-6-3 0 15,3-5 0-15,0-8 0 16,0 0-11-16,9-15-3 16,0-4-6-16,12-28-3 15,-3-1 0-15,15-28 1 16,-3 7-3-16,8-29-2 0,-2 11 6 15,6-6 3-15,-3 9 6 16,-3 12 4-16,-4 6 10 0,-5 27 5 16,0 2-1-1,-6 26 2-15,-3-2-5 0,-3 24 1 16,0-6-7-16,-3 17-1 31,0-9-2-31,3 8-2 0,0-7-15 16,3-6-7-16,0-6-22 15,9-12-10-15,-3-3-2 16,9-19 1-16,-4 0 22 16,4-23 12-16,-3 2 13 15,-3-10 7-15,-3 5 26 16,0-8 13-16,-3 5 3 0,0-2 0 16,-3 4-16-16,3 4-5 15,-1 5-12-15,7-8-5 16,-3 5-5-16,3 5 1 15,-3 3 1-15,3 9 2 16,-3 1 1-16,-3 19 1 16,0-2-2-16,-3 18-2 0,0-5 3 15,-6 10 0-15,0-5 3 0,-9 1 3 16,0-4 5-16,-9-5 3 16,3-2-7-16,-12-9-1 15,6-2-7-15,-2-13-4 16,2 0-2-16,3-14 3 31,3 3-5-31,15-13 0 0,0 5-6 16,15-2-3-16,0 2 0 15,9-2-1-15,-4 2 6 16,7 3 4-16,-3 2 4 16,9 9 1-16,-6-1-2 15,8 6 2-15,-2 2 10 16,3 3 3-16,-7 0 8 0,-2 11 2 15,-3-3-7-15,-9 15-2 16,0-4-3-16,-12 13-1 16,0-6-3-16,-12 8-1 15,0-4-3-15,-9 1 1 16,3-4 0-16,-3-1 3 16,0-5-3-1,1-7 0-15,2-4-3 16,0-4-3-16,6-4-1 15,6-12 3-15,0 2-5 0,12-19 0 16,-3 6-4-16,24-24-1 16,-7 5-3-16,13-7 1 15,-3 4 2-15,0-2 5 16,-7 6 3-16,1 2 4 0,-6 8 2 16,-3 13 3-16,-3 2 3 15,-3 22 5-15,-3 0 1 16,-3 11 3-16,-3-3-4 15,-3 18 2-15,0-5 4 16,-3 22 2-16,3-9-9 16,0-5-3-16,0-5-6 0,6-3-1 15,-4-5-1-15,7-11-2 16,-3 0 1-16,12-16-1 16,-3 1 0-16,15-17 0 15,-6 3-11-15,5-13-5 16,-5 3-23-16,0-6-10 31,-3 3-47-31,-9 5-19 0,-3 3-45 16</inkml:trace>
  <inkml:trace contextRef="#ctx0" brushRef="#br1" timeOffset="155166.3701">5381 11017 384 0,'-3'43'143'0,"3"-43"-78"0,3-6-67 0,-3 4 27 15,6-4-17-15,0 1-4 16,15-6-6-16,-3 1-1 16,17-3 2-16,-5-1-51 0,6-7-22 15,-3 3-81 1</inkml:trace>
  <inkml:trace contextRef="#ctx0" brushRef="#br1" timeOffset="157230.3209">4187 11867 192 0,'15'-32'74'0,"-15"32"-40"0,21-64-20 0,-15 54 22 16,3-3-3-16,-3 2 3 15,6 14 6-15,-3-1 4 16,6 14-25-16,-3 0-3 0,0 24-3 15,-1-6-4-15,-2 24 1 16,-3-7 2-16,-6 1 3 31,0-7-3-31,-6 6 2 0,0-6-5 16,0-6-1-16,1-7-6 16,-1-8-1-16,0-3-6 15,0-18-2-15,0-1-3 16,-3-31 0-16,3 5 2 15,-3-7 2-15,0 4 2 16,-3-2 1-16,3 8 1 0,-3 10 2 16,3 1-1-16,-6 23-1 15,4-2 3-15,-7 23 0 16,3-8-1-16,0 14-2 16,3-5 1-16,0-1 1 15,3-5-1-15,6 5-1 16,0-4-2-16,9-12-1 0,0-2-14 0,6-16-4 15,0 0-13-15,9-16-4 16,-3 0-7-16,17-16-1 16,-5 3 9-16,6 0 7 15,-3 5 16-15,-4 9 8 16,-2 1 24-16,-3 12 12 31,-3-1 19-31,-3 8 9 0,-4-2-9 16,-2 0-5-16,0-1-20 15,0-2-10-15,0 0-11 16,3-10-2-16,-3 2-1 16,6-16 0-16,-3 5-9 15,3-10-4-15,-1 0-4 16,1-5-3-16,-3 5 1 0,-3-3-1 16,-3 6 8-16,-9 2 7 15,0 3 4-15,-9 13 3 16,0 0 5-16,-9 13 6 15,3 0 4-15,-11 14 4 16,5-3-2-16,-3 18-2 0,3-5-5 31,6 6 0-31,3-6-7 0,12 2-3 16,0-7-1-16,15-3 1 16,-3-2-1-16,6-11-1 15,-3 0-4-15,15-16-2 16,-4 0-11-16,19-16-3 15,-6 3-19-15,5-13-5 16,-5 7 1-16,0-5 3 0,-7 6 14 16,-2-3 8-16,-6 2 11 15,-6 1 4-15,-3 2 7 16,-3 3 2-16,-3 2 13 16,-9 3 5-16,0 3-1 15,-9 5 0-15,3 0 8 16,-6 11 2-16,0 0-4 0,-3 10-1 15,0-3-6-15,3 14-2 16,0-5-9-16,3 2-4 16,3-3-4-16,9 1 0 15,-3-3-4-15,9-3 0 16,0 0 1-16,6-10 0 16,-3 0-5-1,6-14-1-15,-3 3-2 0,0-16 2 16,0 6-1-16,0-19 2 15,-4 5 1-15,1-5 2 16,0 8 1-16,-3 0 3 16,0 5 1-16,-3 3 1 15,0 2-2-15,0 9 1 16,0-1 0-16,0 30 1 0,-3-4-2 16,3 22-2-16,-3-5 1 15,0 32-1-15,0-9 0 16,-3 22 0-16,0-11 4 15,-6 27 5-15,3-16-1 16,-6 10 1-16,3-13-3 16,-3-8-1-1,3-8-6-15,-9-10 1 16,3-6-7-16,-15-21-3 16,4-2-5-16,-19-27-2 15,6 0 3-15,-2-26 3 16,5 5 5-16,6-9 1 15,6 7-2-15,12-1 0 16,0 3-1-16,18 2 0 0,0 4 5 0,18 1 3 16,-3 7-1-16,9-4 0 15,-4 3 1-15,13-10 2 16,-9 2-3-16,17-8 0 16,-8 6-4-16,3-6 1 15,-7 5-9-15,-2-15-4 16,-6 10-13-16,-6-5-4 0,-4 6 13 15,-11-6 8-15,0 5 10 16,-12 3 4-16,0 5 18 16,-9 11 8-16,1-1 3 15,-4 17 4-15,0-3-7 16,3 19-4-16,0-4-5 31,3 15-1-31,3-7-1 0,3 17 0 16,0-6-8-16,12-4-3 15,0-7-5-15,9-1-1 16,-3-1-6-16,9-19 0 16,-4 1-10-16,4-24-2 15,-3 5-17-15,0-13-6 16,-3 2-14-16,0-15-4 0,-4 5 16 0,4-5 11 16,-3 5 22-16,-3 8 9 15,-3 2 40-15,0 14 17 16,-3 2 1-16,-3 19 2 15,0 0-20-15,-3 13-6 16,0-2-12-16,0 7-5 31,0-2 3-31,-3 13 0 0,0-5-7 16,3 0-4-16,0-6-9 16,0-7-3-16,0-3-7 15,6-22-3-15,0 4-7 16,6-22-3-16,-3 5-7 15,11-20 0-15,-2 4 10 16,6-10 8-16,-3 6 9 0,-3 1 3 16,0 7 15-16,-6 12 8 15,0 3 3-15,-4 19 1 16,-2 0-6-16,-3 15-1 16,0-2-8-16,0 16-4 15,-3-6-6-15,3 3-2 16,0-2-4-16,0 2 1 0,0-5-43 0,3-8-18 15,0-3-51-15,3-13-21 16,-3 0 25 0</inkml:trace>
  <inkml:trace contextRef="#ctx0" brushRef="#br1" timeOffset="158254.1642">5747 11917 268 0,'9'-3'101'0,"-9"3"-54"0,9-5-28 0,-6 2 26 0,0-5-23 16,0 0-9-16,3-5-9 15,-3 0-1-15,3-8-2 16,0 5-1-16,0-5 3 0,0 2-13 16,-3-2-3-16,0 5 4 15,-3 3 2-15,0 2 7 16,-3 3 2-16,3 3 2 0,-3 10 0 16,0 1 13-16,-3 18 6 15,3-6 2-15,-3 14 2 16,0-6-6-16,3 6-3 15,0-3-10-15,3 0-5 16,0-5-2-16,3-3-1 16,0-5-9-1,3-8-2-15,-3-3-14 0,6-10-4 16,-3 0-16-16,3-19-6 16,0 5-17-16,2-10-5 15,-2 5 10-15,6-5 8 16,-3 6 41-16,3 1 19 15,-3 4 50-15,0 13 25 16,-3 2-17-16,0 8-7 0,0-2-21 16,0 10-8-16,-3-2-6 15,0 7-2-15,-1-2-1 16,1 5-2-16,0-2 11 16,0-1 8-16,0-2-15 15,0-5-3-15,-3-3-9 16,3-14 0-1,0 4-5-15,3-12-2 16,0 4-5-16,6-11 0 16,-3 5-3-16,6-13 2 15,-3 2-6-15,2 6-1 16,-2 3 0-16,0 10 0 16,0 0-13-16,0 2-6 0,-3 1-13 15,3 8-3-15,0-1-16 0,-1-2-5 16,1 0 14-16,6-5 7 15,-3 3 32-15,0-12 16 16,-3 4 36-16,-3-4 19 16,0 4-5-16,-3-3-2 15,-4 2-17-15,-5-2-8 16,0 0-7-16,-3-1-3 0,1 4 3 16,-7 2 1-16,3 3 10 15,-3 13 5-15,0-1-11 16,0 20-3-16,0-6 2 15,0 8 3-15,0-5-6 16,0 2-3-16,3-2-6 16,3 0-4-1,0-3-5-15,6-5 0 16,0-3-7-16,6-7 0 16,0-4-10-16,9-18-2 15,-3 3-6-15,3-19-1 16,-3 6-4-16,-1-14 1 15,1 9 9-15,-3-4 7 0,0 6 10 16,-6 3 4-16,0 4 20 0,-6 14 11 16,0 3-7-16,0 16-5 15,0-1-3-15,0 22-1 16,0-5-4-16,9 2 0 16,-3-6-3-16,6 1 2 15,0-3-4-15,6-2-2 16,-4-3 0-1,4-3-1-15,-3-2-5 16,0-9 1-16,-3 1-16 16,0-19-4-16,-3 3-61 15,0-19-24-15,0 6-72 16</inkml:trace>
  <inkml:trace contextRef="#ctx0" brushRef="#br1" timeOffset="159273.4959">6718 11065 208 0,'-12'-13'79'0,"12"13"-42"0,-6 0-10 15,6 0 29-15,0-8-14 31,0 2-3-31,-3 9-10 0,0 0-4 16,-3 18-13-16,0-3 3 0,0 27 5 16,0-5-2-16,3 34-1 15,0-10-5-15,3 12-2 16,0-9 0-16,3 7 1 16,0-14-5-16,9-4-4 15,-3-8-4-15,12-19 1 0,-4-5-6 0,7-24 0 16,-3 0-6-16,0-16-2 15,-6 2-2-15,-15-1 0 16,0 1 4-16,-24-2 4 16,6 3 0-16,-9 0 3 15,4 2 6-15,-7 4 2 32,6 1 11-32,-3 4 3 0,3-1 4 15,4 6 0-15,2-1-9 16,9-2-4-16,0 0-4 15,15-2-3-15,-3-1-2 16,9 0-1-16,0 1 2 16,20-9 2-16,-5 3 0 15,18-16-1-15,-7 3-2 0,7-3 1 16,-3 1-6-16,-4-9-3 16,-5 5 3-16,-6-4 2 15,-3 4 5-15,-9 3 2 16,-3 6 2-16,-6 2 0 15,-4 3-5-15,-7 7 1 16,-1 1 2-16,-6 26 3 0,3-2 2 16,-3 13 3-16,0-6 1 0,6 11 1 15,0-5 0-15,9-3 2 16,0 0-3-16,9 3-1 16,-3-6-6-16,6-2-3 15,-3-5 2-15,14-14 0 31,-2 0-1-31,18-8-2 0,-6 1 1 16,8-17-1-16,-5 3-14 16,-3-5-3-16,-7 5-18 15,-2-2-7-15,-3 2-53 16,-6 0-24-16,-3-2-25 16</inkml:trace>
  <inkml:trace contextRef="#ctx0" brushRef="#br1" timeOffset="163968.9092">2952 10938 288 0,'-12'3'110'0,"12"-3"-60"0,9 71-52 0,-6-60 22 16,9 36-8-16,0-7 3 15,24 52-10-15,-7-12-3 16,22 76-2-16,-9-21 4 0,14 55 2 16,60 199-2-16,-20-82-3 31,-19-47 0-31,-14-49 1 0,-10-49-36 15,-11-43-17-15,-9-40-56 16,-10-42-50 0,-14-37 58-16</inkml:trace>
  <inkml:trace contextRef="#ctx0" brushRef="#br1" timeOffset="164422.1462">2887 11179 312 0,'-15'0'115'0,"15"0"-62"0,-6 0-66 0,6 0 17 16,3-3-11-16,0 0 2 15,12-5 1-15,-3 3 2 16,14-5 1-16,-2-1 1 0,30-5 0 15,-7 3 0-15,19-3 2 16,-13 3-3-16,37-8-2 16,-13 2-1-16,30-10 3 0,-17 5 0 15,26-10 1-15,-18 5-3 16,33-8 2-16,-21 2 3 16,33-4 3-16,-21 4-4 15,24-2-1-15,-21 5 0 0,15 1 2 16,-24 4-1-16,15 1-1 15,-21 5 1-15,3 2 1 16,-15 3-1-16,-5 3 2 0,-16 2-2 16,-3 1 2-16,-11 2-7 15,-7 2-1-15,-8 1-20 16,-6 0-7-16,-10 2-29 16,4 1-14-16,-9-1-15 31</inkml:trace>
  <inkml:trace contextRef="#ctx0" brushRef="#br1" timeOffset="165070.0474">6265 10459 100 0,'0'0'38'0,"0"0"-20"0,6 0 23 15,-3 0 26-15,0-3-27 0,0 3-11 16,3 3 4-16,-3 0 2 16,6 5-18-16,-3 0-5 0,6 10-1 31,-3-2 4-31,6 10 5 16,-4-2-10-16,4 11-3 0,-3-6-3 15,6 8 2-15,-3-6-1 16,3 7 2-16,-3-7-6 15,3 4-3-15,-4-6 1 16,4-5 2-16,-3-1-2 16,3-7 0-16,-3-3-1 0,6-5-2 15,-3-2-4-15,2-4-2 16,-2 1-2-16,9-6 2 16,-6 1 4-16,9-1 3 15,-6 0 0-15,8 1-1 16,-5-1-6-16,9 3-4 15,-9 0-6-15,2 0 0 0,-2 0 6 16,3 3 4-16,-3-1 6 16,5 1 2-16,-2 0-1 15,9-1 0-15,-6 1 2 0,5-3 0 16,-5 0 1-16,6 0 0 16,-7 0 2-16,4 3 1 31,-6-1-4-31,6 6 1 15,-4-2 0-15,7 7 2 0,-6-3 10 16,6 14 4-16,-7-3-3 16,4 19 0-16,-6-8 5 15,6 31 6-15,-7-7-11 16,4 28-4-16,-6-12-9 16,6 34 0-16,-7-14-7 0,16 33-3 15,32 89-34-15,-20-34-16 16,-12-35-53-1</inkml:trace>
  <inkml:trace contextRef="#ctx0" brushRef="#br1" timeOffset="165524.3509">3884 13343 368 0,'6'-11'137'0,"-6"11"-74"0,74-13-98 0,-62 10 12 16,27-7 5-16,-6 2 6 15,47-11 6-15,-12 4 5 16,51-17 0-16,-17 5 5 0,58-26 2 16,183-60 9-16,-34 12 2 31,-20 1-6-31,-131 47-4 0,-21 5-4 15,50-10-3-15,-29 8 1 16,44-11-1-16,-29 10 15 16,26-4 10-16,-26 7-13 15,12 1-6-15,-28 4-20 0,-5-2-8 16,-24 8-38-16,-12 0-14 16,-18 5-62-16</inkml:trace>
  <inkml:trace contextRef="#ctx0" brushRef="#br1" timeOffset="166925.1656">7015 10832 132 0,'-15'-3'49'0,"15"3"-26"0,-24-10-3 0,22 7 19 16,-7-13-15-16,3 3-3 15,-3-21-9-15,3 5 0 16,3-30-7-16,3 12 8 0,6-25 4 16,0 11-7-16,6-23-3 15,-3 12-4 1,23-18 0-16,-5 11-4 16,27-19 0-16,-7 16 1 15,25-11 0-15,-13 14 0 0,25-8 0 16,-13 10 0-16,15 3 2 15,-14 13-6-15,8 16 1 16,-11 8 1-16,-4 13 3 16,-11 3 9-16,-1 8 5 15,-11 0 2-15,-3 5-1 0,-7 2-6 16,-5 1-2-16,-3 0-2 16,-3 2 1-16,-3 1-2 15,-3-1 0-15,-1 0-3 16,-2 1-2-16,-3-1 1 15,0 0 1 1,-3 1-3-16,0-1 0 16,0 0 3-16,0 3 1 15,-3 0-4-15,0 0 1 16,0 0-22-16,0-2-8 16,0 2-20-16,0 0-7 15,0 0-20 1,0 0-37-16,0 0 35 0</inkml:trace>
  <inkml:trace contextRef="#ctx0" brushRef="#br1" timeOffset="167372.1602">8087 9628 232 0,'-36'3'88'0,"36"-3"-48"0,-9-5-27 0,9 2 24 15,3 3-21-15,0 0-6 16,9 3-1-16,-3-1 2 15,9 6-6-15,-3-3 1 0,2 6 4 16,1-3-4-16,3 0-1 16,-3 0 2-16,6-6 0 0,-6 1 10 15,6-8 4-15,-4 0 6 16,-5-9 4-16,-3 4-11 16,-6-14-4-16,-3 3-7 0,-6-11-1 15,0 6-5-15,-6-22 0 16,0 8-3-16,0-5-3 31,3 6-5-31,0-1 0 16,0 8-27-16,6 0-12 0,0 6-28 15,6 5-11-15,0 2-44 16</inkml:trace>
  <inkml:trace contextRef="#ctx0" brushRef="#br1" timeOffset="170403.6467">8914 10284 252 0,'-18'-5'96'0,"18"5"-52"0,-9-5-29 15,9 2 26-15,0 0-24 0,0 1-6 16,6-3-13-16,-3-1-1 16,9-7 1-16,-3-3 1 0,9-8 3 15,-3 3-3-15,3-11 0 0,-3 3 3 16,3 0 1 0,-4 5-4-16,-2 11 1 0,-3 0 0 15,-6 24 0-15,0-1 0 16,-6 22 2-16,0-6 5 15,0 11 4-15,0-5-9 16,0 10 0-16,0-5-2 0,0-2 0 16,3-6-33-16,0-5-15 15,0-3-58 1,9-16-46-16,-3-2 60 16</inkml:trace>
  <inkml:trace contextRef="#ctx0" brushRef="#br1" timeOffset="170639.5321">9295 9962 204 0,'-21'15'77'0,"21"-15"-42"0,-23 27-21 0,20-24 20 16,-6 23-13-16,0-5-4 16,-3 14-2-16,0-6 1 15,3 5-9-15,3-5 2 0,6-2 4 0,0-4-7 16,9-4-3-16,-3-6-2 15,9-13 1-15,0 0-1 16,6-18-1-16,-4-1-8 16,4-5-5-16,-3 3-33 15,0 8-15-15,-3 0-50 32</inkml:trace>
  <inkml:trace contextRef="#ctx0" brushRef="#br1" timeOffset="171023.5579">8825 11060 220 0,'-15'0'85'0,"15"0"-46"0,3-30-39 0,0 25 18 0,6-11-10 16,-3 3-2-16,9 0-3 15,0 0 0-15,5-6-2 16,-2 3-1-16,0-8 1 0,3 6-4 16,-3 2 2-16,-3 0 3 15,-3 19 3-15,-3-1-2 31,-3 22 0-31,0-5 8 0,-6 5 4 16,0-3-5-16,0 8-1 16,0-5-7-16,-3 5-4 15,0-5-15-15,3 10-6 16,0-5-83 0,6-21-46-16,-3 0 69 15</inkml:trace>
  <inkml:trace contextRef="#ctx0" brushRef="#br1" timeOffset="171323.1154">9155 10951 204 0,'-3'-10'77'0,"3"10"-42"0,-3 45-17 0,3-40 25 32,-3 5-15-32,0-2-6 15,0 16-5-15,0-5-1 16,-2 18-8-16,2-6-1 0,-3 17 3 0,0-6-6 15,3-2 0-15,0-6-2 16,0 4-2-16,3-7 1 16,0-2-1-16,0-5 0 15,3-5 0-15,0-3 2 0,6-11 3 16,-3-2 0-16,8-9 0 16,-2 1-1-16,3-29 2 15,0 4-23-15,6-17-10 16,-3 7-40-16,6-18-17 15,-4 10-29 1</inkml:trace>
  <inkml:trace contextRef="#ctx0" brushRef="#br1" timeOffset="190723.0901">16793 6630 260 0,'-9'-2'96'0,"9"2"-52"0,0 5-12 16,0 3 35-16,-3 11-26 15,0 15-10 1,-3 6-15-16,3-9-3 16,-9 38-8-16,4-11-1 0,-7 24 0 15,3-10-5-15,0 13 1 16,0-17 0-16,3-4 0 0,3-9-38 15,3-12-16 1,0-6-55-16,6-35-23 0,0 1 21 16</inkml:trace>
  <inkml:trace contextRef="#ctx0" brushRef="#br1" timeOffset="191192.248">16760 6728 300 0,'6'-100'112'0,"-6"100"-60"0,3-40-30 0,-3 24 33 15,3 0-14-15,0 1-3 16,3-1-18-16,9 2-5 15,6 6-9-15,9 8-2 0,5 8 0 0,4 8 0 16,0 3 0-16,-3 7-2 16,-1 9 1-16,-5 2-4 15,-3 10-2-15,-12 4 4 16,-9-14 3-16,0-6-1 16,-12 9 0-16,0-8 1 15,-21 5 0 1,3-5 9-16,-20-1 3 15,5-4 1-15,-6 5 2 16,9-6-8-16,4 0-4 16,2-4-4-16,9 1-3 15,3-4-6-15,18 7-1 16,0-2-6-16,30 0 1 0,-3-5-5 16,9 4-2-16,-4-4 6 0,-2 5 3 15,-6-6 8-15,-12 17 3 16,-3-6 18-16,-27 8 10 15,3-5 5-15,-24 13 1 16,6-8-7-16,-17 0-3 16,5-6-16-16,-5-4-6 15,8-6-11 1,9-5-3-16,3-3-29 16,27-16-12-16,1 3-19 15,22-13-7-15,-2 0-30 16,33-6-11-16,-7 4-16 15</inkml:trace>
  <inkml:trace contextRef="#ctx0" brushRef="#br1" timeOffset="191824.9533">17073 7464 436 0,'-18'-19'162'0,"18"19"-88"0,-12-26-66 0,12 21 34 16,0-14-24-16,0 3-5 15,6-16-8-15,0 6-4 0,9 0 0 16,-3 2-4-16,18 5 2 0,-4 3-12 15,10 6-5-15,-6 2-3 0,3 16-1 16,-6-3 13-16,-10 22 5 16,-2-6 9-16,-15 13 7 15,0-5 9-15,-18 3 5 16,4-3-3-16,-10-2 0 16,3-6-3-16,-6-5-1 31,3-3-10-31,-3-13-3 0,4 0-4 15,5-13-2-15,3 2-6 16,15-15-4-16,0 4-16 16,15-9-7-16,-3 4 2 15,29-2 4-15,-5 5 2 16,12 3 0-16,-7 3 10 0,1 12 6 16,-6 4 15-16,-9 15 8 15,-4-3 13-15,-11 14 7 16,0-3-4-16,-9 8-1 0,-3-5-5 15,-6 3-3-15,0-6-11 16,0-3-4-16,0-2-4 16,0-5 1-16,3-3-11 31,6-13-2-31,0-1-13 0,12-18-5 16,18-18 1-16,3-6 4 15,11 4 4-15,4-1 4 16,-3 7 7-16,-19 20 4 15,-5 2 5-15,-3 11 4 16,6 7 9-16,-15 9 3 16,-3 0 5-16,-9 15 3 0,0-5-2 15,-6 8-2-15,0-5-11 16,3 5-4-16,0-2-4 16,3-3-2-16,0-3-13 15,6-8-6-15,0 0-17 16,9-13-5-16,-4 0-31 15,10-21-14 1,15-24-86 0</inkml:trace>
  <inkml:trace contextRef="#ctx0" brushRef="#br1" timeOffset="192256.9739">18276 6689 376 0,'-12'16'140'0,"3"-3"-76"0,0 26-46 0,3-15 36 15,-6 16-17-15,-6 5-1 16,-6 16-10-16,-3 8-2 16,7-16-13-16,2-6-2 0,-3 9 1 15,3-9-4-15,0 1 2 16,3-6-7-16,3-5-1 16,3-5-16-16,7-13-4 0,-1-4-3 15,6-20 1-15,-1 0 3 16,1-22 4-16,-8-18-2 15,-10 8 0-15,-6 11 12 16,0 15 7-16,-6 14 11 0,-12 16 4 16,-5 10 3-16,8-3 2 31,6-5 1-31,-2 14 1 16,5-6-2-16,6 3-2 15,3-6-10-15,15-2-4 0,0-3-4 16,18-8-2-16,-3-2 1 15,12-9-1-15,-3 1-7 16,5-8 0-16,-5-1-26 16,6-9-10-16,-3 1-47 0,-3-7-17 15,-3 3-76 1</inkml:trace>
  <inkml:trace contextRef="#ctx0" brushRef="#br1" timeOffset="193873.4383">18302 7464 240 0,'-3'-21'90'0,"3"21"-48"0,9-37-27 0,-6 29 26 16,6-13-20-16,12-14-6 0,9-7-9 15,8 2-3-15,10 0-1 16,3 3-4-16,-4 6 1 0,-5 7 1 16,-3 8 2-16,-10 11 1 15,-5 10 1-15,-9 16 0 16,-9 8 0-16,-6 8 0 0,-3-5 0 15,0-5 4-15,-18 7 3 16,3-5 0-16,-17 3 3 16,2-3 2-16,-6-5-1 15,7-3 1-15,-7-8 0 16,9-2-8-16,6-11-5 16,3 0-5-16,10-16-1 0,2-21-1 15,15-6 3-15,17-4-16 16,16 2-5-16,9 5-18 15,-1 8-7-15,-2 9 18 16,0 9 11-16,-1 9 10 16,-2 5 3-16,-6 5 7 0,-7 9 4 31,-5 7 16-31,-6 5 9 16,-9 3-1-16,-12-5 0 0,0-5-6 15,-6 7-1-15,0-2-3 16,-6 2-3-16,3-2-5 15,1-5-2-15,-1-3 0 16,3-6 1-16,3-2-5 16,6-13-4-16,0 0-1 0,12-25-1 15,17-25-3-15,13 2 0 16,3 5-1-16,2 9 3 16,-11 7-5-16,3 8 2 15,-6 8-3-15,-4 6 0 16,-2 4-12-16,-3 4-3 15,-3-1-8 1,3 0-4-16,-1-2-14 16,1-3-8-16,3-8-22 15,0-5-9-15,0-3-8 16</inkml:trace>
  <inkml:trace contextRef="#ctx0" brushRef="#br1" timeOffset="194542.1834">19544 6625 212 0,'23'-26'82'0,"-11"10"-44"0,0 8-14 0,-9 11 27 0,-3 2-4 16,-3 8 1-16,-9 14-13 16,-3 23-4-16,-5 16-18 15,-10 3 3-15,-9 5 4 0,-6 5-2 16,-2 3-1-16,5-8-5 16,6-10-2-16,7-14-6 0,5-10-1 15,6-11-6-15,12-13 0 16,0-3-6-16,12-21-1 15,6-21-6-15,3-13-3 16,-3-9 6-16,-6 4 3 16,-9 7 1-16,-9 8 3 31,-3 6 4-31,-6 15 3 0,-3 9 2 16,3 10 3-16,-2 10 3 15,-1 14 2-15,0 5 1 16,0 5 0-16,3 0-2 15,6-2-1-15,7-5-5 16,5-14-1-16,0-3-1 0,12 1-2 16,5-1 1-16,4-7-1 15,9-6 0-15,3-7 0 16,-6-1-3-16,20-10 2 16,22-14-12-16,-10 1-7 0,-5-1-7 15,-6-4-1-15,-10 1 2 16,-5 4 3-16,-9 2 8 31,-6 0 5-31,-9 1 10 0,-6 1 5 16,-3 6-2-16,-3 3-2 15,-6 3 8-15,-6 4 4 16,-3 9-4-16,-3 13-1 16,-2 5-2-16,2 11 1 15,0 8 2-15,0 2 2 16,6-2 6-16,3-6 3 0,9-2-6 15,6-3-3-15,3-5-4 16,6-3 0-16,6-5-2 16,6-6 0-16,3-4-8 15,-6-6-2-15,0 0-14 16,2-8-3-16,7-8-23 16,0 0-9-16,-6-5-69 15,-3 2-63-15,-3-2 65 16</inkml:trace>
  <inkml:trace contextRef="#ctx0" brushRef="#br1" timeOffset="197660.4083">19743 7123 204 0,'-9'-6'77'0,"6"1"-42"0,-3 0-4 0,6 2 32 15,0 0-20-15,0-2-6 16,3 0-11-16,3 2-5 16,0 1-11-16,0 2 0 0,0 2 1 15,-3 6 2-15,0 3 5 16,-6 13-8-16,-3 10-1 0,-6 6-5 15,-6 2-3-15,-3-2 6 16,3-3 5-16,1-3-4 16,2-5 0-16,3-5 0 15,6-5 2-15,3-9-3 16,3-10-2-16,9-8-2 16,12-8 0-1,8-15-2-15,10-14 2 16,0-6-4-16,0 1 0 15,2 5 1-15,-2 8 0 16,-3 11 0-16,-1 4 0 0,-2 9 0 16,-3 8 0-16,-6 5-9 15,-1 2-2-15,-5 1-25 16,-3 0-9-16,-3-1-70 0,-3-2-30 16,-3 6 14-1</inkml:trace>
  <inkml:trace contextRef="#ctx0" brushRef="#br1" timeOffset="198645.8613">20615 6871 304 0,'-27'-10'115'0,"15"10"-62"0,-5 5-79 0,11-2 11 16,-3 5-83-16,0 7-33 0,-6 12 41 16,9 2 21-16</inkml:trace>
  <inkml:trace contextRef="#ctx0" brushRef="#br1" timeOffset="198777.7698">20526 7342 320 0,'-36'8'121'0,"18"-13"-66"0,0 0-71 0,15-1 15 16,0 4-36-16,3 2-14 0,12 0-70 15,9-3-30 1</inkml:trace>
  <inkml:trace contextRef="#ctx0" brushRef="#br1" timeOffset="199162.0801">21222 6697 288 0,'6'-14'110'0,"0"12"-60"0,9-4-36 0,-9 6 28 0,0 3-12 15,-3 5 0-15,-6 5-11 16,-3 16-1-16,-9 14-11 16,-9 7-4-16,-2 0 0 0,-7 6-2 15,-6 2 2-15,-3-2 9 16,7-4 7-16,5-9-4 0,6-9 0 31,12-5-5-31,12-8-1 16,15-7-1-16,12-9 2 15,3-8-5-15,8-15-1 0,16-3-2 16,11-6 1-16,1 1-4 16,-7-1 0-16,-8 3-23 15,-6 3-12-15,-7 8-25 16,-5 3-10-16,-9 2-35 0,-6 2-15 16</inkml:trace>
  <inkml:trace contextRef="#ctx0" brushRef="#br1" timeOffset="199363.6735">21511 6691 336 0,'-12'3'126'0,"9"2"-68"0,0 6-37 16,0 5 35-16,-6 10-12 16,-3 17-2-16,-5 1-12 15,-7 12-6-15,-3 10-14 16,-6 11-6-16,3 2-1 0,7-13 0 15,2-5 1-15,3-5-16 0,3-9-4 16,3-7-27-16,3-8-13 0,6-8-69 16,0-14-32-16,18-4 18 15</inkml:trace>
  <inkml:trace contextRef="#ctx0" brushRef="#br1" timeOffset="199617.1521">21585 7096 488 0,'-5'-5'184'0,"10"0"-100"0,7-3-82 0,-3 0 33 31,9 0-19-31,9-3-4 0,12 3-10 16,2 0-1-16,1 3-1 15,-6 0 0-15,-4-1 0 0,-2 1-29 16,-3 2-13-16,-3 3-33 16,-3 0-16-16,-6 6-94 15</inkml:trace>
  <inkml:trace contextRef="#ctx0" brushRef="#br1" timeOffset="203142.7284">20832 7818 420 0,'-65'30'156'0,"62"-25"-84"0,9 8-88 0,6-8 23 16,18 3-3-16,20 0 5 15,16 0 0-15,32-5 2 16,27-6-6-16,42-5-1 0,14 0 2 16,22-2-3-16,2-4 0 15,-6 7-8-15,-23 1-4 0,-24 1-9 16,-27 2-3-1,-33 3 6-15,-12 3 6 0,-20 0 4 16,-15-1 0-16,-13 1-27 16,-14-3-12-16,-9 0-52 15,-18 3-23-15,-9 2 0 32</inkml:trace>
  <inkml:trace contextRef="#ctx0" brushRef="#br1" timeOffset="206969.8959">22249 7387 168 0,'-9'-16'66'0,"9"3"-36"0,-3-16-2 15,0 10 25-15,3-7-21 16,-3-16-5-16,3-6-12 16,6-5-5-1,3-8-5-15,3-5-4 0,6-5 2 16,0 5-2-16,0 10-1 15,3 8 1-15,2 11-1 16,13 6 0-16,3 7 2 16,2 13-1-16,4 11 2 15,3 11 0-15,-4 23 1 16,-5 14 0-16,-6 7 0 0,-9 9 0 16,-12 18 2-16,-9 3-1 15,-12 4 2-15,-12-7 16 0,-9 1 7 16,-9-7 4-16,-2-10 2 15,2-10-13-15,6-14-4 16,3-13-7-16,4-10-2 16,2-14-6-16,3-23-1 0,0-17-6 15,6-15-2-15,6-11-5 16,3-13 1-16,6 5 0 16,6 8 3-16,3 11-14 15,3 10-4-15,0 9-23 16,0 7-10-16,3 5-87 31,-6 14-43-31,-3 8 93 16</inkml:trace>
  <inkml:trace contextRef="#ctx0" brushRef="#br1" timeOffset="207170.5733">21931 7496 316 0,'-9'-6'121'0,"15"-7"-66"0,6-8-60 0,0 8 23 16,8-14-12-16,22-10 2 15,15-10-7-15,5-9-1 16,10-2 0-16,20 0-3 0,6-1 2 31,-6 4-37-31,-2 5-16 0,-4 10-77 16</inkml:trace>
  <inkml:trace contextRef="#ctx0" brushRef="#br1" timeOffset="208891.9768">21609 8115 380 0,'-24'-6'143'0,"24"4"-78"0,0-1-67 0,3 1 27 16,3-1-8-16,6 0-1 15,12 1-6-15,6-1-4 0,6 3-3 16,2 5-3-16,1 3 3 0,-6-3-2 15,-6 9-1-15,-7 4 1 16,-8 3-1-16,-12 6-5 16,-9 5-1-16,-14 5 5 0,-10 2 2 15,-3 1 7-15,0-3 3 16,1-8-2-16,8-5 2 16,6-5 3-16,6-4 3 0,9-4-7 15,9-3-1-15,15-3 1 16,15-5 1-16,14-5-5 15,-2-3-2-15,3 0-2 16,-1-3 1-16,4 1-24 31,-4-1-8-31,-8 6-54 0,-9 2-24 16</inkml:trace>
  <inkml:trace contextRef="#ctx0" brushRef="#br1" timeOffset="210962.6368">21163 9462 372 0,'-18'-6'140'0,"18"6"-76"0,6-8-59 0,-3 6 30 15,6-9-8-15,0 3 2 16,18-2-12-16,-7 2-5 16,22 0-7-16,-9 0-6 0,8 5 0 15,-8 0 1-15,3 11 0 16,-6-2-5 0,-7 10-1-16,-2-3-4 15,-12 16 1-15,-3-5 3 16,-18 10 3-16,0-2 2 15,-23 5 3-15,5-3 3 0,-9 1 4 16,6-6 7-16,4-3 4 16,2-2 1-16,9-5 2 15,3-4-9-15,12-1-1 0,3-4-5 16,24-4 0 0,-3-1-5-16,18-8-2 0,-7 3 0 15,13-5 1-15,-9 2-23 16,20-2-11-16,-8 2-21 15,8-2-9-15,-8 0-36 16,6-1-14-16</inkml:trace>
  <inkml:trace contextRef="#ctx0" brushRef="#br1" timeOffset="266741.9054">20416 9342 272 0,'-9'3'104'0,"9"-3"-56"0,3-5-23 0,0 2 31 0,6 6-21 15,-3-1-7 1,11 1-9 0,1 0 0-16,12-3-10 0,-6 0-5 0,6-3-3 15,-4 0-4-15,1-2 2 16,-3 3 1-16,6-1 2 15,-6 0-6-15,-4 1-1 16,-2 2-34-16,-3 0-13 16,-3 0-69-1,-6 5-65-15,0-2 63 0</inkml:trace>
  <inkml:trace contextRef="#ctx0" brushRef="#br1" timeOffset="267058.3104">20490 9499 320 0,'0'0'121'0,"0"0"-66"0,9-3-38 15,-6 0 30-15,3 3-14 0,0 0-4 16,9 0-6-16,-3 0-3 16,6 0-10-16,-4 0-4 0,7 0-2 15,-3 0-2-15,0 0 1 16,-3 0-2-16,3 0 2 16,-3 0-29-16,-1-2-9 15,-2-1-104-15,0 3-46 0,-3 0 51 16</inkml:trace>
  <inkml:trace contextRef="#ctx0" brushRef="#br1" timeOffset="273328.5858">18189 10279 276 0,'6'-13'104'0,"-6"13"-56"0,15-16-23 16,-12 13 31-16,3-2-21 0,-3-3-5 15,0 8-9-15,0 0-4 16,-3 8-9-16,0-3-3 0,-9 19-1 16,0-3 0-16,-12 19 0 15,3-6-2-15,-14 11-2 16,5-5 1-16,-6 2-1 0,3-5 0 31,-2 0 2-31,2-5 3 0,0-3 4 16,3-5-2-16,6-3 1 15,4-2-5-15,14-9-2 16,0-2-3-16,15-8 1 16,-4 0 1-16,28-5 2 15,-3 0 1-15,15-1 1 16,-7 1-2-16,7 0 1 0,-7 0-9 16,7-1-3-16,-9 1-17 15,2 0-9-15,-8 2-21 16,-3 0-10-16,-6 1-63 15</inkml:trace>
  <inkml:trace contextRef="#ctx0" brushRef="#br1" timeOffset="273628.8395">18284 10245 340 0,'-5'-24'126'0,"5"24"-68"0,0 0-39 0,0 0 32 15,0 5-19-15,0 0-4 16,0 11-12-16,0-5-3 16,0 26-7-16,0-5-2 0,-9 23 2 15,0-7-3-15,-3 18-2 16,3-8 0-1,-6 11 1-15,3-11-3 16,-3 3 0-16,3-11-10 16,0 1-3-16,3-4-39 0,3-7-16 15,0-6-103 1</inkml:trace>
  <inkml:trace contextRef="#ctx0" brushRef="#br1" timeOffset="275932.0499">18770 10565 208 0,'-3'-29'79'0,"3"29"-42"0,-3-29-19 0,3 23 25 16,-3 1-7-16,3 0-1 15,-3 5-13-15,0 0-4 0,-3 16-10 16,0-1-5-16,-3 15-2 0,0-7 5 15,-3 17 4-15,3-8 6 16,-3 8 2-16,0-9-7 16,3 4-2-16,0-6-5 15,7-3-1-15,-1-5-1 16,8-7-2 0,1-4-2-16,3-18 1 15,0 0 3-15,9-18 1 16,-3 2-4-16,12-16 1 15,-3 9 2-15,-1-9 1 16,-5 8-1-16,-3 6-2 16,-3 2 1-16,-6 11-1 15,0 2-3-15,-9 16 2 0,0 1 1 16,-6 12 0-16,3-2 0 0,-3 11 2 16,3-6-1-16,0 3 2 15,0-6-4-15,3 3 0 16,3-2-1-16,3-1-2 15,0-2 3-15,12-13 2 16,-3-1-18-16,12-15-8 0,-3 3-23 16,6-17-7-16,-4 6-15 15,4-29-6-15,-3 7 16 16,3-10 11 0,-3 8 29-16,-1-13 29 15,-5 8 15-15,0-3 26 31,-3 8 13-31,-3-3-9 0,-3 6-2 16,-3 16-30-16,0 2 0 0,-6 16 2 16,0 3-9-16,-3 23-1 15,0-2-6-15,-6 37 0 16,0-11-3-16,-9 24 2 16,3-10 5-16,-9 15 4 0,4-10-6 15,-1 11-3-15,3-14-4 16,9-2-3-16,0-12-2 0,12-9 1 15,0-6 1-15,12-24 2 16,-3-2-3-16,3-27 0 16,0 3-8-16,-4-16-4 15,1 8 4-15,-9-6 5 32,0 6 3-32,-15 3 3 0,0 5-1 15,-17 7 2-15,5 1 9 16,-6 11 7-16,3-1-1 15,4 3-1-15,2 0-9 16,9 0-5-16,3 0-2 16,15 3-1-16,-3-1-3 15,18-2 2-15,-4 0 1 0,10-2 2 16,-3-1-1-16,9-2-1 16,-6-1-28-16,11-2-11 15,-5 3-41-15,3 0-16 16,-6 2-37-1</inkml:trace>
  <inkml:trace contextRef="#ctx0" brushRef="#br1" timeOffset="276880.8674">19145 10713 332 0,'-27'5'126'0,"27"-5"-68"0,-9-5-50 0,9 2 27 15,0-2-20-15,0 0-3 31,9-8-6-31,-3 2-1 0,9-8-3 16,0 4-2-16,11-4 3 0,-2 3-2 16,6 3-1-16,-3 2 1 15,3 9 1-15,-7-1 1 16,-2 11 1-16,-3-3-5 16,-9 11 1-16,0-3 2 15,-12 14 1-15,0-6-1 0,-15 11-2 16,3-6 3-16,-9 3 2 15,7-5 4-15,-7-5 2 16,3-3-5-16,0-16-2 16,3 0-4-16,3-16-1 15,0 2-1-15,6-12 0 16,1 2 2 0,11-8 2-16,0 3-3 0,14-2 0 15,-2 4-21-15,15 3-10 16,-6 3 5-16,9 8 5 15,-4 0 8-15,1 10 5 16,-6 0 5-16,-3 9 4 16,-3-1 5-16,-6 13 4 15,-4-2 16-15,-8 11 6 0,0-6-10 16,-5 11-2-16,-1-6-5 16,-6 1 1-16,3-4-2 15,-3-4 0-15,3-3-3 16,-3-6-1-16,3 1-5 15,3-11-1-15,3 0-1 16,9-13-2-16,0 2-2 0,12-10-1 16,-3 5 2-16,9-13 0 15,-4 3 1-15,10-6 0 16,-3 5-3-16,6 1 2 16,-6 2 3-16,-4 11 1 15,-2 2-1-15,-12 14-2 16,-3 0 1-1,-9 12 1-15,0-1-1 0,-6 12 2 16,-3-5 2-16,0 6 4 16,3-3-2-16,0 2-2 15,4-2-2-15,2-8-3 16,0-3-2-16,9-13 1 16,-3 0-4-16,14-19-1 15,-2 4-4-15,18-17-1 0,-6 5 1 16,6-10 4-16,-7 6 1 15,1-1 3-15,-3 5 1 16,-6 11 3-16,0 3 1 16,-9 16 1-16,-1 0-2 15,-10 15 1-15,-1-2 4 16,-6 13 4 0,3-5-6-16,-3 8-1 15,0-6-2-15,6 1 1 16,0-4-2-16,6-1-1 15,0-4-2-15,9-7 1 16,-3-3-4-16,6-8 1 16,-1 0-25-16,1-11-8 0,0 0-41 15,0-2-17-15,0 3-63 16</inkml:trace>
  <inkml:trace contextRef="#ctx0" brushRef="#br1" timeOffset="279093.6136">20044 10483 244 0,'-18'8'90'0,"18"-8"-48"0,-9 5-20 0,9-5 28 0,-3 5-15 16,0 1-5-16,-6 4-9 0,3-2-3 16,-3 3-10-16,0-1-3 0,3 6 1 15,0-3-5-15,6 1-1 16,0-4-2-16,9 1-2 15,0-1 3-15,18-2 0 16,-6-2 1-16,8-1 0 16,-2 0 0-16,-3 0 2 0,-3-2 1 15,-6 5 3-15,-3-3 21 16,-15 9 12-16,0-4-9 16,-15 6-5-16,3-3-14 15,-6 1-7-15,3-4-6 16,-3 3-1-16,4-2-47 15,-1-3-21 1,3-3-110 0</inkml:trace>
  <inkml:trace contextRef="#ctx0" brushRef="#br1" timeOffset="280064.2713">18142 11417 288 0,'-12'-21'110'0,"6"18"-60"0,-6 8-25 0,6-2 33 16,-3 5-29-16,0 0-8 15,-9 21-9-15,3-5-3 16,-6 39-5-16,4-10 4 0,-4 26 4 16,3-12 3-16,0 15 3 0,3-11-10 15,3 3-2-15,0-10-2 16,6-9 0-16,3-7 0 16,6-8 0-1,0-9 0-15,12-15 0 16,-3-3 0-16,12-7 0 15,-3-1-2-15,3-8 1 16,-4 1-4-16,1-4 0 16,-3 1 3-16,-3 0 3 15,0 0-4-15,-3 2-1 16,-3 0 2-16,-3 3 1 0,0 0-4 16,0 0-1-16,-3 0 1 15,3 0 0-15,-4 0-4 16,1 0-1-16,0 0 0 15,0 0 4-15,0 0-4 16,0 0 0-16,0 0-2 0,0 0 2 16,0 0-3-16,-3 0-1 15,0 0-11-15,3 0-1 16,-3 0-5-16,0 0 0 16,0 0-14-16,0 0-6 0,0 0-28 15,0 0-12-15,0 0-20 16</inkml:trace>
  <inkml:trace contextRef="#ctx0" brushRef="#br1" timeOffset="280713.148">18296 11983 252 0,'-3'8'96'0,"3"-8"-52"0,-3 26-14 0,3-23 34 0,-3 16-19 15,0-4-5-15,-2 17-15 16,-1-5-5-16,-3 10-12 16,0-8-5-16,-3 3 0 0,3-6-4 15,0-2 0-15,3-3-30 16,3-10-14-16,3-4-52 0,6-20-23 15,0 3-3 1</inkml:trace>
  <inkml:trace contextRef="#ctx0" brushRef="#br1" timeOffset="280850.1248">18293 11896 364 0,'-12'-8'137'0,"12"8"-74"0,-17-8-47 0,14 5 35 16,0 1-25-1,0 2-6-15,0 0-15 16,0 0-5-16,6 0-1 15,0 0-20-15,6 0-6 0,-3 0-72 0,11 2-32 16,-2 1-15 0</inkml:trace>
  <inkml:trace contextRef="#ctx0" brushRef="#br1" timeOffset="281369.3055">18576 11994 384 0,'-15'-3'145'0,"15"3"-78"0,6-3-54 15,-3 3 35-15,6-2-29 0,0-1-8 16,9 0-7-16,-3 1-1 15,9 2-2-15,-4 0-1 0,16-3 1 16,-6 0-32-16,15 1-14 0,-7-1-90 16,7 0-39-16,-6 1 41 15</inkml:trace>
  <inkml:trace contextRef="#ctx0" brushRef="#br1" timeOffset="282085.8326">19663 11261 296 0,'-21'0'112'0,"6"5"-60"0,-6 16-36 15,12-8 27-15,-6 6-21 0,6-3-5 16,-12 31-1-16,4-7 1 16,-16 32-9-16,3-9 4 0,-12 30 2 15,7-14-3-15,-4 11-1 16,6-13-2-16,4 2 2 15,5-10-5-15,9-3-1 0,3-5-7 16,15-19 0-16,0-5 1 31,21-18 1-31,-6-3-2 0,14-22 0 16,-5 1-7-16,3-13-2 16,-3 2-4-16,-4-3-3 15,-2 3 0-15,-6 3 1 16,-3 2-19-16,-3 6-6 15,-3 0-15-15,0 2-6 16,-3 1-51-16</inkml:trace>
  <inkml:trace contextRef="#ctx0" brushRef="#br1" timeOffset="282285.4469">19663 12062 320 0,'-36'29'121'0,"36"-29"-66"0,-18 38-47 0,18-31 27 16,-9 9-18-16,3 0-4 15,-6 5-8-15,6-2-2 0,0-1-1 16,0-2-24-16,6-5-7 0,0-1-59 16,6-15-23-16,0 3-8 15</inkml:trace>
  <inkml:trace contextRef="#ctx0" brushRef="#br1" timeOffset="282416.9893">19743 11822 356 0,'-18'-8'134'0,"12"8"-72"0,-6 0-41 0,6 0 35 15,-3 0-32-15,3 0-10 16,3 2-15-16,0 1-4 0,9-3 2 16,6-3-34-16,0 3-15 0,3 0-119 15</inkml:trace>
  <inkml:trace contextRef="#ctx0" brushRef="#br1" timeOffset="283672.5006">20008 11994 304 0,'-42'5'112'0,"42"-5"-60"0,-15-3-14 0,15 3 37 15,-3-2-37-15,3 2-13 0,3-3-12 16,0 0-2-16,15-2-6 16,-3 0-3-16,15-1-1 0,-3 1-1 15,11 0 0-15,-5 0-20 16,3-3-7-16,-6 2-35 16,11-4-12-16,-5 2-81 15</inkml:trace>
  <inkml:trace contextRef="#ctx0" brushRef="#br1" timeOffset="283773.2844">20779 11467 240 0,'-3'-24'90'0,"3"19"-48"0,0-3-14 15,0 8 32-15</inkml:trace>
  <inkml:trace contextRef="#ctx0" brushRef="#br1" timeOffset="284056.6671">20773 11441 529 0,'-6'18'43'15,"-3"14"-23"-15,-3 31-11 0,-6 11-3 16,-9 14-3-16,-8 10 0 16,-4 2 8-16,12-42 2 15,3-7-2-15,4 7 1 16,2-8-5 0,6 0-2-16,3-7-2 15,12-6-3-15,0-5 1 16,18-14 1-16,-3-2-1 15,8-21-1-15,-2 2-2 16,6-13-1-16,9-10-1 0,-13 5 3 16,-8 2 0-16,-9 3 1 15,-6 3-3-15,-3 5 0 16,-3 3-12-16,0-1-5 16,0 1-22-16,3 0-9 0,0-3-72 15,9 0-70 1,3-3 66-16</inkml:trace>
  <inkml:trace contextRef="#ctx0" brushRef="#br1" timeOffset="284238.0176">20946 12049 276 0,'-24'35'104'0,"15"-14"-56"0,-6 18-16 0,3-23 35 16,3 3-33-16,3-3-10 15,-3 5-14-15,0-3-2 31,0 6-5-31,3-5-11 0,3-3-2 0,0-3-37 0,3-13-16 16,0 0-81 0,12-21-38-16,6-22 90 15</inkml:trace>
  <inkml:trace contextRef="#ctx0" brushRef="#br1" timeOffset="284360.821">20931 11856 336 0,'-6'-26'126'0,"0"23"-68"0,0-2-35 0,3 5 35 0,3 0-32 16,0 0-11-1,6 2-10-15,0 1-5 16,6-3-35-16,2 3-16 0,4-1-117 16</inkml:trace>
  <inkml:trace contextRef="#ctx0" brushRef="#br1" timeOffset="284876.8767">21154 12033 384 0,'-9'-2'145'0,"9"-1"-78"0,6 0-52 0,0 1 37 0,6-1-32 15,6-2-8-15,11-1-6 0,7 1 0 16,3 0-3-16,5 0-2 0,-5-1 0 15,0-2-15-15,5-2-5 16,13-3-30-16,0-1-11 16,-1 1-48-16,-2 2-19 15,-7-4 1 17</inkml:trace>
  <inkml:trace contextRef="#ctx0" brushRef="#br1" timeOffset="285339.1748">22178 11441 164 0,'9'-14'63'0,"-3"1"-34"0,3 0 12 0,-6 8 31 0,0-1-12 15,-3 6-5 1,0 6-14 0,-6 4-6-16,-6 6-19 0,-12 16-1 0,-3 21 1 15,-6 13-2-15,1 5 0 16,-1 6-6-16,6 2-3 16,3-2 0-16,6-3-1 15,4-8 0-15,5-7 0 16,3-12-5-16,3-4 1 15,6-14-2-15,9-8 0 0,5-8-5 16,13-13 0-16,9-13-2 16,3-11 1-16,-4-2 2 15,-8-4 2-15,-3 1 2 16,-9 8 3-16,-6 5 0 16,-4 3 2-16,-5 2-4 15,-3 1-2-15,-3 2-16 0,3 0-7 16,0 3-29-16,0-3-12 15,0 3-75 1</inkml:trace>
  <inkml:trace contextRef="#ctx0" brushRef="#br1" timeOffset="288515.6591">22422 11806 264 0,'0'-6'99'0,"3"6"-54"0,0 0-22 16,-3 3 31-16,0 5-10 0,0 5-4 15,0 6-14-15,0 13-3 16,0 2-14-16,0 14 1 0,-3 7 1 15,0 1-6-15,0-6-1 16,0-2-2-16,0-6-2 16,-3-5-15-16,3-8-5 0,0-10-50 31,0-12-19-31,3-12-62 16</inkml:trace>
  <inkml:trace contextRef="#ctx0" brushRef="#br1" timeOffset="288668.4714">22568 11573 364 0,'15'-16'134'0,"-9"8"-72"0,0 0-50 15,-3 3 32-15,-3 2-25 16,-3 1-7-16,-3-1-63 16,0 0-29-16,0 3-83 15</inkml:trace>
  <inkml:trace contextRef="#ctx0" brushRef="#br1" timeOffset="297741.714">22437 12941 352 0,'56'2'0'0,"16"-7"-121"0,-48-3 6 0</inkml:trace>
  <inkml:trace contextRef="#ctx0" brushRef="#br1" timeOffset="298088.2456">21919 11197 448 0,'-15'-24'167'0,"3"16"-90"0,-12 0-112 0,9 8 18 0,-14 8 17 16,-22 8 17-16,-14 16 7 15,-16 13 1-15,-20 8-13 16,-9 13-8-16,-21 16 0 0,-12 16 3 16,-15 5 4-16,-11 11-6 15,-16 13-1-15,0-11-4 0,4 3-1 16,-4 3 1-16,13-11 0 16,-10-5-20-16,12-11-7 15,13-5-2-15,-1-2 0 0,15-4-23 16,18-20-9-16,12-17-19 15,6-4-5-15,20-9-38 16</inkml:trace>
  <inkml:trace contextRef="#ctx0" brushRef="#br1" timeOffset="298672.6293">18225 11136 360 0,'12'-2'134'0,"3"7"-72"0,20 11-74 0,-5-6 18 16,30 12-10-16,14 12 3 15,36 16 2-15,21 3 4 16,30 11-2-16,21 7-4 0,32 14 0 16,12-3 16-16,6-3 7 15,15 6-8-15,-6 0-5 0,1 4-6 16,-13-7 0-16,-21 1 9 15,-11-1 4-15,-10-6-5 16,-17 1-2-16,-21-6-5 16,-13-10-3-16,-16-3 0 15,-16-2-1-15,-18-8-18 0,-15-9-5 32,-11-7-27-32,-12-8-8 0,-10-11-37 15,-11-8-15-15,-6-18-6 16</inkml:trace>
  <inkml:trace contextRef="#ctx0" brushRef="#br1" timeOffset="302410.7272">22734 12020 204 0,'-11'5'77'0,"11"6"-42"0,0 7-8 16,0-15 29-16,2 0-16 15,4-1-5-15,3 1-5 16,6-6 0-16,24 1-16 16,6-6 3-16,8-5 1 0,1-6-4 15,2-2 0 1,4-3-8-16,11 0-2 15,1-5 2-15,-4 0 3 16,-8-3 0-16,-7-7 0 16,7-9-1-16,2-10 0 15,-2 0-2-15,-1-9-1 16,-5-7-1-16,-9-5 0 16,-7 2 0-16,-5 3 0 0,-9 0 0 15,-9-5 2-15,-9 2-1 16,-6 0 0-16,-12 3-3 0,-9-3 1 15,-9-2-2-15,-9-3-1 16,-5 3 1-16,5 7 1 16,-14 3 5-16,-7 3 4 15,-11 0-4-15,-4 5-2 0,4-5 0 16,-7 3 1-16,-8 2-1 16,-3 8 0-16,11 8 1 15,-8 5 1-15,-6 6-1 16,2 2 1-16,10 0-4 15,15 8 0-15,8 3-3 32,9 3-1-32,7 2-12 0,5 3-5 15,6 2-21-15,3 6-8 16,7 0-37-16,8 10-135 31</inkml:trace>
  <inkml:trace contextRef="#ctx0" brushRef="#br1" timeOffset="302993.9986">22592 9549 132 0,'8'-11'52'0,"1"6"-28"0,6 0 9 0,-6-1 25 0,0 4-6 31,-3-1-1-31,6 0-5 16,-6 1-1-16,-3-1-25 0,-3 3 15 0,0 0 8 15,-18 5-1 1,-3 3-18-16,-11 3-9 15,-4 0-7-15,-6 7-3 16,0 1-1-16,4-1 2 16,-4 3 1-16,-3-8 3 0,1 1-3 15,2-1 1-15,6 3-5 16,7 0-2-16,8 8 2 16,9-3 0-16,15 5 1 15,15 11 2-15,8 6-5 16,4 9-1-16,12 7 0 15,6 4 2-15,5-10-23 0,-2 3-11 16,-1 2-52-16,-8 13-21 16,-15-2-62-1</inkml:trace>
  <inkml:trace contextRef="#ctx0" brushRef="#br1" timeOffset="308685.4881">18442 13735 304 0,'-44'-16'115'0,"44"16"-62"0,-6-35-64 0,6 30 18 0,3-6 4 16,0 1 5-16,14-3-6 15,-2 2-1-15,12 3-5 16,-3 0 4-16,6 5 4 0,-4 1-6 15,-2 7-3-15,-3 0 2 32,-6 19 1-32,-3-5-5 0,-12 18 0 15,0-5-1-15,-24 10 2 16,3-5 1-16,-14 8 1 16,2-5 13-16,-3 2 8 15,6-8 1-15,1 3 2 16,2-2-12-16,6-9-2 15,3-5-10-15,12-2-3 0,0-3-1 16,18-6 0-16,-3 1 0 16,24-8 0-16,-4-1 0 0,13-2 0 15,-6 0 0-15,3-2 2 16,-10 2-17-16,1-3-4 16,-3 0-24-16,-3 1-8 31,-3-1-26-31,-4 0-11 0,-2 1-48 15</inkml:trace>
  <inkml:trace contextRef="#ctx0" brushRef="#br1" timeOffset="309216.9031">18883 13504 256 0,'-9'-16'96'0,"9"16"-52"0,6-23-14 0,-3 17 31 16,0 1-25-16,0 0-7 15,3 7-5-15,0 1 1 0,0 8-13 16,0-1-7-16,-1 22-1 0,-2-6-1 16,-3 27 3-16,0-8-3 15,-3 11-2-15,0-8 0 0,-2 2-1 16,-1-5 0-16,0-6 0 15,0-4-3-15,0-11 2 32,3-3 3-32,6-16 1 15,-3 0-4-15,12-15 1 0,-3 2-2 16,11-13 0-16,-2 2 2 16,6-2 0-16,-6 3 0 15,0 7 2-15,-3 3-1 16,0 13-1-16,-4 1 1 15,-2 12-1-15,-3-2 2 0,-6 13 1 16,0-2 1-16,-9 4 2 16,0-4-1-16,-11 2 2 15,2 0-2-15,-12-5 2 16,6-6-2-16,-6-7 0 16,4-3-3-16,2-6-2 15,3-2-4 1,6-10-2-16,3 2-26 15,12-5-9-15,0-1-52 16,24 1-22-16,-3 3-24 16</inkml:trace>
  <inkml:trace contextRef="#ctx0" brushRef="#br1" timeOffset="310718.74">19166 14084 356 0,'-27'-27'134'0,"27"27"-72"0,-15-18-46 16,15 15 35-16,-3-10-31 16,0 2-8-16,3-5-8 15,0 3-1-15,9-11-2 0,-3 3-1 0,9-5 3 16,-3 2-2-16,14 0 2 16,-2 3-2-16,9 5-1 15,-3 3-2-15,-1 8 1 16,-2 2 1-16,-3 11 0 15,-3 0 0-15,-9 13 0 32,-3-5 0-32,-9 18 2 0,0-5-1 15,-9 6-1-15,3-6 1 16,-9 0-1-16,3 0 2 16,-9-10 3-16,3-4 2 0,-5-9 1 15,5-4-4-15,-3-12-3 16,3-1-3-16,3-10 1 15,3 0-1-15,12-8 0 16,0 5 0-16,18-5 0 0,-3 5-5 16,18 0 0-16,-7 6-2 15,7 5 3-15,-3 2 2 16,0 8-1-16,-3 1 4 16,-4 10 0-16,-2 0 1 31,-9 7 2-31,-3-1-1 0,-6 7-1 15,0-3 1-15,-6 6 1 16,0-3-1-16,-6-2 2 16,0-3 2-16,0-6 4 15,0-2-4-15,6-10-3 16,0 2-1-16,9-14-1 16,0 4-3-16,6-17 0 0,-3 6 2 15,15-16 0-15,-3 5 1 16,17-7 0-16,-2 4-3 15,6 4 2-15,-6 4 1 0,-7 11 2 16,-2 3-1-16,-9 24 2 16,-3-1 4-16,-12 17 4 15,-3-4-2-15,-6 12 0 16,3-3-5-16,-3 2-1 16,3-5-1-16,3-5-2 0,0-3-2 15,9-10 1-15,0-1-10 16,9-18-5-16,-3 3-19 15,8-22-5-15,-2 4-12 32,9-28-5-32,-3 9-13 0,14-21-4 15,25-41 22-15,-13 9 11 16,-11 16 27-16,-18 36 11 16,-6 6 55-16,-3 6 26 15,-3 4-13-15,-3 19-7 16,-9 19-15-16,-3 7-4 15,0-2-9-15,-9 24-4 0,3-8-6 16,-9 29-2-16,3-11-6 16,-6 19 0-16,3-11-5 15,0 5-2-15,4-7-5 0,5-6 0 16,0-5-2-16,9-13-2 16,0-6-11-16,12-20-5 31,-3-4-3-31,5-23 2 15,1 5-5-15,-3-23 0 0,0 4 11 16,-6 1 9-16,0 5 8 16,-9 7 4-16,0 4 6 15,-12 13 5-15,3 2 2 16,-6 14 1-16,4-1-7 16,-7 11-3-16,3-2 1 0,0 10 0 15,3-5-5-15,3 5-4 16,3-3-1-16,3 3-1 15,0-5 0-15,9-5 0 16,0-3-9-16,12-14-2 16,-3 1-12-16,18-16-3 15,-3 2-21-15,8-10-8 0,-2 5-13 16,3-8-3-16,-6 3 28 16,-4 0 12-16,-2 2 53 15,-6 6 22-15,-3 0 14 0,-6 5 5 16,0 3-12-16,-9 5-4 15,0 0-16-15,-6 2-4 32,0 1-1-32,-6 5 1 15,3-3-10-15,-3 3-3 0,0 0-8 16,3 3-4-16,3-3-1 16,6 2-1-16,0-2-3 15,9 3 2-15,-3-3 1 16,9 0 0-16,-3-3-3 15,3-2 2-15,0-1 1 0,0-2 0 16,0 0 0-16,-3 3 0 16,-4-3 6-16,-8 5 6 15,0 0 9-15,-8 6 7 16,2-3-6-16,-12 3-3 16,3-1-9-16,-6 1-4 15,3-1-6 1,0-2 0-16,3 3-20 15,3-6-7-15,4 0-54 16,11-5-23-16,-1 0-94 16</inkml:trace>
  <inkml:trace contextRef="#ctx0" brushRef="#br1" timeOffset="312414.7086">21151 13658 308 0,'-3'-19'115'0,"0"17"-62"0,-3-1-29 16,3 3 33-16,0 0-29 15,0 3-7-15,-3 7-12 16,-6 6-1-16,-3 5-5 16,0 6-2-16,-2 4 0 0,-4-1-1 0,3-4 2 15,3-2-3-15,3-6 0 16,9 1-1-16,6-3-2 0,9-3 0 15,6-2 3-15,0-3 0 16,3-3 1-16,2-3 0 16,1 1 0-16,-3 0 2 15,-6-1 1-15,-3 4-1 16,-6 2-2-16,-6 5 3 31,-6 5 2-31,-3 1 9 0,-9 5 5 16,-9 2 0-16,-6-7-2 15,-2-3-3-15,-4-3-1 16,6-3-10-16,7-4-1 16,5-4-11-16,6-10-4 15,12-2-31-15,12-9-13 16,12-7-29-16,11-9-8 0,7-2-25 16,3-5-32-1,-1 2 57-15</inkml:trace>
  <inkml:trace contextRef="#ctx0" brushRef="#br1" timeOffset="314132.1087">21359 13690 324 0,'3'15'121'0,"-6"-1"-66"0,-6 17-36 0,6-9 34 31,-6 4-18-31,-5 11-5 0,-4 13-15 16,-3 16-5-16,6-15-6 16,3-6-3-16,-3 10 2 0,3-7-4 15,0 7 0-15,0-7 1 16,4-8 2-16,-1-6-17 15,3-13-4-15,3-2-18 16,3-24-6-16,0 2 1 0,6-39 2 16,3-40 7-16,8 0 6 15,10-6 13-15,3 4 8 16,3 10 15-16,-4 13 7 16,-2 13 11-16,0 11 8 15,-3 11-1-15,-3 12 0 16,-3 17-11-1,-1 8-1-15,-2 10-11 16,-3 5-2-16,0 3-3 16,-3 0-1-16,-6 0 1 0,-3 3 3 15,-3 0 0-15,-9 2 0 16,-9-2-1-16,-11-5 0 16,-7-4-4-16,0-9-3 15,0-9 0-15,7-5-1 0,5-5-5 16,9-6-1-16,9-5-17 15,12-8-5-15,18 1-8 16,15-7-3-16,8-7 15 16,-2 0 6-16,3 0 9 15,-1-5 4-15,7 8 3 16,-6 4 3-16,-4 9 6 0,-8 11 6 16,-6 12 17-16,-6 9 8 15,-10 10-4-15,-2 8-3 16,-9 0-13-16,-11 6-6 15,-1 7-3-15,0-2 1 16,0 2-3-16,0-5-2 16,3-5-2-1,3-6-3-15,3-20-8 16,3-9-5 0,6-16 0-16,9-12 0 15,3-6 3-15,6-11 4 0,5-8 1 16,-2 6-2-16,-3 11 2 15,-3 7 1-15,0 11 2 16,-4 10 1-16,1 14 3 0,-3 5 3 16,3 7 4-16,3 4 0 15,3 0 0-15,-1-1-5 16,7 1-3-16,0-6 0 16,3-3-1-16,-3-7 0 15,-1-3 0-15,-5-8-9 16,-3-5-2-1,-6-3-3-15,-9-5-1 16,-9 0 3-16,-9 2 5 16,-12 3 2-16,-3 11 3 15,-2 10 10-15,-4 11 6 16,3 11 3-16,-3 2-1 16,4 2 0-16,5 4 0 15,6-1-6-15,6-2-4 0,9 2-3 16,6-5-3-16,6-5-2 15,12-8 1-15,8-8-4 16,16-5-1-16,9-9-6 0,2-7-3 16,-5-5-5-16,-4-3-2 15,1-9-2-15,-6-1 0 16,-9 2 14-16,-10 2 7 0,-8 6 5 16,-9 2 4-16,-9 6 10 15,-3 8 5-15,-3 5-5 16,-6 5 1-16,-2 3-1 15,-4 8-1-15,-3 0-1 16,0 0-1-16,0 5 1 31,0 5 2-31,7 1-7 0,8-3-3 16,6-3-6-16,6-5-2 16,6-3-2-16,5-8 0 15,7-5-13-15,3-10-4 16,6-12-9-16,6-4-2 15,8-6 5-15,4-7 3 16,-6-4 14-16,-10 9 6 0,-8 5 9 16,-9 5 7-16,-9 8 14 15,-9 11 5-15,-9 10-9 0,-3 14-5 16,0 7-2-16,0 0 1 16,4 6-5-16,2 3 1 15,6-4-7-15,3-2-1 31,12-2-2-31,2-9 1 0,10-4-13 16,3-9-6-16,3-10-11 16,6-11-6-16,-1-13-26 15,1-11-10-15,3-10-2 16,5-11 2-16,1-3-6 16,-3 4-1-16,-7 1 35 15,-5 6 82-15,-9 11 47 16,-6 8-1-16,-6 13-3 15,-6 13-30-15,-6 10-13 16,-3 11-24-16,-6 14 2 0,-3 13 4 16,0 10-3-16,0 11-2 15,0-6-4-15,0 1-1 16,4-3-7-16,2-6-2 0,3-7-2 16,6-8 1-16,0-8-20 15,6-8-6-15,0-11 3 0,-3-10 4 16,-3-6 9-16,-6-2 4 15,-9 2 5-15,-3 3 1 16,-12 0 5-16,0 8 5 31,-5 6 2-31,-4 9 0 0,3 7 4 16,3-4 0-16,13 1-4 16,5 4-1-16,12-1-6 15,12-1-3-15,9-5-2 16,8-3 0-16,1-8-4 15,6-5-2-15,3-8-12 16,-1 0-5-16,1-2-20 0,-3-4-8 16,-9 1-53-16,-7 0-23 15,-2 0-25 1</inkml:trace>
  <inkml:trace contextRef="#ctx0" brushRef="#br1" timeOffset="316653.5763">18591 14803 280 0,'-15'-23'104'0,"15"23"-56"0,6-27-45 16,-3 22 21-16,6-8-14 0,9-11-3 15,-3 5 2-15,-3 3 2 16,11-5-6-16,16 0-5 0,3 11-1 31,-3 10 3-31,-7 10 1 0,-5 6 5 16,-15 5 5-16,-3-5-1 16,-15 18 1-1,0-4-1-15,-12 15 0 0,3-6 2 16,-9 4 4-16,4-6 3 15,-13-8 2-15,6-3-8 16,-9-13-4-16,4-2-6 0,-1-19-4 16,3 3-5-16,12-22 0 15,0 6-5-15,24-13-1 16,0 5-6-16,18-11-3 16,12-13-3-16,3 11-1 15,2 15 10-15,1 17 8 16,-3 12 3-16,-13 4 2 0,-2-1 4 15,-3 16 5-15,-3-5 1 16,0 16 2-16,-3-6-4 0,-3 16 0 16,-4-5-3-16,1 1 0 15,-3-7-1-15,3-2 0 16,-3-5-2-16,6-5-2 31,-3-3 3-31,6-16 0 0,-3 0-1 16,3-30-2-16,0 7 1 15,2-22-1-15,-2 5-9 16,9-16-2-16,9-23-5 16,-9 13-1-16,-3 18-8 15,-10 22-4-15,-2 15-13 16,-9 17-6-16,-3 15-27 0,0-3-10 16,0 1 43-16,0 7 20 15,0-2 46-15,3 5 23 16,0-5 2-16,6 0 1 15,0-3-12-15,9-5-4 16,-3-3-8-16,9-5-2 16,-3 0-9-1,9-13-2-15,-6 2-5 16,5-13 0-16,-2 3-7 16,0-11-1-16,6-13-9 0,-6 3-4 15,-7 2 2-15,-8 8 2 16,-9 0-6-1,-9 14-3-15,-8 10 10 0,2 8 6 16,0 0 11-16,-12 10 4 0,6-2 5 16,-3 18 3-16,3-5 6 15,1 11 6-15,2-6-7 16,6 4-3-16,3-7-13 16,9-2-6-16,0-5-3 15,18-8 1-15,-3 0-1 16,14-19-1-16,-5 1-8 0,6-20-5 15,-3 4-18-15,6-14-5 16,-4 3-16-16,4-5-8 16,6-11 24-16,-9 8 10 15,-10 8 17-15,1 7 8 16,-12 7 23-16,-3 4 13 31,-6 11-3-31,0 5 1 0,0-2-7 16,-6 15-4-16,0-2-10 15,-6 16-3-15,3-5 10 0,0 10 5 16,0-6-8-16,4 1-4 16,-1-3-7-16,3-5-4 15,0-6 0-15,6-12 1 16,0-1-3-16,8-21 0 0,-2 3 1 16,12-16 0-16,0 5 0 15,9-5 2-15,-6 5-1 16,8 0-1-16,-5 3-2 15,3 3-1-15,-6 2 2 16,0 10 2-16,-7 1-5 16,1 5-1-1,-3 0-36-15,-3 5-13 16,0-2-47-16,0 0-19 16,-3-1 0-1</inkml:trace>
  <inkml:trace contextRef="#ctx0" brushRef="#br1" timeOffset="316991.7975">20222 14528 336 0,'9'-10'126'0,"0"7"-68"0,0-5-43 0,-6 8 31 16,-3 0-14-16,3 3-1 16,-3 5-14-16,-3 8-5 15,-3 5-7-15,-6 8-6 0,0-8 0 16,0-2-1-16,-12 10-2 0,4-3 3 15,-4 3 0-15,3-5 1 16,3 0 0-16,0-3 0 16,6-5 2-16,3-3 3 15,9-2 2-15,0-3 1 16,15-3 0-16,0 0 2 31,15-2 1-31,9-3-5 0,-13 0-4 16,-2 0-1-16,6-3 1 15,-6 1-10-15,3-4-2 16,-4 4-26-16,1-6-9 16,-6 2-41-16,-3-4-15 15,-3-1-48 1</inkml:trace>
  <inkml:trace contextRef="#ctx0" brushRef="#br1" timeOffset="317192.3209">20365 14560 312 0,'-6'-3'115'0,"9"3"-62"0,-3 3-18 0,0-3 38 15,0 5-19-15,-3 9-6 16,0 1-13-16,0-1-2 31,-3 12-19-31,0-2-4 0,0 21 1 0,0-8-5 16,-3 16-1-16,1-8-7 16,-4 8-1-16,3-8-21 15,0 5-7-15,0-8-33 16,0 6-13-16,0-8-110 15</inkml:trace>
  <inkml:trace contextRef="#ctx0" brushRef="#br1" timeOffset="320812.3222">20934 14917 196 0,'17'-18'74'0,"-5"10"-40"0,3-5-16 0,-9 2 25 15,0-2-11-15,0-3-3 0,0 0-6 16,-6 0-3-16,0 0-10 15,-6 3 5-15,-3 2 2 0,-3 6-1 16,-9 5 1-16,-5 11-9 16,-1 7-3-16,-3 3-1 15,3 11 0-15,3 3 4 16,4 4 5-16,2-2-5 0,9-10 0 16,0-3-4-16,3-3-3 15,0-3-3-15,6-2-1 16,0-3 4-16,12-7 1 15,0-1 0-15,21-21-2 16,17-21-4-16,4-5-2 16,-10-3-2-1,-5 0 2-15,-9 8 6 16,-6 5 2-16,-6 8 2 0,-7 8 0 16,-5 6 0-16,-9 10 2 15,-5 10 3-15,-4 9 2 16,-3 7-3-16,0 11-3 15,3 3-2-15,6-14 0 16,0-2-2-16,6 0-1 0,0-3-4 16,6-2 0-16,0-3-5 15,12-14-1-15,-3 1-15 16,8-22-6-16,22-18 5 16,9-13 2-16,8-6 4 15,-2-15 2-15,-7-8 3 16,-8 5 2-1,-9 10 8-15,-13 11 4 16,-5 13 28-16,-9 11 14 16,-3 13-3-16,-9 16 0 15,-9 14-15-15,-8 17-6 16,-10 12-4-16,-12 10 1 16,0 10 4-16,1 14 1 15,2 0-6-15,9-6 0 0,6-10-8 16,7-11-1-16,8-7-4 0,12-14-3 15,12-13-3-15,17-11-1 16,13-18-3 0,6-19 1-16,-7-10 0 0,-5-6 1 15,-9 3 0-15,-13 5 2 16,-8 1 4-16,-15 7 3 0,-20 5 0 16,-19 6-1-16,-6 8 5 15,4 8 4-15,2 2 1 16,3 6 4-16,10 2-9 15,8 0-3-15,9 3-9 16,12 3 0-16,3-1 3 31,15-2 2-31,12 0-1 0,17-2 2 16,10-1-15-16,0-3-4 16,-1-2-10-16,1 0-2 15,-1 0-9-15,-2-2-4 16,-9 2 18-16,-13 0 10 15,-8 2 11-15,-15-2 6 16,-6 0 10-16,0 0 5 0,-3-2 8 16,-3-3 3-16,3-1-9 0,0-2-3 15,3 0-10-15,6 0-5 16,6 0 0-16,6 1 0 16,3 1-2-16,6 4 2 15,2 2 1-15,-2 5 0 31,-3 5 0-31,0 6 2 0,-6 6 1 16,-3 4 1-16,-10 8 0 16,-8 3 2-16,-8 0 3 15,-10 0 5-15,-9-5 1 16,-3-8 0-16,-2-5 4 16,2-11 0-16,3-8-6 15,6-6-3-15,3-12-5 0,6-9-4 16,7-2-5-16,8-5-2 15,8-6 3-15,13 3 1 16,15 3-1-16,9 2 2 16,-7 8-4-16,10-2 1 15,-3 7 0-15,-4 11-1 0,-5 5 4 16,-9 6 2-16,-6 5 0 0,-9 8 2 16,-9 8 4-16,-6 2 4 15,-3 11-2-15,-6 6 2 16,-6 2-4-16,-6-3-2 15,0-8 2-15,3-7 2 16,4-6-6-16,5-5-2 31,9-8-3-31,6-14-2 0,9-9-2 16,5-12 1-16,1-7-6 16,6-3-1-16,6-6 5 15,11 4 1-15,1 4 1 16,3 6 1-16,-4 3 3 15,-5 10 0-15,-9 5 1 16,-9 6 2-16,-9 8 5 0,-12 10 6 16,-6 11-5-16,-6 2-2 15,-6 8 1-15,0 4 2 16,3-4-4-16,7-2-3 16,2-9-4-16,6-4-1 15,6-11-1-15,9-11 0 0,5-10-4 31,10-11-2-31,-6 6-2 0,18-22 0 16,-7 0 4-16,1 1 5 16,-3 2 0-16,-6 10 1 15,-6 9 4-15,-6 10 1 16,-9 10 7-16,-3 12 6 16,-3 9-4-16,-3 12-2 15,-6 4-1-15,0 6-1 0,3-2-7 16,3-4 0-16,3-7-1 15,3-5 2-15,3-3-8 16,3-6-3-16,3-5-22 16,9-10-7-16,5-8-27 15,7-11-12-15,6-8-11 16,6-5-6 0,-4-3 8-1,-2 0 7-15,-6 6 48 16,-6 2 93-16,-10 6 45 15,-5 4-19-15,-6 4-13 16,-9 4-20-16,-5 6-6 16,-7 6-27-16,-6-1 3 0,3 6-1 0,3 2-12 15,3-3-5-15,3 1-4 0,6 2 0 16,6-2-4-16,6-1 0 16,6 1 1-16,6-3 0 15,3 0-5-15,3 0 1 16,0-3 0-16,-4 3-1 15,1 0 4-15,-6 0 0 16,-9 2 3-16,-3 1 1 0,-9 2 16 16,-15 3 10-16,-8-3-4 15,-4 1-2-15,-3-1-11 16,3-3-5-16,4-2-9 16,2 0-1-16,6-2-61 15,3-25-165 16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02:33.06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9926 3977 336 0,'-131'-96'126'0,"131"96"-68"0,-152-103-59 0,132 87 23 15,-31-42-7-15,9 11 4 16,1-33-13-16,5 11-6 16,30-31 0-16,3 15 1 0,54-23 2 15,-7 18-4-15,63 2 1 16,-14 12-20-16,59 23-7 0,-21 10 12 15,35 28 7-15,-26 4 6 16,3 37 4-16,-21-4 25 16,-24 46 12-16,-11-9-6 15,-40 41-4-15,-5-13-2 16,-36 27 2-16,0-19-9 31,-51 17-2-31,6-17 1 0,-50-8 0 16,15-13-6-16,-51-21-3 15,18-8-8-15,-42-32-1 16,21-2-1-16,-21-32 0 16,24 2-11-16,15-28-3 15,17 7-17-15,25-18-8 16,11 10-30-16,31-5-13 0,2 8-78 16,27-5-48-16,0 8 96 15</inkml:trace>
  <inkml:trace contextRef="#ctx0" brushRef="#br0" timeOffset="21915.1371">5804 9300 676 0,'0'0'0'0,"-3"-29"-61"0,3 29-134 31,-3 0 98-31</inkml:trace>
  <inkml:trace contextRef="#ctx0" brushRef="#br0" timeOffset="22782.6745">4869 9290 192 0,'-21'-11'71'0,"21"11"-38"0,-18 0 8 0,15 0 46 16,0-3-46-16,3 3 6 15,-3-2-29-15,12 2 18 16,-3 0-21-16,12 0 17 0,-3 0-18 0,15 0 6 15,-6 0-12-15,20 0 9 16,-2-6-10-16,6 4 5 16,11-4-4-16,-8 1-3 15,17 5-2-15,-8 0 0 16,11 0-2-16,-11 0-1 0,-4-10 3 31,-8-1-2-31,-3 8 2 16,-7 1 0-16,-2-1 1 15,-6 0-5-15,-3-2 1 16,-1 0 0-16,-8 0 2 16,-3-1-1-16,0 1-1 0,-3 2 1 15,0 1-1-15,-3 2-11 16,0-3-5-16,0 0-10 0,-4 1-4 16,1-1-25-16,0 6-12 15,0-1-67 1,-3 4-57-16,0-1 75 15</inkml:trace>
  <inkml:trace contextRef="#ctx0" brushRef="#br0" timeOffset="23363.49">4985 9620 364 0,'-9'21'137'0,"9"-21"-74"0,0 0-56 0,0 0 31 15,6 0-26-15,0 0-6 16,12 3-3-16,-3-3 0 31,15 3-1-31,-4-1-2 0,10 6 3 0,-6-2-2 16,0 7 2-16,-6-3 0 15,-7 12 3-15,1-4-1 16,-15 14 0-16,-3-6-3 16,-21 6 1-16,4-5-2 15,-16 10 2-15,6-6 4 16,-18 4 6-16,10-6-1 0,-7-3 1 16,6-2-3-16,6-5-1 15,4-4-8-15,14-1-2 0,3-4-3 16,18-2 0-16,-3-2 3 15,15-6 0 1,-4 0 1-16,28-6 0 0,-6 1-11 16,14-6-3-1,-8 1-31-15,9-3-10 16,-10-1-65-16,13-4-27 16,-10 2 17-1</inkml:trace>
  <inkml:trace contextRef="#ctx0" brushRef="#br0" timeOffset="23787.66">5717 9678 284 0,'-9'6'107'0,"9"-6"-58"0,-14-32-20 16,14 27 33-16,-9 2-30 0,0 0-12 16,-9-2-13-16,3 2-4 15,-12 6-1-15,6 0 3 0,-5 2 1 16,5 0 6-16,0 6 3 0,3 0-2 15,3 4 2-15,3-1-6 16,6 7-3-16,0-3-3 16,12 1-3-16,0-3-2 15,18 0-1-15,-3-3 4 16,12-3 3-16,-7 1-3 31,7 0-1-31,-6-3 0 0,0-1 0 16,-3 1 2-16,-7 6 3 15,4-4 11-15,-12 3 5 16,0 1-9-16,-9-1-2 16,0 0-4-16,-24 0-1 15,3 1-1-15,-20-1 2 16,5-3-5-16,0-2-1 0,4-2-18 0,2-6-5 16,6 0-31-16,6-6-10 15,3 1-64-15,12-8-25 16,0 2 23-1</inkml:trace>
  <inkml:trace contextRef="#ctx0" brushRef="#br0" timeOffset="25505.0991">5848 9308 192 0,'-3'5'71'0,"3"-5"-38"0,0-5-8 15,0 2 25-15,0-5-5 16,0 3-2-16,0 3-9 15,0 2-1-15,0 7-19 16,0-1-6-16,0 12-3 0,0-2-3 0,-3 3 1 16,3-3 0-16,-3 10 1 15,3-5-2-15,0 3-2 16,0-5 1-16,0-1-1 16,0-2-47-16,0 2-18 15,0-2-77 1</inkml:trace>
  <inkml:trace contextRef="#ctx0" brushRef="#br0" timeOffset="25905.016">5444 8464 284 0,'-3'16'107'0,"3"-16"-58"0,0 48-48 0,0-43 21 0,3 11-12 0,-3-3-1 16,3 16-5-16,0-3-1 16,-1 27-1-16,1-8-2 0,-3 3 1 15,0-8-26-15,0 2-10 16,0-5-92-1</inkml:trace>
  <inkml:trace contextRef="#ctx0" brushRef="#br0" timeOffset="27239.349">3036 9043 244 0,'-6'-15'93'0,"6"15"-50"0,0-8-46 0,0 5 16 15,3 0-5-15,0 1 2 0,2 4 10 16,1-2 5-16,0 24-13 15,0-3-7-15,0 38-1 0,-3-12-3 16,0 43 2-16,-3-16 0 16,0 11 1-16,0-14-2 15,0 6 1-15,0-8-40 16,6-3-14 0,0-10-74-1</inkml:trace>
  <inkml:trace contextRef="#ctx0" brushRef="#br0" timeOffset="27592.0797">3393 9435 268 0,'0'-13'101'0,"0"13"-54"0,18-43-48 0,-15 36 20 16,8-15-13-16,-2 4-1 15,18-1-3-15,-3 3-2 16,9 1 1-16,-6 1-1 0,5 4 2 15,-2 2 1-15,-3 16 1 16,-6 0-2-16,-3 16 1 0,-4-3 13 16,-5 13 7-16,0-5 15 15,-9 8 6-15,0-5-10 16,-15 5-3-16,3-5-9 16,-14-8-2-16,2-6-11 15,-6-15-3-15,0-1-4 16,4-15-2-1,2 0-2-15,3-6 1 16,3 4-10-16,6-20-5 16,0 6-23-16,9-3-8 15,0 3-32-15,18 0-13 16,-3 3-48 0</inkml:trace>
  <inkml:trace contextRef="#ctx0" brushRef="#br0" timeOffset="27854.7411">4036 9165 348 0,'3'0'132'0,"-3"0"-72"0,15 8-55 15,-13-8 30-15,10 5-23 16,-3 1-4-16,6 20-3 15,0-2-1-15,3 10-2 16,-3-5-2-16,6 11 1 0,-3-5-8 16,5 7 0-16,-2-8-30 15,3 6-13-15,-3-6-54 0,-3-7-21 16,-3-3 15 0</inkml:trace>
  <inkml:trace contextRef="#ctx0" brushRef="#br0" timeOffset="28070.9583">4455 9218 284 0,'-12'-16'107'0,"12"16"-58"0,-8-8-20 0,8 6 36 15,-6-1-20-15,3 3-3 16,-6 3-18-16,3-1-5 16,-9 12-11-16,3-4 4 0,-6 22 3 15,0-6-5-15,-6 17-3 31,4-9-4-31,-1 22 0 0,3-9-13 16,-9 9-6-16,3-9-33 16,-8 4-14-16,5-12-115 15</inkml:trace>
  <inkml:trace contextRef="#ctx0" brushRef="#br0" timeOffset="30067.3236">6414 8832 296 0,'-36'0'110'0,"36"0"-60"0,-12 34-58 0,12-31 16 16,0-14-11-16,0 3 0 15,9 0-12 1,-3 3-5-16,15-5 11 16,-3-1-36-16,12-10-11 0,-7 2-43 15</inkml:trace>
  <inkml:trace contextRef="#ctx0" brushRef="#br0" timeOffset="30235.6235">7045 8250 200 0,'-3'-6'77'0,"3"6"-42"0,-3-8-26 0,3 6 19 16,0-1-16-16,0 1-7 15,6-4-3-15,-3 1-2 16,12-11-69-16,-3 3-30 0,17-19 17 16,-2 3 11-16</inkml:trace>
  <inkml:trace contextRef="#ctx0" brushRef="#br0" timeOffset="30382.8173">7530 7705 144 0,'15'-32'55'0,"-15"32"-30"0,15-40-1 0,-12 32 24 16,3 0-20-16,0 0-7 31,3-5-16-31,0 3-3 0,6-12-2 16,-1 7 0-16,7-9 0 0,-3 3-71 15,9-9-55 1,-3 4 37-16</inkml:trace>
  <inkml:trace contextRef="#ctx0" brushRef="#br0" timeOffset="30536.0431">8176 7014 244 0,'9'-8'90'0,"-9"8"-48"0,6-16-45 0,-3 14 19 16,0-6-12-16,0 2-2 15,3-4-4-15,0-3 1 16,3-1-85-16,3 4-37 0,-3 5 40 31,-1-1 20-31</inkml:trace>
  <inkml:trace contextRef="#ctx0" brushRef="#br0" timeOffset="31052.0967">6631 9525 292 0,'-6'0'110'0,"6"0"-60"0,0 3-56 16,0-3 17-16,3 2-9 16,0-2-2-16,3 6-2 15,0-4 1-15,12 9 1 16,-3-3-49-16,18 5-19 0,-7-2-30 31,10 10-25-31,0 0 53 16</inkml:trace>
  <inkml:trace contextRef="#ctx0" brushRef="#br0" timeOffset="31168.0829">7137 9935 84 0,'33'35'33'0,"-33"-35"-18"0,27 23-13 0,-21-20 9 0,6 8-5 16,-3-4 2-16,5 4-36 0,1 0-15 15,3 2 7-15,-3 0 6 16</inkml:trace>
  <inkml:trace contextRef="#ctx0" brushRef="#br0" timeOffset="31336.3196">7700 10398 196 0,'0'21'74'0,"0"-21"-40"0,3 27-42 16,0-25 12-16,3 9-4 15,-3-3 2-15,6 5-3 16,-3-2-2-16,8 5-47 16,-2-3-21-16,6 5 3 15,-3-2 4 1</inkml:trace>
  <inkml:trace contextRef="#ctx0" brushRef="#br0" timeOffset="31483.0558">8155 10800 204 0,'3'24'77'0,"-3"-24"-42"0,9 24-28 0,-6-21 20 0,3 7-16 16,0 1-4-16,3-1-4 0,-3 1-3 15,6-1 1-15,-3 1-26 0,3-3-8 16,-3 0-62 0</inkml:trace>
  <inkml:trace contextRef="#ctx0" brushRef="#br0" timeOffset="39402.6029">8709 6578 204 0,'-12'21'77'0,"12"-21"-42"0,-6-6-17 0,6 4 23 15,0 2-10-15,0 0-1 16,0-3-4-16,0 0-1 16,6 1-14-16,0-1 2 0,12 1 3 0,-3 2-4 31,17-6 1-31,-5 4-8 15,12-1-3-15,-6 0-1 16,17 1-1-16,-2-1 2 0,11-8 1 16,-8 1-4-16,0 7 1 15,-7 1 2-15,-5 7 3 16,-6 0-2-16,-4 0 0 16,-2-2 1-16,-3 0 2 15,-6-1-21-15,-3 1-9 16,-3 0-59-16,-3-3-23 0,0 0-21 15</inkml:trace>
  <inkml:trace contextRef="#ctx0" brushRef="#br0" timeOffset="39902.9526">8819 6742 268 0,'-9'-3'101'0,"9"3"-54"0,0 0-28 16,0 0 29-16,3-3-19 16,0 3-6-16,9-2-6 31,0-1-1-31,12 0-8 0,-4 1 1 0,10 2 4 15,-3 0-7-15,15 0-3 16,-7 0 0-16,16-6 0 16,-6 1-1-16,2 0 1 15,-8 2-2-15,3 1-1 16,-7-1 3-16,-2 0 0 16,-3 1-10-16,-3-1-5 0,-4 3-30 15,-5 0-10-15,-3 0-55 16,0-3-23-16,-3 1 19 15</inkml:trace>
  <inkml:trace contextRef="#ctx0" brushRef="#br0" timeOffset="44809.9235">8617 7046 212 0,'-9'-3'79'0,"9"3"-42"0,0-2-15 0,0 2 28 15,3-3-19-15,-3 0-5 16,9 1-1-16,-3 2 1 15,14-3-13 1,-2 0-1-16,24 3-1 0,-6 0-4 0,14-2 1 16,-8 2-5-16,26-3 0 15,-8 0 1-15,11 1 0 16,-11-1-2-16,8-5 1 16,-8 0 0-16,8 3 1 15,-8 0-2-15,-4-1-2 16,-8 4 1-16,-3 2 1 0,-10 0-36 15,-5 0-15-15,-6 0-59 16,-9 5-23-16,-3 0 22 16</inkml:trace>
  <inkml:trace contextRef="#ctx0" brushRef="#br0" timeOffset="47014.4042">5822 11369 280 0,'-42'19'104'0,"42"-19"-56"0,-33 34-25 15,30-31 29-15,-3-3-16 16,0 0-6-16,6-6-22 16,0 1-7-16,12-13-2 0,0 2-2 0,27-16-1 15,-6 6 3-15,26-17 2 16,-8 6 0-16,29-21-1 16,-11 8-35-16,17-11-14 0,-12 8-63 15,16-3-64 1,-16 11 58-16</inkml:trace>
  <inkml:trace contextRef="#ctx0" brushRef="#br0" timeOffset="47283.459">6539 10639 324 0,'-54'26'121'0,"54"-26"-66"0,-29 3-60 0,26-3 20 15,-3 0-7-15,3 0 0 16,6 0-7-16,0 0 0 15,15-3-1-15,-4 1-3 0,13-19 2 16,-3 5 1-16,15-5 0 0,-7 2 0 16,7-5 2-16,-6 3-1 15,-6 5 2-15,-4 0 0 16,-17 32 1-16,0 0 6 0,-18 18 4 16,4-2-5-16,-10 13-1 15,3-5-6-15,-12 15-2 16,3-7-38-16,-12 10-16 15,7-5-94-15</inkml:trace>
  <inkml:trace contextRef="#ctx0" brushRef="#br0" timeOffset="48785.2598">2705 12660 280 0,'-39'-5'104'0,"39"5"-56"0,6-56-58 15,-3 49 14-15,6-9-8 16,0 0 3-16,6-3-2 0,0 3 1 16,9-2 2-16,-3 2 0 0,5 5 0 15,-2 3 13-15,0 6 6 16,-6 2-3-16,0 29 1 16,-3-5-4-16,-3 10 2 15,-4-2-2-15,-2 8 0 0,-3-6 1 16,-6-2 4-16,0-6-8 15,0 1-1-15,1-4-7 16,-1-1-2-16,0-4-2 16,3-18 0-16,0 0 2 15,6-21 0-15,-1 5-3 16,7-32 0-16,-3 11 2 0,9-10 0 16,-3 7-4-16,3 6-1 15,-3 5 7-15,0 13 4 16,-3 3-2-16,-3 36 0 15,-4-4-1-15,-2 15 1 16,0-5-2-16,-3 14-1 16,0-9 1-1,0 8-1-15,0-2-29 16,6-8-10-16,-3-3-34 0,12-21-11 16,0 0 0-1,6-27-3-15,-3 3 46 16,3-26 25-16,-4 2 14 15,-2-7 45-15,0 7 21 16,-3-2-8-16,-3 5-3 0,-3 2-21 16,0 6-8-16,0 5-14 15,0 3-6-15,3 3-1 0,-3 2-2 16,6 3-1-16,-3 2-2 16,6 8-1-16,-4 1 2 15,4 10 2-15,-3-3 2 16,0 13 1-1,-3-2 0-15,-3 6 2 16,-3-4-1-16,-3 14 0 16,0-6 8-16,-15 1 6 15,3-6-6-15,-15-3 0 16,4-2-3-16,-7-5-1 16,3-1-8-16,3-7-2 15,3 0 0-15,6-24 0 0,4 2-2 16,11-13 0-16,0 3-1 0,14-10 0 15,1 4 0-15,12 3 0 16,-3 6 3-16,3-3 2 16,-6 5-2-16,2 13-2 15,-2 1 4 1,-3 18 3-16,-3 0-1 0,-3 13-2 0,0-3 6 16,-6 14 5-16,0-5 0 15,-6 2 3-15,0-5-4 16,-3-3 1-16,0-3-7 15,0-10-3-15,0 0-1 16,3-24-1-16,0 3-5 31,0-11-1-31,0 3 5 0,9-13 5 16,-3 4-7-16,12-14 1 16,-4 6 0-16,13-4 1 15,-6 8 1-15,3 10 0 16,-3 5 2-16,-3 22 1 15,-4 0 10-15,-8 18 6 16,0-3 1-16,-6 17 3 0,0-6-11 16,0 11-2-16,0-9-6 15,9 4-3-15,-3-6-3 0,15-11 1 16,-6-2-1-16,9-16 0 16,-3 0-7-16,2-24-2 15,-2 6-18-15,6-11-9 31,-3 5-64-31,9-21-28 0,-7 8 1 16</inkml:trace>
  <inkml:trace contextRef="#ctx0" brushRef="#br0" timeOffset="54254.8074">3476 13248 224 0,'-6'0'85'0,"6"0"-46"0,0 0-15 0,0 0 29 16,3 2-25-16,0 1-7 16,9 23-14-16,0-2-3 0,6 29-2 15,0-5 1-15,2 21 0 0,-2-11 1 16,3 0 2-16,-6-8-1 16,-3-2 0-16,-3-8-3 15,-6-14 1-15,0-5-2 16,-12-26 2-16,0 0-9 15,-21-22-1-15,6 6 6 0,-5-11 2 16,5 6 1-16,0 5-2 16,3 5 1-16,0 13-1 0,3 0 2 15,7 19 1-15,2-2-1 16,3 28 1-16,0-8 0 16,3 14 1-16,3-8-2 31,6-1 1-31,0-4-2 0,9-6-1 15,-4-5-2-15,16-9 1 16,-3-1 3-16,12-25 1 16,-7 1-4-16,4-33 1 15,0 6-5-15,-6-13 1 16,-3 5-5-16,-1-8 1 16,-2 8 4-16,-3 3 2 0,-3 5 2 15,-3-6 0-15,0 6 0 16,-6 8 2-16,0 3 1 15,-3 12 1-15,0 4-2 16,-6 7 1-16,3 1 0 0,-6 10 3 16,0-3-1-16,-3 13 2 31,3-2-2-31,0 11 2 16,3-3 2-16,0-1 2 15,3-4-1-15,3 26-1 0,0-5-5 16,3-14-3-16,-3-2 0 15,6-6-1-15,0-2 2 16,9-5 1-16,-4-3 1 16,10-16 0-16,-3 0-2 0,6-3-2 15,-3 3 1-15,0-8-1 16,-7 3-22-16,-2-8-10 16,0 3-31-16,-6-1-12 15,-3 3-59 1</inkml:trace>
  <inkml:trace contextRef="#ctx0" brushRef="#br0" timeOffset="56087.9691">4187 13372 144 0,'0'-3'55'0,"0"3"-30"0,0-10-12 0,0 7 19 15,0 1-3-15,0-1 1 16,0-2-6-16,0 2-3 15,0 3-11-15,0 0 0 0,-3 3 1 16,1-1 0-16,-7 4 3 16,3-1-1-16,-3 5 2 0,0 1 1 15,-6 5 2-15,3 0-4 16,-3 8 2-16,0-3 0 16,3 5-1-16,0-2-5 15,3 0-4-15,1-6-6 16,5-2 0-16,0-3-2 15,9-2 0 1,-1-3 2-16,4-8 0 16,0 0 0-16,3-13 2 15,0 2-1-15,0-29-1 16,-3 9 1-16,0-6-1 16,0 5-5-16,-3-10-1 15,0 10 3-15,0-3 1 0,0 6 2 16,-3 3 2-16,0 2-3 0,0 6 0 15,0 2 1-15,0 10 2 16,0 4-3-16,2 18-2 16,1-3 4-16,0 29 1 15,0-5-3-15,0 21-1 16,0-7 5-16,-3 28 3 16,0-13 10-16,-3 11 7 0,0-14-10 15,-3-7-2-15,0-8-5 16,-3-9-1-16,0-4-8 15,-9-22 0-15,4 0-15 16,-13-31-5-16,3 2 3 16,6-16 1-16,3 3 7 31,12-8 5-31,0 8-1 0,12-3 1 16,-3 6 1-16,6-4 2 15,-3 7 2-15,6-4 1 16,-1 3 1-16,10-5 0 15,-3 3 0-15,3-9 2 16,-3 6-1-16,-1-2-1 16,-2 4 1-16,-3-5-1 0,-3 9-9 0,-6-4-2 15,-3 3 6-15,-6 3 2 16,0 3 5-16,-12 4 1 16,3 4 3-16,-3 10 3 15,0 0 5-15,3 10 1 16,0 1-4-16,3 15 1 31,3-4 2-31,6 9 3 0,-3-4-7 16,9-1-3-16,0 1-7 15,6-6 0-15,-3-3 0 16,6-7 0-16,0 0 0 16,3-17 2-16,-3 4-21 15,-1-22-7-15,-2 3-9 16,0-16-2-16,-3 7 3 0,0-9 1 15,-3 7 16-15,0-5 8 16,0 5 8-16,0 3 5 16,-3 3 16-16,0 10 7 15,0 3-2-15,2 15-1 0,-2-2-7 16,3 16 0-16,-3-3-4 16,0 14 0-16,0-6 1 0,0 8 2 15,-3-5-5-15,0-3 1 16,0-2-7-16,0-12-1 15,0 1 0-15,-3-18 0 16,0-1-11-16,3-13-3 16,0 6 3-16,6-6 3 31,-3 3-4-31,9 2-2 0,0 4 1 16,5-1 0-16,-2 2-14 15,6 1-8-15,-6 3 12 16,6-4 8-16,-6 1 0 15,0-5 3-15,-4 2 6 16,1-5 3-16,-3 2-4 16,-3 1 0-16,0 2 1 0,-6 0 3 15,0 3 0-15,-3 5-1 16,0 0 5-16,-6 10 1 16,0 1 9-16,-3 16 2 15,0-4 5-15,0 12 3 16,0-6 4-16,0 11 2 0,4-6-8 31,2 6-1-31,0-6-15 0,6-2-5 16,0-3-3-16,5-5-1 15,1-2 2-15,3-12 2 16,0 1-3-16,3-16 0 16,-3 2-8-16,3-15-4 15,-3 2-2-15,0-16-1 16,-3 6 2-16,0-9 3 0,-3 6 2 15,-1 3 3-15,1 5 4 16,-3 8 3-16,-3 2 6 16,0 16 4-16,0 1 5 15,0 15 2-15,0-2-3 16,3 15 1-16,-3-2-5 16,3 2-1-1,0-2-4-15,3 0-1 16,0-3-3-16,6-5 1 15,-3 0-2-15,6-11-1 16,-3 0-2-16,3-7-1 16,0-1-27-16,-1-15-10 15,-2 2-132-15,0-11-61 16,-3 6 117-16</inkml:trace>
  <inkml:trace contextRef="#ctx0" brushRef="#br0" timeOffset="57018.5027">5128 12263 288 0,'-24'-7'110'0,"24"7"-60"0,-3-90-41 0,3 76 25 15,-3 14-8-15,3 0 2 16,-3 21-12-16,0-5-2 16,6 32-8-16,0-8 3 0,9 42 3 15,0-11-4-15,6 30-2 16,-3-17 3-16,6 12 2 16,-3-12-6-1,2-12-3-15,-2-11-4 16,3-11 1-16,-3-8 1 15,0-23 0-15,-3-3-3 16,-6-32 0-16,0 2 2 16,-15-17 0-16,0 4 1 15,-24-5 0-15,3 6 0 16,-12 5 2-16,7 5-1 0,-1 8 2 16,6 3 2-16,-3 7 4 15,7 1-4-15,5 13-1 16,3-3-4-16,9 3-1 15,0-3-1-15,18-2 0 16,-3-3 0-16,23-14 0 0,-5 1 4 16,15-13 1-16,-6 2-4 0,2-16 1 15,-5 6-5-15,6-22 1 16,-6 6-5-16,2-3-1 16,-2 5 2-16,-12 6 5 15,-3 4 2-15,-9 7 1 16,0 1 0-16,-9 20 2 31,0 2 5-31,-6 18 6 0,3-2-3 16,-3 3 2-16,3-3-3 15,3 13 2-15,0-5-6 16,9 2-1-16,-3-2-2 16,11-3-2-16,1-2 1 15,12-6-1-15,-6-3 0 16,12-15 0-16,-7 0 0 0,1-22 0 15,-3 9-7-15,3-22 0 16,-7 6-10-16,4-6-4 16,-6 6 6-16,-6-3 4 15,-3 5 7-15,-3 0 4 16,0 6-6-16,-3 4-1 16,-3 4-14-1,0 5-4-15,0-1-31 0,0 7-12 16,0 1-68-1</inkml:trace>
  <inkml:trace contextRef="#ctx0" brushRef="#br0" timeOffset="61377.0011">8771 7263 236 0,'-17'0'90'0,"17"0"-48"0,-3 5-34 0,3-5 21 16,5 0-11-16,1 0-3 16,15 3-4-16,-3-1-2 15,15-2-5-15,-6 0 2 0,11-5 0 0,-2 0 2 16,18-8 0-16,-10 2-4 15,16-2-3-15,-10 2 0 16,10 1 1-16,-9 2-1 16,17 0 2-16,-11 0-2 15,5 0 2-15,-11 3-13 0,-1-1-3 16,-8 4-43-16,-6 7-17 16,-7 0-45-1</inkml:trace>
  <inkml:trace contextRef="#ctx0" brushRef="#br0" timeOffset="61695.6087">8742 7496 260 0,'-36'2'96'0,"36"-2"-52"0,-3 0-34 0,3 0 25 0,9-2-15 16,-3-1-1-16,24-2-7 15,-4 2 0-15,13-2-7 16,-6-1-1-16,20-1 2 0,-5-1-3 16,20 0 0-16,-11 0-1 15,8-3-2 1,-8 3 1-16,11-2 1 15,-8 2 1-15,6 0 1 16,-13 2-62-16,-2 9-25 16,-7 0-49-1</inkml:trace>
  <inkml:trace contextRef="#ctx0" brushRef="#br0" timeOffset="67264.4957">5223 6641 184 0,'-38'-37'71'0,"38"37"-38"0,-27-21-1 0,24 16 27 16,0-1-16-16,0 1-7 16,0 5-17-1,3 0-5-15,6 13-8 16,-3-2 0-16,6 26 1 0,0-5-3 15,3 39-1-15,-3-13-1 16,5 24 1-16,-2-13-4 16,0-3 0-16,0-8-15 0,0-5-6 15,-3-10-16-15,3-20-6 16,-3-1 13-16,3-33 5 16,0 3 16-16,0-32 6 15,-4 9 0-15,1-28 3 0,-3 12 7 16,3-9 6-16,-3 9 5 15,3-6 4-15,0 8-9 16,6-3-2-16,-3 8-6 16,12 6-1-16,-3 5 1 0,8 16 2 15,-2 2 8-15,3 14 5 16,-6-1-5-16,-1 28-3 16,-5-4 5-16,-6 3 1 15,-3-5 0-15,-12 10 2 16,0-5 1-16,-15 0 2 0,3-5-8 31,-8-8-3-31,2 0-6 16,-3-21-2-16,3 2-3 15,-6-7-1-15,7-1-1 16,-1-10 0-16,3 5-11 0,6-5-5 16,3 5-36-1,12-5-16-15,0 5-62 16,18-5-42-16,-3 5 81 0</inkml:trace>
  <inkml:trace contextRef="#ctx0" brushRef="#br0" timeOffset="67896.1121">5887 6625 160 0,'-12'5'60'0,"12"-5"-32"0,-3 3-11 0,3-3 20 0,3 0-15 15,-3 0-2-15,6-5-8 16,0 2 0-16,9-7-7 16,0 2 1-16,3-8 4 0,0 3-6 15,-1-14 0-15,1 3 0 16,-3-7 2-16,0 4-3 31,-6 3 0-31,-3 0 1 0,-9 11 2 16,0 0 6-16,-15 13 4 15,3 0 5-15,-9 26 4 16,4 1-2-16,-1 7 0 16,3-5 3-16,0 11 1 15,3-6-12-15,6 6-4 16,3-8-9-16,12 0-2 0,-3-6-2 15,18-15-2-15,-3-3 5 16,15-11 1-16,-7 0-3 16,7-13 1-16,-6 3 2 15,3-3 1-15,-6 1-1 16,-1-4-2-16,-2 3-19 0,0-8-8 31,-3 6-13-31,-3-6-2 0,-3 3-31 16,-3 0-13-16,0 2-29 15</inkml:trace>
  <inkml:trace contextRef="#ctx0" brushRef="#br0" timeOffset="69935.3257">6316 6165 140 0,'-18'-19'55'0,"18"19"-30"0,-12 11 15 0,12-11 28 0,-6-3-25 16,0 1-9-16,-3-9-15 15,3 3-4-15,-3-21-9 16,3 2-2-16,0-7 2 0,0 5-3 16,3-8 0-16,0 5-1 0,6-15 1 15,0 7-4-15,9-16 0 16,0 11 1-16,21 0 0 16,-3 6-3-1,14 4 2-15,-8 6 1 16,9 11 2-16,-7 2-1 15,10 16 2-15,-6 0-2 16,-4 26 2-16,-5-5 13 16,-12 16 7-16,-3-5 6 15,-15 13 5-15,0-5-13 16,-12 21-4-16,3-14-4 0,-6-2-1 16,0-8-4-16,-9-5-3 15,3-5-2-15,-11-9-3 16,2-2 1-16,-12-8-1 0,6 0 0 15,1-19 0-15,5 3-3 16,3-5 2-16,3 3-4 16,6-9-1-16,0 3-2 15,9-2 2-15,1 2-1 16,13-3 0-16,1 3-1 0,9-2 2 16,-3 2 4-16,3 3 1 15,-3 2-2-15,0 1 2 16,-3 2 3-16,0 2 1 31,-3 1 1-31,-1 0 2 0,-2-1-5 16,-3 1-1-16,0 0 6 15,0 0 4-15,0-3-5 16,3 2-3-16,0 4-4 16,3-4 1-16,-3 4 1 15,6-4 0-15,-3 4 0 16,3-3 2-16,-3-1-1 0,3 1-1 15,-3 0-35-15,2-3-14 16,1 2-63-16,0-2-28 16,-3 1 22-16</inkml:trace>
  <inkml:trace contextRef="#ctx0" brushRef="#br0" timeOffset="77793.2895">8730 10335 236 0,'-24'-11'88'0,"24"11"-48"0,-3-3-18 0,3 3 26 0,3-2-19 16,0 2-3-16,12-3-5 15,0 0 1-15,20-2-12 16,-5 3-3-16,12-4-1 0,-7 1-1 16,31-3 2-16,-15 0-4 15,14-3 0-15,-8 4-1 16,5-1-2 0,-8 2 3-16,5 4 2 15,-8-1-15-15,-7 3-8 16,-5 0-35-16,-9 3-14 15,-6-1-71 1</inkml:trace>
  <inkml:trace contextRef="#ctx0" brushRef="#br0" timeOffset="78109.0405">8834 10570 272 0,'-39'5'101'0,"39"-5"-54"0,-9 30-35 0,9-28 26 0,3-7-18 16,-3 2-3-16,15 6-2 16,-3 0 0-16,15-3-8 15,-3 0-2-15,8 0 1 0,1 0-3 16,18-3-2-16,-10 3 0 15,19-5-1-15,-9 2 2 0,2-5 3 16,-8 3 0-16,5 2 0 16,-8 0-12-16,0 3-5 15,-7 0-38-15,-5 3-15 16,-3-3-71 0,-12 11-32-16,0-3 84 15</inkml:trace>
  <inkml:trace contextRef="#ctx0" brushRef="#br0" timeOffset="78508.8506">8810 10967 200 0,'-27'45'77'0,"27"-45"-42"0,-6-26-8 0,6 20 29 16,0 12-18-16,0-4-6 16,9-2-6-16,0 0-2 15,15-10-13-15,-3 2 2 0,9-3 1 16,-4 3-10-16,19-2-1 15,-9-1 1-15,20 0 2 16,-8 3-2 0,6 0-1-16,-10 3-1 15,7-5 1-15,-10 2-2 0,7 2 2 16,-6-2-11-16,-1 6-2 16,-5 2-30-16,-6 0-12 15,-3 0-46-15,-6 18-17 16,-4-4 11-1</inkml:trace>
  <inkml:trace contextRef="#ctx0" brushRef="#br0" timeOffset="78894.4466">8828 11250 188 0,'-21'5'71'0,"21"-5"-38"0,-6 3-6 0,6-3 27 16,0 0-22 0,0 0-7-16,9 0-4 15,-3 0 0-15,12-3-11 16,0 1 8-16,9-1 4 0,-4 0-2 0,13 1 0 15,-6-1-9 1,20 1-4-16,-8-1-4 0,12-5 0 16,-10 3 0-16,4-3 1 15,-9 2-2-15,2 1-2 16,-5 0 3-16,-3 2 0 16,-6 1-23-16,-4 2-9 0,-2 0-48 15,-6 2-18-15,-3 1-34 16</inkml:trace>
  <inkml:trace contextRef="#ctx0" brushRef="#br0" timeOffset="79241.2599">8611 11779 240 0,'-18'-2'90'0,"18"2"-48"0,0-14-40 0,0 12 19 16,3-4-4-16,0 1 1 15,9-8 0-15,-3 0-2 0,23-1-8 16,-5 4 6-16,24-1 3 0,-7 3-9 15,28 0-4-15,-13 0-3 16,25-2 1-16,-16-1-1 16,18-2 2-16,-14 3 0 15,8-4 3-15,-11 4-27 32,-1 2-13-32,-8 0-107 15</inkml:trace>
  <inkml:trace contextRef="#ctx0" brushRef="#br0" timeOffset="82032.0386">8831 10308 132 0,'-6'8'49'0,"6"-8"-26"0,-3 0-3 0,3 0 21 15,0 0-16-15,0 0-3 16,3-5-12-16,0 0-2 16,0-3-4-16,0 0-3 0,3 0 0 15,0 0-1-15,0-8 2 16,0 3 1-16,3-14 1 16,-3 6-5-1,2-5-1-15,1 4 3 16,0-1 1-16,-3 1 0 15,0 15-2-15,0-1 3 0,-3 16 0 16,3-1-1-16,-6 15-2 16,0-4 3-16,0 6 0 15,0-3-1-15,0 6-2 16,0-4 1-16,0 1 1 16,0-5-3-16,0 5 0 0,0-3-8 15,0-8-4-15,0-2-29 16,3-9-12-16,0 1-27 15</inkml:trace>
  <inkml:trace contextRef="#ctx0" brushRef="#br0" timeOffset="82309.4787">9024 10067 176 0,'0'0'66'0,"0"0"-36"0,0 14-22 0,0-14 18 16,0 10-9-16,0 1-2 15,0 10-6 1,0-5-4-16,0 5-2 16,0-2 4-16,0 4 3 0,0-1-3 0,0 1-2 15,0-7 0-15,3-3-1 16,-3-2 4-16,3-8 3 16,0-1-6-16,3-7-3 15,-3 0-1-15,3-11-1 16,0 3-9-16,0-14-4 0,0 6-11 15,0 5-5-15,0 0-48 16,0 6-47 0,0 2 41-16</inkml:trace>
  <inkml:trace contextRef="#ctx0" brushRef="#br0" timeOffset="82727.8786">8947 10623 248 0,'-15'24'93'0,"15"-24"-50"0,0-16-37 0,0 13 22 16,3-2-17-16,0 0-6 15,3-3-3-15,0 0-2 16,6-5 0-16,-3-1 0 0,0-1 2 16,0 1-1-16,0-10-1 15,0 3-10-15,-1 3-6 0,-2 2 8 16,0 3 6-16,-3 2 2 16,0 16 3-16,-3 1 4 15,0 15 4-15,0-5-2 16,0 5 0-16,0-3-5 31,0 6-3-31,0-5 0 0,0-1 1 16,0-2-3-16,0-3-2 15,0-2-49-15,3-3-20 16,0 0-37 0</inkml:trace>
  <inkml:trace contextRef="#ctx0" brushRef="#br0" timeOffset="83248.3155">9129 10462 176 0,'0'8'66'0,"0"-8"-36"0,0-8-9 0,0 5 25 0,0 6-20 15,0-1-6-15,0 12-8 16,0-4-3-16,0 14-5 0,0-6-1 0,0 6 1 16,0-5 4-16,0 2 3 15,0-3-9-15,0 1 0 16,0-3-2-16,3-6 2 31,-3-2-1-31,5-8-1 0,1 0 1 16,6-8-1-16,-3 3-3 15,6-3 2-15,-3 0 1 16,0-5 0-16,0 2-29 16,-3-2-10-16,0 0-74 15</inkml:trace>
  <inkml:trace contextRef="#ctx0" brushRef="#br0" timeOffset="83664.0011">8986 10954 236 0,'-12'8'90'0,"12"-8"-48"0,9 29-29 0,-6-27 24 0,0-9-21 16,0-1-6-16,3-3-9 15,-3 0-2-15,3-4 1 16,-1 1 0-16,4-4 2 0,-3 2-1 15,3 0 2-15,-3 0-4 16,0 3 0-16,0 2 3 16,-3 6 1-16,0 0-1 0,-3 13 1 15,0-3-2-15,0 8-1 16,0-2 1-16,-3 18-1 16,3-5-3-16,0 0 2 15,0-3 1-15,0-3 0 16,0-2-27-16,0 0-9 15,0-3-81 1</inkml:trace>
  <inkml:trace contextRef="#ctx0" brushRef="#br0" timeOffset="84063.3687">9137 10901 160 0,'-11'8'63'0,"11"-8"-34"0,3-6-8 16,-3 4 22-16,0 12-21 16,0-2-7-16,3 11-6 15,-3-3 1-15,3 0-5 16,-3-3-1-16,0 3 2 0,0-3 1 16,0 3 1-1,0-3-4-15,0 3-3 16,0-3 6-16,2 0 3 15,1-2-1-15,0 0 2 16,0-3-4-16,0-1 1 16,0-1-1-16,3-4 3 15,0 1-3-15,0-8-2 16,0 2-2-16,0-7 0 0,0 2-2 16,3-14 2-16,-3 7-2 15,3-7-1-15,0 4-8 0,0-11-3 16,0 5-16-16,0-3-8 15,-3 6-28-15,0 3-12 16,-1 2-22 0</inkml:trace>
  <inkml:trace contextRef="#ctx0" brushRef="#br0" timeOffset="84547.6645">8956 11266 204 0,'-12'0'77'0,"12"0"-42"0,-6-16-19 0,6 13 22 16,0-4-18-16,0 1-6 31,6-4-8-31,-3 2-5 16,6-6 0-16,0 4-1 0,0-6 2 15,0 3-6-15,3 0 1 0,-3 2 1 16,-1 0 3-16,1 3 0 16,-3 6-1-16,0-1 3 15,-3 11 0-15,-3-3 10 16,0 9 6-16,0-4-8 0,-3 17-1 16,0-6-6-16,0 8-1 15,0-5-3-15,3 2-1 16,0-2-17-16,0 0-8 15,0-6-52-15,3-7-23 16,0-3 7 0</inkml:trace>
  <inkml:trace contextRef="#ctx0" brushRef="#br0" timeOffset="84831.5414">9093 11163 192 0,'-9'18'71'0,"9"-18"-38"0,-3 21-14 0,3-18 21 16,0 10-20-16,0-2-8 15,0 7-4-15,0-2-1 16,0 3-3-16,0-3-5 0,3 0 0 0,0-3 3 16,0-3 1-16,0 1 7 15,0-8 4-15,0-1-7 16,3-10-2-16,0 3-3 0,3-13 1 15,-3 2-2-15,5 0 2 16,-2 3-31-16,3-1-13 16,-3 4-65-1,0 2-40-15,-3 0 67 16</inkml:trace>
  <inkml:trace contextRef="#ctx0" brushRef="#br0" timeOffset="85249.2334">8804 11647 244 0,'-15'-5'90'0,"15"5"-48"0,-3-6-38 0,3 4 21 0,3-4-12 16,0 1-2-16,6-8-6 16,-3 0-4-16,9-6 0 0,-3 3-1 0,6-5 2 15,-3 5 1-15,2 0 1 16,-2 1-2-16,0 9-2 16,0 4-2-16,-9 10-1 15,0 2 4-15,-3 9 3 16,0-4 8-16,-3 1 2 31,0 0-3-31,0 19-1 0,0-6-9 16,-3 2 0-16,0-4-3 15,3-3-2-15,0-3-33 16,3-5-15-16,0-3-59 16,0-10-38-1,0-1 65-15</inkml:trace>
  <inkml:trace contextRef="#ctx0" brushRef="#br0" timeOffset="85538.9896">9069 11494 208 0,'-3'5'77'0,"3"-5"-42"0,0 18-17 0,0-18 25 15,0 8-18-15,0 0-6 16,0 8-9-16,0-3-5 0,0 14-2 0,0-3 0 0,0 15 2 15,0-4 0-15,0 2 0 16,0-6 1-16,3 1 3 16,-3-5-2-16,3-4 1 15,0-1-7-15,0-9-3 16,0-3 7-16,3-10 6 31,0 0-5-31,0-21-1 0,0 3-10 16,3-14-4-16,0 6-61 15,3-6-29-15,-4 5-20 16</inkml:trace>
  <inkml:trace contextRef="#ctx0" brushRef="#br0" timeOffset="93061.8943">8155 12332 144 0,'-9'-16'55'0,"9"16"-30"0,0-2 15 0,0 2 30 0,0 2-24 16,0 1-10-16,3 16-20 15,-3-4-6-15,3 41-6 16,0-8-3-16,0 18 0 0,0-11-1 15,0 25 0-15,-3-12 0 16,3-1 2-16,-3-14-1 16,3-11-1-16,0-8-2 0,3-31-1 15,-3-3-1-15,3-19 3 16,-3 4-2-16,3-15 1 16,-3 7 2-16,6-17 0 0,-3 6 6 15,3-1 4-15,0 6 3 16,3 8 3-16,-4 5-5 31,4 13-1-31,0 1-4 0,-3 20-1 16,0-2-3-16,-3 8 1 15,0-6-2-15,-6 6 2 16,0-3-2-16,-9 3 2 16,0-5 0-16,-6-1 1 15,3-2 0-15,-8-8 0 16,2-3-2-16,0-2-2 0,0-3-13 15,6 0-6-15,0 0-45 16,12-5-19-16,0 2-39 16</inkml:trace>
  <inkml:trace contextRef="#ctx0" brushRef="#br0" timeOffset="93547.3974">8435 12853 144 0,'-9'-2'55'0,"9"2"-30"0,3-8 10 0,-3 5 27 15,3-2-18-15,0 0-7 16,0-6-9-16,-3 0-1 15,3-4-15-15,0 1 4 0,3-7 2 16,0 5-10-16,3-10-2 16,0 5-4-1,6-6 1-15,-4 3-2 16,7 9-1-16,-3 1 1 16,3-2-1-16,-3 1 2 15,3 23 1-15,-3-3 1 16,0 0 0-16,-3 0 2 0,-7 17 1 15,1-7 3-15,-6 17 4 16,0-5 1-16,-6-4 0 16,1-1-3-16,-10 23-2 15,0-8-6-15,-6-27-1 16,3 1-1-16,-6 7 1 0,3-2-9 16,4-16-3-16,-1 0-11 15,6-10-5-15,0-1-19 16,9-10-10-16,0 5-37 0,9-10-15 15,0 2 1 1</inkml:trace>
  <inkml:trace contextRef="#ctx0" brushRef="#br0" timeOffset="94001.2135">8655 12327 156 0,'0'-16'57'0,"0"16"-30"0,0-5 8 16,0 2 29-16,0 0-10 15,0 1-2-15,0 4-20 16,0 1-8-16,0 13-14 16,0 0-2-16,0 21 2 0,0-5-4 0,0 23 2 15,0-7-3-15,0 5 2 16,0-8-2-16,0 10 0 16,0-7-3-16,0 0-2 15,0-6-2-15,3-13-1 16,0-5-1-16,3-16 3 0,0-3-11 15,0-10-4-15,-3-1-25 16,-3-15-11-16,0 5-22 16,-6-10-8-1,0 0 24 1,-9 2 38-16,3 5 39 16,-8 9 40-16,2-1 16 15,-3 6-9-15,3 2-4 16,6-2-35-16,0 2-7 0,12 0-5 15,0 1-2-15,9-1 0 16,0 1-5-16,9-4-3 0,-3 4-2 16,9-6-3-16,-4 0-2 15,13 0 1-15,-6 3-32 16,9-22-13-16,-7 3-37 16,1 0-12-16,-6 3-21 15</inkml:trace>
  <inkml:trace contextRef="#ctx0" brushRef="#br0" timeOffset="95286.1404">8920 12266 300 0,'-9'3'112'0,"9"-3"-60"0,-12 16-43 0,12-14 25 0,-3 17-15 15,0-3-1-15,-3 31 1 16,0-7 0-16,1 10-10 31,-1-7 1-31,0 12 1 0,0-10-4 0,3-3-2 16,0-5-5-16,3-5 0 15,0-5-5-15,6-9 1 16,0 1-16-16,3-19-4 16,-1 0-15-16,-2-19-3 15,0 6-19-15,-12-21-9 16,0 4 33-16,-17 4 18 0,2 2 37 16,-6 8 18-16,6 3 11 15,0 0 4-15,4 2-19 16,2 3-8-16,3 0-18 15,12 11-6-15,0 0 0 0,24-14-1 16,-4 3-6-16,16 3 0 31,-6 0-32-31,3-1-14 0,-7 1-9 16,1 8-2-16,0-3 29 16,-6-6 15-16,-3 1 22 15,-3 5 9-15,-4 0 30 16,-2-5 15-16,-3 0-8 15,0-3-6-15,0 0-16 16,0 0-6-16,0 2-11 0,3 1-4 16,0 0-3-16,0 0-2 15,0-1 3-15,6 4 0 16,0-1-4-16,3 3 1 16,-4 0 2-16,4 0 1 15,-3 0-1-15,0 8-2 16,-3 0 1-1,-6 10-1-15,0-2 2 16,-9 11 1-16,0-4 5 0,-9 4 5 16,0-3 2-16,-6-3 0 15,3-5-1-15,-6-6-1 16,4 1-10-16,2-14-1 16,3 3-4-16,0-16 0 15,3 3-3-15,6-13-1 0,0 2-6 16,6 0 0-16,0 3 4 15,6 0 4-15,0 2 3 16,9 3 1-16,-3 1-3 16,5 4 0-16,-2 3 6 15,0 5 5-15,0 1 7 16,-3 4 3-16,-3 1-1 0,-3 21 2 16,0-3-6-16,-6 8 0 15,0-5 1-15,-3 10 3 16,0-5-5-16,-3 1 1 15,0-4-4-15,0-5 2 16,3-2-8-16,3-9-2 16,-3 1-1-1,9-14 0-15,-3 1-5 16,5-20-1-16,-2 4-2 16,6-14 0-16,-3 6-2 0,3-6-1 15,-3 5 3-15,0-2 5 16,0 6 2-1,-3 4 1-15,0 3 2 0,0 8 1 16,-3 3 1-16,-1 15 2 0,1-2 3 16,-3 24 2-16,0-5-1 15,-3 4-1-15,0-4-3 16,0 2-1-16,0-5-3 16,3 0-2-16,0-6-2 15,0-5 1-15,0-2-6 16,3-14 0-16,0 1-6 0,3-14-2 31,-3 2 0-31,3-20-1 0,0 5 2 0,0-8 3 31,0 5 2-31,0-5 3 16,0 5 4-16,0 6 1 16,-3 2 3-16,2 8 3 15,-2 3 2-15,0 16 3 0,0-1-1 16,0 6 0-16,-3 0-3 15,0 8-1-15,0-3-1 0,3 6 0 16,0-3-2-16,0 5-2 16,0-3 1-1,0-20-1-15,0-1-9 0,0 0-2 16,0 1-5-16,3-14-1 16,-3 3-8-16,0-3-4 0,0 0-26 15,0-3-10-15,0 4-56 31,-4-1-43-31,1 2 69 0</inkml:trace>
  <inkml:trace contextRef="#ctx0" brushRef="#br0" timeOffset="97515.8997">8215 13573 192 0,'-12'-21'71'0,"12"21"-38"0,-6-24-17 0,6 19 24 15,3-24-21-15,0 5-7 16,3-5-8 0,0 2-4-16,9 1 1 15,-3 5-1-15,8 13 0 0,-2 0 11 0,3 8 5 16,-3 0-4-16,-3 32 1 16,0-1 1-16,-9 20 1 0,0-9 3 15,-15 24 1-15,3-10-2 16,-6 10 0-16,0-11-3 15,-3 4-1-15,3-9-7 16,0-16-2-16,3-5-4 16,0-5-1-16,3-5-4 15,3-22 1 1,3 0 2-16,9-28 1 16,-3 4-2-16,18-18 0 15,-3 8-1-15,9-5 3 16,-6 5 0-16,-1 10 3 15,-2 6-1-15,-3 19-1 16,-3-1 3-16,-3 24 0 16,-3-2-1-16,-6 12-2 0,0-2 1 15,0 8-1-15,-3-5-3 0,3 3 2 16,0-6-8-16,6 0-4 16,-3-5-35-16,8-11-16 15,-2 0-38 1,6-13-48-16,-3 0 49 15</inkml:trace>
  <inkml:trace contextRef="#ctx0" brushRef="#br0" timeOffset="98002.8119">8691 13745 264 0,'-6'-26'101'0,"6"26"-54"0,-9-24-39 16,9 19 24-16,-3-3-9 16,0 2 1-16,0-2-7 15,0 3-2 1,-3-3-9-16,0 3-2 0,0 2 2 15,0 1-1-15,0 4 0 0,3 1-6 16,-2 5 1-16,2 0 0 16,-3 23 0-16,0-1 0 15,0 4 0-15,0-5-3 16,0 3 2-16,0-6 1 16,3 1 2-16,3-3-1 0,3-6-1 15,-3-2-2-15,6-11-1 16,-3-2 2-16,6-14 2 15,-3 1 0-15,6-27 2 16,-4 5-2-16,4-8-1 16,0 6 1-16,0-6-1 31,-3 6 0-31,-3 7 0 0,0 4 0 16,-3 15 0-16,0 0 2 15,-3 21 1-15,0-3 3 16,-3 17 3-16,3-3 2 15,-3 10 1-15,3-5-6 0,0 0-2 16,0-2-2-16,6-6-2 16,-3-3 1-16,6-7-1 15,0-3-14-15,9-13-3 16,-3-1-29-16,2-23-10 16,-2 5-31-16,0-18-12 0,0 8-7 15</inkml:trace>
  <inkml:trace contextRef="#ctx0" brushRef="#br0" timeOffset="98203.7831">8926 13340 200 0,'3'-31'77'0,"-3"31"-42"0,-3 7-1 0,3-7 31 15,0 6-15-15,0-1-7 16,-9 11-16-16,6-3-7 16,-3 24-11-16,0-2 3 0,-3 20 1 15,0-7 0-15,1 13 0 16,-1-11-7-16,3 3-2 0,0-8-2 15,6-5 1-15,0-6-22 16,6-13-7-16,0-2-38 16,8-19-14-16,-2 0-63 15</inkml:trace>
  <inkml:trace contextRef="#ctx0" brushRef="#br0" timeOffset="98682.1797">9200 13192 256 0,'-6'-18'96'0,"6"18"-52"0,-18-24-34 16,18 19 25-16,-6-3-17 31,0 2-2-31,-3-4-8 0,3 2 0 16,-6-5-5-16,4 2 11 0,-4 6 8 15,3-1-5-15,0 9 1 16,0 0-9-16,0 18-3 15,0-3-1-15,0 35 1 16,3-8 1-16,0 16 1 16,0-11-7-16,0 30-2 0,0-17 0 15,0 11 0-15,0-10 1 16,-3-1 2-16,4-7-1 16,-1-8-1-16,0-9-24 15,0-12-11-15,3-4-37 0,-3-23-15 16,0 0-33 15,-6-21-24-31,3 3 69 16,-3-9 231 15,12 6-51-31,0 5-9 0,9 3-37 16,-3 0-20-16,6 2-17 15,-3 3-6-15,6 0-10 16,-3 0-4-16,5-2-1 0,-2 2-1 0,9 0 2 15,-6 0-36-15,3 3-15 16,-3-1-94 0</inkml:trace>
  <inkml:trace contextRef="#ctx0" brushRef="#br0" timeOffset="99857.9826">9432 13602 212 0,'-9'-2'82'0,"9"2"-44"0,-3-14-31 16,3 12 18-16,0-9-11 16,0 3-3-16,3-16-6 15,0 3-4-15,3-11 0 16,0 6-1-16,3-3 2 0,0 5-3 0,3 6 0 15,-3 4 3-15,0 30 1 16,0 0-1-16,-6 8 1 16,0-3 4-16,-3 8 4 15,0-2 0-15,-6-1 1 16,0-5 2-16,-3 3 2 31,0-5-5-31,0 2 1 0,0-3-9 16,0-12-2-16,3-1-3 15,0-8 0-15,3 3-3 0,3-16-1 16,0 3-15-16,9-5-6 16,0 2-11-16,18-16-3 15,-3 6-22-15,11-17-10 16,-2 6-5-16,6-10-5 16,-6 7 44-16</inkml:trace>
  <inkml:trace contextRef="#ctx0" brushRef="#br0" timeOffset="100210.4136">9813 12965 216 0,'-12'-40'82'0,"12"40"-44"0,-24-34-18 16,21 28 27-16,-5 4-10 16,2-1-1-1,-6 14-9-15,3-1-5 16,0 19-12-16,0-2-6 0,0 28-3 16,3-7 1-16,-3 29 1 15,3-11-1-15,0 34-2 16,0-15 1-16,-3 0 1 15,3-14-1-15,0 0-1 16,0-10 1-16,0-13 1 0,3-6-12 16,-2-21-6-16,2-2-5 15,-9-30-2-15,3 3 13 0,-9-15 7 16,3 1 3-16,0-9 0 16,3 4 16-16,3 1 6 15,0 2 1-15,9 3-2 16,0 2-9-16,18 1-3 15,-3 2-3-15,18 3-1 0,-6 2-3 16,8-2-2-16,-5 2-28 16,6-5-11-16,-6 3-115 15</inkml:trace>
  <inkml:trace contextRef="#ctx0" brushRef="#br0" timeOffset="101089.3414">8039 14925 236 0,'-27'13'90'0,"27"-13"-48"0,-6-15-29 0,6 12 22 16,0 0-3-16,0 1 3 0,3-1-10 15,0 3-6-15,6 0-10 16,0 0-2-16,3-8 3 0,0 3-6 16,6-16 0-16,-3 2 0 0,3-10 0 15,-4 5-5-15,4-34 1 16,-3 8-5-16,0-9 1 31,0 12 2-31,-3-9 1 16,0 9-2-16,-3 10 2 0,-3 5 1 15,-3 21 2-15,0 3 1 16,0 24 3-16,-3 0 1 16,0 24 1-16,0-6 2 15,0 8 4-15,0-7-6 16,0 7-2-16,0-5-6 0,3 3 0 16,0-8 0-16,3-9 0 15,-1-1 0-15,4-17 0 16,0 0-5-16,6-29 1 15,-3 3-5-15,6-26 1 16,-3 4-1-16,3-15 1 16,-3 8 0-1,-3 10 2-15,-4 6 8 16,-2 7 4-16,0 3 3 16,-6 6 2-16,0 2-1 0,0 27 1 15,0-1-8-15,0 33-2 16,0-6-1-16,6 0 2 15,-3-6-1-15,6 12-1 16,-3-6-4-16,6 0 0 16,0-8-33-16,3-3-13 0,0-4-24 15,6-7-8-15,-4-1-40 16</inkml:trace>
  <inkml:trace contextRef="#ctx0" brushRef="#br0" timeOffset="101476.3513">8628 14682 220 0,'-2'-11'85'0,"2"11"-46"0,-3-47-28 0,3 39 21 16,0-11-17-16,0 3-3 15,3-8-6-15,-1 6-1 16,4-6-3-16,0 3-2 0,3-3 1 31,0 3-4-31,3 0 2 0,-3 2 3 0,6 6 1 16,0 0-1-16,3 7-2 15,-3 4 1-15,2 12-1 16,-2-2 2-16,-3 16 1 16,0-3 5-16,-6 19 3 15,0-6 2-15,-9-2 3 16,3-5 2-16,-9 4 1 0,0-4 1 16,-3-3 2-16,0-3-6 15,-2-8 1-15,-1-2-10 16,-3-9-4-16,3 1-5 15,0-6 1-15,3 1-6 16,0-14-3-16,3 3-19 16,3-11-6-1,3 8-33-15,3-5-14 16,0 2-42 0</inkml:trace>
  <inkml:trace contextRef="#ctx0" brushRef="#br0" timeOffset="101860.9347">8947 14319 232 0,'0'0'88'0,"0"0"-48"0,-3-2-23 0,3-1 25 16,0 3-24-16,0 0-10 16,0 3-5-16,0-1-1 15,0 1-1-15,0 0-27 0,-3 7-12 16,3-2-74-16,0 5-36 16,0 1 72-16</inkml:trace>
  <inkml:trace contextRef="#ctx0" brushRef="#br0" timeOffset="102245.8657">9024 14534 272 0,'-6'5'104'0,"6"-5"-56"0,-3 3-41 16,3-3 23-16,0 0-21 15,0 0-4-15,-3 2-2 16,3 1 2-16,-3 7-2 15,1 1-4-15,-1 5 0 0,0-3 1 16,0 3 0-16,0-3-3 0,3 0 0 16,0-2 2-16,3 0 2 15,0 2-5-15,3-5 1 16,-4 0 1-16,4-3 3 16,0 0 0-16,0 1-1 15,-3-4 1-15,0 3 1 16,0 1 1-1,-3 4 1-15,0-2 13 0,-3 3 8 16,0-3-3-16,-6 5-3 16,0 0-11-16,-2 1-3 15,-1-4-3-15,-6-2 1 16,3 0-29-16,-6-8-9 16,0 0-93-1,3-8-65-15,3 0 75 0</inkml:trace>
  <inkml:trace contextRef="#ctx0" brushRef="#br0" timeOffset="103030.9974">9608 14147 92 0,'-15'-39'35'0,"15"39"-18"0,-39-14 33 15,36 12 29-15,-9 4-12 16,3 1-6-16,-3-6-22 15,1 3-10-15,-1 24-16 16,0-5-4-16,0 18-2 0,0-6-3 31,0 14-3-31,0-7 2 0,0 33 2 16,3-10-7-16,3 8 0 16,0-11 2-16,6-5 2 15,0-8-27-15,6-6-12 16,0-7-51-16,6-16-20 15,-3-3 9 1</inkml:trace>
  <inkml:trace contextRef="#ctx0" brushRef="#br0" timeOffset="103461.8312">9670 14049 228 0,'-12'-13'88'0,"12"13"-48"0,-9 3-27 0,9-3 24 15,-3 5-12-15,0 0-3 31,1 17-8-31,-1-4-1 0,0 19-8 16,0-5-3-16,0 29-1 0,0-8-1 16,-6 13 2-16,3-11-3 15,-6 11 0-15,3-10 1 16,0-3 2-16,3-8-1 16,0-11-1-16,0 1-2 15,6-25-1-15,0-2-1 0,9-13 3 16,0 2-2-16,6-28-1 15,0 7 0-15,6-13 3 16,-4 5 0-16,7-2 1 16,-6 4 0-16,0 12 2 15,-3 2 1-15,-3 16 1 16,0 0 0-16,-6 24 0 0,0-3-2 16,-9 8 1-16,3-5 0 15,-9 5 3-15,3-5-1 0,-6 2 0 16,0-2-3-16,-6-5 1 15,3-3-2-15,-6-9-1 16,3-1-21-16,7-6-9 31,2 0-56-31,9-21-21 0,0 2 4 16</inkml:trace>
  <inkml:trace contextRef="#ctx0" brushRef="#br0" timeOffset="104146.1231">9831 14663 252 0,'-6'-10'96'0,"6"10"-52"0,-3-29-29 0,3 23 24 16,0-10-23-16,0 3-6 15,3-13-7-15,0 2 0 16,6-5-2-16,-3 2-1 0,6 3 1 16,0 3-1-16,6 3 2 15,-1 2-6-15,1 11-1 16,-3 2-3-1,-3 16 2-15,0-2 4 16,-12 18 1-16,0-5 12 16,-6 10 5-16,0-5 7 0,-9-2 6 15,3-4-3-15,-3-1-1 16,4-4-9-16,-1-5-3 16,0 1-7-16,3-6-4 15,3 2-4-15,3-23-1 0,0 5-5 16,6-21-2-16,0 5-9 15,9-10-2-15,0 5-7 16,14-3 0-16,-2 5 4 16,3 6 2-16,-3 5 13 15,3 8 5-15,-7 0 0 16,-5 11 3-16,0 0 16 0,-9 15 7 16,0-2 3-16,-9 13 0 15,0-5-6-15,-3 3 1 16,0-4-7-16,0-4-3 15,0-3-5-15,3-3-2 16,0-2-1-16,3-17-2 31,0 4-8-31,9-22-3 0,0 3-7 16,6-16-4-16,-3 5 3 16,9-3 3-16,-3 6 8 0,0-8 4 15,-3 6 3-15,-1 12 1 16,-2 3 6-16,-3 11 6 15,0 2-2-15,-3 11 2 16,0 0-1-16,-3 19 1 0,0-6-6 16,0 8-2-16,0-5-2 15,0 2-2-15,-3-5-8 16,3-5-3-16,0-3-40 16,3-13-17-16,0 0-60 15,3-18-34 1,0 2 78-1</inkml:trace>
  <inkml:trace contextRef="#ctx0" brushRef="#br0" timeOffset="104530.5065">10450 13938 260 0,'-6'24'99'0,"6"-24"-54"0,-9 61-35 0,9-53 25 0,-3 34-12 16,0-10-1-16,-6 16-4 15,3-6-2-15,-3 19-8 16,1-11-1-16,2 3 0 0,0-8-3 0,3-8-1 16,0-5-12-16,6-30-7 15,0 1-7-15,0-8-3 16,0-1 3-16,0-15 1 16,0 5 10-16,-6-5 5 15,0 5 7-15,-6 3 4 0,3 3 10 16,-6 10 3-16,3 0 7 15,-3 13 5-15,0-3 1 16,0 19 2-16,3-5-13 31,0 8-4-31,3-6-9 0,3 4-2 16,0-4-4-16,6-5-1 16,0-2-15-16,6-11-4 15,0-3-30-15,9-18-10 16,-3 2-42-1,9-15-59-15,-6 2 44 16</inkml:trace>
  <inkml:trace contextRef="#ctx0" brushRef="#br0" timeOffset="104692.3701">10569 14264 236 0,'-3'24'88'0,"3"-24"-48"0,-3 18-25 0,3-15 24 16,0 7-12-16,0 1-1 15,-3 7-13-15,0-2-5 31,0 5-5-31,0-5-3 0,0-2 3 16,0-4-18-16,3-5-4 0,0-2-29 16,3-8-9-16,0 2-56 15</inkml:trace>
  <inkml:trace contextRef="#ctx0" brushRef="#br0" timeOffset="105362.3324">10682 14237 124 0,'6'13'49'0,"-6"-13"-26"0,9 0-7 0,-6 0 16 16,3-2-15-16,-3-1-7 16,0-5-6-16,0 0-1 15,0-2-2-15,0-1 8 0,-3 3 4 16,0 3-2-16,-6 5 1 0,0 0-5 16,0 8-2-16,0-3-5 15,0 8 0-15,0 1 17 31,0-1 11-31,3-3 10 0,0 6 4 0,0-2-14 0,0-1-4 16,0-3-14-16,6 1-6 31,0-3-3-31,3-6-1 16,0-2-3-16,3-5 2 16,-3 0-10-16,3-16-5 0,0 5-3 15,0-13 1-15,0 5 5 16,-3-3 4-16,0 6 7 15,0-2 3-15,0 4 1 16,0 3-2-16,0 3 7 0,0 8 5 16,0-1 3-16,-3 6 3 15,-1 0-1-15,1 27-1 16,0-3-6-16,0 21-2 16,0-6-2-16,0 30-1 15,0-11-3-15,-6 22-2 16,0-14 5-1,-6 26 4-15,4-10 4 16,-7 6 4-16,3-14-5 16,-6-3-2-16,3-10-8 15,-3-13-1-15,3-6-12 0,-15-26-5 16,6-3-6-16,-17-29 1 16,5 3 7-16,-6-24 6 15,7 8 5-15,8-11 4 16,3 6 6-16,21-1 4 15,0 6-4-15,18 5 1 0,-3 3-3 16,9 3 0-16,-7 2-1 16,4 3 0-16,-3-1-11 15,-3 7-5-15,-3 1-32 16,-6 4-13-16,0-1-86 31</inkml:trace>
  <inkml:trace contextRef="#ctx0" brushRef="#br0" timeOffset="106251.5866">10852 13996 232 0,'0'-13'88'0,"0"13"-48"0,12-10-34 15,-9 7 22-15,12 3-11 16,-3 0 1-16,11 8-9 0,-2 0-3 16,6 8-3-16,-3-3 2 0,3 29 1 15,-6-7 4-15,-1 10 1 31,-5-8 1-31,-6 10 0 16,-3-7 2-16,-9 29 2 0,0-11-3 16,-9 0 0-16,0-7-5 15,-11-1 0-15,5-8-5 16,-12-7 0-16,6-6-39 16,-3-13-15-16,4-3-85 15,14-16-50-15,3 0 83 16</inkml:trace>
  <inkml:trace contextRef="#ctx0" brushRef="#br0" timeOffset="106798.1115">11492 13793 236 0,'-9'-16'88'0,"9"16"-48"0,-3-16-7 0,3 13 31 16,0 6-20-16,0 0-7 16,0 18-11-16,0-5-5 15,-3 23-11-15,0-4-2 0,-3 31-1 16,3-8-6-16,-3 27 0 16,0-16 1-16,-3 13 1 15,3-14-1-15,0-4-2 0,0-9-26 16,3-10-12-16,1-8-65 15,4-23-28-15,1-1 6 16</inkml:trace>
  <inkml:trace contextRef="#ctx0" brushRef="#br0" timeOffset="106951.7727">11415 13941 308 0,'3'-5'115'0,"-3"5"-62"0,14-8-51 0,-11 5 23 0,6 0-17 15,0 1-4-15,6-1-3 16,0 0 1-16,9 1-1 16,-3-1-49-16,-1 3-22 0,-2 0-60 15</inkml:trace>
  <inkml:trace contextRef="#ctx0" brushRef="#br0" timeOffset="107137.3877">11453 14224 336 0,'-6'8'126'0,"6"-8"-68"0,3-5-61 16,0 2 22-16,3-2-12 15,0 2-2-15,9-5-5 16,-3 0 0-16,12 3 0 16,-3 2-3-16,5-13 0 0,-2 3-53 15,0 3-23-15,-3-1-55 16</inkml:trace>
  <inkml:trace contextRef="#ctx0" brushRef="#br0" timeOffset="107522.6034">11659 14322 288 0,'-21'18'107'0,"21"-18"-58"0,-15 59-35 16,15-51 28-16,-6 10-10 16,3-2-1-16,3 8-11 15,0-3-5 1,3-3-8-16,0-2-3 0,6-10 0 15,-3-1-2-15,6-13-2 16,0 0-4-16,3-16 0 16,-1 6-11-16,7-9-3 15,-3 3-4-15,0-7 0 16,-3 4 11-16,-3-10 3 16,0 5 8-16,-3 9 2 0,-3 1 8 15,-3 25 6-15,-1 0 3 16,-2 5 1-16,0 0-5 0,-2 13 1 15,-1-5-5-15,0 10-1 16,3-5-6-16,3 6-1 16,0-3-1-16,2-6-2 15,1-2-2-15,0-5 1 0,0-1-12 16,3-13-7-16,-3 1-27 16,3-11-10-16,0-1-76 15,3-9-53 1,-3 4 79-16</inkml:trace>
  <inkml:trace contextRef="#ctx0" brushRef="#br0" timeOffset="107769.627">11989 13756 360 0,'-36'5'134'0,"36"-5"-72"0,0 24-59 0,0-22 28 15,0 17-14-15,0-3 1 0,0 18-2 16,0-5-1-16,0 30-7 16,0-12-5-16,-3 19 0 0,0-10-2 0,0-1 2 15,0-7-2-15,3-3-1 16,0-5-13-16,0-1-6 16,0-4-37-16,3-22-13 31,0-2-64-31,9-19-56 15,-3 0 74-15</inkml:trace>
  <inkml:trace contextRef="#ctx0" brushRef="#br0" timeOffset="107985.0889">12087 13795 256 0,'-3'-21'96'0,"3"21"-52"0,6 0-10 0,-3 0 36 15,0 8-18-15,0 0-8 16,0 8-17-16,-3-3-4 15,0 22-14-15,0-6-1 0,0 24-1 16,0-8-6-16,-3 18 0 16,0-10-1-16,-3 13 2 15,3-10-17-15,0 10-4 0,0-11-48 16,3-4-19-16,0-9-71 16</inkml:trace>
  <inkml:trace contextRef="#ctx0" brushRef="#br0" timeOffset="112444.4647">7744 15520 272 0,'-20'8'101'0,"20"-8"-54"0,-27 35-39 0,24-33 21 0,-6 33-15 16,0-6-5-16,0 21-6 15,0-7 0-15,3 15-2 0,0-11-3 0,3 9 1 16,3-6-1-16,6-2 0 15,0-8 0-15,6-9 0 16,0-4 0-16,6-17-2 16,-3 1-15-16,0-22-5 15,-4 1 1-15,-2-6 3 32,0 0 12-32,-12 0 4 0,0 3 8 15,-14 0 2-15,2-1 9 16,-18 6 4-16,6 1 6 15,-3 1 4-15,7 1-4 16,-1 0-1-16,3 2-15 0,9-5-8 16,0 3-4-16,18 0-1 15,0 5 3-15,21-3 0 16,-3 3-17-16,11 0-5 16,-5 0-18-16,9 0-6 0,-6 0 7 15,8-3 4-15,-8-2 21 16,-3 5 10-16,-4 0 33 15,-11-3 15-15,-3 1 6 16,-9 2 5 0,0 0-14-16,-3-3-6 15,0 0-23-15,3-5-6 16,0 0-4-16,6-7 1 16,0-1-3-16,12 2 0 15,-3 4 1-15,9-1 0 16,-4 9 0-16,4-1 0 15,-6 0-3-15,0 9 2 0,-3-4 3 16,-3 14 1-16,-4-5-1 16,-8 2 1-16,0-2 0 15,-15 2 1-15,4-3 11 16,-19 4 7-16,3-1-7 16,-9-5-3-16,6-3-10 0,1-2-1 15,2-1-3-15,6-2 0 16,3 0-22-16,6-5-12 15,3 2-21-15,12-15-7 16,-3 2-48 0,21-8-48-16,-3 3 53 0</inkml:trace>
  <inkml:trace contextRef="#ctx0" brushRef="#br0" timeOffset="112861.2232">8221 15653 244 0,'3'5'90'0,"-3"-5"-48"0,0 37-14 0,0-29 30 16,0 16-17-16,0-3-6 15,0 16-16-15,0-5-5 16,-3 31-8-16,3-7-4 0,-3 13-1 16,3-11-4-16,0 5 2 15,0-10 3-15,0-5 1 0,0-6-23 16,0-10-9-16,0-6-32 16,0-23-12-16,0 5-23 15,0-37-29 1,0 5 49-16,0-21 67 15,0 5 37-15,0-7 44 0,0 10 15 32,0-8-20-32,0 8-7 15,3-6-26-15,0 6-11 16,6 6-14-16,0 4-4 0,5 9 1 16,-2 2-3-16,12 13-2 0,-3 0 2 15,3 11 0-15,-6 0 21 16,-9 3 11-16,0-3 8 15,-18 13 4-15,0 0-6 0,-12 3-2 16,3-5-18-16,-6 12-7 16,3-7-9-16,-3-3-4 15,4-5-31-15,2-11-13 16,0-2-95-16,6-13-42 16,3 2 29-1</inkml:trace>
  <inkml:trace contextRef="#ctx0" brushRef="#br0" timeOffset="113647.4213">8691 15370 244 0,'3'-22'93'0,"-3"22"-50"0,9-21-30 0,-6 16 24 0,6 21-15 16,-3-3-2-16,6 27-8 16,-3-6 0-16,0 40-7 15,-1-10 4-15,-8 5 3 0,0-11-2 0,0 8 2 16,0-8-7-16,-3 6-3 15,1-9-1-15,-1-12-1 16,0-6 2-16,3-27 1 16,0 1-4-16,3-24-1 15,0 2-2-15,8-16 3 32,-2 6-2-32,15-16 1 0,-6 8 2 15,9-5 0-15,-3 5 0 16,-1 18 2-16,-5 1-1 15,3 20-1-15,-6 1 3 16,-6 7 0-16,-3-2-1 0,-6 13 1 16,0-2-2-16,-12 2-1 15,0-5 5-15,-12-3 1 16,6-5-2-16,-5-3-3 16,2-5-11-16,6-11-6 15,3 0-36-15,15-7-14 0,0 2-70 16</inkml:trace>
  <inkml:trace contextRef="#ctx0" brushRef="#br0" timeOffset="114326.2369">9120 15949 312 0,'-15'-3'118'0,"15"3"-64"0,-12-2-41 0,12-3 28 15,-3 5-25-15,0-3-6 16,3-8-9-16,0 3-4 15,12-13 2-15,-3 5-2 0,15 0 1 0,-4 3 0 16,10-3 0-16,-6 8-25 16,6 11-9-16,-6 0 9 0,-4 7 7 15,-2 1 13-15,-12 2 6 16,0-2 17-16,-15 5 7 16,3-3 6-16,-21 5 5 31,7 1-4-31,-10-3 0 15,3-3-13-15,0-5-5 0,6 0-7 16,4-8-4-16,2 0-5 16,6-8-2-16,0 0-13 15,15-16-5-15,0 3 6 16,24-11 5-16,-7 6-8 16,16-1-1-16,-6 6 5 0,-1 11 3 15,-5-4 10-15,-3 20 7 16,-3-4 3-16,-6 17 2 15,-3-3 15-15,-3-1 10 16,-3-1-4-16,-6 2-2 16,0-3-9-16,-3 0-3 15,0-2-9-15,0-1-4 0,0-4-4 16,9-6 1-16,-3 0-1 16,6-16 0-16,-1 2-11 0,7-20-7 15,-3 5 2-15,6-11 0 16,0 8 8-16,6 1 4 15,-3 4 4-15,-3 6 1 32,-4 8 3-32,-5 13 1 15,0 0 10-15,-9 24 3 0,0-3 4 16,-3 8 0-16,0-3-11 16,0 1-3-16,0-6-6 15,3 0-1-15,0-5-1 16,9-5-2-16,0-3-22 15,9-6-10-15,-3 1-28 0,9-27-12 16,-3 3-39 0,5-27-36-16,-5 11 58 15</inkml:trace>
  <inkml:trace contextRef="#ctx0" brushRef="#br0" timeOffset="115426.0357">9837 15277 308 0,'-3'-5'115'0,"3"5"-62"0,-3 13-44 16,3-13 25-16,0 24-10 15,0-6 0-15,0 19-9 16,0-5-2-16,-3 21-7 16,0-8 3-16,3 11 3 0,0-9-4 0,0-2-2 15,0-8-8-15,0-2-1 16,0-6-17-16,0-16-4 16,0-2-6-16,0-17-1 15,0 4 3-15,-3-17 5 0,0 3 15 16,-12 6 7-16,3 2 8 15,-11 5 6-15,2 0 17 16,-6 14 10-16,3-3-7 16,0 8-4-16,6-3-15 15,6 3-4-15,1-3-11 0,11 0-1 16,0-5-2-16,11 3 2 16,-2-3-8-16,9-11-3 15,-3 3-22-15,6-10-10 16,-3 2-20-16,3-19-8 15,-3 6 2-15,2-8 2 32,-2 5 35-32,0 0 20 0,-3 3 32 15,-3 3 16-15,0 2 20 16,-3 5 9-16,-3 3-14 16,0 11-4-16,-3-1-9 15,0 14 0-15,-3-2-7 0,0 9-3 16,0-4-12-16,3 2-4 15,0-2-8-15,3-4-2 16,-1-1-2-16,10-6-2 0,-3-3-4 16,3-8 0-16,-3 1-14 15,6-14-3-15,0 3-9 16,0-9-2-16,-4 7-7 16,1-4-2-16,-3 3 24 15,-3 3 13 1,-3 2 29-16,-6 6 14 15,0 2 4-15,-9 9 1 16,3-1-10-16,-6 6-6 16,3-1-10-16,1 6-1 15,-1-3-13-15,9 3-2 16,0-3 1-16,3-2 0 16,0-1 1-16,2-7 0 0,1 0 0 15,3-9 2-15,0 1-1 16,3-11-1-16,-3 3-2 15,3-11 1-15,0 3-8 0,0-8-4 16,0 5 2-16,0-10 2 16,-3 5 5-16,0-3 4 15,-4 5 1-15,1 6-1 16,0 3 1-16,0 10 1 0,0 3 3 16,0 15 4-16,0-2-4 15,0 13-1-15,0-2-2 16,-3 28-2-16,0-7-2 15,0 21 1-15,0-8 3 32,-3 26 3-32,0-10 4 0,-6 8 2 15,0-8 6-15,-6 2 1 16,3-13-12-16,-6 0-5 16,1-10 3-16,-10-6 2 15,6-10-17-15,-15-11-4 16,3-5-6-16,-8-21-1 15,2 2 6-15,-6-31 2 0,7 5 6 16,5-11 5-16,3 6 8 16,15-3 7-16,0 5 3 15,15 3 0-15,0 8-3 16,15-6-2-16,-3 3-4 0,18 11-1 16,-7 2-3-16,7 4 1 31,-6-1-2-31,3 2-1 15,-9 4-17-15,-7 2-6 16,1 0-42-16,-12-3-15 0,0 0-58 16</inkml:trace>
  <inkml:trace contextRef="#ctx0" brushRef="#br0" timeOffset="118736.8637">10670 15227 164 0,'0'-11'63'0,"0"11"-34"0,-3-13-5 0,3 10 22 0,0-2-3 16,0 0 1-16,-3-1-9 16,0 1-4-16,-2 3-17 15,2 2-2-15,-9 5 1 0,3 0-7 16,-6 19-1-16,3-3-1 16,-9 21 0-16,3-5-2 0,-3 6-2 15,4-6-2-15,-1 10 1 16,3-7 1-16,3 8 0 15,3-9-3-15,6 9 2 16,0-6-1-16,9-10-2 0,0-5-26 16,9 2-12-16,-3-5-10 15,9-11-3-15,-4-3-30 16,7-10-37-16,-6 0 41 16</inkml:trace>
  <inkml:trace contextRef="#ctx0" brushRef="#br0" timeOffset="131970.4429">13971 11671 324 0,'-50'18'121'0,"50"-18"-66"0,-33 59-36 0,30-52 32 15,-12 30-8-15,3-5 1 16,-9 37-22-16,4-11-8 15,-4 24-9-15,3-13-2 0,9 8 3 16,3-14-5-16,12 1-1 16,0-11-7-16,12-8-3 0,-3-6-5 15,23-12-4-15,-5-3-7 16,18-48-1-16,-10 5-15 16,10-31-5-16,-9 8-15 0,-1-32-6 15,-5 10 6 1,-6-31 3-16,-3 18 33 0,-13-5 14 31,-2 13 34-31,-6 6 13 16,0 7 16-16,-6 9 5 15,0 7 1-15,-3 13 2 0,0 4-21 16,0 41-8-16,0-2-16 16,-6 32-4-16,4-6-2 15,-4 32 2-15,0-10-3 16,0 28-2-16,3-12-2 0,3 4 0 15,0-12-2-15,6-9-1 16,0-10-8-16,6-32-5 16,0-2-2-16,3-35 1 15,-4 3 1-15,4-27 3 16,-3 6 1-16,3-19 3 16,0 8 2-1,-3 8 2-15,0 2 7 16,0 33 5-16,-3-1-1 15,0 29 0-15,0-7 1 16,3 7 1-16,-3-4-1 16,3 1-1-16,0-1-5 15,11-4-3-15,-2-2 0 0,6-11 1 16,-3 1-3-16,6-12-2 0,-7 4-5 16,4-22-2-16,-3 3-6 15,0-22-1-15,-3 6 10 16,-6 0 3-16,-3 8 8 15,-6 5 2-15,0 3 6 16,-9 16 3-16,0 0-2 16,-6 26 2-16,3-3 3 0,-3 9 3 15,3-3-7-15,3 13-1 16,0-8-5-16,6 5 0 16,0-5-7-16,12-2-1 15,-3-4 0-15,9-12 0 16,-3-3-3-16,3-11 2 15,-4 1-8 1,10-9-2-16,-6 0-23 16,6-20-8-16,-3 4-11 15,3-12-3-15,-4 4 18 16,-2-4 7-16,0 7 19 0,-6 8 7 16,-3 3 28-16,-9 10 12 15,0 1 5-15,-3 15 0 16,0 0-4-16,-3 14-2 0,0-3-8 15,0 13-4-15,0-5-8 16,3 5-4-16,0-6-3 16,6 1 0-16,0-3-9 15,9-2 0-15,-3-3-2 16,9-11 2-16,0 0-6 16,9-7 1-1,-7-1-10-15,10-21-2 16,-6 3-10-16,3-21-4 15,-3 5 7-15,-1-11 5 16,-2 8 12-16,-3 3 5 16,-3 8 12-16,-6 8 7 15,0 3 6-15,-6 4 4 16,0 4-4-16,-3 12-3 0,0-2-2 16,3 24 0-16,-3-5-6 15,3 18-4-15,0-5-3 0,0 2-3 16,0-5 1-1,3-2-1-15,0-1-3 16,2-8 0-16,1-2-18 0,6-10-7 16,-3-1-18-16,6-24-9 0,-3 4-45 15,6-28-19 1,-3 9 3-16</inkml:trace>
  <inkml:trace contextRef="#ctx0" brushRef="#br0" timeOffset="132386.6952">15457 11401 280 0,'6'-32'104'0,"-6"32"-56"0,3 8-14 0,0-8 34 16,-3 13-20-16,0-2-7 15,0 18-16-15,0-5-3 16,-6 31-13-16,0-10 8 0,-6 22 5 16,0-9 0-16,-6 24 1 15,3-11-10-15,0-5-5 16,3-10-8-16,6-6-2 0,0-8-19 15,9-7-7-15,0-6 2 16,12-24 2-16,-3 1 3 0,3-30 3 16,-3 5 3-16,0-10 2 15,-3 5 8-15,-3 1 4 16,0 4 6-16,-12 3 2 31,3 3 14-31,-9 13 6 0,3 0-2 16,-6 18-3-16,3-2-1 15,3 11 1-15,0-3-3 16,9 5-2-16,0-3-7 16,12-2-2-16,0 0-4 15,9-6-1-15,-3-2-1 16,12-8 1-16,-7 0-22 0,7-5-7 16,-3-3-64-16,0-8-27 15,-3 0-71 1</inkml:trace>
  <inkml:trace contextRef="#ctx0" brushRef="#br0" timeOffset="136295.5774">16222 11409 244 0,'-6'-24'93'0,"6"24"-50"0,3-8-6 0,-3 5 34 16,3 9-24-16,0-1-9 15,-3 21-16-15,0-2-7 0,0 40-8 16,0-9 4-16,-6 25 2 0,0-14-4 16,0 19-3-16,0-11-6 15,3-14-2-15,0-9-41 16,3-6-17-16,0-8-29 15,6-45-9-15,-3 3 10 16,3-46 11-16,0 9 45 16,3-29 72-16,-3 10 36 15,3-11 8-15,-3 11 0 16,-1 1-21-16,1 9-6 16,0 6-33-16,0 6-1 0,3 2 1 15,-3 5-9-15,9 11-3 16,-3 2-10-1,12 11-1-15,-3 0-1 16,5 16 0-16,1-3 2 0,-6 11 1 16,-3-2 1-16,-15 17 0 15,-3-4 0-15,-18 7 0 16,3-2 0-16,-12 10 0 16,4-7-5-16,-10 2 1 15,6-6 0-15,0-7 0 0,3-3-51 16,13-18-23-16,2-3-50 15,18-21-21-15,-4 2 23 16</inkml:trace>
  <inkml:trace contextRef="#ctx0" brushRef="#br0" timeOffset="136680.4289">16695 11192 372 0,'-9'13'140'0,"9"-13"-76"0,-3 48-61 0,3-43 28 15,0 29-11-15,0-4-2 16,-6 25-4-16,0-7 1 16,-3 26-8-16,0-8 5 0,0 11 3 15,3-11-5-15,0-3-3 0,3-10-11 16,1-13-5-16,-1-6-13 0,0-26-4 16,0 0 7-16,0-21 4 15,0 0 9-15,-9-19 3 16,0 3 5-16,-9 8 3 15,3 5 4-15,-9 21 2 16,7 0 3 0,-4 17 2-16,3-7-1 15,3 20 1-15,3-6 0 16,9 8 0-16,0-5-8 16,12 0-5-16,0-6-5 15,15-8 1-15,-3-2-17 16,9-10-8-16,-4-1-15 15,7-16-7-15,-6 1-27 0,9-9-12 16,-6 3-62 0</inkml:trace>
  <inkml:trace contextRef="#ctx0" brushRef="#br0" timeOffset="137296.6488">17124 11337 304 0,'-12'-26'115'0,"12"26"-62"0,-9-42-49 0,9 34 24 16,-6-3-1-16,0 1 6 16,-6-1-3-16,3 3 2 15,-9 8-18-15,3 0 3 0,-6 29 1 16,4-2-6-16,-7 33-2 15,6-7-1-15,-6 48-1 16,3-11-4-16,3 24-1 0,4-17-3 16,5 9-3-16,3-16-3 0,6-8-1 15,0-10-29-15,3-30-14 16,0-8-18-16,-3-28-6 16,0-1-28-16,-6-42-11 15,0 5 23 16,-9-18 65-31,0 10 68 0,-3-5 55 16,3 8 23-16,3 3-24 16,0 5-11-16,3 5-49 15,1 3-9-15,8 5-3 0,0 3-8 16,14-1 1-16,1 4-11 16,18-6-4-16,-3 0-9 15,8-8-4-15,-5 6-36 0,9-3-17 16,-6 2-103-1,14-5-62-15,-8 3 104 16</inkml:trace>
  <inkml:trace contextRef="#ctx0" brushRef="#br0" timeOffset="137481.1165">17475 11232 472 0,'-12'10'176'0,"12"-10"-96"0,3 5-93 0,0-5 28 16,0 0-14-16,0 0-1 16,3-2 1-16,0-1 1 15,6-2-1-15,-3 0-18 0,2-6-9 0,-2 3-39 16,3-8-18-16,-3 3-89 16</inkml:trace>
  <inkml:trace contextRef="#ctx0" brushRef="#br0" timeOffset="137650.4926">17594 11065 392 0,'-6'26'145'0,"6"-26"-78"0,-6 48-58 0,6-43 30 15,-3 22-18-15,0-3-4 16,-3 23-10-16,0-5-5 16,-3 9-1-16,3-9-1 0,0-5 0 15,0-5-31-15,0-8-14 16,3-3-37-16,-3-18-13 15,3-1-54-15</inkml:trace>
  <inkml:trace contextRef="#ctx0" brushRef="#br0" timeOffset="137834.527">17424 11163 324 0,'0'-19'121'0,"0"19"-66"0,15 8-29 0,-12-8 36 16,9 8-18-16,-6 0-5 16,9 16-11-16,-3-6-6 15,9 12-12-15,-4-4-6 0,10 3-1 0,-3-5-2 16,3 0-1-16,-6-6-21 15,2-7-11-15,-5-1-33 16,0-18-13-16,-3 1-45 16,0-17-17-16,-3 3 25 15</inkml:trace>
  <inkml:trace contextRef="#ctx0" brushRef="#br0" timeOffset="137996.9089">17775 10972 340 0,'-14'-37'126'0,"14"37"-68"0,-18 11-32 0,18-11 36 15,-12 16-18-15,3-3-5 16,-12 21-5-16,3-5-2 16,-9 30-17-16,4-12-5 0,-10 25 1 15,3-11-9-15,-21 26-1 0,10-13-32 16,-16 11-12-16,10-14-90 0,-13 8-39 16,10-12 10-1</inkml:trace>
  <inkml:trace contextRef="#ctx0" brushRef="#br0" timeOffset="138382.5868">12614 11621 332 0,'-27'-83'126'0,"27"83"-68"0,54-5-76 0,-45 3 14 16,35 33-2-16,-8-4 2 16,24 55 4-16,-10-13 2 15,31 52-1-15,-13-18-5 0,4 43 0 32,32 111-5-32,-57-141-1 0,-11-18-57 15,-12-11-23-15,0 6-18 16</inkml:trace>
  <inkml:trace contextRef="#ctx0" brushRef="#br0" timeOffset="139036.4253">12950 11322 344 0,'69'-64'129'0,"-69"64"-70"0,146-50-69 0,-119 42 20 15,53-5-13-15,-12 2 0 16,63-5 4-16,-21 3 3 15,84-11-1-15,252-37 3 0,4-5 0 0,-1 0-2 32,4 0-1-32,-10 5-1 0,-2-5-2 15,-21-6-2-15,-36-7 1 16,-21 2 7-16,-188 40 4 16,-26 5 3-16,36 1 3 15,-28 4-3-15,7 14 0 16,-21 2-1-16,-15 38 2 15,-21-6-1-15,-24 45 0 0,-11-8-3 16,-39 51-1-16,-4-16-8 16,-32 52 0-16,-38 128-8 15,-31-27 0-15,-20-11-17 16,-30-29-4-16,-15-18-13 16,-24-24-1-16,-5-34 6 15,-22-24 5-15,-17-29-20 0,-33-22-9 16,-30-18 5-16,-21-18 5 15,-29-11 22-15,-19-11 10 16,-11-8 22-16,21 3 9 16,14 6 34-16,9 7 15 15,45 14-13-15,18 7-3 0,48 6-7 32,98-14-3-32,11-2-4 0,13 0-2 15,11-3-15-15,33-2-6 16,7 0-4-16,79 2 1 15,105 0-5-15,74 3-1 16,78-6 2-16,47-10 1 16,33-21-1-16,-1-18 1 15,58-28 0-15,-72-15 3 0,-42 6-1 16,-47 7 0-16,-51 8-6 16,-59 5 1-16,-51 11-33 15,-48 11-15-15,-53 13-51 16,-72 16-22-16,-59 13-5 15</inkml:trace>
  <inkml:trace contextRef="#ctx0" brushRef="#br0" timeOffset="139283.0659">13602 13481 476 0,'-77'26'178'0,"86"-26"-96"0,53-8-102 15,-8-3 23-15,47-10-7 0,48-18 3 16,62-20 2-16,60-9-1 16,42-9 1-16,26-5-1 0,18-5 2 15,-9 7 1-15,-17 6 1 16,-27 8-5-16,-1 2-1 16,-41 4-4-16,-18 4 1 15,-38-5-30-15,-13-5-12 0,-29-11-75 16,-15-13-31-16,-33-37 15 15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04:55.256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50"/>
    </inkml:brush>
    <inkml:brush xml:id="br2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13177 5040 296 0,'-66'0'112'0,"66"0"-60"0,-15 0-61 0,15 0 20 16,0 0-12-16,0 0 0 16,9-2-1-16,-3-1-2 0,30-8 3 15,-6 4 0-15,26-12 3 0,-8 3-1 16,38-10 2-16,-11 2-33 15,38-3-14-15,-18 6-71 16,27 0-33-16,-18 3 75 16</inkml:trace>
  <inkml:trace contextRef="#ctx0" brushRef="#br0" timeOffset="269.096">14805 4818 124 0,'53'40'49'0,"-53"-40"-26"0,45 39-7 0,-36-33 16 15,9 2-11 1,-3 0-4-16,9 2 3 15,-4-2 1-15,22 0-10 16,-6-3-4-16,17 1-3 0,-8-1 4 16,15 0 5-16,-10-2-7 15,25 2-3-15,-13-2-9 16,10-1-4-16,-10 1 6 0,9 0 3 16,-8-1 2-16,8-2 2 15,-11 0 0-15,2 0 1 16,-8 0-2-16,0 3 1 0,-10 0 2 15,1-1 2-15,-9 1-6 16,-1-3 0-16,-5 0-23 16,0 0-10-16,-3 0-68 31</inkml:trace>
  <inkml:trace contextRef="#ctx0" brushRef="#br0" timeOffset="1137.2809">13745 4985 104 0,'0'0'38'0,"0"0"-20"0,3-3-8 0,-3 3 12 15,6-3-12-15,-3 1-6 0,9-6-2 16,-3 3-2-16,6-3 0 16,-3 0-3-16,12-3 2 0,-7 3 1 0,22-5 0 15,-6 2 0-15,14-2 0 16,-5 3 0-16,3-1 0 16,-7 0 0-16,4 6 0 15,-6 2 0-15,9 9 2 16,-10-1-3-16,10 8 0 15,-9-2 1-15,2 2 0 0,-5-2 0 16,6-1 2-16,-7-2-1 16,4-3-1-16,-6 1 1 15,6-4 1-15,-7-2-1 16,13-2 2-16,-6-1-4 16,8-2-2-16,-8 2 2 15,6 1 2 1,-6-1 0-16,-1 0 2 15,-2 1-4-15,0 2 0 16,-6 0 1-16,2-3 0 16,-5 0-44-1,0-2-34-15,-3 0 27 0</inkml:trace>
  <inkml:trace contextRef="#ctx0" brushRef="#br0" timeOffset="4702.9591">10069 4199 236 0,'-33'-3'88'0,"33"3"-48"0,-23-24-36 0,20 19 19 16,-9-19-11-16,0 6-2 15,3-19 8-15,0 5 5 16,3-23-12-16,0 7 1 0,12-24-1 15,0 14-2-15,21-13 0 0,-9 10-8 0,17-3-2 16,-5 9-3-16,24 7 3 16,-10 6 4-16,25 18 3 15,-13 3 0-15,7 21-1 16,-10 0-1-16,7 26 2 16,-9-4 8-16,-13 28 3 31,-5-8 0-31,-12 22 2 0,-3-11-1 15,-12 15 0-15,0-9-9 16,-12 1-5-16,0-4 1 16,-18-6 1-16,3-7 2 15,-24-6 0-15,7-6-7 16,-19-12 0-16,9-3-8 16,-20-14 0-16,9 1-13 0,2-16-4 15,9 2-29-15,4-13-14 16</inkml:trace>
  <inkml:trace contextRef="#ctx0" brushRef="#br0" timeOffset="12716.2252">2672 8612 260 0,'-23'40'99'0,"23"-40"-54"0,-9 45-20 0,9-40 31 16,-3 8-15-16,0 14-1 16,3 2-14-16,3 0-4 15,0-8-13-15,0-2-3 0,9-1-2 16,-9-2 4-16,14-5 3 0,13-3-2 15,-6-11 0-15,-6 0-3 16,9-15-1-16,11-19-1 16,-14 5 0-16,-3 6-2 15,0-33 1-15,9-39-2 16,-13 30-1-16,-2 7 1 0,3-24-1 31,-3 11 0-31,0-19 2 16,-3 14 1-16,-3-11 1 15,0 13-5-15,-3 9 1 0,-3 9 0 16,0 9 2-16,-3-11-1 16,0 30 2-16,0 1-4 15,0 15-2-15,0 1 2 16,3 36 0-16,0-4 1 0,0 32 0 16,-1-10 0-16,1 42 2 15,0-11-1-15,3 30-1 16,9 60 1-16,-3-76-1 15,-3-11 0-15,6-2 0 16,0-12 0-16,6-7 0 16,-3-8 2-16,5-16 1 0,-5-2 1 15,6-22 0-15,-3 0-2 16,0-34 1-16,-3 3 0 16,-4-32 1-16,1 10 0 15,0-31 0-15,6-40-5 0,-9 50-1 16,-3 11 1-16,3-6 2 31,-3 11 2-31,0-2 1 16,-3 7-5-16,0 0 1 0,0 9 0 15,-1-1 2-15,1 6-3 16,0 2-2-16,0-8-16 16,-3 14-7-16,0 5-18 15,3 13-7-15,-3 0-53 16,9 18-22-16,9 11-9 15</inkml:trace>
  <inkml:trace contextRef="#ctx0" brushRef="#br0" timeOffset="13132.0617">3720 8157 308 0,'-9'-24'115'0,"9"24"-62"0,0 24-31 0,0-16 33 16,6-3-22-16,-3-2-9 16,6 16-10-16,6 15-4 15,-3-10-6-15,-3-6-1 0,6 17 1 16,0-6-2-16,-1 10-2 31,1-7-15-31,3-3-7 0,6 8-49 16,-9-18-19-16,-3-3-57 15</inkml:trace>
  <inkml:trace contextRef="#ctx0" brushRef="#br0" timeOffset="13347.8378">3985 8181 364 0,'-18'-11'134'0,"18"11"-72"0,-24 19-39 0,15-14 37 0,1 3-26 16,2-3-9-16,-9 14-7 15,-9 13 1-15,9-3-11 16,3-3-4-16,-6 19-1 0,3-8-2 16,-5 6-1-1,2-6-19-15,0 2-8 16,-3 9-72-16,6-19-134 31</inkml:trace>
  <inkml:trace contextRef="#ctx0" brushRef="#br0" timeOffset="16293.9102">4994 8289 312 0,'-6'3'115'0,"6"-3"-62"0,6 0-44 0,0-3 27 15,12 1-9-15,18-1 1 16,17-2-4-16,10 2-1 16,-16 1-12-16,-5-1 0 0,35-2 0 15,39-1-6-15,-47 1-3 31,-10 2 1-31,16-2 0 0,38 0-1 16,-24 2-2-16,-20 0-6 16,-16 3-4-16,-14 0-30 0,-21 3-114 31,-12 5-64-31,-15 3 72 16</inkml:trace>
  <inkml:trace contextRef="#ctx0" brushRef="#br0" timeOffset="16714.718">5039 8914 316 0,'-15'5'121'0,"18"-2"-66"0,9-9-66 0,-9 4 16 15,15-1-2-15,14 3 5 16,-2-2-2-16,-3 2-1 16,9 0-2-16,11 5 0 0,-17 0 0 15,-6 0 1-15,0 6 0 0,2 8 0 16,-11-6 2-16,-3 0-1 16,-9 5 0-16,-9 14-3 0,-9-8-2 15,3-5 3-15,-23 12 0 16,2-4 16-16,-6 10 8 15,-14 13-3-15,14-8-2 16,9-7-12-16,15-17-4 0,3-2-4 16,18 0-2-16,24-3 1 15,0-5 1-15,-3 0-3 16,11-5 0-16,28-3 1 16,-18 0 0-16,-10 0-16 15,19-11-6-15,23-7-51 31,-32 5-22-31,-10 2-57 0</inkml:trace>
  <inkml:trace contextRef="#ctx0" brushRef="#br0" timeOffset="17179.0292">6009 8821 340 0,'-15'-16'126'0,"12"14"-68"0,-6-1-41 0,0 0 33 16,0 6-28-16,1 0-9 16,-7-6-8-16,-12 3-2 15,9 8-2-15,3-3-1 0,-3 9 3 32,-12 12 7-32,13-8 3 0,2-2 0 15,0 8 2-15,-3 13-8 16,12-10-4-16,0-9-5 15,12 3 1-15,6 6 1 16,6-6 2-16,6-5-3 16,8-3-2-16,4-5 4 15,-9-3 1-15,-3-2 0 0,0 2-2 16,5 6 3-16,-11-3 0 16,-3-3-1-16,-9 6-2 15,-9 5 3-15,-9 2 2 16,-12 3 0-16,-8 0 2 15,-4-2-4-15,6-9-2 16,6-2-3-16,-9 3-1 0,-11 0-7 16,17-6-2-16,6 0-17 0,3-2-9 15,6-3-29-15,12 0-12 16,0 0-77 0</inkml:trace>
  <inkml:trace contextRef="#ctx0" brushRef="#br0" timeOffset="17882.0164">6223 9173 144 0,'0'-3'55'0,"0"1"-30"0,0-1 15 15,0 3 28-15,0 0-8 0,0 0-2 16,0 0-14-16,0 0-2 16,0 0-24-16,3 0 3 0,0 3 0 15,-3-3-3-15,0 10 0 16,0 12-8-16,0-4-2 16,0-2 0-16,-3 18 0 15,-3 19-7-15,3-18 0 0,0-6 1 16,1 10 1-16,-4 22-10 15,3-26-3-15,0-6-41 16,0 0-19-16</inkml:trace>
  <inkml:trace contextRef="#ctx0" brushRef="#br0" timeOffset="19217.5252">5804 4133 132 0,'-6'-24'52'0,"6"19"-28"0,-3 5 20 16,3 0 30-16,0 8-23 0,-6 5-9 15,0 3-16-15,0-3-5 16,-3 29-12-16,-12 46 3 0,6-25 2 15,0-7-3-15,1 31 1 16,-10 61-3-16,12-68 0 16,3-12-1-16,6 9 2 15,3 34-5-15,6-55-1 0,0-9-2 0,9-4-2 16,0-9 3-16,2-10 2 16,1-8-2-16,6-19 0 15,9-15-1-15,-12 7-2 16,-3 3 1-16,-4-2 1 15,-2-4 1-15,-6 6 3 32,-3 3-1-32,-6 2 0 0,0 1-3 15,-3 2 1-15,3 0-2 16,-3 2-1-16,3 1-2 16,0 2-1-16,0 1-36 15,6-1-14-15,3 0-46 16,3 3-19-16,0-3 4 15</inkml:trace>
  <inkml:trace contextRef="#ctx0" brushRef="#br0" timeOffset="19448.5663">6095 4958 264 0,'-17'11'99'0,"17"-11"-54"0,-9 26-33 0,9-23 26 16,0 13-20-16,0-3-7 16,0 11-7-16,3 16-1 15,0-17-2-15,0-1-3 0,0-1-1 16,3 8-25-16,-1-16-11 16,-2-2-79-16,3-14-43 15,-3-16 75-15</inkml:trace>
  <inkml:trace contextRef="#ctx0" brushRef="#br0" timeOffset="19582.1522">6110 4765 300 0,'-15'-24'112'0,"12"14"-60"0,-2 4-32 15,5 4 32-15,0-1-28 0,0 1-8 16,0 2-10-16,2-3-5 16,4 0 0-16,-3 1-50 0,3-1-21 15,0 3-78 1</inkml:trace>
  <inkml:trace contextRef="#ctx0" brushRef="#br0" timeOffset="58484.9099">6655 8535 368 0,'-18'11'137'0,"18"-11"-74"0,-12 21-71 0,12-18 21 16,-3 5-11-16,3 0 1 15,0 2-2-15,0 1-1 16,3 5 1-16,-3 0-52 0,9 13-23 15,0-5-42-15,21 15-46 16,-6-4 58-16</inkml:trace>
  <inkml:trace contextRef="#ctx0" brushRef="#br0" timeOffset="58617.0434">7164 9361 188 0,'24'53'71'0,"-24"-53"-38"0,15 24-14 0,-12-22 23 31,6 12-19-31,-3-4-5 0,3 6-11 15,-1-3-5-15,7 11-1 16,-3-3-26-16,6 8-10 0,-3-5-68 16</inkml:trace>
  <inkml:trace contextRef="#ctx0" brushRef="#br0" timeOffset="58801.9819">7634 10067 200 0,'15'22'74'0,"-15"-22"-40"0,18 29-13 0,-15-27 22 15,6 12-10-15,0-4-2 16,0 9-18-16,0-3-8 16,3 7-3-16,0-4-2 0,2 7 0 15,-2-5-25 1,3 11-8-16,-3-5-51 16,9 4-57-16,-3-4 42 15</inkml:trace>
  <inkml:trace contextRef="#ctx0" brushRef="#br0" timeOffset="58970.5916">8158 10872 208 0,'21'50'79'0,"-21"-50"-42"0,21 50-34 0,-15-42 15 0,3 16 11 15,0-5 6-15,6 10-18 16,-1-6-7-16,13 15-7 16,-6-7-3-16,9 9 1 0,-3-6-17 15,5 11-4-15,-5-8-58 16,6 6-64-1,-6-9 37-15</inkml:trace>
  <inkml:trace contextRef="#ctx0" brushRef="#br0" timeOffset="59154.5197">8905 11988 236 0,'9'27'88'0,"-9"-27"-48"0,15 26-36 15,-12-23 19-15,3 10-15 16,0-2-2-16,6 7-6 16,-3-2-1-16,6 8-76 15,0 0-35-15,5 2 23 0,-2-5 13 16</inkml:trace>
  <inkml:trace contextRef="#ctx0" brushRef="#br0" timeOffset="59739.5936">9626 12319 272 0,'-12'0'104'0,"12"0"-56"0,29 0-43 0,-23 0 24 15,18 0-7-15,-3 0 1 16,15 0-12-16,-3 0-4 16,35 3-5-16,-8-1-2 0,20-4 3 0,-9-1 0 15,19 0 1-15,-16 1-44 16,0-6-18-16,-8 0-68 15,-7-3-38 1,-8 1 77-16</inkml:trace>
  <inkml:trace contextRef="#ctx0" brushRef="#br0" timeOffset="59918.143">9864 11819 312 0,'-3'26'118'0,"3"-26"-64"0,33 27-65 16,-28-24 16-16,25 2-6 16,-3 0 0-16,21 0 1 0,-13 1 2 15,16-4-1-15,-9 1-47 0,11-3-21 16,-8 0-52 0</inkml:trace>
  <inkml:trace contextRef="#ctx0" brushRef="#br0" timeOffset="60086.9022">9876 11732 288 0,'-15'13'107'0,"15"-13"-58"0,24 5-62 0,-18-5 15 16,17 0-8 0,-2 0 4-16,18-5 1 0,-3 0 3 15,5-11-1-15,-8 2-31 0,6-9-13 16,-7 1-66-16</inkml:trace>
  <inkml:trace contextRef="#ctx0" brushRef="#br0" timeOffset="60239.709">10024 11210 276 0,'3'8'104'0,"-3"-8"-56"0,42 6-58 0,-36-6 16 15,15-3-6-15,-3 0 2 16,6-2-3-16,-4 0 0 15,10-3-83-15,-6 0-35 16,9-3 26-16,-6 1 15 16</inkml:trace>
  <inkml:trace contextRef="#ctx0" brushRef="#br0" timeOffset="60386.4608">9971 11075 272 0,'-42'11'104'0,"42"-11"-56"0,3 0-54 15,-3 0 19-15,12-3-10 0,-3 1-2 16,12-6 0-16,0 0 1 16,6-8-1-16,-4 3-25 0,7-8-9 15,-6 2-80-15</inkml:trace>
  <inkml:trace contextRef="#ctx0" brushRef="#br0" timeOffset="60555.8109">9911 10776 276 0,'-44'-2'104'0,"44"2"-56"0,-12 2-49 0,12-2 18 16,0 0-17-16,0 0-2 16,9-2 1-16,0-1 2 15,15-5 0-15,-7 3-1 0,16-6 1 16,-6 3-78-16,12-7-33 16,-10 1 9 15</inkml:trace>
  <inkml:trace contextRef="#ctx0" brushRef="#br0" timeOffset="60718.1514">9929 10491 348 0,'-32'-6'129'0,"32"6"-70"0,0-5-67 0,0 3 23 16,8-4-14-16,1 1-1 16,18-6-2-16,-3 1 0 0,18-6 2 15,-10 3 0-15,7-3 2 0,-6 3-120 31,14-3-85-31,-5 2 74 0</inkml:trace>
  <inkml:trace contextRef="#ctx0" brushRef="#br0" timeOffset="62293.2892">10679 10687 36 0,'-3'-14'16'0,"3"14"-8"0,3-24 10 0,0 19 14 0,0-3-18 0,0 3-8 31,6-8-4-31,0 2-2 15,15-10 0-15,-6 5 2 16,12-13-1-16,-7 5-1 16,4-5 3-16,-3 5 0 0,-3 0 51 15,-3 3 24-15,-3 5-22 16,-4 3-11-16,-2 13-12 16,-3 0-4-16,-3 29-16 15,0-5-6-15,-6 37 0 0,0-11-4 16,-6 48 0-16,0-16-1 0,-2 45-2 15,2-16-2-15,-3 35 1 16,3-24 1-16,3 23 2 16,0-18-1-16,0 3-1 15,0-22 1-15,3-7-1 16,0-14 2-16,6-16 1 16,-3-10-1-1,3-13 1-15,0-3 4 16,-3-19 4-16,0-2 0 15,-3-8 1-15,0-3 0 16,-12-2 0-16,3-3-4 0,-9-3 0 16,4 0-5-16,-10 1 0 15,6-1-6-15,-15 3-2 16,6-3-49-16,-5 8-21 16,5-2-64-16</inkml:trace>
  <inkml:trace contextRef="#ctx0" brushRef="#br0" timeOffset="64094.4724">10914 11433 336 0,'-26'0'126'0,"26"0"-68"0,-12 0-43 16,12 0 31-16,3 0-27 15,-3 0-8-15,9-3-7 16,0 0-4-16,6 1 1 16,-1-1-1-16,4-2 2 0,-3 2-3 15,6 0 0-15,-3 1-70 0,15-1-31 16,-4 1-48-1</inkml:trace>
  <inkml:trace contextRef="#ctx0" brushRef="#br0" timeOffset="64747.514">11438 11644 384 0,'-9'3'143'16,"9"-3"-78"-16,-6-13-65 0,6 10 27 0,3-13-19 15,-3 3-4-15,6-21-3 16,-3 4 1-16,3-25-1 0,0 10-1 0,3-13 1 16,0 7-4-16,3-1 2 15,-3 7 1-15,3 10 0 16,-3 6 0-16,6 21 2 16,0 3 1-16,2 29 1 15,-2-3-2-15,0 21-2 16,-3-5-2-16,6 11 1 0,-3-8 3 15,3-1 3-15,-3-4 0 16,-1-9 2-16,-2-2 5 16,3-19 2-16,-3 3-3 15,3-34-1-15,-3 4-6 0,3-28-3 16,-3 8-3-16,0-22 1 31,0 11-4-31,2-7-1 16,-2 9-15-16,6 1-6 15,-3 8-30-15,6 5-14 0,-3 5-75 16,12 11-48 0,-7 2 86-16</inkml:trace>
  <inkml:trace contextRef="#ctx0" brushRef="#br0" timeOffset="64994.538">12257 10901 380 0,'-18'45'143'0,"18"-45"-78"0,-45 87-58 0,39-76 31 16,-20 39-11-1,5-5 1-15,-21 29-13 16,9-10-6-16,-8 31-6 16,5-16 0-16,-9 22 0 0,7-17-1 15,-7 12-2-15,6-17-2 16,4-5-1-16,5-10-29 15,9-11-12-15,3-9-39 0,18-20-15 16,0-3-54 0</inkml:trace>
  <inkml:trace contextRef="#ctx0" brushRef="#br0" timeOffset="67562.1143">12254 11689 408 0,'-21'-10'154'0,"21"10"-84"0,-9-3-82 15,9 0 26-15,0 1-9 16,0 2 2-16,3 0-1 0,0 0-1 15,3 2-3-15,-3 1-2 0,3 8 1 16,0-3 1-16,-3 13 3 16,0-3-4-16,-6 17-1 31,0-6 2-31,-9 10 1 16,3-4-4-16,-9 2-1 15,3-5 1-15,-2-6 2 0,2-2 17 16,3-6 11-16,0-2-11 15,12-5-2-15,0-3-6 16,15-6-1-16,-3 1-3 16,11-6-1-16,-2 1-3 0,15-1-2 15,-6 1-8-15,5-1-3 16,-5 0-40-16,0 1-19 16,-3-1-125-1</inkml:trace>
  <inkml:trace contextRef="#ctx0" brushRef="#br0" timeOffset="70746.055">11921 12631 296 0,'-9'-2'110'0,"9"2"-60"0,-6 37-39 0,6-32 26 16,-3 16-16-16,0-2-4 16,-3 34 1-16,3-6 0 15,-6 27-9-15,3-10-3 0,-3 20-2 16,0-10-2-16,-3 3-2 16,0-11 5-16,0-7 4 0,0-9-5 15,4-16-2-15,-1-2-4 16,6-35 1-16,0 3-6 15,12-39 0-15,-3 7 1 0,8-21 1 16,1 8 3-16,15-11 1 16,-6 9-2-16,15 2 2 31,-7 8-1-31,4 16 0 16,-6 5 4-16,-3 21 3 0,-7 0-2 15,-11 19-2-15,0-5 2 16,-21 18 0-16,3-6 3 15,-17 17 1-15,2-8-3 16,-12 5-3-16,6-6 0 16,-8-7-1-16,5-5-14 0,3-6-5 15,6-5-37-15,18-22-16 16,3 1 5-16,21-21 2 16,-3 4 15-16,33-7 8 15,-10 6-3 1,10-4 19-16,-6 6 36 15,-7 2 67 1,-5 4 30-16,-3 1-23 16,-3 1-13-16,-6 0-40 15,-3 2-15-15,-1 1-10 16,-2-1-9-16,6-5-1 0,-3 3 2 0,3 0 1 16,0 2 1-16,6 6 0 15,-4 0 0-15,1 10 0 16,-3-2-9-16,-6 15-2 15,-3-2 6-15,-15 10 4 0,3-4 15 16,-12 1 6-16,3-1 1 16,-6-4 2-16,4-2-4 15,-4-8-2-15,3 0-9 16,3-13-5-16,3-1-5 16,9-10-1-16,0 0-1 0,6-10 3 15,0 2-2-15,9-5 1 16,0 5 0-16,14 3-2 15,-2 3 3-15,3 10 0 16,-6 0 3-16,0 13 3 16,-4 0-4-16,-5 11-1 31,-3-3 2-31,-6 6 3 0,0-3 0 16,-6 0 0-16,0-3-3 15,0-3 1-15,0-2-4 16,0-8 0-16,0 0-1 0,6-13-2 15,0 3-4-15,9-12 0 16,-3 7 2-16,6-12 1 16,-3 6 0-16,5 0 1 0,-2 2 0 15,0 9 3-15,-3 2 2 16,-3 13 4-16,-3 0 11 16,-3 11 5-16,0-3-5 15,-3 9 1-15,0-4-10 16,0 1-4-16,0-3-2 15,6-3-1 1,-3-3-7-16,5-7 0 16,1 0-19-16,12-14-8 15,-3 0-22-15,6-20-7 16,-3 4 4-16,5-20 4 16,-5 7 24-16,6-18 11 15,-3 10 10-15,-3-7 7 16,-4 7 19-16,-2 0 12 0,-3 9 23 15,0 12 13-15,-3 6-12 16,-3 21-4-16,-3 0-18 16,-3 21-7-16,0-2-7 0,0 26 0 15,-3-3 0-15,0 8-1 16,0-7-7-16,0 2-3 16,0-8-8-16,3-6 0 15,-3-4-10-15,3-17-4 0,0 1-7 16,0-27-2-16,0 3-2 15,-9-16 2-15,3 2 13 16,-18 1 7-16,3 5 19 16,-6 10 12-16,3 3 2 31,-8 16 2-31,2 0-12 0,6 18-3 16,3-4-8-16,6 4-4 15,3-2-4-15,12 0 1 16,-3-3 1-16,15-5 2 15,-3-3-3-15,9-8-2 16,-3 1-9-16,6-14-5 16,-4 2-9-16,7-15-1 0,-6 3 3 15,6-14 4-15,-3 5 10 16,-1 1 5-16,-2 2 6 16,-3 6 4-16,-3 2 18 0,-12 5 7 15,0 3-11-15,-3 11-3 16,0 0-1-16,-3 12 0 31,0-1-8-31,0 7-4 16,0-3-5-16,3 4 1 0,0-4-1 15,6-7 0-15,0-1 2 16,9-12 2-16,0-1-10 16,8-16-2-16,-5 4 0 15,9-12 1-15,-6 3-1 16,6-2 1-16,-6 2 5 0,2 3 2 15,-5 2 2-15,-3 6 2 16,0 0 12-16,-9 8 8 16,0 2 0-16,-12 8 1 15,0 0-3-15,-12 14-3 16,3-3-7-16,-9 10-4 16,7-2-1-1,-4 3-1-15,3-4-7 16,3 1-2-16,3-5-1 15,9-3 4-15,0-3-4 16,6-10 2-16,0-1 2 0,6-15 3 16,0 2-2-16,6-12 0 15,-3 1-1-15,9-7-2 16,-4 3-2-16,7-6-1 16,-6 6-1-16,6-6 0 0,-3 5 2 15,3 4 2-15,-7 4 6 16,4 14 4-16,-3-1 1 15,6 22 3-15,-6-2-3 16,0 31-2-16,-3-8-2 16,-4 26 0-16,1-7-2 0,-6 36 2 15,0-15 0-15,-12 37 1 16,3-16 0-16,-12 29 2 16,4-22-1-16,-13 22 0 15,3-18-1-15,-15-1 0 16,6-18-16-16,-23-8-6 15,8-15-2 1,-23-33-1-16,11-5 9 16,-26-45 5-16,14 3 2 15,4-35 4-15,11 9 0 16,13-20 3-16,5 9-6 0,24 0 1 16,3 8 10-16,27 5 4 15,-3 5 0-15,18 13 1 16,-7 3-7-16,13 8-3 15,-6 3 1-15,0 3 2 0,-7 2-37 16,-5 5-18-16,-3-3-138 16</inkml:trace>
  <inkml:trace contextRef="#ctx0" brushRef="#br0" timeOffset="73633.4485">9986 6787 344 0,'-33'-6'129'0,"33"6"-70"0,18-8-69 0,-15 6 20 16,9 4-13-16,0 1 2 31,12 2-15-31,-7 1-4 0,13 4-69 16,-6-2-32-16,6 5 12 15,-3-2 7-15</inkml:trace>
  <inkml:trace contextRef="#ctx0" brushRef="#br0" timeOffset="73786.8841">10188 7154 268 0,'-12'11'101'0,"12"-11"-54"0,18 13-55 0,-15-13 16 0,3 3-8 16,0-1 2-16,6 4-41 15,-3-1-18-15,6 6-46 16,-3-3-20-16</inkml:trace>
  <inkml:trace contextRef="#ctx0" brushRef="#br0" timeOffset="73949.6474">10224 7480 280 0,'-9'13'107'0,"9"-13"-58"0,-6 8-59 0,6-8 14 16,3 3-5-16,0-1 0 0,6 1-2 16,-3 0 2-16,9-1-61 15,-3 1-28-15,6-1-9 16,-4 1-2-16</inkml:trace>
  <inkml:trace contextRef="#ctx0" brushRef="#br0" timeOffset="74117.6167">10135 7808 236 0,'-36'13'88'0,"36"-13"-48"0,-9 5-42 0,9-5 14 15,9 3-6-15,-3 0-1 0,15 2-3 16,-3-2-2-16,11 2 1 15,-5-2-1-15,18 2 2 0,-6-3-28 16,-4 4-11-16,-2-1-64 16</inkml:trace>
  <inkml:trace contextRef="#ctx0" brushRef="#br0" timeOffset="74302.1398">9959 8170 244 0,'-24'16'90'0,"24"-16"-48"0,39 11-49 15,-33-11 16-15,24 2-8 16,-10 1 2-16,13 2-2 16,-3-2 2-16,9 0-2 15,-7-1 2-15,16 4 0 0,-9-4-34 16,-4 6-14-16,-2-3-55 31</inkml:trace>
  <inkml:trace contextRef="#ctx0" brushRef="#br0" timeOffset="74470.9691">9885 8440 256 0,'-6'0'96'0,"6"0"-52"0,15 0-43 16,-12 0 19-16,11-8-9 0,1 3-1 16,18 0-6-16,-6-1-1 15,14 1-1-15,-8 2-2 0,9 3 3 16,-6 0-88-1,11 0-77-15,-8 0 46 16</inkml:trace>
  <inkml:trace contextRef="#ctx0" brushRef="#br0" timeOffset="74633.4693">10045 8702 308 0,'-35'21'115'0,"35"-21"-62"0,9 3-64 15,-6-3 16-15,14-3-9 0,1 1 3 16,12-4 0-16,-3 1 3 31,23-8-85-31,-8 2-38 16,21-15 17-16,-10 2 9 15</inkml:trace>
  <inkml:trace contextRef="#ctx0" brushRef="#br0" timeOffset="75170.7009">10477 6879 464 0,'-69'-10'176'0,"69"10"-96"0,-3-8-104 16,3 5 23-16,9 0-8 15,0 1 4-15,12-4 2 16,-3 4-1-16,9-4 3 16,-3 1 0-16,14-5 1 0,-5-1 0 15,21-2 0-15,-7 0-7 0,7-1 0 16,-9 4-6-16,-1 2-2 16,-8 3 9-16,-3 12 2 15,-7 1 4-15,-5 29 2 16,-3-5-3-16,-6 42 0 15,0-10 1-15,-6 36 0 0,0-10 0 16,-3 32 2-16,0-19-1 16,-6 27-1-16,0-22 1 0,0 14 1 15,0-21-1-15,0-1-1 16,0-13 1-16,3-10 1 16,0-13-1-16,0-11-1 15,0-8 5-15,-9-11 1 16,0-5-2-16,-21 0-3 31,6-8 0-31,-14 8 1 0,2-5-1 16,-9 8-1-16,7-6-6 15,-7 1-4-15,6-6-107 16,7-18-48-16,5-1 23 16</inkml:trace>
  <inkml:trace contextRef="#ctx0" brushRef="#br0" timeOffset="75718.1875">11042 7527 288 0,'-11'-5'110'0,"11"5"-60"0,3 0-61 0,-3 0 18 16,6-3-7-16,-1 1 0 15,16-1 0-15,-6 1 2 16,24-4-1-16,-6 4-34 0,14-1-14 0,-5 0-68 15</inkml:trace>
  <inkml:trace contextRef="#ctx0" brushRef="#br0" timeOffset="76269.6602">11983 7440 288 0,'-51'-3'110'0,"51"3"-60"0,-17-7-47 0,17 4 21 16,-3-8-16-16,0 1-2 16,0-19-4-16,3 2 1 0,3-20-2 31,-3 4-1-31,12-18 1 0,-4 8-4 16,16-2 2-16,-6 5 1 15,9 13 0-15,-6 5 0 16,0 32 2-16,-4 0-1 15,-2 24 2-15,0-6 7 16,-6 19 3-16,0-2 5 0,0 4 3 16,-3-4-2-16,3-4 0 15,-3-4-8-15,3-11-4 16,0-3-2-16,6-26-1 0,-3 2-2 16,5-21 1-16,-2 3-2 15,9-24-1-15,-3 6-6 16,9-9-4-16,-4 9-19 0,4 2-8 15,-3 8-32-15,3 5-11 16,-6 5-37 0,5 6-30-16,-2 3 66 15</inkml:trace>
  <inkml:trace contextRef="#ctx0" brushRef="#br0" timeOffset="76503.2839">12754 6638 324 0,'-12'11'123'0,"12"-11"-66"0,-33 42-42 16,30-36 31-16,-14 36-14 16,2-8-1-16,-33 38-7 0,6-11-3 15,-17 39-11-15,8-13 0 0,-29 33 3 16,11-20 2-16,-5 27 0 16,11-21-10-16,-8 2-2 15,11-12-5-15,10-12 0 16,5-12-27-16,18-17-10 0,7-10-23 15,20-29-9-15,0-3-32 16,38-39-14-16,-5 2-2 31</inkml:trace>
  <inkml:trace contextRef="#ctx0" brushRef="#br0" timeOffset="76787.8474">12507 7557 316 0,'-9'7'118'0,"9"-7"-64"0,0 11-45 0,0-11 25 15,6 0-21-15,0 0-5 16,3 3-5-16,0-1 0 0,0 1-2 16,0 0-1-16,0 7 3 0,-3 1-7 15,-6 15-1-15,0-5-5 16,-15 11 1-16,3 0 5 16,-18 2 4-16,6-5 25 15,-6 6 13-15,7-6-2 0,-1-3-1 16,3-2-17-16,6-5-6 15,3-3-13-15,9-11-1 16,0 0 0-16,24-2 3 16,-3-1-22-16,18-7-8 0,-7 3-116 15,13-6-91 1,-9 2 85-16</inkml:trace>
  <inkml:trace contextRef="#ctx0" brushRef="#br0" timeOffset="77403.7444">13117 7321 324 0,'0'-24'121'0,"0"24"-66"0,15 0-66 0,-12 0 16 16,3 8-6-16,0 0 0 0,-3 19 9 15,0-4 7-15,-6 22-7 16,3-5 7-16,-9 18 2 0,0-7-5 0,-3 7 1 16,3-8-8-16,0 6-1 15,0-11-2-15,3-8 1 16,0-6-4-16,3-20-2 16,0-1-1-16,6-23 0 15,0 0 0-15,6-19 3 16,0 6 0-16,9-9 1 0,0 4-3 15,6 4 2-15,-3 6 1 16,5 10 0-16,-5 4 2 16,0 14 1-16,-3-1-1 15,-9 15-2-15,0-3 3 16,-12 12 0-16,0-7-1 16,-15 4-2-1,3-3 1-15,-6-3-1 16,3-3 0-16,-5-7 0 15,5-3-16-15,3-11-4 16,3 3-10-16,9-13-4 16,0 2-14-16,18-4-5 0,-3 1-34 15,21 1-47 1,-7 2 39-16</inkml:trace>
  <inkml:trace contextRef="#ctx0" brushRef="#br0" timeOffset="78889.3942">13501 7641 252 0,'6'-13'93'0,"-6"13"-50"0,6-24-33 0,-3 19 23 15,3-6-18-15,-3 3-3 16,6-5-8-16,-3 0-3 16,12 0 0-1,-3 2-1-15,2 3 2 0,1 3-1 16,0 5-1-16,-3 0 3 16,-3 13 2-16,-3-2-2 15,-9 15 0-15,0-5 3 16,-15 11 1-16,3-3 1 15,-9 0 2-15,3-5 8 16,-2 2 6-16,2-4-7 0,3-6 1 16,3-3-9-16,0-11-3 15,3 1-3-15,6-16-3 16,0 2-2-16,9-13 1 16,0 3-4-16,15-8 1 0,-3 8-3 15,11 0 2-15,-2 2-4 16,3 6-1-16,-3 2 5 0,0 14 2 15,-7 0 3-15,-5 10 2 16,0-2-3-16,-6 7 0 16,-3-2 1-16,-3 5 2 15,0-2 3-15,-3-1 2 16,0-5-1-16,0-5-1 31,0 0-6-31,3-10-1 0,0-1 1 16,6-16 0-16,0 4-6 15,3-14-3-15,0 5 3 16,6 0 2-16,-4 3 0 16,4 2 4-16,-3 3-5 15,-3 11 2-15,-3 0 6 0,0 18 4 16,-3-2-3-16,-3 12-2 16,0-1 0-16,0 4-1 15,0-2 0-15,3 0 0 16,0-6 0-16,9-7 0 15,-1-1-20-15,10-10-9 0,-3 0-27 16,6-16-10-16,-3 3-3 31,8-24 3-31,-5 8 9 16,3-11 13-16,-3 6 33 16,0-8 62-16,-4 5 30 15,-2 5-7-15,0 5-6 16,-6 14-28-16,0 0-12 15,-3 21-17-15,-3-3-3 0,0 19-1 16,0-3-1-16,-1 11 1 0,1-6-2 16,0 3 0-16,0-2-1 15,0-6 2-15,0-5-1 16,-3-11 0-16,0-2-3 16,-12-16-2-16,3 2-6 15,-12-5-4-15,3 0 6 0,-6 0 1 16,1 3 9-16,-7 8 6 15,3 0 5-15,-3 10 2 16,0 0-2-16,6 8 0 16,1-2-9-16,11 5-3 0,0-3-3 15,12 0-2-15,0 1 1 16,8-4-1-16,-2-2 0 31,15-8 2-31,-9 0-10 0,15-10-4 16,-6 2-16-16,8-14-5 15,-5 4 6-15,3-6 3 16,-6 3 8-16,-1-6 5 16,-2 4 6-16,-3 1 5 15,-3 4 7-15,-6 7 6 16,-3 1 4-16,0 10 2 0,-3 0-8 16,0 10-2-16,-1-2-5 15,1 6-3-15,0-4-3 16,0 9 1-16,0-3 5 15,0-1 5-15,0-1-5 16,0-4-2-16,0 1-1 16,0-6-1-1,0 0 0-15,3-7 0 16,0-1-5-16,3-2 1 16,0 0 0-16,3-6-1 15,-4 0-1-15,7-2 1 0,-3 3 3 16,0 2 1-16,-3 0 1 15,0 8 2-15,-3 0-1 16,0 16-1-16,0-3 1 0,3 29 1 16,-3-8-1-16,-1 25-1 15,1-6 1-15,-6 26-1 16,0-13 4-16,-9 27 5 16,3-14 6-16,-14 24 5 15,-1-13 3-15,-6 16 1 16,3-13-7-16,-12-1-2 0,7-12-7 15,-16-9 0-15,6-13-10 16,-12-18-3-16,10-6-4 16,-7-34-2-16,9 0 3 15,4-23 3-15,5 1 0 16,9-12 4-16,0 5 0 16,18 2 1-1,0 4-3-15,24 12 2 16,-3 0 1-16,12 11 0 15,-7 0-5-15,4 6-1 16,-3-4-24-16,-3 6-10 16,-3-2-34-16,-7 4-16 0,1-2-38 15</inkml:trace>
  <inkml:trace contextRef="#ctx0" brushRef="#br0" timeOffset="86286.4282">5390 13634 168 0,'-3'16'66'0,"3"-16"-36"0,0 29-2 0,0-26 25 0,0 5-10 16,0-1-2-16,0 4-4 15,0 0-1-15,3 2-19 16,0-3-1-16,3-10 0 0,-3 0 1 15,3-10-1-15,0-1-4 32,3-10-2-32,0 3-6 0,6-33-3 15,-1 9 0-15,13-24-1 16,-3 10 0-16,9-28 2 16,-6 12-3-16,2-7-2 15,-5 10 4-15,-3 6 3 16,-3 10-1-16,-3 10 0 15,0 6 5-15,-3 21 5 0,-4 3-5 16,-2 37 0-16,-3-6-4 16,3 25-3-16,-3-6 2 15,0 24 0-15,0-8 3 0,3 7 3 16,-3-7-4-16,3 0-1 16,0-8 0-16,3-5 0 31,-3-8 0-31,6-22 2 15,-3 1-3-15,9-40-2 0,-3 5 0 16,8-26 1-16,-2 10-3 16,12-31 0-16,-3 10-12 15,5-3-5-15,-5 9-23 16,3 10-9-16,-6 8-20 16,0 29-9-16,-4 0-6 0,-2 29 0 15,-3-3 20 1,-3 22 39-16,-3-8 44 15,-3 16 44-15,0-9 21 16,-3 6-9-16,-3-8-5 16,0-13-39-16,0-3-2 0,0-2-3 15,-1-3-7-15,4-24 0 0,-3 2-9 16,6-20-3-16,0 5-6 16,12-11 0-16,-3 6 2 0,15-30 3 15,-6 11-7-15,8-3 0 16,-5 9 0-16,0 7 1 15,-3 3 1-15,-4 18 0 32,-2 1 6-32,0 10 4 15,-3 0 8-15,0 18 3 0,-3-2-6 16,2 0-4-16,-2-3-6 16,12-2-4-16,-3-3 0 15,9-3-1-15,-4 0-3 16,7-10 2-16,-6 0-4 15,6-14 1-15,-10 3-16 0,1-13-4 16,-3 5-21-16,0-5-7 16,-3 5-21-16,0 1-6 15,-4 1-35 1,1 1-33-16,-3 3 61 16</inkml:trace>
  <inkml:trace contextRef="#ctx0" brushRef="#br0" timeOffset="86486.5721">7137 12615 304 0,'3'-2'115'0,"-3"2"-62"0,3 21-33 0,-3-18 32 16,0 7-15-16,0-2-3 15,-3 18-16-15,0-2-4 16,0 29-8-16,0-5-4 0,-3 18-1 16,3-10-1-16,0 23 2 15,0-13-3-15,3 3-2 16,0-11-49-16,9-2-22 0,0-11-71 31,9-16-50-31,-3-3 83 0</inkml:trace>
  <inkml:trace contextRef="#ctx0" brushRef="#br0" timeOffset="86765.4507">7337 12896 372 0,'0'-43'140'0,"0"43"-76"0,-3-21-70 0,3 16 22 15,3-11-4-15,0 3 5 16,6-3-11-16,-1 0-6 15,4-2 0-15,-3 2-3 0,9 8 1 32,-3 3 4-32,3 10 1 0,3 13-6 15,-6-2-2-15,0 0 2 0,-7 13 3 16,1-2 10-16,-9 12 5 16,0-7 4-1,-9 2 3-15,1-4-6 0,-4-4 1 16,3-2-10-16,-6-8-4 15,3-3-18-15,-3-10-7 0,3-1-36 16,0-26-14-16,0 3-84 16,3-13-50-1,0 5 92-15</inkml:trace>
  <inkml:trace contextRef="#ctx0" brushRef="#br0" timeOffset="87103.3594">7480 12271 452 0,'-18'22'167'0,"18"-22"-90"0,-6 2-92 0,6-2 26 16,0 0-9-16,3 0 1 16,3 3-1-16,3-1-2 0,0 1 1 15,-4 0-17-15,4 10-4 0,0-2-17 16,-6 4-6-16,0-1 12 15,-3 10 7-15,0-6 17 0,-3 1 7 16,0-4 31-16,0 1 17 16,0-2 0-16,0-1-1 31,0-3-22-31,3 1-8 0,0-3-12 16,6-5-4-16,-3-1-10 15,15-10-2-15,-3 3-36 16,9-8-14-16,-6 2-88 15,3-10-76 1,-4 5 83-16</inkml:trace>
  <inkml:trace contextRef="#ctx0" brushRef="#br0" timeOffset="87503.3104">7774 12176 368 0,'-15'-5'140'0,"15"5"-76"0,6-11-39 0,-3 9 36 15,0-1-29-15,0 0-9 16,6 1-15-16,-3-1-6 15,6 3-1-15,6 0-1 0,-6 3 0 0,0-1 0 16,0 1 0-16,-1 0-3 16,-2 5 2-16,-3-3-4 15,-3 5 1-15,0-2 2 0,-9 8 1 16,3-3 7-16,-6 6 4 16,4-3-3-16,-4 2-2 31,3-2-5-31,3-3-2 15,3 6-2-15,3-8 0 0,0-3 3 16,9-1 2-16,-7-1-2 16,4 2 0-16,3 2 3 15,0 1 3-15,0 2-4 16,-6-2-1-16,0-3 4 16,-6 10 2-16,-6 9 9 0,0-6 2 15,0-5-6-15,-6 5-2 16,0-3-12-16,-6-2-5 15,1-3-91-15,-10-13-41 16,3 0-48 0</inkml:trace>
  <inkml:trace contextRef="#ctx0" brushRef="#br0" timeOffset="88250.0437">7893 13277 344 0,'-21'29'129'0,"21"-29"-70"0,0 8-47 0,0-8 30 16,9-5-22-16,-3-1-3 0,24 1-9 15,-3 2-3-15,21-5-2 16,-10 3 0-16,37-16 2 0,-13 2-2 16,24-20-2-16,-14 7 2 15,29-24 2-15,-15 9-11 0,4-11-5 16,-16 10-15-16,-5-5-6 15,-10 8-3-15,-14 3-1 16,-7 5-16-16,-17 2-6 16,0 9-68-16</inkml:trace>
  <inkml:trace contextRef="#ctx0" brushRef="#br0" timeOffset="88588.7303">8649 12642 444 0,'-26'18'165'0,"26"-18"-90"0,-9 19-79 0,9-17 31 16,0 1-6-16,0 0 4 16,0-3-15-16,0 0-8 0,14 0-2 15,-2 0-1-15,24-6 1 0,-6 4 0 16,18-11 2-16,-7-1-3 15,19-4 0-15,-10 2-4 16,10 5 1-16,-13 3 4 0,-8 14 2 16,-6-1 2-1,-15 14 0 1,-3-4 6-16,-15 17 4 16,0-5-7-16,-9 20-4 0,0-4-7 15,-3 4 0-15,3-7-40 16,0 5-16-16,0-5-141 15</inkml:trace>
  <inkml:trace contextRef="#ctx0" brushRef="#br0" timeOffset="90591.9159">2053 14367 200 0,'-15'-58'74'0,"15"58"-40"0,-20-106-44 15,14 90 9-15,-6-40 4 16,3 9 7-16,-9-51 9 16,3 19 5-16,0-62-12 15,3 22 17-15,0-71 10 0,-14-231-5 16,17 220 0-16,3 29-15 0,3-79-4 31,0 39-9-31,3-79-2 16,0 45 0-16,0-82 0 15,0 50 0-15,0-82 2 0,0 56-3 16,-3-75 0-16,0 59-1 16,-3-63 1-16,-12-506-2 15,0 304 2-15,6 130-4 16,-6 100 0-16,0 54-1 0,10 160 0 16,-1 22-20-16,0-31-10 15,-3-96-22-15,3 44-8 16,0 30-64-1</inkml:trace>
  <inkml:trace contextRef="#ctx0" brushRef="#br0" timeOffset="91242.7708">1404 5961 244 0,'-29'58'93'0,"29"-58"-50"0,-9-2-28 0,9-1 24 16,0 6 1-16,0-1 5 15,0 1-22-15,0 0-10 0,0 2-9 16,0-2 5-16,6-14 4 0,0 3-2 15,11-24 1-15,-8 6-9 16,21-24-2-16,0 7-1 16,9-23 0-16,-10 13-3 0,7-2 2 15,-3 10 7-15,-3 10 6 16,-4 6 5-16,4 24 4 16,-3-1-11-16,0 36-6 15,-3-7 0-15,5 28-1 16,-2-9-10-16,6 19-5 31,-3-6-91-31,8 9-39 0,-11-11-12 16</inkml:trace>
  <inkml:trace contextRef="#ctx0" brushRef="#br0" timeOffset="148570.1013">17046 6242 44 0,'-18'26'16'0,"15"-2"-8"0,6 47 41 0,-3-28 26 16,0 25-8-16,-3 46-3 15,-3 42-20-15,-5 45-7 16,-1-50-21-16,3-24 1 0,-9 117 3 16,3-38-11-16,-9 122-2 0,6-50-3 15,0 105 2-15,4-57-8 16,5 87 0-16,3-59 0 15,6 40 3-15,0-55 2 16,6 13 3-16,0-50-5 16,2 5-1-16,1-43-2 15,3-7 0 1,-3-35-9-16,3-16-3 16,-3-31-24-16,0-19-8 15,-3-21-51 1,0-26-40-16,0-17 54 15</inkml:trace>
  <inkml:trace contextRef="#ctx0" brushRef="#br0" timeOffset="149292.2794">16790 6318 220 0,'-3'-13'85'0,"9"8"-46"0,24-1-43 0,-12 4 15 15,12 2 3-15,14 0 5 0,10-3 0 16,32 1-2-1,15-4-9 1,33-4-3-16,21-1-1 0,30-5-2 0,8-2 1 16,18-1-2-16,-5 1-1 15,-4 4 1-15,-26 4 1 16,-33 7-34-16,-18 6-13 16,-27 5-68-1</inkml:trace>
  <inkml:trace contextRef="#ctx0" brushRef="#br0" timeOffset="150140.2143">18749 6218 160 0,'-18'-3'63'0,"15"0"-34"0,-3 3-25 0,6 0 15 16,0 0 4-16,0 0 3 16,0 0 2-16,0 3 2 15,0 2-16-15,0 9 3 0,0 15 1 16,3 21 1-16,0 19 1 16,-3 37-3-16,0 31 2 0,-3 46-10 15,0-46-5-15,0-20 1 16,-6 108 1-16,0-38 0 15,-9 112-1-15,3-47-3 16,1 89-2-16,2-52 1 16,15 65-1-16,0-55-7 15,11 50 0 1,-2-52 3-16,9 28 4 16,-3-50 3-16,3 11 3 15,-3-40-1-15,6-3 0 16,-7-34-1-16,4-15 0 15,-3-30-7-15,3-21 0 0,-3-19-32 16,0-21-14 0,-3-16-68-16,-1-23-51 0,-2-9 63 15</inkml:trace>
  <inkml:trace contextRef="#ctx0" brushRef="#br0" timeOffset="150791.9595">17147 13002 172 0,'-6'-14'66'0,"6"14"-36"0,18-21-20 0,-15 16 20 16,24-6-5-16,-3 1 3 16,24-3-14-16,-7-1-5 0,40 1-6 15,-10 0-5-15,27-3 1 0,-11 3 1 16,17-3 2-16,-15 3 1 31,9-1 1-31,-11 4-2 0,2 2 1 16,-15 3-2-16,1 2-1 15,-10 0-43-15,-5 3-19 16,-10 0-35 0</inkml:trace>
  <inkml:trace contextRef="#ctx0" brushRef="#br0" timeOffset="152142.3009">16737 9710 216 0,'3'0'82'0,"-3"0"-44"0,53-13-33 0,-44 10 19 16,30-5-11-16,-6 3 0 0,35-8-3 16,-8 2-1-16,35-10-5 15,-12 3-5-15,36-11 0 0,-18 7 3 16,39-9 1-16,-24 4-1 15,15-2 1-15,-18 5-20 16,4 3-8-16,-16 5-42 0,-6 6-18 16,-15 2 1-1</inkml:trace>
  <inkml:trace contextRef="#ctx0" brushRef="#br0" timeOffset="152996.5021">17505 9549 96 0,'-15'21'35'0,"15"-21"-18"0,-51 82-20 0,45-71 8 15,-30 31-4-15,7-8 2 16,-16 35 0-16,6-11 1 31,-23 27 6-31,8-14 4 0,-8 11-3 16,8-10-1-16,4-3-9 15,8-14 0-15,12-10-19 16,3-5-5-16,27-24-29 16,0-3-11-16</inkml:trace>
  <inkml:trace contextRef="#ctx0" brushRef="#br0" timeOffset="153228.3709">17627 9787 176 0,'-102'103'66'0,"102"-103"-36"0,-104 159-35 16,89-135 10-1,-35 42 12-15,8-8 9 16,-32 29-7-16,11-15-3 16,-5 10-9-16,11-13-5 0,7-3-1 15,8-11-12-15,15-15-3 16,3-6-13-16,36-31-3 15,-3 0-48 1,30-43-28-16,-6 8 51 0</inkml:trace>
  <inkml:trace contextRef="#ctx0" brushRef="#br0" timeOffset="153475.8633">18058 9678 220 0,'-65'56'82'0,"35"-19"-44"0,-15 45-44 0,39-71 12 0,-41 52-9 16,5-10 2-16,-32 53 1 16,11-16 2-16,-26 47-1 15,11-23 6-15,-14 21 3 0,15-21-5 16,5 0-1-16,10-16-9 31,17-19-2-31,7-10-31 0,29-32-15 16,0-5-17-1,32-46-23-15,-2 1 36 16</inkml:trace>
  <inkml:trace contextRef="#ctx0" brushRef="#br0" timeOffset="153729.3162">18356 9718 244 0,'-18'16'93'0,"18"-16"-50"0,-33 66-50 15,30-58 16-15,-29 34-6 0,5-5 1 16,-33 53 2-16,10-13 3 31,-43 53-4-31,13-16-1 0,-33 42 2 16,15-21-1-16,-4 15 2 16,16-17-4-16,3-6-2 0,8-19-9 15,22-18-3-15,5-13-45 16,24-29-20-16,4-9-10 15,40-44-16 1,-2 0 45-16</inkml:trace>
  <inkml:trace contextRef="#ctx0" brushRef="#br0" timeOffset="153997.0946">18582 10044 268 0,'-71'82'101'0,"71"-82"-54"0,-102 124-53 16,88-106 19-16,-46 57-12 16,9-12-1-16,-38 64 2 15,15-18 3-15,-36 57-2 16,17-23-2-16,-26 34 2 0,18-26 4 0,-6 13 4 31,15-24-9-31,5-13-2 16,19-21-28-16,20-24-11 15,7-13-22-15,29-40-10 0,0-5 17 16,47-56-29 0,-2 6 14-16</inkml:trace>
  <inkml:trace contextRef="#ctx0" brushRef="#br0" timeOffset="154259.8152">18630 10583 300 0,'-72'82'112'0,"72"-82"-60"0,-116 133-58 15,101-115 17-15,-44 64-9 16,8-13-2-16,-38 66 5 16,12-19 4-16,-34 56-5 15,16-24 5-15,-24 30 3 0,18-27-4 16,6 2-2-16,14-21-6 15,13-18-2-15,5-19-37 0,25-26-16 16,5-11 1-16,42-42 2 16,0-3-17-1,35-60-38-15,-5 7 24 16</inkml:trace>
  <inkml:trace contextRef="#ctx0" brushRef="#br0" timeOffset="154529.0264">18683 11192 324 0,'-56'69'121'0,"56"-69"-66"0,-107 119-64 0,89-103 20 16,-24 47-12-16,6-5 0 31,-35 51 3-31,8-17 1 0,-17 49-1 16,12-22-4-16,-19 21 1 0,16-18-1 15,2-1 0-15,10-17-9 16,11-17-3-16,10-13-37 16,23-26-17-16,3-9 5 15,30-39 2-15,-4 0-18 16</inkml:trace>
  <inkml:trace contextRef="#ctx0" brushRef="#br0" timeOffset="154760.038">18731 11681 340 0,'-36'59'126'0,"36"-59"-68"0,-65 82-70 0,56-72 20 15,-27 35-10-15,6-5-2 16,-23 37 3-16,8-11 0 15,-20 40 1-15,8-19-7 0,-2 16-3 16,8-16-23-16,6 1-9 0,7-14-73 16,11-11-43-1,3-7 71-15</inkml:trace>
  <inkml:trace contextRef="#ctx0" brushRef="#br0" timeOffset="180856.5551">19323 8676 208 0,'-21'-32'77'0,"21"19"-42"0,-3-6-1 16,3 6 29-16,3-6-21 0,3-2-9 15,3-3-11-15,3 3-2 16,6 3-11-16,6 5 3 0,3 7 2 15,-3 12-1-15,-1 12 0 16,-2 11-3-16,-3 16-1 16,-6 24-3-16,-9-11-1 15,0-8-3-15,-12 27 1 0,0-11 0 16,-12 16 1-16,3-13 4 16,-3-3 3-16,4-10-6 15,-1-11-1-15,3-6-4 16,3-20-1-16,3-3 1 15,9-40 0-15,0 6-3 16,12-27 2-16,3-8-1 0,15-32-2 16,-4 16 0-16,4 14 3 15,-3 18-2-15,0 21 1 16,-6 5 4-16,-10 27 1 16,-2-3 5-16,-3 22 3 0,-3-6-4 15,0 18 1-15,0-7-5 31,0 8-2-31,0-9 2 0,3 1 0 16,-3-6-4-16,12-2 1 16,-3-5-11-16,15-11-5 15,-3-3-1-15,11-21 0 16,-5 3 3-16,3-25 1 16,-3 7 5-16,-4-12 5 15,-2 6 0-15,-6-8 1 0,-3-8 4 16,-6 11 3-16,-9 10-2 15,-6 11 0-15,-3 7 1 16,0 9 2-16,0-3 1 16,-3 8 3-16,3 0-3 15,-3 10 1-15,3-2-7 16,6 8-3 0,0-5 1-16,6-1 2 15,0-2 0-15,9-8-1 16,0-3-2-16,6-13 1 15,-3 0-8-15,9-15-4 16,-6 1-4-16,8-9 0 0,10-17 4 16,-9 8 4-16,-9 9 7 15,-9 15 6-15,-9 16 13 0,-3 8 7 16,0 0-4-16,-6 15 1 16,3-1-6-16,-3 12-1 15,3-5-6-15,3 3 0 16,0-6-5-16,3-2 0 15,0-3-3-15,6-15-1 16,0-1-15-16,12-24-6 0,0 3-16 16,8-23-4-16,16-41-12 15,-3-7-7-15,-3-3-4 16,-4-3 0-16,-8 1 29 16,-6 15 14-16,-3 22 60 15,-6 20 57 1,-3 27-17-1,-6 21-28-15,-3 17-16 16,-3 12-9-16,-6 21-1 16,-6 19-2-16,3-23-2 15,3-12-8-15,-3 27-5 16,3-10-4-16,1 7 0 16,2-12-9-16,9-9-1 0,0-8-16 15,9-15-8-15,-1-6-27 0,13-34-11 16,-3 2-50-1,9-29-56 1,30-44 59-16</inkml:trace>
  <inkml:trace contextRef="#ctx0" brushRef="#br0" timeOffset="181325.9043">20719 8242 160 0,'-6'-66'60'0,"-9"18"-32"0,-8-42-2 16,14 53 23-16,0 0 9 15,-6 0 4-15,3 8-11 16,-3 8-4-16,0 7-27 16,0 6-7-16,-3 14-5 0,-2 15 0 15,-7 27 2-15,0 18-5 0,0 16-1 16,0 45 0-16,4 26 2 16,2 17-5-16,12-67-1 15,0-16 2-15,0 22 1 16,0-17-1-16,3 1 1 15,0-17 0-15,3-7 1 0,0-11-16 16,0-18-6-16,0-5-20 0,0-33-8 16,3 1-20-16,-12-40-7 15,4 5 31 1,-4-8 16-16,-3-13 56 0,3 14 25 16,3 7 13-16,0 6 4 15,3 4-20-15,3 6-8 31,3 1-13-31,6-4-3 0,6 3-9 16,6 0-1-16,9 0-5 16,5 1 2-16,10-1-8 15,6 2-2-15,-4 1-3 16,-2 5-2-16,-9 3-32 16,-7 2-14-16,-5 3-109 15,-12 3-46-15,-9 2 52 16</inkml:trace>
  <inkml:trace contextRef="#ctx0" brushRef="#br0" timeOffset="182626.8647">21398 8406 208 0,'-6'-48'77'0,"6"32"-42"0,3-18-21 0,-3 18 20 15,3-5-4-15,-3-8 0 16,-3-11 0-16,-6-5 4 15,-3-3-19-15,0 9 7 0,-6 7 2 16,1 11 3-16,-1 21 1 16,-3 18-18-16,0 25-5 0,-6 20-2 15,3 35 0-15,1 19-4 0,-4 17 1 16,0-1 2-16,0-6 1 16,3-8-1-16,1-11-2 15,2-18 1-15,12-39 1 16,0-9-1-16,3-10-1 15,0-3-6-15,3-32-4 16,-6-21 1-16,-6-13 3 0,-12-10 5 16,-2-4 3-16,-1 4 8 15,3 10 6-15,3 5 1 16,6 8-1-16,4 6-8 16,5 4-5-16,9 6-5 15,6 3-1-15,11-3-1 31,13 3 3-31,9-3-2 0,6 0 1 16,-4-8 4-16,1 3 1 16,3-3-1-16,-4 0-2 15,4 0 3-15,-6 3 0 16,-7 2-1-16,-8 4 1 16,-9 1-2-16,-6 6 2 0,-9 8-2 15,-6 11 2-15,-3 10-4 16,-3 8 0-16,-3 5 3 0,3-2 1 15,0 0-1-15,3-1-2 16,4-10 1-16,5-5-1 16,2-8 0-16,7-8 2 15,15-13-6-15,6-6 1 32,6-13-8-32,2-15-1 0,-2-12 0 15,-3 6 0-15,-6 6 9 16,-7 7 4-16,-5 8-3 15,-3 11 2-15,-3 8 4 16,-3 18 5-16,-3 11-7 16,-3 10-1-16,-6 6 1 15,3-3 3-15,3 0 0 0,3 0 0 16,3-8-3-16,0-5-2 16,6-11 3-16,6-8 0 15,6-10-4-15,11-11-1 16,10-18-17-16,0-19-5 15,-1-5-21-15,-2-6-7 0,-9-13-25 16,-9-18-9-16,-4-5-40 16</inkml:trace>
  <inkml:trace contextRef="#ctx0" brushRef="#br0" timeOffset="182858.1447">21877 7900 204 0,'-6'-13'77'0,"9"11"-42"0,0 2-41 15,3 5 62-15,0 5-13 31,0 17 0-31,0 13-2 0,0 18-24 16,-6 11 6-16,-3 29 1 0,-6 10-6 16,-3 22-3-16,-6 10-11 15,-6-8-2-15,1-10 0 16,2-6 3-16,6-13-2 16,3-21-2-16,6-21-11 15,6-21-6-15,3-27-23 0,6-23-8 16,6-27-52-16,3-35-22 15,9-31 13 1</inkml:trace>
  <inkml:trace contextRef="#ctx0" brushRef="#br0" timeOffset="183080.0759">22172 7903 268 0,'6'-5'101'0,"-9"7"-54"0,-3 9-26 0,3-3 28 16,-3 16-11-16,-6 23-2 15,-6 9-9-15,-3 15-3 16,-2 27-13-16,-1 6-2 0,3 4-2 16,3 6-6-16,6-3 0 15,6-19-1-15,6-9 2 0,6-12-14 16,3-13-5-16,3-8-26 16,6-10-11-16,3-11-99 15,-1-16-47 1</inkml:trace>
  <inkml:trace contextRef="#ctx0" brushRef="#br1" timeOffset="237482.3324">17933 9514 180 0,'-6'-5'68'0,"6"5"-36"0,-3-10-7 0,3 7 27 16,0-2-8-16,0 2-4 0,0-2-16 15,0-1-7-15,0 1-10 16,0 2-3-16,3 1 0 0,0-1-2 16,0 1-2-16,0-1 1 15,3 0-1-15,-3 1 2 16,3-1 1-16,-3 0-4 16,0 1 1-1,0 2 2-15,-3 0 3 16,0 0-2-16,-3-3 0 15,0 3-3-15,-3-5-1 16,3 2 1-16,0-8 0 16,0 4-3-16,0-4 2 15,3 0-1-15,3-2 0 16,0 3 2-16,3-1 0 0,-3 3 0 16,3 5 0-16,0 1 0 15,0 4 0-15,-3 1 2 0,-3 8 1 16,0-3 10-16,-3 2 3 15,0 1-5-15,-3-1-4 16,3-2-2-16,-3 0 1 16,0 0-1-16,0-3 2 0,3 1-4 15,0-4 0-15,0-2-3 16,0 0-1-16,0 0-1 16,3-5 0-16,0 0 0 15,6 2 0-15,-3 0 2 16,3 3 2-16,0 0-3 31,0 3 0-31,0 0 1 0,-3 5 0 16,0-3 6-16,-6 6 4 15,0-3 3-15,-3 2 3 16,0-2-5-16,0 0 1 16,0-3-7-16,0-2-3 15,3 0-4-15,0-6 1 16,0 0-30-16,6-2-12 0,-3 0-110 15,9-3-67 1,-3 2 98-16</inkml:trace>
  <inkml:trace contextRef="#ctx0" brushRef="#br1" timeOffset="241570.1929">19377 9882 220 0,'-30'-21'82'0,"30"21"-44"0,-9-34-11 16,9 28 27-16,0-12-24 0,0 2-8 15,6-8-10-15,0 3-3 16,6-5-5-16,-3 4-1 0,6 1 1 16,-3 5 13-16,3 14 6 15,-1-1 0-15,-2 19 0 16,-3-3-8-16,-3 24-4 16,0-5 0-1,-9 23 3-15,0-7-2 16,-12 13 3-16,3-8-8 15,-5 2-2-15,2-7-1 0,0-3 0 16,3-5-2-16,0-9 1 16,3-4-4-16,9-16 0 15,0-1-1-15,12-18 0 16,-3 0 2-16,9-21 2 0,-3 5-1 16,3-15-1-16,-1 7 1 15,-2 3-1-15,-3 5 0 16,-3 11 0-16,0 2 0 15,-3 24 2-15,0-2-3 16,-3 18-2-16,0-5 2 16,-3 10 2-1,0-5 0-15,0 3-1 16,0-5 1-16,3 2 1 16,0-8-19-16,0-5-8 15,0 0-25-15,3-14-8 16,0 1-14-16,6-19-5 15,-3 3 37-15,2-14 20 16,-2 4 12-16,6-4 6 0,0 3 18 16,-6 6 10-16,0 2 20 15,-6 11 10-15,0 2-18 16,-3 13-10-16,0-2-10 0,-3 11-2 16,0-3-5-16,0 2-1 15,0-2-4-15,3 0 1 16,0 0-9-16,0-8-3 0,0 0-19 15,6-8-8-15,-3 0-29 16,9-21-12-16,-3 0-12 16,0-17-2-16,-3 7 42 15,-6-1 52 1,0 6 28-16,-3 2 7 31,3 5 2-31,0 6-24 0,0 2-9 16,6 14-8-16,0 0-5 0,6 7 1 15,-4-2 1-15,10 3 0 16,-3-1 2-16,6-2 1 16,-3 0-4-16,3-5 1 15,-3 0 0-15,2-9 2 16,-2 4 1-16,-3-4 1 0,-3 1 17 16,-6-3 11-16,0 3 6 15,-9 2 2-15,0 0-14 16,-9 9-3-16,3-1-4 15,-6 8-3-15,3-2 3 0,-2 5 0 16,2 0-8-16,3 2-2 16,0-2-7-16,6 0-4 15,0-3 1-15,9-2 0 16,0-1 1-16,6-4 2 0,0-1-3 16,5-10 0-16,-2-1-8 15,3-10-4-15,-3 3-2 16,0-8-1-16,0 2 9 31,-3-7 6-31,0 2 3 0,-3 0 2 16,-1 6-5-16,-2 5 1 15,-3 2 0-15,-3 19 0 16,0 0 4-16,0 24 2 16,0-3-5-16,-3 24 0 15,0-8-1-15,-8 23 2 16,2-9 14-16,-9 7 9 0,3-11-6 15,-6 4-1-15,3-9-8 16,-9-2-2-16,7-9-4 16,-10-15-3-16,6-3 2 0,-6-21 0 15,3 0-1-15,-2-21-2 16,5 2-2-16,6-10-1 31,0 6-1-31,9-9 0 16,-3 5 0-16,21 4 3 15,-3 1-2-15,21 1 1 0,-3 3 2 16,14-6 0-16,-5 3-16 16,9-11-4-16,-6 3-19 15,14-13-5-15,-8 4-19 16,2-17-8-16,-5 10 3 0,0-13 4 16,-6 10 29-16,-4-13 16 15,-2 11 12-15,-3-3 7 16,-6 8 47-16,-3 3 21 15,-3 5 1-15,-3 18 1 16,0 3-19-16,-9 32-9 16,0-3-18-1,-9 32-5-15,0-8-5 16,-9 27-1-16,3-8-7 16,0 7-2-16,3-7-2 0,3 2 1 15,0-11-4-15,9-7 0 16,0-6-8-16,12-18-2 15,-3-2-7-15,9-22-4 16,-3 2 1-16,6-25 2 0,-3 2 11 16,2-14 4-16,-2 6 4 15,-3 5 0-15,-3 3 2 16,-6 13 1-16,0 3 1 16,-6 26 0-16,0-2 2 15,-3 18 3-15,0-5 0 16,0 8 2-16,0-6-4 0,6 1 1 15,0-1-5-15,6-7-2 16,0-4 0-16,3-7 1 16,-3 0-1-16,9-13-1 15,-4 0-2-15,7-19-1 16,-3 5-5-16,6-18 0 16,-3 8 2-1,-3-5 3-15,-4 5 2 16,-8 2 3-16,-3 3-1 15,-9 9 2-15,1 1 7 0,-7 20 3 16,0-1 2-16,-3 13 1 16,3-2-2-16,0 13-1 15,3-5-10-15,3 5-1 16,0-5-4-16,6 0 0 0,0-3 2 16,9 0 0-16,0-5-14 15,15-13-5-15,-3-1-17 16,14-12-5-16,-5-1-5 15,6-15-1-15,-6 5 21 16,-1-14 10-16,-5 6 11 16,-6 3 3-1,-3 2 32-15,-6 5 17 16,3 4-3-16,-18 7-2 16,3 2-12-16,-6 9-6 15,0 0-12-15,-3 10-3 16,3-3-5-16,0 6-1 15,3-2-1-15,6 1-2 16,0-1 1-16,9-4-1 0,0 1 0 16,9-6 0-16,-3 0-5 0,6-2 1 15,-6 0 0-15,-1-1 2 16,-2 1 1-16,0 0 1 16,-3-1 2-16,-6 4 1 15,0-1 1-15,-6 8 0 16,0-2 13-16,-15 5 6 0,3-1-3 15,-5 1-1-15,2-3-14 16,-3 1-2-16,6-4-5 16,3-4 0-16,3-1-18 15,12-10-9-15,-3 2-25 16,15-18-9-16,0 2-32 31,9-20-15-31,-6 7-23 16</inkml:trace>
  <inkml:trace contextRef="#ctx0" brushRef="#br1" timeOffset="241954.3896">20990 9747 324 0,'3'-13'121'0,"-3"13"-66"0,-3 5-38 0,3-5 30 16,-3 8-16-16,0 0-4 0,-6 13-6 16,0-2-4-16,-9 23-9 15,4-7 1-15,-4 15 2 0,3-8-2 16,0 8 0-16,3-7-5 0,3-1-3 15,3-5-3-15,9-5 1 16,0-6-8-16,9-10-2 31,0-2-7-31,6-14-2 0,-3 0-5 16,-6-8-1-16,0 0 16 16,-15-6 7-16,0 4 6 15,-18-3 1-15,3 2 11 16,-6 6 7-16,6-1 4 15,-2 1 2-15,2 2-2 16,6 3 1-16,3 0-17 0,9-2-6 16,0-1-1-16,18 1 2 15,-3-1-2-15,23-2-2 16,-5-1 0-16,12-2 1 16,-6 0-21-16,5-2-9 15,-5 2-88-15,-3 3-38 16,-6-1-12-16</inkml:trace>
  <inkml:trace contextRef="#ctx0" brushRef="#br1" timeOffset="243976.1862">21446 10044 244 0,'-6'2'93'0,"12"-2"-50"0,5 0-50 16,-5-2 14-16,6-6-7 15,0-6 2-15,0 1 3 31,0-3 2-31,0-2-3 0,0-3-3 0,-3 2 2 16,-3 3 0-16,-3 3 3 16,-3 2 3-16,-3 6 2 15,-3 5 3-15,-9 8 4 16,-3 5-4-16,-3 11 2 16,-3 5-3-16,1 6 2 15,-1-1-2-15,3 0 0 0,9-2-7 16,3-3-2-16,6-8-4 15,9-2-1-15,9-8 1 16,3-6 2-16,6-10-3 16,-1-11-2-16,4-8-14 0,3-13-6 15,0-3-8-15,5 0-1 32,-2 3 4-32,-9 8 2 15,-6 8 17-15,-6 5 7 0,-3 8 18 16,-9 11 7-16,-6 8-3 15,0 7 1-15,0 9-3 16,0 4-2-16,-3 1 0 16,0 2 3-16,0-2-5 15,0 0 2-15,3-8-11 0,6-6-3 16,3-10-2-16,6-5 0 16,9-14-5-16,6-10 1 15,9-13-3-15,5-6 0 16,1 0-3-16,-6 3 1 15,-6 6 3-15,-7 4 3 16,-2 9 0-16,-6 7 1 0,-3 8 2 16,-6 9 2-16,-3 4-1 15,-3 11-1-15,0 6 1 16,0 2-1-16,0 3 0 16,0-3 0-16,3-3 0 0,3-5 0 15,3-7-14 1,0-6-3-1,3-8-46-15,3-8-21 16,0-8-32-16</inkml:trace>
  <inkml:trace contextRef="#ctx0" brushRef="#br1" timeOffset="244860.9169">22032 9991 284 0,'0'8'107'0,"0"2"-58"0,0 11-44 15,0-15 24-15,3-1-14 0,0 0-3 16,3-2-5-16,3-3 0 15,6-8-4-15,3-5 0 0,2-3 3 16,1-5-3-16,0-3 0 16,-3 0-17-16,-3 3-5 15,-6 2 4-15,-6 3 6 16,-9 3 4 0,-3 5 0-16,-12 6 4 15,-3 7 2-15,-3 8 4 16,1 6 4-16,2 2 7 15,3 8 4-15,3 3-6 16,3-3-3-16,6 0-6 0,3-5-4 16,9-3-3-16,6-8 1 15,6-8-4-15,12-5 1 16,6-10-16-16,5-3-6 16,-2-11-3-16,3 0 3 0,-7 0 12 15,-2 0 5-15,-6 6 4 16,-3 2 4-16,-6 3 2 15,-3 2 2-15,-3 6 10 16,-3 8 3-16,-3 2-5 0,0 5-2 16,-1 1-1-16,1 8 2 15,0-4-5-15,0-1-1 16,3-4-2-16,0-5 1 16,3-10-2-16,3 0 2 15,0-3-2-15,0-3-1 31,6-4 1-31,0-4-1 0,0 0 0 16,-4 4 0-16,-2-1 0 16,-3 2 2-16,-6 4-1 15,-3 2 2-15,-9 5-4 16,-3 1 0-16,1 2 1 16,-4 5 0-16,0 3 8 15,0 2 7-15,3 4-1 0,0-1 0 16,3 0-8-16,3-2-2 15,3-1-2-15,6-2-2 16,6-2-2-16,3-4-1 0,9-2 2 16,3-8 2-16,5-5-9 15,1-3-2-15,0-2-6 32,0-4-3-32,-1-1 8 0,1-1 6 15,-9 5 2-15,0 3 1 16,-6 6 2-16,-3 5 0 15,-6 7 11-15,-3 11 7 16,-6 9 2-16,-6 9 0 16,-6 14 1-16,-9 14 1 15,-9 4-1-15,-5 3 2 0,-4 0-4 16,3-2 0-16,4-3-8 16,5-14-4-16,6-12-2 15,3-11-1-15,-3-17-20 16,3-12-7-16,7-16-34 15,5-13-16-15,12-14-46 16,3-5-19-16,5-8 24 16</inkml:trace>
  <inkml:trace contextRef="#ctx0" brushRef="#br1" timeOffset="245177.4678">22645 9948 260 0,'30'14'96'0,"-12"-9"-52"0,0 3-18 15,-9-6 29-15,-1 6-20 31,1 0-7-31,3 3-20 0,0-3-5 16,0 0-2-16,0-3-1 0,0-2 2 16,0-11-14-16,0-3-5 15,3-7-37-15,5-6-16 16,1 0-45 0,0-2-35-16,-3-1 67 15,-3 3 334 1,-18 16-103-1,-9 11-29-15,-3 13-56 16,-6 13-30-16,-3 19-8 16,-2 10-4-16,-4 11-11 15,-9 5 0-15,1 5 1 0,-1 0-6 16,3-10-3 0,6-11-48-16,7-10-19 15,8-11-130-15</inkml:trace>
  <inkml:trace contextRef="#ctx0" brushRef="#br1" timeOffset="245746.8558">23190 10083 304 0,'0'-2'115'0,"6"-1"-62"0,6-8-62 16,-3 1 20-16,0-6-12 15,11 0 0-15,1-5 1 16,3-6 0-16,3 1 0 16,0-3 0-16,-7 2 2 0,-5 1-1 15,3 5 2-15,-9 2 4 0,-9 11 6 16,-6 8 6-16,-12 6 3 15,-5 10 0-15,-4 7-2 16,-3 14-2-16,0 6 1 16,3 2 1-16,4 0 0 15,5-3-5-15,6-2-1 16,3-9-8 0,3-4-2-16,15-6-2 15,6-8 1-15,12-5-4 16,8-5-2-16,10-14-18 15,3-7-7-15,-4-11-58 0,4-16-24 16,-1 0-44 0</inkml:trace>
  <inkml:trace contextRef="#ctx0" brushRef="#br1" timeOffset="246246.1622">23714 9784 348 0,'-33'0'129'0,"18"-10"-70"0,6-1-64 0,9 6 23 16,0-3-12-16,0-5 2 16,6-3-5-16,6-5-2 15,6-6 0-15,6 1-6 0,2-3 1 16,4 0 2-16,-3 2 1 15,6 6 1-15,-3 5 0 0,-7 3 0 16,-2 7 0-16,3 9 0 16,-6 8 0-16,-6 13 0 15,-6 7 2-15,-6 12 8 16,-3 7 5-16,-6-2 4 0,-6-1 1 16,-9-2-7-16,3-5 0 15,-6-6-6-15,-5-5-2 16,-4-8-2-16,3-10-3 15,4-6-30-15,-4-7-15 0,6-9-63 16,3-5-28-16,6-10 5 16,6-1 215 31,15 1-18-47,6 5 6 15,9 5-33-15,6 0-20 16,0 5-9-16,6 1-2 15,-4-1-5-15,1 3 0 0,-6 0 1 16,6 0-51-16,3-5-20 16,-10-3-64-1</inkml:trace>
  <inkml:trace contextRef="#ctx0" brushRef="#br2" timeOffset="254026.9942">17496 9790 324 0,'-3'-14'121'0,"3"6"-66"0,3-13-77 0,0 0 11 15,0-13 13 1,0-9 9-16,0-7 11 15,-3-11 4-15,-3-10-13 16,-12-14 3-16,-9 0 2 0,-21-2-2 16,-20 5 3-16,-13 11 3 0,-26 10 3 15,-9 24-7-15,-15 26-3 16,-18 30-6-16,0 23-1 16,-20 35-7-16,-1 23-3 0,-3 30 1 15,4 23 2 1,17 27-2-16,65-69 0 0,16-15-1 15,-12 62 0-15,11-23 0 16,7 59-2-16,8-33-4 16,9 27 0-16,10-27-3 15,11 19 2 1,6-29-6-16,36 37-1 16,-3-24 0-16,18 18 2 15,-7-25-3-15,25 20-2 16,-9-24 4-16,17-2 1 15,-8-21 9-15,2 2 4 16,-5-18-14-16,9 2-6 16,-10-18-12-16,10-5-3 0,26 44-51 15,-20-31-60 1,-19-32 40-16</inkml:trace>
  <inkml:trace contextRef="#ctx0" brushRef="#br2" timeOffset="254897.1074">17368 9567 244 0,'0'-10'93'0,"-3"7"-50"0,6 0-19 16,-3 3 27-16,3 3-11 16,3 5-1-16,3 11-20 15,2 10-7-15,4 2-7 16,0 1 12-16,0 0 8 0,6-3 2 16,-3-8 2-16,3-10-5 0,2-9-3 15,7-17-5-15,3-20 0 16,3-12-7-16,-1-9-3 15,-2-15-6-15,-9-9 0 16,-6 1-35-16,-12 10-17 16,-6 13-116-1,-6 17-84 1,-3-6 102-16</inkml:trace>
  <inkml:trace contextRef="#ctx0" brushRef="#br2" timeOffset="257213.8813">15951 13433 240 0,'-21'-21'90'0,"21"21"-48"0,-21-16-5 0,18 13 34 16,-6 3-17-16,0 0-6 0,-14 16-17 0,2-5-5 15,-18 20-15-15,6-4-2 0,-5 28 1 16,5-7-8-16,3 24-1 16,3-14-1-16,12 16 0 15,0-11-3-15,15 3 0 16,0-10-23-16,21-3-7 16,-3-5-15-16,15-17-5 0,-3-4-24 15,2-17-9-15,-2 1-14 16,-3-14-16-1,-3 1 50-15,-9-9 97 16,0 3 49-16,-9 5-8 16,-1 1-6-16,-5-1-10 31,0 1-1-31,-5-6-30 0,-1 2 10 0,0-4 3 16,0-1-5-16,0-2-2 15,3 0-13-15,6-3-6 16,-3 0-7-16,6 3-4 15,0-1-3-15,8 1-1 16,-2 3-1-16,15-1 3 16,-3 3-13-16,12 3-6 0,-7 0-7 0,1 5-1 15,-3 0 13-15,-6 5 8 16,-3 0 5-16,-9 6 4 16,-3-3 12-16,-9 2 6 15,0-2 5-15,-15-3 4 16,3 1-4-16,-6-4-3 31,3 1-8-31,-3-6-4 0,4 1-5 16,-1-6-2-16,3 0-6 15,6-3 0-15,0 3-10 16,9-8-2-16,0 3-16 16,18 3-8-16,-3 2-28 15,14 2-12-15,-2 1-40 16,6-3-32-16,-6 3 65 15</inkml:trace>
  <inkml:trace contextRef="#ctx0" brushRef="#br2" timeOffset="258283.8569">16287 13856 276 0,'0'0'104'0,"0"0"-56"0,3 11-36 0,-3-11 26 16,0 10-9-16,0 1-2 16,0 8-7-16,0-4 0 0,0 12-11 15,0-3 6-15,0-1 2 0,0-1-5 0,3-1 1 16,-3-5-10-16,3-6-4 15,0 1 0-15,3-14 2 16,-3 1 0-16,3-14 2 16,0 2-2-16,3-15 2 31,0 6-4-31,3-4 0 0,0 6 3 16,2 2 1-16,1 4-4 15,-3 9 1-15,0 1 0 16,0 10 2-16,-3-2-1 15,-3 7-1-15,0-2 1 16,0 6-1-16,0-4-3 16,0 3 2-16,0-2 3 0,0 2 1 15,0-2-1-15,3-3-2 16,-3 0-2-16,2-8 1 16,1 0 1-16,3-14 2 15,0 4-1-15,3-14 2 16,-3 3-7-16,6-8 1 15,-3 2-26 1,3 4-10-16,-4 4-18 16,4 6-7-16,-3 2-1 0,0 9 3 15,0-1 29-15,-3 8 17 16,-3 0 57-16,-3 1 27 16,0-1-5-16,-3 3-4 15,0 0-20-15,3 0-7 16,0 0-17-16,3 0-6 0,-1-3-6 15,10-2-3-15,-3-3 1 16,9-6 1-16,-3 4-1 16,3-11 2-16,-7 2-7 15,1-13 1-15,-3 3-8 16,-3 2-1-16,-3 4 7 16,-9 7 4-16,0 2 0 0,-12 9 0 15,3-3 7-15,-9 16 4 16,3 0 1-16,-2 10 1 15,2-5 0-15,0 8 0 16,0-5-2-16,6 3-1 16,0-3-5-16,6 2-3 31,0-2 0-31,12-11-1 0,0-2-16 0,12-14-4 16,-3 0-19-16,14-13-5 15,-5 3-8-15,9-13 0 16,-6 5 19-16,2-16 10 15,-5 7 16-15,-3 1 7 16,-3 6 31-16,-6 1 17 16,-3 4-4-16,-6 10-4 0,0 3-11 15,-6 13-4-15,0-3-5 16,-3 11-3-16,0-3-5 16,0 3 0-16,0-3-7 15,0 3-1-15,3-3-4 16,0 0-1-16,0-2-1 15,9-3 0 1,0 0 0-16,11-5-2 16,-2-1-2-16,9-2-1 15,-3 0 1-15,0 0 4 16,-3 0 3-16,-4 0 2 16,-2 0 1-16,-9 3 2 15,0-1 10-15,-18 6 5 16,0 0 2-16,-5 6 1 0,-1-4-11 15,-3 1-5-15,3-1-8 0,3-2 0 16,3 0-20-16,3-5-9 16,3-1-18-16,9-9-9 15,0-1-31-15,18-11-12 16,-3 3-45 0</inkml:trace>
  <inkml:trace contextRef="#ctx0" brushRef="#br2" timeOffset="258731.4291">17624 13266 324 0,'12'-8'121'0,"-12"8"-66"0,0 3-29 15,0-3 34-15,-6 13-17 16,3 0-4-16,-9 27-10 0,0-8-1 16,-3 26-16-16,0-10 4 0,-6 26 4 15,3-13-7-15,1 10-2 16,2-10-9-16,6-6-1 15,0-7-10-15,9-6-4 16,0-5-7-16,6-13 0 16,0-5-2-16,6-17 0 0,-1-2 0 0,1-10 0 15,-3 2-3-15,-9-11 1 16,0 4 2-16,-9-4 1 16,0 3 12-16,-11 3 5 15,2 0 25-15,-9 5 11 16,0 0 6-16,3 5 4 31,4 0-1-31,5 3-1 0,0 0-21 16,18 0-9-16,0 0-1 15,18-5 2-15,-4 0-2 16,19-8 0-16,-3-1-5 16,15 1-1-16,-7 3 1 15,7-4 0-15,-7 4-27 16,-2-1-9-16,-6 1-33 0,-6-1-11 15,-3 3-121 1</inkml:trace>
  <inkml:trace contextRef="#ctx0" brushRef="#br2" timeOffset="261957.9106">18279 13936 312 0,'-15'0'115'0,"15"0"-62"0,0 0-46 0,0 0 23 16,6-3-16-16,-3 3-5 0,3-8-6 15,-1 0-3-15,7-8 1 16,0 3-1-16,6-8 2 0,-3 2-1 16,9-10 2-16,-6 5-2 15,0 1-1-15,-4 1-6 16,-14 7-4-16,0 1 6 16,-9 14 3-1,1 0 11-15,-7 16 5 16,0-3 4-16,-9 17 3 15,3-7-8-15,-3 12-3 16,6-4-6-16,4 9-4 16,2-8-3-16,9 0 1 15,0-6 1-15,12-5 2 16,0-2-17-16,11-19-6 0,-2 0-19 16,18-21-5-16,-6 5 4 15,11-21 5-15,-5 5 13 16,3-13 7-16,-3 5 10 15,-10 6 5-15,-2 5 39 0,-6 16 19 16,-3-1-8-16,-9 17-6 16,-3 0-12-16,-12 18-5 15,3-3-6-15,-9 11-2 16,0-2-8-16,0 5-4 16,3-6-6-16,3 3 0 0,1-5 0 15,8-8 0-15,0-3-7 16,11-16 0-16,-2 3-17 31,15-21-4-31,-3 3-13 0,3-22-1 16,-3 8-20-16,3-10-6 15,-4 5 24-15,-2 8 10 16,-3 5 34-16,-6 19 16 16,-3-1 14-16,-6 20 6 15,0-4 12-15,0 14 6 16,0-5-11-16,0 2-3 0,0-3-21 15,3-2-9-15,0 0-6 16,6-5-1-16,0-3-2 16,12-8 2-16,-4 0-9 0,13-14-3 15,-3 4-15-15,6-17-7 16,-6 6-15-16,2-11-6 31,-5 6 12-31,-9 2 7 0,-3 3 23 16,-6 8 11-16,-3 2 20 15,-9 14 12-15,0-1 5 16,-9 17 4-16,3-3-8 16,-9 10-3-16,3-2-6 15,4 5-2-15,-1-5-10 16,6 2-5-16,0-2-8 0,12-3 0 16,0-2-2-16,15-8 0 15,-3-4-14-15,11-9-4 16,-2-1-10-16,3-15-2 15,-3 2-11-15,6-13-3 16,-7 5-8-16,1-5-4 16,-3 5 14-16,-3 3 9 0,-3 2 55 15,-3 9 25-15,-3 2-1 16,-4 10 0-16,1 1-10 16,-6 13-4-16,0-3-12 15,-3 11-4-15,0-3 1 16,1 3 2-16,-1-3-7 0,3-2-1 31,0-3 4-31,3-6 3 0,-3-2-8 16,5-8-2-16,1 0-4 15,12-13-2-15,-3 2-13 16,9-13-4-16,-3 3 4 16,6-3 5-16,-4 3-11 15,4 5-2-15,-3 3 4 16,0 8 5-16,-3 0 0 0,0 5 3 15,-4 0-4-15,1 2 1 16,-3 1 4-16,3-3 4 16,-3 0 1-16,0-5 1 15,-3-1 2-15,0-2 0 16,-1 3 2-16,-2-3 1 16,0 3-1-1,-6 0 1-15,0-1 9 16,-6 6 4-16,0 0 12 15,-6 8 7-15,3-3 2 16,-2 9 1-16,-1-1-14 0,-3 5-4 16,3-2-12-1,3 0-5-15,0 0-2 0,6-3-1 16,0 1 0-16,3-7 0 0,0 1-9 16,6-13-4-16,-3 0-13 15,6-14-6-15,-3 3-10 16,8-13-3-16,-2 3 13 15,9-6 8-15,-6 6 13 16,0 2 6-16,-3 5 10 16,0 6 7-16,-4 3 14 0,-2 17 5 15,-3-1-4-15,-6 25-4 16,0-4-7-16,-9 21-2 16,0-6 9-16,-8 27 5 15,2-11 5-15,-6 11 5 16,3-8-12-16,-3-3-4 31,0-11-10-31,-2-4-5 0,2-9-9 16,-6-13-3-16,3-2-7 15,-9-24-3-15,7-1 2 16,-1-18 2-16,3 3 5 0,9-8 1 16,3 5 0-1,12-2 1-15,0 5 0 0,18 0 0 16,-3 5 3-16,9 0 2 15,-3 3 0-15,8 2-1 0,-2 3 1 16,9 0 1-16,-6 3-10 16,-1-3-4-1,-2 3-1-15,-9-3 2 0,0 0-17 16,-6-3-7-16,-3 3-9 16,0-2 0-1,0-1-42-15,0-5-17 16,-1 3-6-1</inkml:trace>
  <inkml:trace contextRef="#ctx0" brushRef="#br2" timeOffset="262172.6822">19832 13732 316 0,'3'-5'118'0,"-3"5"-64"0,6-8-21 0,-3 5 36 0,0 0-25 16,-3 1-8-16,6 2-15 15,0 0-6-15,3 5-8 16,0 0-3-16,3 9 0 0,-3-4 0 0,6 9 0 15,-3-3-2 1,2 2-2-16,-2-2-2 0,3 0 1 16,-3-3-30-16,3-8-14 15,0 1-37-15,0-12-13 0,0 1-47 16,0-16-33 0,-1 5 80-1</inkml:trace>
  <inkml:trace contextRef="#ctx0" brushRef="#br2" timeOffset="262341.6013">20192 13615 348 0,'6'0'132'0,"-6"0"-72"0,0 11-35 0,0-11 38 16,-3 13-12-16,3-2-2 15,-11 21-11-15,2-6-3 16,-18 19-20-16,6-5-2 0,-12 26 0 16,6-8-7-16,-11 19-3 15,5-8-22-15,-3 7-8 16,4-12-43-16,5-1-20 0,3-10-112 15</inkml:trace>
  <inkml:trace contextRef="#ctx0" brushRef="#br2" timeOffset="266351.9609">15731 14827 252 0,'-9'16'96'0,"9"-16"-52"0,0 3-38 16,0-3 22-16,6-3-15 0,-3 0-2 15,5-4-7-15,1 1-1 16,6-4-1-16,0 2 1 0,3-11 0 16,-3 3-1-16,3-7 1 15,-3 1-2-15,0-12-1 16,-4 2 5-16,-5 11 1 0,0 3-5 16,-9 20 0-16,3 1-1 15,-17 10 0-15,2-2 8 16,-12 18 5-16,6-8 5 15,-6 16 1-15,3-5-4 16,1 10 1-16,5-8-9 0,9 1-4 16,0-3-5-16,15-6-1 15,0-5 2-15,15-26 2 16,-4 0 0-16,7-1 2 16,-3 1-4-16,9-16 0 15,-6 2-12-15,11-7-5 16,-2 2-12-1,0 3-4-15,-6 2 13 16,-3-2 8-16,-7 3 5 16,-5 4 4-16,-3 4 2 0,-3 5 1 15,-3 2 5-15,-9 6 2 16,3-1 9-16,-6 9 2 16,3-1 0-16,-3 6 0 15,0-2-3-15,1 1 1 0,2-1-8 16,3 9-4-16,0-4-5 15,6-16 1-15,0-1 1 16,14-4 0-16,-2-1 2 16,12-16 1-16,-3 4-4 15,9-15 1-15,-7 7 0 16,1-1 0 0,-3 3 0-16,-6-8 2 15,0 5-1-15,-6 11-1 16,-3-3-2-16,-3 18 1 15,0 1 3-15,-6 13 1 16,0-3 1-16,-3 6 2 16,0-4-3-16,0 1 0 15,0 0-3-15,6-5-1 0,-3-1 1 16,9-10 0-16,-4 0 0 16,7-10 0-16,0 2-5 0,6-16 1 15,-3 3-3-15,12-8 2 16,-3 0 3-16,-1 5 1 15,-2 3 1-15,-6 13 2 16,0 0-1-16,-9 18-1 16,0-2 1-16,-6 11-1 0,0-3 6 15,-3 8 4-15,0-6-8 16,3 1 0-16,0-4-4 16,6 1-2-16,0-2 0 15,6-12 3-15,-3 1-22 31,12-14-7-31,-4 3-9 0,4-18-4 16,-3 5 15-16,3-14 6 16,-3 9 14-16,0 2 4 15,-3 3 4-15,-4 5 2 16,1 3 30-16,-3 13 15 16,-3 0-10-16,-3 29-6 15,0-5-12-15,-6 21-4 0,0-6-9 16,-6 35-4-16,3-10-1 15,-3 34-1-15,4-16 0 16,-1-3 0-16,0-10 0 0,6-11 0 16,0-8-22-16,9-23-10 15,-4-1-6-15,4-36 0 16,0-3 5-16,0-32 4 16,0 8 16-16,-3-27 7 0,-3 8 22 15,0-15 12-15,0 10 14 16,-3-5 9-16,0 10-16 15,3 17-6-15,-3 4-13 16,3-2-5-16,0 6-9 31,6 7-3-31,0 0 0 0,9 16 0 16,-3 0 1-16,8 8 2 16,-2 0 1-16,0 11 1 15,-3-3-2-15,-12 8 1 16,0-6 7-16,-18 14 3 15,3-6 7-15,-12 6 2 16,3-3 0-16,-8 3-2 0,5-5-8 16,-6 2-5-16,6-5-7 15,6-3-2-15,3-2-13 16,12-11-2-16,0 0-27 0,18-16-10 16,-3 2-2-16,30-25 1 15,-7 4-26-15,16-15-13 31,-9 8 25-15,5-11 42-16,-8 11 48 0,-6 2 54 16,-4 8 25-16,-11 6-27 15,-3 2-15-15,-9 11-34 16,-3 2-5-16,-6 14 2 0,0-1-8 16,-3 22 0-16,3-3-7 15,-9 22-4-15,3-6-4 0,-3 10-1 16,3-7 2-16,0 5 2 15,0-11 0-15,3-2-1 16,0-5-17-16,6-12-9 16,0-1-2-16,3-17 2 15,0 0 12-15,-6-10 5 16,0 0 9 0,-15-3 4-16,3 3 25 0,-11 2 13 15,2 3-4-15,-9 6-2 16,6-1-14-1,0 3-4-15,4 0-10 0,5 0-5 16,3 0-5-16,15 0-1 16,0 0 2-16,20-3 0 15,-2 1-2-15,12-6 0 0,-6 0-25 16,9-3-9-16,-7 3-3 16,10-2 1-16,-6-1 17 15,-3-2 11-15,-4 5 9 16,-5 3 4-16,-3-1 24 15,-6 6 12-15,0 0-8 16,-6 6-3-16,0-1-13 0,0 6-6 31,0 2-3-31,0 5-1 16,0-2 0-16,0 5 0 16,-1-2-2-16,4-1 1 15,0-2-2-15,3-2-1 16,-3-4-28-16,6-5-14 0,-3 1-27 15,6-12-9-15,-3 1-69 16</inkml:trace>
  <inkml:trace contextRef="#ctx0" brushRef="#br2" timeOffset="266568.3761">17514 14600 264 0,'0'-8'99'0,"0"8"-54"0,0-11-6 0,0 9 37 15,0 2-15-15,0 0-5 0,0 5-21 16,0-3-8-16,-3 20-15 15,0-4 6-15,-15 19 4 0,3-2-2 16,-24 28 0-16,9-10-7 16,-14 29 0-16,8-11-10 15,-3 12-2-15,7-12-21 32,-1-2-7-32,6-11-41 0,9-2-19 15,3-12-106 1</inkml:trace>
  <inkml:trace contextRef="#ctx0" brushRef="#br2" timeOffset="269152.8676">17945 15023 184 0,'-6'-24'68'0,"6"24"-36"0,3-34-20 15,-3 29 21-15,6-17-19 0,-3 7-5 16,6-12-6-16,0 3-3 16,12-8 1-16,-3 6-1 0,5-3 0 15,-2 5 0-15,3 6 2 16,-6 2 3-16,0 13 2 15,-3 3-1-15,-6 11 1 16,0-1 2 0,-9 17 2-16,0-6 3 15,-12 13 4-15,3-5-4 16,-12 6 0-16,3-6 0 0,-3 0 2 16,3-5-1-16,-2-6 1 15,2-2-6-15,3-8-2 16,0-3-6-16,3-13-4 15,3 3-2-15,6-19 0 0,0 3-6 16,9-11-4-16,0 6-6 16,21-6-2-16,-6 6 1 15,14-1 2-15,-5 6 6 16,3 5 4-16,-3 3 7 16,-4 10 6-16,-2 1 0 15,-6 12 1-15,-3-2 10 0,-3 19 5 16,-3-6-4-16,-3 11 1 15,0-6 1-15,-6 3 1 16,0-2-8-16,-3-6-2 16,0-5-1-16,0-8 0 15,0 0-4-15,3-19-1 16,0 3-3 0,3-16-3-16,0 3-1 15,6-5 3-15,0 2-2 16,5 0 1-16,-2 5 4 15,3 4 1-15,0 1-8 0,0 4-2 16,-3 2-27-16,6-3-13 16,0 3-6-16,0-5-1 15,-4 0-21 1,4-11-46-16,-3 3 29 16</inkml:trace>
  <inkml:trace contextRef="#ctx0" brushRef="#br2" timeOffset="269884.8287">18564 14377 192 0,'6'-31'74'0,"-6"31"-40"0,9-14-11 15,-6 12 24-15,0 2-11 16,0 0-1 0,0 10-9-16,0-2-4 15,-3 27-12-15,0-6 0 0,-9 24 1 16,0-8-4-16,-6 21 1 16,3-11 4-16,-5 14 2 15,-4-13-7-15,6-6-4 16,3-8-2-16,3-7 1 15,0-6-1-15,9-18-1 0,0-4 1 16,9-22-1-16,-3 1-3 16,12-12 2-16,-3 5 1 15,14-3 0-15,-8 3-3 0,3 2 0 16,-3 3 2-16,0 14 0 16,-3-1 1-16,-4 14 2 15,-2-3 5-15,-6 18 4 16,0-5 9-16,-9 14 5 15,0-6-5-15,-15 5-1 0,4-5-5 16,-16 0 1-16,6-5-6 16,-6-3-1-16,3-2-6 15,1-11-2-15,5 0-7 32,6-19 0-32,3 3-15 0,15-18-3 15,0 2-22-15,21-8-8 16,-6 6-22-16,17-3-6 15,-8 5-2-15,9 0 2 16,-3 3 39 0,5 5 56-16,-5 3 33 15,-6 10 13-15,-3 0 5 0,-6 11-10 16,-4 0-3-16,-11 13-28 16,0-2-2-16,-6 7-1 0,0-2-7 15,0 0-2-15,0-5-5 0,1-4-2 16,-1-1-21-16,3-17-10 15,0 0-19-15,0-23-9 32,0 2-18-32,5-16-8 0,-2 6 37 15,6-11 20 1,-3 8 61-16,0 3 26 0,0 4 16 16,-3 7 5-16,0 2-37 15,0 5-16-15,0 2-22 16,9 9-8-16,-3 0 0 15,12 0 1-15,-3-1-31 0,8-2-12 16,-2 0-41-16,6-10-17 16,-3 2 0-1</inkml:trace>
  <inkml:trace contextRef="#ctx0" brushRef="#br2" timeOffset="270803.0897">19219 14364 260 0,'3'-8'99'0,"-3"8"-54"0,-3 3-24 0,3-3 28 0,-3 8-17 16,0-3-6-16,-6 22-4 15,3-6 0-15,-6 26-12 16,3-7 5-16,-5 24 3 0,2-9-10 0,-6 17-2 16,3-14 0-16,0 0 3 15,3-8-4-15,3-5-3 32,0-8-8-32,12-13-1 0,0-3-13 15,3-23-2 1,0-1-12-16,0-23-7 0,0 4 16 15,-9-7 7-15,3 5 11 16,-15-2 6-16,3 5 35 16,-15 2 14-16,4 3-6 15,-7 9-2-15,3-1-21 0,6 8-7 16,3 0-9-16,12 5-3 16,3 0-2-16,18 0 0 15,0 1 0-15,12-4-2 16,-3 1-22-16,18-8-10 15,-7-1-6-15,16-4-2 16,-10 2 14 0,1-5 5-16,-6-1 15 15,-6 4 8-15,-4-1 24 16,-11 3 13-16,-3 3-3 16,-12 5-1-16,0 0-6 0,-9 8-4 15,0-3-3-15,-3 11 1 16,1-3-4-16,-1 14-1 15,0-6-6-15,3 5 0 16,0-2-7-16,6-3-1 16,0-2 0-16,12-8 0 0,0-3-16 15,9-14-4-15,0 1-10 16,5-19-2-16,-2 6 7 16,6-14 2-16,-6 5 11 15,-3-4 7-15,-3 4 15 0,-4 6 8 16,-2 2 11-16,-6 14 6 15,0 0-12-15,-6 13-5 16,0 0-7-16,-3 10-2 16,3-2-3-16,3 11-1 15,0-4-6-15,3 4 1 32,0-6 0-32,6-5 2 0,0 0-17 15,3-11-4-15,-3-2-18 16,6-19-4-16,0 0-18 15,3-16-7-15,-3 6 13 0,11-27 8 16,1 8 25-16,3-13 11 16,-6 10 7-16,0 0 4 15,-4 9 36-15,-5 10 19 0,0 2-4 16,-9 19-1 0,0 0-21-16,-9 27-7 0,0-3-3 15,-9 26-1-15,0-5-3 16,-3 21 0-16,1-7-7 15,-1 12-4-15,3-13-6 16,3 1 0 0,0-9-18-16,9-8-5 15,0-5-33-15,15-18-14 16,0-3-38-16,11-27-17 16,-5 4 16-1</inkml:trace>
  <inkml:trace contextRef="#ctx0" brushRef="#br2" timeOffset="271107.4445">19933 14610 280 0,'0'-10'104'0,"0"10"-56"0,-5 0-19 16,5 0 36-16,-3 2-20 16,3 1-5-16,-9 10-10 15,3-2-5-15,-6 5-13 16,3 0-1-16,-3 7 0 0,3-7-6 0,3 5-1 16,0-2-4-16,6 2-1 15,0-2-1-15,9 2 0 16,-3-5-5-16,6 0 0 15,-3-3 1-15,6-3 3 0,-3-2 2 16,-1-2 1-16,-2-4 11 16,-3 6 5-16,-3-3 9 15,-9 6 7-15,0-3-4 32,-14 3 0-32,2-1-11 0,-12 3-5 15,3-2-7-15,-6 0-2 16,7-4-30-16,-1 1-14 15,6-2-89-15,9-1-39 16,0-2-11 0</inkml:trace>
  <inkml:trace contextRef="#ctx0" brushRef="#br2" timeOffset="271807.173">15207 15751 168 0,'35'-14'66'0,"10"12"-36"0,35 7-42 15,-38-5 7-15,35-3 25 0,28-7 13 16,43-3-1-16,34-1 1 16,32-4-18-16,45-6-2 0,33 6 0 15,24-6-7-15,14 3-1 16,21-1-3-16,6 4 1 15,1 2 4-15,2 0 6 16,-9 3-1 0,-3 2 3-16,-14 6-10 15,-28 2-3-15,-20 1-2 16,-27 4 2-16,-30-2-50 16,-38 0-19-16,-28 0-51 15</inkml:trace>
  <inkml:trace contextRef="#ctx0" brushRef="#br2" timeOffset="353828.7645">19097 11287 512 0,'0'-37'0'0,"3"5"-3"0,-3 16 2 0,0-5 1 16,-3-3 2-16,0-5 3 15,-3-2 2 1,0 2-3-16,0 5-5 0,9 3 0 0,3 7-1 0,6 6-2 15,6 8 3-15,12 6 2 16,14 4 0-16,10 6 2 16,2 0-2-16,-2-3 2 15,-3 3-2-15,-7 0 2 16,-2 0-13-16,0 0-6 16,-10 0-27-16,-5-3-12 0,-12-3-46 15,-12 4-45 1,-6 4 53-16</inkml:trace>
  <inkml:trace contextRef="#ctx0" brushRef="#br2" timeOffset="354066.0495">19139 11208 336 0,'0'0'126'0,"9"2"-68"0,14 1-68 0,-5 2 22 0,12 3 0 15,12 6 4-15,5 4-1 16,1 3 1 0,6 3-9-16,5 2-4 0,-14-10 0 0,-7-2-2 0,19 4-1 15,14 9 1-15,-29-12 1 16,-6-1-17-16,3 4-4 16,-7-2-35-16,10 8-13 15,-9-3-73 1</inkml:trace>
  <inkml:trace contextRef="#ctx0" brushRef="#br2" timeOffset="355466.9381">20716 11057 208 0,'-3'-27'79'0,"3"27"-42"0,3-13-19 0,0 3 25 16,0-1-9-16,3 1-2 0,0 2-5 16,0 0-2-16,3 2-14 31,0 6 2-31,0 8 1 0,-3 11 4 0,-3-3 3 16,0-3-7-16,-6 19-3 15,0-6-6-15,-3 16-2 16,0-5-1-16,0 6 1 15,0-9 0-15,-6 3 3 16,3-5 3-16,0-6 5 16,0-4-10-16,6-12-5 0,0 1 1 15,9-24-1-15,0-1-2 16,12-23 2-16,-3 8-1 16,18-13-2-16,20-16 3 15,-5 7 2-15,-9 17-5 16,-10 10 1-16,-5 14 3 15,-12 10 2 1,-3 0 0-16,-9 15 1 16,0-1-2-16,-9 17-1 15,3-4 1-15,-3 10 1 16,0-5-17-16,3-1-6 16,0-4-23-16,9-1-10 0,0-4 0 15,9-12 3-15,-3-2 19 16,9-19 12-16,-3 4 10 0,3-17 6 15,-3 3 27-15,0-6 14 16,-3 3 6-16,2-5 4 16,-2 5-15-16,0-5-5 15,6-5-13-15,0 5-4 16,0 8-6-16,0 5-3 16,5 8 0-16,-5 8 1 0,-3 0 1 15,3 8 1-15,-3 0-2 16,0 10-2-16,-3-2 1 15,-9 13 1-15,0-5 1 16,-12 5 1-16,3-2 11 16,-12-4 5-16,3-1-2 0,-6-7 0 31,3-1-6-31,-2-12-2 16,2 1-9-16,0-16 0 15,3 2-8-15,12-10 0 16,0 2-37-16,9-10-15 0,12-10-116 15</inkml:trace>
  <inkml:trace contextRef="#ctx0" brushRef="#br2" timeOffset="356514.1474">22240 10983 176 0,'-9'-21'66'0,"6"10"-36"0,-6-7-9 16,6 7 25-16,-5 3-6 15,-7 0 1-15,-9 5-8 16,-6 6 0-16,-3 8-19 16,1 7 3-16,-4 11 1 0,-3 6-2 0,-5 7 1 15,-4 3 2-15,0 5 2 16,13-10-2-16,11-6-2 16,3-2-7-16,6 3-4 15,3-6-6-15,15-6-2 0,0-1 1 16,15-6 2-16,0-3 0 31,12-16-1-31,17-13 1 0,13-13 1 16,2-8-6-16,-2-3-1 15,-10 1-3-15,-5 7 2 16,-9 3 4-16,-9 8 3 16,-13 7 2-16,-5 7 1 15,-3 7-5-15,-6 10 1 16,-3 6 0-16,-3 10 0 0,3-7 2 15,-6 18 1-15,1 3 1 16,2-6 0-16,3-5-2 16,3-5-2-16,3-5-2 15,3-9-1-15,2-10-9 16,1-8-3-16,0-8-12 16,-6-10-3-16,-6 2 11 0,-9 0 6 15,-8 0 9-15,-13 1 4 16,-6 1 3-16,0 4 1 15,1 2 9-15,-1 5 6 16,6 3 5-16,7 1 5 0,2 1-11 16,12 4-5-16,9 2-11 31,6 0-1-31,0 0-3 0,24 0 0 16,-7 0 2-16,40-3 0 15,-15 0-3-15,17-2 2 16,-2 0-12-16,-4-1-5 15,1-1-14-15,-4 1-6 16,-5 4-14-16,-6 2-6 16,-10 0-14-16,-5 0-6 0,-9 2-21 15</inkml:trace>
  <inkml:trace contextRef="#ctx0" brushRef="#br2" timeOffset="357466.9173">22690 10959 212 0,'-3'-18'82'0,"0"15"-44"0,-3-5-14 0,3 8 29 0,-3 3-7 16,-6 7-2-16,-9 9-8 15,-12 7-2-15,-2 9-19 0,-4 4 2 0,0 12 3 16,4-1-2-16,-1 3 1 16,3-3-6-16,6-8-3 15,4-7-5-15,8-9-4 16,6-7-5-16,15-19-2 31,3-16 3-31,8-19-8 16,7-7-2-16,9-8-2 15,6-6 1-15,2-2 3 16,-2 2 2-16,-9 9 8 16,-6 10 5-16,-6 13-2 15,-7 8-1-15,-2 16 4 16,-3 11 1-16,-6 10-2 0,-3 8-3 15,-3 8 0-15,0 5 1 16,-2 6-1-16,2 5-1 16,0-3 3-16,0-5 0 15,3-8-1-15,0-8-2 0,3-10-17 16,0-9-6-16,0-7-2 16,-3-14 0-16,-3-7 11 15,-6-3 9-15,-9-6 5 0,0 6 3 16,-3 3-1-16,4 2-2 15,2 0 14-15,3 3 5 16,3 2-3-16,6 3 1 16,3 0-10-16,6 0-4 31,6 0-5-31,9 0 1 0,14 0 1 16,4 0 0-16,0 1 0 15,3 1 0-15,-4-2-60 16,-5 0-26-16,3 0-63 15</inkml:trace>
  <inkml:trace contextRef="#ctx0" brushRef="#br2" timeOffset="357683.0104">22901 10877 288 0,'-18'19'107'0,"15"2"-58"0,-9 16-31 0,6-16 28 15,3 8-15 1,0 13-4-16,3 11-9 0,-5 8-1 16,-1 11-10-16,0-4-4 0,0-1-2 15,0 4-8-15,3-2-3 16,0-11-36-16,0-8-17 16,0-13-39-16,3-26-64 31</inkml:trace>
  <inkml:trace contextRef="#ctx0" brushRef="#br2" timeOffset="357968.4599">22809 10988 272 0,'3'-16'104'0,"6"8"-56"0,3 0-47 16,0 6 21-16,5 2-5 0,16 2-1 15,0 6-6-15,3 3-4 16,2 2-3-16,-5 6 0 0,-3-1 0 15,-3 1 12-15,-7-1 5 16,-2 3 9-16,-9 1 7 16,-6-1-2-16,-3-3 2 15,-9 3-11 1,-12 1-6-16,-8-4-10 0,-7-2-4 16,-3 0-3-16,-2-3-2 15,5-2-17-15,3-1-6 16,3 1-57-16,10-1-23 15,-1-2-66 1</inkml:trace>
  <inkml:trace contextRef="#ctx0" brushRef="#br2" timeOffset="364509.3816">20934 12113 156 0,'-3'-22'57'0,"3"22"-30"0,3-7-5 0,-3 4 20 16,3-2-7-16,0 2-1 16,3 3-6-16,-4 0-3 15,4 8-13-15,0-3 1 0,0 14 3 0,-3-3-4 16,-3 18-2-16,0-8-5 0,-3 19-2 16,0-8-1-16,-3 8 1 15,3-5-2-15,-3 2 2 16,1-5-4-16,-1-2 0 15,3-6 3-15,0-5 3 16,0-6-4-16,6-12-3 0,-3-1 3 16,9-26 1-16,-1 5 0 15,10-21-2-15,-3 5-2 16,9-16 1-16,-6 9 1 16,0-4 0-16,0 6 0 15,-3 3 2-15,-4 5-1 16,-2 16 2-1,0 2 4-15,-3 22 6 16,0-3-5-16,-3 18-2 16,0-2-3-16,-3 18 0 15,0-5-2-15,0 6-1 16,0-9 1-16,0 3 1 16,0-5-3-16,3-8 0 15,0-6 3-15,6-13 3 0,0 1-9 0,3-25-4 16,0 3-1-16,9-15 0 15,-4 1-1-15,4-15-1 16,-3 8 3-16,0 0 5 16,-3 6 0-16,-3 9 1 15,-3 4 0-15,-3 23 0 16,0-2 2 0,-3 18 2-16,0-2-3 15,-3 18 0-15,0-6 1 16,3 9 2-16,0-6-19 15,0 3-8-15,-1-5-31 16,4-8-15-16,-3-5-31 16,6-14-19-1,-3 0 57-15</inkml:trace>
  <inkml:trace contextRef="#ctx0" brushRef="#br2" timeOffset="364879.8462">21454 12443 240 0,'9'-2'90'0,"-9"2"-48"0,9 0-16 0,-6 0 29 16,3 0-14-16,0 0-3 15,0-6-18-15,0 1-5 16,0-5-9-16,0 2-2 0,3-8 0 0,-3 3-2 0,6-9-2 16,-3 4 3-16,3-6 0 15,-3 3-1-15,0-8-2 16,-4 5 1-16,-2 0-1 16,0 6 4-16,-6 2 2 15,0 2-2-15,-5 9-1 31,2 3-3-31,-9 12-1 0,0 1 5 16,-6 10 5-16,3-3-1 16,-6 12 1-16,6-4-5 15,4 11-3-15,-1-5 0 16,12 5-1-16,0-5-3 16,9-1 2-16,0-4 1 15,9-6 0-15,-4-3-9 0,7-10-2 16,0 0-21-16,9-13-9 15,-3 0-20-15,11-19-10 16,-2 5-32 0,9-15-43-16,-6 5 49 15</inkml:trace>
  <inkml:trace contextRef="#ctx0" brushRef="#br2" timeOffset="365610.8176">22026 11869 236 0,'-12'21'88'0,"3"-15"-48"0,-3 12-23 0,6-5 25 16,-3 9-5-16,0 15 1 16,1 0-10-16,2-6-3 15,-9 22-14-15,3-5 0 0,0 13 0 0,0-8-6 16,3 2-1-16,3-7-2 16,6-3-2-16,0-8-10 15,9-11-6-15,-3-2-3 16,3-18-1-16,6-12 4 15,-3-10 5-15,-6-5 6 16,-6 3 3-16,0 2 4 0,-12-5 1 16,3 2-1-16,-12 1-2 15,3 2 9-15,-9 2 4 16,6 4 7-16,-5 5 2 16,2-1-3-16,6 4-1 15,3-1-15-15,18 3-4 0,-3 0-2 31,21 0 1-31,-3 0 1 0,12-3 3 16,14-2-3-16,13-3-2 16,5-2-9-16,-2-4-3 15,-4-2 6-15,-5 1 2 16,-12 1-2-16,-13 6 1 16,-8 6 8-16,-9 2 5 15,-12 5-5-15,-9 6 1 0,-6 2 5 16,-2 5 6-16,-10 9 0 15,3-1 3-15,3 1-2 16,3 5 0-16,7-3-7 16,8-8-2-16,0-5-4 15,12 0-1-15,9-1 1 16,8-7 0 0,7-10-9-16,0-12-4 15,6-7-9-15,-7-5-3 16,1-11-1-16,-3-6 4 15,-6 1 10-15,-3 5 4 16,-7 5 6-16,-2 9 3 16,-6 7 6-16,0 10 6 0,-3 14 2 15,0 6 3-15,0-1-4 16,-3 13 2-16,0 14-5 16,0 8 1-16,3-1-9 0,3 1-2 15,0-6-3-15,3-15 0 16,-3-6-14-16,6-3-6 15,0-2-47-15,6-13-17 16,9-14-46-16</inkml:trace>
  <inkml:trace contextRef="#ctx0" brushRef="#br2" timeOffset="368471.4888">22651 11859 256 0,'12'-32'96'0,"-9"24"-52"0,3-5-18 16,-3 7 31-16,0 4-10 0,-3 2-3 15,3 5-7-15,-3 8-1 16,-3 11-20-16,-3 11-3 0,-6 15 1 16,-6 16 1-16,-6 5 3 15,-5 11-12-15,-1 0-4 0,3-2 1 16,3-6 0-16,6-5-8 16,3-14-4-1,4-10-26-15,5-8-10 16,0-10-65-16,6-27-106 31</inkml:trace>
  <inkml:trace contextRef="#ctx0" brushRef="#br2" timeOffset="369141.3944">20654 11885 300 0,'-9'5'112'0,"9"1"-60"0,3 12-50 0,-3-5 25 16,6 9-16-16,-3 7-3 15,3 10-5-15,0 4-3 16,0-1 1-16,3-2-10 0,-1-6-2 16,-5-7-43-16,3-6-19 0,0-19-48 15</inkml:trace>
  <inkml:trace contextRef="#ctx0" brushRef="#br2" timeOffset="369272.3223">20761 11909 260 0,'6'-11'96'0,"-6"11"-52"0,3 3-23 0,-3 0 28 31,0 5-15-31,0 5-5 16,3 5-16-16,0 1-9 15,3 5-2-15,0 2-5 0,0 6 2 16,0 2-149 0</inkml:trace>
  <inkml:trace contextRef="#ctx0" brushRef="#br2" timeOffset="369626.262">22708 11951 244 0,'-24'-5'90'0,"27"2"-48"16,9-2-29-16,-3 0 24 0,0-1-21 15,-1 1-6-15,4 0-25 16,0 2-10-16,0 3-95 16,0 5-41-16</inkml:trace>
  <inkml:trace contextRef="#ctx0" brushRef="#br2" timeOffset="369925.5821">23282 11710 280 0,'-21'-10'104'0,"18"2"-56"0,-3-3-23 16,6 9 33-16,-3 2-16 16,-3 0-3-16,0 5-10 15,-5 6-1-15,-1 7-16 16,-3 6 2-16,-12 8 2 0,0 2-2 0,-12 6 0 15,-2 2-8-15,-4 6-2 16,3 2 0-16,4-2 2 0,5-3-16 16,6-8-8-16,3-3-24 15,13-8-9-15,5-12-41 16,9-9-17-16,14-13-35 31</inkml:trace>
  <inkml:trace contextRef="#ctx0" brushRef="#br2" timeOffset="370110.108">23449 11750 324 0,'12'-8'123'0,"-15"8"-66"0,-12 11-33 0,6-3 33 16,-9 8-20-16,-18 5-6 0,4 5-7 16,-7 9-1-16,-3 4-13 15,-2 14-6-15,-7 5 0 0,3 1-16 16,-11-1-7-16,5 3-78 15,7-3-36-15,14 0-29 16</inkml:trace>
  <inkml:trace contextRef="#ctx0" brushRef="#br2" timeOffset="370810.8697">20493 12488 260 0,'-15'-8'99'0,"-6"11"-54"0,3-27-24 15,13 16 30-15,-7 0-3 16,-6-2 4-16,-6-1-23 31,-12-2-7-31,-14 0-13 0,11 5-2 0,-32-3 0 16,5 1-6-16,1 2 0 15,-1 2-3-15,24 1 0 16,7 2-18-16,-4 1-7 16,6-1-61-16,12 1-25 15,4 2-28-15</inkml:trace>
  <inkml:trace contextRef="#ctx0" brushRef="#br2" timeOffset="371094.9023">20166 12097 312 0,'-45'-16'118'0,"30"13"-64"0,-27 3-26 16,28 0 35-16,-7 3-31 15,-3 7-10-15,-6 6-5 16,-6 3 0-16,7-1-9 16,2-4-4-16,-15 4-1 0,6-2 4 15,-2 3 4-15,5-4-6 16,6 4-1-16,3-3-7 0,13 5 0 16,2-5-1-16,23 8 2 15,1-6 1-15,18 9 1 16,-3-6-38-16,12 3-14 15,-7-3-128 1</inkml:trace>
  <inkml:trace contextRef="#ctx0" brushRef="#br2" timeOffset="439777.6126">17621 2008 316 0,'15'-26'121'0,"8"13"-66"0,13 2-66 0,-12 3 16 15,12 8-4-15,2 8 1 0,10 13 2 16,17 11 2-16,10 21-3 16,2 23 7-16,1 22 3 0,2 21-4 15,-32-31-1-15,-10-14-2 16,4 58 1-16,-6-26 7 16,-7 45 5-16,-5-22-5 15,-9 38-3 1,-3-19-4-16,-12 22-2 15,0-25-3-15,-6 19-2 16,0-21-6-16,0 8-4 16,0-24-21-16,3-11-10 15,0-15-25-15,0-14-10 16,3-13-53 0</inkml:trace>
  <inkml:trace contextRef="#ctx0" brushRef="#br2" timeOffset="440078.4742">17969 4710 320 0,'-3'-11'121'0,"3"11"-66"0,9-3-66 16,-6 3 18-16,12 3 8 16,-3-3 10-16,9 13-4 15,-4 0 0-15,10 17-12 16,-3-7 8-16,6 17 3 0,-6-8 3 15,2 2 3-15,-2-2-5 16,6-6-1-16,-6-4-5 16,11-17-1-16,-2 0-2 0,12-26 0 15,-6 2-9-15,5-28-1 16,-5 5-13-16,0-27-3 16,-7 8-42-16,-2-21-15 15,-6 10-114 1,-3-23-54-16,-3 16 122 15</inkml:trace>
  <inkml:trace contextRef="#ctx0" brushRef="#br2" timeOffset="442363.2946">16966 1310 136 0,'-21'-40'52'0,"21"40"-28"0,-15-50-4 16,9 23 19-16,-3 1 12 16,0-3 8-16,-3 8-8 15,-5-1-1-15,2 14-28 16,-3 11-2-16,0 18 1 0,-3 22-10 15,6-4-1-15,3-4-2 0,-3 33 2 16,4-4-3-16,-1 18 1 16,0-11 4-16,6 11 2 15,0-13-7-15,3 3-4 16,3-17-2-16,9-7 1 16,-3-3-1-16,21-24 2 0,-4-2-4 31,16-30 0-31,-6-2-1 0,5-24 0 15,-5 5 2-15,0-26 0 16,-3 7 0-16,-9 1 2 16,-4 10-1-16,-5 6 2 15,-3 10-4-15,-3 16-2 16,0 0 4-16,-3 24 1 16,-3-8 0-16,-3 16-2 0,0-5 1 15,0 10-1-15,0-6 0 16,6 1 0-16,0-5-7 15,3-3 0-15,-3-8-21 16,0-6-7-16,0 4-6 16,-6-14-3-16,0 0 25 15,-12-13 10 1,3 5 7-16,-20-6 2 16,5-1 22-16,-3 1 10 15,3 4-1-15,0 2-1 16,7 6-3-16,2-4 0 15,0 1-15-15,9 0-5 16,3 2-4-16,18-2 0 16,0 2-2-16,21-2 2 0,-7 0-2 0,10 0-1 15,-6 2 1-15,14-5-1 16,-5 3-5-16,6-3-1 16,-6 6-15-16,-4 2-4 15,-5 0 0-15,-6 5 2 16,-3-5 13-16,-9 3 6 15,-1 2-2-15,-8 3 0 0,0 0 3 16,-3 0 3-16,0 0-1 16,-6-2 0-16,1-1-1 15,-4 3-2-15,3-5 3 16,3 2 0-16,0-5 1 16,0 3 2-16,3 2-3 31,0-2 0-31,0 2 1 0,0 3 0 15,0 0-3-15,6 3 2 16,-3 2 7-16,3 6 6 16,0 2-4-16,-1 8-2 15,-2-5 1-15,0 13 0 16,0-8-3-16,0 16-1 16,0-8-1-16,-3-2 1 0,0-1-2 0,0-5-1 15,0-2-2-15,-3-1 1 16,3-7 10-16,0-3 3 15,0-3-1-15,0-10-1 16,0 2-4-16,3-20-1 16,0 9-3-16,3-15-2 15,0 5 1 1,6-5-1-16,-3 8 0 16,6-3 2-16,-3 6-3 15,3 7 0-15,0-2-15 16,2 13-4-16,-2-5-28 15,0 15-9-15,-3-2 10 16,0 8 7-16,0-8 22 16,-6 8 10-16,0-3 21 0,-3 0 12 15,0-2 15-15,-6-6 10 16,0 3-9-16,0-8-2 16,0 0-18-16,0-13-5 15,0 5-8-15,6-8 0 16,0 3-10-16,3-6-3 15,0 6 3-15,6-3 0 0,-3 3 2 16,6 5 2-16,-1 0-1 0,4 8-1 16,-3 0-6-16,3 3-1 15,-3 2 1-15,-3 11 1 16,-3-8 5-16,-9 13 2 16,0 0 0-16,-3-2-2 31,0-1 12-31,-6 1 4 0,3-1-2 15,-6-10 2-15,3 6-7 16,-3-14-1-16,3 0-4 16,-3-11-1-16,3 8-3 15,3-13-1-15,3 6-1 16,3-9-2-16,0 3-15 16,9 3-5-16,-3 5-10 0,6-5-2 15,0 5 0-15,9 0 0 16,-3 3 13-16,0 2 8 15,0-5 8-15,-4 8 4 16,-2-5 28-16,-3 10 13 16,-3-5-3-16,-3 8-3 15,0 0-7 1,0 5-2-16,0-2-8 16,0 2-4-16,0-2-4 0,3 2 0 15,0 0-2-15,3-5 0 16,0-3-3-1,6-2 1-15,-3 2-2 0,3-13-1 16,-1 3 3-16,4-11 0 16,-3-2-6-16,0-1-2 0,-3-2 2 15,0 0 1-15,-3 5-1 16,0-5 2-16,-3 5 1 16,0 3 0-16,0 0 0 15,-3 2 2-15,0 3-3 16,0 0 0-16,0 3 1 15,-3 0 0-15,0 2 0 0,0 3 2 16,0 0 3-16,0 0 2 16,0 0-3-16,0 0-1 15,0 0 1-15,0 0 0 16,0 0-2-16,0 0 1 16,0 0 2-16,2 0 4 15,-2 0-2 1,0 0 1-16,0 3-3 15,3 7 2-15,-3-2-2 0,3 13 0 16,-3 3-3-16,0 21 1 16,0-3-4-16,0 24 0 15,0-5 1-15,-3 16 0 16,3-8 2-16,0 2 1 16,0-7-8-16,0-3-4 0,0-6-6 15,0-2-2-15,0-13-30 16,3-6-12-16,0-10-59 15,3-24-27-15,-3 0 14 16</inkml:trace>
  <inkml:trace contextRef="#ctx0" brushRef="#br2" timeOffset="442679.6252">17892 1376 364 0,'-3'-24'137'0,"3"24"-74"0,3-8-56 0,-3 3 31 16,3 2-13-16,0 1-2 16,2-1-16-16,7 3-4 0,0 0-2 15,-3 0-1-15,18 0 0 0,15 0 0 16,2 3 0-16,-5-3 0 0,0 2 0 16,-10 1 0-1,-5 2 2-15,-12-2 3 0,-3 5 2 16,-12 5 14-16,-9 8 9 15,-9-2 1-15,-14 10 2 0,-4 0-10 16,-3 0-1-16,7 0-13 16,11-8-3-16,6-8-9 15,-3 3-2-15,3-2-51 16,9-7-20-16,9-7-143 16</inkml:trace>
  <inkml:trace contextRef="#ctx0" brushRef="#br2" timeOffset="443096.4919">18380 997 260 0,'-15'-42'96'0,"18"29"-52"0,3 2-12 0,-6 11 64 16,6 3-25-1,3 31-20-15,0 14-14 16,-3 16-23-16,-1 10-2 0,1 16-1 16,-3 5-6-16,-3-34-1 15,0-11-2-15,0 13 1 16,0-10-44-16,0 13-17 15,0-13-134 1</inkml:trace>
  <inkml:trace contextRef="#ctx0" brushRef="#br2" timeOffset="445429.0472">19017 1278 288 0,'-12'-13'110'0,"9"5"-60"0,3 0-43 0,0 8 26 16,6 0-12-16,0 0-2 15,3 2-5-15,-3 12 1 16,3-1-8-16,-4 11 0 0,-2 8 0 16,-3 10-3-16,0 8-3 0,-3-2 2 15,1-14 0-15,-1-10-1 16,-3 2 1-16,0-4 0 15,0-7 3-15,0 1-8 16,3-13 0-16,0-14 0 16,6-15 3-16,3-11-2 15,9-8-2 1,-1-3 2-16,4-2 0 16,3 0-2-16,3 5 2 15,-3 8 1-15,-3 13 0 16,-3 11 0-16,-4 7 0 15,-5 20 2-15,-6 7 1 0,-6 11 3 16,-2 13 3 0,-4 10-2-16,3-15 1 0,3-6 4 0,-3 3 2 15,3 0-7-15,0-8-2 16,0-5-3-16,6-11-2 16,0-2-2-16,12-27-1 15,12-24-1-15,8-10 0 16,10-8 3-16,3 0 0 15,-7 2-2 1,-5 14 2-16,-9 13-1 16,-3 13 0-16,-9 11 0 15,-6 18-2-15,-6 8 3 16,-3 8 2-16,-6 16 0 16,-3 8 2-16,0-3-2 15,6-13-1-15,0-8-2 16,6-5 1-16,0 0-12 0,6-5-5 15,0-4-23-15,9-15-9 16,9-13-1-16,-1-19 4 16,-2-2 4-16,-6 2 4 15,-3 3 20-15,0 3 10 16,-3 7 31-16,-3 6 15 0,0 5-5 16,0 3-1-16,0 5-9 0,3 0-2 15,3 0-9-15,-1 0-4 16,4-3-7-16,6-10 0 15,3 0 2-15,0 2 1 16,-3-10-1-16,-3 0 1 16,-10 5 0-16,-5-5 1 31,-12 5-2-31,-5 8 1 0,-4 8 2 16,-3 8 4-16,-3 13 7 15,-6 3 2-15,4 10 4 16,2 11 1-16,3 3-10 15,6-1-3-15,6-2-4 16,9-18-1-16,0-6-3 16,9-2 1-16,-3-9-4 0,15-10 0 15,23-16-4-15,13-16 1 16,-3-10-20-16,2-11-7 16,-5-5-6-16,-7-13 0 15,-2-6 9-15,-6 3 4 0,-6 2 12 16,-13 14 5-16,-5 10 13 31,-6 11 9-31,-6 16 12 0,-3 13 7 16,-6 8-13-16,0 16-4 15,-5 21 0-15,-4 21 1 16,-6 11-3-16,0 11-1 16,0 10-6-16,12-32 0 15,0-5-5-15,4-3-2 16,2-8 0-16,9-5-1 0,0-5-5 15,11-16 1-15,-2-3-14 16,3-21-3-16,0-29-2 16,-12 0 1-16,-12 0 14 15,-15 0 7-15,-11 0 6 16,-4 11 2-16,0 15 16 16,3 3 8-16,7 8-10 0,5 3-4 15,9 10-13-15,9 0-4 16,12 11-4-16,15-8 3 15,15 5 0-15,11 0 1 16,1-13 0-16,2-5 0 16,13-6-9-16,2-13-4 15,-2-5-9 1,-7 0-1-16,-11-11 12 16,-9 3 8-16,-9 3 3 0,-12 2 3 15,-15 0 0-15,-9 3 1 16,-6 13 6-16,-12 8 4 15,-3 16-3-15,0 5 1 16,4 8-1-16,2 3 1 16,6-3-4-16,3 13 0 0,3-10-5 15,9 2-2-15,0-7 0 16,15-6-1-16,9-13 0 16,9-11 2-16,5-15-12 15,1-9-3-15,0-7-12 16,3-8-4-16,-10-3 13 15,-5 5 9 1,-6 6 7-16,-9 10 3 16,-3 8 5-16,-6 8 3 15,-3 16 5-15,-6 2 2 16,0 12 2-16,0 4 0 16,3 6-5-16,3 2-1 15,6 3-8-15,6-5-4 16,3-3-1-16,3-8 1 0,3-13-6 15,6-16-1-15,-1-8-18 0,13-13-8 16,-3-13-27-16,3-16-11 16,-4-11 3-16,-2-5 2 15,-6 8 17-15,-9 2 6 16,-3 17 65-16,-6 10 32 16,-6 15 11-16,-6 14 6 0,0 19-24 15,-6 23-9-15,-3 14-12 16,3 10-4-16,0 8-9 15,6 6-4-15,6-6-4 16,0 8 0-16,3-8-6 16,6-13-1-16,0-11-20 31,0-2-9-31,0-5-69 0,-3-12-29 16,-3-9-20-1</inkml:trace>
  <inkml:trace contextRef="#ctx0" brushRef="#br2" timeOffset="454026.2747">19645 4408 184 0,'3'-16'68'0,"-3"16"-36"0,0-26-2 0,0 20 28 15,-3-7-3-15,3 3 0 0,-6-1-15 16,3 3-5-16,-6 3-20 31,0-1-2-31,-6 12-2 0,3-1-6 0,-9 11-1 16,6-3 0-16,-5 14 0 15,2-4 2-15,-3 6 1 16,3-5-3-16,0 5-1 16,3-5-3-16,12 0-3 15,3 0 2-15,12-6 0 16,-3-2-2-16,15-5 0 0,-3-3 2 15,18-6 0-15,-7 1 1 16,7 0 2-16,-9-1 1 16,-3 6 1-16,-4 0-2 15,-8 8 1-15,-3 0 9 16,-15 13 4-16,0-5-1 16,-15 8-1-1,3-6-4-15,-8 3 1 16,2-2-6-16,-6-6-1 15,6-3-2-15,-9-10-2 16,7 0-10-16,2-10-6 16,3-1-30-16,6-16-12 0,3 4-39 15,15-15-15-15,-3 7-23 16</inkml:trace>
  <inkml:trace contextRef="#ctx0" brushRef="#br2" timeOffset="456796.6124">19963 4016 64 0,'-3'-10'27'0,"3"10"-14"0,3-13 18 0,0 10 21 15,0-2-10-15,-3-1-1 16,3-2-7-16,0 3-1 31,0-3-18-31,0 0 6 0,-3 0 3 0,0 3-4 16,0 0 1-16,0-1-6 15,0 4 1-15,0-1-7 16,0 0-3-16,0 1-6 16,0-6 0-16,0 5 9 15,3 1 3-15,-3-1-3 16,0 0-1-16,0 1 5 0,0-1 3 16,0 3-8-16,0 0-2 15,0 0-2-15,0 0 0 16,0 0-2-16,0 0-2 15,0 0 3-15,0 0 0 16,0 0-4-16,0 3 1 0,0-3 0 16,0 2 0-1,0 1 2-15,0 2 1 16,0 3 3-16,0 0 3 16,0-3-6-16,0 6-2 15,0-3-1-15,0 5 2 16,0-2-1-16,3 5 2 15,-3-3-2-15,3 8-1 16,-3-2-2-16,3 4-1 0,-3-1 2 16,3 7 2-16,-3-6 0 15,0 12 2-15,0-6-4 16,0 11 0-16,0-6 1 16,0 11 0-16,0-8 2 15,-3 8 1-15,0-5-1 16,0-1-2-16,0-4 1 0,0 7-1 15,0-10 0-15,0 2 0 16,3-5 0-16,-3 0 0 16,3-5-3-16,0-3 2 15,0-2 1-15,0-3 0 16,0-3 0-16,0-2 2 0,0-3-1 31,3-8-1-31,-3 0 1 0,3-8-1 16,0 2 0-16,3-9 2 15,-3 1-3-15,3-7 0 16,0 3-1-16,9-9 0 16,-3 3 2-16,9-7 2 15,-4 4-3-15,10-7 0 16,-6 2 1-16,6 0 2 0,-3 6-3 16,-1-3 0-16,-2 2 1 15,0 6 0-15,-3 3-3 16,0 10 0-16,-3 2 2 15,0 9 2-15,0 0 0 16,-7 15 2-16,1-2-2 16,-6 13 2-1,0-5-4-15,-3 10 0 16,0-5 1-16,-3 11 0 16,0-8 2-16,-9 5 1 15,4-5-1-15,-10-6 1 16,3-2 0-16,-9-11 1 15,3 0-5-15,-9-13 1 0,4 0 0 16,-1-10 0-16,6 2-5 0,6-5-1 16,3 2-13-16,12-2-5 15,0 0-25-15,21 2-9 16,-3 3-37-16,15 0-15 16,-7 0 9-1</inkml:trace>
  <inkml:trace contextRef="#ctx0" brushRef="#br2" timeOffset="457196.5303">20648 4400 172 0,'-3'-32'66'0,"3"32"-36"0,-30-24-4 15,27 19 25-15,-12 0-5 16,3 0 0-16,-11 10-13 16,2-2-3-1,-3 12-17-15,3 1 1 0,0 13 2 16,3-2-4-16,3 7 1 15,4-5-6-15,2 3 1 16,0-3-5-16,9-5 0 16,0-5-1-16,12-6-2 15,0-3-2-15,11-18-1 0,-5 0-12 16,9-21-2-16,-6 0-1 0,3-16 1 16,-4 8 12-16,-2-5 7 15,-3 8-5-15,-3 4 1 16,-3 4 9-16,-3 13 7 15,0 2-3-15,0 22-1 16,-3-3-3-16,0 18-2 16,3-2-1-1,-3 8 0-15,0-3-5 16,0 3 1-16,0-6-11 16,3-2-3-16,0-3-44 15,3-8-19-15,-1-5-57 16</inkml:trace>
  <inkml:trace contextRef="#ctx0" brushRef="#br2" timeOffset="457575.8664">20820 4217 292 0,'-2'3'110'0,"2"-3"-60"0,-3 19-41 0,3-17 27 16,0 14-13-16,0-3-1 15,-3 14-9-15,0-6-3 16,0 5-5-16,0-2-4 0,3 3 0 0,0-3-1 0,3-9 2 15,-3 1-6-15,6-13-1 16,0 0-12-16,8-17-3 16,-2 1-10-16,6-16-4 15,-3 5 8-15,9-13 2 16,-6 8 15-16,3-8 5 31,-4 5 5-31,1 6 2 0,-3 2 21 16,-6 16 11-16,0 0-7 15,-6 16-1-15,0 0-3 16,-3 18 0-16,0-2-2 16,-3 13 1-16,3-5-9 15,0 5-3-15,0-5-6 16,3-3-2-16,0-3-1 0,6-7-2 16,0-3-28-16,6-16-11 15,0 0-27-15,2-21-11 16,-2 5-63-1</inkml:trace>
  <inkml:trace contextRef="#ctx0" brushRef="#br2" timeOffset="457998.0851">21526 3575 236 0,'0'13'88'0,"0"5"-48"0,0 19-12 0,0-10 32 16,0-1-9-16,0-5 0 15,-3 30-23-15,0-9-9 16,-6 19-11-16,3-6-2 0,0 9 1 0,0-9 1 16,3 1 0-16,0-8 0 15,0-6 0-15,0-5-4 16,0-13-3-16,3-3-11 16,-3-24-6-16,3 1-8 15,-6-22-2-15,0 5-6 16,-17-10 0-16,2 3 19 0,-15 10 10 15,6 3 20-15,-5 21 10 16,5 0-8-16,-6 23-1 16,6-4 1-16,4 15 0 15,5-7-2-15,6 4 2 16,3-4-8-16,12-1-2 0,0-5-5 31,9-8-1-31,0-2-1 0,12-11 1 16,-4 0-7-16,7-11-1 15,-3 0-23-15,0-7-8 16,-3-1-59-16,-3-7-24 16,-3 2-24-1</inkml:trace>
  <inkml:trace contextRef="#ctx0" brushRef="#br2" timeOffset="459719.7949">18680 4421 240 0,'0'8'90'0,"0"-8"-48"0,18 69-49 0,-15-58 14 15,9 33-5-15,0-6 3 0,9 36-2 16,-3-11-2-16,8 40 0 16,-2-15 1-16,6 15 1 0,-6-16-23 15,3-2-12-15,-4-14-54 16,4-23-37-1,-3-8 48-15</inkml:trace>
  <inkml:trace contextRef="#ctx0" brushRef="#br2" timeOffset="460083.103">18722 4212 296 0,'9'-24'112'0,"3"14"-60"0,15-1-63 15,-4 1 16-15,13-4-9 0,12-1 3 16,8-7 0-16,19 1 1 16,23-3 0-16,9-5 0 0,27-8 0 15,12-2 0-15,27-4 0 16,5 1 2-16,19 0 1 16,-1-3-1-16,12 0-2 15,-8-3 1-15,8 6-1 0,-17-3 0 16,-4 10 0-16,-11 11 11 15,-21 14 5-15,-4 12-2 16,-11 14 0-16,-18 13-2 16,-14 14 0-16,-16 10-4 15,-9 13-3-15,-14 16 0 16,-19 8-1 0,-11 10-2-16,-18 12 1 15,-18 1 0-15,-12 4 3 16,-9-4-47-16,-15-1-20 15,-11-9-84 1</inkml:trace>
  <inkml:trace contextRef="#ctx0" brushRef="#br2" timeOffset="460367.8205">19231 5461 344 0,'-18'-11'129'0,"18"11"-70"0,60-31-73 0,-51 25 17 16,29-9-9-16,-5 1 4 16,38-10 1-16,-8 6 3 15,29-6-1-15,-8 6-1 0,20 4 1 16,-18 1-28-1,21 5-9-15,-14 3-48 0,8 2-19 16,-15 1 3 0</inkml:trace>
  <inkml:trace contextRef="#ctx0" brushRef="#br2" timeOffset="463005.1113">18853 5104 140 0,'15'5'55'0,"-15"0"-30"0,3 6-14 0,0-8 18 15,0 2 3-15,-3 3 5 16,3 5-16-16,-3 3-7 16,-6 5-8-16,0 0 4 0,-3 3 3 15,-3 5 5-15,-3-2 1 32,0 2-2-32,-3 0 0 0,-5 3-3 15,-1-1-1-15,-6 4-1 16,0-3 0-16,-5-1 0 15,-4-2 2-15,-6-2-1 16,-2-1 2-16,-4-5-8 16,-6 6-2-16,-8-1-3 15,-9 1-2-15,-1-3 5 0,4-1 1 16,-7-1-2-16,-8 1-1 16,-6-1-1-16,5-1 1 15,-5-3-2-15,-3 1 2 16,-9-3-2-16,2 5-1 15,-2-8 3-15,-6 3 0 16,3 0-4-16,3-3-1 0,-6 0 3 16,-6 1 3-16,5-1 1 0,-2 0 2 15,-9 0-4-15,3 0-2 16,0 6-3-16,-3-6 1 16,-27 3 3-16,12-3 1 15,-3 1-1-15,4-7-2 31,8 1 3-31,-3 0 0 0,-3-2-1 16,6-4-2-16,0-2 3 16,-9 0 0-16,9 0-4 15,-3-2 1-15,-6-4 0 16,0-2 2-16,45 3-3 16,-63-16 0-16,9 0 1 15,0-3 0-15,-3 0-3 0,1-2 2 16,-13-1 1-16,15 3 0 15,-12 3 0-15,-3-3 2 16,7 1-3-16,-7-1-2 16,6 3 2-16,-9-3 0 15,-2-5 1-15,5 5 2 16,-12-3 1 0,16 4 1-16,-13-1-2 15,0 0-2-15,1 0 1 16,-4 3 1-16,9-5-3 0,-5 4 0 15,8 4-1 1,0 5 0-16,-9 2 4 0,10 3 1 16,-7 8-1-16,9 3-2 15,-2 7-2-15,-4 12 1 0,9-1 1 16,-3 13 2-16,7 6-3 16,76-19 0-16,10-3 1 15,-34 14 2-15,16-5 1 16,-24 20 1-16,-122 62-2 15,136-59 1-15,13-8-2 16,-24 27-1-16,15-11 1 0,-13 19 1 16,19-13-1-16,-18 20-1 15,15-12 1-15,-7 23-1 16,16-18 0-16,-4 18 0 16,13-13 0-16,-6 13 2 15,8-13 1-15,-2 16 1 31,11-13-7-31,1 15 0 0,8-15 1 16,0 8 3-16,10-14-2 16,-1 11 0-16,6-13 3 0,3 7 3 15,7-12-2 1,-1-1 0-16,3-10-1 0,3-5-2 16,3-9 1-16,3-4-1 15,3-9-7-15,0-5 0 0,3-2-8 16,3-9-3-16,1-2-12 15,2-5-4-15,0-4-26 16,2-4-12-16,1-3-69 16</inkml:trace>
  <inkml:trace contextRef="#ctx0" brushRef="#br2" timeOffset="463537.7812">6092 8051 64 0,'-3'-8'27'0,"3"8"-14"0,3-10 20 16,-3 7 22-16,3 0-6 16,-3 1-2-16,3-3-9 15,-3 2-3-15,3 0-20 31,0 1 9-31,3-1 5 0,0 0 0 0,3 6 1 16,0 0-6-16,3 7-3 16,-3-2-3-16,3 13-1 15,-3-2-3-15,3 10 1 16,-3-5 1-16,3 7-1 16,-4-1 4-16,1-1 0 15,0-6-2-15,0 4 0 0,0-3-3 16,0-6-1-16,-3-2-7 15,6-8-4-15,-3-3-1 0,12-15 1 16,-3 2-1 0,8-29-1-16,-2 5-17 0,6-29-6 15,-3 8-77-15,8-26-32 32,-5 10-31-32</inkml:trace>
  <inkml:trace contextRef="#ctx0" brushRef="#br0" timeOffset="674457.2258">21666 3389 184 0,'-30'8'71'0,"30"-8"-38"0,0-5-1 0,0 2 30 15,6-2-10-15,0 0-3 32,9-8-10-32,0 2-4 0,12-16-20 15,-4 6 0-15,7-21 1 0,-6 10-6 16,6-13-3-16,-6 6-4 15,11-20 0-15,28-36 0 16,-28 40 1-16,-2 10-5 16,3-11 1-16,-6 11 0 0,2 0 2 15,-5 5-1-15,-3 6 2 16,6-16-2-16,-9 15 2 16,-9 11-24-16,-4 9-11 15,-5 4-30-15,-3 6-11 0,0-1-71 31</inkml:trace>
  <inkml:trace contextRef="#ctx0" brushRef="#br0" timeOffset="675204.7212">21895 1826 144 0,'-12'-3'55'0,"9"3"-30"0,0 3-12 15,3-3 19-15,0 5 2 16,0 6 1 0,0 7-10-16,0 8-5 15,3 9-11-15,0 2 3 0,3 3 3 16,-3-1-1-16,3-2 2 16,0-5-5-16,0-3-1 0,0-8-2 15,0-13 2-15,-3 3 4 16,6-8 1-16,6-9-4 15,-1-7-1-15,4-11-6 16,3-13-3-16,3-13 0 0,0-3 1 16,3 0-1-16,-4 3 2 15,1 7-15-15,-3 6-5 16,-3 6-13-16,-3 7-4 16,-3 11-28-16,0 5-13 15,0 2-13-15,-4 12-23 16,4-4 40-16</inkml:trace>
  <inkml:trace contextRef="#ctx0" brushRef="#br0" timeOffset="675873.9634">22339 1767 196 0,'0'-13'74'0,"0"5"-40"0,-3 0-22 0,3 6 21 15,-3-4 1-15,-3 4 1 16,-3 4-10-16,-6 6-5 15,-3 8-11-15,-3 5 3 0,-3 8 1 0,3 6 0 16,1 2 2-16,-1 0-6 16,3-5-3-16,3 2-3 15,3-10-3-15,9 0 1 0,3-8-1 16,6-6 0-16,3-2 0 16,6-13 0-16,9-11 0 15,3-13 0-15,-1-8 2 16,-2-6-10-16,0-4-2 15,-3 2 0-15,0-3 4 16,-4 9 3 0,-5 9 4-16,-3 9 2 15,-3 11 1-15,-6 10 0 16,0 8 0-16,-3 10 0 16,0 9 0-16,0 10 0 15,3 0 2-15,0 0-1 16,0-6 0-16,0 4-6 15,3-14 1-15,0 0 0 0,3-5 0 16,3-8-11-16,0-5-5 16,3-14-19-16,0-7-7 15,6-14-11-15,0-11-3 0,0-4-15 16,-1-11-26 0,1-8 35-16,0-6 31 15,-3 3 19-15,0 8 41 0,0 11 17 16,-3 13 15-16,-3 8 8 15,0 3-16-15,-4 15-7 16,-2 11-13-16,-3 13-4 16,0 19-16-16,-3 5 3 0,-5 13 4 15,-4 3-7-15,0 0 0 32,3 3-5-32,3-3-3 0,3-6-2 15,0 1 0-15,3-11-9 16,3-5-3-16,0-6-37 15,3-10-15-15,0-8-26 16,3-13-51 0,-3-11 35-16</inkml:trace>
  <inkml:trace contextRef="#ctx0" brushRef="#br0" timeOffset="676537.6932">22660 1781 156 0,'9'0'60'0,"0"-6"-32"0,6 4-11 0,-9 2 20 0,0-6-8 15,0 4-2-15,3-9-13 16,-1 1-4-16,4-6-6 15,0-3-1-15,0-2 1 0,-3-3-2 32,3 0-2-32,-6 1 1 0,-3 1 1 15,-3 7-1-15,-3 1 2 16,-9 9-2-16,3 10-1 16,-6 3 9-16,6 13 6 15,-6 1 2-15,-2 4 1 16,-1 3 0-16,3 6-2 15,3-6-4-15,6 2-2 0,3-1-6 16,3-4-1-16,6-2-3 16,0-8-1-16,6-3 1 15,0-5 0-15,0-16-14 16,0-8-3-16,2-5-7 16,4-6 0-16,6-4 4 0,3-6 4 15,-3-6 8-15,0 4 2 16,-4 4 4-16,-5 11 1 15,-3 1 5-15,-3 12 2 16,-3 16 13-16,-6 3 7 0,-3 13-9 16,-3 3-4-16,-3 5-8 15,0 6-2-15,0-1 10 32,0-2 3-32,0 0-5 0,6-3-4 15,3-8-7-15,0-5 0 16,3-8-2-16,12-8 0 15,0-8-5-15,3-19-3 16,3 1-3-16,3-11 0 16,0-13 5-16,2-1 2 15,-2 1 4-15,0 10 1 0,-6 6 1 16,-6 10 0-16,-6 11 2 16,-3 13 3-16,-6 18-2 15,-3 14 0-15,-6 5-1 16,0 8 1-16,0 5 0 15,-3 9 1-15,3-9 0 0,6-2 0 32,3-6-5-32,6-13-1 15,3-5-19-15,3-8-7 16,3-11-25-16,6-10-11 16,-3-14-43-16</inkml:trace>
  <inkml:trace contextRef="#ctx0" brushRef="#br0" timeOffset="676976.0622">23220 1558 144 0,'3'-29'55'0,"-6"24"-30"0,-3 5 4 0,3 5 25 16,0 3-16-16,-3 5-6 15,0 11-13-15,-3 5-4 16,0 0-9-16,3 1 5 0,6 1 4 16,-3-2-7-16,3-5-2 15,3-3-4 1,9-5-2-16,0-5 1 15,3-3-1-15,8-13 0 16,7-9 0-16,3-4 0 16,3-3 0-16,-1-16 2 15,-2 0 1-15,-6-1-4 0,-3 1 1 16,-9 0 2-16,-6 11 1 16,-9 5-1-16,-3 5-2 15,-6 8 1-15,-3 8-1 16,-6 8 0-16,-3 8 0 15,-3 10 0-15,3 3 0 0,1 3 8 16,2 2 5-16,9 4 5 16,9-1 1-16,3-6-4 15,6-2 1-15,6-2-7 0,5-3-3 16,1-14-6-16,6-4 0 16,-3-6 0-16,0-6 2 15,-3-4-14-15,2-11-5 16,-2-3-95-16,0-11-40 15,-6 4 33 17</inkml:trace>
  <inkml:trace contextRef="#ctx0" brushRef="#br0" timeOffset="677775.6215">23836 1154 188 0,'-9'-24'71'0,"12"11"-38"0,0-1-28 0,0 12 17 16,3 2 8-16,-3 8 6 0,3 2-11 16,-3 19-4-1,-3 8-12-15,-3 14 0 0,-3 15 4 0,0 13-5 16,-3-5-2-16,0 0-3 15,-3-13-3-15,6-3 3 32,3-15 0-32,3-9-1 0,3-7-2 15,3-14 1-15,6-13-1 16,-3-13-7-16,3-9-3 16,6-15 3-16,-4-8 4 15,1 0 0-15,0 0 1 16,-3 8 2-16,6 8 0 15,-3 8 0-15,-3 5 2 0,0 11-1 16,-3 10 2-16,-3 11-2 16,-3 13 2-16,-6 0-2 15,-3 8 2-15,-3-5-2 16,0 2 2-16,-6-4-2 16,0-7 2-16,-3-7-4 0,3-2 0 31,-3-14 1-31,1 0 0 15,2-8-11-15,0 0-5 16,12-6-12-16,6-1-3 16,6-7-12-16,6 6-5 0,2-2-40 15,1-1-25 1,0 1 55-16</inkml:trace>
  <inkml:trace contextRef="#ctx0" brushRef="#br0" timeOffset="678476.5989">24151 1397 124 0,'24'-26'49'0,"-18"15"-26"0,-3-2 4 0,-3 10 21 15,-3-5-3-15,0 3 0 16,-6 5-10-16,-6 5-2 16,-3 11-18-16,-2 3 0 0,5 15 1 15,-3 3 1-15,0 5 1 0,3-5-3 16,0 3-1-16,0-6-8 16,9-10-2-16,0-3-4 15,6-7-1-15,3-4 1 16,6-10 0-16,6-13-9 15,6-13-4-15,3-11 4 0,0-6 5 32,-1-7 1-32,4 10 1 15,-6 3 2-15,-3 11 2 0,-6 5-1 16,-6 10-1 0,-3 14 5-16,-3 10 1 0,-3 8 0 15,-3 8-1-15,0 0-3 16,0 8-2-16,0-5 1 15,0-3-1-15,0-2-3 0,3-4 2 16,0-9-1-16,6-4-2 16,3-10-28-16,3-13-14 15,6-11-29-15,3-8-11 16,-3-10 22 0,8 5 14-16,-5 5 34 15,-3 3 50 1,-3 8 23-16,0 0-12 15,-3 13-6-15,-6 0-14 16,0 16-6-16,-3 0-11 16,0 16-1-16,-3-3 3 0,0 5 0 15,3-2 4-15,-3-3 2 16,3-5-1-16,0-3-7 0,3-5-3 16,0-5-3-16,3-6-2 0,3-13-10 15,6-5-4-15,0-8-11 16,2 0-4-1,1-8 11-15,3 0 5 0,6 8 9 16,-9 5 4-16,-6 13 10 16,0 9 3-16,-9 10 2 15,-3 13 1-15,-6 8-8 0,0 11-5 16,0 2-5-16,0-2 1 16,0-3 1-16,3-3 0 15,0-5-16-15,3-13-6 16,3-3-36-16,9-13-14 15,3-8-16 17</inkml:trace>
  <inkml:trace contextRef="#ctx0" brushRef="#br0" timeOffset="678891.9706">24836 876 184 0,'-12'21'68'0,"6"-16"-36"0,-6 11-13 0,9-3 23 0,-3 9-8 16,0 9 0-16,0 20-4 16,0 4 1-16,0 9-17 15,0 2-1-15,3 0-2 0,3-8-6 16,0-5-3-16,3-8 1 16,6-13 0-16,-3-6-4 31,0-13 1-31,-3-5 0 0,0-16 0 15,-3-5-3-15,-3-13 2 16,-6-1-1-16,-6-2 0 16,-2 8 0-16,-4-3 0 15,-3 11 4-15,-3 13 3 16,0 8 7-16,6 8 2 16,1 5-3-16,5 0 1 0,6 8-3 15,9-5 2-15,9 0-4 16,6-6-2-16,5-2-2 15,1-8-3-15,6-8 1 16,0-8 1-16,0 0-25 16,-3-5-10-16,11 0-126 15</inkml:trace>
  <inkml:trace contextRef="#ctx0" brushRef="#br0" timeOffset="679709.3722">21827 4855 176 0,'-3'-16'68'0,"6"11"-36"0,-3 0-7 15,0 5 25-15,6-3-5 16,-1 6 0-16,4 2-8 15,6 3 0-15,0 5-21 0,0 6 4 0,0-1 1 16,3 1-11-16,3-1-3 16,-4 1-3-16,1-1 2 15,0-2-3-15,0 0-2 16,3 0 0-16,-6-3-1 16,-3-2-29-16,0-1-13 31,-3 1-49-31,-4-3-22 0</inkml:trace>
  <inkml:trace contextRef="#ctx0" brushRef="#br0" timeOffset="682306.7903">21776 5337 160 0,'-27'-14'63'0,"15"9"-34"0,-6 0-16 0,1 0 19 0,8 5 13 16,0 0 6-16,-6 2-9 16,3-2-5-16,-6 11-21 15,3-1-3-15,0 14-2 0,0-5-4 16,-2 20-2-16,2-4-2 15,0 15-3-15,3-8-2 16,3 6 1-16,3-8 1 0,6-1 2 16,0-4-10-16,3-6-2 15,0-5-24-15,6-11-8 16,-3-2 17-16,9-17 9 16,-3 1 11-16,5-19 3 15,1 6-1-15,0-14 2 16,-3 5 1-1,3-4 2-15,-3 4-3 16,3-2 0-16,-3 5 3 16,8 0 3-16,-5 3 2 0,0 3 1 15,0 2 0-15,0 5 0 16,-3 1-2-16,3 7-1 16,-4 0 5-16,-2 9 4 15,0-4-3-15,-3 14-1 0,0-3-4 16,-6 11-1-16,0-3-6 15,-6 6 1-15,0-3 2 16,-9 0 1-16,0-3-1 16,-9-3-2-16,4-2 1 15,-7-8-1-15,3 0-3 16,3-11 2-16,3 1-10 0,12-17-5 16,0 3-1-16,15-10 0 15,-3 5 1-15,15-6 2 16,-6 3-1-16,3 3 2 15,-4 3 7-15,4 4 3 16,-3 4 3-16,0 7 0 31,-3 1 13-31,0 7 8 0,-3 0 1 16,-3 11-1-16,0-3 0 16,-6 11-1-16,-1-3-3 0,-2 6 0 15,0-6-7-15,-2 0-2 16,-1-5-4-16,0-3-3 15,3-2-3-15,0-9 1 16,0 1-1-16,6-19-2 0,-1 3-6 16,7-11-4-16,-3 3 1 15,12-11 0-15,-3 6 5 16,6-1 5-16,-3 3 2 16,-3 6 3-16,-4 2 1 15,-2 11 1-15,0 2-2 16,-3 14 1-1,-3-3 2-15,-3 13 2 16,0-3-1-16,0 6 1 16,0-3-6-16,0 3-1 15,0-5 0-15,6-3 0 16,-3-3-25-16,9-8-8 16,6-10-49-16,5-6-20 15,1-15 2-15</inkml:trace>
  <inkml:trace contextRef="#ctx0" brushRef="#br0" timeOffset="683075.3344">22529 5040 256 0,'-18'21'96'0,"15"-5"-52"0,-12 19-34 16,12-17 25-16,-6 17-4 15,0 12 2-15,-2 6-14 16,-1 0-4-16,3 3-9 15,0-6 3-15,6-5 3 0,0-11-6 16,3-5-1-16,0-10-10 31,3-11-4-31,0-16-11 0,0-5-2 16,0-8 0-16,-3-6 3 16,-3-7 11-16,-3 5 4 15,-3 2 4-15,-3 11 2 16,0 11 5-16,0 8 4 15,0 7 2-15,0 9 3 16,-3 5-3-16,4 5 0 0,2 5-1 16,3 0 2-16,6-2-5 15,3-5-3-15,3-6-6 16,3-8 0-16,5-8-2 16,7-10 0-16,9-11-14 15,3-8-4-15,3-7-6 0,2-4-1 31,-2-4 4-31,-3-4 1 16,-4 4 6-16,-5 7 2 0,-12 8 11 16,-6 11 4-1,-3 7 17-15,-6 14 11 0,0 8-2 16,-6 11 1-16,-3 4-2 16,0 4-1-16,0 2-3 15,1 5 1-15,5-5-11 0,3-5-2 16,6-6-6-16,6-7-3 15,5-14-5-15,4-10 0 16,6-8-14-16,-3-14-5 16,0-4-4-16,3-6-1 15,-1-6 5-15,1-2 3 16,0 0 3-16,-6 6 3 0,-6 7 8 16,-3 8 3-16,-6 11 22 15,-3 7 10-15,-6 12-6 16,-3 12-3-16,0 3-5 15,0 9 0-15,0-1-2 16,0 0 0-16,3 2-7 0,3-1-2 31,3-7-4-31,3-1-3 16,6-7-5-16,6-7 0 0,0-5-27 16,12-8-12-16,-4-8-39 15,10-6-18-15,-3-5-11 16</inkml:trace>
  <inkml:trace contextRef="#ctx0" brushRef="#br0" timeOffset="683291.624">23124 5141 272 0,'-12'18'101'0,"4"-10"-54"0,-4 21-33 0,9-10 26 16,-6 7-2-16,-3 6 2 15,0 5-14-15,0 3-3 16,3-3-13-1,3-3-2-15,6-5-1 0,6-2-6 16,3-6-2-16,6-5-11 16,0-5-5-16,3-14-20 15,-1-2-9-15,4-9-22 16,0-7-7-16,0-13-35 16,3-6-26-16,6-8 62 15</inkml:trace>
  <inkml:trace contextRef="#ctx0" brushRef="#br0" timeOffset="683707.3067">23368 4921 280 0,'-11'13'107'0,"5"-2"-58"0,-9 10-42 15,6-2 26-15,-6 7 1 16,0 14 6-16,-3 10-6 0,0 11-1 16,0 8-18-16,4-6 2 0,2-2 1 15,3-5-8-15,6-9-1 16,6-7-10-16,3-11-1 15,3-8-9-15,8-13-3 16,4-10-6-16,0-9-2 31,3-10-8-31,-3-8-4 0,-6-3-10 16,-6-2-3-16,-12-1-3 16,-9 3 1-16,-9 1-8 15,-3 7-4-15,-3 5 44 16,3 6 20-16,4 3 39 15,5 4 19-15,3 1-8 0,3 2-4 16,0-2-3-16,9 2-2 16,12-5-13-16,3 1-4 0,12-4-12 15,8 0-2-15,4-2-7 16,0-5-2 0,-1 4-2-16,-5 1-2 0,-6 3-30 15,-3-1-13-15,-3 8-119 31</inkml:trace>
  <inkml:trace contextRef="#ctx0" brushRef="#br0" timeOffset="684477.0454">22681 5696 220 0,'-6'-21'85'0,"9"16"-46"0,-3 8-17 15,0-3 26-15,0 8-14 16,-6 10-5-16,0 9-12 16,-3 10-6-16,0 13-6 15,-6 8-4-15,3-16 2 0,3-5-2 0,-5 14-1 31,-7 23 1-31,0-16-1 16,3-10 4-16,6-14 2 16,6-10-5-16,6-14-2 0,0-2-3 15,9-16 0 1,12-13 0-16,3-10 0 0,5-6 3 16,-2 2 0-16,-6 3 1 15,6 6 0-15,-9 7 2 0,-3 6 1 16,-3 11-1-16,-4 7 1 15,-5 13-2-15,-3 11 2 16,-3 3-2-16,-5 5 2 16,-4 3-2-16,-9 2-1 15,-3-2 1-15,-6-6 1 16,0-7-1-16,4-6-1 0,5-8-8 16,6-10-5-16,9-11-13 15,12-8-6-15,12-8-1 16,6-2 0-16,8-1-36 15,1 1-18-15,9 2 2 16</inkml:trace>
  <inkml:trace contextRef="#ctx0" brushRef="#br0" timeOffset="685256.2344">23026 6056 108 0,'6'-18'41'0,"-9"10"-22"0,-3-5 13 15,0 7 22-15,0 1-2 16,-6 2-1-16,-6 6-2 15,-2 5 1-15,-4 8-27 16,0 8 2-16,0 7 0 0,3 6-5 0,4 3-1 16,2 0-7-16,3 0-2 15,0-1-4-15,6-4-1 16,3-6-6-16,3-8-1 16,3-5 1-16,6-11 0 15,0-5 1-15,9-13 0 16,-1-11-11-1,13-10-3-15,0-11 2 16,0-8 3-16,-3-3 2 16,-7 6 3-16,-2 10 4 15,-6 8 4-15,-6 14 1 16,-3 10 0-16,-3 11 3 16,-3 13 3-16,-6 13-2 0,-3 2 0 15,0 6-3-15,3 0 1 0,0-2-2 16,4-9 0-16,2-2-6 15,3-8-1-15,5-5-8 16,7-6-4-16,3-8-28 16,3-10-10-16,3-6-8 15,0-12-2-15,0-6 22 16,-1-3 10 0,1-2 17-16,-3 5 7 15,-3 8 20-15,-3 5 8 16,-9 10 20-16,0 12 9 15,-3 10-12-15,-3 8-3 16,0 7-8-16,-3 7-3 16,0 1-2-16,0-2 0 15,0 1-9-15,3-7-1 0,0-4-9 16,3-6-3-16,0-5-3 16,6-8 0-16,3-8-11 15,3-10-5-15,6-12 1 0,3-7 0 16,5-5-1-16,1 0-2 15,-3-1 12 1,0 9 6-16,-6 10 4 0,-6 11 2 16,-3 10 11-16,-6 11 5 0,-3 13-2 15,-3 11 0-15,-3 5-6 16,-3 0 0-16,0-2-7 16,3-4-1-16,6-4-2 15,3-6-2-15,3-8-17 31,3-7-6-31,6-12-33 0,5-12-14 16,1-11-27 0,6-8-56-16,3-11 41 15</inkml:trace>
  <inkml:trace contextRef="#ctx0" brushRef="#br0" timeOffset="685574.3148">23672 5543 312 0,'-15'29'118'0,"15"-8"-64"0,-3 19-48 15,0-19 25-15,0 14-6 0,-3 10 2 16,0 7-9-16,0 9 0 16,0-5-11-16,0-3 5 0,1-3 1 15,-4-10-6 1,6-9-4 0,0-7-18-16,3-16-5 0,0-10-12 15,0-12-3-15,-3-9-3 16,0-9 1-16,-6 3 13 15,-3 8 9-15,-3 10 23 16,3 14 9-16,-3 15 8 16,-3 9 4-16,0 7-11 15,10-2-3-15,-1-3-7 0,6-5-3 16,3-6-7-16,6-5-1 16,0-5-15-16,5-16-5 15,4-5-125 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12:58.5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1443 6871 272 0,'-95'-53'104'0,"95"53"-56"0,-92-45-67 0,80 37 13 15,-21-18-3-15,6 5 4 16,-6-24 2-16,7 8-1 16,5-24 3-16,3 8 0 0,18-18 1 15,0 7-3-15,27-15 2 0,-4 10 1 16,37-13 0-16,-9 13-3 15,41-18 0-15,-12 13 2 16,60-6 2-16,-24 9 0 16,63 2-1-16,-27 8-2 15,59 3 1-15,-32 10 1 32,71 6 2-32,-39 5-1 0,57 8-1 15,-39 5 1-15,63 11-1 16,-48 2 0-16,48 11 0 15,-45 0-3-15,41 14 2 0,-44-4 3 16,30 17 1-16,-42-4-1 16,12 25-2-16,-32-8 1 15,-1 15-1-15,-29-7 2 0,-16 23 3 16,-26-10-2 0,-27 21 0-16,-11-16 10 0,-55 24 6 15,-5-13 1-15,-60 13 3 16,3-13-2-16,-71 13 2 15,8-14 0-15,-61 14 3 16,19-16-1 0,-73 8 0-16,29-13-8 15,-74 3 0-15,33-11-8 16,-72-3-1-16,42-8-2 16,-69-10-1-16,45-6 1 15,-47-21 1-15,44 1-1 16,-45-17-1-16,45 0-3 15,-30-15 1-15,42 5-2 0,-11-14-1 16,28 6-17-16,4-14-9 16,33 6-28-16,8-10-13 15,24 7-71 1,25-13-57-16,11 8 78 0</inkml:trace>
  <inkml:trace contextRef="#ctx0" brushRef="#br0" timeOffset="1420.9243">6587 5138 228 0,'-9'11'85'0,"9"-11"-46"0,-3 16-15 0,3-14 27 15,0 19-26-15,0-5-11 16,-3 21-7-16,0-5-3 16,0 18-2-16,3-7 5 0,0 12 5 31,0-7-4-31,0 0-2 0,0-9-6 15,0-7-2-15,0-3-6 16,0-16 0-16,0-2-5 16,-3-22-2-16,0 1 6 15,-6-11 3-15,0 5 6 16,-12 2 2-16,3 1 6 16,-9 16 5-16,4 0 6 0,-1 12 5 0,3-1-3 15,3 15-3 1,0-5-6-16,6 7-2 0,3-4-6 15,9-1-3-15,0-2 0 16,12-3-1-16,-3-2-3 16,12-9 2-16,-3 1-17 15,6-16-8 1,-3 2-13-16,2-13-3 16,-2 3-2-16,3-6-1 15,-3 3 23-15,0-15 10 16,-3 4 9-16,-1 3 2 15,-2 3 18-15,0 8 9 16,-3 2 9-16,-3 14 3 16,0 0-9-16,-3 13-3 0,0-3-11 15,0 8-2-15,-3-2-5 16,0 2-3-16,0-3 0 0,0 1-1 16,0-3-18-1,0-6-5-15,-3-2-42 0,0-10-15 16,0 2-49-1</inkml:trace>
  <inkml:trace contextRef="#ctx0" brushRef="#br0" timeOffset="2320.7931">6896 5379 164 0,'-3'-26'63'0,"3"26"-34"0,-9-22-19 16,9 17 20-16,-3-8-3 15,0 0 4-15,-3-6 0 16,3 3 1-16,-3 0-17 0,3 3 11 0,0 5 6 16,0 0-10-16,0 16-2 15,1-3-10-15,-1 19-4 16,0-3 1-16,0 22 2 0,0-6-6 15,0 24-2-15,0-11 1 16,0 11 1-16,0-11-1 16,0 0 1-16,3-7-4 15,0-6 0-15,0-6-10 16,3-9-5-16,0-4-17 16,-3-18-4-16,0 0 15 0,-6-21 8 15,3 2 6-15,-15-10 6 16,0 6 3-16,-3-4 2 15,3 6 23-15,0 5 12 0,4 3-8 16,5 2-5-16,0 1-8 16,9 10-3-16,0 0-6 31,15-3 0-31,-1 0-5 16,13 3 0-16,-6 0-1 0,12 3 1 15,-9 0-7-15,5-9-1 16,-5 1-34-16,6-6-13 15,-6 4-25-15,3-7-7 16,-7 4-34 0</inkml:trace>
  <inkml:trace contextRef="#ctx0" brushRef="#br0" timeOffset="2736.3576">7093 5273 216 0,'-15'-47'82'0,"15"47"-44"0,-15-30-16 15,15 25 26-15,-3-8-3 16,0 0 3-16,0 7-14 15,0 1-5-15,0 10-17 0,0 1-5 0,0 25-1 16,3-7 1-16,0 21 3 16,0-8-3-16,0 32-2 15,0-11-5-15,0 14 0 16,0-11 2-16,3-6 3 16,0-7-4-16,0 2-1 31,0-8-18-31,-3-18-8 0,0-5-26 15,-3-19-12-15,0 0-21 0,-6-27-8 16,3 6 35 0,-15-16 17-16,3 5 73 0,-2 1 33 15,2 4 15-15,3 6 5 16,3 2-23-16,9 3-8 16,3 3-20-16,12 3-7 0,-3-1-13 15,9 3-4-15,-1 3-8 16,13 0-2-16,-3-1 0 15,6-2 2-15,-6 3-21 16,2 0-7-16,-5-1-69 16,-6 1-30-16,0 0-15 31</inkml:trace>
  <inkml:trace contextRef="#ctx0" brushRef="#br0" timeOffset="4758.518">8161 5030 172 0,'-6'-24'66'0,"6"24"-36"0,-3-24-13 0,3 19 20 16,-3-8-8-16,0 2-2 15,-9-2-2-15,3 0-1 16,-8 2-13-16,2 3 4 0,-9 8 5 0,6 0-7 16,-3 21-2-16,3-5-4 15,-2 34-2-15,2-7-1 16,0 25 2-16,3-9-3 0,0 23-2 16,3-14 0-16,3 7 1 15,0-12-1-15,3-2-1 16,3-11 1-16,0-7 1 15,0-9-10-15,0-10-2 0,0-6-22 16,-3-10-9-16,1 0 11 16,-13-32 4-16,6 3 16 15,-24-8 8-15,6 5 28 16,-11 0 15-16,5 3 2 16,0 0 1-1,6 5-20-15,7 0-7 16,2 3-12-16,12 0-6 15,0 2-5-15,27 1 1 16,-3 2 3-16,17 2 3 16,-5 1 0-16,12 0-1 15,-6 2-37-15,20 1-17 16,-8-1-24-16,8 6-9 0,-11-1-19 16</inkml:trace>
  <inkml:trace contextRef="#ctx0" brushRef="#br0" timeOffset="5374.0185">8093 5495 256 0,'-30'3'96'0,"30"-3"-52"0,-27-16-29 0,24 14 26 16,-3-4-18-1,0 1-4-15,3 0-12 16,0-1-5-16,3-2-1 16,0 0-1-16,12 1 0 0,-3-1-3 15,12 0 2-15,-3 2 1 16,3 4 2-16,-3-1-12 15,-1 6-6-15,-2-1 2 16,0 6 0-16,-3 0 9 0,-3 5 2 16,-3-2 16-16,-9 13 8 15,3-6 14-15,-12-2 6 16,3-2-7-16,-12-1-1 16,3-3-16-16,1 6-5 15,2-3-8-15,0-21-3 16,3 3-3-16,6-8 1 0,0 2-12 15,6-7-7-15,0 2-16 16,9 0-7-16,0 0-10 16,6 3-5-16,-3 0 1 0,6 2 2 15,-4 3 22-15,4 3 10 16,-3 0 14-16,0 2 5 31,-3 3 37-31,0 5 15 16,-3 1-2-16,0 4-2 0,0-2-14 15,-3 8-4-15,0 0-4 16,-1 16-2-16,-2-6-4 16,0-7 0-16,0-4 0 15,-3 12-1-15,0-6-1 16,0-5-1-16,0-3-5 0,3-21 0 16,0 0-5-16,3-13-2 15,0 5 0-15,3-10-1 16,0 5 0-16,9-3 0 15,-3 3 0-15,6 2 2 16,-3 3 1-16,2 6 1 16,-2 2-7-16,3 5-2 0,-3 3-60 15,0 0-26-15,-3 0-62 16</inkml:trace>
  <inkml:trace contextRef="#ctx0" brushRef="#br0" timeOffset="10603.4849">8816 5038 80 0,'-15'-24'33'0,"15"24"-18"0,-6-21 26 0,6 15 26 15,0 1-20-15,0 0-6 16,0 0-14-16,0-1-3 16,0 6-13-16,0 0-2 0,3 16 1 15,-3 0-2-15,0 29 3 0,0-8-4 16,-6 27 1-16,0-9-5 16,-3 11-2-16,0-8 2 0,0 11 0 15,1-11 3-15,-1-5 3 16,0-8-4-16,3-5-3 15,0-6-4-15,3-10 1 16,0-5 1-16,0-27 0 16,3 3 0-16,0-17 2 15,0 6-3-15,9-15 0 0,-3 2 1 16,12-3 0-16,-4 5 0 16,7 6 0-16,-3 3 0 15,6 7 0-15,-6 3 2 16,0 13 1-16,-3 1 1 15,-4 15 0-15,1-3-2 16,-9 20 1 0,0-7-2-16,-9 1 2 15,0-3-2-15,-8-2 2 16,2-4 0-16,-9-4 1 16,3-3-2-16,-3-6-2 15,3-2 1-15,-3-16-1 16,4 3-3-16,2-13 0 0,3 2-16 15,3-8-5-15,3 3-21 0,3 0-9 16,3 2-33 0,9-2-39-16,-3 2 43 15</inkml:trace>
  <inkml:trace contextRef="#ctx0" brushRef="#br0" timeOffset="14867.5999">9155 5390 108 0,'-29'0'41'0,"29"0"-22"0,-12-6 15 0,12 4 26 0,-6 2-21 15,3 0-7-15,-6 2-10 16,3 1-5-16,-3 10-9 16,3-2-1-16,-3 13 3 0,3-3 3 15,0 18 4-15,0-4-5 16,3-1-2-16,0-5-5 16,0-5-2-1,0-3-1-15,3-5-2 16,0-3 1-16,3 1 1 15,0-4-1-15,3-18-1 16,0 0 3-16,3-18 0 16,0 2-10-16,0-13-3 15,0 5 3-15,3 1 3 0,-3 1 5 16,-3 9 4-16,-3 3-2 16,0 4-2-16,0 4 0 0,-3 13-1 15,0-1 0-15,0 14 2 16,0-3-1-16,3 11 2 15,0-3-4-15,2 3 0 16,-2-3 3-16,6-2 1 16,0-3-12-16,6-11-4 0,-3 0-29 15,3-15-13-15,-3-1 0 16,3-5 3-16,0 3 16 16,0-11 9-1,-1 3 16-15,1-3 33 16,-3 3 15-16,-3 0 16 31,0 5 4-31,-3 8-19 0,-3 0-8 16,0 16-18-16,-3-3-5 0,0 22-1 15,0-6 1-15,0 5 3 16,0-4-5-16,0 12-1 16,0-5-2-16,3-2-2 15,0-6-2-15,3-21 1 16,0 0 1-16,6-11 0 0,-3 3-9 15,3-18-4-15,-3 2 2 0,5-13 4 16,-2 5 4-16,3-8 2 16,-3 9 1-16,-3 2 2 15,0 5-1-15,-3 11-1 16,0 2 9-16,-3 19 4 31,0 0-2-31,0 13 1 0,0-2-7 16,0 7-1-16,0-5-2 15,3 3-2-15,0-6 1 16,6-2-1-16,-4-2-25 16,13-14-8-16,-3 0-32 15,6-16-11-15,-3 0-17 16</inkml:trace>
  <inkml:trace contextRef="#ctx0" brushRef="#br0" timeOffset="15251.6986">9861 4929 252 0,'0'3'93'0,"0"-3"-50"0,0 34-41 0,0-28 19 16,0 17-4-16,0-4-1 0,0 26-2 15,0-5-1-15,-3 15-7 0,0-5 9 16,0 11 5-16,0-11-4 0,0-2 1 16,0-6-12-16,0-7-3 15,3-6-4-15,0-13 0 16,0-3-14-16,0-18-4 31,0 2-3-31,-3-13 1 0,3 3 5 16,-12-3 6-16,3 3 6 15,-12 8 3-15,3-1 10 16,-8 17 5-16,2-1 5 16,-3 17 3-16,3-3 0 15,6 15-1-15,1-7-10 16,14-5-4-16,0-4-6 0,14-4-1 15,-2-3 1-15,15-11 2 16,-3-2 1-16,3-19 1 16,-3 3-22-16,5-14-10 15,-2 6-30-15,9-11-11 16,-6 6-54 0</inkml:trace>
  <inkml:trace contextRef="#ctx0" brushRef="#br0" timeOffset="17738.6695">10340 4890 324 0,'-18'29'121'0,"18"-29"-66"0,-9 42-51 15,9-37 24-15,-3 16-10 16,3-2 2-16,-3 29-11 15,0-9-3-15,0 12-4 16,0-7-2-16,0 4 3 0,0-8-2 16,3-3-1-1,0-5-2-15,0-6 1 16,0-5-15-16,3-13-4 16,0 0-10-16,0-13-2 15,0 0 9-15,-6-19 4 16,0 5 8-16,-6 1 7 15,0 2 12-15,-8 18 6 16,2 1 16-16,-6 13 6 0,3-3-8 16,0 19-2-16,0-6-9 15,6 17-2-15,3-6-7 0,7 2-3 16,-1-4-2-16,8-9-3 16,-2-2-8-16,9-11-5 15,0-2-18-15,6-16-5 16,-3-1-25-16,6-15-9 0,-3 3-29 15,11-17-35 1,-5 6 51-16,3-11 47 16,-3 6 31-16,0 0 84 15,-6 5 35-15,-4 13-27 16,-2 0-12-16,-6 18-27 16,0 1-8-1,-6 10-23-15,0 1-1 0,0 7 0 16,0-3-8-16,0-2-2 15,0-3-4-15,0-2-2 16,0-3-24-16,3-11-9 16,0 1-25-16,0-20-11 15,0 7-12 1,-6-28-9-16,3 9 45 0,0-3 68 16,0 5 35-16,0 6-13 15,0 4-10-15,3 9-21 0,-3 3-10 16,9 12-2-16,-3 1-2 0,9 7 0 15,-3-2 0-15,6 3 0 16,-3-3-14-16,2-3-5 16,-2-2-6-16,3-3-2 0,-3 0 12 15,0-5 9-15,-3 2 4 16,-3 3 4-16,0 0 23 16,-6 0 13-16,0 0 14 15,-6 8 7-15,3 0-3 16,-6 8-1-16,0-3-12 31,0 8-3-31,0-2-19 0,3 2-5 16,0-3-10-16,6-2-4 15,0-3-4-15,3-2 1 16,-3-3-8-16,3-11-4 16,0 1-13-16,3-14-6 15,0 3-3-15,0-14 1 16,-1 6 17-16,-2-6 7 0,0 6 4 15,-3 3 5-15,0 2 13 16,-3 11 7-16,0-1 4 16,-3 14 1-16,3 0-9 0,0 8-2 15,0-3-5-15,0 3 0 16,0-3-5-16,6 1 0 31,0-1-3-31,6-5-1 0,0 0-4 16,9-8-1-16,-3 0-15 15,6-8-6-15,-7 2 3 16,4-9 1-16,-3 1 11 16,-3-7 7-16,-3 3 6 15,-3-3 2-15,-3 5 3 16,-3 2 1-16,0 4 10 0,-9 10 6 16,3 0-3-16,-6 13 0 15,3-2 2-15,-3 7 1 16,0-2-6-16,0 3-2 15,0-4-9-15,6 4-4 16,0-3-1-16,3-6 1 16,0 1-3-1,6-8-2-15,0-1-16 16,3-7-5-16,0 0-12 0,6-16-5 16,-3 2 0-16,3-10 2 15,-3 5 20-15,-1-2 8 16,1 2 5-16,-3 5 2 15,0 3 25-15,3 11 10 16,-3 0 4-16,-3 21 2 0,0-3-12 16,-3 24-2-16,0-5-12 15,-6 31-4-15,0-10 7 16,-6 21 5-16,0-10-4 16,-6 18 2-16,3-13 3 15,-8 2 2-15,2-8-11 16,-9-12-7-16,6-9-7 0,-6-21-1 15,3-2-16-15,-2-40-6 16,2 2-1-16,0-36 4 16,3 10 8-16,12-16 7 15,0 10 3-15,12-7 3 16,0 8-8-16,15-3-1 16,-3 8 6-1,12-3 4-15,-3 9 0 16,8 7-2-16,-5 6 2 0,6 15 2 15,-6 0 4-15,-1 19 2 16,-5-2 3-16,0 12 1 16,-3-2-5-16,-3 5-2 15,-3-2 0-15,-3 2 0 16,-3-5 0-16,-3 0 0 0,0-3 4 16,-6-8 5-16,3 0-7 15,-6-7-1-15,0-1-5 16,3-10-3-16,0 2 2 15,9-13 0-15,0 6-8 16,6-8-2-16,5-9-14 16,7 6-6-1,6 3 0-15,0 4 4 16,0 4-1-16,-10 7 3 16,-2 3 5-16,3-2 4 15,-3 2 8-15,-3 0 2 16,0 0 4-16,-3-3 3 15,0 3 11-15,-4 3 4 16,-2 0 8-16,-3 2 5 0,-3 1-5 16,-6 12-2-16,3 1 3 0,-8 13 4 15,2-3 4-15,-6 10 2 16,3-4-6-16,0 5-3 16,0-6-14-16,6 1-8 15,3-6-2-15,6-3-2 16,0-2-3-16,6-8 2 0,0-3-12 15,6-21-7-15,-3 3-14 16,3-24-6-16,-1 8-5 16,1-11 0-16,-3 6 23 15,0 0 9-15,-3 5 12 16,0 2 3-16,-3 6 19 31,-3 5 11-31,0 5-5 0,0 19-1 16,0 0-4-16,-3 21 1 15,0-7-7-15,-3 9-1 16,0-4-9-16,3 2-2 16,0-5-2-16,0-3-2 15,0-5-2-15,6-11 1 16,0 0-10-16,3-15-5 0,0 2-8 16,3-16-2-16,-3 3 7 0,5-8 4 15,-2 2 9-15,3 3 3 16,-3 6 3-16,0 5 2 15,0 2 10-15,-3 14 7 16,-3-1-1-16,-3 14 1 31,0 0-6-31,0 8-3 0,-3-3-1 16,0 0-1-16,0-2-4 16,3-1-3-16,0-2-3 15,3-8-1-15,0 0-9 16,8-13-3-16,-2 2 1 15,6-13 3-15,-3 3 2 16,3-11 1-16,-3 3 5 0,3 0 3 16,-3 2 1-16,-1 4-1 15,-2 1 3-15,0 9 2 16,-3 0 7-16,-3 15 2 16,0 1 4-16,-3 13 1 15,0-6-8-15,-3 9-2 16,0-6-3-16,3 0-1 0,-3-2-3 15,6-9-2-15,0 1-17 0,3-11-9 16,-3 0-50-16,6-14-23 16,-3 4-59-1</inkml:trace>
  <inkml:trace contextRef="#ctx0" brushRef="#br0" timeOffset="20753.0348">1517 7059 348 0,'27'-3'129'0,"-27"3"-70"0,57 3-71 16,-48-3 18-16,21 0-7 0,-4 0 0 16,40-5 5-16,-13 0 5 15,40-9-5-15,-13 4 18 0,36-11 7 16,-15 2-14-16,33-7-8 0,-21 4-8 16,39 1 0-16,-27 3 1 15,27-3 2-15,-24 2-1 16,12 3-1-16,-21 0 1 15,12 3 1-15,74-5-1 32,-50 4 2-32,-39 14-33 0,-30 6-14 15,-23 2-42-15,-21 2-18 16,-27-2-22 0</inkml:trace>
  <inkml:trace contextRef="#ctx0" brushRef="#br0" timeOffset="21075.517">1666 7199 348 0,'-9'14'129'0,"9"-14"-70"0,39 5-71 0,-30-5 20 0,12 0-8 16,-3 0 0-16,38-5 0 16,-8-1 0-16,35-4 0 15,-11 2 15-15,35-5 7 0,-18 2-13 16,36-5-6-16,-18 3-1 16,36-3 2-16,-24 0-1 0,24 0-2 15,-21 0 0-15,12 3-1 16,-18 0 0-16,12-3 0 15,-21 3-64-15,0 0-27 16,-11 2-53 0</inkml:trace>
  <inkml:trace contextRef="#ctx0" brushRef="#br0" timeOffset="27518.0334">4780 7355 308 0,'-24'3'115'0,"24"-3"-62"0,-18 0-73 0,15 0 15 16,3-3-123-16,0 1-49 15</inkml:trace>
  <inkml:trace contextRef="#ctx0" brushRef="#br0" timeOffset="27664.7184">4777 7604 332 0,'-33'35'126'0,"33"-35"-68"0,-12 5-70 0,12-5 18 0,6-11-82 15,0 1-32-15,9 2-11 16,0 2-2-16</inkml:trace>
  <inkml:trace contextRef="#ctx0" brushRef="#br0" timeOffset="34975.6956">5640 6959 196 0,'-18'13'74'0,"18"-13"-40"0,-9 5-9 0,9-5 27 15,-3 11-24-15,0-3-10 0,-3 26-3 16,0-5 0-16,-6 19-8 16,1-9 11-16,-1 12 5 0,0-9-5 0,3-2-3 15,0-6-8-15,3-5-3 16,0-2-2-16,3-14-2 16,0-3 1-16,6-12 1 31,0 2-1-31,9-32 2 15,0 6-4-15,3-6 0 0,0 5-1 16,2-2-2-16,-2 5 3 16,0 9 0-16,-3 1 3 15,-3 12 1-15,0-1-1 16,-3 24-2-16,0-2 1 16,-3 10-1-16,0-3 0 0,0 3 0 15,0-2 0-15,3-6 0 16,-3-2-5-16,3-9-1 15,0 1-33-15,3-14-13 16,-1 0-23-16,4-10-8 0,3 3 29 16,-3-12 16-16,-3 4 19 15,3-11 8-15,-3 5 37 16,0 6 18-16,-3 2 13 16,0 13 5-16,0 0-14 15,-3 22-6-15,0-3-16 0,-3 5-3 16,0-3-10-16,0 4-3 15,0-4-5-15,0 1-2 32,0-3-1-32,3-9-2 0,0 1-30 15,0-8-15-15,0 0-26 16,0-26-8-16,0 2 11 16,-3-16 6-1,0 6 38-15,-3-3 58 16,0 5 30-16,0 3-11 15,0 5-8-15,0 3-26 0,0 5-10 16,3 8-6-16,0 3-3 0,6 8 3 16,0-1-2-16,5 4-1 15,1-1 1-15,12 6-1 16,-6-1-18-16,6-5-5 16,-3 1 11-16,0-4 6 15,-4 1 7 1,-2-6 2-16,-3 1 14 15,-6-1 8-15,0 3 5 16,-9 3 4-16,0-1-9 16,-3 9-6-16,0 0-8 0,-6 10-3 15,3-3 0-15,0 6 2 16,1-3 1-16,2-2 1 16,0-3-4-16,6-3-3 0,0-3-5 15,9-2 0-15,-1 0 0 16,7 0 0-16,-3-3 0 15,6-18 2-15,0 0-10 16,0-13-4-16,-3 2-5 16,3-8 0-16,-4 6 9 15,-2-1 7-15,0 6 1 0,-3 5 3 16,-3 3-2-16,-3 13 2 16,0 0 7-16,-3 37 3 15,0-5-4-15,-3 15-3 16,0-4-3-16,-6 20-3 15,0-10 25-15,-6 18 10 32,4-10-13-32,-10-3-5 0,3-7-8 15,-3-9-1-15,3-2-5 0,-3-16-2 16,3-6-3-16,-2-13-1 16,2-2-9-16,0-32-5 15,3 5-5-15,6-26 1 16,0 10-8-16,12-23-4 15,0 7 4-15,24-13 3 0,-6 11 10 16,14-5 7-16,-2 10 4 16,3-11 3-16,-6 9-1 15,2 7 1-15,-5 6 15 16,0 18 8-16,-3 3 7 16,-3 21 6-16,-4 0-6 15,-2 26 0 1,-3 1-11-16,-6 15-3 15,0-5-6-15,-6 21-3 16,0-10-2-16,-3-3-3 16,0-6 1-16,0 9-1 15,3-8 0-15,0-22 0 16,0-2-3-16,3-16 2 16,0 0-26-16,3-13-9 0,0 2 2 15,6-20 5-15,0 4 10 0,6-7 7 16,-3 5 5-16,0 10 2 15,-1 3 9-15,1 16 5 16,-3 0 9-16,0 3 3 16,-3 0 3-16,3 10 0 31,-3-3-9-31,6 4-4 0,-3-1-6 16,3-3-2-16,-4-2-1 15,7-2-2-15,-3-4 3 16,0-7 2-16,-3 0-2 15,3-16 0-15,-3 5-10 16,0-13-3-16,-3 5-4 16,0-3-1-16,-3 6 10 0,-4 3 5 15,1 2-2-15,-6 8 2 16,1 0 6-16,-4 24 6 16,0-3 3-16,-6 16 0 15,3-5 1-15,0 8 0 16,0-6-6-16,3 8-4 15,3-4-6-15,6-7-2 0,0-1 1 0,6-9 0 16,0 0-32-16,6-16-15 16,0 3-34-16,8-13-13 15,-2 3-22 1,9-25-25-16,-6 6 64 16,3-11 242 15,-10-2-52-16,-2 5-11-15,-6 11-39 16,-3 4-21-16,-9 14-10 16,0 1-3-16,-3 14-15 15,0-1 3-15,0 10 2 0,3-3-10 16,0-3-2-16,0 1-6 16,9 8-1-16,0-4 1 0,9-7 2 15,-3-2-6-15,9-4 1 16,0 1-8-16,0-14-1 15,-3 3 7-15,-1 8 2 16,-2 0 0-16,-3 3 2 16,-3 0 3-16,-3 13 1 15,-3-3-1 1,-9 3-2-16,3-3 9 0,-12 8 6 16,3-2-3-16,-9 4 1 15,4-1-6-15,-1-4 1 16,3-2-10-16,3-3 0 15,3-2-29-15,12-17-9 16,0 4-24-16,12-11-8 16,-6-1-25-16,9-23-9 0,-3 8 4 15</inkml:trace>
  <inkml:trace contextRef="#ctx0" brushRef="#br0" timeOffset="35344.2906">7033 6959 296 0,'3'-24'112'0,"-3"24"-60"0,0 10-39 15,0-10 30-15,0 11-13 0,0-3-2 16,-3 18-8-16,0-5 0 16,0 27-11-16,0-3 3 0,-3 8 2 15,0-8 1-15,-3 5 1 16,3-7-6-16,3-1-2 16,0-5-6-16,3-8-4 15,0-5-10 1,3-14-3-16,-3 1-5 0,3-14-3 15,0 1-9-15,-3-11-5 16,0 2 0-16,-6-2 0 16,3 2 18-16,-9-5 11 15,1 3 26-15,-4 13 10 16,3 0 11-16,0 3 3 16,3-3-11-16,3 2-4 0,3-2-18 15,9 0-8-15,0 0-1 16,9-2 1-16,-3-1 0 15,9-13-1-15,-4 3-41 16,10-8-18-16,-3 5-109 16</inkml:trace>
  <inkml:trace contextRef="#ctx0" brushRef="#br0" timeOffset="37292.7267">7480 7181 316 0,'-27'16'118'0,"27"-16"-64"0,-6 18-43 0,6-15 28 16,0-3-21-16,0 0-7 16,6-5-12-16,0 2-2 0,9-5 1 15,-4 0 1-15,13-13 3 0,-3 2 1 0,6-10 1 16,-3 3-9-16,-3-9-4 15,-4 9 2-15,-11 7 4 16,0 4 2-16,-18 12 3 16,4 0-1-16,-13 19 2 31,3-3 7-31,-3 14 3 0,3-1-2 16,0 17 1-16,3-9-1 15,3 6 3-15,1-6-7 16,8-2-4-16,0-6-7 15,9-7 0-15,0-3 4 16,14-14 2-16,-2-2-16 16,15-23-7-16,-6 1-10 0,5-9-1 15,-2 4 4-15,0-10 4 16,-6 5 12-16,0 1 6 16,-4 1 7-16,-5 7 2 15,0 4 16-15,-6 19 10 16,-3 0 0-16,-3 13 3 15,0 1-9-15,-6 15-4 0,0-5-5 0,-6 15 1 16,3-4-4-16,0 2-1 16,0-6-6-16,3-7-3 15,0-3-5-15,9-15-2 16,0-4-8-16,3-25-2 16,0 4-9-16,6-13-2 31,-3 6 4-31,3-9 1 0,0 6 8 15,0 5 6-15,-1 3 5 16,-5 11 2-16,0-1 9 16,-3 19 5-16,0-3 9 15,0 17 6-15,-3-4-11 16,6 9-2-16,-3-6-9 16,9-5-2-16,-3-3-4 0,9-8-1 15,-3-2 1-15,5-17 0 16,-2 4 0-16,3-11 0 15,-3 2-18-15,0-7-5 16,-3 5-2-16,-1-1 0 16,-2 4 14-16,-6-1 6 15,-3 6 4 1,-6 3 1-16,0 2 6 0,-9 10 4 16,3 1 8-16,-3 15 3 15,0-2-2-15,0 19 1 16,1-9-9-16,2 11-2 15,3-5-5-15,3-6-3 16,0-4-3-16,9-4-1 16,-1-2-1-16,7-16 0 0,-3 0-24 15,3-21-9-15,0 2-12 16,3-10-3-16,-3 5 7 16,6-5 2-16,-4 3 22 15,4 2 12-15,-3 3 9 16,-3 2 5-16,-3 6 29 15,-6 10 12-15,0 1-8 0,-6 15-2 16,0 0-8-16,-3 14 0 16,0-3-5-16,0 10 0 15,0-5-10-15,0 0-3 16,0-5-8-16,3-6-4 16,0-2 3-16,12-16 1 31,-3 0-3-31,9-16-1 0,-3 3-17 0,5-13-5 15,-2 5-10-15,3-8-2 16,-3 5 7-16,3 0 2 16,-3 3 7-16,0 5 2 15,-4-3 15-15,1 9 6 16,0-1-3-16,-3 3 1 16,-3 0 19-16,-3 3 8 0,-3 2-2 15,-3 3-1-15,0 0-1 16,-6 8 0-16,0-2-5 15,0 7 1-15,0-3-2 16,3 12-2-16,0-7-8 16,3-4-3-16,0-3-3 15,3 5-2 1,0-2-2-16,3-3-1 16,0-3 2-16,3-10 0 15,-3-1 1-15,3-4 0 16,0-1-9-16,0-5-4 15,0 3 0-15,3-3 2 16,-4 0 0-16,1 6 2 16,-3 2 7-16,0 3 3 0,0-1 1 0,-6 9-2 15,0 0 12-15,-3 12 6 16,0-1 0-16,-3 23-1 16,3-8-5-16,-9 11 0 15,4-6-1-15,-7 3 3 16,0-5-7-16,-3-3-2 15,3-5-3 1,0-11-2-16,3-3-17 16,6-10-6-16,3 0-29 15,6-21-11-15,0 3-25 16,9-11-7-16,-3 5 11 16,6-5 2-1,-3 5 44-15,3 0 61 16,-3 3 32-16,3 5 14 0,-4 0 6 15,1 11-15-15,0 0-6 16,0 7-31-16,-3 1-5 0,3 10-3 16,0-2-4-16,3 7-1 15,0-2-6-15,3-3-3 16,-4 1-3-16,4-7 1 16,-3-1-41-16,3-17-17 0,-3 3-30 15,0-5-9-15,-3 2-5 16</inkml:trace>
  <inkml:trace contextRef="#ctx0" brushRef="#br0" timeOffset="37461.5409">8947 7038 236 0,'3'-5'88'0,"-3"5"-48"0,-3 0-12 0,3 0 30 31,0 5-8-31,0 0 0 0,-9 14-13 16,3-1-5-16,-9 14-18 15,3-6-2-15,-9 17-1 0,4-9-4 16,-4 14-2-16,3-8-5 15,0 4-2-15,0-4-74 16,3 0-34-16,3-6-52 16</inkml:trace>
  <inkml:trace contextRef="#ctx0" brushRef="#br0" timeOffset="38126.1795">9173 6771 212 0,'18'-29'82'0,"-18"29"-44"0,9-22-9 0,-6 17 28 15,3 0-12-15,0 0-3 16,3 7-9-16,0-2-1 15,3 19-18-15,-3-3-1 0,-3 23-2 16,-1-4 0-16,-5 20 3 16,0-7-5-16,-5 21-1 15,-1-11 0 1,-6 5 0-16,3-10-4 16,0-5-3-16,0-8-3 0,6-14 1 15,0-2-8-15,6-14-2 16,0-2 1-16,6-31 1 15,0 1 1-15,6-1 2 16,-1 1 4-16,7 1 1 16,-3 3 1-16,0 2 2 0,-3 3-3 15,0 5 0-15,-3 2 3 16,-3 9 1-16,0 0-1 16,-6 15-2-16,0-2 7 15,-12 13 3-15,3-2-3 16,-9-1-2-16,0-2-2 15,-3-3-3 1,3-2 3-16,-3-9 0 16,3-2-15-16,6-11-6 15,4 1-42-15,10-11-18 16,-2 2-77 0</inkml:trace>
  <inkml:trace contextRef="#ctx0" brushRef="#br0" timeOffset="38846.2274">9504 7210 272 0,'0'-13'101'0,"0"13"-54"0,0-19-37 0,0 17 25 16,3-6-21-16,0 2-5 15,5-7-8-15,1 2-2 16,9-2 1-16,-3 0 0 0,6 5 2 16,-3 0-1-16,3 8 2 0,-3 0-4 15,-1 8 0-15,-2-3 3 16,-3 6 1-16,0 0-1 15,-9 20-2-15,0-4 3 16,-9-1 0-16,0-2 23 16,-12-3 12-16,3-2-6 15,-5-3-1 1,2-1-16-16,-3-4-6 16,3-3-6-16,0-24 0 15,3 3-4-15,6-11 0 16,3 3-4-16,6-6 1 15,0 6-9-15,18-3-4 16,-3 3-7-16,9 3 0 16,-3 2 4-16,6 5 2 0,-4 3 8 15,4 6 6-15,-6-1 1 16,0 6-1-16,-3-1 5 0,0 6 3 16,-4-2 5-16,-2 15 5 15,-3-3 3-15,-3 14 4 16,0-3-2-16,-6-2-2 31,0-4-3-31,0-4 1 0,0-3-6 16,0-3-3-16,0 0-3 15,3-7 0-15,-3-1-4 16,3-18-2-16,0 2-3 16,6-15-1-16,-3 4-5 15,9-7-3-15,-3 5 6 16,9-5 5-16,-4 3 3 0,4 2 1 15,-3 3 0-15,-3 8 0 16,-3 2 0-16,0 16 2 16,-3-2 8-16,0 10 5 15,-6-2-3-15,-3 26 1 16,0-5-2-16,-3-1 3 16,0-4-9-16,-3 2-3 0,3-5-2 15,6 0 0-15,3-6-22 16,0-7-8-16,0-1-20 0,9-10-9 15,-4 0-45-15,4-31-21 16,-3 4 8 0</inkml:trace>
  <inkml:trace contextRef="#ctx0" brushRef="#br0" timeOffset="39230.5293">10242 6779 228 0,'6'-35'88'0,"-6"35"-48"0,3 0-14 16,0 0 31-16,-3 11-19 15,0-1-6-15,0 20-4 16,0-7-1-16,-3 20-14 16,0-9 5-16,0 16 5 0,0-7-1 0,0 15-1 15,0-5-11-15,0-11-4 16,0-5-6-16,3-8-1 16,0-2-6-16,0-19 0 15,0-3-6-15,0-18-2 16,0-1-7-16,-9-1-1 15,3 1-4 1,-9-1 0-16,3 1 12 16,-6 12 9-16,3-1 8 15,-5 14 7-15,2-3 10 0,-3 21 6 16,3-3-5-16,-3 6 1 16,3-6-3-16,6 9 0 15,1-6-7-15,11 3-4 16,0-6-4-16,11-5-3 15,-2-2 1-15,6-9-1 0,0-2-20 16,3-10-9-16,-3-1-69 16,-3-8-29-16,-3 3-16 15</inkml:trace>
  <inkml:trace contextRef="#ctx0" brushRef="#br0" timeOffset="42431.6804">10709 7091 160 0,'0'-21'60'0,"0"21"-32"0,3-24-2 0,0 19 25 0,0-3-7 16,-3 0-2-16,3 2-14 15,0 1-8-15,0 2-11 16,0 1 0-16,0 10 4 0,0-3-5 15,0 16-2-15,-3-2-1 16,0 23-1-16,0-8 6 16,0 9 4-16,0-9-3 0,-3 3-1 15,0-5-4-15,3-6-1 16,0-2-6-16,0-5-1 16,0-3 1-16,6-14 2 15,0 1-2-15,9-19 0 16,-3 3 1-16,8-19 2 15,-2 6-1-15,6-11-1 0,-6 5 1 16,3 3-1-16,-3 2 0 16,-3 9 2-16,-4 2-1 15,-2 16 2-15,0 0-2 0,-3 18-1 16,0-2 1-16,-6 13 1 16,0-5 1-16,-3 3 1 31,0-4 4-31,0-1 5 15,0-4-3-15,3-5 0 0,0-2-4 16,3-6 1-16,0-2-4 16,3-24-2-16,0 5 2 15,6-11 2-15,-3 6-4 16,3-8-3-16,-3 5-13 16,6-5-5-16,-3 3-36 0,6-1-13 15,-1 3-36-15,-2 11-11 16,-3-3 11-1</inkml:trace>
  <inkml:trace contextRef="#ctx0" brushRef="#br0" timeOffset="48083.1288">11269 7064 228 0,'0'3'85'0,"0"-3"-46"0,6 11-21 0,-3-11 23 0,0 5-6 15,0 0 0-15,0 11-14 16,-3-3-5-16,-3 19-9 0,0-5-1 0,-6 12 4 16,3-7-4-16,-6 2 2 15,3-2-5-15,-3-5-2 16,0-6-16-16,3-11-7 15,0-2-36-15,6-21-14 16,0 0-56 15</inkml:trace>
  <inkml:trace contextRef="#ctx0" brushRef="#br0" timeOffset="48260.8348">11230 6869 260 0,'-3'-19'96'0,"3"19"-52"0,0-5-10 0,0 2 34 16,0 3-33-16,0 0-13 15,3 3-18-15,0-1-5 16,3 4 0-16,0-1 0 0,6 3 1 16,-3-3-38-16,6 1-16 15,-3-4-46-15,5-4-17 16,-2 2 18-16</inkml:trace>
  <inkml:trace contextRef="#ctx0" brushRef="#br0" timeOffset="48998.4705">11483 6773 268 0,'-3'14'101'0,"3"-14"-54"0,-6 23-28 0,6-20 29 15,-3 16-17-15,0-4-5 16,0 17-2-16,0-5 1 16,0 15-13-16,0-5-2 0,0 8 0 15,0-8-6-15,0 5 0 0,0-7-2 16,3-6-2-16,0-5-4 15,3-8 0-15,0-3-11 16,0-11-6-16,0-2-8 16,0-15-5-16,0 1-8 15,-6-7-3-15,3 5 19 0,-9-5 10 16,0 5 13-16,-9 0 4 16,4 3 29-16,-4 5 15 15,0 0-1-15,3 0-1 16,0 6-16-16,6 2-6 0,3 0-12 15,9 2-4-15,0-2-5 16,9 0-1-16,0 0 3 31,3-8 1-31,-3 3-8 0,6-11-4 16,-3 3-22-16,5-11-10 16,-2 6-16-16,9-17-7 15,-6 6 8-15,3-5 4 16,-4 5 27-16,1-3 15 15,-3 5 27-15,-3 4 11 16,0 1 22-16,-6 15 10 0,-3-1-16 16,0 21-6-16,-3-3-9 15,-6 30-4-15,0-8-5 16,-9 23-2-16,3-7 7 16,-3 13 4-16,0-8-11 15,3 5-3-15,0-10-9 16,6-9-4-1,0-4-4-15,9-14 1 16,0-3-10-16,9-26-5 16,0 3-3-16,6-21-1 15,-3 5 0-15,3-14 2 16,-4 6 8-16,1-8 5 0,-3 8 4 16,-3 2 1-16,-3 6 8 15,-3 16 7-15,0 0-3 0,-3 21-2 16,0-3 3-16,0 21 2 15,-3-7-8-15,3 12-2 16,0-7-1-16,0 2 0 16,0-4-5-16,3-7-1 15,0-1-46-15,3-9-20 16,0-3-100-16</inkml:trace>
  <inkml:trace contextRef="#ctx0" brushRef="#br0" timeOffset="50633.7129">12185 7191 256 0,'-8'8'96'0,"8"-8"-52"0,0 3-32 16,0-3 24-16,3-3-19 15,0 1-7-15,5-6-2 16,1 0 1-16,3-5-4 16,-3 2-3-16,6-10 1 0,-3 2 0 15,3-7 1 1,-3-1-2-16,-3 1-2 0,-3 5 3 15,-6 2 0-15,0 3-1 16,-6 8 1-16,0 0-4 16,-12 16 0-16,3-2 1 15,-6 10 0-15,3-3 0 16,-3 13 2-16,4-2 12 16,-1 13 8-16,3-8-7 15,6 6-1-15,0-4-4 0,12-2-1 16,3-5-5-16,9-5-1 15,-3-3-1-15,6-8-2 16,-4 0 1-16,13-14-1 16,-6 4 0-16,15-14 2 15,-6 3-21-15,8-11-9 0,-5 3-41 16,0-6-16-16,-6 3-51 16</inkml:trace>
  <inkml:trace contextRef="#ctx0" brushRef="#br0" timeOffset="51233.9278">12501 6935 288 0,'-21'-3'107'0,"21"3"-58"0,-9-18-42 0,9 15 23 15,0-10-16-15,0 2-3 16,3-10-7-16,0 2-1 16,9-10-1-16,-3 6-4 0,9-7 1 15,0 7-1-15,3-7-2 0,-4 7 3 16,7 2 2-16,-3 5 0 15,6 8-1-15,-3 2 1 16,-1 14 1-16,-2-2 3 16,-9 20 2-16,0-5 10 15,-9 19 4-15,-3-8 2 32,-9 10 1-32,3-5-9 0,-6 3-4 15,3-8-4-15,-8-6-2 16,2-2-3-16,-6-11-2 15,3-2 1-15,-6-14-1 16,3 0-5-16,-2-13 1 16,2 3 0-16,6-5 2 15,0 2-4-15,12-3 2 0,0 3 4 16,12 1 4-16,0 1 1 16,9-2 2-16,-3 3-4 0,5-3 0 15,-2 3-1 1,6 0 1-16,-3 2-2 0,3 3 2 15,-3 0-7-15,-1 0 1 32,-2 3-28-32,-3 0-11 0,-3 0-43 15,-3-1-16-15,0 1-33 16</inkml:trace>
  <inkml:trace contextRef="#ctx0" brushRef="#br0" timeOffset="52570.2029">12998 6681 148 0,'0'-8'57'0,"0"8"-30"0,9-3 1 15,-6 1 27-15,0 2-21 32,0 0-9-32,0 2-13 0,0-2-4 15,-3 5-4-15,0-2-5 0,0 13 0 16,0-3-43-16,-3 0-18 15,0 1-35 1</inkml:trace>
  <inkml:trace contextRef="#ctx0" brushRef="#br0" timeOffset="52951.1503">13055 7009 260 0,'-6'13'96'0,"6"-13"-52"0,-12 0-27 15,12 0 27-15,-3 0-23 0,0 0-6 32,-3 3-4-32,0-1 3 0,0 6-8 15,0-2-3-15,-3 4-2 0,3-2-1 16,-3 5 0-16,3 1-3 16,3-4 2-16,0 1-1 15,3 5 0-15,0-3 0 16,6-5 0-16,-3 0 2 15,6 2 2-15,0 1-1 0,0-3-1 16,0 0 1-16,-3 0 1 16,0 0 1-16,-3 2 3 15,0 1 25-15,-9 10 15 16,0-3-9-16,-12 1-3 16,3-3-14-16,-9-3-2 15,4-2-13-15,-4-1-3 0,3-2-33 16,9-3-12-16,0-2-132 15,12-19-75-15,0 3 113 16</inkml:trace>
  <inkml:trace contextRef="#ctx0" brushRef="#br0" timeOffset="53420.6009">13587 6829 260 0,'0'10'96'0,"0"-10"-52"0,3 22-32 0,-3-20 26 0,-3 19-16 16,3-2-4-16,-3 13-5 15,0-6 1-15,-2 14-7 16,-1-6-2-16,0 9-1 0,0-12-2 16,0 1-2-16,0-5-13 15,0-12-4-15,3-1-42 0,-3-22-19 16</inkml:trace>
  <inkml:trace contextRef="#ctx0" brushRef="#br0" timeOffset="53903.8862">13486 6683 268 0,'0'-23'101'0,"0"23"-54"0,0-11-35 0,0 8 24 0,3 1-21 15,0-1-6-15,3 3-6 16,0 0 0-16,3 5-2 0,0 1-14 0,12 4-6 15,-3-2-23-15,5 3-11 16,-2-1-1-16,6 6 0 16,-3 0 20-16,0 5 9 15,-3-2 18-15,-4 7 9 0,-2-2 37 16,-6 10 17-16,0-4 0 16,-6 9 2-16,0-7-13 15,-9 8-6-15,0-6-4 16,-6 14 0-16,3-6-13 15,0-5-5-15,3-5-10 16,4-8-3 0,-1-6-9-16,8-18-2 15,1 0-7-15,6-16-4 16,0 3-10-16,6-13-5 16,-3 2-2-16,6-19-1 15,-3 4 11-15,3-6 7 16,-4 8 11-16,-2 8 6 15,-3 5 26-15,-3 13 11 0,0 3-3 16,-6 22 0-16,0-1-3 16,-3 13 1-16,0-2-17 15,0 8-6-15,0-6-7 0,3 11-2 16,0-8-17-16,3 3-5 16,0-5-90-16,12-6-40 15,-3-3 34 1</inkml:trace>
  <inkml:trace contextRef="#ctx0" brushRef="#br0" timeOffset="54288.8303">14385 6953 304 0,'-18'11'115'0,"18"-11"-62"0,-9 32-46 0,9-30 26 32,-3 14-19-32,0-3-5 15,-3 6-1-15,1-3 1 0,-1 2-4 16,0-5-5-16,3-2-1 0,0 0-37 16,0-9-16-16,3 1-33 15,0-16-11-15,0 2-4 16</inkml:trace>
  <inkml:trace contextRef="#ctx0" brushRef="#br0" timeOffset="54435.573">14284 6686 280 0,'-9'-24'107'0,"9"24"-58"0,-6-8-26 0,6 6 31 15,0-1-19-15,0 0-5 16,0 3-20-16,0 0-9 16,3 6-1-16,0-4-3 0,6 6-1 15,0-2-26-15,15-1-10 0,-6 0-29 16,11-5-9-16,-2 0-42 15</inkml:trace>
  <inkml:trace contextRef="#ctx0" brushRef="#br0" timeOffset="54689.5946">14686 6559 220 0,'0'-5'82'0,"0"5"-44"0,0 2-11 0,0-2 27 15,0 8-11-15,0-2-2 0,-3 9-4 16,0-1-1-16,-3 17-19 15,0-4 3-15,-6 26 3 0,0-8-6 16,-3 16-2-16,3-8 0 16,-6 13 3-16,4-8-8 15,2 3-1-15,3-8-7 0,6-8-4 16,0-6-6-16,6-7 0 16,0-5-9-16,6-14-2 15,0-3-19-15,3-20-8 16,-4 2-41-16,-5-16-20 15,-3 3-29 1</inkml:trace>
  <inkml:trace contextRef="#ctx0" brushRef="#br0" timeOffset="54874.1341">14382 6956 300 0,'-44'-3'112'0,"44"3"-60"0,-15 8-28 0,15-8 33 16,0 0-25-16,0 0-5 15,6 0-10-15,0 0-3 16,17-5-8-16,-2 0-2 0,18-9 2 15,-6 4-3-15,5-3 0 0,-5 2-8 16,6-2-2-16,-6 2-20 16,2 3-8-16,-2 3-35 15,-3 0-13-15,-6 2-57 16</inkml:trace>
  <inkml:trace contextRef="#ctx0" brushRef="#br0" timeOffset="81472.2553">7795 8665 164 0,'-9'-16'63'0,"9"11"-34"0,0 2 17 16,0 3 58-1,-9 6-31-15,0 9-23 16,-3 15-15-16,-6 28-22 16,-2 13-1-16,2 17-1 0,-3 25-4 0,3-2 1 15,6-5-5-15,6-10 0 16,6-9-1-16,6-16-2 15,6-13 1-15,6-18 1 16,3-13-3-16,0-22 0 16,-1-13-1-16,1-16 0 31,0-10-18-31,0-17-7 0,-6-7-26 0,-3 0-9 16,-6 10 2-16,-6 11 4 15,-3 11 15-15,0 15 8 16,-3 9 26-16,0 10 13 15,-3 2 12-15,0 3 4 16,3-2-5-16,6-6 2 16,6-5-7-16,0-5-4 15,6-6-2-15,3-2-4 16,3-5 1-16,5-1 2 16,4 1 2-16,3-1 1 15,0 1 0-15,-3 2-4 16,-1 3-1-16,1 5-1 15,-3 2 1 1,-3 6-2-16,-3 3-1 16,-1 5 3-16,-5 10 2 15,-6 12 11-15,-3 7 5 16,-9 2 4-16,-6-2 2 16,-5 0 1-16,-7-2 0 15,-6-6-4-15,0-8-1 16,0-10-8-16,1-9-4 0,2-4-6 15,6-12-4-15,3-12-3 16,3-11 1-16,6-8 1 0,9 0 0 16,6 0-9-16,12 3-4 15,9 5-24-15,9 10-9 16,-1 6-5-16,1 8-1 16,0 7 15-16,-6 6 8 0,-4 6 14 15,-2 4 10-15,-6 3 5 16,0 9 5-16,-6 7 22 15,-6-3 10-15,0-2-2 16,0 8 2-16,-3 15-10 16,0-2-4-16,0-5-2 31,0-8 1-31,0-6-10 0,0-7-4 16,0-9-1-16,3-7 0 15,-1-8-3-15,-2-3-1 16,0 3 1-16,3-27 0 15,0-24-5-15,3 1 1 16,3 4 0-16,-3 6 0 16,6 8-3-16,3 6 2 0,-3 7-1 15,0 11 0-15,-3 7 2 16,-4 12 0-16,-2-4 0 0,0 17 2 16,0 23-3-16,-3 8 0 15,-3-7 5 1,0-1 2-16,0-2 2 0,0-6 2 31,3-7-5-31,0-9-1 0,3-10-2 16,0-8-2-16,0 0 1 15,3-19 1-15,6-26-1 16,-3 14-1-16,-3 4 1 16,6-15-1-16,8-16-7 15,-2 7 0-15,-6 12-21 16,0 7-9-16,-3 16-21 0,-3 11-6 15,-3 0 5-15,3 7 4 16,3 6 26-16,-3 3 15 16,0 2 22-16,2 0 10 15,1-2 16-15,0-3 8 16,0 0-11-16,0-3-6 16,-3-2 3-16,0-3 4 0,0 0-15 15,3-11-7-15,3-8-6 16,-3 1-4-16,-1-1-2 0,-2 4-1 15,-6 1-5-15,-6 4-2 16,-6 2 5 0,-2 5 4-16,-7 6 0 0,0 7 0 31,0 12 16-31,3 9 7 0,0 9 3 16,6-3 2-16,3-5-4 15,-3 2-2-15,0 14-9 16,6-11-3-16,3-8-7 15,3-8-4-15,6-10 1 16,3-6 2-16,6-10-11 16,6-11-6-16,3-13-29 0,3-6-11 15,-1-2-15-15,1-2-4 16,-3-1-1-16,-3 6 0 16,-6-1 42-16,-1 3 21 15,-5 3 43-15,-3 5 18 16,0 9 12-16,-6 7 5 15,-3 8-18 1,0 5-8-16,-3 6-7 16,-3 2-3-16,3 5-10 15,0 1-1-15,3-1-7 0,0-2-1 16,3 0-9-16,6-3-2 16,0 1-3-1,3-4 3-15,3-5 0 0,0-5 1 16,0 0 0-16,0-2 0 15,-1 2-3-15,1 0 2 0,-3 0-1 16,-3 2 0-16,-6 14 11 31,-3 3-6-31,-3 5 2 0,-3-3 6 16,-3 3 4-16,-6 2 2 16,0-2 1-16,-2-6-9 0,-1-2-3 15,3-8-4-15,0 0-2 16,6-5-19-16,3-6-10 15,6-10-36-15,6-11-14 16,0-13-62 0,6-3-47-16,0 1 82 31</inkml:trace>
  <inkml:trace contextRef="#ctx0" brushRef="#br0" timeOffset="81903.228">9152 8707 280 0,'0'-2'104'0,"3"2"-56"0,0 2-30 16,-3 4 28-16,0 2-7 0,0 5 2 16,0 13-17-16,0 14-6 15,-6 10-11-15,0 6 6 0,0 5 6 0,3 8-1 16,1 2-1-16,2-2-7 16,0-8-2-1,5-11-6-15,7-8-2 0,0-7-2 16,3-12 0-16,0-7-7 15,0-8-2 1,0-8-3-16,-3-10 1 16,-3-14-31-16,-6-5-13 15,-6-6-23-15,-6 4-8 16,-15-1 1 0,0 5 18-16,-3 4 57 15,3 4 58-15,4 6 30 16,8 8 4-16,0-1 0 0,3 1-45 15,-3 0 4-15,9-1 2 0,3 1-9 16,9 0-3-16,9-3-15 16,0 0-4-16,0 3-6 0,11-3-1 15,10-3-1 1,-3 1-2-16,-4 2-21 0,-5 0-11 16,-6 2-68-16,-9-4-30 15,-6-3-23 1</inkml:trace>
  <inkml:trace contextRef="#ctx0" brushRef="#br0" timeOffset="83461.3024">9777 8583 200 0,'3'-40'74'0,"-3"40"-40"0,9-29-16 0,-6 24 23 0,0 0-6 15,0 2 0-15,0 14-16 16,-3-1-4-16,-3 27-9 16,0-5 3-16,-6 39 3 0,0-12 5 15,-8 36 2-15,2-13 3 16,-6 8 1-16,3-16-8 15,-6 0-4 1,3-10-4-16,3-14-2 16,4-8-1-16,5-18 2 15,0-3-8-15,15-26 0 16,-3 0 0-16,15-35 3 16,-4 5-2-16,13-12 0 0,-6 5 1 15,3 2 0-15,-3 5-3 16,3 17 2-16,-7 2 1 0,1 16 2 15,-3 0-1-15,-9 21-1 16,0-2-2-16,-6 20 1 16,0-7 3-16,-9 8 1 15,3-6-1-15,-12 1 1 16,3-6-2-16,-8-5 2 31,-19 2-2-31,15-13-1 0,3-2-2 16,3-3-1-16,4-3-20 15,14-10-10-15,0-1-32 16,18-9-11-16,-4-1-61 16</inkml:trace>
  <inkml:trace contextRef="#ctx0" brushRef="#br0" timeOffset="84722.8231">10048 9260 184 0,'-12'-10'71'0,"12"10"-38"0,-6-29-10 16,3 18 24-16,-2 1-18 16,-1-4-3-16,0 4-5 0,0 2 1 15,-3 0-12-15,-9 0-1 0,6 5-2 16,3 1 1-16,-3 7 2 16,-6 11-3-16,6 5-2 15,3-2 2-15,-2 15 2 16,2-5 7-16,0 3 4 31,0-6-10-31,3 1-3 0,0 4-7 16,3-15-1-16,3-2 1 15,6-9 2-15,0-3-1 16,6-9-1-16,0-1 1 16,11-22-1-16,-5 4 2 15,9-16 3-15,-3 7-2 16,3-4-2-16,-7 7 0 0,-5 5-1 15,-3 4-3-15,-6 9 2 16,-6 14 1-16,-3 11 0 16,3-3 0-16,-3 16 0 15,-6 15 0-15,6-10 2 16,0-5-3-16,0-3 0 0,3 6 1 31,3-11 0-31,0-3 0 0,9-5 2 16,9-5-25-16,-3-9-12 15,-3 1-18-15,6-24-4 16,5-16 1-16,-8 13 5 16,-3 3 26-16,3-3 14 15,6-10 8-15,-9 18 5 16,-3 3 32-16,-3 10 17 0,-3 4-2 16,-3 12-1-16,0-3-12 15,-6 25-5-15,0-6-4 16,-3 16-2-16,3-5-1 15,-3 5 0-15,-3 16-11 16,3-21-3-16,0-6-6 16,3-5-3-16,3 0 0 0,3-13-1 15,0 0-3-15,9-21 0 16,0 2-9-16,14-26-5 16,-2 6-7-16,12-14 0 15,-6 5 8-15,2-8 5 16,-5 9 7-16,-6 7 2 15,-3 5 2 1,-6 17 2-16,0-1 3 0,-9 19 2 16,0-2 5-16,-6 20 3 15,0-2-4-15,-3 10-1 16,0 22-6-16,6-25-3 16,0-4 0-16,6-3 1 15,6 2-6-15,0-13-1 16,0-2-27-16,5-19-11 0,10-10-18 15,-9-6-7-15,0 3-7 16,3-14-4-16,14-23 28 16,-11 13 11-1,-3 5 21-15,3-13 30 16,-3 8 12-16,3-2 25 16,-7 7 12-1,1 8-1-15,0 3-1 16,-3 16-24-16,-3 0-7 15,-3 23-17-15,-3 22 7 0,-3-5 3 16,0-6-2-16,-6 21 2 16,0-2 4-16,-3 5 5 15,0-8-7-15,-3 5-1 16,-3 14-12-16,6-30-5 0,0-2-3 0,3-13-1 16,3-4-5-16,0-20-1 15,0 3-13-15,-6-14-3 16,-12-8-1-16,6 14-2 15,1 2 10-15,-7 10 4 16,-9 9 7-16,12 13 4 16,0-3 5-16,0 14 2 0,-9 20 3 15,13-15 1-15,-1-6 1 16,6 6 0-16,3-5-9 16,3-4-1-16,0-4-2 15,6-8 0-15,0-3 2 16,6-14 1-16,-4 4-17 31,4-17-7-31,6-15-76 0,-3 5-31 16,0 5 3-1</inkml:trace>
  <inkml:trace contextRef="#ctx0" brushRef="#br0" timeOffset="87000.3847">11293 8919 172 0,'0'-8'66'0,"0"8"-36"0,8 3-20 0,-5-3 20 0,0 10-9 16,0-2 0-16,-3 14-10 16,0-1-2-16,-3 13-5 15,0-5 8-15,-6 21 5 0,4-7-3 16,-4-1 2-16,3-5-7 15,0-5-3-15,0-3-3 16,6-8-3-16,0-2 3 0,6-17 2 16,0-2-2-16,6-21-2 15,-4 3 0-15,7-19 1 16,0 5-3-16,0-10-2 16,0 4 2-16,-3 7 0 15,0 4 1-15,-3 17 2 16,0-1-1-1,-3 24 2-15,-3-2 0 16,0 21 1-16,0-6 6 0,-6 14 6 16,3-6-6-16,-3 1-1 15,0-6 1-15,0-3 1 16,0-5-5-16,3-5-2 16,0-3-2-16,6-20-2 15,-3 1 1-15,3-23 1 0,0 5-1 16,2-13-1-16,1 6 3 15,6-9 0-15,-3 5-23 16,9 1-12-16,-3 5-27 16,3 5-13-16,-3 3-2 15,2 10 3-15,-2 1 19 16,-3 10 9-16,0 0 26 16,-3 2 38-16,-3 1 21 15,-3 8 6-15,-3-1 4 16,-3 11-16-16,0-2-4 15,-9 10-19-15,0-5 3 0,0 10 4 16,0-5-9-16,0-2-1 0,3-3-8 31,0-6-2-31,0-2 2 0,3-16 3 16,3 0-35-16,6-19-17 16,0 4-23-1,3-17-29-15,-3 3 36 16,3-14 48-16,-3 6 29 15,0-5 43-15,0 5 16 16,-3 5-31-16,0 3-15 0,0 8-18 16,0 2-7-16,3 6-1 15,0 3-1-15,6 2 0 0,-3 0 0 16,8-3 2-16,-2 3-1 16,6-5-1-16,-3 0-10 15,0 0-6-15,-3-1-8 16,3-2 0-1,-4 3 13-15,-2 0 8 16,0 2 3-16,-6 9 0 16,0 2 23-16,-3 16 9 15,-3 0 3-15,-3 23 4 16,0-4-6-16,-6 18-3 16,0-8-10-16,-3 29-2 0,1-14-11 15,-1 7-4-15,3-9-2 0,6-5-1 16,0-8 0-16,6-16 0 15,0-3 0-15,6-26 0 16,0 0-14-16,-1-31-3 16,1 4-2-16,-3-10 1 15,0 5 10-15,-12-2 4 16,3 5 4 0,-14 2 2-16,2 3 12 15,-9 9 8-15,3 1 0 16,-3 6 1-16,6 1-12 15,9 1-7-15,0 4-7 16,18 2-1-16,-3 0 2 16,15 0 3-16,-3 0 0 15,6-8-1-15,-3 2 3 0,5-12 0 16,-2 2-1-16,9-13-2 16,-3 2-10-16,3-4-4 15,-7 2 7-15,-2-3 3 16,-3 5 4-16,-6 9 2 15,-3 2-3-15,-9 16 0 0,0 0 1 16,-12 29 0-16,3-3 11 0,-6 19 5 16,3-5-2-16,-6 29 0 15,3-13 5-15,-3 7 2 16,3-10-13-16,3 0-4 16,1-8-3-16,8-8-1 15,0-5 2-15,6-17 3 31,-1-1-11-31,16-28-5 0,-3 1 0 16,9-24 2-16,-6 5 5 16,3-13 2-16,-4 8 2 15,-5 3 2-15,0 5-1 16,-9 10-1-16,0 4-2 16,-6 20 1-16,0-3 12 15,0 22 5-15,0-3-6 0,3 17-1 16,0-7-5-16,6 1-1 15,0-6-1-15,6 1-2 16,-3-6 3-16,3-5 0 16,-1-3-19-16,7-18-7 15,-3 2-94-15,9-26-40 0,-3 5 34 32</inkml:trace>
  <inkml:trace contextRef="#ctx0" brushRef="#br0" timeOffset="87667.4034">12671 9054 40 0,'-3'-13'16'0,"3"13"-8"0,0-37 41 0,0 29 26 16,0-3 3-16,0 3 4 15,-3-2-24-15,0 2-10 16,-3 5-28-16,3 3-8 0,-9 8-4 16,0 3 0-16,-9 5 2 15,3-3-1-15,-3 11 2 0,4-6-6 16,2 3-3-16,3-2-1 15,9-3 1-15,0-3-3 16,18-3 0-16,-3-2 1 16,6-2 0-16,-4-1 2 15,10-2 1-15,-3-1-1 16,3-2-2 0,-3 0 3-16,-6 3 0 15,-1 0-1-15,-11 5-2 16,0-3 1-16,-12 13 1 15,4-2 12-15,-13 11 8 0,3-6-9 16,-15 3-4-16,6-3-9 16,-3-3 0-16,7-2-2 15,5-8 0-15,3 0-31 0,15-16-13 16,0 0-17-16,15-16-4 16,-4 3-27-1,4-11-46-15,-3 6 43 16</inkml:trace>
  <inkml:trace contextRef="#ctx0" brushRef="#br0" timeOffset="92205.9337">12927 9004 192 0,'-15'-27'74'0,"15"27"-40"0,-9-10-13 16,9 7 25-16,-3 6-13 15,0-3-4-15,-6 16-12 0,3-6-6 16,-6 30-6-16,0-6 1 0,-3 30 0 16,3-9-2-16,-2 22-1 15,2-11-1-15,0 11-2 16,3-14 3-16,3-4 0 16,0-9-23-16,6-10-12 15,0-9-27 1,3-28-11-16,0-3 6 15,6-32 6 1,-3 3 35-16,0-32 24 16,-3 8 16-16,-3-15 27 15,0 9 12-15,0-12-5 0,0 10-1 16,6 0-19-16,-3 8-7 16,5 8-14-16,-2 8-4 0,9 11 0 15,12 7-1-15,-6 17 0 16,-3-4-3-16,3 20 1 0,-3-6-2 15,-4 5-1-15,1 0 3 16,-3 6 2-16,-3-4 15 16,-9 7 7-16,0-4-9 15,-15 3-5-15,0-2-4 0,-14-1 1 16,2-2-5-16,-3-5-3 16,3-3-1-16,3-6-1 15,4 1-3-15,8-3 2 16,3 0-34-16,18 0-17 15,-3 0-17-15,20-3-8 16,-2 1-40 0</inkml:trace>
  <inkml:trace contextRef="#ctx0" brushRef="#br0" timeOffset="93221.7547">13227 9059 232 0,'12'-13'88'0,"-12"13"-48"0,-3-10-25 0,3 7 24 16,-6 0-10-16,3 1-2 15,-6 2-4-15,0 0 0 16,-2 2-13-16,-4 1 3 0,0 13 3 16,0-3-2-16,0 13 2 0,3-2-3 15,0 13 0-15,3-5-10 16,0 5-1-16,3-5-4 16,3-3 0-16,0-5 2 31,9-11 2-31,0 0-1 0,9-21-1 15,-3 3-4-15,12-19-2 16,-3 3-4-16,9-16-1 16,-10 8 6-16,1-8 4 15,3-11 2-15,-9 11-1 16,-6 11 1-16,-9 15 1 16,0 3 1-16,-6 13 1 0,3-2-2 15,-3 18 1-15,0-2-2 16,3 10-1-16,0-3 3 15,6 6 0-15,0-5-4 16,9-1-1-16,-3-2-2 16,9-8 0-16,-3-3-22 0,5-10-7 15,-2-3-8-15,0-16-1 16,-3 2 15-16,0-9 6 16,0 4 13-16,0-7 4 15,-3 5 4-15,-4-3 2 0,1 5 21 16,-3 3 9-16,-3 3 0 15,-3 5-2-15,0 3-5 32,-3 8-4-32,0-1-3 0,0 14 1 15,0 0-8-15,0 13-4 16,0-3-4-16,3 6 0 16,0-5-2-16,0-4 2 15,0-1-2-15,6-1-1 16,-3-3 1-16,6-10 1 15,0 0-8-15,6-13-1 0,-3 2-16 16,12-13-8-16,-6 3 1 16,6-8 3-16,-4 2 8 15,4-4 5-15,-6 2 5 16,0 2 6-16,-3 3 19 16,-3 8 10-16,-3 0 2 0,-3 8 3 31,0 0-13-31,2 3-5 15,1 0-11-15,6 2-3 16,-3-3 0-16,3-2 2 0,0 0 0 16,0-5 2-16,-3 3-2 15,3-12 2-15,-3 4-4 16,-1-6 0-16,-2 3 3 16,0-6 3-16,-3 3-2 0,-3-2 0 15,-3-3-1-15,0 5 1 16,-3 8-4-16,0 10 0 15,0 1 5-15,-6 10 5 16,0-2 1-16,-2 13 4 16,2-6-3-16,0 14 1 15,3-6-7-15,3 6-1 0,0-5-2 16,9-1 1-16,0-5-4 16,0-5 0-16,0 0 3 15,5-8 1-15,-2-3-1 16,3-7-2-16,0 2-13 15,0-8-6-15,-3 0-43 16,0-8-20 0,-3 3-81-1</inkml:trace>
  <inkml:trace contextRef="#ctx0" brushRef="#br0" timeOffset="213647.22">14486 8760 148 0,'-6'-2'57'0,"6"2"-30"0,-6-6 6 0,6 4 25 0,-3 2-6 16,1 0-3-16,-10 2-15 15,0 1-4-15,-3 16-17 16,3-4-1-16,-6 20 1 0,3-6-5 16,-3 16 0-16,3-5 2 15,1 20 4-15,2-12-4 16,3 2 0-1,0-7-9-15,3 4 0 16,3-7-1-16,6-6 0 16,-3-2 0-16,12-8 2 15,-3-5-3-15,14-12-2 16,-2-1-34-16,12-17-12 16,-6 3-71-16,9-21-60 15,-4 5 63-15</inkml:trace>
  <inkml:trace contextRef="#ctx0" brushRef="#br0" timeOffset="220973.0481">15564 8652 212 0,'6'0'79'0,"-6"0"-42"0,24 0-23 16,-18 0 20-16,14 5 0 15,-2 0 2-15,6 9-11 16,-3-1-5-16,3 16-11 0,-6-5 5 0,-4 16 3 16,-2-6-3-16,-9 14 2 15,0-9-7-15,-15 22-1 16,1-8-4-16,-19 3-1 15,6-9-1-15,-9 3 1 16,6-7-46-16,-11-11-21 0,5-6-86 31</inkml:trace>
  <inkml:trace contextRef="#ctx0" brushRef="#br0" timeOffset="222712.1495">16097 8758 196 0,'-15'5'74'0,"15"-5"-40"0,-12 37-20 15,12-32 22-15,-9 17-16 0,0-4-6 16,-3 19 0-16,0-5 3 16,0 5-9-16,0-3-2 0,1-5 0 15,2-5-5-15,3-11-3 16,0 1-37-16,3-28-16 0,0 4-32 16,0-33-35-1,0 4 44-15,3-11 192 31,0-17-37-31,0 9-5 16,0 8-40-16,0 8-19 16,3 10-10-16,0 5-3 15,9 6 0-15,0 5 0 0,8 3 2 32,-2 3-1-32,9 4-1 0,-3 1-13 15,3 10-6-15,-4-2 3 16,-2 15 2-16,-3-2 8 15,-3 21 3-15,-3-5 16 16,-6 8 8-16,0-6 10 16,-9 11 5-16,0-8 1 15,-9 3 1-15,0-8-7 0,-3-1-4 16,3-4-11-16,0-6-5 16,3-5-9-16,6-11-3 0,3-2-3 15,9-19 3-15,0 3-9 16,9-16-3-16,0 5 0 15,3-11 2-15,-3 6 5 32,0 3 1-32,-1 2 3 0,-2 11 3 15,-3 2 0-15,-3 22 2 16,-3-3 9-16,-3 18 4 16,0-5-5-16,-3 6-2 15,0-3-5-15,-3 2-1 16,3-5-3-16,0 0-3 15,0 1-20-15,6-7-8 0,0-1-66 16,12-6-28-16,-3-3 15 16</inkml:trace>
  <inkml:trace contextRef="#ctx0" brushRef="#br0" timeOffset="222912.2905">16820 8834 340 0,'-30'59'129'0,"30"-59"-70"0,-15 61-42 0,15-54 30 0,-6 12-27 16,0-6-9-16,-2 8-9 15,2-2-3-15,0-1 1 16,0-2-16-16,3-8-4 0,0 0-39 16,3-16-16-16,0 0-67 15,3-23-31-15,0 4 88 16</inkml:trace>
  <inkml:trace contextRef="#ctx0" brushRef="#br0" timeOffset="223049.3999">16757 8562 228 0,'-5'-16'88'0,"5"16"-48"0,-3-8-25 0,3 5 26 15,0 1-26-15,0-1-8 0,6 3-5 16,-4 0-2-16,7 0 0 16,0 0 0-16,9-2 0 0,-3-1-51 15,12-5-20-15,-6 3-36 16</inkml:trace>
  <inkml:trace contextRef="#ctx0" brushRef="#br0" timeOffset="223412.7211">17124 8361 228 0,'0'2'85'0,"0"-2"-46"0,-6 30-17 0,6-28 28 16,-3 22-4-16,0-3 2 0,-3 22-15 15,3-9-6-15,-3 29-15 16,3-10 1-16,-6 8 1 0,3-8-5 15,0 0-3-15,3-8-6 0,3-5-2 16,0-9-8-16,3-9-2 16,0-4-9-16,3-18-4 15,0 0-8-15,-3-18-3 16,0 2-7-16,-6-16-2 16,0 6 19-16,-15-4 12 15,3 7 32 1,-6 7 15-16,3 3 12 15,-2 5 8-15,2 2-14 16,6 6-3-16,0 0-17 16,12 3-6-16,0-3-8 15,15 5-4-15,-3 1 0 16,12-9-1-16,-4 0-3 0,22-10 0 16,-6 2-31-16,11-10-13 15,-5 3-47-15,3-14-17 16,-7 3-10-16</inkml:trace>
  <inkml:trace contextRef="#ctx0" brushRef="#br0" timeOffset="223565.9867">17531 8244 308 0,'-9'8'115'0,"9"-8"-62"0,-5 27-33 0,5-25 30 16,0 12-23-16,0-4-5 16,-3 22-11-16,0-3-5 15,-3 16-3-15,0-5-3 0,-3 26 3 16,0-10-59-16,0 12-27 15,0-9-71 17</inkml:trace>
  <inkml:trace contextRef="#ctx0" brushRef="#br0" timeOffset="223712.6488">17561 9284 396 0,'-6'16'148'0,"6"-16"-80"0,0 27-73 0,0-25 28 15,0 4-15-15,0-1-2 16,0 3-45-16,0 0-19 16,0-6-108-16,0 1-47 0</inkml:trace>
  <inkml:trace contextRef="#ctx0" brushRef="#br0" timeOffset="224950.9519">9408 12404 176 0,'-18'0'66'0,"7"-6"-36"0,-1-7-9 0,12 11 25 0,-3-12-22 16,-3-7-5-16,3-5-12 15,0 4-5-15,6-17-1 0,0 4-1 0,6-10 0 16,0 6-3-16,3-4 2 16,11-7-1-16,-5 24 0 15,-3 2 2-15,9 11 0 16,-3 2 17-16,3 24 9 16,-7 1 2-16,-2 23 1 15,-3 21-3 1,-12-13 1-16,0-8-11 15,-6 2-2-15,-9 12 3 16,6-17 1-16,0-5-7 16,-5-5-2-16,2-3-3 15,-9-13-1-15,3-3-6 16,-3-10 1-16,-9-11-2 16,13 3-2-16,2 0-4 0,9-11-2 15,0 5-15-15,9-10-6 16,0 6-15-16,9-9-6 15,-3 5-14-15,5-2-4 0,1 5-35 16</inkml:trace>
  <inkml:trace contextRef="#ctx0" brushRef="#br0" timeOffset="233267.1669">9804 11922 160 0,'-9'-16'60'0,"3"14"-32"0,0 7-15 0,6-5 19 16,0 10-14-16,0-2-4 15,0 16-5-15,0-5-1 16,0 28-4-16,0 25 8 0,0-25 7 15,0-10 5-15,0 3 3 16,-3 10-12-16,0-23-6 31,0-3-2-31,3-8 0 0,0-3-1 16,0-8 1-16,0-2-2 16,6-14 0-16,3-13-6 15,-3-7 1-15,0 4-2 16,3-7 0-16,3-14 2 15,0 19 0-15,-3 3 0 16,3 4 2-16,3 1-3 0,0 8 0 16,-3 5-15-16,-4 5-6 15,1 1-22-15,0 4-8 16,-3-2-56 0,3-5-25-16,3-8 67 15</inkml:trace>
  <inkml:trace contextRef="#ctx0" brushRef="#br0" timeOffset="233745.2611">10045 11589 140 0,'0'-19'52'0,"0"19"-28"0,6-13-4 0,-3 10 21 15,3 6-7-15,-3 0 0 0,3 13-8 16,0-3-4-16,-3 26-12 15,0-4-4-15,-3 20-2 0,-6 38 0 16,0-29 0-16,0-9 11 16,-3 3 5-16,0-7-10 15,0-4-6-15,0-7 0 16,1-8-1-16,-1-6-4 0,6-15 1 16,3-3 0-16,6-24 2 15,3-13-3-15,-1 2 0 16,1 6 1-16,9-5 0 15,9-9-3-15,-6 17 0 16,-3 2 2-16,0 8 2 16,5 5-2-1,-8 6 0-15,-3-1 7 16,0 14 4-16,-3 0 6 16,-3 13 2-16,-3-5-3 0,-3 11-1 15,0-4 0-15,-6-2 2 16,0-2-7-16,-6-3-3 15,3-6-6-15,-6-5 0 16,3-2 0-16,1-8 0 16,-1-1-36-16,3-10-13 0,3 0-28 15,6-13-12-15,6-11-27 16</inkml:trace>
  <inkml:trace contextRef="#ctx0" brushRef="#br0" timeOffset="234029.3203">10307 12052 204 0,'6'34'77'0,"-6"-34"-42"0,0 40-23 0,0-35 19 15,0 16-10-15,0-5-1 16,-3 3-6-16,-3 5-1 16,3-11-7-16,0 0-4 0,-3-5-1 0,3-3-15 15,-3-15-5-15,3-1-32 0,-2-18-15 16,2 5 10-1,0-13 4-15,0 3 29 16,0 2 21-16,0-8 11 16,3 19 6-16,0 3 3 15,3 2-10-15,6-3-2 16,-1 9-4-16,-2 2-2 0,12-3-35 16,9-5-14-16,-9 6 1 15,-3 2 2-15</inkml:trace>
  <inkml:trace contextRef="#ctx0" brushRef="#br0" timeOffset="234762.9881">10617 11531 148 0,'0'-16'57'0,"0"13"-30"0,-6 0 4 0,6 3 24 16,0 3-16-16,0 10-5 15,0 3-5-15,0-3-1 16,-6 35-15-16,3-8 1 0,-3 21 2 15,3-9-2-15,-6 20 0 0,3-11-4 16,0 2-1-16,0-10-5 16,0-3-3-16,3-7 0 0,0-9-1 15,3-2 0-15,3-22 2 16,0 1-14-16,0-27-5 16,0 3-13-16,-3-21-6 15,-6-14-1-15,0 19 0 31,0 5 18-31,-9 3 11 16,-5 0 21-16,5 13 12 0,3 2-2 16,3 12-1-16,0 7-12 15,9-5-4-15,0 0-6 16,12 0-1-16,9 0 1 16,-3 0 2-16,-4 0-1 15,7-11 2-15,9-5-24 0,-9-3-11 16,-3 4-3-16,6-9 0 15,2-8 9-15,-5 8 5 16,-3 3 11-16,-12 5 5 16,-6-3 13-16,-3 6 6 15,-6 8 14-15,-3 10 4 16,0 5 6-16,0 1 3 0,3 5-5 16,1 5-1-16,2 0-14 15,0 0-5-15,3-3-9 0,3-12-5 16,0-4-4-16,6-4 1 15,3-9 3-15,2-10 1 16,1-6-15-16,3-2-4 31,3-8-3-31,3-6-1 16,-3 4 11-16,-3 7 5 0,-6 3 3 16,0 5 1-16,-4 5 0 15,-2 9 0-15,-6 15 6 16,1 11 6-16,-1 5 3 15,0 0 3-15,0-5-6 16,3 10-2-16,6 8-8 0,-1-5-3 16,4-10-3-16,3-9 3 15,3-12-53-15,3-17-21 16,3-18-57 0</inkml:trace>
  <inkml:trace contextRef="#ctx0" brushRef="#br0" timeOffset="234966.7973">11045 11504 212 0,'-3'-13'82'0,"3"13"-44"0,0 3-16 0,0 2 26 16,0 11-8-16,0 5 2 16,0 16-7-16,-2 16 1 15,-1 10-20-15,-3 9 4 0,0-22 3 16,3-8-10-16,-6 22-4 0,-3 26-9 15,3-13 0-15,3-9-49 16,0-15-21-16,3-13-91 16</inkml:trace>
  <inkml:trace contextRef="#ctx0" brushRef="#br0" timeOffset="235965.9111">11504 11787 168 0,'-12'-5'66'0,"9"2"-36"0,3-7-24 16,0 7 15-16,0 16-5 31,0 11 1-31,0 0-3 0,0-6 1 16,0 17-8-16,0-6 11 0,0 13 5 16,0-5-3-16,0 6-1 15,0-9-11-15,0-2-5 16,0-3-2-16,3-8 1 15,0-5-1-15,6-21-1 16,-3-1 1-16,9-17-1 0,0 4 2 16,5-21 1-16,-2 6-4 15,9-3-1-15,-3 5 1 16,0 3 2-16,-3 3-2 16,-1 15 0-16,-2 3 1 0,-3 19 0 15,-3-1 0-15,-3 25 2 31,-3-6 1-31,-3 16 1 16,0-8 6-16,-3 2 6 16,0-2 3-16,0-7 3 0,0-4-10 15,6-10-2-15,-3-3-4 16,6-16 1-16,0 1-4 16,0-30-2-16,-3 6 0 15,5-19-1-15,-2 8 0 0,6-14 2 16,0 9-10-16,6-6-4 15,-3 9-30-15,6 2-10 16,8-6-37-16,-11 27-16 16,-3 3 5-1</inkml:trace>
  <inkml:trace contextRef="#ctx0" brushRef="#br0" timeOffset="236144.4182">12102 11909 228 0,'-18'34'88'0,"18"-34"-48"0,-21 61-36 0,18-53 21 31,-2 13-12-31,-1-2 0 16,0-1-7-16,0-2-2 16,3-3-2-16,0-2-32 0,3-11-15 0,0 0-63 15</inkml:trace>
  <inkml:trace contextRef="#ctx0" brushRef="#br0" timeOffset="236313.7141">12049 11610 236 0,'-18'3'90'0,"18"-3"-48"0,-3 5-42 0,3-5 18 16,0 3-14-16,0-1-5 15,3 3 1-15,0-2 1 16,6 2-73-1,0 1-33-15,5-6 17 16,1 2 13-16</inkml:trace>
  <inkml:trace contextRef="#ctx0" brushRef="#br0" timeOffset="238456.519">12343 11438 44 0,'-6'-24'16'0,"6"24"-8"0,-6-5 37 0,6 2 23 16,-3 8-15-16,0-2-7 0,-3 21-21 16,0-3-8-16,-2 29-10 15,2-7-1-15,-3 26 1 0,0-11 12 16,-3 26 7-16,3-12-7 16,-3 7-1-16,3-10-10 31,3-6-5-31,0-7-2 0,9-11-1 15,-3-8-3-15,9-18 2 16,-3-4 3-16,9-33 1 16,-3 2-6-16,0-26-2 15,-3 5-1-15,-6-8 2 16,0 8 4-16,-9 2 2 16,0 6-3-16,-9 13-1 0,0 3 5 15,-6 8 5-15,3-1 7 16,0 6 3-16,3 0-12 15,7 3-3-15,-1 0-2 0,9-3-1 16,0 0 0-16,12-6 2 16,-4 1-3-16,13-16-2 31,-3 3-14-31,15-20-4 0,17-22-2 16,-17 23 1-16,-6 5 12 15,0 0 8-15,-3 6 4 16,-7 12 2-16,-2 4 2 15,-9 26 1-15,0-3 10 16,-12 24 4-16,3-5-3 16,-9 23 0-16,1-7-4 0,-1 18 1 15,0-10-6-15,3-3-1 16,0-9-6-16,12-6-2 16,0-7-2-16,12-15 0 15,-3 3-9-15,8-27-3 16,-2-3-6-16,6-15-1 15,-3 2 12-15,0-5 5 0,-3 5 3 16,-3 3 1-16,-4 2 2 16,-2 14 1-16,0 2-1 15,-6 19 1-15,0-3 7 0,0 17 5 16,0-7-7-16,0 4-2 16,0-3-6-16,3-1-1 31,0-7 1-31,6-8 0 15,-3-2-20-15,9-20-9 0,-3 4-38 16,14-27-15-16,-5 8-17 16</inkml:trace>
  <inkml:trace contextRef="#ctx0" brushRef="#br0" timeOffset="240277.9878">13058 11406 220 0,'0'-5'82'0,"0"5"-44"0,-3 37-27 0,3-32 23 15,0 19-7-15,0-5-1 16,-9 39-1-16,3-11-1 16,-6 27-13-16,0-10 7 0,-6 18 4 15,3-13-11 1,0 0-4-16,-3 21-6 16,13-45-2-16,2-8-1 15,8-11-2-15,-2-5-13 16,12-29-6-16,-3 0-4 15,3-29 1-15,9-16 13 0,-6 19 7 16,-3 5 4-16,0 0 2 16,-1 2 2-16,-5 17 3 15,-3 2 7-15,-3 21 4 0,0-2 7 16,-3 23 6-16,0-5-7 16,-3 11-3-16,3-6-14 15,0 1-2-15,0-4-3 16,3-4 0-16,3 2 0 15,0-13 0-15,0-3-33 0,9-21-13 16,9-24-23-16,-6 3-8 16,0 5-20-1,2-21-13-15,-2 8 55 16,0-8 36-16,3-13 23 16,-9 29 57-16,-3 3 24 31,0 15-28-31,-3 3-12 0,0 13-16 15,0 9-5-15,-3-1-13 0,0-3 4 0,0 6 3 16,-1 5-8-16,4-5-3 16,-3-2-7-16,6-9 0 15,3-2 0-15,0-6 2 16,-3 0-19-16,3-10-8 16,3-8 8-16,-6 2 4 15,0 3 4-15,-3-10 1 0,0-6 5 16,-6 14 1-16,0 2 8 15,-6 11 4-15,-6 7 8 16,0 3 3-16,3 1 5 16,-3 7 3-16,-3 11-9 15,9-6-2 1,0-2-6-16,3 0 0 16,3 3-9-16,3-9-2 15,0-2-1-15,6-8 2 16,3-8-1-16,0-2-1 15,-3 2-15-15,3-16-7 16,-3 3-9-16,3-14-1 16,3-15 12-16,-1 10 10 0,-2 9 6 15,-6 15 3-15,0 0 3 16,0 16 1-16,0 0 10 16,-3 26 3-16,0-5 8 15,-3 30 2-15,0-9-7 0,-6 32-1 16,0-10 4-16,-3 31 4 15,-12 58 5-15,9-71 6 16,4-13-18-16,-7-3-8 0,3-10-7 16,-3-14-1-16,3-5-4 15,0-29-2-15,-9-34-12 16,6-9-5-16,3 6-5 16,7-42-2-16,-1 10 4 31,12-42 1-31,-1 15-1 0,13-28 0 15,12-69 2-15,-12 92 0 16,-3 14 9-16,9 10 5 16,-7 8 18-16,10 29 7 15,-3 6 7-15,0 29 4 16,-3-1 2-16,-6 41 3 16,-3-9-9-16,-12 29-6 0,0-10 1 15,-3 27-1-15,0-14-8 0,0 5-4 16,0-10-4-16,3-11 0 15,0-5-7-15,3-21-1 16,3-16-14-16,2-18-3 16,1 2-10-16,6-29-5 31,-3 8 15-31,9-11 8 16,-3 8 9-16,3 8 3 0,-3 3 6 15,-4 16 2-15,1 2 6 16,0 14 3-16,-3-3 3 15,3 8 3-15,-3-3-7 16,0 3-3-16,-3-3-6 16,3-8-4-16,0 1 0 0,2-9 1 15,4-5-1-15,-6-3-1 16,0 1-13-16,0-9-6 16,-3 3-6-16,-3-2 0 15,0 2 9-15,-6 0 7 16,0 3 10-16,-3 8 5 15,0-1 5-15,-3 14 6 0,3-2 6 16,-3 12 3-16,3-2-9 16,0 13-3-16,0-3-8 15,0 4-2-15,3-7-4 16,3 1-3-16,-3-3 2 16,9-5 0-16,-3-3-17 15,9-18-8 1,15-5-28-16,-10-6-11 15,-2 2-23-15,9-9-8 16,-6 2 23 0,3-14 16-16,-3 6 37 0,-4-8 64 15,4-11 28-15,-9 19 5 16,-3 5 1-16,-3 9-23 16,0 1-12-16,-6 12-24 0,0-1-3 0,0 16-2 15,0-2 1-15,0 5 4 16,0-3-11-16,0 5-4 15,0-2-6-15,6 0 1 16,-3-3 1-16,6-2 2 16,-3-3-6-16,6-5 1 15,0-1 1 1,0-2 1-16,-3 0-2 16,-1 3 2-16,1 0 1 15,-3 4 2-15,-3 1 3 16,-3 8 2-16,0-2 10 15,-6 9 4-15,0-1-9 16,-6 4-2-16,-8 11-4 16,8-11 1-16,0-4-6 0,3-6-3 15,-3 2-17-15,9-13-5 16,0 1-34-16,6-28-13 16,6-15-60-1,3-5-50-15,12-13 71 16</inkml:trace>
  <inkml:trace contextRef="#ctx0" brushRef="#br0" timeOffset="240625.9231">14349 11462 248 0,'6'-27'93'0,"-6"27"-50"0,3-2-50 15,-3 12 97-15,0 6-36 16,-3 11-7-16,0 10-7 16,-3 13-25-16,-2 16-2 0,-4 3 1 31,0 2-4-31,6-20 2 0,0-9-7 15,3 8-3-15,-3 19-1 16,3-14 1-16,3-15-6 16,0-11 1-16,3-13-23 15,3-11-11-15,-3-18-18 16,-3-8-8-16,-3 0 25 16,-3-3 14-16,0 3 17 0,-3 2 10 15,-3 4 30-15,-3 1 15 16,3 4-2-16,3 2 0 15,3 0-24-15,9 3-10 16,9-3-8-16,12-3-4 16,-6 3 1-16,-3 0-65 31,12-5-29-31,8-8-66 16</inkml:trace>
  <inkml:trace contextRef="#ctx0" brushRef="#br0" timeOffset="242456.988">15007 11935 280 0,'-6'6'104'0,"6"-6"-56"0,15-6-45 0,-12 4 23 16,6-6-15-16,-3 2-3 16,6-15-5-16,-3 5-3 0,6-15 1 15,-3 4-10-15,-3-7-4 0,0 5 4 16,-4 2 3-16,-2 6 1 15,-6 16 1-15,1 0 3 16,-10 23 2-16,3-2 17 16,-12 16 11-16,3-6 0 15,-6 19 3 1,3-8-9-16,0 11-4 16,4-9-14-16,11 4-2 15,0-9-5-15,15-10-2 16,-3-5-11-16,11-19-5 15,1 0-11-15,9-27-6 0,-3 3-2 16,15-21-1-16,-7 6 17 16,4-12 11-16,-6 9 12 0,-6 8 6 15,-3 4 34-15,-13 15 18 16,1 1-18-16,-12 28-8 16,3-4-10-16,-12 22-5 15,4-6-3-15,-7 19 1 16,3-5-4-16,0 2-1 15,0-5-9-15,3-2 0 0,3-6-1 16,6-13 0-16,0-3-20 16,12-24-9-16,0 4-10 15,12-25-3-15,-3 5 12 16,8-20 7-16,-2 7 7 16,0 0 5-16,-3 9 7 15,-6 9 4 1,-4 7 12-16,-5 20 7 15,-3 0 5-15,-3 16 5 16,0-2 0-16,-3 10 0 16,0-3-14-16,3 1-6 15,0-3-6-15,9-6-3 0,-3-2 1 16,9-13-1-16,-3-1-20 16,12-15-7-16,-7 3-15 0,16-17-6 15,-6 6-1-15,0-19 3 16,-4 8 12-16,-5-5 8 15,-3 6 24-15,-12 7 10 16,0 3 33-16,-15 13 15 16,3 0-8-16,-9 21-6 15,3-2-11 1,-2 12-3-16,2-4-13 16,0 18-6-16,0-5-6 15,3 7-3-15,0-7 1 16,6 0-1-16,0-6 0 15,9-7 0-15,-3-3-7 16,12-16-3-16,-3 0-10 16,12-19-2-16,-7 3-18 0,10-10-6 15,-3 2 6-15,3-13 6 16,-3 5 20-16,-1 3 10 16,-5 5 13-16,0 9 4 15,-3 1 13-15,-3 17 9 0,-3 0-6 16,-3 12-2-16,0-1-7 15,-3 10 0-15,-3-6 0 0,0 6 2 16,0-3-8-16,3 0-1 16,-3-2-9-16,6-14-3 15,-3-2-3-15,6-9 0 16,-4 1-9-16,10-8-5 16,-3 0-17-16,12-11-4 31,-3 3 11-31,6-11 5 0,-3 5 10 15,2-2 7-15,-5 5 3 16,-3 1 3-16,-3 4 3 16,-3 3 2-16,-3 3 5 15,-6 5 5-15,-3 3 6 16,-6 10 3-16,3-2 0 16,-9 13-1-16,0-3-3 0,0 8 1 15,3-2-11-15,0-1-4 16,3-2-5-16,3-3-3 15,0 0 1-15,9-7-1 16,0-1 0-16,6-5 0 16,0 0-16-16,6-19-6 15,-3 4-9 1,3-12-1-16,-4 3-3 0,4-2 0 16,-3 5 16-16,3 0 11 15,-3 2 6-15,0 8 4 16,-3 3 14-16,-3 19 7 15,0 0 0-15,-3 26 0 16,-3-6-10-16,-3 38-3 16,0-11 3-16,-9 32 1 0,3-13 4 15,-12 26 3-15,3-18 0 16,-12 8 2-16,3-14-9 16,-2-8-3-16,2-10-9 15,-6-21-3-15,6-6-14 16,-9-34-2-16,7 0 1 15,-4-45 5-15,6 8 6 0,12-24 3 16,0 9-1-16,12-15 0 16,0 12 2-16,15 2 2 15,0 8 2-15,21 13 1 16,-7 6 0-16,10 13 0 16,-6 2 2-16,-3 14 3 0,-4-1-4 31,-2 6-1-31,-6 3-7 0,-6-3 0 15,-3 0-72-15,-6-8-29 16,-3 0-56 0</inkml:trace>
  <inkml:trace contextRef="#ctx0" brushRef="#br0" timeOffset="242995.6834">16311 11819 356 0,'-3'0'132'0,"3"0"-72"0,6 13-57 0,-3-13 26 16,3 11-15-16,0-3-1 16,3 13-7-16,-3-5-2 15,3 5-2-15,-3-5-4 0,9 0 1 16,-1-3-17-16,1-5-5 15,-3-3-33-15,6-15-14 0,-3 2-14 16,6-11-6-16,-3 3 41 16,-1-13 18-16,-2 3 44 15,-3-3 21-15,0 5 48 16,-6 8 22-16,0 3-21 16,-9 23-11-16,0-2-20 31,-12 19-6-31,3-4-15 0,-11 33-7 15,2-11-11-15,-9 24-6 16,6-11-2-16,-6 29 1 16,4-15-8-16,-1-1 0 15,3-10-53-15,6-8-21 16,3-8-117 0</inkml:trace>
  <inkml:trace contextRef="#ctx0" brushRef="#br0" timeOffset="243495.8434">16763 12025 292 0,'6'0'110'0,"-6"0"-60"0,18-10-54 0,-15 7 18 16,9-5-8-16,0 3 1 15,3-8 5-15,-3 2 4 16,0-5-8-16,0 3-4 0,-3-6-1 15,-1 4 0-15,-5-1 1 16,0 2 0-16,-9 7 2 16,1 1 3-16,-13 9 2 15,3 0 12-15,-6 12 5 16,3-1-1-16,-3 20-2 16,3-5 6-16,-2 16 3 15,2-5-10-15,3-1-1 16,3-4-14-16,9 2-3 0,0-8-4 15,12-5-2-15,-3-3 1 16,18-13 1-16,-3-3-6 16,14-13-1-16,-5 3-34 15,3-19-13-15,-6 3-139 16</inkml:trace>
  <inkml:trace contextRef="#ctx0" brushRef="#br0" timeOffset="244280.4595">17258 11885 184 0,'-33'3'68'0,"33"-3"-36"0,-21 0-4 0,18 0 25 15,0-8-14-15,0 0-2 16,0-8-16-16,0 3-3 16,0-14-10-16,3 3-3 0,3-10 1 15,0 5-3-15,15-8-2 16,-3 5 0-16,15-2 1 16,-4 5-3-16,7 10 0 0,-6 3 1 15,6 14 2-15,-4-1 3 16,1 16 4-16,0-2 5 15,-9 23 3-15,-3-5 4 16,-12 16 2-16,0-8-8 16,-9 6-2-16,0-6-7 15,-12-3-2 1,3-5-2-16,-12-5 1 16,0-3-13-16,-12-16-3 15,4 1-10-15,-1-14 0 16,6 0 7-16,6-8 7 15,3 3 6-15,10-3 2 16,-1 3-2-16,18-1 2 0,-1 1 3 16,16 3 1-16,-3-1-1 0,9 0 1 15,-6 4 0-15,5-1 1 16,-2 2-2-16,0 1 1 16,0 0-37-16,-3-1-17 15,-4 1-93 1</inkml:trace>
  <inkml:trace contextRef="#ctx0" brushRef="#br0" timeOffset="245760.0252">9911 15317 188 0,'-14'-24'71'0,"11"13"-38"0,3-12-43 16,0 17 11-16,3-12-3 15,5-17 1-15,4-12 1 16,9-9 0-16,3 9 0 15,9 4-3-15,-12 17 2 16,-4 5 3-16,10 5 1 16,9 2 1-16,-15 20 0 15,-3-1 4-15,-1 24 5 16,1 21 4-16,-9-13 2 16,0-5 7-16,-3 13 6 15,-6 29-4-15,-3-34-2 16,0-6-6-16,-9 3-2 0,-12 8-8 0,1-10-2 15,2-19-4-15,0-16-1 16,6-19-10-16,9 3-5 16,0 0-23-16,9-18-8 15,12-16-4-15,6-6 1 16,6 3-7-16,-6 21-2 16,-4 3 23-16,10 3 9 15,-6 2 14-15,12 3 11 16,14 2 3-16,-14 14 23 15,-6 0 11-15,0 13 6 16,-3-3 5-16,-7 16-12 16,-2-2-3-16,-6 10-20 15,-3 13 2 1,-3-18 3-16,0-3 6 0,-6-2 5 16,-6 2-11-16,3-11-4 15,0-2-7-15,-3-5-4 16,3-11-5-16,6-3 0 15,0 1-2-15,12-9 0 16,-3 4 2-16,9-7 0 16,-3 4-7-16,6-3 0 0,-3 2-26 0,0 1-10 15,-4 2-44-15,1 0-20 16,6-5 4 0</inkml:trace>
  <inkml:trace contextRef="#ctx0" brushRef="#br0" timeOffset="246276.05">10727 14481 192 0,'0'-8'71'0,"0"8"-38"0,6 39-28 15,-3-33 19-15,-3 20 5 16,0 19 4-16,0-5-2 0,0-6-1 15,-3 32-17-15,0-13-1 0,-3 16-1 16,-3 32-2-16,3-43 0 16,3-8-1-16,-3-2 0 15,-3 10-4-15,3-16-1 16,0-13-1-16,3-15 1 16,0-9-2-16,3-10-1 0,0-1 1 0,3-12 1 15,3-14-1-15,3-5-1 16,6-3-2-16,0 16 1 15,-3 3-1-15,9 5 0 16,-3 3 0-16,5 8-2 16,4 10 3-16,-12 3 2 31,0 0 2-31,-6 11 1 0,-3-4 2 16,-6 15 1-16,-6 9 3 15,-3-12 1-15,3-6 1 16,-12 3 0-16,3-6 0 15,-3-5 0-15,-8 3-9 16,11-8-3-16,3 3-12 16,0-16-3-16,0-1-23 0,9-2-10 15,0 0-26-15,9-10-9 16,18-11-8 0,-6 5-28-16,0 3 41 15</inkml:trace>
  <inkml:trace contextRef="#ctx0" brushRef="#br0" timeOffset="246413.7586">11007 15042 168 0,'15'23'63'0,"-15"-7"-34"0,0 8-12 0,0-21 20 16,0 10-10-16,0 8-3 15,0-5-10-15,0-3-1 16,-6 3-8-16,0 3-3 0,0-11-8 16,0-8-4-1,-3-8-65 1,0-6-63-16,3-12 41 0</inkml:trace>
  <inkml:trace contextRef="#ctx0" brushRef="#br0" timeOffset="246560.8903">10977 14822 128 0,'6'-5'49'0,"3"2"-26"0,0 0-25 16,-3 3 11-16,0 0-6 16,0 0 0-16,3-2-3 0,0-1-1 15,-1 0-26-15,4 1-11 16,0-6-12-16,-3 3-5 15</inkml:trace>
  <inkml:trace contextRef="#ctx0" brushRef="#br0" timeOffset="247283.1687">11298 14600 124 0,'-8'26'46'0,"8"-26"-24"0,-18 48 5 0,18-43 21 15,-6 16-3-15,0-2-2 16,0 23-11-16,-6 37-3 15,0-7-16-15,0-1 10 0,0-7 4 16,3-11-6-16,6-19-1 16,0-5-12-16,3-5-3 0,6 3-5 15,3-9-1-15,0-10-12 16,0-11-5-16,-3 1-10 16,3-22-5-16,0 3-2 15,-3-24 1-15,0-11 6 16,-6 24 2-16,0 3 12 15,-9 8 9 1,3 3 14-16,-6 10 7 16,0 0 3-16,0 8 1 15,3 0-7-15,0 8 0 16,6 5-8-16,9 0-3 16,6-2-4-16,0-9-1 15,-3 1 2-15,9-6 2 16,0 1-2-16,3-9 0 0,-4 3-19 0,4-8-7 15,-3 3 7-15,0-8 4 16,-3 5 10-16,-3 0 5 16,0 0 4-16,-6 8 3 15,0 0 21-15,-6 16 10 16,0 0 5-16,-6 16 2 16,3-3-9-16,-6 11-4 0,-3 18-9 15,6-18-3-15,0-5-11 16,6-1-3-16,3 6-5 15,3-16-1-15,-3-3-4 16,6-10 1-16,6-11-20 16,0-8-7-16,-4 2-4 31,4-23-1-31,6-15 9 0,-6 17 6 16,-3 6 10-16,-3-3 6 15,0 6 13-15,-3 7 6 16,-3 3 9-16,0 14 6 15,-3-1-1-15,0 24 3 16,0-2-6-16,-3 13-3 16,0 18-10-16,0-18-3 0,3-6-5 0,0 0-3 15,6 9-3-15,6-11-1 16,5-14-47-16,7-12-21 16,0-9-44-1,6-21-48-15,0-13 58 16</inkml:trace>
  <inkml:trace contextRef="#ctx0" brushRef="#br0" timeOffset="247499.4993">11849 14380 272 0,'-6'8'104'0,"6"-8"-56"0,-3 32-38 15,3-30 23-15,0 28-3 16,0-4 4-16,-3 19-1 0,0-5 2 15,-6 23-19-15,0-7-3 0,-3 15 1 16,1-10-8-16,-1 8-1 16,3-11-5-16,3 6-1 15,0-12-52-15,6-4-24 16,6 8-87 0</inkml:trace>
  <inkml:trace contextRef="#ctx0" brushRef="#br0" timeOffset="249362.7187">12245 14756 212 0,'-3'-11'79'0,"3"11"-42"0,0 3-26 15,0 0 23-15,0 4-14 16,0-1-1-16,3 18-2 16,-3 28-2-1,0-9-7-15,0-6 8 0,0 8 4 16,0-5-4-16,0-1 1 15,0-4-10-15,0-6-4 16,0 5-5-16,3-18 1 16,-3-3 3-16,6-18 1 15,6-14-4-15,0-2 1 16,-3 3-5-16,6-22 1 0,14-18 0 0,-8 21 2 16,-3 5 3-16,0 8 2 15,-3 3-1-15,-3 18-2 16,-3 1 1-16,-3 20 1 15,-6 25 1-15,0-17 3 16,0-2 8-16,-6 8 3 16,-3 13-2-16,3-22 1 0,0-1-5 15,3-4 1-15,0-2-5 16,3-11-2-16,3-13-2 16,3 0-3-16,0 0-2 15,6-26 1-15,-3 5-6 16,8-16 0-16,13-19-19 15,-12 27-6 1,-3 8-23-16,6-2-8 16,6-9-19-16,-13 19-9 15,1 2 17 1,-3 6 26-16,0 2 46 16,-3 6 41-16,0 2 21 15,-3 11-8-15,-3-2-4 0,-3 18-16 16,0-3-5-16,0 13-16 0,0-5 2 15,-6 6 3-15,3-4-6 0,-3-4-3 16,-3 5-7-16,6-17-2 16,3 1-24-16,-3-21-7 15,0-21-19-15,3 2-6 16,0 3-21 0,3-22-21-1,3-26 43-15,0 30 69 16,-3 4 37-16,3-2-2 15,-3 6-1-15,3 4-14 16,-3 1-3-16,3 7-14 16,-3 3-6-16,3 0-6 15,0 3-7-15,3-5 0 0,3-6 4 16,-4 8 2-16,1 3-16 0,6-1-7 16,-3 4 3-16,6-1 3 15,-3 3 9-15,3 0 3 16,3 3 18-16,-9 5 7 15,-4 0 16-15,-2 21 6 16,0-5-1-16,-9 21-2 16,0-5-3-16,-6 26-1 0,1-5-7 15,-4 19-2-15,3-12-9 0,0 14-1 16,0-10-7-16,3-1-1 16,0-10-9-16,3-8 0 15,3-5-8-15,6-19 0 16,0-5-13-16,9-24-4 31,6-21-9-31,-9 0-5 0,-1 5 5 16,-8-13 3-16,-3 5 17 15,-12 1 9-15,-8-4 26 16,5 19 10-16,3 0 13 16,-6 11 5-16,3 0-12 15,0 8-3-15,3-1-18 16,3 3-5-16,0 1-8 0,9-4-3 15,0 1-3-15,9-8 1 16,0 2 1-16,18-15 0 16,18-17-27-16,-12 11-11 15,-7 3-8-15,7-21-2 16,12-27-11-16,-21 29-3 16,-4 3 34-1,-2 0 15-15,-3 6 40 0,-3 1 18 16,-3 7 15-16,-3 9 6 15,-3 4-25-15,0 20-10 16,0 1-16-16,-3 23-5 16,0-5 0-16,-6 24 4 15,0-5 1-15,-3 16 3 16,0-9-4-16,0 1 0 0,3-9-11 16,3-4-3-16,3 7-1 15,6-26 0-15,0-3-13 16,3-16-5-16,0 0-1 15,3-28-1-15,0 1 3 16,3-15 3-16,0 6 2 16,-1-1 1-16,-2 3 4 0,-3 8 3 15,-3 5 5-15,-3 16 2 16,-3 0 8-16,0 18 6 16,-3 22 3-16,3-8 1 15,0-6-7-15,0 1 0 16,3 7-10-16,3-15-2 15,-3-4-1 1,12-4 0-16,9-3-7 16,-6-5 0-16,0-1-35 0,5-18-14 15,-5 1-110 1</inkml:trace>
  <inkml:trace contextRef="#ctx0" brushRef="#br0" timeOffset="251349.8155">13733 14116 236 0,'-15'-8'90'0,"15"8"-48"0,-11 13-27 0,11-13 26 0,-9 24-13 0,3-3-1 15,-9 26-10-15,3-7 0 16,-3 42-10-16,3-13-4 0,-3 37 0 16,3-16 9-16,0 21 4 15,3-19-10-15,6 6-5 16,0-13 1-16,12-6 2 31,-3-12-21-31,15-17-10 0,-3-8-18 16,12-26-5-16,-3-3 11 15,-1-23 9-15,-5-1 12 16,-3-2 9-16,-3 0 8 16,-6-1 5-16,0 4 25 15,-6-1 13-15,0 3-6 16,-6-8-3-16,3 3-13 0,0-8-5 16,0 2-8-16,6-7-5 15,0 5-4-15,3-8 1 16,-3 5 1-16,5 0 2 15,-2 3-3-15,6 5 0 0,-3 3-1 16,3 13 0-16,-3 0 4 16,0 16 1-1,-3-3-1-15,-3 13-2 16,-3-2 3-16,-6 8 2 16,0-3 2-16,-6 3 1 15,3-6 4-15,-3 6 5 16,3-5-7-16,-6-9-3 15,3-2-4-15,-3-11-3 16,3-2-4-16,3-14-2 0,0 1-4 16,9-17 1-16,0 6-2 15,3-19 0-15,0 9 3 16,6-9 3-16,0 8 3 16,12 3 3-16,-6 5-2 15,6 11 0-15,-7 2 1 16,1 19 2-16,-3-2 1 0,-3 20 3 15,-3-5 3-15,-3 6 5 16,0-3-6-16,0 5 0 16,-3-6-4-16,3-1-1 15,0-4-1-15,3-7 1 0,-3-3-4 16,6-14 0-16,-3 4 1 31,5-19 2-31,-2 5-6 0,3-21-1 16,-3 5-3-16,6-8 0 15,-3 8 2-15,0 3 4 16,-3 6-6-16,-3 9 1 16,-1 4 1-16,-2 20 1 15,0-2 5-15,-3 19 2 16,0-6 0-16,-3 8 1 0,0-3-2 16,0 1-1-16,0-3-2 15,3-6 1-15,0-2-1 16,0-8-2-16,0-3-4 15,3-15 0-15,3 2-3 16,0-16 0-16,0 3 1 16,3-8 4-16,0 5 1 0,9 3 3 31,-3 2 1-31,5 1 1 16,-2 2-3-16,3-3 2 15,-3 3 3-15,3-2 1 16,-4 2-4-16,1-2 1 15,-3 2 0-15,0-3 2 0,-3 3-3 16,-3 0-2-16,0 3-7 0,-3 0-4 16,-3 2 3-16,-6 9 2 15,0-1 9-15,-9 8 5 16,0-2 13-16,-9 13 6 16,3-3 1-16,-3 11 2 15,3-3-6-15,0 6-1 16,3-4-11-16,7 4-3 0,2-6-6 15,6-2-1-15,-1-4-8 16,10-4-2-16,0-3-18 16,6-8-7-16,-3 0-27 15,6-5-13-15,-3-1-34 16,0-15-20 15,-4 5 65-31,4-8 221 31,-6 1-48-31,0 1-13 16,-6 9-42-16,0 0-21 16,-6 13-3-16,0 0 1 15,-3 8-16-15,0-3-1 0,0 8-2 0,3-2-2 16,0 5 0-16,0-3-10 0,6-2-1 16,-3-1 0-16,6-4 3 15,-3-1-5-15,9-2-1 16,-3-1-14-16,9-2-3 15,-4 0 14-15,4 3 6 16,-3 0 3-16,0 4-1 16,-3-1 1-1,-3 10 1-15,0-3 16 16,-12 8 9-16,0-2-1 16,-12 2-1-16,3-3-2 15,-9 1-3-15,3-3-10 16,-9-3-6-16,3-3-21 15,-2-4-6-15,2-1-31 16,6-16-13-16,3 1-50 0,12-27-21 16,0 5 24-1</inkml:trace>
  <inkml:trace contextRef="#ctx0" brushRef="#br0" timeOffset="251687.8517">14972 14399 276 0,'8'-8'104'0,"-8"8"-56"0,9 2-34 0,-6-2 26 15,0 6-5-15,0-1 2 16,0 11-14-16,0-3-6 16,-6 24-10-16,0-5 2 0,-6 21 1 15,0-8-8-15,-5 24 0 16,2-11-2-16,-3 5 0 31,3-10 0-31,3-3 0 0,0-7-16 16,3-12-6-16,3-4-14 15,0-19-2-15,0 0-2 16,0-21 2-16,3-1 16 16,0-2 11-16,0 3 27 15,3 0 11-15,0 2 12 16,3 1 5-16,0 2-14 0,6 0-6 16,-3 0-14-16,12-3-4 15,-3 4-4-15,-1-7 1 16,-2 4-35-16,3-4-13 15,-3 4-112 1</inkml:trace>
  <inkml:trace contextRef="#ctx0" brushRef="#br0" timeOffset="256720.7711">14677 8464 256 0,'-12'-3'96'0,"12"3"-52"0,-3 27-40 0,3-25 21 16,-3 28-16-1,0-7-2-15,-3 36 1 16,3-9 3-16,-9 24-6 16,3-11 10-16,-6 19 7 0,3-13-7 0,-2 5-1 15,2-15-8-15,3-9-4 16,3-8-4-16,6-13 1 15,0-5 1-15,9-29 0 16,0 0 0-16,6-19 0 0,-1 3-5 16,4-14 1-16,-3 6 2 15,3-5 3-15,-3 5 0 16,0 13-1-16,-3 2 1 16,-6 20-1-16,0-1 0 15,-3 19 2-15,0-3-3 16,-6 16 0-1,3-5 3-15,-3 7 1 16,0-7-4-16,3 0-1 16,0-6-39-16,3-10-17 15,0-2 0-15,6-20 2 16,-4 1 29-16,7-16 16 16,0 2 6-16,6-10 3 15,-3 5 2-15,6-2 2 0,-3 5 14 16,3 0 7-16,-4 2 2 15,4 6 0-15,-3 0-12 0,0 5-5 16,-3 2-5-16,0 6 0 16,0 0 2-16,-6 3 2 15,-4 0 12-15,-5 7 5 16,0 1-4-16,-8 5 1 0,-1-3-6 16,-6 0-1-16,0-2-8 15,-6-6-2-15,3 0-4 16,3-13-1-16,0 3-21 15,12-16-10-15,0 2-37 16,9-26-14-16,0 6-27 31</inkml:trace>
  <inkml:trace contextRef="#ctx0" brushRef="#br0" timeOffset="257191.4022">15055 8358 168 0,'12'-10'66'0,"-12"10"-36"0,9 8-7 0,-6-8 26 15,0 15-12-15,0 1-3 16,-3 24-12-16,0-8-1 0,0 29-12 16,0-11-5-16,-6 29-3 0,0-13 7 15,-3 8 7-15,0-10-5 0,3-1-3 16,0-4-7-16,6-14-2 16,0-8-28-16,6-19-12 15,0-2 1-15,6-13 4 16,-3-1 19-1,6-10 10-15,-3 1 6 16,5-4 2-16,1 0 11 16,0 1 7-16,-3 2 2 15,3-3 3-15,-3 1-13 16,3-4-3-16,-4 1-5 16,1-5-2-16,0-1 3 15,-3-2 0-15,0 2-1 0,-6 4 1 16,0-1-2-16,-12 8 2 15,3 2 0-15,-15 20 3 16,3-4 21-16,-3 17 12 16,4-6 0-16,-1 13-1 15,0-5-17-15,6 1-5 16,3-7-10-16,6-1-4 0,0-4-1 16,12-2-1-16,-3-3 0 0,9-8 2 15,-1 1-12-15,4-9-6 16,-3 0-40-16,0-2-18 15,-3 0-77 1</inkml:trace>
  <inkml:trace contextRef="#ctx0" brushRef="#br0" timeOffset="259544.8426">19076 14938 480 0,'-24'16'178'0,"18"-5"-96"0,-2-1-157 15,5-10 1-15,0-5-113 16,0-13-41-16</inkml:trace>
  <inkml:trace contextRef="#ctx0" brushRef="#br0" timeOffset="265065.951">15481 14883 244 0,'-6'2'93'0,"6"-2"-50"0,6-2-17 16,-3 2 29-16,2-3-29 0,-2 1-11 15,6-4-8-15,0 1-1 16,3-8-3-16,-3 2-2 0,9-7 2 16,-3 2-2-16,-3-8 2 15,0 5-2-15,-6-4 2 16,-3 1 0-16,-6 4 3 0,0 2-3 16,-6 5-2-16,0 4 0 0,-6 9-1 15,3 1 8-15,-3 23 5 16,3-5-6-16,3 9-4 15,0-7 2-15,3 20 4 16,0-6-1-16,3 8 1 16,3-8-5-16,3-3-1 31,0-5-1-31,9-10-2 0,-3-3-8 16,15-30-5-16,-6 4-20 15,12-11-8-15,-6 2-23 16,2-15-10-16,-2 5-9 15,3-16-8 1,-3 8 48-16,0-6 74 16,-4 6 37-16,-2 8 15 0,-3 5 2 15,-3 11-22-15,-3-3-11 16,-3 29-30-16,0-5 0 0,-6 19-1 16,0-6-5-16,-6 5-1 0,3-4 2 15,-6 20 3 1,3-5-6-16,-3 8-3 0,3-5-6 31,3-9-4-31,0-4-5 0,6-17-2 16,0-2-8-16,6-26-4 15,0 2-6-15,3-10 0 16,0 2-3-16,3-19 0 16,-3 9 6-16,3-8 5 15,-4 7 9-15,1 4 6 16,-3 4 11-16,0 16 5 0,-3 1-5 15,0 18-3-15,-3-3 0 16,0 14 0-16,0-3-6 16,0 5 0-16,-3-3-1 15,3 1 0-15,0-3-5 16,3-3-1-16,0 0-19 16,9-5-7-16,0 0 12 0,2-8 7 15,-2 0 5-15,6-8 6 16,-3 3-1-16,3-6 1 15,-3 3 2-15,3-5 0 16,-4 2 0-16,4-7 2 16,-3 2-1-16,0-3-1 0,-3 4 3 31,-3-7 0-31,0 7 12 0,-3-4 5 16,-3 3 1-16,-6 0 2 15,0 3-2-15,-9 10-1 16,3 1-4-16,-9 18 0 15,0 0-3-15,-3 13 0 16,3-6-3-16,0 4-1 16,3-3-1-16,0 15 2 0,4-4-5 15,5 2-3-15,0-5-1 16,12-9-1-16,-1-4-11 16,10-11-3-16,-3 0-22 15,6-21-7-15,-3 2-10 16,0-5-5-16,0 3 10 15,-1-14 6 1,-2 6 19-16,0-13 10 16,0 5 16-16,-3-3 11 15,0 6 24-15,-3 7 10 16,0 3-2-16,-3 16-1 0,0 0-16 16,-3 16-8-16,0-3-10 15,0 8-5-15,0-2 3 16,0 5 4-16,-3-3 6 0,0 5 3 15,0-4-9-15,0-1-3 16,0-3-6-16,3-15-3 16,0 0-3-16,8-6 1 15,4 0-8-15,3-10-2 16,-3 2-3-16,9-12-1 16,-3 4-19-1,9-10-7-15,-7 5 3 16,4 0 5-16,-6 6 12 15,0-3 6-15,-3 2 9 16,-3 3 3-16,-1 3 9 16,-5 2 4-16,0-2 14 15,-3 8 8-15,-3 2-4 16,-3 9 0-16,0 2-6 0,-9 10-2 16,3-2-5-16,-6 5 1 15,3-2 2-15,-2 2 1 16,2-3-6-16,0-2-3 0,3-3-8 15,6-2-3-15,0 0-3 16,6-4 3-16,0-1-9 16,6-9-3-16,-4 0-4 0,7-10-3 15,-3 3 1-15,3-14-1 16,0 3 0-16,0-6 2 16,-3 6 10-16,0 0 4 15,-3 2 8-15,-3 9 2 16,0-3 13-16,-6 26 5 31,0-3-4-31,-3 19-1 0,0-5-5 16,-3 24-1-16,0-8 4 15,-9 26 1-15,3-11-1 16,-6 1 2-16,3-8-8 16,-6 2-2-16,3-8-5 15,-2-7-1-15,2-6-10 16,-6-16-3-16,3 0-11 0,-3-18-1 15,4-1-7-15,8-36-1 16,3 5-11-16,18-3-1 16,0 6-9-16,14-6-3 0,-2 6 16 15,6 2 10-15,-6 6 17 16,6 7 9 0,-4 3 26-16,4 8 14 15,-3 0-6-15,6 6-3 16,-3-1-2-16,-1 3 0 15,-2 0-14-15,3 0-8 16,-3 0-3-16,0-2 0 16,-7-1-34-16,1-5-16 15,-3 0-24-15,0-8-10 16,-3 0-18-16,3-10-29 16,-3 5 48-16,3-6 300 31,-3 3-70-16,-4 3-13-15,-2 11-53 16,0-1-28-16,-6 22-16 0,0-1-5 16,-9 30-19-16,3-6 2 0,-11 14 1 15,2-8-4-15,-12 23 0 16,6-10-8-16,-3 13-2 0,3-10-11 16,1 2-5-16,2-8-34 15,3-7-13-15,3-9-68 16,3-13-31-16,0-5-8 31</inkml:trace>
  <inkml:trace contextRef="#ctx0" brushRef="#br0" timeOffset="266939.1109">17582 14203 140 0,'-6'-32'55'0,"6"32"-30"0,0-45 8 0,0 37 25 16,3-8-4-16,0 3-2 15,0-3-1-15,0 3 0 16,0 8-27-16,-3-1-1 0,0 30 1 16,0-3-9-16,-6 35-3 15,3-8-7-15,-6 39-2 16,0-13 5-16,-3 21 5 0,3-13 2 0,-6 16 0 15,4-13-3-15,-4-3 0 16,3-13-7-16,3-11-1 16,0-8-2-16,3-13-2 15,3-5-4-15,6-29-2 16,0-1-2-16,6-31 2 31,0 5 2-31,9-26-1 0,-4 8 1 16,16-17 3-16,-6 9 0 15,3 5 3-15,-3 8-3 16,-4 19 0-16,-2 2 1 16,-6 26 2-16,-3 1-3 15,-6 18 0-15,0-5 1 16,-6 23 2-16,3-7-8 0,-3 10-1 16,0-7-27-16,3-1-13 15,0-5-22-15,9-8-9 16,-3-5-33-1,9-16-43-15,-3-3 56 16</inkml:trace>
  <inkml:trace contextRef="#ctx0" brushRef="#br0" timeOffset="267217.7815">17841 14846 236 0,'6'-32'90'0,"-6"32"-48"0,12-40-25 0,-9 32 27 16,3-7-19-16,-3 1-3 15,3 1-10-15,-3 0 0 16,3 5-7-16,-3 0 6 0,3 13 4 15,-1 1-5-15,1 12-3 16,-3-2-4-16,0 10-3 0,-3-2 7 16,-3 11 5-16,3-6-2 15,-3 2 0-15,0-4 0 16,-8-3 4-16,2-3-8 16,-3-11-1-16,0-2-5 15,3-16-1-15,0 1-10 16,6-15-5-16,0 4-17 0,9-22-6 15,0 6-21-15,6-24-8 16,-3 7-42 0</inkml:trace>
  <inkml:trace contextRef="#ctx0" brushRef="#br0" timeOffset="267772.0663">18219 13981 340 0,'3'5'126'0,"-3"-5"-68"0,-3 26-39 0,3-23 32 15,-3 23-15-15,0-4-3 16,-9 25-13-16,3-7-5 16,-9 31-8-16,3-10-5 0,-11 27 1 15,5-14 0-15,-3 21 3 16,3-13-3-16,0 8 0 0,3-16-10 16,4-8-3-16,2-10-28 15,6-14-13-15,0-8-28 16,9-26-11-16,0-2-7 15,15-25 0-15,-4 3 48 16,10-5 26-16,-3 3 38 16,3 2 18-1,-3 2 34-15,0 4 18 16,-4-1-10-16,1 3-5 16,-3 0-26-16,0 0-10 15,0 3-14-15,0-5-5 16,-3-1-8-16,3-10-5 15,0 5-1-15,-1-5-1 16,1 2-5-16,-3-5-1 0,-3 6 0 0,-3 2 4 16,0 0-1-16,-9 6 1 15,0 2 0-15,-6 13 0 16,3 0 2-16,-12 19 2 16,3-5 8-16,-2 15 5 15,-1-5 8-15,0 13 6 16,3-5-5-1,3 8 0-15,3-8-13 16,12-2-4-16,0-3-7 16,12-9-1-16,-3-1-1 15,6-20 0-15,-3 1-9 16,8-19-5-16,-5 3-30 16,3-11-12-16,-3 5-131 15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17:51.53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17347 4019 288 0,'-83'-13'110'0,"83"13"-60"0,-81-32-30 0,69 27 32 16,-12-19-21-16,4 3-5 15,-7-24-12-15,3 10-4 16,9-25-5-16,3 7-4 0,15-21 0 0,0 10-4 16,18-31 2-16,-3 13-1 15,41-19-2-15,-8 14 3 16,38-6 0-16,-11 14 1 16,26 10 2-16,-18 14-6 15,27 10 1-15,-17 10-10 16,5 27-2-1,-15 0 8-15,-3 22 3 16,-11-4 21-16,-16 32 9 16,-8-10 2-16,-21 29 1 15,-3-11-3-15,-21 30 1 16,0-14-4-16,-24 19-2 16,3-9-9-16,-24 14-3 15,6-13-3-15,-11 2 1 0,8-13-2 0,-20-7 0 16,8-9-6-16,-14-16-1 15,8-5-10-15,-6-18-5 16,10 0-7-16,-1-19 0 16,10 0-25-16,5-5-10 15,6-1-31-15,6-4-13 16,4 2-38-16</inkml:trace>
  <inkml:trace contextRef="#ctx0" brushRef="#br0" timeOffset="20133.2688">1199 8379 244 0,'-6'16'90'0,"3"-5"-48"0,3-1-18 15,0-4 27-15,0-1-17 16,3 0 6 0,6-10-8-16,0 0-17 15,0-3 2-15,-3-3 1 0,0 3-6 0,0-13-2 16,3-16-3-16,0-3-2 15,2-15-1-15,4-6 0 16,-3-5-2-16,-6 13-2 16,0 8 1-16,3-16 1 0,0-32-3 15,-3 14-2-15,0 18 2 16,-3-2 2-16,0 12 2 16,0 12 1-16,0 7-5 0,-3 6-1 15,0 4-2-15,3 12 3 16,-3 2 0-16,3 5 3 15,0-2-1-15,3 21-1 16,0 8 3-16,3 23 0 16,0 11-1-16,-1 6 1 31,-2 5-4-31,0 7-2 0,0 9 2 16,0-8 2-16,0-3 6 15,0-8 4-15,0-10-9 16,0-25 0-16,0-4-2 15,3-1 2-15,9 3-1 16,3-7 2-16,-6-12 0 0,2-10 1 16,-2-16 0-16,-3-8 0 15,0 6 0-15,3-27 0 16,6-29-2-16,-12 18-2 16,0 9 1-16,3-14 1 0,2-32-1 15,-2 19-1-15,0 13 1 16,-3 8-1-16,-3 11 0 15,0 16 2 1,3 4-3-16,-3 4 0 16,0-3-6-16,-6 8-3 15,3 2-14-15,0 6-7 16,3-1-28-16,-6 6-13 16,3 0-87-1</inkml:trace>
  <inkml:trace contextRef="#ctx0" brushRef="#br0" timeOffset="25055.7001">1860 8035 360 0,'-9'-2'134'0,"12"-4"-72"0,6-1-52 0,6 1 28 16,8 1-21-1,10 0-5-15,6-3-5 16,6 2-2-16,-7 1-3 16,4 0-2-16,3 2 3 0,-13 1-2 0,16-1-1 15,-6-2-21-15,-4-1-11 16,-5 1-42-16,-15 0-15 15,-6-1-54 1</inkml:trace>
  <inkml:trace contextRef="#ctx0" brushRef="#br0" timeOffset="25354.9626">2163 7697 200 0,'-3'5'77'0,"0"-5"-42"0,3-3-4 0,0 3 32 15,0 0-13-15,0 0-2 16,0 6-5-16,0 7-3 16,0 5-21-16,0 6 0 0,0 11-1 15,-3 10-10-15,-2 15-2 16,-4 9-4-16,3-3-2 16,-3-2 1-1,-3-6 1-15,3-10-1 16,3-9-1-16,0-9-13 15,3-9-4-15,-3-11-37 0,3-10-16 16,0-13-42-16,0-19-18 16,0-18 24-1</inkml:trace>
  <inkml:trace contextRef="#ctx0" brushRef="#br0" timeOffset="25535.5858">1985 7779 324 0,'-3'-32'121'0,"6"32"-66"0,3 13-36 15,0-5 34-15,6 8-25 16,8 11-5-16,-2 10-12 15,6 15-5-15,0 15-3 16,0-1-3-16,0 0 1 0,-1-8-1 16,-2-10 0-1,3-11-7-15,0-5-3 16,-6-9-30-16,0-9-11 16,-10-12-45-16,-5-12-16 15,-8-19-7 1</inkml:trace>
  <inkml:trace contextRef="#ctx0" brushRef="#br0" timeOffset="25739.2371">2318 7646 316 0,'-3'-5'118'0,"-12"10"-64"0,0 14-19 0,9-8 40 16,-2 10-27-16,-4 10-7 16,-3 7-15-16,0 4-5 15,-6 13-12-15,-6 14-1 0,-3 0-1 16,-8 2-3-16,-1-2-1 15,-6-3-1-15,7 1-2 0,5-9-21 16,6-8-11-16,12-13-59 16,3-10-24-16,24-14-55 15</inkml:trace>
  <inkml:trace contextRef="#ctx0" brushRef="#br0" timeOffset="27440.2875">2979 7771 272 0,'-15'13'104'0,"12"-5"-56"0,-6-3-32 0,9-7 29 0,0-4-26 16,3-2-10-16,0-2-6 16,3-6-3-16,3-5 0 15,3-11 0-15,3-2 0 0,0-3 0 16,6-3 0-16,5 0 0 31,-2 6 2-31,0-1-3 0,-3 6 0 16,-6 11 3-16,-3 7 3 15,-6 11 20-15,-6 19 8 16,-3 10-12-16,-3 21-7 16,-3 11-6-16,-3 0-1 15,3 0-4-15,3-3 0 16,3-5-1-16,3-6-2 0,6-7-6 16,3-11-1-16,0-10-35 15,6-14-12-15,-1-10-43 0,4-14-18 16,0-15-3-1</inkml:trace>
  <inkml:trace contextRef="#ctx0" brushRef="#br0" timeOffset="27687.4048">3369 7387 192 0,'0'-29'74'16,"0"29"-40"-16,0 16 0 0,0-8 31 0,0 8-22 15,0 10-9-15,0 14-9 16,0 10-5-16,0 14-10 15,0-3 9-15,0-3 4 0,0-5 4 16,0-11 1-16,0-10-13 0,3-8-4 16,0-9-9-16,3-7-2 15,6-13 2-15,3-11 1 16,5-16-1-16,4-15 1 16,3-1-18-16,-3-2-4 15,-3 8-33-15,-6 7-14 16,-7 19-128-16,-5 11 58 15</inkml:trace>
  <inkml:trace contextRef="#ctx0" brushRef="#br0" timeOffset="27955.3229">2827 8350 352 0,'-6'3'132'0,"18"-6"-72"0,12-5-57 15,-6 0 28-15,6-2-9 16,8-3 1-16,22-6-8 0,17 1-4 16,1-4-6-16,-1-1-4 0,7 1 2 15,-1-1 0-15,-3 4 3 16,-8 6-19-16,-10 2-5 15,-8 6-43-15,-12 8-17 16,-15 2-79 0</inkml:trace>
  <inkml:trace contextRef="#ctx0" brushRef="#br0" timeOffset="29089.7298">3047 8647 288 0,'-6'-14'110'0,"1"12"-60"0,-1-1-23 0,6 0 34 31,0 1-25-31,0-1-8 0,6-2-13 16,2 0-5-16,10 2-5 16,6-2 1-16,6-1 0 0,3 4-2 15,-1 2-1-15,-8 2-1 16,0 1 1-16,-3 2-2 16,-6 6 2-16,-6 2 0 15,-6 6 1-15,-6 4-2 0,-6 1-2 16,-9 5 1-16,-12 0 1 15,-3 3-1-15,-2 0-1 16,2-6 1-16,3-2 1 16,6-3-3-16,3-5-2 15,7-5-1-15,2-3 0 16,6-3 3-16,6 0 0 0,9-2-2 16,6-3 0-16,11 3 2 0,4-3 0 15,0 2 1-15,3 4 0 16,-4 7 0-16,-8 3 2 15,-6 2 1-15,-3 3 1 16,-9 6-2-16,-9 2 1 31,-6-3 7-31,-9 6 3 0,-6-3-4 16,-2 0-3-16,-4-5-3 16,0-3-3-16,-5-7 1 15,2-7-1-15,9-1-22 16,3-12-10-16,12-4-31 15,9-3-12-15,12-6-46 16,9-2-60-16,12-3 56 16</inkml:trace>
  <inkml:trace contextRef="#ctx0" brushRef="#br0" timeOffset="29458.4566">3589 8681 372 0,'-12'13'140'0,"3"-5"-76"0,-6 11-59 16,7-11 27-16,-7 0-20 0,0 5-5 16,-3 8-4-16,0 3 0 15,3 2-2-15,0 3-3 0,3 6 1 16,3-4-1-16,3-4 0 16,4-3-3-16,4 2 1 15,7-5 2-15,3-5 1 0,12-3-2 16,6-5 2-16,3-2 1 15,-4-1 2-15,-2 0-1 16,-3 1-1-16,-6 2 3 16,-6 2 2-16,-6 6 15 15,-6 2 7-15,-6 1-9 16,-6 2-3-16,-6 6-5 0,-12 2-1 16,3-3-5-16,1-5-1 15,-1-5-17-15,6-8-5 16,3-10-44-16,3-9-19 15,6-13-85 1,3-5-44-16,6 0 103 16</inkml:trace>
  <inkml:trace contextRef="#ctx0" brushRef="#br0" timeOffset="29558.3268">3693 8488 348 0,'3'-3'129'0,"0"-2"-70"0,6 2-40 0,-6 3 32 16</inkml:trace>
  <inkml:trace contextRef="#ctx0" brushRef="#br0" timeOffset="29789.8222">3726 8480 635 0,'12'3'17'0,"3"2"-11"15,0 3-5-15,-3 5 2 0,-3 3-2 16,-3 8 2-16,-3 2-13 16,-3 6-3-16,-3 0 1 15,-3-3 5-15,0 3 4 16,-3-3 4-1,0-3-2-15,3-7-2 16,6-1 4-16,0-5 1 16,3-2 0-16,3-6 1 15,0-2-2-15,3-8 2 16,3-3 0-16,2 0 1 16,-2 0-9-16,0 0-4 15,0 0-68-15,-3 0-29 0,3-3-43 16</inkml:trace>
  <inkml:trace contextRef="#ctx0" brushRef="#br0" timeOffset="31476.0845">4116 7736 248 0,'-21'-8'93'0,"15"3"-50"0,6 0-44 15,3 2 20-15,3-2-15 16,3-8-2-16,6 0-2 15,3-3 2-15,6-8-1 16,2 0-58-16,16 3-24 0,6-3-16 31</inkml:trace>
  <inkml:trace contextRef="#ctx0" brushRef="#br0" timeOffset="31807.4935">4619 7313 192 0,'3'-13'74'0,"3"0"-40"0,3 2-42 0,-3 3 10 0,3-2-1 16,15-6 3-16,2-6-1 0,4-1-2 15,6-4 0-15,3-2-30 0,2 0-10 16,-2-11-10 0,0 6-11-16,-1-3 24 15,7 0 28-15,-3 2 17 31,-4 4 46-31,-5-1 22 0,-3 3-20 16,0 2-8-16,-4 4-23 16,-2-1-6-16,6 0-12 15,-3 0-3-15,-3 3 1 0,-1-3-3 16,1-2 0-16,0 2-1 16,0-3 1-16,6 4-26 15,2-1-10-15,-2 3-69 16,0 2-33-16,-6 6 67 15</inkml:trace>
  <inkml:trace contextRef="#ctx0" brushRef="#br0" timeOffset="32144.7144">4232 8332 288 0,'-24'16'107'0,"21"-11"-58"0,0 5-59 0,3 1 14 15,3 2-23-15,3 1-5 16,3-1-81-16,6 0-33 16,15 3 60-16,3 0 29 15</inkml:trace>
  <inkml:trace contextRef="#ctx0" brushRef="#br0" timeOffset="32291.5537">4542 8737 208 0,'-15'21'77'0,"18"-13"-42"0,0 8-41 0,3-6 12 16,0 3-9-16,3 3 2 15,0 0-65-15,2 3-28 16,4-1 25-16,0 1 16 0</inkml:trace>
  <inkml:trace contextRef="#ctx0" brushRef="#br0" timeOffset="32444.6975">4798 9324 184 0,'-12'53'68'0,"18"-29"-36"0,0-3-40 0,0-11 12 15,3 4-4-15,5 2 2 16,4-1-28-16,0 4-9 15,0 2-36-15,3 3-13 16</inkml:trace>
  <inkml:trace contextRef="#ctx0" brushRef="#br0" timeOffset="33307.5778">5578 6612 144 0,'-12'-16'55'0,"6"16"-30"0,-12 8 6 0,9 0 24 15,0 13-18-15,0 29-6 31,-3 32-15-31,3 40-5 16,0 40-6-16,0 47-2 0,0 39 1 16,3 9-2-16,0 7 1 0,1 4 9 15,-1-22 4-15,0-11-5 16,3-31-4-16,0-24-2 16,0-29-1-16,3-24-11 15,0-32-5-15,3-21-52 0,3-58-86 31</inkml:trace>
  <inkml:trace contextRef="#ctx0" brushRef="#br0" timeOffset="33791.3302">5545 6609 252 0,'-42'-2'93'0,"39"-1"-50"0,3 0-28 0,0 3 35 31,15-5-21-31,9 0-9 16,9-1-6-16,8-1-9 16,-2-1-3-16,3 0-1 0,5 0-1 15,10 2 2-15,8 1 1 16,-2 0 1-16,-4 2-33 16,-5 1-13-16,-6 2-56 15,-7 0-64-15,-8 0 45 16</inkml:trace>
  <inkml:trace contextRef="#ctx0" brushRef="#br0" timeOffset="34160.4966">6256 6509 84 0,'-3'-8'33'0,"3"5"-18"0,0 1 15 0,0 2 21 16,0 0-8-16,0 2 0 15,0 3-11-15,-3 9-3 16,0 7-16-16,0 11 8 0,0 15 2 16,0 25-3-16,0 15-1 15,0 24-9-15,0 27-2 0,0 26-4 16,0 10-1-16,-3 17-1 16,1 5-2-16,2 2 12 15,0-7 6-15,0-4 0 16,0-4-1-16,3-22-7 15,0-4-4-15,0-7-3 0,0-25 0 16,3-17-2-16,0-18-1 16,0-11-2-16,2-10 1 15,-2-11-10-15,3-13-5 16,-3-10-23-16,0-19-61 16,-3-6 3-16,0-20-14 15</inkml:trace>
  <inkml:trace contextRef="#ctx0" brushRef="#br0" timeOffset="34660.8081">5473 9779 148 0,'-9'-3'57'0,"6"1"-30"0,0-4 8 0,3 6 29 16,0 0-25-16,3-5-9 15,6 0-8-15,12 0 0 16,9-1-12-16,12 1-3 0,5 0-1 15,-2-3-3-15,3 0 0 16,11-3 1-16,7 3 0 0,-1 3 0 16,1 2 2-16,-13 1-3 15,-8 4 0-15,-7 6-32 16,-5 0-15-16,-3 3-47 16,-6-3-56-1,-6 0 40-15</inkml:trace>
  <inkml:trace contextRef="#ctx0" brushRef="#br0" timeOffset="36645.6308">6765 6175 140 0,'-6'-15'55'0,"6"4"-30"0,-15 0-3 0,9 6 20 15,-3 2-16-15,1 3-4 16,-4 6-8-16,-3 7-1 16,-3 5-7-16,-3 9 3 0,-3 10 1 15,-3 11-1-15,-2 10 0 16,-1 0 3 0,3 0 5-16,6-5-3 15,9-5 2-15,9-9-11 16,12-9-6-16,12-7 1 15,3-7-1-15,9-10 1 16,14-14 0-16,10-8 0 16,2-8 2-16,4-11-1 15,-12-7-1-15,-13-5 1 0,-8 4 1 16,-9 4 1-16,-6 7 1 16,-9 5 9-16,-12 3 3 15,-9 3-3-15,-12 3-3 0,-15 5-3 16,1 5-2-16,-4 5-1 15,6 3 0-15,4 3 0 16,2 2 0-16,6 3-2 0,12-5-2 16,3-1-2-16,3 1-1 15,6 2-1-15,3-2 0 16,6-1-44-16,9-2-17 16,9-2-72-1</inkml:trace>
  <inkml:trace contextRef="#ctx0" brushRef="#br0" timeOffset="37245.3935">7179 6339 88 0,'-6'0'35'0,"6"0"-18"0,-15-2 2 0,12-1 18 15,-3 0 0-15,0 3 0 0,-3 0-5 16,0 0 0-16,0 6-18 16,0 4-4-16,1 1 1 0,-1 0-3 15,0 2 3-15,3 0-4 16,0 0-2-16,3-2-5 15,3-1 0-15,6 1-2 16,3 0-2-16,3-6 3 0,5-3 2 16,7-2 0-16,0-2-1 15,0-1 1-15,-3 1-1 16,-3 2-3-16,-4 2 2 16,-5 6 5-16,-6 3 5 15,-9 7 6-15,-3 1 5 16,-8-3-4-1,-4 0-1-15,0-3-7 0,0 0 0 16,0-5-7-16,0-3-1 16,4-2-7-16,2-8-3 15,3-3-60-15,3-6-27 16,3-4-12 0</inkml:trace>
  <inkml:trace contextRef="#ctx0" brushRef="#br0" timeOffset="37845.5022">7087 6101 236 0,'-9'8'90'0,"12"-8"-48"0,3 3-47 0,0-3 15 0,11 0-11 15,4-5 1-15,6-3-2 16,3-6 0-16,0-1 2 16,-1-7 0-16,1-1 0 0,-6-1-27 15,-3-3-11-15,-6 3-39 31,-3 1-20-31,-6 2 45 16,-4 2 64-16,-2 3 37 16,-2 6 10-16,-4 7 2 15,0 6-23-15,-3 7-10 16,3 9-13-16,0 10-5 16,-3 10-5-16,-3 9-4 0,0 0 0 15,0-3 7-15,0-3 7 0,3-5-5 16,0-8-3-16,3-5-4 0,0-6-3 15,3-15-19 1,1-11-61 0,-1-8-56-16,0-10 41 15</inkml:trace>
  <inkml:trace contextRef="#ctx0" brushRef="#br0" timeOffset="38008.2616">7128 5924 192 0,'-15'-3'71'0,"15"3"-38"0,3 6-23 16,3 2 20-16,9 5-16 15,3 8-2-15,3 5-10 16,3-2-2-16,3-3 0 16,2-2 4-16,1-6 2 0,-3-8-5 15,-3-5 0-15,-1-5-56 0,-2-5-25 16,-3-6-9 0</inkml:trace>
  <inkml:trace contextRef="#ctx0" brushRef="#br0" timeOffset="38145.3146">7447 5855 204 0,'-12'-13'77'0,"3"13"-42"0,-3 5-10 0,6 1 27 0,-9 4-11 16,-6 14-3-16,-2 8-16 0,-10 10-6 16,-9 8-9-16,3 1-5 0,4-1 1 15,2-5-11-15,6 8-2 16,9-3-132 0</inkml:trace>
  <inkml:trace contextRef="#ctx0" brushRef="#br0" timeOffset="39356.1583">6661 9549 108 0,'6'-13'44'0,"-3"5"-24"0,3-3-6 15,-3 6 17-15,0-3 0 0,0 0 2 16,-3 0-3-16,0 3-1 16,-3-1-16-16,-3 1 3 0,-3 2 2 31,-3 6-2-31,-3 2 3 16,-9 3-8-16,-11 8-4 0,-10 5 2 15,-6 11 2-15,1 10 0 16,20 1 1-16,3-9-9 15,0 16-1-15,-8 38 0 16,8-6 3-16,9-11-2 16,12-7-2-16,12-11 0 0,18-14 1 15,15-7-1-15,8-11-1 16,4-13 1-16,-1-10 1 16,4-17-1-16,5-7-1 15,1-9 3-15,-6-2 0 16,-10 0-4-16,-8 3 1 15,-6 2 2-15,-15 3 3 0,-9 2-2 16,-12 1 0-16,-9-1-1 16,-15-2 1-16,-3 3-2 15,0-1 2-15,-5 4-2 0,-13-1-1 16,-2 5 1-16,-4 11 1 16,9 6 1-16,7 4 3 31,5 6-3-31,9 0-2 0,9 3-3 15,6-1-1-15,7 1-5 16,13-3-2-16,7-3-55 16,6-5-24-16,3-2-38 15</inkml:trace>
  <inkml:trace contextRef="#ctx0" brushRef="#br0" timeOffset="41007.1848">7009 10104 200 0,'-9'-7'74'0,"6"1"-40"0,-3 1-13 0,6 2 22 15,-6 3-21-15,0 3-7 16,-2 2-1-16,-1 3 0 16,0 3-7-16,0 2-2 0,-3 0 1 15,0 3 3-15,3-3 5 16,3 1-10-16,3-4-2 0,3-2-2 15,6 0 0-15,3 0-3 16,6-3 0-16,0-2 2 16,0-6 2-16,-1 3-2 15,1-2 0-15,-3 4 1 16,0 1 2-16,-3 2 12 16,-3 0 8-16,-6 6 4 0,-3 0 4 15,-3-1-3-15,-3 1 1 16,-6-1-10-16,-3-2-3 15,-2 0-8-15,-1-2-3 16,0-1-2-16,3-3 1 0,3 1-29 16,3-3-9-16,6-3-69 31,6-2-30-31</inkml:trace>
  <inkml:trace contextRef="#ctx0" brushRef="#br0" timeOffset="98289.8288">5729 6660 108 0,'0'-8'44'0,"0"8"-24"0,6-6 5 15,-3 4 20-15,0 2-7 31,-3 0 0-31,0 5-10 16,0-2-5-16,-6 7-13 0,3 1-4 0,-15 15-2 16,7-2-2-16,-10 10 1 15,3-2-4-15,-9 3 0 16,6-6 3-16,0 2 1 16,4-1-6-16,2-4 0 15,0-5-48-15,6-5-20 0,3-3-22 16</inkml:trace>
  <inkml:trace contextRef="#ctx0" brushRef="#br0" timeOffset="98558.5959">5914 6591 124 0,'-18'10'46'0,"18"-10"-24"0,-12 14 5 16,12-14 23-16,-6 10-26 15,0 1-12-15,-3 10-9 16,0-3-1-16,-9 27-1 31,4-8-1-31,-10 14 1 0,3-9-1 16,-9 14 0-16,3-9 0 0,-5 4 0 16,5-9-3-16,3 0 2 15,3-7-1-15,9-12-2 16,0-1-55-1,15-22-49-15,0 0 31 16</inkml:trace>
  <inkml:trace contextRef="#ctx0" brushRef="#br0" timeOffset="98839.6091">6069 6638 112 0,'-12'6'44'0,"12"-6"-24"0,-24 29-4 0,21-27 16 16,-15 17-13-16,3-3-5 0,-12 31-3 15,4-4 0-15,-13 28-5 16,6-10 3-16,-18 24 1 0,10-11 10 16,-13 5 7-16,7-10-14 15,2 5-5-15,6-10-7 16,6-1-2-16,4-10-17 0,11-19-8 15,3-4-55 1,21-23-40-16,-3-1 48 16</inkml:trace>
  <inkml:trace contextRef="#ctx0" brushRef="#br0" timeOffset="99105.7644">6161 6768 208 0,'-24'27'77'0,"24"-27"-42"0,-27 60-32 0,24-52 17 16,-17 27-12-16,2-6-2 16,-18 37-6-16,6-10-1 0,-12 28 1 15,7-15 0-15,-16 29 2 16,9-16-1-16,-11 21-1 0,8-16 1 15,-2 3-1 1,8-10-7-16,6-9-3 0,6-13-36 0,10-15-17 16,2-6-19-1</inkml:trace>
  <inkml:trace contextRef="#ctx0" brushRef="#br0" timeOffset="99422.3693">6226 7022 188 0,'-9'5'71'0,"9"-5"-38"0,-5 8-14 16,5-8 21-16,-3 11-22 15,3-3-10-15,-9 24-5 0,0-6-1 16,-18 35-1-16,3-11-1 0,-24 40 3 15,10-13-4-15,-16 42 0 16,10-19 3-16,-22 17 1 0,9-19 12 16,-5 16 7-16,8-19-11 15,7 3-4 1,5-16-4-16,6-8-3 0,7-8-17 0,8-18-9 16,3-6-44-16,18-21-19 15,0-2-3 1</inkml:trace>
  <inkml:trace contextRef="#ctx0" brushRef="#br0" timeOffset="99724.4101">6161 7578 152 0,'-15'2'57'0,"15"-2"-30"0,-9 24 8 15,9-21 29-15,-9 23-32 16,0-2-12-16,-15 24-13 0,4-6-6 16,-19 37 0-16,6-10-1 0,-11 40 2 15,5-17 8-15,-15 25 3 16,10-19 0-16,-13 21 0 0,6-21-7 16,4 7-4-16,8-15 1 15,3 0 0-15,7-16-6 31,8-10 0-31,3-6-39 0,12-24-14 16,3-4-54 0,24-28-24-16,-3-2 66 15</inkml:trace>
  <inkml:trace contextRef="#ctx0" brushRef="#br0" timeOffset="99993.9642">6155 8215 208 0,'-15'3'77'0,"15"-3"-42"0,-15 16-6 0,15-16 28 16,-12 16-27-16,3-3-9 15,-17 35-7-15,2-6-2 32,-12 21-6-32,6-10-4 0,-8 35-1 15,5-14 1-15,-15 24 1 16,10-16-1-16,-13 13-2 0,9-10-2 15,1-3 1-15,5-14-1 16,9-7-2-16,3-8-26 16,12-13-10-16,3-8-31 15,24-24-10-15,-3-1-14 16</inkml:trace>
  <inkml:trace contextRef="#ctx0" brushRef="#br0" timeOffset="100247.7219">6164 8644 228 0,'-21'11'85'0,"21"-11"-46"0,-21 37-19 15,18-32 27-15,-12 21-25 16,3-2-9-16,-17 32-2 0,5-9 2 16,-9 27-7-16,3-7-3 0,1 15-2 15,2-14-1-15,-3 9 0 31,6-11-3-31,0-5 0 16,4-11-12-16,8 3-5 0,0-8-25 16,12-13-8-16,0-6-52 15,9-23-27 1,0 0 65-16</inkml:trace>
  <inkml:trace contextRef="#ctx0" brushRef="#br0" timeOffset="100478.982">6158 9112 280 0,'-36'37'104'0,"36"-37"-56"0,-33 59-34 0,31-52 28 16,-13 25-25 0,0-5-6-16,-9 12-10 15,6-4-2-15,-3 7 1 16,3-5 0-16,3 3 0 0,4-6-5 15,2-2-1-15,3-6-28 0,9-2-13 16,0-5-17-16,9-9-6 16,-1-2-6-1,7-16-25-15,0 3 36 16</inkml:trace>
  <inkml:trace contextRef="#ctx0" brushRef="#br0" timeOffset="100611.0515">6164 9615 216 0,'-24'42'82'0,"24"-42"-44"0,-15 45-31 16,15-39 20 0,-3 7-34-16,0-3-11 15,-3 6-82-15,0-3-35 16</inkml:trace>
  <inkml:trace contextRef="#ctx0" brushRef="#br0" timeOffset="103657.3094">6863 7512 220 0,'-14'-8'85'0,"14"8"-46"0,-12-3-10 0,12 0 28 16,0 9-20-16,0-4-9 15,0 9-12-15,0-1-3 16,6 35-8-16,0-8 1 0,2 19 4 16,-2-6 11-16,3 8 7 0,0-7-6 31,3-1-2-31,-3-8-10 0,6-10-4 16,-3-5-3-16,3-27 0 15,-3 0 0-15,6-30 1 16,-4 7-5-16,4-33-1 15,-3 8 1-15,3-20 0 16,-3 7-10-16,9-16-3 16,-6 14-9-16,-1 7-2 0,-2 8-12 15,0 17-3-15,0 2-30 16,0 29-10-16,-3 0-40 16,6 18-16-1,-3-2 73-15</inkml:trace>
  <inkml:trace contextRef="#ctx0" brushRef="#br0" timeOffset="104274.114">7387 7519 184 0,'-9'-15'68'0,"9"15"-36"0,-21-19 15 0,19 16 35 15,-7-2-24-15,0 0-7 16,-9 5-18-16,3 0-4 16,-6 10-16-16,3 1-1 0,-3 13-1 0,4-3-2 31,-4 24 2-31,3-8 0 0,3 13 3 15,3-5-7-15,6-5-4 16,0-6-5-16,12-2 1 16,0-5-1-16,9-12 0 15,-3-1-3-15,12-28-1 16,-6 4-13-16,5-32-5 16,-2 4-1-16,0-12 3 0,-3 5 7 15,-3-21 5-15,0 11 6 16,-6 2 2-16,-1 8 15 15,-2 21 6-15,-3 3-1 16,-3 26 2-16,0 0-7 16,0 19 0-16,0-5-4 15,0 31 0 1,0-8-1-16,0 14 0 16,0-11-4-16,3-3-3 15,0-2-3-15,3-14-1 16,0-5-12-16,3-26-5 15,0 0-25-15,6-30-8 16,-3 6-19-16,3-34-6 0,-3 10-14 16,-3-24-30-16,0 11 45 15,-3-19 104-15,-4 14 52 16,1-1 21-16,-3 12 5 16,-3 17-36-16,3 9-17 15,-5 31-30-15,-1 1-8 0,0 39-2 16,0-6-3-16,3 33 2 15,0-11-4 1,0 31 1-16,0-12-5 16,3 5-2-16,0-11-3 15,6-8 1-15,0-10-43 16,9-19-18-16,-4-3-62 16,13-39-56-1,-3 0 64-15</inkml:trace>
  <inkml:trace contextRef="#ctx0" brushRef="#br0" timeOffset="104958.7257">7658 7451 376 0,'-9'21'143'0,"9"-21"-78"0,-3 32-49 0,3-30 32 16,3 6-24-16,0-3-8 15,9 1-10-15,-3-1-5 16,9-5 0-16,-3 0-1 0,3-8 0 16,-1 0-14-16,4-18-3 0,-3 5-13 0,-3-14-4 15,-3 6 2-15,-6-5 5 16,-3 5 15-16,-6 7 9 15,0 4 7-15,-12 18 3 16,0 0 14-16,-6 24 9 16,3-3-3-16,-2 13-1 31,2-2 1-31,-3 21 0 0,3-8-12 16,6 0-4-16,3-5-7 15,12-6-3-15,0-5-3 16,12-21-1-16,0 0-18 15,6-27-9-15,-3 4-15 16,5-17-5-16,-2 5-4 16,3-18-1-16,-3 8 21 0,0-13 10 15,-3 8 21-15,0 2 12 16,-7 8 38-16,-2 16 16 16,0 3-16-16,-3 18-7 15,-3 1-15-15,-3 28-6 16,0-5-3-16,-6 32 3 0,0-11 2 31,-3 6 4-31,3-8-9 0,0-1-2 16,1-7-10-16,5-11-5 15,0-5-14-15,8-19-2 16,1 0-16-16,15-39-7 16,-3 2-9-16,9-18-5 15,-6 8 14-15,2-25 9 16,-2 12 18-16,-3-1 8 0,-3 9 37 15,-6 12 18-15,-3 6-8 16,-3 16-1-16,-3 2-15 16,-6 35-4-16,0-5-7 15,-3 26-1-15,0-8-2 16,0 21 2-16,0-10-7 16,6-1-2-16,0-4-10 0,9-9-2 15,0-2-25-15,9-14-9 16,-4-2-28-16,7-26-11 15,-3-1-67 1,3-23-46-16,-3 4 86 16</inkml:trace>
  <inkml:trace contextRef="#ctx0" brushRef="#br0" timeOffset="105521.1601">8361 7218 312 0,'-15'2'118'0,"15"-2"-64"0,-15 22-43 0,15-20 26 15,-3 12-9-15,0-4-2 16,0 11-3-16,0-2 0 15,-3 15-13-15,0-5 5 0,0 22 3 16,3-6-4-16,0-3 0 16,0-5-4-16,6 0 1 0,0-5-11 15,12-16-2-15,0-3-4 16,9-13-1-16,-3 0-1 16,5-19 0-16,-5 3-4 15,3-15 0-15,-3 4-10 16,3-18-3-16,-7 8 0 15,-2-16 1 1,0 8 13-16,-6 3 6 16,-3 8 4-16,-6 4 3 15,0 4 12-15,-3 13 6 16,0 2 1-16,-3 19-1 16,3-3 1-16,-3 22-1 15,3-3 4-15,3 13 5 16,0-6-14-16,6 4-3 0,0-6-4 0,6-5 2 15,-3-3-5-15,9-10-3 16,-3-4-1-16,6-12-1 16,-4 0 0-16,7-14 2 15,-3 4-6-15,0-23 1 16,-3 7-10-16,-3-6-4 16,-3 5 4-16,-9-2 3 0,0 4 6 15,-6 4 4-15,0 5 1 16,-3 5-1-16,0 3 1 15,0 7-1-15,0 1-3 16,0 8 0-16,3-1-7 16,3 1-2-16,0 0-20 15,3 7-9 1,-3 1-58-16,6-8-23 16,0-1-21-1</inkml:trace>
  <inkml:trace contextRef="#ctx0" brushRef="#br0" timeOffset="107601.5543">7798 7953 92 0,'-18'-8'35'0,"18"8"-18"0,-12-13 11 0,12 11 19 16,0-1-2-16,0 0 0 15,3 6-5-15,0 0-1 0,3 12-21 16,0-1 5-16,0 36 4 16,0-8-13-16,0 38-5 15,0-12 3-15,0 14 4 16,0-10-8-1,0 5-2-15,0-11-4 0,0 5 1 16,-3-10-2-16,3-8-1 16,-3-8-8-16,0-21-3 15,3-6-3-15,-6-18-1 16,0 0 3-16,0-24 5 16,0 6 2-16,0-32 3 15,0 7-1-15,5-2 1 0,1 6 2 16,9 2 2-16,-3 5 5 15,9 13 6-15,-3 4-3 16,3 9 0-16,-3 1 0 16,-1 31 4-16,-2-4-6 15,-6 20-2-15,0-8-1 16,-9 14-1-16,0-6 0 0,-12 11 2 31,0-8-1-31,-5-3 0 16,2-7-3-16,-6-6-2 15,3-5-4-15,-3-6-2 16,3-2-28-16,0-5-13 16,4-3-39-16,5-16-18 15,6 2 0-15</inkml:trace>
  <inkml:trace contextRef="#ctx0" brushRef="#br0" timeOffset="107732.6314">8167 8795 148 0,'-9'0'57'0,"9"0"-30"0,-9 0-25 0,9 0 12 0,0-3-40 16,0 0-14-16,3 1-21 15,-3-1-7-15</inkml:trace>
  <inkml:trace contextRef="#ctx0" brushRef="#br0" timeOffset="108548.3155">8268 8522 252 0,'-15'-74'93'0,"15"74"-50"0,-14-10-30 0,14 7 24 16,-3 0-6-16,0 1 2 16,-3 2-13-16,0 0-2 15,-3 18-10-15,3-2-3 0,0 8 1 0,0-3-1 0,0 16 0 16,3-5 10-16,0 2 5 15,0-5-6-15,3 3-3 16,0-5-6-16,3-1-4 16,0-5 0-16,3-13-1 15,-3 0 0-15,3-11 0 16,0 1-7-16,0-19-3 0,0 5 1 31,0-32 0-31,-3 8 8 16,-3-2 2-16,0 5-2 15,0 5 1-15,0 6 2 16,-3 7 1-16,3 3-4 16,0 16 1-16,0 0 0 15,0 24 2-15,0-5 1 0,6 7 1 16,-3-2-5-16,3 5 1 16,0-5-2-16,2 0-2 15,1-6-8-15,3-5-5 16,-3-2-27-16,9-16-9 15,-3-1-21-15,0-17-6 16,-3 1 27-16,0-15 14 0,-3 8 24 16,0-5 11-16,-1 5 50 15,-2 8 24-15,0 2-7 16,0 11-1-16,-3 0-21 0,0 19-7 16,0-1-12-16,-3 14-3 15,0-5-5-15,-3 13-1 31,3-6-5-31,0 6 0 0,0-6-7 16,3-2-1-16,0-5 0 16,3-9 0-16,0-2-14 15,6-16-5-15,-3 0-10 16,6-18-3-16,-3 2 9 16,3-21 4-16,-1 8 8 15,4-8 5-15,-3 5 4 0,-3 8 1 16,0 3 14-16,-3 16 6 15,0 3-1-15,-3 23 2 16,0-3 0-16,0 22 2 16,-3-5-10-16,0 12-2 15,0-7-4-15,3 2-1 16,0-2-8 0,6-5-2-16,-4-6-42 15,7-16-19-15,-3 0-72 16,15-26-45-16,-6 3 85 15</inkml:trace>
  <inkml:trace contextRef="#ctx0" brushRef="#br0" timeOffset="108916.5182">8953 7792 284 0,'3'0'107'0,"-3"0"-58"0,0 26-35 16,0-23 26-16,0 34-11 15,0-5 0-15,0 37-3 16,0-11-1-16,-3 32-14 15,3-16 13-15,-3 8 6 0,0-11-13 16,0 1-5-16,0-14-12 0,3-16-5 16,0-7-15-16,3-25-7 15,0-2-6-15,0-37 0 16,0 3 16-16,-15-17 9 16,3 9 8-16,-15 5 3 15,6 5 18-15,-8 21 11 16,2 3-5-1,0 32-1-15,3-5-6 16,3 4-1-16,3-4-6 16,12 2-3-16,0-5-5 15,21-8-2-15,-3-3-1 0,15-8 1 16,-3 0-2-16,0-7-1 16,-4 2-26-16,-2-8-10 15,0 0-46-15,-6 0-20 16,-3 3-61-16</inkml:trace>
  <inkml:trace contextRef="#ctx0" brushRef="#br0" timeOffset="109169.1117">7783 9067 388 0,'-24'14'145'0,"24"-14"-78"0,18 2-69 0,-15-2 25 16,21-8-16-16,-6 3-2 31,50-19-3-31,-14 3 1 0,50-19-2 16,-18 3-1-16,39-8 3 0,-17 6-22 16,5 2-7-16,-15 7-88 15,9 17-40-15,-15 0 21 16</inkml:trace>
  <inkml:trace contextRef="#ctx0" brushRef="#br0" timeOffset="109365.7415">7968 9107 392 0,'-140'40'148'0,"140"-40"-80"0,-18 10-75 16,18-10 27-16,3 0-18 15,-3 0-3-15,33-5 2 16,-4 0 3-1,40-14-1-15,-10 3-4 0,57-26-2 16,-17 8 2-16,47-14 0 16,-21 6-57-16,26-1-23 15,-23 6-74 1</inkml:trace>
  <inkml:trace contextRef="#ctx0" brushRef="#br0" timeOffset="156331.602">11403 6294 264 0,'9'-2'101'0,"-9"2"-54"0,9-5-28 0,-7 2 29 0,4 0-15 15,0 1-4-15,6-1-8 16,0 0-3-16,15-2-10 16,-3 0-5-16,12-1-2 0,-7 1-1 15,10 2 0-15,-6 1 0 16,-1-3 0-16,-2 2 2 0,0 0 3 16,-3 1-2-16,-3-1-2 15,-4 0 0-15,-2 1 1 16,-3 2 1-16,-6 0 1 15,0 0-13-15,-3 2-7 16,-3 1-77-16,0 2-36 16</inkml:trace>
  <inkml:trace contextRef="#ctx0" brushRef="#br0" timeOffset="157149.1616">12608 6186 224 0,'-15'0'85'0,"15"0"-46"0,-9 5-10 0,9-5 28 16,0 0-7-16,0 0 0 0,0 0-11 16,0 0-4-16,9 0-19 15,0 0 1-15,9 0 3 0,-3 0-7 0,21-2 0 16,-7-1-7-16,22 0-2 16,-9 1-2-16,8-6-2 15,-8 2-2-15,15-1 1 31,-7-1 3-31,4 0 1 0,-7 0-1 16,-2 0-2-16,-9 2 3 16,-1 1 0-16,-8 0-1 15,-6 2-2-15,-3 1-15 16,-6 2-5-16,-3 0-83 16,0 0-36-16,-3 0-17 15</inkml:trace>
  <inkml:trace contextRef="#ctx0" brushRef="#br0" timeOffset="159222.1256">13787 5993 316 0,'-15'2'121'0,"15"-2"-66"0,3-2-33 16,0-1 31-16,3 1-15 15,0-1-4-15,9 3-9 31,-3 0-2-31,11-3-12 0,-2 1-4 0,21-4-1 16,-6 4 1-16,11-4 3 16,-5 4-7-16,9-6-2 15,-10 2-1-15,19-1 2 16,-10-1-1-16,10 0 2 16,-12 2 0-16,-1 1 3 15,-5 0-3-15,-6 0-2 0,-4 2 0 16,-5 0 1-16,-6 1-17 15,-6-1-6-15,0 0-48 0,-12 3-17 16,0 0-93 0</inkml:trace>
  <inkml:trace contextRef="#ctx0" brushRef="#br0" timeOffset="169481.0002">12656 6882 312 0,'-18'-13'118'0,"18"13"-64"0,-18-14-41 0,15 12 28 15,6-1-23-15,0 0-5 16,6-2-6-16,0 2 0 16,12 1-4-16,-3-1-2 0,17 6 0 15,-5-1 1-15,3 6 1 16,-6-2 3-16,-4 4 1 15,-5 1-3-15,-12 5-1 0,-3-3-1 16,-18 3 1-16,3-3-2 16,-11 3-1-16,2-3 3 15,-12 3 0-15,6-3 10 0,-8 1 3 16,5-4-7-16,3 1-3 16,3-1-9-16,15 1 0 15,3-3-1-15,18 2 2 16,-3-2-1-16,18 6 1 15,-3-7 2-15,17 1 0 0,-5 0-5 16,0 3-1-16,-3-3 5 16,-13 8 5-16,-2-3 18 15,-24 11 10-15,0-6 4 32,-20 6 0-32,2-3-13 0,-21 3-4 15,6-5-9-15,-17-1-4 16,8-2-12-16,1-8-6 15,8 0-27-15,12-11-13 16,3 1-21-16,27-14-7 16,0 3-56-1,24-17-65-15,-3 7 67 0</inkml:trace>
  <inkml:trace contextRef="#ctx0" brushRef="#br0" timeOffset="169681.6448">13049 6998 412 0,'-3'56'154'0,"3"-56"-84"0,-3 98-75 0,3-85 26 15,-3 35-12-15,0-6 0 0,3 29-5 16,0-10-1-16,-3 11-1 16,3-12-15-16,3 1-6 15,-3-10-32-15,3-12-13 0,0-4-63 16,3-30-64-1,0-2 66-15</inkml:trace>
  <inkml:trace contextRef="#ctx0" brushRef="#br0" timeOffset="169966.4089">12998 6927 384 0,'0'-50'145'0,"0"50"-78"0,-6-30-67 0,6 25 29 16,6-5-14-16,-3 2 2 15,6-6-8-15,-3 1-3 0,9 5-3 16,0 0-5-16,17 11 1 0,-5 0 1 15,15 12 2-15,-6-1-1 16,2 7 2-16,-5-3-4 0,-9 6 0 16,-6-5 10-16,-12 7 3 15,-3-2 8 1,-24 5 2 0,3-5-3-16,-12 8-1 15,3-6-8-15,-14 3-4 0,8-8-6 16,-3-2-2-16,7-3-24 15,5-3-7-15,3-2-39 16,18-6-16 0,0 0-93-16</inkml:trace>
  <inkml:trace contextRef="#ctx0" brushRef="#br0" timeOffset="170313.7844">13445 6832 376 0,'-15'-22'143'0,"15"22"-78"0,9-42-74 0,-6 34 25 16,3-5-15-16,-1 0-3 16,10-3 1-16,0 3 0 15,9-1 1-15,-3 4 0 0,6 10 0 16,-6 0-7-1,-1 10 0-15,-2-2 5 0,-3 8 3 16,-3-3 9-16,-9 6 6 0,0-3 9 16,-12 0 5-16,0-3-8 15,-6-3 0-15,3-2-9 16,-6-5 0-16,4 0-15 16,-1-3-3-16,3 0-31 15,0-3-14-15,3 0-106 31,6 1-77-31,0 2 90 16</inkml:trace>
  <inkml:trace contextRef="#ctx0" brushRef="#br0" timeOffset="176894.8683">12602 8065 152 0,'-21'-14'57'0,"21"14"-30"0,-29 16-25 0,26-16 12 0,-12 5-5 16,0 1 2-16,-9 7 3 16,3-2 3-16,-3 7-9 15,4-2 9-15,-1 5 3 0,3-2-6 16,3 4-1-16,0-4-9 31,6 5-3-31,0-3-3 0,9 3 0 16,0-6 0-16,15 3-2 15,-3 1 3-15,15-17 0 16,-3 0 3-16,5 14 1 16,-5-3-1-16,0 5 1 15,-6-3-2-15,-9 9 2 16,0-6 15-16,-15 0 9 0,0-5-8 0,-18 5-3 15,3-2-5-15,-9 2 0 16,7-3-6-16,-4-2-1 16,3-3-4-16,-3-5-3 15,3 0-34-15,10-8-15 16,2 0-44 15,9-10-45-31,0 2 46 0</inkml:trace>
  <inkml:trace contextRef="#ctx0" brushRef="#br0" timeOffset="177667.7292">12677 7779 208 0,'3'-6'77'0,"-3"6"-42"0,0 22-21 0,0-20 22 0,0 14-14 15,0-3-2-15,0 24-8 16,0-5 0-16,-3 24-7 15,0-9-3-15,0 27-1 0,0-10 1 16,-6 7 3-16,0-10 0 31,0 0 0-31,0-8-3 0,0-8-2 16,3-8 1-16,3-11 1 16,0-4-3-16,9-22 0 15,-3 0 1-15,3-27 2 16,-3 3-3-16,6-13-2 15,-3 6-1-15,3 1 3 16,0 4 0-16,0 5 1 0,0 5 0 16,-3 11 0-16,-1-1 0 15,1 25 2-15,0-3-1 16,-3 18-1-16,0-7 1 0,-3 7 1 16,0-5-1-16,0-2 2 15,0-4-4-15,0-1 0 31,0-4-1-31,3-7 0 0,0-3-31 16,3-8-13-16,0 0-21 16,12-19-6-16,-3 3 23 15,6-10 13 1,-3 2 22-16,2 3 7 16,-2 5 3-16,3 8 6 15,-3 0 1-15,-3 11 15 0,0-1 6 16,-3 6 8-16,-3 0 4 15,0 0-6-15,-3 0-1 16,-3 3-13-16,-1-3-4 16,1-6-7-16,-3 1-1 0,0-16 1 15,0-1-5-15,-3-7 1 16,1 3-13-16,-7-14-5 0,3 3 5 16,-6-21 5-16,3 10 3 15,0-2 3-15,3 7 1 16,3 6 3-16,0 5 5 0,6 16 4 15,0 0-6-15,6 14-3 16,0-1-1-16,9 6-1 31,-3-3 0-31,2-1 0 0,-2-1 0 16,6-4 0-16,-3 1-49 16,9-8-48-1,-6-1 26-15,11-15 29 16,-5 5 19-16</inkml:trace>
  <inkml:trace contextRef="#ctx0" brushRef="#br0" timeOffset="178063.7451">13296 7800 152 0,'-21'-50'57'0,"21"50"-30"0,-45-69-5 0,39 58 23 15,-6-2-5-15,3 0 1 16,-2 10-14-16,-1 1-7 16,3 25-11-16,0-4-6 0,0 26-2 15,3-11-1-15,0 35 2 16,3-11-1-1,0 30-1-15,0-14 1 16,0 10 1-16,0-12-1 16,3-3 2-16,0-11-2 15,0-5 2-15,0-11-2 0,3-16-1 16,0-2 1-16,-3-24 1 16,0 0-6-16,-6-31-1 15,0 4 2-15,-6-13 1 16,0 6 2-16,-6-11 2 15,4 8-3-15,2 8 0 16,0 5-1-16,9 11 0 0,0 0 2 16,6 7 0-16,0 1 0 15,9 2 0-15,-3 1-3 16,11-6 2-16,-2 2 3 0,12-7 1 16,-3 3-17-16,3-4-5 15,-1 1-40-15,-2 0-16 16,-3 2-21-1</inkml:trace>
  <inkml:trace contextRef="#ctx0" brushRef="#br0" timeOffset="180487.3426">13433 7641 200 0,'0'11'74'0,"0"-11"-40"0,-3 5-22 0,3-5 19 0,-3 8-10 15,3 0 1-15,-6 18-11 0,3-2-2 16,-6 29-5-16,3-8-5 0,-6 29 0 15,3-13 3-15,-3 24 1 16,0-14-1-16,0 3-2 16,3-13 1-16,3-5 1 15,1-9-3-15,5-20-2 32,0-6 4-32,5-24 1 0,1 1-16 15,0-17-5-15,0 3 2 16,-6-21 5-16,0 8 5 15,-12-5 4-15,1 5 2 16,-13 5 3-16,6 3 8 16,0 13 3-16,0 2-2 15,6 9 1-15,0 0-5 0,12 2 1 16,0-2-5-16,12 2-2 16,-3 0-3-16,12 0 1 15,-3-2 1-15,9-3 2 16,-7 0 1-16,4-5 1 15,-3 0-5-15,3-11 1 16,-3 0-9-16,0-3-2 0,-4 3-12 0,-2-2-3 16,0 2 14-16,-6 5 8 15,0 1 4-15,-6 5 3 16,0-1 7-16,-3 12 3 16,0-1 5-16,-6 8 1 15,3-2-4-15,-3 4-1 31,0-1-2-31,3-1 2 0,0-2-3 16,0 2 1-16,0-3-5 16,3 4-2-16,0-1-2 15,0 3 0-15,0-3-2 16,6 3-1-16,0-3 1 16,3 0-1-16,0-2 0 15,6-6 2-15,-3 0-3 0,9-10 0 16,-3 0 3-16,8-8 1 15,-2 2-30-15,6-26-12 16,-6 5-18-16,3-10-5 16,-4 5-19-1,1-13-31-15,-3 7 39 16</inkml:trace>
  <inkml:trace contextRef="#ctx0" brushRef="#br0" timeOffset="180871.3815">13915 7541 160 0,'3'-16'60'0,"-3"16"-32"0,0-3 7 0,0 3 29 15,0 5-17-15,0-2-4 16,-3 26-16-16,0-2-5 16,-3 28-13-16,0-7-3 0,-3 39-2 15,0-15 9-15,0 12 6 0,0-12-4 16,3 10 0-16,0-14-9 16,6-12-4-16,0-8-4 15,3-25 1-15,0-1-19 16,3-36-9-16,0 4-5 15,-3-25 0-15,-3 6 14 16,-9-8 10-16,0 6 8 0,-14 7 6 16,2 3 27-16,-15 34 15 15,6-3-4-15,-6 17-3 16,7-3-8-16,2 7-3 16,6-4-17-16,12 7-9 15,0-5-2-15,27-7-1 16,-3-4-2-1,18-2 2-15,-6-6 1 0,5-15 0 16,-5 0-25-16,0-11-8 16,-3 3-49-16,-4-3-22 15,-2 3-37 1</inkml:trace>
  <inkml:trace contextRef="#ctx0" brushRef="#br0" timeOffset="182120.9843">13105 8729 180 0,'-3'-19'68'0,"3"19"-36"0,3-13 9 0,-3 10 31 15,0-2-21-15,0 2-6 0,0 3-18 16,0 0-8-16,0 11-10 16,0-1-2-16,-3 27 3 0,0-5-6 15,-3 24-2-15,0-9 1 16,-3 30 0-16,1-11 5 16,-4-2 5-16,0-9-7 15,0-2-1-15,3-8-3 0,0-8-2 16,3-5-4-16,6-13 0 15,0-4 4-15,6-12 4 16,0 0-3-16,3-30-1 16,-3 3-2-16,9-13 0 15,-3 6 2-15,5-6 2 0,-2 8-1 32,6 5-1-32,-3 3 1 0,-3 7 1 15,-3 4-3-15,-3 23 0 16,0-2 3-16,-6 18 1 15,0-3-4-15,-6 11 1 16,0-5-9-16,0 2-2 16,0-5-25-16,0 1-11 15,3-7-42-15,9-7-19 0,-3-3-4 16</inkml:trace>
  <inkml:trace contextRef="#ctx0" brushRef="#br0" timeOffset="182652.8541">13326 9213 192 0,'5'-45'71'0,"-5"45"-38"0,3-21-14 15,-3 15 21-15,3 1-14 16,0 0-2 0,3-1-14-16,0 1-6 15,3 3-3-15,0-1-1 0,3 3 0 16,0 0 0-16,0 3 2 16,-3-1 1-16,0 6 1 15,0 0 0-15,-6 13 2 16,0-5-3-16,-9 16 0 0,3-3 10 15,-9-5 6-15,0-3-8 0,-9-3-1 16,3-2-6-16,0-10-1 16,0-1-3-16,7-24-1 15,2 4-1-15,9-9 0 16,0 3 2-16,9-11 0 16,-1 5-3-16,10-4 2 15,0 4-1-15,3 3 0 0,-3 3 0 16,6 13 0-16,-6 0 2 15,-1 14 2-15,-2-4-1 16,-6 17 2-16,0-3-4 16,-6 13 0-16,0-3 14 15,-3 11 6-15,0-5-1 16,-3-6 2 0,3-2-9-16,0-5-4 15,0-3-7-15,3-22 0 16,0 1 0-16,3-16 2 15,0 2 1-15,3-10 3 16,0 3-5-16,12-3-1 16,-3 2 0-16,8 6 0 0,-2 3-14 15,3 4-5-15,-6 4-28 0,3 2-10 16,-4 3-32-16,1-1-11 16,-3 4 0-1</inkml:trace>
  <inkml:trace contextRef="#ctx0" brushRef="#br0" timeOffset="182874.5991">13826 8946 288 0,'-12'0'110'0,"12"0"-60"0,-3 0-41 16,3 0 27-16,0 0-22 15,0 0-5-15,3 2-6 16,-3-2-3-16,3 0 1 15,0 0 3-15,-3 3 2 0,0 0-2 0,0-3-3 16,0 0 0-16,3 0-1 16,0 0 0-16,0 0 0 15,-3 0-55-15,3 0-25 0,-1 0-53 16</inkml:trace>
  <inkml:trace contextRef="#ctx0" brushRef="#br0" timeOffset="184006.1903">13817 9062 280 0,'-18'0'107'0,"18"0"-58"0,3 0-42 0,0 0 26 16,3 0-19-16,0 0-2 16,3 0-10-16,-3 0-4 15,5-3 1-15,1 1 2 0,3-1 2 16,-3 0-1-16,0 3-2 15,0 0 3-15,-3 8 2 0,-3-2 0 32,-6 10 0-32,0-3-3 0,-6 8 1 15,0-3-2-15,-6 9 2 16,0-3 9-16,-9 5 7 16,3-3-1-16,-2-2 1 15,2-3-6-15,3-5-3 16,3 0-10-16,12-8-5 15,0-3 3-15,12-7 2 0,-3-1 1 16,12-2-1-16,-4-1 1 16,13-4-1-16,-3-1-29 15,6 1-13-15,-3-1-22 16,-1-2-9-16,-5 2 5 16,-3 1 3-16,-3-1 41 15,-6-2 18-15,0 2 55 0,-6-2 23 16,0 2-10-16,-4-4-4 15,-2 1-29-15,6-2-10 16,-3 1-12-16,9-4-5 16,-3 3-1-16,9-5-1 15,-3 2 0-15,3 4 0 0,0-1 0 32,0 8 2-32,-1 2-1 0,1 9 2 15,0 0-2-15,-6 7-1 16,-3-2 3-16,-6 8 0 15,0 0-1-15,-6 3 1 16,0-4 9-16,-9 4 7 16,0-3-1-16,-12 2 1 15,6-2-8-15,-5-8-4 0,2 0-7 16,3-5 0-16,3-1-2 16,12-10 0-16,0 1-14 15,12-12-6-15,-3 3-9 16,12-8-1-16,-3 3 8 15,6-3 5-15,-4 3 8 16,7 5 7 0,-3 3 3-16,0 10 3 15,-3 3 10-15,-6 11 4 16,0-3 6-16,-6 10 3 16,0-2 0-16,-6 6 2 15,0-4-9-15,-3 6-3 16,0-3-6-16,0-2-1 0,0-4-7 15,3-7-1-15,0 0-2 0,6-10 0 16,0-1-11-16,11-16-5 16,1 4-10-16,12-17-3 15,-6 5 12-15,9-12 6 16,-7 4 9-16,-2 1 4 16,-3 2 3-16,-3 16 3 15,-3 3 14-15,-6 18 7 0,0-2-2 16,-6 16-3-16,-3-4-12 15,0 12-6-15,0-6-3 16,0 5-1-16,0-4-11 16,0 1-3-16,0-1-59 15,3 1-27-15,0-4-52 32</inkml:trace>
  <inkml:trace contextRef="#ctx0" brushRef="#br0" timeOffset="186095.5682">15010 8446 116 0,'-9'-35'44'0,"9"35"-24"0,-9-26 7 0,9 20 23 16,-3-4-6-16,0 2-4 15,0 0-14 1,0 0-3-16,0 8-14 15,1 0 8-15,-7 16 3 0,3 0 1 16,-12 31-1-16,3-7-6 0,-9 34-1 16,3-10 1-16,-6 20 3 15,7-12-7-15,-1 15-3 16,3-13 4-16,3 3 3 16,3-14-10-16,6-10-1 0,0-8-3 15,9-18 0-15,0-3-5 16,12-30 1-16,0 4-7 15,0-28-1-15,-3 7 5 16,-9-20 1-16,0 6 4 16,-21-2 3-16,3 4 0 15,-3 3-1 1,0 6 9-16,-3 10 6 16,4 0-3-16,2 8 1 15,3 0-13-15,9 11-2 16,0-3 1-16,9 3 0 15,-3-1 1-15,21 1 2 16,-4 0-1-16,16-9 2 16,-3 1-2-16,6-3-1 0,-7 0-19 15,1-5-10-15,-6 2 12 16,-3 1 9-16,-4 2 6 16,-5 0 4-16,-3 3-1 0,-6 7 2 15,0 1 0-15,-9 10 1 16,0-2 4-16,-6 15 5 15,0-5-1-15,-3 8 1 0,3-5-5 16,1 8-3 0,2-8-2-16,3-3-3 0,3-3-2 15,6-7-1-15,0 0 2 16,8-11 0-16,-2 0-8 16,3-22-2-16,0 7-5 31,3-22-3-31,-3 2 6 0,0 1 3 15,-3 5 6-15,-3 2 2 16,-1 3 4-16,-5 11 1 16,0 0 12-16,-3 16 5 15,0-1-4-15,-3 25-1 16,3-6-7-16,0 11 0 16,0-6-5-16,3 3-2 0,0 0 0 15,6-8-1-15,-3-5-14 16,12-13-5-16,-3 0-37 15,9-27-16-15,-3 5-57 16,3-23-34-16,-7 8 79 16</inkml:trace>
  <inkml:trace contextRef="#ctx0" brushRef="#br0" timeOffset="186296.2438">15466 8202 200 0,'0'-29'77'0,"0"29"-42"0,0 29-12 16,0-26 26-16,-3 18-16 15,0-3-4-15,-6 38 0 16,0-6 4-16,-9 27-18 16,0-14 12-16,-6 25 3 0,3-14-7 0,1 5-3 15,2-10-11-15,6-8-4 16,3-11-16-16,12-10-8 16,0-6-23-16,15-28-9 15,-6-1-39-15,6-42-15 16,-4 8-11-1</inkml:trace>
  <inkml:trace contextRef="#ctx0" brushRef="#br0" timeOffset="186496.2275">15546 8115 256 0,'12'-29'96'0,"-9"34"-52"0,-3 21-23 0,0-4 28 16,-3 1-20-16,3-4-3 16,-6 31-5-16,0-5-1 31,-6 32-11-31,3-14-3 0,-9 30-2 0,3-14 0 15,1 9 0 1,-1-14-5-16,6-5 1 0,3-11-22 16,6-13-8-16,0-6-51 15,9-20-20-15,-3-6-23 16</inkml:trace>
  <inkml:trace contextRef="#ctx0" brushRef="#br0" timeOffset="186681.0959">15540 8702 332 0,'-21'32'123'0,"21"-32"-66"0,-3 26-47 0,3-23 28 16,3 16-17-16,0-4-2 15,3 12-13 1,0-6-4-16,12 5-2 16,-3-2 0-16,6 0 2 0,-3-3-39 0,5-2-16 15,-2-1-69 1,3-15-64-16,-3 0 62 15</inkml:trace>
  <inkml:trace contextRef="#ctx0" brushRef="#br0" timeOffset="186877.4959">15850 8744 376 0,'-27'24'143'0,"27"-24"-78"0,-42 53-54 16,36-45 32-16,-21 29-16 15,4-5-1-15,-13 29-13 16,6-6-3-16,-12 25-6 15,7-14-1-15,-10 26 1 0,6-12-7 0,1-3-2 16,5-11-31-16,6 0-12 16,3-11-59-16,9-4-26 15,4-9-10 1</inkml:trace>
  <inkml:trace contextRef="#ctx0" brushRef="#br0" timeOffset="195896.727">6051 4985 48 0,'-3'26'19'0,"3"-26"-10"0,0 32-11 15,0-29 6-15,0 10-1 16,0-3 3-16,3 9-1 0,-3-3 0 16,3 8 1-16,-3-3 1 15,0 11-1-15,0-9-1 16,0 4-1-16,0-3 2 15,0 7-1-15,0-4 0 16,0 5-3-16,0-6 1 16,0 11-2-1,0-5 2-15,0 0 0 16,0-3 1-16,0 8-2 16,0-6 1-16,0 1 0 15,0-5 1-15,0 7 2 0,0-5 3 16,0 3-6-1,0-3-2-15,0 11-1 0,0-3 2 16,0-8-1-16,0-5-1 0,0 18 1 16,0-8-1-16,0 1 2 15,0-6 1-15,0 3 1 16,0-6 0-16,0 6-2 16,0-6 1-16,0 6-2 15,0-5 2-15,0 7-2 16,0-5-1-16,0 8 1 15,0-5-1-15,0 2 0 16,0-2 0-16,-3 8 0 16,0-3 0-16,0 0 2 15,0-5-3-15,0 5 0 16,0-6 1-16,0 9 0 16,0-8 0-16,0 7 0 15,0-7 0-15,3 5 2 0,0-5-1 16,0 0-1-16,0-6-2 15,0 6 1-15,0-6-4 0,0 3-1 16,0-5 3-16,0 3 1 16,0-6 2-16,0 3 2 15,0 0-3-15,0 2 0 16,0-5 1-16,-3 8 2 0,0-5-1 16,0 3-1-16,0-6-2 15,3 5-1-15,0-2 2 16,0 0 0-16,0-3 3 15,0 0 1-15,0-2-4 16,0 2 1-16,0-3-2 31,0 1 0-31,0-3 2 0,0 0 2 16,0-3-3-16,0-3 0 16,0 1-12-1,3-6-46-15,-3 1-9 16</inkml:trace>
  <inkml:trace contextRef="#ctx0" brushRef="#br0" timeOffset="196880.8863">6057 4265 44 0,'0'8'19'0,"0"-8"-10"0,3 11 2 16,-3-11 12-16,3 10-1 16,-3-2-1-16,3 11-7 15,0-3-1-15,0 13-6 16,-3-3 1-16,0 14-3 0,0-6 0 16,0 6-3-16,0-6 1 15,-3 32-2-15,3-13-1 16,-3 16 1-16,0-11-4 0,0 24 2 15,0-10 1-15,0-1 2 16,0-10 1-16,3 3 1 16,0-6-2-1,3 3 1-15,0-11-15 16,0 0-7-16,0-5-37 16</inkml:trace>
  <inkml:trace contextRef="#ctx0" brushRef="#br0" timeOffset="197865.4304">6054 4231 104 0,'-3'-3'38'0,"3"3"-20"0,6-5-8 0,-3 2 12 15,3 0 1-15,0 1 3 16,6-1-8-16,-4 1 0 16,10-1-11-16,-3 3-2 0,9-3 1 15,-3 1-3-15,21-1-2 16,-7 0 0-16,19 3-1 0,-10 0 0 16,7 0 2-16,-6 0-1 15,11 0-1-15,-8 0 1 16,2 3 1-16,-5 0 1 15,-3-3 1-15,-6 0-5 16,-4 0 1-16,-2 0 2 0,-3 0 1 31,-6 0 1-31,-3 0 0 0,-4 0-93 16</inkml:trace>
  <inkml:trace contextRef="#ctx0" brushRef="#br0" timeOffset="198849.1198">6759 4366 76 0,'-6'50'30'0,"6"-50"-16"0,-12 63-14 15,12-55 7-15,-3 19-4 16,0-6 0-16,0 29-3 15,0-10-1-15,0 15 14 16,0-7 8-16,1 10-6 0,-1-7-1 0,0 17-6 16,0-9 0-16,0 12-7 15,0-10-1-15,0 10 0 16,0-7 0-16,0 15 2 0,3-13-1 16,0 3 2-16,0-11-2 15,0 11-1-15,0-11 3 31,0 8 2-31,0-7 0 0,0 7 0 16,0-11-3-16,0 4 1 16,0-9-2-16,3 8-1 15,0-8 1-15,-3 9-1 16,0-12 0-16,0 11 0 16,0-7 0-16,0 2 2 15,0-8 3-15,0 5 4 0,0-8-4 16,0 6-3-16,0-9 1 15,0 12 0-15,0-9-1 16,0 3-2-16,0-5 1 16,0 2-1-16,0-5 0 15,0 3 0-15,0-6 0 0,0 1 0 16,0-6 0-16,0-3 2 16,0-2 1-16,0 8 1 15,0-3-5-15,0 3 1 16,0-6 0-16,0 3 0 15,0-5-3-15,0 5 0 16,0-2-25-16,0-12-9 0,0-1-32 31</inkml:trace>
  <inkml:trace contextRef="#ctx0" brushRef="#br0" timeOffset="199479.7775">6119 7379 64 0,'0'-2'27'0,"0"2"-14"0,9 8-15 15,-6-8 6-15,6 2 6 16,0 1 3-16,0-8-4 15,0-1-3-15,6 4-1 16,-3-1-1-16,8 0-5 16,-2 1 1-1,15-12 2-15,-3 4 1 16,9 2 1-16,-7 3 0 16,4-3-5-16,-6 0-1 0,3 8 1 15,-7 0 2 1,1-3 0-16,-3 0-1 0,0 9 3 15,-3-1 0-15,-4-2 1 16,-2-1 0-16,-3-7-2 16,0 0-2-16,-3 7-48 15,0-2-22-15</inkml:trace>
  <inkml:trace contextRef="#ctx0" brushRef="#br0" timeOffset="203670.0194">12462 7914 152 0,'-35'0'57'0,"35"0"-30"0,-48-19-38 16,33 9 5-16,0 2 2 16,3 0 3-16,-9-13 11 0,4 2 3 15,-13-10-6-15,6 5 5 0,-15-13 3 32,7 3 2-32,-13-9-1 15,6 6-6-15,-5-21-4 16,5 10-3-16,-18-12 0 0,10 7-2 15,-16-19 2-15,10 11-2 16,-13-23-1-16,10 12 14 16,-19-10 7-16,13 13-8 15,-16-18-4-15,13 13-9 0,-19-13 0 16,13 13 0-16,-18-16 2 16,14 13-1-16,-26-16-1 15,18 17 1-15,-21-12-1 16,14 14 6-16,-23-10 6 15,18 10-2-15,-15-6 0 16,15 11 0 0,-25-5 1-16,19 13-3 15,-21-7-3-15,21 9 2 16,-18-4 2-16,18 7 5 16,-21 1 1-16,18 7-2 15,-16 3 0-15,-76-24-1 0,26 22 2 16,22 10-5-16,70 21-1 15,13 3-2-15,-10 2 1 16,13 3-2-16,-7 3 0 16,13 0-6-16,-7 2 1 0,10 0-2 15,5 1 0-15,6-1-11 16,4 3-7-16,5 0-20 16,6 0-8-16,3 0-27 15,3-3-12-15,4 3-23 16</inkml:trace>
  <inkml:trace contextRef="#ctx0" brushRef="#br0" timeOffset="204038.8792">8158 4855 248 0,'0'-8'93'0,"0"8"-50"0,-3-8-44 0,3 6 20 16,0 2 9-16,0 0 7 16,-6 2-12-16,3 1-5 15,-9 7-11-15,3 1 2 0,-11 5 1 16,2-3-3-16,-15 14-2 0,6-4 2 15,-3 7 2-15,4-7 0 16,-1 12 2-16,6-4-6 0,3 1-1 31,3-5-4-31,9-3-1 16,0-3-4-16,15 0 1 16,0-5 2-16,24-16 3 15,-6 0-13-15,11-3-7 16,-5 0-50-16,3 6-22 15</inkml:trace>
  <inkml:trace contextRef="#ctx0" brushRef="#br0" timeOffset="206071.2278">7765 6035 124 0,'-3'16'46'0,"3"-16"-24"0,-3 8 3 16,3-8 20-16,0 11-2 15,0-4-1-15,0-14-17 16,0 1-5-16,-3 4-12 15,3-1 8-15,-3-10 4 0,0 2-4 16,-3-13-1 0,3 3-9-16,0-5-2 15,1 5-2-15,-1-3-2 0,0 3 1 16,3-1-1-16,0 4-3 16,6 2 2-16,-1 3-26 15,7-3-11 1,-3 0-8-16,3-5 0 0,-3 2-16 15,6 19-45-15,-3 0 22 16</inkml:trace>
  <inkml:trace contextRef="#ctx0" brushRef="#br0" timeOffset="206741.1293">7762 5794 184 0,'-21'-2'71'0,"21"2"-38"0,-5 0-12 15,5 0 22-15,0-3-15 32,0 0-5-32,0 1-14 0,0-1-6 0,5 3-2 15,-2 0 7-15,6 3 7 0,0-1-1 16,0 1 0-16,0-3-8 15,3 0-2 1,-3 0-4-16,6 3-1 16,0-1 3-16,9 1 1 0,-1 0-1 15,10 5-2-15,-6 0 1 0,9 2-1 16,-7-2 0-16,7 8 0 16,-6-3 0-16,6 11 2 15,-4-5-1-15,13 7-1 16,-6-2 1-16,11 2-1 15,-8-2 0-15,9 3 0 16,-10-4 0 0,13 4 0-16,-10-6 0 15,19 8 0-15,-9-5 0 16,5 2 2-16,-8-2-1 16,5 16-1-16,-8-6 3 15,11 11 0-15,34 29-4 16,-16 0 1-16,0 0 0 15,-8 3 0-15,-7 5 0 0,-2-2 2 16,5 2-1-16,4 8 2 16,-1 15-2-16,1 4 2 15,-10 5-4-15,-5 13 0 16,-3-3 1-16,-4 11 0 0,1 10 0 16,8 30 2-16,-2 8-3 15,-6-11 0-15,-7 8 1 0,-8-6 0 16,-6 9-16-16,0 2-6 15,-10-5-5-15,-2 5-1 16,-6-5-13-16,0-5-6 16,-6-11-30-1,3-8-36-15,-9-11 36 32</inkml:trace>
  <inkml:trace contextRef="#ctx0" brushRef="#br0" timeOffset="213368.862">9825 10623 280 0,'-24'3'104'0,"24"-3"-56"0,-35 2-47 0,32-2 21 15,-15 3-12-15,3 0-3 16,-12 5 4-16,3-3 3 16,0 8-7-16,4-2 0 0,5 5 0 15,3-3-6-15,9 3-2 16,3-3-3-16,15 0 0 0,0-2 3 15,14-3 0-15,-5-3-2 16,6 3 0-16,-3-3 4 0,-1 0 1 16,-2 1 2-16,-3 4 0 15,-3-2 0-15,-12 11 2 16,0-3 23 0,-12 13 11-1,0-8-9-15,-21 5-6 0,3-4-12 16,-17-1-4-16,5-5-7 15,0-6-2-15,7-2-11 16,5-13-3-16,3 0-20 16,12-14-5-16,3 3-33 15,24-5-12-15,-3 2-52 16</inkml:trace>
  <inkml:trace contextRef="#ctx0" brushRef="#br0" timeOffset="214653.8359">10030 10290 264 0,'-8'-8'101'0,"8"8"-54"0,0 0-22 0,0 0 33 0,0 10-27 15,0 1-6-15,-3 23-12 16,0-2-1-16,-6 29-7 16,0-11 4-16,-3 19 1 0,3-11-1 0,0 16 2 15,0-10-6-15,3-1-3 16,0-10-4-16,6-8 1 31,0-8-30-31,12-18-12 16,-3-3-27-16,15-35-11 0,-6 3-27 15,5-13-25 1,-5 5 58-16,3-5 88 16,-3 5 49-16,0 8 15 15,-3 3 2-15,0 21-27 16,-3-3-11-16,-7 1-24 0,1-1 7 0,0 16 5 15,0 0-4-15,-3-2-2 16,0-3-16-16,3 5-4 16,-3-3-7-16,3-31-2 15,-3 3-24-15,3-14-10 16,0 3-28-16,-3-14-10 16,0 9 29-1,-3-9 12-15,0 6 61 16,-3 6 26-16,0 4 6 15,0 6 5-15,0 2-25 16,3 9-12-16,0-1-17 0,6 3-4 16,0 0-3-16,6 5 0 15,-3-2 0 1,9-1 0-16,-3 1-3 0,8-6 2 16,-2 1-19-16,3-3-7 0,-6 2 12 15,0-2 7-15,-3 2 6 16,-6-2 4-16,-1-1-1 15,-10 4-1-15,-1 2 23 16,-9 5 11-16,3-2-2 16,-3 10 1-16,3-3-5 0,-3 17-3 15,3-6-5-15,0 11 0 16,3-6-9-16,3-2-4 16,3-5-7-16,3-22 0 15,0 0 0-15,9-2 2 16,0 0-10-16,6-14-2 31,-3 3-8-31,3-7-2 0,-4 4 6 16,4-13 6-16,-3 6 5 15,0 2 4-15,-3 3-2 0,-3 13 0 16,0 3 12-16,-6 20 5 16,0-1-4-16,-6 25-2 15,0-4-5-15,-6 39-2 16,0-8 8-16,-9 24 2 15,3-13 5-15,-6 7 1 0,4-12-8 16,-4-9-4-16,3-7-4 16,0-22-3-16,3-5-10 15,-9-37-6-15,6 1-10 16,-2-46-1-16,2 8-6 16,6-37-2-1,3 13 4-15,15-24 4 16,0 16 2-16,9-12 3 15,0 14 7-15,14 4 7 16,-2 10 5-16,9 14 4 16,-6 4 22-16,2 25 9 15,-5 2 7-15,0 32 1 16,-3-3-11-16,-9 19-3 0,-1-6-11 16,-5 6-4-16,-3-6-2 15,0 14-1-15,-3-6-4 16,0-7-1-16,0-3-1 15,3-8 1-15,0-3-4 0,3-16-2 16,0 3-5 0,3-16-2-16,-3 3-6 0,9-19-1 15,-3 6 1-15,8-14 0 16,-2 6 4-16,0-1 5 0,-3 6 4 16,-6 13 2-16,-3 3 7 15,-9 26 6-15,0-2 7 16,0 7 5-16,0-2-6 31,0 11 0-31,0-3-11 0,3 7-4 16,0-4-2-16,9-3-1 15,-3-3-9-15,11-16-2 16,-2 0-36-16,6-15-16 16,-3 2-63-1,6-21-66-15,-6 5 64 16</inkml:trace>
  <inkml:trace contextRef="#ctx0" brushRef="#br0" timeOffset="214869.1242">11072 10263 308 0,'-6'0'115'0,"6"0"-62"0,-9 16-42 0,9-16 26 15,-6 19-3-15,3-4 2 16,0 36-11-16,0-9-2 31,3 19-14-31,0-8-5 0,0 24-3 16,0-14 3-16,0 3 5 15,0-10-7-15,3-11-1 0,0-6-3 16,6-9-2-16,-3-9-15 16,0-35-7-16,0 4-45 15,-9-17-16-15,3 6-63 16</inkml:trace>
  <inkml:trace contextRef="#ctx0" brushRef="#br0" timeOffset="215037.5649">10754 10657 376 0,'-60'14'143'0,"60"-14"-78"0,-9 5-58 0,9-5 29 15,6 0-15-15,-3 0 1 16,21 0-7-16,-3 0 1 16,21 0-9-16,-7 0-2 0,7-3 1 0,-6 1-1 15,11-4 0-15,-5 1-6 16,0 0 1-16,-4 2-79 16,-8-13-37-16,-3 3-62 15</inkml:trace>
  <inkml:trace contextRef="#ctx0" brushRef="#br0" timeOffset="216540.4061">11551 10634 260 0,'0'-40'99'0,"0"40"-54"0,30-48-37 0,-24 40 21 0,12-13-17 16,-3 5-7-16,9-2-6 15,-3 2 0-15,5 3 1 16,-2 2 2-16,0 16 3 0,-3 1 4 16,-3 18 5-16,-3-3-4 0,-6 13 2 15,-4-5 2 1,-8 6 1-16,1-4 0 0,-13-2 1 15,3-2-6-15,-9-3-4 16,3-6-1-16,-9-5-1 16,3-2-5-16,1-11-1 0,2 0-4 15,6-13-1-15,3 2-12 16,12-13-3-16,0 3-19 31,18-11-7-31,0 6-7 0,11-8-2 16,-5 5 23-16,6 2 10 15,-6 6 12-15,3 8 6 16,-4-1 21-16,1 17 10 16,-3-3 14-16,0 13 6 15,-3-2 0-15,-3 10 2 16,-3-2-15-16,-1 2-7 0,-2-3-6 16,3 1 0-16,-3-3-12 15,0-3-5-15,-3-3 1 16,3-4 0-16,0-4-1 15,3-10-2-15,-3 3-2 0,9-19-1 16,-3 3-7-16,5-11-2 16,-2 3-9-16,6 0-1 15,0 3 4-15,-3 7 4 16,-3 3 8-16,-1 8 3 16,-2 1 3-16,0 4 0 0,-3 0 0 15,0 3 0-15,0 0 0 16,3 0 2-16,-3 0-1 31,3 0-1-31,-1 0 1 0,7-2 1 16,-3 2-1-16,0-6 2 15,-3 1-2-15,-3-6-1 16,0 3-10-16,-9-2-6 16,0 2 8-16,-12 3 4 15,0 2 3-15,-9 8 3 16,3-2 8-16,-3 15 5 0,3-2 6 15,0 16 2-15,1-3-8 16,2 0-4-16,3-5-9 16,3 0-3-16,3-3 0 15,6-5 0-15,0 0 1 16,9-8 0-16,0 0-25 0,14-8-8 31,-5 0 1-31,12-27 2 16,-6 6 10-16,0-5 7 0,-4 4 8 15,1-1 5-15,-3 4 3 16,-6 6 1-16,-3 0 20 16,-3 7 11-16,0 1-3 15,-3 16 1-15,0-3-7 16,-6 15-2-16,0-1-9 0,-3 1-2 16,0-1 6-16,0-1 5 15,0-3-13-15,3-7-4 16,0-1 0-16,9-7 2 15,-3 0-6-15,8-27-2 16,-2 5-1-16,6-4 0 16,-3 1 0-1,6 4 0-15,-3 2 0 16,6 5 2-16,-4 4-32 16,1 4-14-16,-3 3-88 0,0 10-37 15,-3-2 41 1</inkml:trace>
  <inkml:trace contextRef="#ctx0" brushRef="#br0" timeOffset="217037.0248">13028 10086 252 0,'-3'-8'93'0,"3"8"-50"0,0 8-28 16,0-8 24-16,0 18-17 15,0-2-2-15,-3 21-10 16,0-5-4-16,0 24-3 16,0-11-5-16,0 10 1 15,0-7 1-15,3-1 2 16,0-7-17-16,6-5-6 16,0-6-41-16,6-8-15 15,-3-3-33 1</inkml:trace>
  <inkml:trace contextRef="#ctx0" brushRef="#br0" timeOffset="217906.7942">13293 10361 260 0,'-21'-10'99'0,"21"10"-54"0,-39 0-28 0,36 0 25 16,-12 5-13-16,3 0-5 16,-8 14-7-16,5-4-3 15,0 12-8-15,3-3-4 0,0 5 1 16,3-5-4-16,3-1 0 0,0-1 1 15,9-9 2-15,0-3-3 16,9-7-2-16,-3 0 2 16,15-22 0-16,-3 3-13 15,8-15-3-15,-5 4-4 16,3-5-1-16,-6 6 11 31,-3-1 5-31,-3 6 9 0,-6 5 3 16,-1 3 24-16,-8 8 10 15,0 0-3-15,-3 13 1 16,1 0-16-16,-4 10-3 16,3-2-11-16,3 8-5 15,0-6-2-15,6 3-1 16,-1-5 0-16,7-2 2 0,0-4-6 16,3-10-1-16,0 0-20 15,0-5-7-15,0 0-21 0,3-14-8 16,-3 3-8-16,8-8 0 15,-2 3 29-15,3-11 16 16,-3 6 15-16,0-1 8 31,-3 4 41-31,-7 7 19 0,1 0-2 16,-6 16 1-16,0 0-17 16,-12 21-5-16,3-2-19 15,-6 31-5-15,0-8-8 16,-5 32-3-16,2-13 0 15,-3 26 1-15,3-12-1 16,3 1-1-16,0-10-2 0,6-7 1 16,0-14-21-16,9-19-8 15,-3-2-31-15,9-37-12 16,0-1-25 0,3-28-46-16,0 5 42 15,-3-24 276 16,-4-13-63-31,-2 11-10 16,3 4-57-16,-3 9-28 16,9 8-8-16,-3 7-1 15,12 9-4-15,-3 5-2 0,6 8 0 16,-4 2 1-16,4 8 1 16,-3 1-1-16,0 2 1 15,-3 0 0-15,-7 13 1 0,-2-3 24 16,-12 20 13-16,0-7-3 15,-15 4-2-15,4-6-14 16,-25 3-4-16,6-3-8 16,-9-2-2-16,7-4-11 15,-1-4-5-15,6-3-36 0,3-5-14 16,3-1-107 0,10-12-75-16,2 2 98 15</inkml:trace>
  <inkml:trace contextRef="#ctx0" brushRef="#br0" timeOffset="225131.3477">14719 10261 132 0,'0'-16'52'0,"0"16"-28"0,3-24 9 0,-3 19 28 0,0-3-20 15,0 2-5-15,0-2-7 16,0 3-1-16,-6 0-15 16,3 0 3-16,-6 5 2 0,0 0-8 15,-9 7-3-15,0 1-2 16,-9 8-1-16,6-2 2 16,-8 9 3-16,5-7-4 0,-3 3-1 15,6-3-4-15,9 2-3 16,3-2-1-16,12 3 3 15,0-4 0-15,15 1 1 16,-3-3 0-16,9-2 2 16,-3-3-3-16,8-3-2 15,-2-2 2-15,6 2 2 0,-3-2 2 16,-3 7 1-16,-7-2 0 0,-11 11 0 16,0-3 0-16,-12 10 0 15,0-5 13-15,-9 3 6 16,3-5-9-16,-14 2-5 15,2-5-6-15,-12 0-3 32,3-3-2-32,-2-3 1 0,5 1-37 15,3-8-14-15,3-1-27 16,12-10-11-16,0 3-28 16</inkml:trace>
  <inkml:trace contextRef="#ctx0" brushRef="#br0" timeOffset="226617.9139">14921 9713 280 0,'0'24'107'0,"0"-24"-58"0,-3-3-33 0,3 3 27 15,-3 19-17 1,0-4-2-16,-3 25-10 0,0-8-1 15,-6 29-8-15,0-11-1 0,-3 16 2 16,4-10 3-16,-1 10 2 16,3-8-5-16,0 0-4 15,3-10-1-15,3-8-1 16,0-9 0-16,12-7 2 16,-3-3-3-16,9-31 0 0,-3 2-1 15,8-21 0-15,-2 5 0 16,6-16 0-16,-3 6 2 15,0 13 0-15,-3-1 0 16,-4 17 0-16,-2 0 0 16,-3 23 0-16,0-2 0 15,-3 16 0 1,0-6 0-16,-3 12 2 16,0-7-1-16,0 1-1 15,0-6-15-15,3-4-7 16,0-4-22-16,3-15-10 15,-3-1 2-15,6-20 4 16,-3 2 20-16,3-8 10 16,-1 6 15-16,1-3 7 0,-3 2 27 0,3-2 12 15,-3 2-8-15,6-2-6 16,-3 5-14-16,6-2-7 16,-3 2-8-16,8 3 0 15,-2-1 2-15,3 12 1 16,-3-1-1-16,0 11 1 15,-3 0-2-15,-6 11 2 0,-4-4-2 16,-5 7 2-16,-3-4-2 16,-8 9 2-16,2-4 9 15,-12-1 4-15,0-4-3 16,-3-10 0-16,3 0-8 16,0-8-1-16,3 0-4 15,4-13-3 1,2 2-1-16,12-13 3 15,0 3-2-15,11-11-1 16,-2 6 0-16,9-1 3 16,-3 4 2-16,3 4 2 15,0 6-4-15,0 13 1 16,-4 0 4-16,-2 16 5 16,-3 0 1-16,-3 13 2 0,-3-5 2 15,0 7 4-15,0-4-8 0,-6 10-1 16,0-5-5-16,3-3-3 15,0-5 0-15,3-14-1 16,0-2-3-16,0-19 2 16,0 1 3-16,3-11 1 15,0 2-4 1,5-15 1-16,-2 5 0 16,6-3 0-16,-3 5 0 15,0 9 2-15,0 2-1 16,-6 13 2-16,0 1-4 15,-6 15 0-15,0-2 1 16,-3 7 0-16,0-2 0 16,-3 5 2-16,0-2 8 0,0-1 5 15,0-2-7-15,3-8-2 16,0 0-4-16,3-8-2 16,0 0-2-16,9-11 1 15,-3 3 1-15,8-18 2 16,-2 5-1-16,9-22-1 15,-6 9-4-15,6-6-2 0,-6 3-17 16,2 6-5-16,-2 4-10 0,0 3-2 16,0 3 4-16,-3 5 5 15,0 3 15-15,-3 2 7 16,0 4 6-16,-3 7 4 16,0 0 11-16,-4 15 7 31,-2 1 3-31,-3 16 4 0,0-6 3 15,-8 14 5-15,-1-5-13 16,-3 12-2-16,0-10-2 16,0 3-2-16,3-6-7 15,3-2-5-15,0-5-5 16,6-12 1-16,0-1 1 16,12-22 2-16,-3 2-3 0,6-12 0 15,-3 2-8-15,8-16-2 16,-2 3 1-16,9-13 1 15,-3 5 3-15,3-6 2 16,-3 9 2-16,-4 5 3 16,-2 5 0-16,-3 11 2 15,-3 2 0 1,-9 25 3-16,0-4 6 16,-6 17 2-16,0-6-3 0,-3 11 1 15,0-3-5-15,0 0-2 16,3-3-5-16,6 1-2 15,0-4-2-15,3-1 0 16,0-4-19-16,3-2-8 16,-3-3-24-16,3-5-10 0,0 0-40 15,0-8-16-15,0 0 7 16</inkml:trace>
  <inkml:trace contextRef="#ctx0" brushRef="#br0" timeOffset="227864.7712">16412 10152 340 0,'-53'0'126'0,"53"0"-68"0,-15 8-96 0,15-8 8 15,-3 3-1-15,0-1 5 16</inkml:trace>
  <inkml:trace contextRef="#ctx0" brushRef="#br0" timeOffset="228011.9569">16427 10332 216 0,'-48'13'82'0,"48"-13"-44"0,-8 3-47 0,8-3 14 16,0 0-25-16,0 0-7 0,8 3-59 16,1-1-24-16</inkml:trace>
  <inkml:trace contextRef="#ctx0" brushRef="#br0" timeOffset="228912.0589">17287 9943 116 0,'-6'-8'46'0,"6"8"-24"0,3-16 9 0,0 14 24 16,0-4-18-16,-3 1-9 0,3-3-5 15,0 3-3-15,0-1-11 16,0 1 1-16,-3 0 1 0,0 0-2 16,0 2 0-16,0 0-5 15,0 1-1-15,0-1-3 16,3 0-1-16,-3 3 14 31,0-2 8-31,0 2-8 0,0 0-4 16,0 0 0-16,0 0 2 15,0 0-6-15,0-3-1 16,0 3-2-16,-3 0 1 16,0 0-4-16,3-3 0 15,0 3 1-15,-3 0 2 16,3 0-3-16,0 0 0 0,0 0 1 16,0 0 2-16,0 0-3 15,0 0 0-15,0 0 1 0,0 0 0 16,0 0 0-16,0 0 2 15,0 0 12-15,0 0 6 16,0 0-8-16,0 0-4 31,0 0-8-31,0 0 0 0,0 0 2 16,0 0 1-16,0 0-1 16,3 0-2-16,-3 0 3 15,0 0 0-15,0 0-4 16,3 0 1-16,-3 0 6 15,0 0 4-15,0 0-1 16,0 0 0-16,0 0-3 0,0 0 1 16,0 0-6-16,0-2-3 15,0 2-2-15,0 0 3 16,0 0 0-16,0 0 3 16,0 0-3-16,0 0 0 15,0 0 1-15,0 0 0 16,0 0 0-16,0 0 2 0,0 0-1 15,0 0-1-15,0 0 1 16,3 0-1-16,-3 0 0 16,3 0 2-16,-3 0-1 0,3 0-1 15,0 0-2-15,0-3 1 16,0 3-43-16,0 0-18 31,0 0-59-15,0 5-66-16,0 1 60 0</inkml:trace>
  <inkml:trace contextRef="#ctx0" brushRef="#br0" timeOffset="229661.5643">16850 10832 280 0,'0'-3'107'0,"0"3"-58"0,15-8-42 16,-12 6 23-16,9-9-12 16,-4 3-3-16,13-16-4 15,-3 3-2-15,6-24-5 16,-3 6 4-16,6-22 4 0,-7 8-6 0,7-19-3 15,-6 12 0-15,0-14 2 16,-3 10-2-16,6-7 0 16,-4 12-1-16,-2 1 1 0,6-27 2 15,-3 19 2-15,-6 11-1 16,0 12 1-16,0 9-4 16,-7 8 0-16,1 4 5 15,-3 9 3-15,0 11-2 16,-3 7 0-16,0 5-5 0,-3 1-1 15,0 0 1-15,0 18 2 16,0-5-3-16,3 23 0 16,-3-7-1-16,6 13-2 15,-3-8 1-15,6 13 1 16,-3-8-1-16,6 8-1 31,-3-5 9-31,3-2 4 0,-3-6-6 16,3-3-4-16,0-5-2 15,-1 0 1-15,-2-5-1 16,3-3-1-16,-3-5 1 0,0-6 1 16,0-2 3-16,0-11 4 15,-3-2 0-15,3-22 0 16,-3 4-5-16,3-28-1 16,0 6-3-16,3-26-1 0,0 7 1 15,2-21 2-15,1 11-1 16,9-21 2-16,12-43-4 15,-3 17 0-15,-4 15 1 16,-5 18 0-16,-3 14-7 16,-6 11 0-1,-3 10-17-15,-3 15-7 16,-3 15-30-16,0 9-13 16,-3 17-49-16,0 18-20 15,0 19 27 1</inkml:trace>
  <inkml:trace contextRef="#ctx0" brushRef="#br0" timeOffset="230065.1491">17668 10446 324 0,'-32'8'123'0,"32"-8"-66"0,-9-19-47 0,9 17 28 15,3-14-17-15,0 0-2 16,8-13-11-16,-2 5-3 15,12-18-3-15,-3 4 5 0,9-14 3 16,-3 9-1-16,0-2 0 0,-4 8-5 16,4 5-1-16,-6 3-1 15,3 13-2-15,-3 1 1 16,-3 23 1-16,0-3-1 31,-7 19-1-31,-2-3 3 0,-6 16 0 16,0-5 5-16,-9 13 5 15,4-8 4-15,-13 8 4 16,3-8-5-16,-6-3 1 16,3-5-6-16,-3-10 1 15,3-3-9-15,1-16-2 16,2 0-1-16,3-16 0 0,0 2-11 16,3-12-5-16,3 2-25 15,6-8-9-15,0 6-78 16,9-11-31-16,-3 8 14 15</inkml:trace>
  <inkml:trace contextRef="#ctx0" brushRef="#br0" timeOffset="231213.8059">17823 10922 236 0,'0'-32'88'0,"0"32"-48"0,-21-13-18 0,18 10 28 15,-9 1-22-15,0 2-5 16,-11 13-10-16,2-2-3 16,-6 20-6-16,6-2-3 0,-3 24 2 15,4-8-4-15,-1 21 0 16,3-10 1-16,3 8 2 0,3-12-3 16,3 4 0-16,3-8 1 15,12-9 2-15,-3-7-3 16,21-19 0-16,-3-2-6 0,14-22 0 15,-2 1 3-15,0-19 2 16,-3 2 4-16,-6-5 1 16,-4 6-4-16,-5 7 1 15,0 4 0-15,-9 15 2 16,0 0 3-16,-3 21 2 31,0-3-3-31,3 11-3 0,-3-5 0 16,6 3-1-16,-3-4-3 15,6-4 2-15,-3-3-4 16,3-8-1-16,-1-3-13 16,-2-10-3-16,0-3 1 15,-9-11 0-15,0 3 14 0,-12-10 6 16,3 5 6-16,-23-8 2 16,5 5 21-16,-12 0 11 15,7 6 2-15,-1 2 2 0,6 0-17 16,6 3-7-16,3 2-12 15,12 0-5-15,0 3-1 16,27 1-1-16,-3-1-3 31,15 0 0-31,-3 0 2 0,20-3 2 16,-8 3 0-16,17-2 2 16,-8-1-11-16,3 0-2 15,-10 1-13-15,-2 2-5 16,-6 0-3-16,-10 3-1 15,-2-1-7-15,-6 4 0 16,-3-1-21-16,-6 3-7 0,-3 0-30 16</inkml:trace>
  <inkml:trace contextRef="#ctx0" brushRef="#br0" timeOffset="231867.9244">18293 11102 212 0,'0'-8'79'0,"0"8"-42"0,0-5-15 0,0 2 26 0,0 3-19 16,0 0-5-16,-3 3-2 15,0-3 2-15,-5 13-12 16,-1-2 2-16,-9 20 2 0,0-4 3 16,-12 18 1-16,6-8 0 15,-5 8 0-15,5-8-11 0,0 0-3 16,6-5-4-16,3-6 1 15,3-2-7-15,6-11 1 16,3-2 1-16,15-17 3 16,-3 1-7-16,15-24-3 15,-3 5 2-15,9-21 2 16,-7 8 0-16,4-13 1 0,-3 8 3 16,0-1 2-16,-3 9 0 15,-6 7-1-15,-1 4 1 16,-8 17-1-16,0 1 2 0,-6 16 3 15,0-1-2-15,0 22 0 16,0-6-6-16,-3 14-2 31,0-6 4-31,0 3 2 0,0-5 1 16,3-3 1-16,0-2-2 16,0-9-1-16,0-2-6 15,3-16-1-15,0 0-2 16,0-16 3-16,0 3 4 15,-6-11 3-15,0 3-2 16,-12-3 0-16,4 3 3 0,-7 3 1 16,3 2 1-16,3 2 2 15,3 4-1-15,6 2 2 16,0 0 0-16,9 3 3 16,0-1-3-16,6 1 1 15,0 0-3-15,9 2 0 16,-4 1-1-1,10-1 0-15,-3 0-22 16,6 1-10-16,-3-1-35 16,-1-2-14-16,-2-1-68 15,0-2-34-15,-3 0 92 16</inkml:trace>
  <inkml:trace contextRef="#ctx0" brushRef="#br0" timeOffset="232167.428">18662 11025 244 0,'-11'0'90'0,"11"0"-48"0,0 3-16 0,0-3 29 16,0 5-14-16,0 0-3 15,-3 14-14-15,3-3-4 16,-6 26-12-16,0-5-1 0,-9 29 3 15,0-10-6-15,-9 34-2 16,6-13-1-16,-3 20 1 16,4-17-1-1,-1 2 2-15,6-13-20 16,9-11-8-16,0-8-36 16,12-29-16-16,0-2-39 15,12-38-41 1,-7 3 60-16</inkml:trace>
  <inkml:trace contextRef="#ctx0" brushRef="#br0" timeOffset="232445.6566">18633 11316 296 0,'-9'-47'112'0,"9"47"-60"0,-6-43-21 0,6 35 37 15,0-2-21-15,0-1-6 0,0 1-24 16,0 2-11-16,9 0-4 16,0 2-5-16,6 4 2 0,-4-1 1 15,13 3 2-15,-3 0-1 16,15 3-1-1,-6-1 3-15,-7 4 0 16,-2-1 1-16,-15 11 2 16,-3-3 10-16,-15 11 5 15,0-6 2-15,-11 6 3 16,2-3-12-16,-9 1-5 16,3-4-6-16,-3-2-3 15,4 0-6-15,5-6-4 0,3 1-23 16,6-3-11-16,3 0-30 15,6-3-11-15,0-2-87 16</inkml:trace>
  <inkml:trace contextRef="#ctx0" brushRef="#br0" timeOffset="233815.3993">17427 12126 80 0,'-6'-42'30'0,"6"42"-16"0,3-38 5 0,0 33 16 0,0-8 7 15,0 0 7-15,3-3-23 16,0 3-7-16,3 2-12 15,-3 0 6-15,3 11 6 0,-3 0 1 16,3 22 0-16,-3-4-6 0,-3 30-4 16,0-6-5-16,-3 32-2 15,0-13 1-15,-3 13 2 16,0-10-1-16,-6 2 0 16,0-11-1-16,0-4 0 15,3-9-2-15,-3-10 1 16,3-6-2-1,6-18-1-15,0-3-2 16,6-26 1-16,3 3 1 16,3-22 0-16,-3 6-5 15,9-3 1-15,0 5 4 16,5 5 2-16,-2 4 0 16,-3 12-2-16,-3 3 1 0,-12 21 1 15,0-2 1-15,-6 13 1 16,0-3-2-16,-9 11 1 15,3-6-2-15,-6 3 2 0,3-5-2 16,-9-3 2-16,4-2-4 16,-1-6 0-16,3-3-21 15,6-10-10-15,0 0 13 16,12-10 8-16,0 2 5 0,9-5 5 16,-3-1 0-16,6-1 1 15,0 1-3-15,8-2 2 16,-2 3 1-16,9-3 0 15,-6 3 0-15,9-5 0 16,-4 2 0-16,4-3 2 31,-6 3-1-31,-3-2 2 0,-4 2-2 16,-2 0 2-16,-3 3 0 16,-6 2 3-16,0 1-3 15,-12 4 0-15,0 1 8 16,-15 10 4-16,3 1-1 0,-8 12 0 15,2-2-4-15,0 11 1 16,3-6-6-16,6 8-1 16,0-5-4-16,12 2-1 15,0-2-1-15,12-6 0 16,0-2 2-16,12-8 2 0,-6 0-1 16,6-8-1-16,-4 0-24 15,4-10-11-15,-6 2-37 16,6-16-17-1,-6 3-6 1</inkml:trace>
  <inkml:trace contextRef="#ctx0" brushRef="#br0" timeOffset="240474.7643">18148 11888 232 0,'-6'-3'88'0,"6"3"-48"0,-3 5-34 0,3-5 20 0,-3 11-16 16,0 0-3-16,-6 23-3 16,3-5 2-16,-12 27-3 15,3-11-2-15,-3 26 2 0,3-13 11 16,-3 8 6-16,4-10-6 16,2 0-3-16,3-9-9 15,3-10-3-15,0-5 0 0,9-24 2 16,0 0 0-16,12-32 2 15,-3 3-2-15,2-14-1 16,1 6 3-16,-6-5 0 16,-3 5-1-16,-15 5-2 15,3 5 1-15,-9 12-1 16,4-1 8 0,-7 10 5-16,3 1 2 15,3 2 1-15,0 0-11 0,6 3-5 16,0 0 0-16,9 3 1 15,0-3 0-15,15-3-1 16,-3 0 1-16,12-7-1 16,-4 2 2-16,10-8 1 15,-6 0-1-15,3-8-2 0,-4 3 1 16,-2-3 1-16,-3 3-3 16,-3 5-2-16,0 3 2 15,-6 10 2-15,0-3 0 16,-6 9-1-16,0-3 1 15,-6 8 1-15,0-3-1 16,0 11-1 0,0-3 3-16,-3 0 0 15,0-2-1-15,3-1-2 16,0-2 1-16,6-8-1 16,-3-3 0-16,5-15 0 15,-2 2 0-15,6-13 0 16,0 5-5-16,3-5-1 15,-3 2 0-15,0 3 4 0,-3 3 1 16,0 10 1-16,-3 1 0 16,-3 12 2-16,0-2-1 0,-3 8-1 15,0-3 1-15,0 11 1 16,0-3-3-16,0-2 0 16,0-3-1-16,3-3 0 15,0-2 2-15,6-17 0 0,-4 1 0 16,16-19 0-16,-3 3-7 15,9-19-3-15,15-18-10 16,-4 8-2-16,-8 13 2 16,-6 8 4-16,-6 10 12 15,-3 9 5-15,-3 7 4 32,-3 6 2-32,-1 4 5 0,-2 4 5 15,0 0-9-15,0-3-2 16,-3-3-4-16,6 0-2 15,-3 0 1-15,6-2-1 16,-3 0 0-16,3-3 0 16,6-6 0-16,0-1 2 15,2-9-1-15,-2 0-1 0,-3-3 1 16,-6 1-1-16,-6-1-5 16,-6 3 1-16,-3 8 2 15,-3 3 3-15,-3 8 0 16,-3 5-1-16,-2 8 1 0,5 2-1 15,3-5 0-15,-9 16 2 32,3-5 19-32,-3 11 8 0,3-4-6 15,3 6-3-15,0-5-11 16,7 0-4-16,2-6-1 16,6-4 2-16,-1-4-3 15,7-10-2-15,-3-3 0 16,9-15 1-16,-3 2-1 15,6-11-1-15,-3 3-26 0,9-7-10 16,-6 4-20-16,2-2-7 16,7-3 1-16,-3 6 0 15,-3 4 32-15,-9 12 17 16,-3-1 32-16,0 6 13 16,-3-1 8-16,0 4 5 15,-1-1-11-15,4 0-3 0,0 0-14 16,3-2-5-16,-3 0-3 15,6-6-1-15,-3 0-4 16,6-7-3-16,-3 2 0 0,3-11 1 16,2-7-3-16,-2 0 0 15,-3 2-8-15,-3 3-4 32,-6 7 7-32,-3 4 2 0,-3-1 4 15,-9 9 0-15,-6 9 0 16,-3 4 0-16,-3 8 2 15,7-4 3-15,2-1 9 16,-3 7 3-16,0-3-4 16,3 6 0-16,3-3-10 15,6 0-4-15,0-2-3 0,9-6 0 16,0 0 3-16,9-7 0 16,0-4-15-16,3-7-6 15,-3 0-9-15,5-14-1 16,10-12 17-16,0-4 8 15,-3-2 3-15,-1 5 3 16,-5 9 3 0,-3 4 3-16,-12 22 2 15,-6 7 5 1,0 3 3-16,0-2 5 0,-6 13 2 16,0-6 6-16,-3 9 3 15,3-3-11-15,0-1-2 16,3-4-12-16,3-3-4 15,0-3-4-15,12-10-2 0,-3-1-8 16,18-15-5-16,-3 3-13 16,9-17-4-16,14-15 9 15,-5 2 7-15,-9 8 11 16,-7 6 4-16,-5 7 5 16,-6 6 1-16,-3 13 12 15,-3 13 5-15,-3 6-6 0,-3 2-1 16,-3-2-5-16,-3 7 0 15,3-2-7-15,0 13-3 16,0-5-41-16,-3 5-17 16,0 16-81-1</inkml:trace>
  <inkml:trace contextRef="#ctx0" brushRef="#br0" timeOffset="241275.7853">19841 11769 88 0,'0'-32'33'0,"3"19"-18"0,3-1 20 0,-3 7 24 15,0 1-9-15,6 4-2 16,-3 7-12-16,3 11-3 15,-3 2-18-15,-3-2-2 0,-6 21 0 0,0-5-5 16,-6 29-2-16,0-8-3 16,-9 10 0-16,3-7 0 15,-3-1 1-15,4-4-2 32,2-12-2-32,3-4 3 0,6-14 2 15,0-3-2-15,12-15-2 16,0 0 0-16,11-24 1 15,-2 2-3-15,6-13 0 16,15-13 1-16,5 6 0 16,-2 9-3-16,-6 12 2 15,-9 15 3-15,-10 14 1 0,-8 13 5 16,-12 2 3-16,0-2 2 16,-11 10 3-16,2-5-1 15,-9 14 1-15,3-9-4 0,-12 3 0 16,6-5-7-16,-11-6-1 15,5-4 2-15,-6-9 3 32,3-3-6-32,4-12-2 0,5-1-17 15,12-10-6-15,0 2-29 16,24-5-12-16,-3 3-62 16,21 3-45-1,-4-1 72-15</inkml:trace>
  <inkml:trace contextRef="#ctx0" brushRef="#br0" timeOffset="242053.8257">20335 12203 176 0,'-9'-24'68'0,"6"8"-36"0,-3 0-2 0,-2 8 28 16,-7 0-18-16,-3 8-5 15,-6 5-10-15,-3 9-4 0,9-1-11 16,3-3-2-16,-8 9 2 0,5-3-2 15,0 5 1-15,3-5-5 16,6 2-1-16,3-2-1 16,9-2-2-16,0-4 1 0,12-7 1 15,-3-1-1-15,12-12 2 32,-3-1-4-32,5-15 0 15,10-22-1-15,-3 3-2 16,-3 3 0-16,-10 7 0 15,-5 9 3-15,-6 7 2 0,-3 12-2 16,-6 9 0-16,-3 17 3 16,-3 7 3-16,0 3 2 15,0 0 1-15,0-7-4 0,-3 1-3 16,3-1 0-16,6-1-1 16,0-3 0-16,3-2 0 15,0-3-18-15,6-7-5 16,0-1-27-16,9-10-8 15,-3-1-4-15,12-10-3 16,12-13 28 0,-4 0 11-16,-8 3 17 15,-6 2 8-15,-6 8 36 16,-9 6 17-16,-6 10-7 16,-6 13-3-16,-3 3-11 15,-3-3-3-15,3-3-2 0,-3 9-1 16,0-3-8-16,3 0 0 15,0-3-10-15,3-2-2 16,3-1-5-16,9-5-1 16,0 1 1-16,12-9 2 15,-3 0-10-15,9-10-4 0,15-13-12 16,-1-3-3-16,-2-11 8 16,0 0 4-16,-7 8 9 15,-5 6 3-15,-6 7 3 0,-3 9 0 16,-6 5 11-16,-6 15 5 15,-6 11 3-15,-3 8 3 16,0 3-6-16,3-3 1 16,0-5-8-16,0 3-3 15,0-4-3-15,3 1-3 32,0-3-2-32,6 1 1 0,-3-4-21 15,9-7-10-15,-3-1-35 16,18-12-15-16,-7 2-31 15</inkml:trace>
  <inkml:trace contextRef="#ctx0" brushRef="#br0" timeOffset="242493.7485">21395 11681 212 0,'-9'0'82'0,"6"6"-44"0,-9 12-20 15,6-5 25-15,-9 14-11 16,-8 5-1-16,-4 7-5 15,0 4 1-15,0 10-15 32,3 7-5-32,9-23 0 0,4-5 0 0,-1 5 1 15,3-5-4-15,3 0-1 16,0-8 1-16,3-6 0 16,0-2-7-16,6-16-2 15,0-11-5-15,-3-5-1 16,-3-2 1-16,-3 2 4 15,-12 0 1-15,-6 8 3 0,-6 8 1 16,-5 11 3-16,-4 10 8 16,12-5 5-16,3-3-1 15,1 11 2-15,2-6 4 16,6 6 2-16,3-5-11 16,6-1-4-16,3-2-5 0,15-3-2 15,-3-2 1-15,15-8 1 16,-3-1-3-16,5-4 0 15,-2-1-15-15,3-2-6 16,-6 2-22-16,0-2-10 0,-4-1-29 16,-2-1-10-16,0 1-18 15</inkml:trace>
  <inkml:trace contextRef="#ctx0" brushRef="#br0" timeOffset="253570.0984">9066 12517 248 0,'-9'-5'93'0,"9"5"-50"0,-3 19-28 0,3-17 26 16,0 6-4-16,0-2 2 16,0 12-10-16,0-2-3 15,3 8-15-15,0-6 9 0,0 6 3 0,0-5-9 16,3-4-5-16,0 1-6 31,3-10 0-31,0-4-2 0,9-23-1 16,-3 3 1-16,8-22-1 15,-5 6-3-15,6-41 2 16,-3 12-1-16,3-6-2 16,-3 11 3-16,-1 0 0 15,-2 7-2-15,-3 9 2 16,-3 8 1-16,-6 13 2 0,0 5-1 15,-3 21 2-15,0 0-2 16,-3 40 2-16,0-10-4 16,0 20-2-16,0-7 8 15,0 18 6-15,0-10-7 16,9-1-2-16,-3-7 0 16,3-11 1-16,0-5 1 0,5-25 2 15,-2 1-3-15,6-31 0 16,-3 1-1-16,3-25 1 15,-3 4-2-15,9-20-1 16,-3 10-13-16,2-3-4 16,-5 9-13-16,0 7-6 0,-3 8-19 31,0 11-7-31,-3 5-20 0,-3 30-6 16,-3-4 18-1,-3 22-3-15,0-6 26 16,-3 9 48-16,0-6 23 15,0-3 35-15,0-2 13 16,-3-3-12-16,0-5-3 16,0-5-16-16,0-3-3 0,3-8-21 15,0 0-6-15,6-19 0 0,-3 3-7 16,11-18 0-16,-2 5-2 16,6-8-2-16,-3 5 1 15,6 8-1-15,-3 3 2 16,0 16 1-16,-3-1-1 15,-4 25-2 1,-2-3 3-16,-3 16 0 16,0-6 21-16,-12 8 8 15,3-4 0-15,-12 12 1 16,1-5-8-16,-10 3-3 16,3-6-8-16,-3-13-4 15,3-2-8-15,3-27-3 0,4 3-22 16,5-17-8-16,0 4-94 15,9-25-40-15,0 9 13 16</inkml:trace>
  <inkml:trace contextRef="#ctx0" brushRef="#br0" timeOffset="253986.0601">8861 11843 320 0,'-15'-6'121'0,"15"6"-66"0,18 24-69 0,-15-21 17 16,0 8-2-16,0-1 6 31,-3 9-3-31,0-4-2 0,0 7-1 16,0-4-23-16,3-7-8 0,0-1-64 15,2-12-66 1,1-1 48-16</inkml:trace>
  <inkml:trace contextRef="#ctx0" brushRef="#br0" timeOffset="254123.5116">9075 11906 280 0,'0'16'104'0,"0"-16"-56"0,0 27-41 0,0-25 23 16,0 6-21-16,0 0-6 15,3 0-50-15,0 0-21 16,12 5-51-16,0-2-21 16</inkml:trace>
  <inkml:trace contextRef="#ctx0" brushRef="#br0" timeOffset="256055.8663">10346 12205 80 0,'12'-8'33'0,"-12"8"-18"0,24-26-16 16,-18 21 9-16,-3-6 48 16,0 0 24-16,-6-7-5 15,0 5-2-15,-6-1-24 0,3 1-10 16,-6 8-22-16,0 0-2 0,-3 20 1 16,3-1-8-16,-3 23-4 15,3-6-3-15,-3 28-1 16,4-9 11-16,-1-5 5 15,0-5-6-15,6-1-3 0,3-4-7 16,3-6 0-16,0-5 0 16,9-8 0-16,-3-3-11 15,9-19-3-15,-1 1-6 16,13-21-1-16,-3 5 7 16,6-6 4-16,-6 3 6 0,-1 3 2 15,-5 5 2-15,-3 8 0 16,0 0 0-16,-3 16 0 15,-3 0-3-15,0 16 0 16,-3-3 4-16,3 8 1 16,-3-5 0-16,3 0 1 15,0-3-4 1,-1-5-2-16,1 0 2 16,3-11 0-16,-3-2-2 15,0-11 2-15,0 3-19 0,-9-17-7 16,0 7 5-16,-6-9 3 15,0 5 11-15,-15-5 4 16,4 6 4-16,-16-1 0 16,6 3 17-16,-3 6 9 15,3-1 6-15,4 3 6 0,2 3-10 16,6 0-2-16,3-1-9 16,9 4-2-16,0-1-7 15,18-2-3-15,-3 2 0 16,18 1-1-16,-7-1-2 15,10 0 1 1,-6 1-2-16,6-4 2 16,-7 1-24-16,4 0-11 15,-3-1-12-15,6-1-6 16,-6-1-1-16,-1 2 1 16,-2 1 23-16,-3 0 11 15,-3-1 13-15,-6 1 4 16,0 0 27-16,-12 0 11 0,0-1 5 15,-9 4 1-15,3 2-10 16,-9 8-2-16,3 0-7 16,-3 7-4-16,3-1-6 0,3 7-2 15,0-5-8-15,3 10-2 16,0-5-4-16,9 0-1 16,-3-2 1-16,9-6 0 15,0-2 0-15,15-11 0 16,-6 0-5-16,9-13-1 0,-6 2-4 15,2-10-1-15,-2 5-1 16,0-13 2-16,-3 5 6 16,-3-5 2-16,-3 5 2 31,-6 3 0-31,0 2 0 0,-3 6 2 16,-3 3-3-16,0 12 0 15,0 1-1-15,-3 10 0 16,0-2 11-16,3 10 3 15,0-3-5-15,0 6-2 16,0-5-3-16,6-1-2 16,0-2 3-16,2-5 2 0,1-1-7 15,6-7-3-15,-3 0 5 16,3-11 4-16,-3 0-13 16,0-13-4-16,-3 2-6 0,3-10-2 15,-3 5 12-15,-3-2 5 16,0 2 3-16,-3 3 1 31,0 5 0-31,-3 5 0 0,0 3 8 16,0 11 5-16,0 0-6 15,0 12-2-15,0-1-1 16,2 4 0-16,-2-2-5 16,3 0 1-16,0-3-2 15,6-2 0-15,-3-3 4 16,3-3 1-16,0-2-17 0,3-3-7 15,-3 0-23-15,9-11-8 16,-3 3-5-16,3-10 0 16,-4 2 22-16,4-5 11 15,-3 2 15-15,0 0 5 16,-3 4 26-16,-3-1 12 16,0 0 16-16,-3 13 9 0,0 1-15 15,-6 23-5-15,0-5-15 16,-6 26-2-16,3-8-11 0,-12 35-2 15,3-11-5-15,0 24-3 16,0-10 4-16,0 18 1 16,0-14-5-16,4-1 0 31,2-12-1-31,3-13 0 0,0-7-22 16,12-22-8-16,-1-5-18 15,4-37-5-15,0 2 8 16,0-34 5-16,0 8 20 15,-6-24 10-15,0 14 22 16,-6-6 10-16,0 11 33 16,-6 5 14-16,0 5-13 0,0 6-6 15,3 4-25-15,3 4-8 16,0 5-12-16,12 0-4 16,0 2-3-16,12-2 0 15,-3 5 2-15,5 6 2 16,-2 2-1-16,3 2-1 15,-3 1 3 1,-6 8 0-16,-3-1 10 16,-6 12 3-16,-4-4 4 0,-5 11 0 15,0-5-5-15,-14 5-1 16,2-2-8-16,-15 7-2 16,6-2-2-16,-9-5 1 15,3-3-20-15,-2-14-8 16,5 1-58-16,0-11-23 0,6 0-72 15</inkml:trace>
  <inkml:trace contextRef="#ctx0" brushRef="#br0" timeOffset="256856.6634">11921 11957 160 0,'-15'-35'63'0,"15"35"-34"0,-3-16 8 0,3 14 28 16,0-1-21-16,0 0-10 15,3 9-14-15,0-1-3 16,0 16-10-16,0-2-6 0,3 15-2 15,0-5 1-15,2 5 0 16,-2-4 0-16,6-4 0 16,0-5-51-16,3-13-23 0,0 3-42 15</inkml:trace>
  <inkml:trace contextRef="#ctx0" brushRef="#br0" timeOffset="257011.9456">12111 11943 176 0,'-24'14'68'0,"24"-14"-36"0,-12 10-20 0,12-10 21 0,-3 3-17 16,3-1-6-16,0 1-6 15,0 0-1-15,3 2-64 16,0-2-26-16,6 7 6 16,-3-2 7-16</inkml:trace>
  <inkml:trace contextRef="#ctx0" brushRef="#br0" timeOffset="258127.8413">12129 12007 144 0,'-3'-11'55'0,"3"11"-30"0,3-16-5 16,-3 14 21-16,3-4-5 16,-3 1-1-16,3 2 0 15,0 1 1-15,0 7-20 16,0 0 4-16,-3 22 1 0,0-3-9 16,-3 23-2-1,3-7-4-15,-6 18-1 16,0-10 8-16,-3 13 6 15,3-8-10-15,0-3-2 16,3-8-5-16,3-7-2 16,0-4 1-16,6-15 1 15,0-3-1-15,6-23 2 0,-3 2-2 16,6-21 2-16,-3 5-2 0,3-16-1 16,-4 6-2-16,1 2-1 15,0 6 2-15,-3 10 2 16,0 3-2-16,-6 21 0 15,0-1 1-15,-3 23 2 16,0-7 8-16,-3 20 3 16,0-6 5-16,-3-3 1 0,3-2-4 15,-3-6 1-15,3-4-11 16,3-7-3-16,0-1 0 16,6-12 1-16,-3-2-4 15,6-21 1-15,-3 3 0 16,9-22 0-16,0 6-11 31,9-25-3-31,-4 9-22 0,10 2-9 16,-6 9-36-16,3 4-16 15,-6 6-19 1,0 8-25-16,-4 5 61 16,1 24 240-1,-15 29-56 1,0-5-10-16,-6 8-43 0,0-9-19 15,-3 4-17-15,0-6-4 16,3-13-7-16,0-3-7 0,3-10-1 16,0-3-31-16,3-24-12 15,0 3-64 1,6-30-48-16,-3 9 61 31</inkml:trace>
  <inkml:trace contextRef="#ctx0" brushRef="#br0" timeOffset="259128.7392">12575 11872 220 0,'3'-8'85'0,"-3"8"-46"0,3 0-43 16,-3 0 15-16,6-3-10 16,0 1-1-16,3-4 0 15,0 4 2-15,3-6-1 16,-3 0-36-16,6-5-16 0,-3-1-10 16,3-7-3-16,0 3 36 15,2-1 37-15,1 3 20 16,-6 3 35-16,-3 2 14 15,-6 22-16-15,-3-3-7 16,-6 29-12-16,0-5-3 16,-6 26-22-16,3-8 5 0,-6 27 1 0,4-11 1 0,-4 24 2 15,3-16-11-15,0-5-4 16,3-11-10-16,6-10-1 16,0-6-6-16,9-31-1 15,0-1-15-15,6-26-4 16,-3 3-9-16,3-24-4 31,-3 5 3-31,-7-10 1 0,-2 5 24 16,-5 5 10-16,-1 6 32 15,-12 7 15-15,3 3 2 16,-9 14 3-16,6 2-23 16,0 5-7-16,3 0-15 15,9 3-5-15,4 0-2 16,7-5 0-16,1 0 0 0,9-11 0 15,0 0 0-15,9-14 0 16,-3 4-16-16,12-11-4 16,-4 8-21-16,7-14-7 15,-3 6 6-15,0-13 3 16,-7 7 22-16,1-10 9 16,-6 8 7-1,-3 6 3-15,-3 4 27 0,-6 14 16 16,-3 2-14-16,-9 33-8 15,3-7-5-15,-12 33-2 16,0-8-2-16,-12 34 1 16,3-11 5-16,-3 25 2 15,6-17-5-15,1 1-2 16,2-14-12-16,6-8-1 0,0-8-9 16,15-15-3-16,0-3-10 15,15-35-5-15,-4 3 5 16,7-21 4-16,-3 3 7 15,3-17 5-15,-3 6 5 16,-3 8 2-16,-3 5 5 16,-10 19 5-16,1 0-3 0,-6 18 2 15,0-3-1-15,0 14 1 16,0-5-6-16,0 5-2 16,0-3-2-16,6 3 1 15,-3-3-11-15,9-5-2 16,-3-3-26-16,6-16-11 15,-3 1-23 1,3-14-6-16,0 2-10 0,3-15-1 16,-4 3 40-16,4-6 20 15,-3 3 51-15,0 3 23 16,0 2 15-16,-6 13 7 16,0 3-22-16,-6 16-8 15,0-2-14-15,-3 15-4 16,0-5-8-16,-3 7-3 0,0-1-5 15,0 7-4-15,0-6-3 16,3-1 1-16,0-4-30 16,0-15-14-16,0-1-43 15,3-15-20-15,-3 3 3 16</inkml:trace>
  <inkml:trace contextRef="#ctx0" brushRef="#br0" timeOffset="259576.3157">13132 12020 324 0,'-6'-11'121'0,"6"11"-66"0,0 0-51 0,0 0 24 16,3 0-18-16,0 0-6 16,3 3-2-16,-3 0-2 15,12 2 0-15,-3 0-3 0,12 3 2 0,-7-2-21 16,7 1-10-16,-6 1 13 16,3 3 8-16,-3-3 5 0,0 8 5 15,-3-3 2-15,-7 14 2 16,-2-1 16-16,-6 8 10 15,0-5 2-15,-6 9 2 16,3-7-3-16,-5 12-1 16,2-6-12-16,0-3-3 0,3-5-8 15,6-5-4-15,-3-6-4 16,9-15 1-16,-3 0-15 16,5-14-4-16,1 1-6 15,6-14-1-15,-3 5 12 16,6-12 7-16,-3 4 5 31,0-2 2-31,-3 5 1 0,-1 8 2 16,-2 3 19-16,-3 10 8 15,-3 3-6-15,0 8-3 16,-3 0-7-16,0 11-3 16,0-3-6-16,0 2-1 15,0-2-3-15,3 0-1 16,-3-3-19-16,3-5-7 0,0 0-43 0,9-8-18 15,-3 0-64 1</inkml:trace>
  <inkml:trace contextRef="#ctx0" brushRef="#br0" timeOffset="259761.3107">13894 11882 324 0,'3'-7'121'0,"-3"7"-66"0,3 5-27 15,-3-5 38-15,0 2-29 16,0 1-8-16,-3 10-16 16,0-2-6-16,-3 7-4 15,0-2-20-15,-6 13-9 0,3-5-99 16,-6 11-44-16,3-4 28 16</inkml:trace>
  <inkml:trace contextRef="#ctx0" brushRef="#br0" timeOffset="262608.3318">9786 13420 280 0,'-3'18'107'0,"3"-18"-58"0,9-5-53 16,-6 2 21 0,3-2-11-16,0 0-1 0,3-9-5 15,0-1-2-15,6-12 1 16,-3 3 2-16,3-7 2 0,-3 1-1 16,-3 1-2-16,-3 6 3 15,-9 1 2-15,3 4 2 16,-9 13 3-16,0-1 10 15,-9 17 7-15,3-1-10 0,-12 27-2 16,6-5 0-16,-5 16 0 16,2-8-4-16,3 10 1 15,3-11-7-15,12-1-3 16,0-7-4-16,15-4-1 16,-3-6-7-16,12-8-2 15,0-2-9 1,9-17-4-16,-4 1-11 0,19-29-2 15,-6 5 4-15,5-16 6 16,-5 5 16-16,-6-2 7 16,-3 10 6-16,-15 8 2 15,-1 6 16-15,-14 12 10 16,1 1 0-16,-13 23 1 16,3-2-9-16,-9 13 0 0,6-2-3 15,0 10 0-15,3-8-9 16,3 0-5-16,0-5-8 15,9-3 0-15,0-2 2 16,12-11 3-16,0-3-7 16,15-18-3-16,-6 2-11 15,15-26-5 1,-10 5-6-16,4-15-1 16,-6 4 6-16,-3 4 5 15,-3 4 17-15,-7 9 9 16,1 5 21-16,-15 13 10 15,0 2-1-15,-8 22 2 16,2-2-10-16,-6 20-2 16,3-5-10-16,0 11-4 0,3-6-6 0,12 0-4 15,-3-4-3 1,12-7 1-16,0-1-10 0,9-12-5 16,-4-2-21-16,10-16-6 15,-3 3-5-15,6-24 0 16,-3 5 11-16,-1-10 7 15,-2 4 13-15,-6-4 8 0,-3 8 17 16,-12 4 7-16,0 4 21 16,-6 10 12-16,0 0-8 15,-6 16-1-15,0-3-13 16,0 19-4-16,0-3-11 16,0 11-2-16,3-3-3 15,3 3 1 1,0-6-6-16,6-2-1 15,0-3 2-15,12-7 1 16,0-4-15-16,9-15-4 16,-3 0-23-16,9-19-10 15,-7 3-12-15,7-19-4 16,-6 5 2-16,3-20 3 16,-6 10 34-16,-1-8 14 0,-2 8 38 15,-3-5 16-15,-3 7 20 16,-6 14 10-16,0 5-22 0,-6 30-9 15,0-4-11-15,-3 25-5 16,0-3 0-16,-6 29-1 16,0-8 0-16,-3 10 0 15,3-7-5 1,0 7-1-16,3-4-15 16,6-9-4-16,0-8-2 15,9-12 1-15,0-4-8 16,6-21-1-16,-3 3-12 15,9-23-3-15,-3 1-6 16,6-15-3-16,-4 6 20 16,1-4 7-16,-3 9 13 0,-12 7 5 15,-3 3 14-15,-6 19 10 16,3 0-5-16,-6 20 0 16,3-1-14-16,0 12-4 15,0-8-7-15,6 4-3 16,0-7-3-16,12-1 1 15,0-4 1-15,12-13 0 0,-6 1-7 16,8-14-3-16,-5 2-47 16,3-23-20-16,-3 6-93 15</inkml:trace>
  <inkml:trace contextRef="#ctx0" brushRef="#br0" timeOffset="264161.8905">11352 12980 164 0,'-6'-26'63'0,"6"26"-34"0,0-34 10 0,0 28 32 15,0-10-21-15,0 3-5 16,3-5-18-16,0 2-8 16,0-3-10-16,0 3-2 0,3 3 3 0,0 3-6 15,3 2-2-15,-3 2 7 16,0 9 6-16,0 0-3 15,0 20 1-15,-3-1-4 0,-6 20 2 16,3-5-6-16,-9 13-3 16,0-5-1-16,-3 16 1 31,0-11 1-31,-3 6 1 0,0-8 2 16,0-6 3-1,3-5-4-15,1-8-1 0,2-5-4 16,3-6-1-16,3-2 1 15,9-18 0-15,-3-1 0 16,11-18 2-16,-2 2-3 16,6-12 0-16,0 4-1 0,3-5 0 15,-3 3 2-15,6 5 0 16,-4 3-3-16,4 8 0 16,-6 2 2-16,-3 14 2 15,-3 0 2-15,-3 13 1 16,0-3-2-16,-6 19 1 15,0-6-2-15,-6 8-1 0,0-4 1 16,-3 1 1-16,0-4-1 16,-3-3-1-16,3-1-21 15,-3-7-11-15,0-3-20 0,0-7-7 16,0-4-45-16,6-7-19 16,0 0 19 15</inkml:trace>
  <inkml:trace contextRef="#ctx0" brushRef="#br0" timeOffset="264730.8583">11804 13269 116 0,'3'-32'44'0,"-3"32"-24"0,0-21 14 0,0 16 26 15,0-6-26 1,0 3-8-16,-3-2-3 16,1 2 1-16,-7 2-12 15,3 1 9-15,-6 8 2 0,3-1-5 16,-6 12 0-16,0-4 0 0,-3 19 3 15,3-5 2-15,-6 13 1 16,4-5-7-16,2 0-2 16,0-6-9-16,12-2-2 15,0-3-4-15,12-8-3 16,-3-2 2-16,15-14 2 0,-4 1-9 16,7-22-2-16,-3 0-11 15,3-13-1-15,-3 5 4 16,0-13 4-16,-4 5 10 15,-5 11 5-15,0 3 2 0,-6 10 1 16,-3 3 9-16,-3 13 6 16,0 0-4-16,-3 16 0 15,0 0-7-15,-3 15-3 16,0-4-2-16,3 7 0 16,0-5 0-16,3 3 1 31,0-6-2-31,6-2-2 0,-3-3-10 15,6-13-4-15,-3 0-22 0,9-18-9 16,-3 2-45 0,12-19-17-16,-3 6-4 15</inkml:trace>
  <inkml:trace contextRef="#ctx0" brushRef="#br0" timeOffset="265078.2365">12102 13089 284 0,'-15'16'107'0,"15"-16"-58"0,-18 29-37 16,15-26 24-16,-6 15-8 15,4-2 0-15,-10 16-2 16,3-6-1-16,-3 14-14 16,3-8-2-16,3-3 1 0,0-5-8 15,6-9-3 1,0 1 0-16,12-16 2 16,0 0-7-16,12-18-1 15,-3 2-12-15,6-16-3 16,-4 6 5-16,7-14 5 15,0 6 7-15,-6-3 3 16,-3 5 2-16,-3 11 0 16,-4 2 8-16,-5 19 7 0,0 0 6 15,-6 19 2-15,0-3-6 16,0 13 0-16,0-3-10 16,0 14-4-16,0-6-2 0,6 1-1 15,-3-6-3-15,6-6 0 16,-3-1-31-16,6-17-13 15,0 0-38-15,6-23-16 0,-3 2-28 16</inkml:trace>
  <inkml:trace contextRef="#ctx0" brushRef="#br0" timeOffset="265478.9191">12689 12663 236 0,'0'0'88'0,"0"0"-48"0,-3 26-9 0,3-23 29 16,-3 16-15-16,0-4-3 16,-3 25-12-16,3-3-4 15,-9 21-14-15,0-7 3 0,-3 10 3 16,3-9-8-16,0 9-1 16,0-8-5-16,6-5-3 0,0-8-5 15,9-19 0-15,0-3-5 16,6-20-1-16,-3-1-9 15,-3-13 0-15,0 3 1 16,-12-6 1-16,0 3 10 0,-15 6 6 16,7 2 10-16,-13 16 6 31,6 0-1-31,0 16 0 0,3-6-2 16,4 19 2-1,2-5-5-15,12 0-3 0,0-6-3 16,12-2-3-16,-3-3 1 15,11-10 1-15,-2-1-8 16,3-15-1-16,0 0-42 16,-3-11-20-16,-3 0-95 15</inkml:trace>
  <inkml:trace contextRef="#ctx0" brushRef="#br0" timeOffset="266335.0586">11441 12906 116 0,'0'6'46'0,"0"-6"-24"0,-3 8-8 0,3-8 15 16,0 8-5-16,0-1-2 15,-6 12-10-15,3-3-3 0,-5 10-5 16,2-4-3-16,-3 9 0 0,0-4 1 16,-3 10 3-16,3-5 4 15,-3 10 5-15,0-8-6 16,0 6-2-16,0-6-1 15,0 1-1 1,3-6 4-16,0 0 5 16,4-3-7-16,-1-2-3 15,3-5-2-15,0-1 1 16,0-2 8-16,3-3 5 16,0-2-5-16,6 0-1 15,0-4-3-15,-1 1-1 16,1-2 1-16,3-4 3 0,0 1 0 15,0 0 0-15,0-1-3 16,3-2-1-16,0 0-6 0,0-2 1 16,-3 2 0-1,3-6 2-15,-3 4 1 0,3-4 1 16,-4 1-2-16,1-5-2 16,0-1 1-16,0-2 1 0,0 2-1 15,0-2 2-15,-3 2-20 16,3-5-6-1,-3 3-37-15,3-3-14 0,-3 0-36 16</inkml:trace>
  <inkml:trace contextRef="#ctx0" brushRef="#br0" timeOffset="268683.5436">13046 13158 236 0,'-6'16'90'0,"6"-16"-48"0,-9 31-38 16,9-28 19-16,-6 21-13 15,0-6-1-15,-3 17-5 16,0-6-1-16,0 0-1 0,0-3-2 0,0-4 3 15,3-4-9-15,3-15-1 16,0-1-23-16,6-28-8 16,0 5-20-16,3-19-8 15,0 8 17 1,0-21 11-16,0 8 25 0,0-13 54 31,0 8 28-31,-3 2-12 0,0 9-6 16,3 4-23-16,-3 6-7 15,0 8-13-15,0 5-5 0,3 8 0 16,0 0-2-16,3 14-1 16,0-1-2-16,3 8-1 15,-1-2-9-15,7 7-3 16,-3-2-5-16,3 5-1 0,-3-2 10 16,-3 10 5-16,-3-5 9 15,-9 13 3-15,0-6 22 16,-6 9 9-16,0-6-2 15,-3 6 0-15,0-5-20 16,3-6-7-16,0-6-5 16,3-4 0-16,0-3-2 0,9-13-1 15,0-1-2-15,12-18-1 16,-3 0-5-16,18-15 0 16,-10 4-5-16,10-12 1 15,-3 4 1-15,-3-2 2 16,-4 5 6-16,-2 9 3 0,-3 4-1 31,-9 19 0-31,0 0 10 0,-9 13 5 16,0-2 3-16,-3 13-1 15,0-3-11-15,3 11-2 16,0-6-3-16,9 3 0 16,-3-5 0-16,9-3 0 15,-3-5-42-15,17-11-17 16,-5 1-49-16,18-17-33 15,-9 0 64-15</inkml:trace>
  <inkml:trace contextRef="#ctx0" brushRef="#br0" timeOffset="269068.2361">13834 13025 240 0,'-17'-2'90'0,"17"2"-48"0,-18 10-31 16,18-10 21-1,-9 8-4-15,0 0 1 16,-6 13-1-16,3-2 0 15,-3 10-15-15,3-2 1 0,0 7 0 16,4-2-7-16,5-3-4 16,0-3-2-16,9-10-1 15,-1-3 0-15,13-15 0 0,-3 2 0 16,6-19 0-16,-3 3-9 0,6-15-2 16,-6 4 4-16,-1-15 1 15,1 5 8-15,-6 10 4 16,-3 6-1-16,-6 10 0 15,0 1 8-15,-6 18 3 16,0-3-3-16,3 16-3 16,0-2-5-16,3 5-2 0,0-3-3 15,9 3-3-15,0-3 2 16,15-8 2-16,-4-2 0 16,13-11 2-16,-6 0-22 15,6-14-7-15,-7 1-128 16,-2-13-71-1,-6 5 104 1</inkml:trace>
  <inkml:trace contextRef="#ctx0" brushRef="#br0" timeOffset="271153.0865">10679 14026 360 0,'-20'2'134'0,"20"-2"-72"0,-3-5-85 0,3 2 13 16,0 1-2-16,0-1 7 15,5-2 1-15,1-1 2 16,6 1 2-16,-3 0 0 0,12 5 0 0,-3 0 0 16,3 8 2-16,-3 0 8 0,-6 21 5 15,-1-8-3-15,-8 19 1 16,0-6-2-16,-14 14 1 16,2-6 7-16,-6 6 2 15,3-6-8-15,-3-2-5 16,3-6-5-16,0-5-3 31,3-5-2-31,3-13 1 0,3-4-1 16,9-20 0-16,-3 3 0 15,21-27-2-15,-3 5 5 16,15-21 1-16,-7 8 0 16,7-11-2-16,-3 9-2 15,0 2 1-15,-7 5-1 16,-5 16 0-16,-3 6 2 0,-9 20 2 15,-3-2 5-15,-9 32 6 16,0-5-3-16,-9 18 0 16,0-8-2-16,0 10 0 15,0-7-7-15,3-6 0 16,3-5-1-16,12-2 0 0,-3-3-5 31,12-22-1-31,0 1-4 16,9-29 1-16,-6 2-2 0,9-21 2 15,-1 5 3-15,1-10 3 16,-3 8 4-16,-3 4 2 16,-3 7-1-16,-6 10-2 15,-4 5 1-15,-8 24-1 16,0 0 0-16,-5 26 0 0,-1-5 0 16,-3 13 0-16,3-7 0 15,0 10 0-15,3-6 0 16,3-2 0-16,0-5-25 15,12-8-8-15,-3-5-18 16,11-19-7-16,-2 0 14 16,12-19 9-16,-6 3 15 0,0-21 10 15,-3 5 9-15,-4 9 3 16,-2 1 37-16,-3 4 16 16,-3 2-12-16,-3-5-7 15,0 5-21-15,0 0-8 16,0 3-6-16,3-3-4 0,-3 3 2 31,3-6 0-31,0 3 3 16,-3-2 1-16,0 2-1 0,0 0-2 15,-1 0 3-15,-5 6 0 16,0 2-4-16,-8 13-1 16,-1-2 1-16,-9 23 2 15,3-5 9-15,-15 19 5 16,3-6 6-16,1 11 4 0,2-5-15 15,6 0-6-15,3-6-5 16,15 0-3-16,0-4 3 16,18-12 0-16,0-2-8 15,8-16-2-15,-2 0-16 16,9-21-6-16,-6 2-6 16,9-23-4-1,-4 5 13-15,4-16 5 16,-6 8 12-16,3-13 8 15,-7 8 2-15,1-6 1 16,-6 11 6-16,-6 0 2 16,-3 8 28-16,-6 21 13 15,0 3-16-15,-9 23-7 0,0-2-6 16,-12 29-2-16,3-5-2 16,-6 26-1-16,3-7-7 0,-3 7-2 15,3-8 0-15,3 3 2 16,4-8-5-16,5-13-3 15,0-6-2-15,9-15 3 16,-3-1-11-16,11-25-2 16,-2 1 0-16,-3-23 3 0,0 6 5 15,-18-4 1-15,3 6 5 16,-12 3 2-16,4 4 26 16,-7 9 11-16,3 3-11 15,-3 10-3-15,3 0-15 16,9-3-6-16,0 0-8 31,9 14 0-31,0-3 2 0,18 0 1 16,-3-3-2-16,24-8 2 15,-7 1-15-15,13-1-4 16,-9 0-8-16,3-10-2 16,-7 3 13-16,-2-6 10 15,-6 3 7-15,-6-1 3 0,-3 4 1 16,-6 4 0-16,-3 1 15 15,-9 10 10-15,0-2-6 0,-6 10-1 16,3 1-11-16,-3 17-4 16,3-2-7-16,3 1-2 15,0-7 1-15,9-2 0 16,-3-2 1-16,9-6 0 31,-3-2-9-31,5-19-4 0,-2 3-11 16,6-22-3-16,-3 6 6 15,0-11 2-15,0 3 9 16,-3 0 6-16,-3 3 5 16,-3 4 4-16,0 1 15 15,-6 19 10-15,0-1-7 16,-3 27-4-16,0-6-8 0,3 22-5 16,0-6-6-16,6 6 0 15,-3-6 0-15,9-2 2 16,-4-5-3-16,10-11 0 15,-3-3-30-15,9-19-14 16,-6 1-24-16,6-29-7 16,-6 5-5-16,2-16-1 0,-2 8 37 15,6-19 18-15,0 11 22 0,-6-8 9 16,-3 11 56-16,-3 2 27 16,-4 6-7-16,1 15-4 15,-3 3-26-15,-3 22-11 16,0-1-9-16,-9 24-5 31,3-5-7-31,-6 26-3 0,0-8-9 16,-2 25-2-16,-1-14-2 15,0 5 1-15,3-11-15 16,3 9-7-16,0-8-65 16,6-11-30-16,0-6-47 15</inkml:trace>
  <inkml:trace contextRef="#ctx0" brushRef="#br0" timeOffset="271399.9591">12608 13772 448 0,'-18'13'167'0,"18"-13"-90"0,-3 16-90 0,3-14 26 15,-3 4-13-15,0-1 0 16,0 5-7-16,0-2 0 0,0 6 3 16,3-4-49-16,0 3-18 0,0-2-99 15</inkml:trace>
  <inkml:trace contextRef="#ctx0" brushRef="#br0" timeOffset="271569.2575">12784 13790 428 0,'-24'11'159'0,"24"-11"-86"0,-6 16-72 0,3-9 30 16,0 1-17-16,0 0-1 15,-3 8-9-15,0-3-3 16,-3 11-1-16,3-5-55 0,-3 5-23 15,3-6-106 1</inkml:trace>
  <inkml:trace contextRef="#ctx0" brushRef="#br0" timeOffset="276289.2518">7262 4413 220 0,'-9'-13'85'0,"9"13"-46"0,-12-13-21 0,12 10 23 15,-6-2-6-15,3 2 0 16,-8 6-12-16,2-3-1 16,-6 16-13-16,3-3-1 0,-6 13-1 15,3-2 5-15,0 13 3 16,3-5-6-16,0 2-1 15,3-7-4 1,4 7-1-16,2-5-3 16,9-5-1-16,-4-3 1 15,22-13 0-15,-3 0 0 16,9-8 0-16,-3 0-20 16,5-8-7-16,-5 0-30 15,0-8-12-15,-3 1-64 16</inkml:trace>
  <inkml:trace contextRef="#ctx0" brushRef="#br0" timeOffset="276990.326">7381 4564 212 0,'-21'-8'79'0,"21"8"-42"0,-3-3-10 0,3 1 29 16,0-3-11-16,0-1-2 0,-2 1-20 15,2 0-6-15,2-3-11 0,-2 0-4 0,6-5 1 16,0-1-4-16,3-2 0 15,0 3 1-15,3-3 0 16,-3 3 0-16,6 0 2 16,-3 2-3-16,6 6 0 31,-3 0 1-31,0 10 2 0,-1 0-1 16,-8 14 2-16,-3-3 0 15,-3 8 1-15,0-6-2 16,-9 6 1-16,3-3-2 15,-5 3 2-15,2-6-2 16,-3-4-1-16,3-4 1 16,0-7-1-16,0-1-3 0,3-9 2 15,0-1-1-15,6-16-2 0,0 0 0 16,9-5 3-16,-3 5-2 16,12-5-1-16,-3 5-8 15,8 3-5-15,-2 2 6 16,3 9 6-16,-3 2 4 31,-3 11 3-31,0-1 1 0,-6 14 3 16,-4 0 10-16,-5 5 7 15,0-2-3-15,-6 2 0 16,0-3-9-16,1-2-2 16,2-3-5-16,0-5-1 15,0 0-3-15,5-13-1 16,-2 2-1-16,9-12 0 0,-3 1-11 15,6-17-7-15,-3 1 2 16,6-1 0-16,-3 4 11 16,3 1 3-16,-3 2 1 15,-1 8 2-15,-2 3 1 16,-3 10 2-16,0 3 5 16,-3 19 6-16,0-3-5 0,0 7 0 15,0-1-6-15,0 4-2 0,0-2-5 16,3-11 1-16,-3-2-5 15,6-6 1-15,-3-2-27 16,14-14-9-16,-5 0-38 16,6-15-15-16,-3 5-8 31</inkml:trace>
  <inkml:trace contextRef="#ctx0" brushRef="#br0" timeOffset="277706.9012">8158 3815 272 0,'0'6'104'0,"0"-6"-56"0,-3 31-41 0,3-28 26 16,0 26-10-16,0-5-1 0,-6 26 3 15,3-10 4-15,-6 18-16 16,0-8 8-16,0 9 6 0,4-12-15 16,-1 1-6-16,3-9-4 15,3-4-2-15,0-6-9 16,6-29-4-16,0 0-13 15,-4-19-4 1,1 4 7-16,-6-9 6 16,1 3 10-16,-16 2 6 15,3 3 4-15,-12 14 3 16,3-1 17-16,-3 19 7 16,7-3-7-16,2 13-3 15,3-2-11-15,6 5-4 0,3-5-3 16,9 0 1-16,0-5-2 0,15-9-1 15,-3-2-2-15,11-13 1 16,-2-1-4-16,3-15 1 16,-3 5-9-16,0-10-4 15,-4 2 0-15,1-5 0 16,-3 3 7-16,0-3 6 16,-3 5 5-16,-6 0 4 0,0 5-2 15,-3 6-2-15,-3 3 2 16,0 15 0-16,-3 0 5 15,3 11 3-15,-3 0 0 16,3 8 1-16,0-6-9 16,3 1-1-16,0-3-2 15,2-3 2 1,1-3-1-16,9-12-1 16,-3-1-8-16,6-10-5 15,-3 0-13-15,3-11-4 16,-3 3 7-16,-1-6 4 15,-2 3 11-15,-3 1 4 0,-3 4 17 16,-3 9 8-16,-3 2 12 16,-3 10 4-16,0 1-11 15,0 15-5-15,0-2-8 0,6 5-3 16,0-2-6-16,6 5-1 16,0-6-1-16,3-7-2 15,-3-3 1-15,5-3-1 16,-2-2-7-16,0-9-3 31,-3 1-45-31,0-8-21 0,-3 2-89 16</inkml:trace>
  <inkml:trace contextRef="#ctx0" brushRef="#br0" timeOffset="278256.7038">8655 4043 148 0,'-6'-8'57'0,"6"8"-30"0,3 8 10 0,-3-8 28 15,0 8-21-15,0-3-8 0,-3 14-4 16,0-4 2-16,-3 9-19 16,3-3 12-16,-3 3 3 0,1-5-11 15,2-1-5-15,0-2-12 16,3-3-1-16,0-2-1 31,8-3 0-31,-2 0-16 16,9-16-4-16,0 0-17 0,18-16-6 15,-6 3-28-15,8-19-12 16,-2 6-27 0</inkml:trace>
  <inkml:trace contextRef="#ctx0" brushRef="#br0" timeOffset="278938.5013">9042 3659 192 0,'-3'-21'71'0,"3"21"-38"0,-6-3-17 15,6 1 24-15,0 2-8 16,0 0 1-16,-3 10-9 16,0-2-3-16,-6 13-12 15,3-2 6-15,-5 18 2 0,2-5-5 16,-6 23 1-16,3-7 3 16,-3 13 2-16,3-11-1 0,3 0 0 31,-3-7-7-31,9 7-4 0,0-8-6 0,9-18 0 0,3-5 0 15,6-9 2-15,-3-2-3 16,3-16 0-16,-3 0-12 16,3-21-5-16,-3 5 3 31,-4-7 4-31,-2 4 6 16,-6 3 3-16,0 3 4 0,-14 8 3 15,2 2 4-15,-15 11 2 16,3 0 8-16,-9 16 5 15,6-3-7-15,4 1 1 16,2-4-7-16,9-2-1 16,0 0-9-16,18-3-2 0,0 1 0 15,15-4 0-15,-3 1-2 16,11-16 2-16,-5 0-4 16,12-19-1-16,-9 5-13 15,11-2-5-15,-5 5 6 16,3 1 3-16,-6 1 9 15,-4 4 5 1,-2 5 4-16,-6 13 1 16,-3 0 9-16,-6 13 3 15,-3 0-3-15,-3 16-3 16,-3-5-8-16,0 5-1 16,0-2-1-16,0-4 0 15,0-1 0-15,6-9 0 0,0-3-16 16,3-18-4-16,0 1-34 15,-3-25-15-15,-1 3-13 0,-5-14-4 16,0 6 33-16,-2-8 17 16,-1 8 44-16,0 3 19 15,0 5 16-15,3 2 9 16,0 6-28-16,6 3-11 16,-1 2-11-16,13 8-3 0,-3 3-6 15,6 10-3-15,-3-3-52 16,0 12-65-1,0-4 24-15</inkml:trace>
  <inkml:trace contextRef="#ctx0" brushRef="#br0" timeOffset="279606.7848">9501 3863 312 0,'-3'-8'115'0,"3"8"-62"0,3-11-49 0,-3 9 24 16,6-6-18-16,-3 0-3 15,11-3-7-15,-2 1-1 16,9-1 1-16,-3 3 0 0,6 3 2 0,-3 0-3 16,0 5 0-16,-4 0-17 15,1 8-5-15,-3-3 11 0,-9 11 8 16,0-3 17-16,-15 16 9 16,0-5 9-16,-18 18 3 15,4-10-1-15,-7 2 0 16,3-5-14-16,-6-5-6 31,4-5-8-31,2-6-4 0,6-2-5 16,9-17-2-16,0 1-15 15,12-21-6-15,0 4-15 16,12-12-4-16,-3 5 5 16,18-11 2-16,-3 6 14 15,8-3 7-15,-5 5 9 16,3 3 5-16,-3 5 20 0,-4 14 10 15,-2 2 20-15,-6 16 8 16,-3-3-11-16,-6 19-5 16,0-6-14-16,-6 30-2 15,0-6-4-15,-6 8 0 16,0-10-5-16,0 5 0 16,3-8-6-16,3-5-2 0,0-6-2 15,12-12-3-15,-3-4-6 0,9-18-1 16,-3 3-8-16,8-32-1 15,-5 5-2-15,12-18 1 16,-3 7 4-16,3-7 6 16,-7 5 4-16,-2 6 4 31,-3 4 6-31,-6 19 4 0,0 3 0 16,-6 21 3-16,0-3-3 15,0 16 1-15,-3-5-7 16,6 11-1-16,-3-6-2 15,3 3-2-15,0-6-10 16,2 1-4-16,-2-6-48 16,0-2-22-16,-3-3-88 15</inkml:trace>
  <inkml:trace contextRef="#ctx0" brushRef="#br0" timeOffset="281211.0366">4265 5302 284 0,'-6'53'107'0,"6"-53"-58"0,0 27-44 0,0-25 22 0,3 19-17 16,0-2-6-16,6 42-2 15,0-11 0-15,6 29-1 16,-4-12-1-16,7 7 3 0,-3-8-13 15,0-11-3-15,0-7-45 16,0-22-19-16,-3-2-35 16</inkml:trace>
  <inkml:trace contextRef="#ctx0" brushRef="#br0" timeOffset="281442.3399">4247 5408 236 0,'-18'-85'90'0,"18"85"-48"0,-3-29-20 0,3 24 28 16,3-11-22-16,0 3-7 0,6-3-13 15,0 3-6-15,18-3-1 16,-6 3-1-16,14 7 2 0,-5 4-1 16,3 10-1-16,-3-3 3 15,-4 16 2-15,-5-2 0 16,-6 10 0-16,0-5-1 0,-12 18 2 31,0-5-3-31,-12 13-2 0,0-7 0 16,-6-4 1-16,3-4-43 15,-3-4-17-15,3-4-79 16</inkml:trace>
  <inkml:trace contextRef="#ctx0" brushRef="#br0" timeOffset="281626.922">4613 5453 356 0,'3'-8'134'0,"-3"8"-72"0,0 0-59 0,0 0 28 15,3-3-22-15,0 1-5 16,3-6-1-16,0 3 0 16,3-6-1-1,0 3-43-15,12-10-20 0,-6 2-71 16,2-19-54 0,-2 6 75-16</inkml:trace>
  <inkml:trace contextRef="#ctx0" brushRef="#br0" timeOffset="282063.5664">4670 4839 228 0,'-6'-24'88'0,"6"24"-48"0,3 27-16 16,0-24 27-16,3 12-22 15,-3-1-8-15,11 9-5 16,-2-4 2-16,6 29-10 16,-3-9 0-16,0 22-1 0,0-11-1 15,0 17 1-15,-3-15 7 16,0-1 3-16,-1-9-11 0,1-10-5 15,-3-6-4-15,0-12 2 16,-3-4-2-16,0-18 1 16,0 0-7-16,0-26-2 15,0 5 4-15,3-14 3 16,-3 6 3-16,6 6 1 16,-3 4-3-1,3 9 2-15,-3 2 1 16,0 24 2-16,-1 0 1 15,-2 23 1-15,0-7 0 16,-3 13 0-16,0-5 6 16,-6 10 4-16,0-7-3 15,-6-1-1-15,3-5-4 16,-5-2 1-16,2-4-9 0,-6-17 0 0,3-4-9 16,0-10-1-16,0 1-15 15,9-12-8-15,0 3-30 16,12-16-13-16,0 6-50 15</inkml:trace>
  <inkml:trace contextRef="#ctx0" brushRef="#br0" timeOffset="282460.0309">5110 5035 272 0,'-18'5'101'0,"18"-5"-54"0,-15 16-31 0,15-16 29 15,-6 13-17-15,4-2-4 16,-4 15-5-16,0-4-1 31,3 15-9-31,0-3-1 0,0 0 2 0,0-4-4 16,6 1-1-16,-3-4-5 15,6-6 0-15,0-3 0 16,3-10 2-16,-4-2-10 16,10-12-4-16,-3 1-19 15,0-32-5-15,-3 8-5 16,-3-16-3-16,0 8 22 0,-6-5 10 15,0 7 11-15,-3 9 3 0,0 5 24 16,0 10 12-16,0 3-10 16,3 19-4-16,0-1-8 15,6 17-2-15,0-3-8 16,3 5-4-16,-3 0-1 31,3-5-1-31,0-6 0 0,3-2 2 16,-3-3-43-16,2-15-17 15,1 2-20-15,0-16-7 16,-3 2-19 0</inkml:trace>
  <inkml:trace contextRef="#ctx0" brushRef="#br0" timeOffset="282796.7554">5304 4979 188 0,'6'-13'71'0,"-6"13"-38"0,6 8-6 16,-3-8 29-16,0 11-16 15,0-3-3-15,-1 16-10 16,1-6-3-16,0 16-13 15,-3-4 2-15,0 4 3 0,0-5-4 16,0 0-2-16,0-5-8 16,3-8-1-1,0-3 1-15,3-18 3 0,0-1-24 16,0-20-12-16,0 5-13 16,3-16-6-16,-3 8 14 15,3-22 9-15,-3 6 14 16,3 0 7-16,-3 6 27 15,0 18 13-15,0 2 5 16,0 27 4-16,-3 0-11 0,3 18-4 16,0-2-10-16,3 19-3 15,-4-9-12-15,4 6-3 16,-3-6-1-16,9 0 2 16,-3-2-13-16,3-21-5 15,-3-1-44-15,3-26-18 16,-3 1-56-16</inkml:trace>
  <inkml:trace contextRef="#ctx0" brushRef="#br0" timeOffset="283165.4023">5691 4281 320 0,'-3'24'121'0,"3"-24"-66"0,9 77-44 16,-6-67 28-16,0 27-19 15,0-5-3-15,-1 29-2 16,1-6 2-16,0 14-9 16,0-11 2-16,0 6 1 0,0-9-6 15,3-7-3-15,-3-8-10 16,0-14-5-16,0-5-9 0,-3-18-3 16,0-3-3-16,-6-13 2 15,3 2 10-15,-12 3 5 16,7 0 11-16,-4 11 7 15,0 0 17-15,0 7 7 16,3 1 3-16,3 5 2 16,3-3-15-1,9 0-5-15,-3 0-8 16,12-5-3-16,-3 0-2 16,6-8 0-16,-4 0-7 15,7-10 1-15,-6 2-56 16,0-16-26-16</inkml:trace>
  <inkml:trace contextRef="#ctx0" brushRef="#br0" timeOffset="289097.9149">14284 1053 160 0,'-6'-56'60'0,"0"35"-32"0,-3-8-11 0,-3 5 20 16,-9-5 3-16,-17-8 3 16,-16 0 1-16,-5 11 0 0,-4 15-24 15,-14 30-1-15,-10 23 2 0,4 37-12 0,35-12-5 16,10-12-2-16,-4 56 0 16,6-16-1-16,7 51 2 15,2-30-4-15,12 27-2 16,3-18 2-16,9-1 2 15,0-21 0-15,27-2 2 32,-3-17-2-32,26-25-1 0,-5-6-4 15,32-35 0-15,-11 1 2 16,11-46 1-16,-11 9-2 16,-4-25 2-16,-8 6 1 15,-15-5 0-15,-4 5 2 16,-17-8 3-16,-3 8-2 15,-21 5 0-15,0 3 5 0,-17 5 5 16,5 6 2-16,-6 7 0 16,3-2-7-16,0 0-3 15,3 5-3-15,4 13 1 16,2-5-7-16,3 3-1 16,3 2 2-16,3-10 1 0,0 2 2 31,3 3 0-31,3 0 0 0,0 0 0 15,0 0 0-15,3 3 2 16,-3 2-1-16,3-2-1 16,-3 2 1-16,0-10 1 15,0 2-3-15,0 11 0 16,0-8 3-16,0 5 1 16,0 3-1-16,0-5-2 0,0 2 1 15,0-2-1-15,0 2 0 16,-3 0 0-16,0 1 0 15,0-1 0-15,3 0-3 16,-3-5 2-16,3 3 1 16,-3 2 2-16,3-2-1 15,-3 2-1-15,3-5-2 0,-3 3 1 16,3-1 1-16,-3 1 0 16,3 0 0-16,-3-1 0 15,3 1 6-15,-3 2 6 16,3-2-8-16,-3 2-2 15,3-5 0-15,0 3 1 0,0 2 1 32,0-5 0-32,0 3-2 0,0-6 1 15,0 3-4 1,6 0 0-16,0 0-1 0,12-5 0 16,-3 2 4-16,27-10 1 15,-7 5-4-15,16-13 1 16,-9 2 0-16,23-2 2 15,-8 0-1-15,11 0 2 0,-11 5-2 16,-7-5 2-16,-5 5-2 16,-6 3-1-16,-7 2 1 15,-5 6 1-15,-3-3-1 16,-6 0 2-16,-3 3-2 16,-4 2 2-16,-2 0-2 15,-9 1-1 1,0 2-21-16,-6-6-11 15,3 4-26-15,-8 2-9 16,2 0-37-16,-9 8-14 16,3-6 10-1</inkml:trace>
  <inkml:trace contextRef="#ctx0" brushRef="#br0" timeOffset="289323.2948">14263 1857 340 0,'-15'0'126'0,"15"0"-68"0,-9 29-43 0,9-23 29 15,-3 23-20-15,0-8-3 0,0 19-9 16,0-3-2-16,0 13-6 16,0-8-5-16,6 19-2 0,0-10 2 15,3 1 2-15,-3-7-35 16,3 6-17-16,0-14-54 15,9 0-23-15,-6-8 4 32</inkml:trace>
  <inkml:trace contextRef="#ctx0" brushRef="#br0" timeOffset="295603.6665">14448 2061 180 0,'3'-16'68'0,"-3"16"-36"0,6-21-13 0,0 13 39 15,-3-2-33-15,5-1 15 16,-2 3-24-16,6-8 4 16,-6 3-11-16,9-3 1 15,-6 3-6-15,9-3 0 32,-3 0-2-32,3 3 1 15,-3 0-2-15,2 2 2 16,-5 6-2-16,3-1 8 15,-6 4-5-15,0 10 8 16,-3-3-8-16,0 19 1 16,-3 0-3-16,0 18 1 0,-3-5-2 15,0 16 8-15,-3-8-5 0,0 10 10 16,-3-7-8-16,3 2-1 16,-3-13-3-16,3 0 1 15,0-7-2-15,3-12 4 16,0-7-3-16,3-11 1 15,0-11-1-15,3-7-2 32,-3-12 1-32,6-7-4 0,0 0 2 0,9-16 1 15,-3 6 0-15,8-6 2 16,-5 3-1-16,3-3-3 16,-3 13 1-16,3-2 1 15,-6 10 0-15,3 3 0 16,-7 8 0-16,4 0-3 15,-6 5 2-15,3 2-8 16,-3 4 5-16,3 7-56 16,-6 1 33-16,3 7-140 15,-3 3 93-15</inkml:trace>
  <inkml:trace contextRef="#ctx0" brushRef="#br0" timeOffset="295988.5015">14876 2111 276 0,'-15'-13'104'0,"15"13"-56"0,3-32-43 16,0 19 24-1,0 0-18-15,6-11-4 32,0-2-4-32,6-1-3 0,-3 1 1 0,9 2-1 15,-6-3 0-15,9 9 0 16,-7 5 0-16,7 5 2 15,-6 3-1-15,3 12 2 16,-6 1-2-16,0 19 13 16,-6-6-8-16,-3 11 17 15,-6-3-13-15,-3 8 13 16,-3-5-13-16,0-1 10 16,-6-7-11-16,0 0 4 15,-3-3-8-15,3-8 0 16,-3-5-3-16,3 0-2 15,0-13 1-15,6-3-8 0,-3-3 4 16,9-7-23 0,-3-1 14-16,9-2-47 15,-3 0 33-15,9-3-66 16,-3 3 53-16</inkml:trace>
  <inkml:trace contextRef="#ctx0" brushRef="#br0" timeOffset="296588.498">15290 1744 240 0,'0'-6'90'0,"0"6"-48"0,0-2-25 0,0 2 40 15,0 0-32-15,0 8 17 16,0-6-26-16,0 11 12 16,-3 1-17-16,3 10 12 31,0-3-13-31,0 0 2 0,0 11-8 15,0-6 0-15,6-2-2 16,0-3 1-16,6-5-2 16,0-5-1-16,3-14 1 0,-3 3-1 0,2-16 2 15,1 3-6 1,0-8 1-16,-3 2-1 0,0-2-1 16,0 0 1-16,-3-3 3 15,0 11 0-15,-3-3 3 16,0 5-1-16,-3 9 2 15,0-4-4-15,0 12-2 16,0-4 2-16,0 9 2 0,0-9-2 16,0 4 0-16,0 2-1 15,2-8 0-15,1 2-5 0,3-2-3 16,-3 0-14-16,3-8-5 16,0 6-1-16,0-14 1 15,0 5 14-15,3-5 9 16,-3 3 2-16,3 3 2 15,-3 2 15-15,-3 0 6 32,0 5 6-32,-6 16 2 0,0 1-6 15,0 25-2-15,0-2-11 16,-3 35-3-16,0-11-3 16,0 44 1-16,0-15 2 15,3 24 2-15,0-13-3 16,0 10-3-16,0-21 0 15,9 5-1-15,-3-18-14 0,3-16-3 16,-1-8-44-16,1-35-20 16,0 1-60-1</inkml:trace>
  <inkml:trace contextRef="#ctx0" brushRef="#br0" timeOffset="296926.2585">15641 1744 288 0,'6'-53'107'0,"-6"53"-58"0,15-56-26 0,-12 46 29 16,3-4-16-16,-3-2-4 16,3 1-7-16,0 4-4 15,3 8-11-15,0-5-4 0,6 8 0 16,-3 0-3-16,8 8 0 16,-2 0-1-16,3-2-2 0,-3 2 1 15,6-1 1-15,-6-4-1 16,2 5-1-16,-2-3 1 15,-3 3 1-15,-3 0 8 16,-9 8 3-16,0-3 5 16,-9 11 3-16,0-3 0 15,-15 14 2-15,3-12-9 0,-11 15-3 16,2-7-9-16,-6 4-1 16,6-6-3-16,4 0-2 15,2-8-50-15,12-5-24 16,3 0-125-16</inkml:trace>
  <inkml:trace contextRef="#ctx0" brushRef="#br0" timeOffset="306000.3851">16296 725 348 0,'-18'-8'129'0,"18"8"-70"0,0 0-62 16,0 0 24-16,3 0-11 15,6-5 2-15,6 5-9 16,15-8-2-16,9 0-1 0,8 0 0 0,-2-5 2 16,2-1-1-16,-5 7 2 15,-3-1-24-15,-6 5-8 0,-7-2-35 16,-2-3-13-16,-6 2 9 16,-6 4 8-16,-6 2 16 15,-6 0 10-15,0-6 7 31,-3 6 26-31,0 0 27 16,0 0 32-16,0 0 14 16,0 6-7-16,-3 7-4 15,0 3-34-15,-3 8 4 0,3 0 0 16,0-3-3-16,-6 29 0 16,3-13-6-16,-6 37-4 15,4-8-6-15,-4 16-2 0,3-10-6 16,-3 18-3-16,3-11-3 15,3 3 1-15,3-8-10 16,3-8-3-16,0-10-26 16,3-6-12-16,0-5-27 15,3-8-11-15,0-2-34 16</inkml:trace>
  <inkml:trace contextRef="#ctx0" brushRef="#br0" timeOffset="306216.6296">16326 1942 268 0,'-27'3'101'0,"27"-3"-54"0,-12 8-20 16,12-8 34-16,0 0-12 31,0 0-4-31,0 0-14 0,0 0-5 16,9-3-15-16,0-5 0 0,18-5 0 16,-3 0-4-16,20-9-2 15,-8 4 0-15,9-3-1 16,-7 0-2-16,7-1-2 15,-9 4-17-15,8-1-6 16,-5 3-38-16,3 1-13 0,-7-4-93 16</inkml:trace>
  <inkml:trace contextRef="#ctx0" brushRef="#br0" timeOffset="306716.5016">16885 622 340 0,'-20'-6'126'0,"20"6"-68"0,3 0-39 0,-3 0 32 15,6-2-19-15,2 2-4 16,7-8-18-16,9 3-7 16,0-3-2-16,3 0 1 0,0 0 3 15,-1-5-4-15,1 5-1 16,-3-6-5-16,0 6 1 0,-3 1-16 16,-4 1-4-16,-2 4 7 15,-3-6 7-15,-3 8 5 16,-6 0 3-16,0 2 1 15,-3 17 1-15,-3-1 6 16,0 25 6-16,0 15 0 16,0-5 3-1,0-11-6-15,-3 40-1 16,0-8-4-16,0 21-3 16,0-12-3-16,3 14 1 15,1-9-1-15,2-6 0 0,0-8-7 16,0-8-2-16,0-8-43 15,2-8-16-15,1-10-66 16,-3-11-51-16,0-5 80 16</inkml:trace>
  <inkml:trace contextRef="#ctx0" brushRef="#br0" timeOffset="306987.6977">16909 1812 368 0,'-35'8'140'0,"35"-8"-76"0,-9 3-42 15,9-3 39-15,3 0-25 16,-3 0-5-16,12-3-8 0,-1 1-3 16,16-6-10-16,-3 2-4 0,6-4-2 15,-3 5 0-15,8-9 0 0,-5 4-2 16,12-1-2-16,-10 3-24 15,4 0-11-15,-6 0-18 16,-3 3-4-16,-3 0-45 16,-7 0-19-16,-2-1-22 15</inkml:trace>
  <inkml:trace contextRef="#ctx0" brushRef="#br0" timeOffset="373232.4316">19064 3249 256 0,'-18'-21'96'0,"18"21"-52"0,0-16-27 0,0 8 25 16,9 3-16-16,-3 0-4 16,9 2-2-16,-3 0 1 15,15 3-11-15,-6 0-6 0,14 6-2 16,-5-1 4-16,3 8 4 16,-3-5-5-16,-6 8-1 0,-4-3 0 15,-5 8 0-15,-3-2-2 16,-15 5-2-16,3-6 3 15,-18 3 0-15,3-2 5 16,-11-1 3-16,2-2 0 16,-6-3 1-16,3-2-4 15,1-3-3-15,2 0 0 0,6 0-1 16,3-3-5-16,12-2-1 16,3-1-2-16,12 1 0 15,0 0 5-15,24-1 1 16,-7-2-3-16,13 6-1 15,-9-1 1-15,-1 8 2 0,-2-2 0 32,-6 10 2-32,-6-3 9 0,-12 9 7 15,0-6 5-15,-18 3 3 16,3-3-6-16,-18 3 0 16,6-6-8-16,-11-2 0 15,5-3-8-15,-15-10-3 16,6 0-8-16,-5-6-4 15,5 0-16-15,6-2-7 0,6 0-22 16,16-6-10-16,-1 3-47 16,18-2-18-16,-1-1-9 15</inkml:trace>
  <inkml:trace contextRef="#ctx0" brushRef="#br0" timeOffset="373670.2119">19526 3355 168 0,'0'-3'63'0,"0"3"-34"0,3-13 19 15,0 10 33-15,0 3-16 16,0 0-5-16,0 8-15 15,-3 0-4-15,0 19-23 16,0-6-6-16,-3 24-1 0,0-5-7 16,0 23 0-16,0-10-4 0,0 21-1 15,0-10 1-15,-6 7 2 16,3-10-1-16,-3 2-1 16,3-10-30-16,0-2-13 15,0-9-49-15,3-13-21 16,0-5-20-1</inkml:trace>
  <inkml:trace contextRef="#ctx0" brushRef="#br0" timeOffset="373985.7085">19502 3487 208 0,'-3'-50'79'0,"3"50"-42"0,3-27 3 0,0 22 35 16,0-3-27-16,0 0-9 31,6-2-15-31,0 2-6 0,12 0-10 15,-4 0-5-15,19 5 0 0,-6 3 0 16,9 0 1-16,-7 3-5 16,1 5 1-16,-6 0 2 15,0 10 1-15,-4-7 1 16,-5 13 0-16,-3-6 6 16,-9 11 6-16,0-5-2 0,-15 5 0 15,0-5-4-15,-18-3-1 16,4-2-5-16,-16-11-1 15,6 0-3-15,0-8-3 16,4 0-18-16,5-6-7 16,3 1-40-16,9-3-17 15,0 0-67-15</inkml:trace>
  <inkml:trace contextRef="#ctx0" brushRef="#br0" timeOffset="374316.9506">20157 3249 348 0,'-18'-18'132'0,"18"18"-72"0,0-24-50 16,0 18 28-16,6-4-23 16,0 2-8-16,6 0-8 15,0-5 0-15,5 7 1 16,-2 1 0-16,3 8 0 0,-3-1-3 15,0 12 2-15,0-4 1 0,-6 11 2 16,0-5-1-16,-6 8 2 16,0-5 11-16,-6 4 8 15,0-7 2-15,-12-2 1 16,3-1-12-16,-9-11-5 16,3 1-8-16,-9-8-2 15,4 0-19 1,-1-6-7-16,3 3-51 15,3 3-24-15,3-1-56 16</inkml:trace>
  <inkml:trace contextRef="#ctx0" brushRef="#br0" timeOffset="377691.4975">15129 6662 316 0,'51'-32'121'0,"8"14"-66"0,34-16-64 16,-52 12 18-16,28-15-12 15,23-10 2 1,9-11-1-16,36-6 0 0,6-15 2 16,27-14-3-16,2-5 2 0,28-10 1 15,-10-9 0-15,25 1 0 16,-16 2 0-16,9-8 0 15,-17 11 2-15,5 3-3 16,-14 2 0-16,0 0-1 16,-13 6 0-16,-20 7 4 0,0 11 3 15,-12 5-4-15,-21 8-1 16,-15 9 0-16,-15 7 2 16,-5 5-1-16,-13 11-1 15,-5 5-19-15,-13 6-8 16,-8 2-46-16,-9 8-17 15,-6 11-11 1</inkml:trace>
  <inkml:trace contextRef="#ctx0" brushRef="#br0" timeOffset="426390.5549">7283 3797 192 0,'-9'-3'71'0,"9"3"-38"0,-3-13-6 0,3 10 27 15,0-5-22-15,0 3-7 16,0-6-13-16,0 4-6 16,0-1-3-1,0 0 6-15,3 5 4 0,0 0-2 16,0 11-1-16,0-2-6 15,-3 12-1-15,0-2 8 16,-3 5 2-16,3-2 2 16,-3 7 4-16,0-2-9 0,0 0-1 15,0-6-7-15,0-7-2 16,0-6 0-16,3-10 0 16,0-3 0-16,3-19 0 0,0 4 0 15,6-14 2 1,-3 5-3-16,3-13-2 0,0 5-1 15,3 8 3-15,0 6 4 16,-3 10 3-16,0 3 9 16,-3 13 2-16,0 0 0 0,-6 21 2 15,0-2-8-15,-3 12-2 16,0-4-1-16,-3 2 2 16,3-3-3-16,-3 3 1 15,0-2-5-15,0-11 0 16,0 0-3-16,0-11-1 15,0-2-1 1,-3-19 0-16,3 0 0 16,3-13 0-16,0 5 2 15,3-10 0-15,0 4-3 16,0-1 2-16,0 4 3 16,3 25 3-16,-3-1-4 0,0 13-3 15,0 1 3-15,-3 13 1 16,0-3 0-16,-3 11-2 0,3-6 1 15,-3 9 1-15,0-6-1 16,0 0-1-16,3-5 1 16,0-6-1-16,0-5-3 15,0-18 2-15,3 2 1 16,0-23 0-16,0 5-3 16,3-16 0-1,0 5 2-15,6-13 2 16,0 8-2-16,3 0-2 15,0 5 2-15,3 14 2 16,-3 2 2-16,-3 24 1 16,0-3-2-16,-6 14 1 15,-3-4-2-15,-6 15-1 16,0-4 5-16,-6 3 1 0,3-5-2 16,-9-3-3-16,3-2 0 15,-9-6 1-15,4-3-1 16,-4-7-1-16,3 0-2 15,3-16-1-15,3 2-3 16,6-13 1-16,0 3-6 16,12-19-1-16,0 6-9 0,18-1-4 0,-3 6-17 15,12 6-9-15,-4 1-34 16,4 17-14-16,-3 0-29 16</inkml:trace>
  <inkml:trace contextRef="#ctx0" brushRef="#br0" timeOffset="426875.2876">7494 3926 352 0,'-11'30'132'0,"11"-30"-72"0,-3-6-35 15,3 4 38-15,0-1-34 16,0 0-10-16,3-2-7 16,-1 0 2-16,4-9-8 15,-3-1 1-15,6-12 0 0,0 6-3 0,6-16-1 16,0 5-1-16,3-13-2 31,-3 8 1-31,3 0-1 0,-3 5 0 16,-1 6 2-16,-2 5 1 15,3 5 3-15,-3 3-3 16,0 26 0-16,-3-3-1 16,0 17-2-16,0-3 5 15,0 13 4-15,-3-5-1 16,3-1 1-16,0-4-1 0,-1 4 2 16,1-4-5-16,0-14-1 15,0-2 0-15,0-14 2 16,0 3-3-16,3-26-2 15,-3 4 0-15,0-22 1 16,0 4-3-16,-3-5 0 16,0 5-26-16,-3 0-11 0,0 6-36 15,0 5-14-15,-3 3-101 16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26:06.61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1690 10774 248 0,'-18'2'93'0,"18"-2"-50"0,-15-5-22 0,15 3 28 16,-3-6-28-16,0 0-11 16,0-21-7-16,3 5-3 15,3-24 0-15,-3 8 0 0,9-31 2 16,-3 10-3-16,9-31 0 15,-3 12-6 1,9-23 0-16,-3 18-2 0,12 1 1 16,-4 12 5-16,7 17 1 15,-6 7 8 1,9 40 6-16,-4 3 5 0,1 50 2 16,-3-8-10-16,-3 50-3 15,-4-13 7-15,-2 32 3 16,-3-13 8-16,-6 15 5 0,0-15-14 15,-6 5-3-15,0-14-8 16,-3-10-1-16,-3-10-6 16,-3-19 0-16,0-3-26 15,-15-39-8-15,3-1-19 16,-21-31-5-16,7 3 17 16,-16-24 9-16,12 7 23 0,-8-2 9 15,5 8 23-15,6 3 10 16,3 5 7-16,9 0 2 15,1 5 3-15,14 8 1 16,0 3-10-16,9-6-5 16,0 3-10-16,8 8-1 0,1 1-10 31,12-7-2-31,-3 4-1 0,9-4 0 16,-7 4-2-16,4-3 1 15,-3 2-13 1,0 0-3-16,-3 4-36 0,-4-1-13 15,-2 2-56-15,-9 4-23 16,-3-1 24 0</inkml:trace>
  <inkml:trace contextRef="#ctx0" brushRef="#br0" timeOffset="515.5577">2235 9811 232 0,'0'0'88'0,"0"0"-48"0,0 24-25 15,0-22 24-15,0 14-10 16,0-3-2-16,0 32-7 15,0-5-2-15,0 37-10 16,0-11-3-16,0 32-1 0,0-14 9 16,3 6 6-16,-3-13-10 15,0 8-2 1,3-11-10-16,3-3 0 16,0-10 3-16,12-16 2 15,-4-5-3-15,7-19-1 16,-3-2-8-16,3-22-2 15,-3 0-17-15,-6-5-9 16,0 3-53-16,-3-3-23 16,-3 0 8-16</inkml:trace>
  <inkml:trace contextRef="#ctx0" brushRef="#br0" timeOffset="3019.3904">4952 10732 240 0,'-17'2'90'0,"17"-2"-48"0,-3 0-12 0,3 0 31 0,3-2-20 15,0 2-6-15,3-3-10 16,-1 0-2-16,10 1-12 0,-3-1 0 0,15-2 0 16,-3 2-6-16,15-2-1 15,-7-1-4-15,13 1-1 16,-9 2 1-16,5-10 2 15,-5 3-28-15,9-1-9 16,-7 0-78-16,10-4-33 16,-6 1 22-16</inkml:trace>
  <inkml:trace contextRef="#ctx0" brushRef="#br0" timeOffset="3766.5255">5920 10591 288 0,'-12'-2'107'0,"12"2"-58"0,0 2-35 0,0-2 28 0,3-2-12 16,0 2-2-16,9-3-5 15,-3 0-3-15,12-2-10 16,-4 2 2-16,16-5 2 0,-6 3-7 16,6-3-2-16,-7 3-3 15,16-6 1-15,-6 3 0 0,8-2 3 16,-5 2-3-16,9-3-2 15,-9 3-14-15,2-5-4 16,-5 3-53-16,3-1-24 16,-7 0-61-1</inkml:trace>
  <inkml:trace contextRef="#ctx0" brushRef="#br0" timeOffset="4088.5881">6985 10388 332 0,'-6'5'126'0,"6"-5"-68"0,12 0-41 15,-9 0 33-15,3 0-30 16,0 0-8-16,9-3-10 15,-3 1-3-15,18-4 1 16,-6 1 2-16,11-3 1 0,-2 0-4 0,3 0 1 16,-3 3 0-16,-1 0 2 15,-5-1-1-15,3 4-1 16,-6-1-2-16,-1 3 1 16,-2 0-37-16,-3 3-14 15,0-1-108 1</inkml:trace>
  <inkml:trace contextRef="#ctx0" brushRef="#br0" timeOffset="10286.5875">6018 11107 260 0,'-12'-18'96'0,"12"18"-52"0,18-14-32 0,-15 12 24 16,12-3-21-16,-3-1-6 15,9-2-6-15,-4 3-3 16,7 5 1-16,-3 0-1 0,6 0 0 16,-6 0 2-16,3 3 1 0,-4-1 1 15,-5 1 2-15,-3 0-1 16,-9 5 0-16,0-3-3 15,-12 3 1-15,0 0 9 16,-18 0 4-16,4 0 1 16,-10 2 0-16,6-2-7 15,-3 0-2 1,7 0-6-16,8 3-2 16,3-4-2-16,18 1-2 15,0 0 3-15,15-2 0 16,-4-1 1-16,10 3 0 15,-3-3-3-15,12 3 2 0,-7-3 3 16,-2 14 1-16,-3-3 1 16,-12 13 2-16,-3-5 17 0,-18 10 9 15,3-5-3-15,-18 3-2 16,3-3-11-16,-32-2-3 16,8-6-5-16,-11-3 0 15,8 1-7-15,-3-11-3 16,7-3-10-16,8-5-3 15,6 0-16-15,15-8-8 0,3 3-26 16,18-19-11-16,0 5-67 16,36-2-46-1,-6 3 84-15</inkml:trace>
  <inkml:trace contextRef="#ctx0" brushRef="#br0" timeOffset="10786.7802">6542 11755 212 0,'-15'101'79'0,"15"-101"-42"0,-9 40 1 0,9-35 34 0,-3 8-28 16,3-2-12-16,0-3-6 0,0 0-1 15,0-14-13-15,0 1-5 0,-3-19 0 16,0 3-4-16,-3-29 0 15,0 7-1-15,0-39 1 16,3 14-4-16,0-12-2 16,3 9 2-16,3-11 0 31,0 13 3-31,3 13 1 0,0 9-1 16,3-14-2-16,0 11 3 15,3 37 2-15,-3-1 2 16,3 9 3-16,0 2-5 15,0 19-1-15,0-3 0 16,-1 6 2-16,-2-3-1 16,0 21 0-16,-3-5 3 0,-6 5 5 15,0-6-3-15,-3 1 0 16,0-5-4-16,-9-6 1 16,3-3-4-16,-14-7-2 15,2-1 0-15,-6-10-1 16,6 0-7-16,0-7-3 0,4 1-16 15,5-4-9-15,0 2-30 0,15 2-13 16,0 1-65 15,15-13-41-31,-4 2 83 0</inkml:trace>
  <inkml:trace contextRef="#ctx0" brushRef="#br0" timeOffset="11004.7404">6917 10856 332 0,'-15'21'126'0,"15"-21"-68"0,-6 24-35 16,6-22 35-16,0 4-37 16,0-1-12-16,0 22-7 0,0-6-1 15,0 18 0-15,0-7-25 0,0 18-11 16,0-7-119-1,0 10-66-15,0-8 101 16</inkml:trace>
  <inkml:trace contextRef="#ctx0" brushRef="#br0" timeOffset="12953.6585">6197 14036 336 0,'-12'3'126'0,"12"-3"-68"0,-9 0-52 15,9 0 28-15,0-8-22 16,0 3-6-16,3-6-4 0,0 0-2 16,3-10 0-16,0 3-3 0,6-19 2 15,-4 5 1-15,7-2 2 16,0 4-3-16,6 4 0 16,-3 2 1-16,-3 6 0 15,-3 2 2-15,-6 8 3 31,-3 0 7-31,-3 40 4 0,0-6-4 16,-3 27-2-16,0-8-5 16,0 3-2-16,0-6-1 15,3 11-2-15,0-6-2 16,6-4 1-16,0-9-34 0,9-7-15 16,-4-4-49-16,10-15-20 15,-3 0-5 1</inkml:trace>
  <inkml:trace contextRef="#ctx0" brushRef="#br0" timeOffset="13253.8287">6625 13568 296 0,'-9'29'112'0,"9"-29"-60"0,-3 40-41 0,3-35 26 16,0 32-16-16,0-5-4 15,0 13 5-15,0-8 5 16,0 18-14-16,0-7 0 0,0 7-2 16,0-7-4-16,3 0-2 15,0-9-2-15,3-7-3 0,0-5 3 16,6-17 0-16,-3-2-1 16,6-24-2-16,-3 3-6 15,6-16-1-15,-3 5-24 0,2-2-7 16,-2-1-24-16,-3 9-9 15,0 2-68 1</inkml:trace>
  <inkml:trace contextRef="#ctx0" brushRef="#br0" timeOffset="14085.966">5810 14761 236 0,'-6'0'90'0,"6"0"-48"0,12 3-31 0,-9-3 21 16,9-3-2-16,-1 3 2 15,28-5-6-15,-6 0-4 16,26-3-12-16,-8 2-6 0,35-15-3 16,-11 5 1-16,20-13 1 15,-15 3 1-15,10 5 2 16,-13 2-41 0,-3-2-18-16,-11 2-37 15,-9 6-14-15,-10 0 2 16</inkml:trace>
  <inkml:trace contextRef="#ctx0" brushRef="#br0" timeOffset="14900.7158">6078 15153 228 0,'-12'-3'85'0,"12"3"-46"0,-3-11-32 0,3 9 20 0,3-1 4 16,0 1 3-16,6-4-16 15,0 1-8-15,8 0-6 32,-2-1 1-32,3 6 1 0,-3 0-2 0,6 3-1 15,-3 0 1-15,-3-1 2 16,-1 1-1-16,-8 8 2 15,0-4-2-15,-9 9 0 16,0-2 8-16,-14 7 6 16,2-3-1-16,-12 3-1 15,3-2-5-15,-3-1 0 0,6-2-9 16,7 3-4-16,2-6-3 16,15-2 0-16,-3-3 0 15,17 0 0-15,-2-3 0 16,12-5 3-16,-3 0 0 15,9 2 3-15,-4 1-1 0,1 16 2 16,-3-3 9-16,-9 2 4 16,-3-2 4-16,-15 8 0 15,0-6-5-15,-12 9-1 16,3-6-4-16,-18 0 1 16,6-2-6-16,-26-4-3 0,5-1-4 15,-3-4-1-15,7-2-16 31,2-5-5-31,6-1-32 0,9-4-14 16,3-1-29-16,24-2-13 16,0 0-13-1</inkml:trace>
  <inkml:trace contextRef="#ctx0" brushRef="#br0" timeOffset="15323.227">6703 15343 296 0,'-27'3'110'0,"27"-3"-60"0,-24 2-36 0,21-2 26 32,-6 0-22-32,3 0-5 15,-6 3-8-15,0 0-2 16,0 7-1-16,1-2 5 0,2 11 3 15,0-3-8-15,3 5 0 0,0-3-4 16,6 4-2-16,0-7 0 16,9 4 3-16,-3-3 0 15,9-3 1-15,-1-2-3 0,7-3 2 16,-3 0 1-16,6-1 2 16,-3-1 3-16,-3 4 2 15,-3-2 16-15,-12 8 10 16,-1-3-6-16,-10 9-1 15,2-4-6-15,-12 6-1 16,3-6-10-16,-12 6-3 0,3-5-6 16,-6-1-1-16,7-2-21 15,-4-8-8-15,3-3-38 16,6-15-16-16,3 2-84 16</inkml:trace>
  <inkml:trace contextRef="#ctx0" brushRef="#br0" timeOffset="15670.1091">6810 15034 336 0,'0'-3'126'0,"0"3"-68"0,15-8-43 16,-12 5 29-16,3 3-13 15,0 0-1-15,5 6-15 0,-2-4-6 16,6 9-6-16,-3-3-3 0,0 8 3 15,-3-3-2-15,0 8 2 16,-3-2 0-16,-3 4 1 16,0-1-2-16,-6 4-2 15,0-5 1-15,-6 8-1 16,0-5-3 0,0 0 2-16,3-3 7 15,3-5 4-15,0-3-8 16,9-5-2-16,0 0 3 15,9-5 3-15,-3-1-6 16,6-4 1-16,-3-1-1 16,5-2 0-16,-2 2-3 0,0-2 0 15,-3 0-53-15,0-3-25 16</inkml:trace>
  <inkml:trace contextRef="#ctx0" brushRef="#br0" timeOffset="17074.6047">7837 13369 188 0,'-12'-8'71'0,"12"8"-38"0,-3-10-21 15,3 7 19-15,0 9 1 16,0-1 6-16,0 19-19 16,0-1-6-16,3 25-8 15,0-8 3-15,0 52 4 16,0-12-8-16,3 41-2 15,-3-17-2-15,0 33 2 16,0-18-1-16,-3 19 2 16,0-22 0-16,0-2 3 15,0-16-3-15,-3-8 0 16,0-16-28-16,0-18-12 16,0-9-51-16,0-44-60 15,3-1 38-15</inkml:trace>
  <inkml:trace contextRef="#ctx0" brushRef="#br0" timeOffset="17530.6551">7953 13285 312 0,'-36'13'118'0,"36"-13"-64"0,-9 5-30 16,9-5 35-16,0-2-30 15,0 2-10-15,0-8-15 16,0 2-5 0,18-2 0-16,-3 3-2 0,15-5 1 15,-4-1 2-15,13-2 0 16,-6 0 0-16,17-6 0 16,-5 3-9-16,15 0-4 15,-10 3 2-15,4 2 2 16,-9 1 5-16,-1 5 2 15,-5-1 2-15,-3 17 0 0,-7-3 0 0,1 21 0 16,-3-3 0-16,-3 35 2 16,-3-8-1-16,2 40 2 15,-2-17-4-15,3 44-2 16,-6-20 2-16,3 19 2 16,-3-18 0-16,2 34 2 15,-2-22-4 1,3 22 0-16,-3-21 1 15,0 3 0-15,-3-20-40 16,3 1-15-16,-4-18-59 16,-2-14-55-1,-3-11 58-15</inkml:trace>
  <inkml:trace contextRef="#ctx0" brushRef="#br0" timeOffset="17777.8975">7920 15150 280 0,'-33'3'107'0,"33"-3"-58"0,3-6-62 0,0 4 17 16,12-4 5-16,-3 1 6 15,24-3-3-15,-6 3-2 16,23-3-5-16,-8 3-2 0,35-14 3 15,-11 3-3-15,20-5-2 16,-12 3 4-16,16-4 1 16,-13 4-53-16,-6-1-23 0,-11 4-55 15</inkml:trace>
  <inkml:trace contextRef="#ctx0" brushRef="#br0" timeOffset="18247.6529">7911 13552 240 0,'-12'-5'90'0,"12"5"-48"0,-3-3-38 0,3 0 21 31,3 1-12-31,0-1 0 16,9-13-7-16,0 3-2 15,12 0-2-15,-3 2-2 0,8-21 1 0,-2 6-4 16,3-8 2-16,-3 7-41 15,0 1-17-15,-4 4-49 16</inkml:trace>
  <inkml:trace contextRef="#ctx0" brushRef="#br0" timeOffset="18478.5726">7893 13867 244 0,'-27'37'93'0,"27"-37"-50"0,-11 0-24 0,11 0 26 0,6-3-23 16,-6 3-9-16,8-13-9 16,1 2-4-16,18-20 1 15,-3 4-1-15,15-18 0 0,-7 6 0 0,7-4 0 16,-6 9 0-16,6-14 2 16,-7 8-45-16,7-2-18 31,-6 8-60-16</inkml:trace>
  <inkml:trace contextRef="#ctx0" brushRef="#br0" timeOffset="18694.5899">7869 14205 268 0,'-8'-7'101'0,"8"7"-54"0,11-37-46 0,-8 29 19 15,15-11-16-15,-3 3-4 16,21-16 0-16,-6 3 1 16,11-21 0-16,-5 10-3 0,18-20 1 15,-10 7-4 1,13 0-1-16,-10 8-37 16,-2 5-16-16,-6 8-47 15</inkml:trace>
  <inkml:trace contextRef="#ctx0" brushRef="#br0" timeOffset="18929.7025">7950 14417 284 0,'-42'24'107'0,"42"-24"-58"0,3-5-55 0,0 2 19 0,12-8-8 15,0 1 0-15,18-11-3 16,-7 5-2-16,16-34 1 15,-9 7-1-15,23-15 0 0,-8 10 0 0,15-10 2 16,-10 8-30-16,-2-3-11 16,-7 11-37-1,-8 13-59-15,-3 5 30 16</inkml:trace>
  <inkml:trace contextRef="#ctx0" brushRef="#br0" timeOffset="19131.6554">8087 14462 240 0,'-57'56'90'0,"57"-56"-48"0,-27 31-34 16,24-28 24-16,3 0-14 15,0-1 0-15,12-10-8 0,-3 1-2 16,18-15-4-16,-3 4-3 0,12-14 2 16,-7 6-2-16,25-30 2 15,-9 8-2-15,11-7 2 16,-8 7-18-16,2 3-6 15,-8 6-52-15,-6 7-20 0,-4 5-9 16</inkml:trace>
  <inkml:trace contextRef="#ctx0" brushRef="#br0" timeOffset="19347.5637">7974 14880 280 0,'-66'48'107'0,"66"-48"-58"0,-9 10-53 0,9-10 18 16,6-5-8-16,-3 2-1 16,24-15-6-16,-3 2 1 0,17-21 0 15,-5 5-3-15,24-21 2 0,-10 8 3 16,19-10 1-16,-13 5-8 16,7 2-2-16,-10 8-31 15,-2 1-15-15,-9 4-59 16</inkml:trace>
  <inkml:trace contextRef="#ctx0" brushRef="#br0" timeOffset="19531.6101">8158 15012 296 0,'-24'30'112'0,"24"-30"-60"0,6-6-58 16,-3 4 19-16,9-9-8 31,-3 0 0-31,15-12-3 0,-6 1 1 15,29-17-2-15,-8 4-1 0,18-25 1 16,-10 9-8-16,16-7-3 16,-10 10-43-16,13-12-17 15,-10 9-44 1</inkml:trace>
  <inkml:trace contextRef="#ctx0" brushRef="#br0" timeOffset="29512.9638">4952 10274 148 0,'-32'-3'55'0,"32"3"-30"0,-9-3-14 15,9 3 15-15,0-2-6 0,0-1 1 16,0-2-14-16,0 0-5 16,6-14-1-16,0 6-1 0,3-16 2 15,0 2-1-15,-1-2-1 16,1 3 3-16,6-11 2 15,-3 5-7-15,6-8 0 16,-3 6 0 0,3 5 3-16,-3 2 2 15,-3 9 1-15,-1 2 13 16,-2 11 6-16,0-1-7 16,3 22-4-16,-3-3-5 15,-3 11 0-15,0-5-4 16,-3 26-2-16,-3-8 0 0,6 13 1 15,0-8-1-15,3 9 2 16,-3-9-106 0</inkml:trace>
  <inkml:trace contextRef="#ctx0" brushRef="#br0" timeOffset="30666.9033">7977 10930 36 0,'-3'26'13'0,"3"-26"-6"0,3 45 9 15,0-39 13-15,0 15-6 0,-3-3-4 16,3 30-10-16,0-6-4 16,2 32-1-16,1-10 2 15,6 47-1-15,-3-16 0 16,9 46 12-16,-3-22 8 16,3 34-12-16,-3-21-5 15,3 27-3-15,-4-27-1 0,1 14-2 16,-3-22 3-16,0 16 4 0,-3-18-7 15,0-3-1-15,0-18-10 16,0-11-2-16,0-14-23 16,0 4-47-16,-3-11 7 15</inkml:trace>
  <inkml:trace contextRef="#ctx0" brushRef="#br0" timeOffset="31229.7049">8087 11115 132 0,'-12'-8'49'0,"12"8"-26"0,-3-2-9 0,3-1 15 15,3 0-14-15,0 1-3 16,9-4-10-16,-3 4-2 16,9-6 0-16,-4 0 0 0,7-3 0 15,-3 3 0-15,15-2 0 32,-3-1 0-32,11-2 2 0,-5 2-10 15,6-2-2-15,-7 3-33 16,1-1-44-1,-6 3 14-15</inkml:trace>
  <inkml:trace contextRef="#ctx0" brushRef="#br0" timeOffset="31614.1432">8640 10991 100 0,'-3'10'38'0,"3"-10"-20"0,-3 16-8 15,3-13 14-15,0 7-2 32,0 1 1-32,0 10-8 0,0-2-4 15,3 23-6-15,0-8 1 0,0 30 3 16,0-11-5-16,3 37-2 16,0-13 1-16,0 31 0 15,0-18-1-15,3 29 1 16,-3-18-2-16,3 28 2 15,-3-18 2-15,6 19 2 0,0-21 1 16,3 20 0-16,-3-18-4 16,2-2-3-16,-2-14 2 15,3 8 0-15,0-15-4 16,0-4 1-16,-3-12 0 16,0-1 2-16,0-13-1 0,-3-5 2 15,0-8-15-15,-1-5-7 16,1-6-41-1,-3-10-49-15,0-3 26 16</inkml:trace>
  <inkml:trace contextRef="#ctx0" brushRef="#br0" timeOffset="32167.0601">8316 13563 96 0,'-9'2'38'0,"9"-2"-20"0,-6 3-4 0,6-3 15 0,0 0-14 0,0 0-3 16,3-3 7-16,-3 3 5 16,9-5-12-16,-3 2 4 0,12-2 4 15,-3 0-5-15,14-3 0 16,-5 2-7-16,12 1 0 16,-6 0-5-16,8 0 0 15,-5-1 1-15,18-2 0 0,-7 3-2 16,7-3 1-16,-9 0-2 15,-1 0-1-15,-5 0 1 16,-3 6 1-16,-6-1-43 16,-4-2-17-16,-2 2-35 15</inkml:trace>
  <inkml:trace contextRef="#ctx0" brushRef="#br0" timeOffset="33957.3855">9596 12576 192 0,'-15'-16'74'0,"15"16"-40"0,-9 2-13 0,9-2 22 15,3 8-17-15,0 0-7 32,3 11-11-32,0-3-4 0,3 15-2 15,0-4 1-15,3 5 0 0,0-6-1 0,-1 19-2 16,1-11-39-16,-3 6-16 16,0-5-52-1</inkml:trace>
  <inkml:trace contextRef="#ctx0" brushRef="#br0" timeOffset="34157.087">9417 13139 300 0,'-9'0'112'0,"9"0"-60"0,0-8-43 16,0 6 27-16,6-4-18 31,0 4-2-31,12-17-8 0,-3 3 0 15,27-10-5-15,-7 5-4 0,10-6 0 16,-6 3 3-16,5 6 3 16,-5 2-46-16,3 3-22 15,-10 0-81 1</inkml:trace>
  <inkml:trace contextRef="#ctx0" brushRef="#br0" timeOffset="34572.6519">9846 13007 268 0,'-6'-29'101'0,"6"29"-54"0,-6 58-39 16,6-50 21-16,0 3-13 15,0-4-4-15,-3 17 10 16,0-3 5-16,-6 27-13 15,0-8 14-15,-12 23 6 0,3-10-7 16,-2 5-1-16,2-7-11 16,0-4-4-16,3-7-9 0,15-3-3 15,0-5-3-15,18-22 0 16,-3 1 3-16,15-38 2 16,-4 6-5-16,13-24-1 15,-6 8-1-15,-6-8 4 16,-7 3 1-16,-20 5 3 15,0 5 1-15,-17 8 1 0,2 3 4 16,-21 13 3-16,3 3-6 0,-5 2-3 16,5 1-4-16,6 2 1 15,6 0-21-15,24-3-10 16,0 0-46-16,24-7-17 16,-6 2-59 15</inkml:trace>
  <inkml:trace contextRef="#ctx0" brushRef="#br0" timeOffset="35352.3993">10581 12724 324 0,'-24'-29'123'0,"24"29"-66"0,-15-48-58 0,15 40 23 15,-9-21-11-15,1 3-1 16,-7-14-2-16,3 6 0 15,-3-1-4-15,3 6 6 0,-3 5 3 16,3 3 0-16,-3 18 0 16,3 1-1-16,3 41 0 15,1-4-4 1,8 49-3-16,0-12-2 16,5 23-3-16,-2-13-2 15,3 19 1-15,0-14 1 0,3-5 2 16,-3-13-1-16,3-8-1 15,0-11-10-15,-3-16-4 16,0-5-6-16,-15-31-1 16,3-1 7-16,-24-21 4 0,7 3 8 15,-10-3 6-15,3 3 15 16,0 5 8-16,6 0-2 16,1 6-3-16,2-1-12 15,12 6-4-15,0 0-4 16,12 2-2-16,0 0-2 15,21-4 1-15,-6-1 1 0,23 0 2 16,-5 0-23-16,9-11-8 16,-7 3-15-16,-2-8-3 15,-6 3 26-15,-6 11 11 16,-4 2 25-16,-5 3 13 16,-3-1 6-16,-9 17 4 31,0-1-19-31,0 12-6 0,-3-7-8 15,6 12-2-15,-3-6-1 16,3 0-2-16,0-5 1 16,3 0-1-16,-3-3-3 0,6-5 2 15,-3 0-12-15,3-16-7 16,0 0 2-16,2-16 2 16,-2 6 8-16,3-14 4 15,-3 3 3-15,0 10 1 0,-3 4 2 16,-3-1 3-16,0 3 18 15,-6 23 7-15,0-2-7 16,0 5 0-16,0-2-14 16,3 7-5-16,0-2-3 15,9 0 1 1,-3-3-10-16,6-7-2 16,-1-4-30-16,4-10-12 15,-3 3-37-15,0-35-16 16,-3 6-32-1</inkml:trace>
  <inkml:trace contextRef="#ctx0" brushRef="#br0" timeOffset="35533.8656">10962 12293 316 0,'3'-8'121'0,"-3"8"-66"0,0 31-44 16,0-28 28-16,3 29-8 16,0-3-1-16,0 37-5 15,0-10-2-15,-3 34-12 16,0-14 4-16,0 27 5 0,0-18-11 0,3 8-2 15,0-17-7-15,6-12-3 16,-3-11-36-16,3-40-14 16,0 0-48-16,3-47-19 0,-3 5-20 15</inkml:trace>
  <inkml:trace contextRef="#ctx0" brushRef="#br0" timeOffset="35733.271">11111 12004 288 0,'-6'-18'110'0,"6"18"-60"0,0 8-36 0,0-8 26 16,3 10-5-16,0-2 2 16,3 42-12-16,-3-7-5 15,3 47-11-15,0-16-6 0,6 47-2 16,0-17-1-16,5 12 2 16,-2-18-1-16,3 26-1 0,-3-21-35 15,0 1-16-15,-3-17-111 16,-3-21-51-1,-3-10 107-15</inkml:trace>
  <inkml:trace contextRef="#ctx0" brushRef="#br0" timeOffset="38319.3702">8215 13123 196 0,'-9'-2'74'0,"9"2"-40"0,-3-11-13 0,3 8 25 16,3-2-20-16,0 0-4 15,9-3-7-15,-3 0 0 16,20-3-8-16,-2 1-2 0,18-6-1 0,-9 3-2 16,8-3-2-16,-5 3 1 31,9 2 1-31,-10 3-52 0,7 3-21 16,-6 0-43-1</inkml:trace>
  <inkml:trace contextRef="#ctx0" brushRef="#br0" timeOffset="38604.5136">8557 13041 116 0,'-9'3'46'0,"9"-3"-24"0,-9 5 5 15,9-5 23-15,-3 6-22 0,0-1-7 16,-6 5-16-16,3 1-6 16,-9 10 0-16,4-2 0 0,-10 5 3 15,3-6-1-15,-6 16 2 16,3-4-2-16,0 9-1 0,4-4 1 16,-1-4 1-16,3-4-23 31,9-11-8-31,0-3-54 15</inkml:trace>
  <inkml:trace contextRef="#ctx0" brushRef="#br0" timeOffset="38852.1728">8634 13065 160 0,'-14'35'63'0,"14"-35"-34"0,-18 37-19 15,18-32 17-15,-9 11-15 16,0-3-7-16,-3 11-3 16,0-3-2-16,-6 21 0 15,3-7 0-15,-3 4 2 16,4-7-3-16,2 0 0 16,3-3-4-16,6-8 1 15,0-2-27-15,9-11-9 16,0-3-33-1</inkml:trace>
  <inkml:trace contextRef="#ctx0" brushRef="#br0" timeOffset="39072.6158">8801 13070 152 0,'-15'8'57'0,"15"-8"-30"0,-30 22-7 0,28-20 21 15,-7 11-16-15,3-2-6 16,-6 10-14-16,3-5-3 15,-3 21-2-15,0-5 2 0,0 13 1 0,0-6 5 16,0 1 5-16,3-8-7 16,3 0-3-16,0-6-7 15,6-10 0-15,0 0-38 16,6-19-14-16,0 3-36 16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28:07.8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12650 3156 156 0,'0'-10'60'0,"0"10"-32"0,0-45-2 16,0 37 23-16,0-5-15 15,0 5-7-15,0-11-1 16,0 6 0-16,-3 0-13 15,0 2 8-15,-6 6 2 0,3 0-5 0,-6 13 0 16,0-3-2-16,-6 21-1 16,3-4 4-16,-5 15 2 15,2-6-5-15,0 4 1 0,3-6-8 16,6 0-3-16,0-3-6 16,12-4 0-16,-3-4-2 15,15-10 0-15,-3-3-14 16,9-18-4-16,-3 0-10 31,2-24-4-31,-2 8 8 0,0-11 5 16,-3 0 12-16,0-2 8 15,-3 8 16-15,-3 4 8 16,-3 7 4-16,-3 15 3 16,0 0-10-16,-3 24-4 15,0-8-5-15,0 26-2 16,0-5-3-16,0 13 1 0,0-7-4 15,3 5-2-15,0-6 0 16,6-2-1-16,-4-1-14 16,7-12-5-16,-3-3-26 0,12-16-11 15,-3 0-56-15,6-24-24 16,-6 5 26 15</inkml:trace>
  <inkml:trace contextRef="#ctx0" brushRef="#br0" timeOffset="216.0362">12915 2529 248 0,'-15'11'93'0,"15"-11"-50"0,0 45-11 15,0-42 35-15,0 26-28 16,0-5-9-16,-3 26-8 0,0-10 0 16,-3 26-12-16,0-11 3 0,-3 17 1 15,0-11-7-15,0 5-2 16,0-8-5-16,6-11-1 15,0-4-21-15,3-11-10 16,0-6-22-16,6-18-6 16,0 0-72-16,3-27-46 15,-3 4 79-15</inkml:trace>
  <inkml:trace contextRef="#ctx0" brushRef="#br0" timeOffset="432.0054">13037 2490 240 0,'-3'2'90'0,"3"-2"-48"0,-3 29-1 0,3-26 36 16,0 13-22-16,0-3-6 15,0 27-18-15,0-6-7 0,-6 27-14 16,0-11-4-16,-3 27-2 0,0-11-2 16,-3 14 1-16,3-12-2 15,0 7-1-15,0-12-10 16,6-7-6-16,0-9-52 0,3-4-20 15,0-9-72 1</inkml:trace>
  <inkml:trace contextRef="#ctx0" brushRef="#br0" timeOffset="1285.1088">13695 3053 148 0,'-12'-39'55'0,"12"39"-30"0,-12-40 4 0,12 35 25 16,-9-9-12-16,3 4-1 15,-6-1-7-15,0 3-1 16,-3 8-18-16,3 0 2 0,-6 14 1 0,4-1-4 16,-1 24 0-16,3-5-2 15,-3 18 0-15,3-8 2 16,0 8 4-16,3-7-6 31,0 4-2-31,3-4-5 0,3-9-2 16,0-5-3-16,6-10-3 15,0-3-14-15,9-19-4 16,-3 0-11-16,18-26-5 16,-3 5-5-16,8-29 1 15,-2 6 10-15,0-11 5 16,-3 10 18-16,-6-2 7 0,-4 7 35 16,-5 12 17-16,-3 4-6 15,-9 17-4-15,0 2-17 16,-9 26-5-16,0-2-5 0,-2 32-1 15,-1-9-7-15,3 17-2 16,0-8-2-16,6 2 1 16,3-5-4-16,9-3 0 15,-3-5-8-15,12-13-4 16,-4-3-18-16,10-23-7 0,-6 2-27 16,12-37-8-16,-6 7-35 15,2-38-33 1,-2 12 57-16</inkml:trace>
  <inkml:trace contextRef="#ctx0" brushRef="#br0" timeOffset="1632.0508">13939 2535 292 0,'-15'-6'110'0,"15"6"-60"0,-18 11-39 0,18-11 26 16,-6 11-9-16,0-1 0 16,0 25-2-16,0-6-1 15,-3 26-14-15,3-10-2 0,0 24-2 16,0-11-1-16,0 14 1 0,0-11-6 15,3-1-3-15,3-7 3 16,3-5 1-16,-3-6-11 16,6-10-7-16,0-3-11 15,9-18-6-15,-3-1-2 0,12-15-1 16,-3 2 9-16,6-18 6 31,-7 3 12-31,1-6 5 16,-3 3 4-16,-3-1 0 15,-3 4 2-15,-3-1 1 0,-3 4-1 16,0 1-2-16,-3 1-2 16,0 0-1-16,0 2 2 15,3-2 2-15,0 2-16 16,0-2-4-16,-1 3-46 0,1-9-20 16,0 6-7-1</inkml:trace>
  <inkml:trace contextRef="#ctx0" brushRef="#br0" timeOffset="1932.2067">13715 2982 280 0,'-35'0'104'0,"35"0"-56"0,-12-3-16 0,12 1 33 15,0-1-28-15,0 3-9 16,12-3-14-16,-3 1-2 16,11-4-7-16,-2 4-5 0,9-4-1 0,-6 1 3 15,15 0 1-15,-7 0-17 16,13-1-5-16,-6 4-42 0,3 2-17 15,-7-6-68 1</inkml:trace>
  <inkml:trace contextRef="#ctx0" brushRef="#br0" timeOffset="2869.1421">14046 3093 272 0,'-45'-3'101'0,"45"3"-54"0,-24-8-20 15,21 6 34-15,0-4-32 16,0 4-10-16,3-11-15 16,0 2-4-16,18-10 0 15,-3 5-3-15,9-5 2 0,-3 2-1 16,9-2 0-16,-7 5 2 0,1 3 0 16,-3 2-7-16,-3 9 0 15,-3-1 3-15,-3 16 4 16,0 1 1-16,-6 12-1 0,0-2 1 15,-12 16 1-15,3-9 5 16,-15 9 4-16,3-6 0 16,-9-2 3-16,3-5-1 0,-6-1 0 15,4-7-7-15,-4-6-4 16,6-3-6-16,-3-15 0 16,3 0-7-16,6-16-3 15,4 2-3-15,11-10 0 16,0 3-11-16,20-6-2 31,-2 3-2-31,15 0 0 0,-6 5 13 16,6 3 9-16,-7 2 6 15,1 9 3-15,-3 2 16 16,0 5 10-16,-6 0 7 16,-1 9 5-16,-2-1 2 15,-6 8 3-15,3-2-12 16,-9 18-6-16,0-8-11 0,-3 16-6 15,0-5 0-15,-3 2 2 16,0-5-2-16,0-2-2 16,-3-6 0-16,3-5-1 15,3-3-2-15,0-10 1 0,0-3-4 16,9-19-2-16,-3-2-7 31,9-19-2-31,-3 6-2 0,12-8-1 16,-3 4 5-16,5 4 6 15,-5 5 1-15,3 5 1 16,-6 6 8-16,-3 12 6 16,-3 1 0-16,-6 18 1 15,0 1-3-15,-9 17 1 16,0-4 3-16,-9 12 1 0,3-7-4 16,0 3-1-16,0-6-9 15,3-3 0-15,0-5-3 16,6-7-2-16,0-4-6 15,15-18-2-15,-3 0-9 16,9-24-1-16,-4 6-11 16,10-19-2-1,-6 8 12-15,0-5 8 16,-3 7 10-16,-3 9 3 16,0 5 26-16,-7 15 11 15,1 1-11-15,-6 18-5 0,0-2-10 16,-3 23-1-16,0-5-3 15,0 14 0-15,0-9-3 16,0 0-2-16,0-4-4 0,6-1 0 16,0-5-18-16,3-9-8 15,-3 1-17-15,9-16-6 16,-3 0-25-16,6-18-10 16,-3 2-35-1</inkml:trace>
  <inkml:trace contextRef="#ctx0" brushRef="#br0" timeOffset="3216.5512">14983 2847 332 0,'-11'3'123'0,"11"-3"-66"0,-24 15-47 16,21-12 28-16,-9 5-10 15,3-3 0-15,-12 11-9 16,3-3-4-16,-6 11-8 16,4-5-1-16,-4 15 1 15,3-5-3-15,3 6-3 16,0-6-3-16,6 0-1 15,3-3-7-15,12-7-2 16,0-3-9-16,18-11-1 16,-3 0 4-16,12 3 6 15,-6-2 5-15,-1-4 2 0,-2-2 7 16,-6 8 6-16,0 0 22 0,-12 8 13 16,0-3-9-16,-15 6-5 15,3-3-3-15,-12 7-2 16,3-4-11-16,-8-1-3 15,5-2-8-15,-3-2-2 16,6-4-27-16,-3-5-11 16,3 3-50-16,-2-16-20 0,2 6-65 15</inkml:trace>
  <inkml:trace contextRef="#ctx0" brushRef="#br0" timeOffset="4247.8875">15463 2908 260 0,'0'-27'99'0,"0"27"-54"0,9-10-42 15,-6 7 23-15,3 3-4 0,-1 0 2 16,7 13-7-16,-3 1 0 15,0 25-10-15,0-4-2 0,-6 25 1 16,0-9 6-16,-9 20 2 16,0-10 1-16,-3 10 1 15,0-12-2-15,-11-4 1 16,2-7-2-16,-15-11 0 0,6-5-7 16,-15-24-2-16,7 0-11 15,-10-35-3-15,9 3 0 16,-5-39 1-16,5 10-1 15,9-21-1-15,3 8 1 16,18-11 1-16,0 5-12 16,27-2-6-16,-3 11-15 0,33 7-4 31,-10 9-57-15,28 15-56-16,-10 5 55 15</inkml:trace>
  <inkml:trace contextRef="#ctx0" brushRef="#br0" timeOffset="4870.3156">15653 2974 312 0,'-44'-21'118'0,"44"21"-64"0,-24-27-43 0,21 22 28 16,0-8-25-16,0 2-8 16,9-7-6-16,0 4-2 15,18-4 2-15,-7 5 0 0,16 7 2 16,-3-4-25-16,6 10-10 0,-7 0-12 15,1 10-5-15,-3 1 17 16,-6 10 6-16,-3-2 23 16,-12 7 10-16,-3 1 26 15,-12 2 12-15,3-3 6 16,-21-2 4-16,6 0-7 16,-18-11-2-1,7 0-19-15,-1-13-7 16,6 0-15-16,9-16-4 15,0 6-4-15,18-17 3 16,0 6-5-16,24-8 0 16,-6 5-17-16,15 0-5 15,-6 3-13-15,8 11-1 16,-5 2 13-16,0 13 7 0,-3 0 14 0,-7 11 7 16,-2-3 5-16,-6 11 3 15,-3-5 16-15,-6 10 10 16,-3-3-2-16,-6 3-1 15,3-2-10-15,-3-6-5 16,0-2-4-16,-3-19-2 16,0 0-19-1,0-22-7-15,1 4-30 16,2-32-12-16,0-40-5 16,9 31 0-16,0 12 28 15,3-6 16-15,5-13 13 16,1 18 7-16,0 3 12 15,-3 27 7-15,-3 2-1 16,3 10 1-16,3 4-10 0,-3 4-3 16,0 1-4-16,3 8 1 15,9 10-18-15,-1 3-6 16,1 5-78 0,-6-5-42-16,-3-3 66 15</inkml:trace>
  <inkml:trace contextRef="#ctx0" brushRef="#br0" timeOffset="5186.3074">16150 2985 328 0,'-24'39'123'0,"24"-39"-66"0,-35 43-38 0,32-38 34 16,-12 21-18-16,0-5-3 15,0 6-16-15,0-3-7 16,3-6-6-16,3-2-3 0,6-8 3 31,0-8-7-31,15-16 1 0,-3 0-10 16,15-15-4-16,-3 4-11 15,12-18-3-15,14-26 8 16,-2 7 6-16,-9 17 8 16,-7 10 5-16,-8 15 7 15,-6 17 6-15,-9 16 10 16,-6 5 6-16,0-1 4 0,-3 17 2 16,0-5-5-16,0 15-4 15,0-8-12-15,0 3-4 16,0-5-20-16,6-11-5 15,0-2-48-15,9-19-22 16,0 0-77 0</inkml:trace>
  <inkml:trace contextRef="#ctx0" brushRef="#br0" timeOffset="5833.9716">16734 2836 340 0,'-6'0'126'0,"6"0"-68"0,-3 32-52 0,3-29 28 15,-3 21-22-15,0-9-4 16,0 25-5-16,0-8 0 15,0 15-2-15,0-4-3 0,0-3 1 0,0-6-4 16,0-5-1-16,0-5-52 0,3-19-22 16,0 3-63-1</inkml:trace>
  <inkml:trace contextRef="#ctx0" brushRef="#br0" timeOffset="5971.1238">16680 2521 280 0,'0'-26'104'0,"0"26"-56"0,0-5-38 0,0 2 23 0,0 3-20 15,0 0-7-15,3 5-7 16,0-2 0-16,3 5 1 16,0 0-58-16,3 8-25 0,-3-3-35 15</inkml:trace>
  <inkml:trace contextRef="#ctx0" brushRef="#br0" timeOffset="6403.6642">16975 2725 356 0,'-18'-8'132'0,"18"8"-72"0,-9 14-57 0,9-14 28 0,-3 13-16 0,0-3-3 16,-3 17-1-16,0-6 3 15,-6 19-8-15,3-6 1 0,-6 14 3 16,3-9-4-16,-2 4 2 15,2-6-5-15,0-3 0 16,3-2-3-16,3-16-1 31,0 0-4-31,12-19 1 0,0 0-5 16,12-23-1-16,-3 2-6 16,11-16-1-16,-5 6 3 15,6-8 3-15,-6 5 7 16,0 7 4-16,3-1 1 15,-10 25-1-15,-2 1 7 16,-6 21 5-16,0-3 0 0,-3 22 3 16,0-6-6-16,-3 10-1 15,0-4-4-15,3 2-1 16,0-5-10-16,0-3-5 16,0-5-25-16,6-6-11 15,-3-2-81-15,6-8-71 16,-3 0 69-16</inkml:trace>
  <inkml:trace contextRef="#ctx0" brushRef="#br0" timeOffset="8192.0722">17493 3014 264 0,'-6'-24'99'0,"6"24"-54"0,3-27-35 0,0 22 25 0,3-13-21 0,-3 2-7 16,9-11-5-16,-1 3-2 15,13-5 0-15,-3 5-3 0,15-2 2 16,-6 5 1-16,5 10 2 16,10 3-1-16,-9 16 2 15,-10 11 4-15,-14-1 6 16,-3-2 2-1,-12 13 0-15,0-5 1 16,-20 10 0-16,5-4 3 16,-12 7 0-16,3-6 1 15,-3-4 2-15,4-6-8 16,-1-10-3-16,3 2-6 16,0-24-4-16,3 6-5 15,9-16-2-15,3 2-4 0,9-15 1 16,15-22-2-16,18 1 2 15,12 2-2-15,8 5 0 16,-5 11 1-16,-6 8 4 16,-7 13 1-16,-5 11 3 0,-6 15 7 15,-12 9 5 1,-3-3 1-16,-3 18 3 0,-3-10-1 0,-6 10 2 16,0-2 1-16,-6 11 2 15,0-12-6-15,-3 4-2 16,0-6-5-16,3-5-2 15,0-3-3-15,3-13-3 16,3 0-3-16,9-19 1 31,0 6-4-31,6-24 1 0,12-19-1 16,3-2 1-16,2 0-4 16,10 10 0-16,-3 13-1 15,-6 6 1-15,-7 16 7 16,-8 13 2-16,-9 10 3 15,-9 1 2-15,0-1-1 16,-9 12-1-16,3-7 1 0,-5 17 1 0,2-6-3 16,-3 6 0-16,3-8-15 15,3-6-4-15,3-2-21 16,9-21-7-16,0-1 19 16,18-20 11-16,-3 2 12 15,8-5 4-15,-2 2 10 16,3 3 5-1,-6 3 11-15,3 3 5 16,-3-4-7-16,-1 6 0 16,-2 3-13-16,3 0-5 15,-3 0 1-15,9-6 1 16,11-5-7-16,4-5-1 16,-3-3-9-16,-6-2-1 15,-7-1-9-15,-8-2-1 0,-9 5 11 16,-12 3 6-16,-12 5 4 15,-9 0 3-15,-2 14 8 16,-10 10 5-16,-6 13 13 0,10 5 4 16,5-7 3-16,-9 13 4 15,6-3-11-15,6 8-4 32,4-6-12-32,20 9-3 0,0-5-5 15,20-4-3-15,-2-4 2 16,12-11 0-16,-3-3-10 15,20-16-3-15,-5 3-30 16,12-16-14-16,-7 6-131 16</inkml:trace>
  <inkml:trace contextRef="#ctx0" brushRef="#br0" timeOffset="15883.6765">19517 2879 236 0,'-9'5'90'0,"9"-5"-48"0,-3-3-16 0,3 3 29 0,0-2-20 15,0-4-7-15,0 4-13 16,3-4-5-16,0 1-5 15,3 3-4-15,0-6 2 0,0 2-2 16,0 4-1-16,0-1 1 16,-6 3 1-16,0 0-1 0,0 0 2 15,0 0-26-15,3 3-12 16,0-1-33-16,-3 1-12 16,3 0-37-1</inkml:trace>
  <inkml:trace contextRef="#ctx0" brushRef="#br0" timeOffset="19050.4717">18889 2736 288 0,'-27'0'107'0,"27"0"-58"0,-6 10-31 0,6-10 31 16,6 8-18-16,0-8-5 0,9 3-15 15,-3 2-7-15,11-5-3 16,-2 0 1-16,3-8 1 0,-3 0-1 16,3-13-2-16,-3 3 3 0,-1-6 2 15,-2 3-2-15,-6-3-2 16,-3 8 0-16,-6 0-1 16,0 6 0-16,-15 12 2 15,0 1-3-15,-12 18 0 16,4-2 3-16,-10 18 3 15,6-8 7 1,0 5 4-16,6-5-6 16,6 3-3-16,4-6-4 15,13-2 0-15,-2-3-2 16,15-5-1-16,-3-3-2 0,9-7 1 16,-3-4-17-16,6-7-8 15,-4 2-22-15,7-15-9 16,-3 5-45-16,6-11-20 15,-6 5 12 1</inkml:trace>
  <inkml:trace contextRef="#ctx0" brushRef="#br0" timeOffset="19735.8237">19341 2593 252 0,'-6'8'96'0,"6"-8"-52"0,3 21-18 16,-3-18 31-16,0 7-17 0,0 6-3 15,-3 3-10-15,0-1-3 16,-9 14-13-16,3-6 0 0,-8 9 0 15,2-6-4-15,3 0 1 16,0-3-5-16,6-10-2 16,0 0 0-16,9-11-1 31,0-2-5-31,15-13-1 0,-3-4-4 16,11-17-1-16,-5 4-3 15,6-5 1-15,12-21 5 16,-12 24 4-16,-4 8 3 15,-2 0 1-15,-3 5 2 16,-6 16 1-16,0 0 3 0,-6 19 1 16,-3-1-1-16,-3 14 1 15,0-3 0-15,-3 5 1 16,0-4-7-16,0 1 0 0,3-4-1 16,0-3 0-16,0-3-31 15,3-5-14-15,0-8-28 16,6-8-10-16,-3 0 14 15,3-8 6 1,3-14 37-16,-1 7 17 16,-2-7 49-16,-3 7 23 15,-3-4 4-15,0 0 2 16,3 1-27-16,0 7-13 16,-3-2-13-16,6-3-3 15,12-10-8-15,-3 10-3 16,-3 3-1-16,5-1-1 0,-2 4 0 15,3 2 0-15,6 3 0 16,-3 10 2-16,-6 3-3 16,-6 8 0-16,-7 5 3 15,-5 8 1-15,-8 3 3 16,-1-11 3-16,0-3 5 0,-12 9 1 16,3-6 0-16,-6 0 1 15,3-2-2-15,1-6-1 16,2-2-7-16,0-9-4 15,3 1-4-15,6-14 1 16,3-13-8-16,6 1-2 0,0 4-16 16,15-13-8-16,12-18-56 31,2 8-26-31</inkml:trace>
  <inkml:trace contextRef="#ctx0" brushRef="#br0" timeOffset="21804.4073">19916 2683 164 0,'-3'-32'63'0,"3"19"-34"0,3 2 6 0,0 6 29 16,0-3-19 0,3 3-5-16,-1 2-13 0,1 1-5 15,0 7-12-15,3 11 2 0,-3 2 2 16,-3 1-3-16,-3 15-1 16,0-5-6-16,-3 11-1 0,0-6-1 15,-3 3 1-15,0-5-2 16,0-3 2-16,3-5 13 15,0-5 9-15,0-4-10 16,1-12-6-16,-1 0-5 16,3-17-1-16,0 4-2 15,5-22 2 1,-2 6-4-16,12-14 0 16,-3 6-1-16,15-3 0 15,18-6-3-15,-4 14 1 16,1 11-36-16,-15 12-15 15,-3 1-27-15,-4 13-12 16,1 10-26-16</inkml:trace>
  <inkml:trace contextRef="#ctx0" brushRef="#br0" timeOffset="21920.3836">20282 2664 256 0,'-21'-31'96'0,"21"20"-52"0,3-5-14 0,3 11 31 0</inkml:trace>
  <inkml:trace contextRef="#ctx0" brushRef="#br0" timeOffset="23420.0624">20282 2598 541 0,'6'3'39'0,"-3"18"-23"16,0 16-7-16,-3 3-5 0,-3 5 2 16,-3-14 1-16,0-4-1 15,-3 5 1-15,0-1-4 16,-3-7 0-16,3 0 1 0,0-5 2 15,3-4-3-15,6-9-2 16,0-4 0-16,6-12-1 16,0 2-3-16,6-19 2 15,0 4-6-15,6-14 0 16,9-11 3-16,-10 21 2 16,-2 6-3-16,3 5 1 0,3 11 4 15,-6 13 4-15,-6 13-3 0,-6-2-1 16,0-3 2-1,-6 5 1-15,0-3 5 0,0 4 5 16,0-4-5-16,0 1-2 16,0-9-6-16,6-5 0 31,0 1 0-31,15-17 2 0,11-15-6 16,7-11-1-16,3-8-3 15,3 2 2-15,-7-2 2 16,-2 11-1-16,-3 10 4 15,-6 3 0-15,-10 16-2 16,-2 13 2-16,-6 21 3 16,-6 10 3-16,-3 9-2 0,-3-16-2 15,3-6-3-15,-3 9 1 16,1-4 1-16,2-2 0 16,0-5-7-16,6-5-3 15,0-3-32-15,5-8-12 16,-2-3-26-16,9-10-8 15,0-1 19 1,9-12 11-16,9-14 36 16,-4 0 15-16,-2 1 46 15,-6 1 20-15,-3 1-2 16,3 3 1-16,0 5-28 0,-1 2-10 16,4 1-11-16,0 7-4 15,0 3-2-15,-3 8 0 16,-3 8-2-16,-3 0-1 0,-1 5 9 15,-2 3 6 1,-6 5 2-16,-3-2 1 0,-6 5 6 16,-9 2 5-16,-8 1-10 15,-7-4-3-15,-6 1-1 16,-6-3 3-16,1-5-6 16,14-10 1-16,3-4-10 0,0-7-2 15,0-14-8-15,9-2 0 16,6-8-8-16,9 0-1 15,15-8-13-15,9 0-4 16,6 0-12-16,0 5-4 16,5 6-9-16,-5-1-1 15,0 9 14 1,-4 7 10-16,-2 1 13 16,-3 7 9-16,-3 6 17 15,-3 7 9-15,-6-2 36 16,-6 13 17-16,-6 8-2 0,-3 3-4 15,-3 2-11-15,-3 3-4 16,0-2-19-16,0-3-5 16,3-6-11-16,3-10-4 0,3-3-3 15,3-5-3 1,6 0-4-16,6-8-2 0,3-11-6 16,5-7-3-16,7-8-13 15,3-4-5-15,0-12 6 16,-1 10 3-16,-5 3 15 15,-6 3 5-15,-6 10 11 0,-3 5 8 32,-6 9 10-32,-6 12 7 15,-3 6-4-15,-3 5 0 16,0 3-6-16,0 5-4 16,3-2-10-16,6-4-5 15,3-1-2-15,3-4-1 16,3-5-7-16,6-5-3 0,-1-5-27 15,4-8-12-15,3-6-29 16,3-7-11-16,3-9-35 16,5-10-31-16,4 0 63 15,0 0 229 17,5-5-30-32,-11 7 1 0,-9 14-31 15,-9 3-18 1,-6 7-13-16,-9 6-3 0,-6 10-25 15,-6 0-2-15,0 9 1 0,-3 7-7 16,6 5-3-16,3-2-7 16,3 0 0-16,3-3 0 31,6 0 0-31,3-5 0 0,6-3 0 16,3 0-7-16,3-5-3 15,0 0 3-15,-1 0 4 16,-2-2 2-16,-3-1 1 15,-6 0 2-15,-3 3 1 16,-6 3 14-16,-6-1 8 16,-6 3-3-16,-12-2-1 0,-5 0-10 15,-10 4-2-15,-3-7-3 16,1 3-1-16,5 0-10 16,6-9-4-16,-3 1-37 0,4-3-15 15,2 0-99 1,0-5-87-16,0-3 87 31</inkml:trace>
  <inkml:trace contextRef="#ctx0" brushRef="#br0" timeOffset="26423.9498">19064 3358 196 0,'-18'2'74'0,"18"-2"-40"0,-3 11-40 0,3-11 12 31,0 5-6-31,0 0 0 0,6 3-11 15,0 0-5-15,3 0-65 16,-3-3-26-16</inkml:trace>
  <inkml:trace contextRef="#ctx0" brushRef="#br0" timeOffset="26624.0364">19261 3302 256 0,'-18'3'96'0,"18"7"-52"0,-9 3-49 0,9-13 17 16,0 6-11-16,0-1-1 15,9 3-16 1,0 0-4-16,6 3-74 16,-3-4-32-16,5 1 50 15,-2 0 29-15</inkml:trace>
  <inkml:trace contextRef="#ctx0" brushRef="#br0" timeOffset="27878.2997">19538 3455 212 0,'0'-15'79'0,"0"15"-42"0,6-24-19 15,-3 18 25 1,0 1-13-16,-1 0-5 16,1 0-3-16,0 2-2 15,0 6-11-15,0-1-1 0,-3 19 2 16,0-5-2-16,-6 21 3 15,0-5-4-15,-2 13-2 16,-1-5 4-16,-6 5 4 16,3-6-7-16,0 1-3 0,3-8-2 15,3-6-1-15,0-5 0 16,9-13 0-16,-3-2 0 16,6-20 0-16,0 4-5 15,9-22 1-15,-3 6 0 16,12-17-1-16,-4 6 4 0,13-5 2 15,-9 5-2-15,3 5 0 16,-6 6 3-16,-7 13 1 0,1 2-4 16,-9 22 1-16,-3-1 0 15,-12 24 2-15,0-4 1 16,-2 9 3-16,2-7-1 16,-3 5 0-16,3-5-3 31,3-6-2-31,0-5-2 0,6-7 1 15,0-4-1-15,18-18 0 16,-3 0-5-16,14-23 0 16,-2 4 3-16,3-18 4 15,-3 6-1-15,2-4-2 16,-5 9 4-16,-3 7 1 16,-3 6 4-16,-6 19 1 0,0 2-6 15,-6 23 0-15,0 1-1 16,-6 13 0-16,0-5 0 15,0 8 0-15,0-6 0 16,0 6 0-16,0-6-20 16,3-2-9-16,0-6-32 0,3-10-11 31,0 0 5-31,5-24 3 0,-2 3 33 16,9-19 18-16,-3 5 30 15,3-12 13-15,-3 4 21 16,3-4 8-16,-3 1-12 15,-1 1-5-15,1 6-22 16,3 1-8-16,-3 4-7 16,3 7-4-16,-3 3 0 0,3 6 1 15,-3 2-1-15,-1 10-1 16,-2-2 3-16,-9 11 0 16,0-3 1-16,-12 7 0 15,0-4 6-15,-14 7 4 16,2-4-1-16,-9-1 0 15,6-3-5-15,-3-7-3 0,7-3-5 16,-1-11 0-16,3 3-2 16,9-21-2-16,0 2-13 15,12-18-6-15,0 6-21 16,18-14-10-16,-3 8-26 16,17-11-12-16,22-23-4 31</inkml:trace>
  <inkml:trace contextRef="#ctx0" brushRef="#br0" timeOffset="28725.1099">20442 3059 260 0,'18'0'99'0,"-18"8"-54"0,-12 21-26 16,6-13 29-16,-5 13-15 15,-7 13-1-15,3-8-8 16,3-2-3-16,-9 21-11 16,3-8-2-16,-12 18-1 0,7-10-3 0,-1 8-1 15,3-8-1-15,9-5-2 16,3-9-17-16,12-9-9 15,0-7 0-15,12-15 3 16,-3-2 6-16,12-20 6 16,-3 4 6-16,8-9 5 15,13-7 10 1,-15 10 5-16,-6 3 2 16,2 2 1-16,10-5-9 15,0 0-3-15,-3-5-4 16,-4 0 1-16,-5-3-2 15,-6 6 2-15,0 5-2 16,-6-11 2-16,0-3-4 0,-6 6 0 16,-6 5 3-16,-6 6 3 15,-6 4-11-15,-3 9-3 0,-3 8 4 16,-5 4 2-16,2 7 11 16,9-4 5-1,3-2 0-15,0 5 2 0,0 8-10 16,9-2-6-16,12-3 1 15,9-6-1-15,9-5-2 0,3-5 0 16,2-8-34-16,1-8-15 16,3-8-17-16,-1-7-6 15,1-7 21-15,-9 7 12 16,-3 4 23-16,0-2 11 16,-1-5 43-16,-14 7 22 31,-9 11 10-31,-6 8 7 0,-5 8-14 15,-4 8-6-15,0 8-16 16,0 5-4-16,0 3-10 16,3-1-3-16,6-4-14 15,3-11-5-15,0 0-6 16,6-3 0-16,0-3-7 0,12-10-1 16,18-10-4-16,5-9-3 15,4-10-7-15,0-3-1 0,-6-2 5 16,-1 2 6-16,-5 6 9 15,-6 2 4 1,-6 5 9-16,-6 6 4 0,-9 5 14 16,-3 11 10-16,-3 10-9 15,-3 11-5 1,-3 5 0-16,3 5-1 16,3-2-8-16,3-3-2 15,6-2-7-15,3-6-2 16,3-8 0-16,2-5 0 15,1-8-3-15,3-5 0 16,0-6-9-16,0-2-3 16,-3-3-21-16,0-8-9 0,-3 3-47 15,2 0-21-15,4 0-31 16</inkml:trace>
  <inkml:trace contextRef="#ctx0" brushRef="#br0" timeOffset="29969.5094">21460 3085 208 0,'0'-32'79'0,"3"19"-42"0,-3 0-12 0,0 8 27 31,0-1 0-31,0 6 4 0,0 8-14 16,-3 11-5-16,-5 15-21 15,-7 16-3-15,-6 9 0 0,-3 9-5 16,-9 14 0-16,9-21-4 16,7-5-3-16,2-11 2 15,0 5 0-15,0 16-4 16,9-31 1-16,0-4-31 0,15-9-14 16,-3-4-8-16,15-15-3 15,11-11 11-15,4-11 7 16,0-5 17-16,-6 1 8 15,-7-1 20-15,1 5 9 16,-3 3 24-16,0 3 11 16,0 3-9-16,0 2-2 0,2-6-10 15,1 4-4-15,0-1-14 16,0-2-8-16,3-3-2 16,-1-5 0-16,1 0-1 0,-3 0 2 15,-3-3-13-15,-6 5-3 16,-6-7 6-16,-12 7 3 31,-9 6 1-31,-12 10 2 0,-9 9 16 16,-8 12 10-16,2 3 4 15,0 14 3-15,1 5 2 16,5 5 2-16,6-3-14 16,15-16-5-16,0-2-8 15,12 3-4-15,6 4-5 16,9-7 0-16,9-8 0 0,12-8 0 15,8-5-9-15,4-9-4 16,-4-7-20-16,4-5-8 16,-9-4-21-16,-6 1-9 15,-4-5-109 1</inkml:trace>
  <inkml:trace contextRef="#ctx0" brushRef="#br0" timeOffset="30516.4887">22249 3273 216 0,'0'-5'82'0,"3"-3"-44"0,0 2 4 0,-3 6 37 0,0 0-17 15,-3 3-3-15,-3 2-30 16,0 3-12-16,0 3-11 16,0-1-7-16,0 1 0 0,0-3 1 15,4 0 0-15,-1 0-27 16,3 0-9-16,3-3-55 31,2 0-21-31,1-2-17 16</inkml:trace>
  <inkml:trace contextRef="#ctx0" brushRef="#br0" timeOffset="30669.7141">22321 3352 248 0,'-18'16'93'0,"3"-11"-50"0,-3 11-41 16,12-10 19-16,-3 4-13 15,-3 1-4-15,3-1-61 16,-3 4-26-16,4 1-16 0,-1-1-5 15</inkml:trace>
  <inkml:trace contextRef="#ctx0" brushRef="#br0" timeOffset="73905.7121">12203 4678 260 0,'-18'-13'96'0,"18"13"-52"0,0 5-49 0,3 0 15 15,3 11 14-15,0 18 8 16,-3 4-15-16,0-7-7 16,0 41-7-16,0-11-3 0,-6 39 3 15,3-13-2-15,-6 27 2 0,3-19-4 16,0 11 0-16,0-16-39 16,0-10-18-16,0-14-45 15,-2-37-42 1,2-3 57-16</inkml:trace>
  <inkml:trace contextRef="#ctx0" brushRef="#br0" timeOffset="74522.3909">11995 4834 184 0,'-21'-114'68'0,"9"88"-36"0,6-14-31 0,6 24 16 16,0 0 4-16,6-2 5 0,3 2-17 15,3 5-4-15,6 1-4 16,3 2 3-16,6 0 5 0,2 5 1 15,7 1 4-15,6 2-14 0,8 0-4 16,19 0 10-16,8-8 5 16,7 5-8-16,26-5 0 15,12-3-3-15,21-4 0 16,14-4 0-16,22-7 0 16,8-1-3-16,28-5 2 15,-7 3 1-15,24 0 2 0,3 0-3 16,1 3 0-16,17 2-1 15,-3-3 0-15,-3 9-3 16,18-1-1-16,-15 3 9 16,3 3 5-16,3 3-6 0,-15-1-2 15,9 3 1-15,-24 0 1 32,6 3 0-32,-32 2-2 0,-1 3-2 15,-20 6 1-15,-22-1 1 16,-8-3 2-16,-15 4-1 15,-18 2 2-15,-24-3 0 16,-11 0 1-16,2 3-2 16,-20-3 1-16,-16 1-2 15,-11-1 2-15,-9 0 0 0,-9-2 3 16,-3 0-3-16,-6 2 0 16,-4 3-3-16,-2 2-3 15,3 9 8-15,3 18 6 16,6 24 4-16,0 8 0 15,0 18-5-15,-3 16-2 16,-6 0-2 0,-6 11-1-16,-6-3-1 15,0-47 0-15,0-9-5 16,-6 14 1-16,3-11-22 16,-6 14-10-16,3-14-28 0,-6 0-10 15,1-10-45 1</inkml:trace>
  <inkml:trace contextRef="#ctx0" brushRef="#br0" timeOffset="74702.4507">13861 6088 160 0,'-291'11'63'0,"291"-11"-34"0,-283 0-102 0,241 0-22 16</inkml:trace>
  <inkml:trace contextRef="#ctx0" brushRef="#br0" timeOffset="75085.0584">11715 6154 276 0,'-98'13'104'0,"98"-13"-56"0,-45-5-58 16,39 3 14-16,9-1-12 15,-3 0 0-15,33-10 2 0,-6 2 1 16,41-2 3-16,66-8 1 0,30 5 3 16,18 0 8-16,29 3 5 15,21 0-3-15,12 5-2 16,21-3-8-16,30 3-1 0,5 0 10 16,7 6 5-16,8 2-8 15,7 5-2-15,11 3-4 16,7 5 1-16,-13 0 4 15,-8 3 6-15,-7 0-3 32,-133-5 0-32,-30-3-4 0,56 2-1 15,-32-2-1-15,50 0 2 16,-33 0-3-16,39-3-2 16,-38 1 4-16,17-1 1 15,-32 0-2-15,14-2-3 16,-23 0 2-16,-9-1 0 15,-24-2 1-15,0 0 2 0,-18 0-21 16,-9-2-7-16,-18 2-46 16,-11-3-19-16,11-8-45 15</inkml:trace>
  <inkml:trace contextRef="#ctx0" brushRef="#br0" timeOffset="75838.0633">15094 4688 216 0,'-12'-15'82'0,"12"12"-44"0,0 0-44 16,0 6 14 0,3 7 10-16,3 20 11 15,0 23-13-15,0 15-6 16,-1 25-6-16,-2 18-4 0,0-29 3 15,0-11-2-15,-3 35-1 16,0-16 1-16,0 24 1 0,0-16-56 16,3 2-23-16,0-12-24 15</inkml:trace>
  <inkml:trace contextRef="#ctx0" brushRef="#br0" timeOffset="88148.5926">9456 7633 272 0,'0'-10'104'0,"0"10"-56"0,3 5-30 0,-3-5 28 16,3 16-24-16,0-3-9 15,3 19-7-15,0-3 0 32,0 21-3-32,0-7-2 0,0 17 2 15,-3-9-4-15,0-1-2 16,0-5-3-16,0-5 1 16,0-9-43-16,0-10-21 0,-3-2-48 15,0-27-35 1,0 0 68-16</inkml:trace>
  <inkml:trace contextRef="#ctx0" brushRef="#br0" timeOffset="88295.8141">9355 7546 264 0,'-12'-8'99'0,"12"8"-54"0,-6-5-39 0,6 2 20 16,0 3-10-16,0 0-1 16,0 0-12-16,0 0-1 15,3 0-2 1,-3 0 0-16,3 3 0 0,0-1-40 15,3 4-18-15,0-1-61 16</inkml:trace>
  <inkml:trace contextRef="#ctx0" brushRef="#br0" timeOffset="88711.1157">9507 7594 212 0,'-3'-8'82'15,"3"8"-44"-15,3 42-5 0,0-37 31 0,0 14-24 16,0-3-10-16,-1 15-7 16,1-2-3-16,0 14-11 15,0-9-5-15,0 16-1 0,0-7-2 0,3-1 2 16,-3-5-2-16,3-2-1 16,-3-6 1-16,3-11-1 15,0-2-3-15,0-21 0 16,0 0-7-16,-3-25-4 15,0 7 1-15,3-22 2 32,-3 5 7-32,6-16 2 0,-3 9-1 15,3 2 2-15,0 8 12 16,0 10 7-16,0 1 4 16,-1 26 4-16,1 0-10 15,0 24-2-15,-3-6-6 16,3 22 0-16,-3-6-3 0,3 14 2 15,-3-8-2-15,3-1 2 16,0-4-15-16,3-6-5 16,-3-3-61-16,6-13-29 15,-3-2-49-15</inkml:trace>
  <inkml:trace contextRef="#ctx0" brushRef="#br0" timeOffset="89764.7776">10206 7088 220 0,'-9'-2'85'0,"9"2"-46"0,0 21-8 0,0-19 29 0,-3 27-17 16,0-5-7-16,-3 40-13 15,0-9-4-15,-6 38-11 32,3-14 1-32,1 22 4 0,-1-16-5 0,6 2 0 15,0-13-4-15,9-11-3 16,-3-7-18-16,8-16-9 16,1-6-4-16,6-47-2 15,-3 2-2-15,-3-36 1 16,-3 7 11-16,-9-13 8 15,0 8 26-15,-18 11 14 0,0 5 21 16,-17 13 10-16,5 5-8 16,-6 19-2-16,6 3-12 15,0 4-2-15,4-1-14 16,2 2-4-16,6-3-14 16,15-5-5-16,3 0 2 0,30-19 0 31,-3 3-18-31,11-26-9 15,-5 2-16-15,21-29-5 16,-10 8 3-16,7-13 3 16,-9 11 20-16,-7 2 12 0,-5 8 32 15,-15 13 16-15,0 5 0 16,-18 25 2-16,0 2-13 16,-9 32-6-16,3-3-10 0,-3 26-4 15,3-7-3-15,0 13 1 16,3-11-2-16,6 3-1 15,0-8-6-15,15-5-1 16,0-9-28-16,15-23-12 16,-3 0 0-16,8-32 3 15,-5 3 23-15,-6-8 11 0,-3 5 34 16,-9 8 17-16,-3 3 5 16,-9 8 3-16,0 0-21 15,0 20-6-15,0-1-14 16,6 4-3-16,-1-2-5 15,10-5-1-15,-3-1 1 0,6-12 0 32,-3-1 0-32,9-21 2 15,-3 8-19-15,11-10-6 16,-5 5-8-16,0-11-4 16,-3 3 11-16,-9 2 4 0,0 6 14 15,-21 8 8-15,3 2 33 16,-15 22 14-16,3-3 2 15,-3 29 2-15,0-5-13 0,0 10-4 16,3-5-18-16,9 3-9 16,4-3-8-16,16-11-3 15,-2-5 1-15,27-18 0 16,-6 0-17-16,8-27-5 16,-5 3-49-16,3-19-18 15,-6 8-96 1</inkml:trace>
  <inkml:trace contextRef="#ctx0" brushRef="#br0" timeOffset="90480.4961">11260 7136 232 0,'-18'-5'88'0,"18"5"-48"0,0 26-14 15,0-23 29-15,3 42-18 16,0-8-4-16,-3 50-19 16,0-13-7-16,-3 45-4 15,0-18-3-15,0 15 1 0,0-18-1 16,3-8 2-16,0-16-8 15,3-8-3-15,0-10-24 0,3-43-11 16,0-2 3-16,-3-56 2 16,-3 8 17-16,-6-51 11 15,0 14 35-15,3-16 17 16,0 13 13-16,0 1 4 0,3 12-18 16,6 14-7-16,0 8-13 31,12 10-5-31,-3 5-8 0,5 19-5 15,-2 1 1-15,3 12 0 16,-3 0-4-16,3 14 1 16,-3-4 2-16,-6 15 3 15,-3-7-2-15,-6 14 0 16,-3-5 1-16,-15-3 0 16,3-5-2-16,-18-3 1 0,3-5-2 15,-6-3-1-15,7 1 1 16,2-12-1-16,3 1-5 15,12-16 1-15,3 5-29 16,21-11-13-16,-3 3-23 16,18-7-7-16,-7 4-41 15,13-10-37-15,-3 5 62 16</inkml:trace>
  <inkml:trace contextRef="#ctx0" brushRef="#br0" timeOffset="90965.1176">11638 7406 364 0,'-18'13'137'0,"18"-13"-74"0,-33 42-49 0,30-36 31 0,-6 9-21 15,0-1-3-15,-3 25-13 32,4-4-3-32,-4 7-3 0,3-8 1 0,0 1 2 15,3-3-4-15,6-14-1 16,0-2 0-16,3-19 0 16,0 1-9-16,3-27-2 15,0 0-5-15,9-24-1 16,-1 8 5-16,7-16 3 15,-3 8-9-15,6 8 0 0,-6 8 7 16,6 24 3-16,-7 2 12 16,4 19 5-16,-3 0 4 15,0 10 5-15,-3-2-8 16,0 0-3-16,-3-3-4 16,6-5-3-16,-4 0 1 15,4-13-1 1,0 0-16-16,0-14-4 15,-3 3-10-15,0-10-4 16,-3 5 3-16,-6-1 2 16,0 7 16-16,-9 7 7 15,0 2 13-15,-6 20 6 0,0-4 18 16,-6 17 7-16,0-6 5 16,-6 13 3-16,3-2-12 0,0 16-5 15,4-9-17-15,5-2-8 16,3-5-5-16,12-8-2 15,0-6-20-15,8-18-10 16,-2 0-23-16,9-21-10 16,-3 5-39-16,18-26-18 15,-6 5 10-15</inkml:trace>
  <inkml:trace contextRef="#ctx0" brushRef="#br0" timeOffset="91297.3308">12135 7173 324 0,'-18'8'121'0,"18"-8"-66"0,-27 50-38 16,24-45 30-16,-9 17-19 15,3-4-5-15,-5 9-10 16,-1-4-1 0,3 6-7-16,0-2-3 0,6-3-1 15,0-3-4-15,12-5 0 16,0-3-5-16,12-8 0 16,-3 1-9-16,8-6-2 15,-5 0-1-15,6-6 0 0,0 4 8 16,-3-4 5-16,-3 1 7 15,-4 5 2-15,-2 0 33 0,-6 8 16 16,0 0-9-16,-15 8-1 16,0-3-11-16,-17 16-4 15,2-2-8-15,-15 4-1 16,6-4-10-16,-2-3-4 16,5-6-20-16,3-2-9 31,6-3-28-31,6-10-13 0,3 0-27 15,15-14-9-15,-3 3-45 16</inkml:trace>
  <inkml:trace contextRef="#ctx0" brushRef="#br0" timeOffset="91634.2074">12218 7477 296 0,'9'-3'112'0,"-9"3"-60"0,12-18-39 0,-9 15 30 15,6-5-24-15,0 0-7 16,6-7-8-16,-3 1-4 15,9-9 1-15,-4 1-1 0,1-7 0 16,-3 5 0-16,-3 3 2 0,-3 3-6 16,-6-1-1-16,-3 3-1 15,-6 3 4-15,0 3 7 0,-6 12 5 16,3 1 21-16,-6 18 10 16,3-2-6-16,-2 15-1 15,2-5-4-15,-3 8-1 16,3-5-14-16,6 2-4 15,0-5-9-15,6-5-2 32,0-3-16-32,9-10-4 0,-3-3-14 15,9-8-7-15,-3 0-17 16,11-19-8-16,-2 3-45 16,6-15-16-16,-3 4 10 15</inkml:trace>
  <inkml:trace contextRef="#ctx0" brushRef="#br0" timeOffset="91997.8484">12549 7197 368 0,'-6'16'140'0,"6"-16"-76"0,-15 31-53 0,15-28 34 16,-6 18-15-16,3-2-2 15,-9 10-8-15,0-3 0 16,-3 9-11-16,0-6-3 0,0 2 0 16,3-4-3-16,4-1-2 0,2-4-7 31,3-9-4-31,3-3-10 0,6-7-2 15,0 0-13-15,11-22-3 16,-2 3-9-16,12-18-3 16,9-27 8-16,-15 21 3 15,-4 9 22-15,1-4 9 16,-3 6 42-16,-3 5 19 16,-3 0 2-16,-3 14 0 0,-3 2-19 15,-3 21-8-15,0 0-7 16,-3 19-4-16,0-5-5 15,0 10 0-15,0-6-7 16,3 1-3-16,0-5-10 16,3 2-3-16,0-6-27 15,3-4-13 1,0-3-75-16,6-13-33 16,-3-1 19-1</inkml:trace>
  <inkml:trace contextRef="#ctx0" brushRef="#br0" timeOffset="94168.4724">12831 7115 168 0,'3'-19'66'0,"-3"19"-36"0,3-24 13 16,0 19 35-16,-3 0-18 16,0-1-7-16,-3 6-17 15,0 0-6-15,-9 14-17 16,4-1 3-16,-10 27 2 0,3-9-8 16,-3 25-1-16,3-8 1 15,0 7 4 1,3-7-10-16,3-1-2 15,0-7-4-15,9-8-2 16,0-6-17-16,12-15-7 16,0-3-9-16,15-24-3 15,-6 3-5-15,9-19-1 16,-7 5 22-16,1-7 14 0,-3 5 24 16,-6 8 14-16,-3 2 12 0,-3 6 8 15,0 0-17-15,0 5-6 16,0 0-15-16,5-3-6 15,-2 1-3-15,3-6 1 16,-3 3 1-16,3-3 1 16,-3 3-2-16,3-9-2 15,-3 4 1 1,-3-6-1-16,0 3 2 16,-3 2 3-16,-3 3-4 15,-6 9-3-15,0-1 3 16,-6 18 1-16,0-2 11 15,-12 19 3-15,3-6 6 16,-9 21 1-16,6-8-4 16,4 14-1-16,-1-8-6 0,15-3-2 15,0-5-9-15,15-6 0 16,-3-5-6-16,8-13-1 16,-2 0-4-16,9-16 1 15,-3 0-19-15,12-21-9 0,-7 5-89 16,7-13-38-16,-6 6 17 15</inkml:trace>
  <inkml:trace contextRef="#ctx0" brushRef="#br0" timeOffset="98974.6141">13778 7366 192 0,'-21'-11'71'0,"21"11"-38"0,-12-18-6 16,12 13 27-16,-3-17-26 16,0 7-10-16,3-7-14 15,0 7-5 1,9-12 0-16,0 3 2 0,6-2 2 15,-3 2-4-15,6 5-1 16,-3 4 1-16,2 15 2 16,-2 0 0-16,-3 15 2 15,-3-1 0-15,-9 23 3 16,0-6 6-16,-9 4 4 16,3-3 5-16,-9-9 4 0,1-4-4 15,-10-11-1-15,3-3-11 0,-3-29-3 16,6 3-4-16,6-21-2 15,0 7-6-15,21-4-4 16,0 4-8-16,15 4-3 16,-3 4-7-16,30-2-2 15,-7 8-4-15,16-8-1 0,-10 5 12 16,4-8 6-16,-9 6 11 16,-7-9 5-16,-5 6 4 15,-9-10 1-15,-3 7 2 16,-12-16 1-16,-9-23 1 15,-15-1 2-15,-12 9 12 32,0 13 6-32,3 18 8 0,0 24 2 15,7 29-18-15,11 11-9 16,3-6-7-16,6 54-4 16,0-14 1-16,6 42 1 15,0-15-1-15,2 13-1 16,1-16 3-16,-3 16 0 15,0-19 1-15,-3-10 0 0,0-11-7 16,-6-27 0-16,0-7-10 0,-12-40-2 16,0 3 6-16,-17-40 2 15,2 5 5-15,-3-5 1 16,6 8 18-16,3 0 11 16,3 5-3-16,4 3-2 31,2 6-7-31,12-1 0 0,0 3-7 15,29-3-1-15,-5 5-4 16,18-5-1-16,-9 9-8 16,11-1-2-16,-8 2-73 15,15 4-32-15,-10 2-42 16</inkml:trace>
  <inkml:trace contextRef="#ctx0" brushRef="#br0" timeOffset="101828.4307">14632 7252 236 0,'-12'-45'88'0,"12"45"-48"0,9-37-38 16,-6 29 17-16,3-13-8 31,0 3-1-31,9-14-9 0,12-21 0 16,11 8-1-16,4 8-3 0,0 16 2 15,-6 13 1-15,-13 10 2 16,-5 1 3-16,-6 16 2 15,0-4 3-15,-12 17 1 16,0-5 8-16,-15 15 5 16,0-5 0-16,-12 3 3 0,7-6-6 15,-4-7-1-15,3-6-9 16,-3-16-4-16,3 0-4 0,3-21-3 16,4 3-2-16,8-26 1 15,0 4-6-15,12-34 0 16,26-42-17-16,13 8-4 31,6 3-4-31,2 7 0 16,-8 14 11-16,-9 18 5 0,-7 18 10 15,-5 27 5-15,-6 19 6 16,-6 18 2-16,-6 19 1 16,-3 23 2-16,-3 20-5 15,-3-25-1-15,0-8 2 16,-3 21 1-16,3-10 5 0,0 8 3 15,0-11-8-15,3-2-2 16,0-11-3-16,6-21 1 16,0-3-15-16,3-29-5 15,0 0-18-15,0-29-5 16,-6-32 1-16,-6 3 1 16,-12 8 26-16,-15 13 11 0,-6 13 44 15,1 16 22-15,-4 13-9 16,9 9-5-16,6 4-27 15,12 4-12-15,12 1-11 0,9-4-1 16,0-3 0-16,18-5 2 16,12-6-1-16,5-10-1 31,10-16-10-31,6-8-4 16,-1-8-28-16,1-6-11 0,-7-4-5 15,-11-3 0-15,-6-9 27 16,-19 15 14-16,-11 9 35 15,-9 14 15-15,-6 24 15 16,-5 18 6-16,-4 21-21 16,-9 9-6-16,3 18-11 0,3 15-2 15,0 4-6-15,13-30-3 16,-1-8 4-16,3 9 4 16,3-9-7-16,9-2-3 15,0-6-11-15,11-8-3 16,-2-4-12-16,9-20-5 15,-3-2-3 1,0-13 1-16,0 0 15 16,-6 0 8-16,-1 2 9 15,-5 8 4-15,-3 1 17 0,0 7 8 16,0 0-10-16,3 6-4 16,-3-3-13-16,3 0-2 15,0 0-2-15,3-6 2 16,0-2-1-16,6-5-1 15,-1 0 1-15,7-16 1 0,9-16-19 16,-3 0-6-16,-9 5 7 16,-6 3 6-16,-12 7 7 15,-6 12 4-15,-6 7 11 16,-3 9 4-16,-3 7 8 16,3 3 5-16,3-3-10 0,0 8-1 15,0-2-8-15,3 7-2 16,0-5-9-16,9 3-4 15,0-3 5-15,9-5 4 16,-3-3-11-16,15-7-4 16,-3-4-22-16,8-10-8 31,-5 0-10-31,6-15-4 0,12-17 24 16,-10 3 12-16,-5 0 13 15,-6 10 4-15,-6 11 6 16,0 11 5-16,-6 8 8 0,-3 7 7 15,0 9 4-15,-6-1 3 16,0-2-1-16,-6 5-1 16,3-2 1-16,-3 2 4 15,3-2-15-15,0-6-5 16,3-3-3-16,6-10 0 0,0 0-3 16,9-18 0-16,5-14-5 15,4 3 0-15,-3 3-1 16,3 4-2-16,0 7-10 15,-3 7-6 1,-4 5-54-16,-2 6-24 16,0 2-61-1</inkml:trace>
  <inkml:trace contextRef="#ctx0" brushRef="#br0" timeOffset="108125.8342">16755 6742 200 0,'-15'-53'74'0,"15"53"-40"0,-15-35-20 0,15 30 20 32,-6-3-8-32,3 3-1 15,-6 2-8-15,3 0-2 16,-9 17-9-16,3-4-2 0,-9 33 2 15,3-6 1-15,-11 16 3 0,2-8-1 16,0 15 0-16,3-9-5 16,6 2-3-16,4-8 0 15,14-8 1-15,0-8-1 0,17-24-1 16,-2 0 1-16,12-29 1 16,-6 3-6-16,12-32-1 15,-7 8 2-15,13-15 1 16,-6 7-1-16,0 2 0 15,-7 6 4-15,-8 16 1 16,-3 5 2-16,-9 27 0 0,-3 0 6 16,-6 31 4-16,0-5-3 15,-6 14-1-15,3-6-6 16,0 5-1-16,0-5-3 16,9 0-3-16,0-5 4 15,18-16 1-15,-3-3-20 16,18-24-10-1,-7 1-13-15,7-41-2 16,-3 9 10-16,3-29 7 16,11-56 10-16,-11 18 8 0,-9 22 9 15,-9 21 5-15,-12 18 34 16,-6 22 16-16,-6 23-20 16,0 16-9-16,-3 16-13 15,3 3-4-15,0-5-2 0,-3 26 0 16,3-9-4-16,0 20-3 15,0-11 0-15,3 8 1 16,0-11-3-16,9-2 0 16,-3-9 1-16,9-12 2 15,-3-3-17-15,6-22-6 16,0 1-4 0,-3-24 3-16,-4 2 5 15,-8-18 3-15,0 5 6 16,-14-5 5-16,2 8 13 15,-24 0 6-15,6 5 9 16,-11 8 7-16,5 3-8 16,3 5-5-16,6 0-13 0,12 6-6 15,3-1-3-15,27 6-1 16,0-1 3-16,15 1 2 16,-3 0 0-16,20-1 2 0,-5 1-33 15,12 0-12-15,-10-1-14 16,4 1-6-16,-9 0 25 15,-7 7 13-15,-2-2 18 16,-12 0 7-16,-3-3 2 0,-9 1 1 16,-3-4 17-16,-9-2 11 15,3 0 8-15,-6-2 3 16,3-1-8-16,0 0-4 16,0 1-15-16,3-6-7 15,0 0-6-15,9-5-3 31,0 2-2-31,9-2 1 0,-3 2-1 16,9 3 0-16,-3 0 2 16,-1 3 2-16,-2 0-1 15,3 2-1-15,-3 3 1 16,3 5 1-16,-6-2-1 16,-3 10 2-16,-3-2-2 0,-3 15 2 15,-3-5-4-15,-3 14-2 16,0-6 4-16,-9 3 1 15,3-6 0-15,-6-5 1 0,-3-2 0 16,0-6 1-16,3 0 4 16,1-7 3-16,-1-4-9 15,6-15 0-15,0 0-2 32,9-19 2-32,0 6-3 0,12-9 0 15,-3 6-1-15,8-3-2 16,-2 6-8-16,6 7-3 15,-3 3-3-15,6 11 1 16,-6 3 7-16,-3 12 5 16,-3-2 2-16,-4 16 1 15,-2-3 2-15,-6 8 2 0,0-5 3 16,-3 2 2-16,0-2 5 16,-3-5 3-16,1-3-4 15,-1-8 1-15,3-3-7 16,0-16-1-16,0 3-4 15,3-23-1-15,0 4-1 0,6-5 0 16,0 3 0-16,8 0 0 16,-2 5 0-16,6 6 0 15,-3 2 2-15,3 8 2 0,-3 0 1 16,-12 19 1-16,0-3 6 16,-3 18 6-16,0-5-2 15,-6 11 0-15,0-6-2 31,-3 4 0-31,3-7-6 0,0 1-2 16,3-3-2-16,3-13-2 16,0 0 1-16,9-18-1 15,-3 2 0-15,15-24 2 16,-3 5-3-16,11-7 0 16,-5 5-4-16,6-8-1 15,9-13 3-15,-10 13 3 0,-5 15-4 16,-9 14 1-16,-3 1 1 15,-6 17 3-15,0-2 0 16,-6 16-1-16,0-6 1 16,-3 17 1-16,0-6 1 15,-3 5 1-15,3-5-5 16,3-5 1 0,0-5 0-16,6-11 2 15,-3 0-3-15,6-24-2 16,3-19-9-16,-3 9-5 0,0 2-7 15,6-16-2-15,5-15 11 16,-2 12 7-16,-3 14 2 16,-3 11 5-16,-6 15 4 15,-3 14 3-15,-6 5 2 0,0 5 2 16,-3 5-1-16,3-7 2 16,0-3-8-16,3 8-2 15,3 5-1-15,3-14 0 16,-3-1-20-16,9-9-7 15,12-2-37-15,3-9-14 16,2-7-38-16,1-5-26 16,0-4 67-16,-9 7 249 31,0-12-59-15,-7 9-14-16,-5 7-37 15,-9 6-21-15,-6 5-7 16,-3 5-2-1,-2 6-19-15,-1 2 4 0,0 5 2 16,6 1-9-16,0-1-2 16,6 1-8-16,6-1-2 0,9 1 0 15,5-3 0-15,7 0-3 16,-3-3 2-16,0-2-1 16,0-4 0-16,-6 1 0 15,-4 0 0-15,-5 3 6 0,-6-1 5 16,-3 1 8-16,-6 2 7 15,-8 1-7-15,-1-7 1 16,3 1-9-16,-9 0-3 16,3 0-19-16,-6 0-8 15,6 0-34-15,-2 0-13 16,2-3-105 0,9-2-65-1,0 0 106-15</inkml:trace>
  <inkml:trace contextRef="#ctx0" brushRef="#br0" timeOffset="111221.309">8637 8620 232 0,'-14'-26'88'0,"14"26"-48"0,-9-6-14 16,9 4 29-16,-9 7-20 15,3-2-7-15,-15 13-11 16,3-3-1-16,-12 24-9 16,3-5 2-16,-2 20 2 0,2-7-11 0,6 11-4 15,3-8-1-15,12 2 3 16,0-5-1-16,18 0 1 15,-3-8 2-15,15-5 2 16,-6-6-32-16,9-7-14 16,-7-3-47-16,7-22-19 15,-3 1 5 1</inkml:trace>
  <inkml:trace contextRef="#ctx0" brushRef="#br0" timeOffset="111905.1064">8905 8694 208 0,'-6'8'79'0,"6"-8"-42"0,-3 35-17 15,3-33 27-15,0 17-23 16,0-3-7-16,-3 18-5 16,0-2-1-16,0 2-5 15,0-5-4-15,3 0-1 0,0-5-4 16,3-3 2-16,0-5-32 15,3-13-15 1,0-1-5-16,0-23 2 16,0 0 19-16,-6-16 12 15,0 5 12-15,-9-7 7 16,0 4 44-16,-8 4 20 16,2 4-7-16,-3 1-5 15,3 4-21-15,3 7-8 16,0 1-16-16,12 4-6 0,0 2 2 0,12 3 0 15,-3 2-20-15,12 3-8 16,-3 0-16-16,5 3-4 16,-5-1 9-16,3 6 5 15,-6-3 19-15,0 9 9 16,-3-4 17-16,-3 9 9 16,0-3 13-16,-3 26 8 0,0-5-8 15,-3-3-1-15,0-2-15 16,-1 0-4-16,1-6-9 15,0-2-2-15,0 0-4 16,3-13-1-16,0-1-10 16,6-10-3-16,-3 0-13 31,9-26-5-31,-3 2 1 0,6-8 4 16,-3 6 13-16,-1-9 8 15,1 6 6-15,-6 5 3 16,0 6 12-16,-3 13 7 15,-3-1-2-15,0 12-2 16,-3-1-6-16,0 16-2 16,0-5-4-16,3 10-1 0,0-5-8 15,3-2 0-15,0-3 1 0,6-3 1 16,-4-2-43-16,7-14-20 16,-3 0-28-1,3-18-26-15,0 3 49 16</inkml:trace>
  <inkml:trace contextRef="#ctx0" brushRef="#br0" timeOffset="112305.4622">9417 8620 256 0,'-12'24'96'0,"12"-24"-52"0,-23 32-32 16,20-30 24-16,-3 17-8 16,0-3 0-16,0 23-6 15,3-4-4-15,0 2-10 16,0-5-3-16,6 2-1 0,0-5-2 0,6-2-2 15,0-6-2-15,5-8-1 16,1-2-16-16,9-11-5 16,-3 0-12-16,9-30-3 15,-6 7-6-15,2-9-1 16,-2 3 9-16,0-8 5 16,-6 8 19-16,-3-3 7 0,-3 5 27 15,-6 6 11-15,0 3 8 0,-9 15 3 16,3 0-10-16,-6 17-3 15,3-4-2-15,-3 11 0 16,3-2-9-16,3 13-1 16,0-6-9-16,9 1-3 31,-3-4-6-31,8-4-2 0,1-3 1 16,3-16 0-16,0 0 1 15,0-13 2-15,-3 2-32 16,0-5-14-16,0 0-80 15,-1-2-56 1,1 2 72-16</inkml:trace>
  <inkml:trace contextRef="#ctx0" brushRef="#br0" timeOffset="112821.2832">9664 8337 244 0,'-9'-11'90'0,"9"11"-48"0,-3 3-23 0,3-3 29 16,0 5-15-16,0 3-4 15,-3 8-12 1,0 0-4-16,-2 26-7 16,-1-5-2-16,3 16 2 0,0-8-3 15,3 11 0-15,0-8-3 0,6 2-1 16,-3-8-21-16,5-2-8 15,-2-6-51-15,6-7-20 16,-3-4-14 0</inkml:trace>
  <inkml:trace contextRef="#ctx0" brushRef="#br0" timeOffset="113891.4655">9816 8649 116 0,'-3'0'44'0,"3"0"-24"0,0 3-2 0,0-3 20 16,0 5-4-16,0-2 1 16,0 7-5-16,0 1-1 15,0 13-16-15,0-6 5 0,0 9 5 16,0-3-6-16,3 7 1 16,0-4-11-16,0-1-2 0,0-5-3 15,3-5-2-15,0-2 1 16,3-17-1-16,0 3 2 15,3-13 1-15,0 2-10 0,6-15-5 16,-4 2-8-16,4-11-2 16,-3 6 5-1,3-8 5 1,-3 6 5-16,0-4 4 0,-6 6 4 16,-3 13 4-16,0 3 9 15,-6 16 5-15,0-1 4 16,-3 19 3-16,0-5-3 15,3 8-2-15,0-3-7 16,3 3-1-16,0-3-8 16,6 0-3-16,-4-2-1 0,10-6-1 15,-3-2 0-15,6-11 0 16,-3 0-31-16,6-11-12 16,-3 3-42-16,0-13-16 15,-4 2-2 1</inkml:trace>
  <inkml:trace contextRef="#ctx0" brushRef="#br0" timeOffset="115091.6684">10322 8197 248 0,'-6'45'93'0,"6"-45"-50"0,-6 53-33 0,6-45 23 15,-3 15-12-15,3 1-1 16,-3 21-1-16,0-8 2 0,0 14-11 15,0-9-1-15,0-2-2 0,0-6-6 16,3-5-2-16,0-5-9 16,3-8-4-16,0-3-14 15,3-16-5-15,-3 1-1 16,-3-6 1-16,0 0 12 16,-9-3 7-16,3 1 11 0,-5 10 4 15,-1 0 27-15,-6 10 11 16,3-2 0-16,0 11 0 15,0-3-14-15,6 2-2 16,3-2-12-16,6 2-4 16,0-2-7-16,6-5-2 31,0 0 1-31,9-11 0 0,-3 0-10 16,6-6-5-16,-3 1-23 15,11-16-10-15,-2 2-18 16,6-15-6-16,-6 5 10 15,3-14 2-15,-4 9 32 16,-2 0 58-16,-3 5 31 16,-3 5-3-16,-3 5 0 0,-3 9-22 15,0 2-9-15,-6 21-15 16,0-3-1-16,-3 12 1 0,0-4-4 16,0 9-2-16,0-6-5 15,3 0 0-15,0-3-2 16,3-7-2-16,0 0-13 15,5-11-6 1,1 0-35-16,3-16-12 16,-3 3 3-1,3-11 5-15,-3 3 37 16,0-3 41-16,0 5 20 16,-3 1 28-16,0 2 9 15,-3 3-30-15,-3-1-12 16,-3 4-19-16,0 2 9 0,0 5 6 0,0 1-8 15,-3 4-1-15,0 1 3 16,-3 10 1-16,3-2 2 0,-6 10 0 16,0-3-5-16,0 4-1 15,3-4-13-15,6 1-2 16,0-4-5-16,6-4-2 16,0 0 3-16,6-9 2 15,-3 1-2-15,6-14 0 0,-1 3-4 16,7-15-1-16,-3 1 0 15,3-1 4-15,-3 4-10 16,0-5-2-16,0 6 5 16,-1-6 4-16,-2 3 4 31,-3 0 1-31,0 2-3 0,-3 6 0 16,0 2 4-16,0 9 1 15,-3-1 0-15,3 8-2 16,-3 1 1-16,3 9 1 15,-3 1-1-15,3 24-1 16,-3-8-2-16,2 18-1 16,1-8 2-16,3 30 2 0,0-11 0 15,0 10-1-15,-3-10 7 16,0 13 5-16,-3-10-4 0,-6 7-2 16,0-13-3-16,-9 0 0 15,3-10-2-15,-18-6 2 16,3-7-7-16,-20-11 1 31,5-3-4-31,-15-29 0 0,10 0-1 16,-10-16 2-16,6 3 2 15,10-11 2-15,5 6-4 16,18-3 2-16,0 5 0 16,18-16 2-16,0 6 3 15,15-6 4-15,-3 6 0 16,20 2 0-16,-5 8-3 0,6 0 1 0,-6 6 0 15,-1 2 1-15,-5 3-2 16,0 2 1-16,-3 3-37 16,-6 3-17-16,-3-1-95 15</inkml:trace>
  <inkml:trace contextRef="#ctx0" brushRef="#br0" timeOffset="117330.6385">11471 8655 160 0,'-21'-16'60'0,"21"16"-32"0,-3-40-31 0,3 32 11 15,3-13 0-15,0 2 3 16,3-15-6-16,0 5-1 16,9-8-2-16,-3 5 1 0,12 0 0 15,-3 6-1-15,5 7-2 0,-2 1 9 16,0 20 4-16,-3 1 2 15,-9 21 1-15,0-6 3 0,-15 14 0 16,3-5 3-16,-15 4 1 16,3-4 1-16,-9-1 0 15,3-2-5-15,-3-5 1 16,3-3-11-16,1-9-3 0,2 1-9 16,3-5 0-16,0-3-1 15,6-32-1-15,0 6-7 16,12-19-5-16,0 8-7 15,24-24-2-15,-6 5-2 16,17-10 0-16,-5 11 13 16,0 2 9-1,-7 8 2-15,1 13 0 16,-6 6 5-16,-3 15 3 16,-3 3-1-16,-6 37-2 15,-3-5 4-15,-4 24 1 16,1-9 4-16,-3 22 4 15,0-11 5-15,-3 11 3 16,0-10-11-16,0-1-7 0,0-8-5 16,3-7 0-16,0-6-1 0,3-19 0 15,0 1-11-15,9-30-5 16,0 3-10-16,6-15-5 16,-3 2 9-16,-9-6 6 15,-3 6 11-15,-12 3 6 31,0 4 8-31,-12 9 6 0,3 3 21 16,-12 10 13-16,3 0-11 16,-5 2-4-16,5 1-14 15,0 2-6-15,6-2-12 16,12-3-2-16,0 0 0 16,15-11 1-16,0 3-2 15,12-18 2-15,-3 5-12 0,14-24-5 16,-5 5-10-16,15-8-3 15,-6 9 8-15,2-1 4 16,-5 6 8-16,-9 12 7 16,-3 4 12-16,-6 15 6 15,-3 1 5-15,-12 31 3 16,0-3-3-16,-9 22-2 0,0-8-5 16,-3 15 0-16,3-7-7 15,0 2-1-15,3-2-7 0,12-14 0 16,-3-5-4-16,12-29 0 15,0 0-23-15,11-21-10 16,-2 2-19-16,0-23-6 31,0 10 15-31,-6-10 23 16,-3 8 31-16,-3 18 40 16,-4 3 20-16,-8 15-11 15,0 1-4-15,-6 13-24 16,1-3-10-16,2 5-9 15,0-2-7-15,9-2-2 0,-1-1-1 16,7-11 3-16,0 1-9 0,9-14-1 16,-3 1-16-16,12-17-8 15,-3 4 3-15,-4-6 2 16,-2 2 17-16,-6 3 9 16,-3 3 8-16,-12 13 3 15,0 0 19-15,-3 16 9 16,0 0-15-1,-3 8-6-15,3 0-9 16,0 5-2-16,0-2-1 16,3 2-2-16,0-3 1 0,9 1 1 15,0-3-3-15,6-6 0 16,0-2-1-16,9-11-2 16,-4 1-39-16,7-14-17 15,-3 3 7-15,0-14 3 16,-3 3 29-16,-3 6 36 15,-4 2 18-15,-2 8 13 16,-3 3 5-16,-3 15-13 16,-3-2-3-16,0 8-20 15,0-3 0-15,-3 6 1 0,0-3-6 16,3-3-3-16,-3-2 0 0,3-6 0 16,0 0 1-16,3-13 0 15,-3 3-4-15,6-19-1 16,0 3-6-16,6-13 0 15,0 5-37-15,8 5-15 16,-2 3-49 0,6 5-35-1,-6 2 60-15</inkml:trace>
  <inkml:trace contextRef="#ctx0" brushRef="#br0" timeOffset="119005.5422">13448 7705 184 0,'-6'-19'68'0,"6"19"-36"0,-24-16-11 0,21 14 22 15,-9-1-15-15,0 0-5 0,-9 11-3 0,3-2-1 16,-14 15-10 0,5 0 1-16,-9 21 1 0,6-5 2 0,-2 21 5 15,2-10-4-15,0 13 2 16,3-11-5-16,9 3 1 15,3-8-9-15,12 0-4 16,1-8-3-16,16-10 3 0,-2-4-7 16,30-9 1-16,-6-4-19 15,17-12-8-15,-11 2-22 16,17-11-10-16,-8 3-48 16</inkml:trace>
  <inkml:trace contextRef="#ctx0" brushRef="#br0" timeOffset="120607.365">13826 7998 176 0,'-15'-21'68'0,"15"21"-36"0,-21-10-11 15,18 7 22-15,-9 3-10 16,3 0-4-16,-9 5-4 16,3-2-1-16,-9 21-13 15,4-6 7-15,-4 11 4 0,3-5-2 0,0 3 0 16,3-4-11-16,6-1-3 15,0-4-6-15,10-2-1 16,-1-3 1-16,17-10 0 16,1 0-9-16,15-19-4 15,-6 2-11-15,6-20-5 16,-4 5 7 0,1-11 3-16,-6 6 6 15,-3 2 6-15,-3 6 6 16,-3 4 5-16,-3 4 14 0,-3 13 8 15,-3-1-2-15,-6 20-2 16,0-4-6-16,0 14-2 16,0-3-11-16,6 3-1 15,-3-3-2-15,6-2 0 0,0-3-3 16,8-9 2-16,-2-1-32 16,15-19-13-16,-3 2-15 15,9-16-2-15,-7 6-6 16,10-16-19-1,-6 6 33-15,3-28 28 16,-7 12 20 0,1-6 55-16,-6 8 25 15,-3-3 3-15,-3 11 2 16,-3 8-28-16,0 5-10 16,-9 19-24-16,0 0-3 0,-9 31-2 15,0-2 7-15,-12 26 6 16,0-5-4-16,-9 24 0 15,3-11 2-15,1 6 3 0,2-9-13 16,3-5-7-16,3-7-6 0,15-14 0 16,0-3-8-16,18-23-2 15,-3 0-12-15,9-35-3 16,-7 5-15-16,1-12-4 16,-3 4 15-16,-18 1 7 15,3 5 21-15,-27 5 11 0,4 3 16 16,-10 13 9-16,6 0-1 15,-3 11 1-15,3-1-13 16,7 6-5-16,2-2-12 16,9 1-4-16,0 1-1 15,18 0 0-15,-3-2-2 32,24-1 2-32,-4-2-19 0,13-3-7 15,-6 0-21-15,3-3-10 16,-7 0 0-16,4-2 0 15,-3 0 19-15,-3-1 9 16,-4 1 18-16,-5-3 7 16,3 3 39-16,-9-3 19 15,-3 3 5-15,-3-3 0 0,0 2-21 0,0-2-10 16,0 3-16-16,3-3-7 16,-3 0-6-16,11 0 1 15,-2 0 1-15,6 3 0 16,-3 3 0-16,3 4 2 15,-3 1-6-15,-3 7-1 32,-3-2-1-32,-9 11 2 0,0-3 4 15,-12 8 4-15,0-6-1 16,-9 3 0-16,0-5 8 16,-3 3 2-16,3-4 2 15,-3 7 4-15,4-4-11 16,5-7-2-16,0-3-9 15,6-22 0-15,0 4-8 0,6-17-1 16,0 4-6-16,12-12-2 16,-3 6 4-16,14-8 5 15,-2 5 4-15,6 3 4 16,-3 5 0-16,3 11 1 16,2 5 2-16,-14 11 2 15,0 0 10 1,-9 15 4-16,-3-2 6 0,-6 10 1 15,0-2-1-15,-6 3 1 16,0-4-7-16,0 9 1 16,0-5-8-16,4-6-1 15,-1-3-6-15,9-10-4 16,0-2-2-16,8-12 0 16,1 1-4-16,6-14-2 0,-3 4-4 15,6-14-1-15,-3 5 5 16,3-5 4-16,-4 5 4 15,-2 3 3-15,0 5 0 16,-6 8-1-16,0 3 7 16,-3 12 5-16,-3-1-2 15,-3 10 0-15,0-1-2 0,0 4 2 16,0-3-3-16,0 0-2 16,0-3-2-16,3-5-3 15,-3 0 1-15,6-8-1 16,-3 0-11-16,6-13-5 15,0 2-3-15,6-10-1 16,-3 2 8 0,8-10 7-16,10-16 2 0,-3 8 1 15,-3 8 2-15,-6 11 2 16,-3 7 1-16,-7 19 3 16,-2 5 1-16,-6 0 3 15,0-2 1-15,0 10 1 16,0-2-9-16,0 5-3 15,0-6-4-15,6 1 0 0,0-4-17 16,6-1-9-16,-3-4-22 16,6-4-9-16,-3-1-28 15,6-8-11-15,-3 3 3 16</inkml:trace>
  <inkml:trace contextRef="#ctx0" brushRef="#br0" timeOffset="120985.5911">15123 7705 244 0,'-3'-11'93'0,"0"8"-50"0,0 3-13 0,3 0 31 16,-3 3-25-16,0 2-7 15,0 6-7-15,-2 0-2 16,2-1-11-16,0-2 6 0,0 5 2 16,0 1-1-16,0-1 1 0,0-3-12 15,0 1-2-15,0 0-5 0,3-1 0 16,0-2 2-16,6 0 0 15,0 0-9-15,6-3-2 16,-4 0 4-16,4-2 3 16,-3 0 1-16,0-1-1 15,0 1 5-15,-3 2 1 0,0-2 2 16,-6 5 0-16,0-3 0 16,-6 3 0-16,0 0 2 15,-6 3 1-15,3-3 3 16,-9 2 1-16,4-2-8 15,-4 3-1-15,3-3-13 16,0 0-5 0,3 0-32-16,6-8-11 15,0 0-23-15,6-6-9 16,0 4-34 0</inkml:trace>
  <inkml:trace contextRef="#ctx0" brushRef="#br0" timeOffset="121338.6143">15454 7408 272 0,'6'-8'104'0,"-3"-5"-56"0,0 24-34 0,0-9 28 0,3 1-16 16,3 0-3-16,-1 2 0 15,4 3 0-15,0 5-12 16,0 6 4-16,-3 2 5 0,-3 8-5 16,-3 8 0-16,-3 5-1 31,-3-7 2-31,0-6-3 16,-6 13 0-16,0-2-5 0,-6 2 0 15,3-7-3-15,-14 17 0 16,2-7-6-16,-15 3 1 15,6-8-20-15,-5-1-7 16,2-4-26-16,-3-6-11 16,7-5-50-16,-10-6-22 15,6-2 12-15</inkml:trace>
  <inkml:trace contextRef="#ctx0" brushRef="#br0" timeOffset="122640.6224">6280 6281 292 0,'-12'13'110'0,"18"-10"-60"0,9 2-74 15,6-2 10-15,11 0 0 32,13-1 6-32,9 1 5 0,20-3 4 15,21-5 0-15,10-1-3 0,29-4 1 16,5-1 1-16,22-2 0 16,6 2-3-16,17 1 2 15,4 5 1-15,17-3 0 0,-8 2 0 16,17 1 0-16,-9-3 19 15,13 0 10-15,-4 0-12 16,6-2-5-16,-23 4-5 0,5-2-2 16,-17 3-3-16,-4 2-2 15,-11 1 3-15,-30-3 0 16,-15 5-19-16,-12-3-7 16,-24-2-56-16,-20-6-24 15,-28-2 4 1</inkml:trace>
  <inkml:trace contextRef="#ctx0" brushRef="#br0" timeOffset="123124.6658">5816 6001 360 0,'20'2'134'0,"13"4"-72"0,51-1-77 0,-37-5 19 15,16 0-7-15,35-5 3 32,15-3-1-32,36-8 0 0,12 0 1 15,29-5 0-15,18 0 2 0,7-3 8 16,14 0 5-16,-6 3-7 16,21 0-4-16,-6 0-3 15,-2-1 1-15,5 1-1 16,-12 0 2-16,6 0 4 15,-24 2 4-15,1-2-9 0,-22 0 0 16,-8 0 2-16,-7 0 2 16,-26 0-11-16,-12 2-6 15,-6 0-31-15,-15-2-12 16,-21 0-58 0,-8-3-65-16,-25-2 51 0</inkml:trace>
  <inkml:trace contextRef="#ctx0" brushRef="#br0" timeOffset="165776.9295">22452 5101 288 0,'-3'-5'110'0,"6"0"-60"0,3-6-30 16,3 3 32-16,5-5-28 0,7-6-8 16,9 1-4-16,6-9 2 15,-4-10-8-15,1-5-5 0,3-6-2 16,3-2 1-16,-1-3 0 31,7 3 0-31,-9 10 2 0,-7 6-1 16,-2 5-1-16,-6 5 1 15,-3 8 1-15,-6 8-1 16,-3 3 2-16,-3 2-4 16,0 8 0-16,-3 11 1 15,0 8 2-15,0 3-3 16,-3 7 0-16,3 8 3 0,3 6 1 15,-6-3 3-15,0 5 1 16,0 8-3-16,0 6-1 16,0 7-3-16,0-2-1 15,0-8 1-15,0-3 0 16,0-10-31-16,0-9-12 16,0-9-16-16,0-7-3 0,0-7-35 15,0-5-53 1,0-6 45-16</inkml:trace>
  <inkml:trace contextRef="#ctx0" brushRef="#br0" timeOffset="166263.1544">22794 4739 192 0,'-6'-8'74'0,"6"8"-40"0,0 8 0 0,0 0 31 15,0 5-15-15,-3 16-4 16,-3 11-14-16,0 18-3 15,-3 27-16 1,-3 20-3-16,3 22-3 0,-11 14-1 16,-7 9 1-16,-6 12 2 0,12-64 5 15,3-14-4-15,-11 33 2 16,5-19-3-16,-6 26 2 16,6-18-6-16,-3 13-1 15,7-16 0-15,-1 6 2 16,3-17-5-16,3 1-1 0,3-14-5 15,0 1 1-15,3-14-5 16,0-5 1-16,3-11-12 16,0-10-2-16,3-6-8 15,-3-10-4-15,3-6-8 16,0-2-3-16,0-3-14 16,1-5-5-16,-1 0-47 15</inkml:trace>
  <inkml:trace contextRef="#ctx0" brushRef="#br0" timeOffset="166763.4192">23249 4855 244 0,'-3'-5'93'0,"3"10"-50"0,0 8-30 0,0-5 24 0,0 11 5 15,-3 7 4-15,-3 11-22 16,1 16-9-16,-1 8-10 0,-3 5 3 0,0 0 2 16,3-2-5-16,3-9-3 15,0 4-4-15,0-6 1 16,3-6-48-16,0-7-19 16,0-6-78-16,3-7-35 15,-3-11 96-15</inkml:trace>
  <inkml:trace contextRef="#ctx0" brushRef="#br0" timeOffset="166932.3663">23232 5091 280 0,'0'0'104'0,"5"0"-56"0,7 2-56 0,3 1 18 15,6 0-5-15,12-1 2 16,3 1-3-16,-1 2-1 15,4 3-1-15,-6-5-32 0,-4 2-13 16,1 0-73 0</inkml:trace>
  <inkml:trace contextRef="#ctx0" brushRef="#br0" timeOffset="167095.1689">23318 5429 236 0,'27'6'90'0,"-7"-9"-48"0,13 0-49 16,-18 1 14-16,3-1-95 15,3 0-38-15,3 3 50 16,-13 0 25-16</inkml:trace>
  <inkml:trace contextRef="#ctx0" brushRef="#br0" timeOffset="167295.7904">23163 5728 364 0,'-6'3'134'0,"15"-6"-72"0,15 1-55 0,-9-4 29 0,12 1-23 31,8-3-7-31,7-3-7 0,0-2-2 16,-7 3 2-16,4-1-71 0,-6 1-28 15,-6 4-49 1</inkml:trace>
  <inkml:trace contextRef="#ctx0" brushRef="#br0" timeOffset="168959.4316">21136 6781 212 0,'-6'-16'79'0,"6"6"-42"0,0-1-12 0,3 6 27 16,0-3-24-16,0-3-7 15,3-4-3-15,3-7 0 16,0 7-9-16,0 1-5 0,6-7-3 16,8-13-1-16,1-3 2 15,0 2-3-15,0 1 0 0,0-1 1 16,-3 4 2-16,-4 10 1 15,-2 2 1-15,-3 6 6 16,-3 8 6-16,-3 7-2 16,-3 14 0-16,-3 13-6 15,-3-5 0-15,0 0-3 16,-6 15 0 0,3-4-6-16,-3 15 1 15,0-8 0-15,0 9 0 16,3-9 0-16,3-2 0 15,0-8-5-15,3-3-1 16,0-6-41-16,3-4-17 16,0-3-44-16,6-21-57 15,6-17 51-15</inkml:trace>
  <inkml:trace contextRef="#ctx0" brushRef="#br0" timeOffset="169245.1739">21547 6376 156 0,'-3'-15'57'0,"3"12"-30"0,0-5 17 0,0 16 33 16,0 3-26-16,-3 7-8 0,0 9-11 16,0 15-1-16,0-13-17 15,3-5-4-15,-3 21-2 0,3-6 4 16,0 9 5-16,0-8-7 16,0-1-3-16,0-4-7 15,6-6 0-15,-3-5 0 31,9-11 2-31,6-8-3 0,-1-13 0 16,4-10-8-16,0-6-2 16,-3-5-12-16,-6 2-5 15,-3 4-23-15,-6 4-7 16,-9 9-63 0,0 7-35-16,-3 8 73 15</inkml:trace>
  <inkml:trace contextRef="#ctx0" brushRef="#br0" timeOffset="169628.3282">20966 7120 252 0,'-12'-5'93'0,"12"5"-50"0,6-11-24 0,-3 8 26 16,9-2-6-16,-3 2 2 16,12-2-10-16,-3 0-4 15,18-6-15-15,-7 3-3 0,28-2 1 16,-9-1-6-16,11 1 0 15,-8 2-2-15,14 0-2 16,-11 0 1-16,8-3-1 0,-8 3-20 16,-7 3-9-16,-5 0-27 0,-9 2-10 15,-6 0-73 1,-9 9-37-16,-1-1 88 16</inkml:trace>
  <inkml:trace contextRef="#ctx0" brushRef="#br0" timeOffset="170576.6151">21157 7321 164 0,'6'-3'63'0,"-6"3"-34"0,21-5 12 16,-15 2 31-16,3-2-27 15,-1 3-13-15,10-1-2 16,-3 0 2 0,0 3-17-16,0 0-4 0,-3 3 0 15,0 0 4-15,-6 4 3 16,0 1-5-16,-9 6-3 15,0-4-5-15,-12 9-4 16,3-3 0-16,-9 2-1 16,3-2 0-16,-3 0 0 15,4-3 0-15,2 0 0 0,3-2-3 16,3-1 0-16,0-2-3 0,6 0 1 16,0-2 3-16,9-1 1 15,-3 0-2-15,12-2 2 16,-3 0 1-16,17-3 0 15,-2 0-40-15,9-8-18 16,-3 0-56 0,5-6-61-1,-5 4 60-15</inkml:trace>
  <inkml:trace contextRef="#ctx0" brushRef="#br0" timeOffset="170929.4097">21651 7255 164 0,'-9'-8'63'0,"9"8"-34"0,-12 0-3 15,12 0 23-15,-9 3-2 0,3-3-1 16,-6 8-6-16,0-3-2 16,1 8-21-16,-1-2-4 0,0 5 1 15,0-3-8-15,6 3-3 16,0-3-5-16,6 0 1 16,0-2-1-16,3-1 0 15,0 1 2-15,9-3 0 0,-3 0-3 0,6 0 2 16,-4-3 1-16,4 0 0 15,-3 1 2-15,-3 1 1 16,0 1-1-16,-9 6 1 16,0-4-2-16,-9 6 2 15,3-3 9-15,-9 6 7 32,3-3-10-32,-5 0-2 0,2-3-16 15,-6-3-4-15,3-2-34 16,3-8-12-16,3 0-46 15,6-13-63 1,3 3 50-16</inkml:trace>
  <inkml:trace contextRef="#ctx0" brushRef="#br0" timeOffset="171228.9289">21916 7162 228 0,'6'11'85'0,"-6"-11"-46"0,3-11-30 0,0 9 22 15,0 10-6-15,0-3 0 16,-3 3-7 0,0 0-1-16,0 5-10 15,0-2-4-15,-3 7-2 0,3-2-1 0,-6 5 2 16,0-2-1-16,0-1 2 16,0-2 9-16,3-3 7 15,0 0-4-15,3-2 0 16,0 0-5-16,6-3 1 15,-3-3-6-15,9-2-1 0,-3-1-2 16,6-7-2-16,0 2-10 16,2-5-6-16,-2 3-72 15,6-3-31-15,-3 0-10 16</inkml:trace>
  <inkml:trace contextRef="#ctx0" brushRef="#br0" timeOffset="172644.9593">20401 5114 192 0,'0'3'74'0,"6"2"-40"0,3-5 0 0,0 0 29 16,5 0-23-16,7 0-10 15,6 0-10-15,6 0-3 16,0-2-9 0,-1-1-1-16,-5 0 0 0,-3 1-3 15,3 2-3-15,-3 0 0 16,-1-3 1-16,1 3-21 16,-3-3-7-16,9 3-60 15,0 0-26-15,-4-5 3 16</inkml:trace>
  <inkml:trace contextRef="#ctx0" brushRef="#br0" timeOffset="173108.203">21359 5099 236 0,'-6'0'88'0,"9"0"-48"0,0 0-18 0,0 0 28 0,3-3-24 16,6 0-6-16,3 1-2 15,6-1 0-15,0 0-9 16,-1 1-5-16,4-1-1 0,3 0 0 15,0 1 1-15,3 2-2 16,2 0-2 0,1 0-19-16,0 2-10 15,0 1-60-15,-4 0-25 16,-5 2 4 0</inkml:trace>
  <inkml:trace contextRef="#ctx0" brushRef="#br0" timeOffset="173329.973">21981 5080 248 0,'0'-3'93'0,"9"-2"-50"0,3-3-28 0,-3 3 24 16,6-3-19-16,6 0-3 15,3 0-13-15,2 0-3 16,1 3-1-16,0 0 0 0,0 2 2 0,-3 0-1 15,-4 3-1-15,-2 0-35 16,-3 3-16-16,-6 2-71 16</inkml:trace>
  <inkml:trace contextRef="#ctx0" brushRef="#br0" timeOffset="174515.1456">20951 5525 160 0,'0'0'60'0,"0"0"-32"0,3-3-11 0,-3 3 22 16,6-3-18-16,0 1-4 16,6-1-4-16,0 3 1 31,6 0-7-31,-3 0-6 0,0 3-2 0,-3-1 3 15,0 6 1-15,-3-3 1 16,-1 6 0-16,-2 0 0 16,-6 7 0-16,0-2 0 15,-14 8 0-15,2-6-2 16,-21 4-2-16,3-4 16 16,-6 1 6-16,7-4 5 0,-1 1 1 15,6-2-7-15,3-4-2 16,3 1-11-16,9-6-5 15,3 0-2-15,18-2-1 16,0-3 0-16,21 0 0 16,-6 0 0-16,9 3 2 15,-7-3-8 1,10 0-1-16,-6 0-38 16,14-3-15-16,-8 0-41 15,3-7-51-15,-7 2 46 16</inkml:trace>
  <inkml:trace contextRef="#ctx0" brushRef="#br0" timeOffset="174715.2941">21347 5519 236 0,'-3'0'90'0,"3"0"-48"0,-9 13-34 16,9-13 21-16,-3 16-11 16,0-2 0-16,1 15-11 15,-1-6-2-15,-6 17-3 16,3-5-2-16,-3 10 1 0,3-6-1 15,3 4 0-15,0-9-16 0,6-5-6 16,-3-5-47-16,6-8-19 16,-3-3-8-1</inkml:trace>
  <inkml:trace contextRef="#ctx0" brushRef="#br0" timeOffset="174984.0638">21371 5575 200 0,'-3'-29'77'0,"3"29"-42"0,0-11-15 15,0 8 24-15,3 1-13 16,0-1-4-16,6 1-15 16,-3-1-8-16,9 0-2 0,-3 3-2 0,6 3 0 15,-3 0 0-15,-1 4 2 16,1-1-1-16,0 4 2 16,-3-2-2-16,-3 8 2 0,-3-3 0 15,-6 3 3 1,0-3-3-16,-12 6 0 0,3-3-1 15,-15 0-2-15,3-3 1 16,-5 0 1-16,2-2-32 16,6-6-12-16,3 0-58 31,15-10-48-31,0 0 53 16</inkml:trace>
  <inkml:trace contextRef="#ctx0" brushRef="#br0" timeOffset="175284.4386">21770 5416 220 0,'12'-3'85'0,"-12"3"-46"0,9-2-26 0,-6 2 22 0,0 0-14 15,6 5-2-15,-3 0-11 16,0-2-3-16,0 8-3 16,0 7-2-16,0 6 1 0,-6 5-1 0,-6 3 2 15,-9 2-14-15,3-10-5 16,0-6 11-16,-9 6 5 15,3-5 10-15,0-1 5 0,3-2-3 16,1-3 1-16,5-2-9 16,15-3-2-16,-3-3 3 15,17 1 5-15,-2-4-5 16,9-2 0-16,-6 0-2 16,0-2 1-16,5-4-44 31,-5 1-19-31,-3 0-63 15</inkml:trace>
  <inkml:trace contextRef="#ctx0" brushRef="#br0" timeOffset="176285.0187">20582 4670 164 0,'0'-21'63'0,"3"2"-34"0,3-7-21 0,0 15 18 0,3-5-15 16,0-2-4-16,3-11-4 15,3 0-3-15,0 2 1 16,-3 6-1-16,-3 2 0 0,0 4 0 15,-1 1 0-15,-2 14 0 16,0 11 8-16,-3 7 7 16,-3 12-3-16,0 4 1 15,0 6-8-15,0 10-3 16,0-2-1-16,0-1 1 16,0-5-1-16,3-2-1 31,0-5-15-31,0-4-5 0,3-2-78 15</inkml:trace>
  <inkml:trace contextRef="#ctx0" brushRef="#br0" timeOffset="176700.7239">21496 4532 128 0,'0'-29'49'0,"3"11"-26"0,0-9-14 0,0 14 16 16,0-6-10-16,0-4-1 15,3-4-8-15,0 1-2 16,0 2-2-16,3 0 1 0,0 3 0 16,0 5 10-16,-3 6 3 0,0 4 6 15,-3 9 3-15,0 10-4 16,-3 14-1-16,-6 12 4 16,0 9 5-16,-3 2-3 15,0 3 2-15,3-3-14 0,3 6-3 16,0-8-9-16,3-4-4 15,0-4-4-15,3-5-1 16,3-6-80-16,3-3-36 0,0-5 4 16</inkml:trace>
  <inkml:trace contextRef="#ctx0" brushRef="#br0" timeOffset="182167.5184">16546 7734 232 0,'-65'10'88'0,"56"-7"-48"0,3 0-51 0,12-3 13 0,6-3-13 15,11 0-3-15,10 1-50 16,3-1-22-16,9 3 15 15,23 3 9-15</inkml:trace>
  <inkml:trace contextRef="#ctx0" brushRef="#br0" timeOffset="182320.2603">17576 7932 128 0,'3'3'49'0,"3"0"-26"0,6-1-29 0,3-2 6 15,3 0-1-15,5 0 2 0,4-2-27 16,6-1-11-16,3 0-9 16,-1 3-2-16</inkml:trace>
  <inkml:trace contextRef="#ctx0" brushRef="#br0" timeOffset="182467.2098">18395 8014 232 0,'11'3'88'0,"-5"-3"-48"0,6-8-45 0,0 5 15 15,3-2-8 1,3-3-2-16,6 0-26 16,6 0-12-16,-4 0-36 15,4 3-16-15,0 8 28 16,3 10 15-16</inkml:trace>
  <inkml:trace contextRef="#ctx0" brushRef="#br0" timeOffset="182604.5041">19151 8059 192 0,'20'-5'71'0,"-11"2"-38"0,0-2-10 0,-3 5 24 16,0-3-24-16,6 1-10 16,6-4-8-16,3 1-2 15,3 2-2-15,2 1-36 0,4 2-16 16,0 2-51-16</inkml:trace>
  <inkml:trace contextRef="#ctx0" brushRef="#br0" timeOffset="182720.9196">19883 8123 184 0,'21'0'68'0,"-12"-3"-36"0,6 0-31 0,-7-2 14 16,7 0-8-16,12-3 1 31,6 0-93-31,9 0-40 0</inkml:trace>
  <inkml:trace contextRef="#ctx0" brushRef="#br0" timeOffset="182889.2691">20975 7982 280 0,'21'0'104'0,"-9"-5"-56"0,3 5-56 0,-6-2 18 16,6-4-14-16,0 4-1 16,-1-1-53-16,1 0-22 0,3 1-21 15,3 4-6-15</inkml:trace>
  <inkml:trace contextRef="#ctx0" brushRef="#br0" timeOffset="183005.2093">21588 7951 176 0,'0'0'66'0,"9"0"-36"0,9 0-110 0,0 0-22 16</inkml:trace>
  <inkml:trace contextRef="#ctx0" brushRef="#br0" timeOffset="184910.8875">22434 8805 196 0,'0'-34'74'0,"6"21"-40"0,9-16-27 16,-3 13 20-16,2-5-7 15,4-6 0-15,3-5-7 16,3-7-3-16,3-4-5 0,-3 1-2 0,5 0 3 16,-5 5 1-16,-3 2 1 15,-3 6 4-15,0 8 3 16,0 2-8-16,-1 14-2 15,-2 8 3-15,6 10 5 16,0 19-1-16,-3 10 1 16,-3 3-7-1,0-3-2-15,-4 3-2 16,4 3 1-16,-6-6 0 16,0-2 1-16,-3-6-11 15,0-2-3-15,-3-5-50 0,0-9-23 16</inkml:trace>
  <inkml:trace contextRef="#ctx0" brushRef="#br0" timeOffset="185258.2157">22764 8377 280 0,'-15'-11'107'0,"12"11"-58"0,0 13-46 0,3-5 21 16,0 6 6-16,-3 9 6 16,0 17-4-16,-3 8-2 15,-2 20-16-15,-7 30 2 0,-3 13 4 16,-6 24-11-16,-6 11-2 31,3 7-3-31,-2 1 2 0,-1-3-3 16,3 5-2-16,3-13 0 15,0-6 1-15,4-2-1 16,-1-5 2-16,3-11-7 16,3-16-1-16,0-5-7 15,3-8-3-15,3-11-11 0,3-34-6 16,3-5-25-16,-3-6-9 0,3-5-77 16</inkml:trace>
  <inkml:trace contextRef="#ctx0" brushRef="#br0" timeOffset="186820.0131">23160 9274 212 0,'-3'-8'79'0,"3"10"-42"0,3 4-12 0,-3-1 25 0,3 8-16 15,-3 14-5-15,0 4-8 32,-3 9-4-32,3 16-9 15,0 4-7-15,-3 4-2 0,0 2 3 0,0-10 1 16,0-6-1-16,3-5-2 15,0-8-32-15,0-8-16 16,0-8-60 0,3-10-50-16,3-11 57 15</inkml:trace>
  <inkml:trace contextRef="#ctx0" brushRef="#br0" timeOffset="187004.4383">23175 9422 236 0,'0'-19'88'0,"3"11"-48"0,9 3-31 15,-6 0 19-15,3-1-1 16,0 1 3 0,6 3-14-16,-4-1-7 15,13-2-5-15,3-1-4 0,0 6 3 16,0-2-2-16,-4 4 2 16,-8 4-59-16,3-1-25 15,-6 3-38-15</inkml:trace>
  <inkml:trace contextRef="#ctx0" brushRef="#br0" timeOffset="187183.0159">23240 9610 228 0,'-11'23'85'0,"11"-17"-46"0,3-9-30 0,-1 3 19 16,4 0-12-16,9-3-4 15,3 1-7-15,6-1-2 0,3 1-1 16,3-1-17-16,-4 3-5 0,-2 0-52 15,-6 5-62 1,-6 3 28-16</inkml:trace>
  <inkml:trace contextRef="#ctx0" brushRef="#br0" timeOffset="187382.7104">23187 9948 292 0,'-18'14'110'0,"15"-12"-60"0,3 1-52 0,0-3 22 16,6-3-5-16,0 1 3 0,12-4-8 16,9 1-3-16,2-3-4 15,1 0 0-15,6 0 0 0,-3 0-17 0,-4 0-5 16,4 0-70-16,-6 3-32 16,-3-13 10-1</inkml:trace>
  <inkml:trace contextRef="#ctx0" brushRef="#br0" timeOffset="197068.0953">18156 9864 196 0,'-11'-3'74'0,"11"3"-40"0,6 0-11 0,-4 0 26 15,4 0-10-15,0 0-2 16,9 0-8-16,0 0-4 16,3 0-13-16,0 0 1 0,12-3 1 15,-7 1-7-15,25-1-4 16,-9 0-2 0,8 1-1-16,-5-1 0 15,0 1 2-15,-4-1 1 16,1 0 1-16,-6 1-18 15,0 2-5-15,-7 0-31 16,7 0-10-16,-6 0-73 16</inkml:trace>
  <inkml:trace contextRef="#ctx0" brushRef="#br0" timeOffset="197452.8255">19139 9835 308 0,'-9'2'115'0,"9"-2"-62"0,0 6-33 0,0-6 32 31,3 0-21-31,0 0-5 0,6 0-7 16,-3 0-1-16,17-3-9 16,-5 3 1-16,18 0 1 0,-6 0-6 15,8-3-1-15,-5 1 0 16,6-4 0-16,-6 4-5 16,11-1 1-16,-8 0 0 15,9 1 2-15,-7-1-1 0,7 0-1 16,-9 1 3-16,-1-1 0 15,-2 0-12-15,-3 1-4 16,-6-1-40-16,0 3-18 16,-7 0-100-1</inkml:trace>
  <inkml:trace contextRef="#ctx0" brushRef="#br0" timeOffset="198115.1537">20341 9827 260 0,'-12'-11'99'0,"12"11"-54"0,3-8-44 0,0 5 21 15,3-2 3-15,9-3 7 16,0 6-11-16,0-1-4 15,18 3-10-15,-7 0-1 0,16 0 4 16,-9 0-6-16,6 0 0 16,-7 0-2-16,13 3-2 15,-3-1 1-15,11 1-1 0,-8 0-40 16,8-6-18-16,25-2-83 16</inkml:trace>
  <inkml:trace contextRef="#ctx0" brushRef="#br0" timeOffset="198652.5078">21550 9747 288 0,'-15'3'107'0,"12"-3"-58"0,0 3-35 0,3-3 28 16,0 0-14-16,0 0-1 15,6-3-1-15,6 0 1 32,6-2-14-32,11 0-1 0,10-3-1 0,6 0-2 15,2 3 0-15,-5-1-5 16,-3 4-1-16,-1-1-1 15,1 0-2-15,-3 1 1 16,3-4-1-16,-4 4 0 16,1-4 0-16,-3 4 0 15,-4-1 0-15,-2 0 2 0,-3 1 1 16,-6-1-6-16,0 1 0 16,-3-1-21-16,-3 3-7 15,-3 0-44-15,-7 0-18 16,-2 3-56-1</inkml:trace>
  <inkml:trace contextRef="#ctx0" brushRef="#br0" timeOffset="200015.3487">18344 10374 192 0,'-15'-10'71'0,"15"10"-38"0,-15-6-10 0,15 4 26 15,-6-1-18-15,3 3-5 16,-9 0-5-16,3 0 1 15,-2 0-12-15,-1 0 3 0,-3 0 1 16,3 0-5-16,-6 3-3 16,3-1-3-16,0 6-3 15,0-2 1-15,0 4-1 0,4-2-3 16,2 5 0-16,3-2 2 16,6 2 0-16,0-2 1 0,12-1 0 15,-3 1-3-15,5 0 0 16,-2-3 4-16,3-1 1 15,-3 1 0-15,-3 3-2 16,0 0 3-16,-12 7 0 16,3-2 1-16,-18 2 2 0,3-2 10 15,-15 3 5-15,7-3-9 16,-7 2-4-16,6-2-8 16,0-3 0-16,3-2-2 15,7-6 0-15,2 1-18 31,9-9-7-31,0 0-21 0,21-15-8 16,-4 2-12-16,19-13-3 16,-6 5-3-1,6-10-17-15,-7 4 33 16,1-1 68-16,-3 4 36 16,-3 3 12-16,-3 3 3 15,-3 5-12-15,-3 3-3 0,-1 10-13 16,-2 3-5-16,-3 27-16 15,0-6-3-15,-6 29 1 0,0-7-6 16,0 33-2-16,0-9 1 0,-3 15 0 16,0-14-1-16,0 14 1 15,0-15-2-15,0-4 2 32,0-10-22-32,6-16-7 0,-3-5-33 15,3-38-13-15,0 1-24 16</inkml:trace>
  <inkml:trace contextRef="#ctx0" brushRef="#br0" timeOffset="200300.1877">18362 10433 244 0,'3'-48'93'0,"-3"48"-50"0,3-24-35 0,0 19 24 16,0-3-16-16,0 0-3 16,6 0-8-16,-3 3-4 15,11-1 0-15,-2 4-1 0,9 2 0 16,-3 0 0-16,6 8 0 15,-3-3 2-15,-4 6 3 16,-2-3 0-16,-6 10 2 0,-3-2 9 16,-15 8 7-16,3-6-6 15,-21 6-2-15,4-3-8 16,-10 0-3-16,6-5 0 16,-3-3 0-16,6 1-7 0,3-6 0 15,4-3-37-15,5-8-15 31,0 1-36-31,12-14-13 0,0 3 2 16</inkml:trace>
  <inkml:trace contextRef="#ctx0" brushRef="#br0" timeOffset="200716.8691">18689 10186 268 0,'-3'0'101'0,"3"0"-54"0,0 0-44 0,0 0 23 16,0 0-17-16,0 0-5 15,3 3-2-15,0-3 0 16,0 3-1-16,0-1-3 0,3 4 1 16,0-1 1-16,3 3 0 15,-3-3 0-15,0 1 2 16,-3-1 1 0,-3 5 3-16,0-4-3 15,-3 2 0-15,0 0 12 16,-3 2 5-16,3-2-10 15,0 3-3-15,0-3-5 0,0 0 1 16,0-1-7-16,3 1 1 16,0 0 1-16,6 0 3 15,0-2-2-15,6-1 0 0,-3 0-1 16,3 0 0-16,-3 1 4 16,0-1 1-16,0 0 1 15,-9 6 0-15,0-3 0 16,-9 5 0-16,3-2 11 15,-6 2 5-15,3-3-13 16,-9-2-3 0,3 0-34-16,0-2-13 15,0-4-110 1</inkml:trace>
  <inkml:trace contextRef="#ctx0" brushRef="#br0" timeOffset="202689.033">19502 10308 160 0,'-6'-13'60'0,"6"13"-32"0,-6-13-13 0,6 10 18 16,-3-5-1-16,0 3 1 15,-3 0-16-15,0-1-8 0,-9 4-5 31,3-1-1-31,-9 6 2 0,4-3 0 0,-13 8 0 0,6-1-3 32,-3 7-2-32,6-4 1 0,1 4 1 0,2-1-1 31,3 0-1-31,3-2-4 16,6-1 0-16,0 1 0 0,9-1-1 15,0-2 4-15,12-5 0 16,0 0 1-16,6-1 2 15,-4 1-1-15,1 2-1 16,-3-2 1-16,-3 5 1 16,0 0 10-16,-12 8 4 0,0-3 6 15,-15 8 1-15,0-3-6 0,-12 6-2 16,7-5-7-16,-7 2-3 16,6-3-5-16,0-2 0 15,3-2-2-15,3-4-2 16,3 1-37-16,10-14-17 15,-1 0-37 17,11-15-51-32,-2 2 45 0</inkml:trace>
  <inkml:trace contextRef="#ctx0" brushRef="#br0" timeOffset="202889.2877">19502 10308 228 0,'-3'13'85'0,"3"-13"-46"0,-9 35-32 15,9-30 20-15,-6 27-14 0,3-6-2 16,-9 25-7-16,3-6-3 16,-6 26 0-16,0-10 1 0,-2 13 1 15,-1-13-1-15,3 2-2 16,3-7-2-16,3-11 1 0,3-5-41 16,6-19-19-16,0-3-42 31</inkml:trace>
  <inkml:trace contextRef="#ctx0" brushRef="#br0" timeOffset="203157.9571">19466 10435 140 0,'12'-63'52'0,"-12"63"-28"0,9-32-6 0,-6 27 20 16,0-6-12-16,0 3-3 16,6-2-11-16,-3 2-3 0,9 0-5 15,-3 2-5-15,11 6 0 0,-2 0 3 16,9 8 1-16,-9 0-1 15,0 5 1-15,-3 1 26 16,-13 7 14-16,-2-3-5 16,-14 9-2-16,-1-6-14 15,-9 3-6-15,3-3-7 0,-6-2-4 16,0-4-2-16,1-7-3 16,2 0-26-16,6-13-10 15,3 2-37-15,12-15-14 16,0 2-27-16</inkml:trace>
  <inkml:trace contextRef="#ctx0" brushRef="#br0" timeOffset="203573.7553">19785 10123 200 0,'-3'3'74'0,"3"-3"-40"0,3 0-22 0,0 0 21 15,3 0-13-15,0 2-3 16,2 1-6-16,1 2-2 15,0 0-5-15,0 1-1 0,0 2 1 0,0 0-2 16,3 0 1-16,-3-3-2 16,-3 0-1-16,0 0 1 15,-3-2 1-15,0 0 3 16,-6 5 2-16,0 0 14 16,-9 0 6-16,0 0 0 15,-6-1-2 1,3 4-11-16,0 0-6 15,4-3-10-15,5-1-1 16,0 1 1-16,12 0 1 16,0 0-2-16,8 0 2 15,1-2 1-15,0 1 0 16,-3-1 0-16,0 2 0 0,-3-3 2 16,-3 3 1-16,0 0 12 0,-12 5 5 15,0 0-2-15,-15 3 2 16,3-3-11-16,-6 1-3 15,4-4-6-15,-1 1-1 16,3-3-48-16,9-3-19 16,0-2-96-1</inkml:trace>
  <inkml:trace contextRef="#ctx0" brushRef="#br0" timeOffset="204258.1836">20553 10295 160 0,'-27'-11'60'0,"15"6"-32"0,-15 2-6 16,15 3 23-16,0-2-5 16,-3 2-1-16,1 0-16 0,-4 0-4 15,3 2-11-15,0 1 1 0,3 2 4 16,0 1-7-16,3 2-1 15,3 2-8-15,0 3 0 16,3 1-1-16,6-1 2 16,3 5-1-16,6-2 1 15,3 0 2-15,9-5 2 0,3-3-3 16,-4 0 0-16,-2 0 1 0,-6-1 0 16,-9 4 4-16,-12 5 2 15,-9 2 17-15,-9 4 10 16,-2 1-6-16,2-4-1 15,3-3-11-15,-15 0-4 32,7-3-6-32,-10 3-2 0,6-3-3 15,3-2-1-15,7-3-21 16,14-6-8-16,3 1-40 16,21-11-18-16,14-13-46 15</inkml:trace>
  <inkml:trace contextRef="#ctx0" brushRef="#br0" timeOffset="204474.1203">20692 10311 236 0,'-17'24'90'0,"11"-1"-48"0,-9 28-34 16,6-20 24-16,0 4-22 0,0-6-5 15,-6 29-4-15,-9 56-1 16,9-43 0-16,4-10 2 0,-4 16 1 16,3-14-12-16,9-4-4 15,0-9-51-15,6-16-23 16,0-5-6 0</inkml:trace>
  <inkml:trace contextRef="#ctx0" brushRef="#br0" timeOffset="204757.4729">20710 10332 200 0,'-3'-37'77'0,"3"26"-42"0,0-10-37 16,3 11 14-16,0-4-4 15,0-1 2-15,0 7-5 0,3 2-3 16,3 6-1-16,0 6 1 0,3 2 3 16,3 2 0-16,0 9 0 15,-3-1-3-15,0 6-2 16,-6 0 20-16,-6 5 9 15,-6 3-12-15,-6-1-5 16,-3 4-5 0,-6-6-2-16,-6 0-1 15,-3-8 0-15,-2-8-16 0,2-7-6 16,9-9-49-16,6-8-21 16,9-4-12-1</inkml:trace>
  <inkml:trace contextRef="#ctx0" brushRef="#br0" timeOffset="205136.9199">20922 10128 260 0,'-12'-8'99'0,"3"3"-54"0,-15 2-33 16,15 3 24-16,0 0-21 15,0 3-6 1,3-3-8-16,0 0-2 15,3 3 1-15,3-1-3 0,0 1 0 16,6 0 2-16,6 2 0 16,3 0 1-16,0 3 0 15,0 0 0-15,-3 0 0 16,-3 3 0-16,-3-1 2 16,-6 1 1-16,-3-1 1 0,-6 1-2 15,-3 2-2-15,0 0 1 0,0-2-1 16,3 0 0-16,3-4 0 15,0 1-5-15,3-2 1 16,3-1 2-16,3 0 1 16,0 1 1-16,3-1 0 15,0 0 0-15,0 0 2 0,3 1-1 16,-3-1 2-16,0 0-26 16,0 1-12-16,-3-1-88 15</inkml:trace>
  <inkml:trace contextRef="#ctx0" brushRef="#br0" timeOffset="205775.3323">21740 10250 280 0,'-35'-5'107'0,"17"5"-58"0,-6 0-51 0,15 0 22 15,-3 2-12-15,0 1 0 16,-3 2-6-16,3 1-2 15,0 1 0-15,3 1 0 0,1 3 0 16,5 2-3-16,3 0 0 16,6 1-1-16,5-4 3 15,13 1 0-15,3-3 1 16,0 0-3-16,0-3 2 16,-1 3 1-16,-8 3 0 15,-6-1 2-15,-9 3 3 16,-12 3 0-16,-9 3 0 15,-8 2-1-15,-1 0 0 16,0 0 6-16,0-2 6 16,-3-3-8-16,4-3-2 0,2-3-4 15,3-2-2-15,6-2-4 16,6-4-2-16,6-2-33 16,6-8-13-16,6-2-62 15,3-3-43 1,3-1 68-16</inkml:trace>
  <inkml:trace contextRef="#ctx0" brushRef="#br0" timeOffset="206006.9503">21895 10258 280 0,'-15'13'104'0,"12"0"-56"0,-3 19-32 15,3-11 29-15,-6 22-22 0,-6 15-7 16,-5 13-13-16,-4 11-2 16,-3 19-1-16,0-6 0 0,3 0 2 15,4-10-1-15,5-11-1 16,6-10-37-16,6-17-17 16,9-20-75-16,6-22-40 15,3-16 79-15</inkml:trace>
  <inkml:trace contextRef="#ctx0" brushRef="#br0" timeOffset="206291.5427">21868 10284 220 0,'-12'-23'82'0,"15"4"-44"0,9-10-38 0,-6 16 16 16,3-3-9-16,3 3-2 16,0 5-5-16,3 2 0 31,6 6 0-31,-1 6 0 0,4 4 2 15,6 3 16-15,-6 3 9 0,-3 3-3 0,-6 7 0 32,-6 3 2-32,-9-2 1 0,-9 5-10 0,-6-1-5 15,-6-4-5-15,0-3-2 16,-3-3-3-16,0-5 1 16,-2-6-4-16,-1-4-2 15,3-6-25-15,3-8-9 16,6-8-49-16,9-3-23 15,6-2-2-15</inkml:trace>
  <inkml:trace contextRef="#ctx0" brushRef="#br0" timeOffset="206754.3903">22222 10059 204 0,'3'0'77'0,"6"0"-42"0,3 0-43 0,-3 0 12 15,3 0-4-15,0 3 0 16,0 0 0-16,0-1 2 0,-3 1-1 16,0 2-1-16,-3 1 3 0,0-1 7 0,-3 3 5 15,0 0-3-15,-3 0-2 16,0 0 1-16,0 0 3 15,-3 0 9-15,-3-1 6 16,-3 1-2-16,0 0-2 16,-3-2-11-16,3-1-4 15,0-2-6-15,3-1-3 0,3 1-3 16,3 0-1-16,3 2-1 16,6-3 0-16,0 1 0 15,0 0 3-15,-3 2 2 16,0 8 2-16,-3-2-1 15,0 2-2-15,-3 3 3 32,0-3 2-32,-3 0-2 0,-3-2 0 15,-3-3-3-15,-3 0-3 16,-3-5-67-16,0-3-30 16,-3 0-24-1</inkml:trace>
  <inkml:trace contextRef="#ctx0" brushRef="#br0" timeOffset="223187.8546">14114 10618 236 0,'-21'-6'88'0,"21"6"-48"15,-20-10-38-15,17 7 19 0,-3 1-2 16,0-1 3-16,-9 0-6 0,3 1 1 16,-3 12-10-16,3-2-2 0,0 13 1 15,0-2 3-15,0 15 5 16,4-5-4-16,-1 8 2 15,3-5-9-15,0 3-2 16,3-6-3-16,3-6 0 31,0-1 2-31,6-12 2 0,0-2-3 16,11-18 0-16,-2 2 1 16,12-24 2-16,-6 8 1 15,6-18 1-15,-3 5-5 16,-1-8 1-16,-2 5 0 15,-3 8 2-15,-3 3-1 16,-6 16 2-16,0 0-4 0,-3 26 0 16,-3-2 7-16,0 18 4 15,0-3-8-15,3 14 0 16,-3-6 0-16,3 6 1 16,0-8-1-16,-1-3 1 15,1-5-7-15,0-6 1 0,0-5-37 31,3-15-15-31,-3-1-30 0,6-29-9 16,-3 8-10 0</inkml:trace>
  <inkml:trace contextRef="#ctx0" brushRef="#br0" timeOffset="223403.2612">14358 10205 280 0,'-3'-8'104'0,"3"8"-56"0,0 5-41 0,0-5 26 0,0 14-15 16,0-4 0-16,-3 27-4 15,0-8-1-15,-3 27-7 16,4-9-4-16,-4 14 1 0,0-8 0 16,3 11 3-16,0-11 1 15,0-3 1-15,0-8-11 16,6-13-5-16,0-5-38 0,3-24-15 16,0 0-18-16,8-32-6 15,1 3-15 1</inkml:trace>
  <inkml:trace contextRef="#ctx0" brushRef="#br0" timeOffset="223556.5063">14510 10057 256 0,'0'-3'96'0,"0"3"-52"0,0 21-38 0,0-18 20 16,0 21-8-16,0-6 0 16,0 22-8-16,0-6-4 15,0 27-3-15,0-10-3 0,0 15 3 16,0-11-2-16,3 6-1 15,0-8-32-15,6-5-14 16,-3-9-78-16</inkml:trace>
  <inkml:trace contextRef="#ctx0" brushRef="#br0" timeOffset="223940.9771">14972 10308 304 0,'0'-2'112'0,"0"2"-60"0,-3 10-39 0,3-10 30 16,-3 11-28-16,0-3-8 15,-3 15-5-15,0-1-2 0,-9 12 0 0,3-2 2 16,-12 5 3-16,3-5-4 0,0 2-1 15,4-5 4-15,5-2 5 16,0-6-3-16,12-3 2 16,0-2 4-16,18-11 2 15,-3-2-5-15,17-6-1 16,-5 3-6-16,6-5-2 0,-6 0 2 16,5-3 3-16,-2 3-4 15,3-1-1-15,-6 1-46 16,-1-6-20-16,-2 3-74 15,-9-10-53 1,0 2 80-16</inkml:trace>
  <inkml:trace contextRef="#ctx0" brushRef="#br0" timeOffset="224123.9116">15067 10216 324 0,'-9'47'121'0,"9"-47"-66"0,-3 56-36 0,3-48 32 15,-3 34-15-15,3-8-3 16,-6 27-15-16,0-10-6 0,-3 20-7 16,3-10-4-16,-3 10 0 0,0-10-6 0,3 0-1 15,0-5-48-15,0-1-21 16,0-7-92 0</inkml:trace>
  <inkml:trace contextRef="#ctx0" brushRef="#br0" timeOffset="224641.382">14272 11300 252 0,'-9'-10'93'0,"9"10"-50"0,-6 0-44 0,6 0 18 15,-9 2-4-15,3 1 5 16,-3 16 1-16,0-4 3 0,-5 12-12 16,2-3 1-16,-6 10 2 0,3-5 2 15,0 3 0-15,3-3-7 0,3-5-3 16,0-6-5-1,6-2-3-15,0-2-1 0,9-7 3 16,0 1-2-16,6-10-1 31,0-1-22-31,6-23-7 0,-3 4 0 16,3-22 5-16,-4 6 16 16,1 4 7-16,-3 5 6 15,3 5 2-15,-6 3 3 16,0 18 1-16,-3 1 5 15,0 23 3-15,0-3-2 16,-3 14 0-16,0-5-5 0,3-1 0 16,-3-2-7-16,3 0-1 15,0-6 0-15,3-5 0 16,-3-2-18-16,11-8-5 16,-2-1-38-16,9-28-13 15,-6 5-32 1</inkml:trace>
  <inkml:trace contextRef="#ctx0" brushRef="#br0" timeOffset="225026.0813">14614 10991 244 0,'-6'18'90'0,"6"-18"-48"0,-12 0-29 0,12 0 24 16,-5 16-12-16,-1-3-3 16,-3 17-1-16,0-7 1 15,-6 28-12-15,3-9 3 0,-6 24 3 0,0-10-2 16,0-1 2-16,3-7-7 15,4 2-3-15,2-5-6 16,9-18 0-16,0-4-2 16,9-9 0-16,0-4-7 15,2-18-2-15,1 0-5 16,-6-18-1-16,0 2 8 0,-12-13 4 16,0 8 6-16,-17 2 2 15,2 6 7-15,-3 8 6 16,3 0 3-16,0 10 1 15,3 1-7-15,6 17-3 16,1-1-8-16,11-4-1 31,0-2-1-31,17-3 0 0,-2 1 0 0,18-4 2 16,-6 1-1-16,9-3 2 16,-7 0-26-16,4-13-10 15,-3 2-98 1,5-7-78-16,-5 2 72 15</inkml:trace>
  <inkml:trace contextRef="#ctx0" brushRef="#br0" timeOffset="226273.447">15103 11052 132 0,'2'-37'52'0,"-2"37"-28"0,0-16 14 16,0 13 28-16,0 0-17 16,0 3-5-16,0 8-17 15,0 0-5-15,-2 16-13 0,-1-5-1 0,0 26 2 16,0-8-2-16,-3 18 1 16,3-7-3-16,0 2-1 15,0-5-1-15,0-5 0 16,0-8-5-16,3-9 1 15,0-4 0-15,3-22 0 16,0 1 0-16,3-20 2 0,-3 7-12 16,-3-17-3-16,0 5 6 0,-6 4 6 15,0 1 1-15,-12 14 3 16,3 0 11-16,-12 11 6 16,6 0 7-16,-2 10 6 15,2-2-16-15,6 4-5 31,0 1-9-31,15-2-5 0,0-4 1 16,15-2 2-16,0 0 0 16,9-13-1-16,-4-1-2 15,19-17-1-15,-6 1-23 16,17-15-10-16,-8 6 1 16,3-17 1-16,-7 6 16 15,-5-1 9-15,-3 9 6 0,-6 5 4 16,-6 5 4-16,-12 16 2 15,-1 3 5-15,-7 18 3 16,-1-2-2-16,-9 18 0 16,3-3-7-16,-6 17-2 15,3-9-2-15,3 8-2 16,0-5 1 0,6 0-1-16,3-5-3 0,6-8 2 15,0-3-15-15,12-16-4 16,0 1-14-16,3-20-7 15,-4 4 16-15,-2-17 7 16,0 6 11-16,-3 3 4 16,-3 2 16-16,0 13 6 15,-3 1 6-15,0 4 2 0,0 1-6 16,0 5 0-16,0-3-10 16,3 3-4-16,-3-3-2 15,8 1-1-15,-2-4-5 16,9-2-1-16,-3 0 3 15,12-13 1-15,-6 2 0 16,5-10 1-16,-5 5-20 0,0-7-8 16,-6 1 8-16,-6 1 4 15,-3 5 9-15,-15 3 4 16,0 3 1-16,-15 12-1 16,3-2 16-16,-3 13 9 15,3-2-2-15,4 18 1 16,-1-5-2-1,6 10-2-15,3-5-4 0,9 1-2 16,0-4-4-16,18-5-1 16,-4-2-5-16,16-11-1 15,-6 0-1-15,3-14 1 16,-3 1 0-16,2-6 1 16,-5 1-24-16,3-6-9 15,-6 3-76-15,0-11-34 0,-4 3 6 16</inkml:trace>
  <inkml:trace contextRef="#ctx0" brushRef="#br0" timeOffset="228627.8738">14230 11811 156 0,'-20'-8'60'0,"20"8"-32"0,-12-11-11 0,12 9 20 16,-6-1-8-16,0 3 0 16,-9 5-5-16,0 1-1 15,-12 10-12-15,3-3-2 0,-5 13 1 0,5-2 3 0,-3 16 2 16,6-6-6-16,3-7-3 15,3-3-8-15,4-1-1 16,2-4 1-16,9 13 1 16,0-6-2-16,17-21 2 15,-2 1 1-15,12-4 2 16,-3 1-3-16,3-3 0 0,-6 0 3 16,-4 21 1-16,-2-5 1 15,-6 0 0-15,0-3-2 16,-15 6 1-16,0-4-2 15,-18 7 2-15,4-4-4 16,-10 3 0-16,6-2 1 16,0 7 2-1,3-2-6-15,4-13 1 16,2-3-41-16,9-11-16 16,0 0-24-1,15-18-44-15,0 5 34 16</inkml:trace>
  <inkml:trace contextRef="#ctx0" brushRef="#br0" timeOffset="229896.2908">14278 11906 192 0,'-3'-13'74'0,"3"13"-40"0,-6-11-13 0,6 9 22 16,-3 4-12-16,0 1-6 16,-9 13-12-16,6-3-6 15,-6 22-4-15,3-6 4 0,-5 18 5 16,2-7-4-1,-3 8 0-15,3-6-2 16,6-2-1-16,0-9-6 16,6-4 1-16,0-6 0 15,12-10 0-15,-3-3-11 16,6-24-5-16,-3 2-8 16,5-15 0-16,-2 6 11 15,3-22 4-15,-3 2 7 0,-3 6 1 16,-3 5 1-16,-3 9 0 15,0 1 0-15,-6 15 2 16,0 1 10-16,-3 17 4 16,0-1-1-16,0 25 1 15,0-3-5-15,0-9-1 0,0-1-6 16,0 7-3-16,0-6 0 0,3-4 1 16,0-3-10-16,3-6-4 15,0 1-19-15,6-8-7 16,-3-1-13-16,9-28-4 15,-3 5 17-15,8-16 7 16,-2 2 14-16,6-2 6 31,-3 5 7-31,-3-2 4 0,-3 5 43 16,-6 8 20-16,0 5-14 16,-9 19-5-16,0-1-15 15,-12 22-6-15,3-5-7 16,-3 20 0-16,0-4 0 15,0 2-1-15,3-3-7 16,0-5-5-16,3-5-5 0,6-6 1 16,0-2-1-16,12-13 0 15,0 0-5-15,9-22-3 16,-3 3 1-16,6-21 3 16,-4 5 3-16,7-10 4 15,-6 8-2-15,-3-6-2 16,0 8 2-1,-3 11 2-15,-4 3 6 16,-5 18 4-16,0 0 5 0,-6 23 4 16,0-4 1-16,-6 21 2 15,3-6-9-15,-5-2-1 16,2-6-5-16,0 1 0 16,0-6-7-16,6-3-1 15,0-2-2-15,6-8-2 0,0 0-4 16,5-13-2-16,-2 0-4 15,3-30 1-15,-3 6 2 16,6-16 5-16,-3 8 1 16,6-13 0-16,-3 7 4 15,-3 6 2-15,-3 6 0 16,-3 23-1-16,0 0 3 0,-6 21 0 16,0-2-4-16,-3 28 1 15,0-7 0-15,-3 10 0 16,3-5-3-16,-3 3 2 15,3-3-4-15,3-5 1 16,0-6-36-16,6-10-15 16,-3-3 8-1,9-10 7-15,-4 0 18 16,16-24 12-16,-6 2 8 0,6-5 4 16,-6 3 2-16,0 0 2 15,-3 5 14-15,-1 0 10 16,-2 0-12-16,0-2-4 15,0 2-9-15,3-8-2 16,-3 3-1-16,0-6 1 0,0 4-2 16,-3-4-1-16,0 6 3 15,-3 0 0-15,-3 2 1 16,-6 9 0-16,0 2-5 16,-9 13 1-16,3-2 15 15,-12 21 10-15,3-3 0 16,-3 13 3-1,3-5-5-15,3 19-2 16,4-9-3-16,8-1-1 16,0-7-9-16,12 1-3 15,-3-8-5-15,11-8-1 16,-2-3 1-16,9-2 2 16,-3-4-3-16,3-28 0 15,-3 3-30-15,5-6-12 0,-2 0-115 16</inkml:trace>
  <inkml:trace contextRef="#ctx0" brushRef="#br0" timeOffset="235009.5594">15484 11949 268 0,'-12'13'101'0,"12"-13"-54"0,3 5-44 15,0-5 21-15,3 3-16 16,-4-1-2-16,10-2-4 16,-3 0-2-16,9-8 1 15,-3 3 1-15,9-8 1 16,-6 2-1-16,0-2 1 16,-4 0-2-16,-8 2 2 15,0 3 0-15,-15 3 1 16,1 2 6-16,-10 11 6 15,3 0 1-15,-3 11-1 16,3-3-2-16,-3 13-1 16,3-5-3-16,6 7-1 0,0-4-8 15,6-1 0-15,0-5-1 16,6-2 0-16,-3-3 0 0,12-13 0 16,-3-1-20-16,15-18-7 15,-3 3-17-15,12-19-7 16,-7 3 16-16,7-13 10 15,-6 7 13-15,0 1 7 0,-3 5 13 16,-7 8 4-16,-2 5 12 16,-6 13 7-16,0 3-1 15,-6 11 0-15,0-1-11 16,-6 14-1-16,0-5-2 16,-3 15-1-16,3-5-3 31,0 3 0-31,0-6-7 0,3-2-1 15,0-3-4-15,6-13-1 16,0-2-4-16,9-22 1 16,-3 3-9-16,3-17-2 15,-3 7 6-15,3-14 2 16,0 5 2-16,-1 5 1 16,-2 4 3-16,-3 15 0 0,0 0 1 15,-3 13 0-15,0-2 0 16,-3 13 2-16,0-3-3 15,0 8 0-15,0-3 1 0,0 4 2 16,0-4-3-16,3 1-2 16,0-3-7-16,6-9-2 31,-3 1 0-31,15-13 0 0,-4 0 7 16,7-11 4-16,-3 3 2 15,3-6-1-15,-6 3 1 16,-1-2-1-16,-2 2 0 15,0-5 2-15,-3 2-1 16,0-5-1-16,-3 6-2 16,-6-3 1-16,0 5 1 0,-6 3 2 15,0 2 1-15,-9 11 3 16,3 0-3-16,-9 13 0 16,3-2 3-16,-6 18 1 15,3-5 8-15,3 5 2 16,1-5-11-16,8 5-3 15,0-5-2-15,9-3 1 0,-1-3-3 16,10-10 0-16,-3 0-8 16,6-16-4-16,0 3-22 0,3-14-8 15,-3 4 1-15,3-15 2 16,-4 7 18-16,1-6 11 16,-3 5 7-16,0 3 3 31,-3 2 14-31,-3 14 8 0,-3-1-1 15,-3 14-2-15,0 0 1 16,-3 11 2-16,0-3 6 16,0 2 4-16,0-2-2 15,-3 3 2-15,0-3-11 16,0-1-4-16,0 1-9 16,3-10-5-16,0-1-1 0,6-10-1 15,0 2 0-15,12-13 0 16,-4 3-11-16,16-3-5 15,-9 3-19-15,9-3-7 16,-6 3-7-16,5-3 0 16,-5 3 14-16,0-6 6 15,-3 3 17 1,-3-13 7-16,-3 3 6 16,-3 4 2-16,-4 4 5 15,-2 13 5-15,0-1 10 16,-6 4 8-16,0-1-1 0,-9 8 2 15,3 1-5-15,-5 7-2 16,2-3-5-16,-3 6 0 16,0-3-2-16,3 3-2 0,0-2-8 15,6 1-5-15,0-1-5 16,6-1 1-16,0 0-1 16,6-5 0-16,0-3 0 15,6-7 0-15,-3-1-25 16,3-15-11-16,-4 2-14 15,4-11-6-15,-3 6 16 0,3-8 8 16,-3 5 15-16,0 0 9 16,-3 6 24-16,0 2 11 15,-3 3 14-15,-3 13 6 16,0 0-9-16,-3 18-4 16,0-2-5-16,-6 19-2 31,0-6-1-31,-6 18 0 0,3-4-5 15,-12 12-1-15,3-10-6 16,-9 3-2-16,4-9-6 16,-10-4-3-16,6-6-3 0,-3-11 1 15,4-4-23-15,2-22-12 16,6 2-23-16,6-20-11 16,0 5-44-16,18-11-57 15,-3 6 56-15</inkml:trace>
  <inkml:trace contextRef="#ctx0" brushRef="#br0" timeOffset="235194.5826">16695 11684 288 0,'6'13'107'0,"-6"-13"-58"0,15 21-26 0,-12-18 29 16,3 5-29-16,0 0-12 15,3 3-6-15,0-1 0 16,5 1-2-16,-2-1-2 0,6 1 2 15,-3-3-40-15,3-3-14 16,0-2-79 0,3-6-51-16,-4 0 80 0</inkml:trace>
  <inkml:trace contextRef="#ctx0" brushRef="#br0" timeOffset="235394.7202">17037 11576 340 0,'-15'7'126'0,"15"-7"-68"0,-17 27-43 0,17-24 31 15,-12 23-16 1,3-2-3-16,-18 18-9 16,6-5-3-16,-9 21-9 15,4-7-2-15,-4 17 0 0,3-9-2 16,3 4-2-16,3-7-13 16,-2 5-4-16,2-11-51 15,3-2-22-15,3-9-73 16</inkml:trace>
  <inkml:trace contextRef="#ctx0" brushRef="#br0" timeOffset="236295.0894">14835 12637 220 0,'-33'-16'85'0,"33"16"-46"0,-27 5-24 15,24-5 24-15,-9 11-15 16,3-4-3-16,-3 17-8 15,0-3-3-15,-8 30-6 0,2-6 2 0,-9 21 3 16,6-8 4-16,-6 16 4 16,4-10-11-16,5 18-4 15,0-14-1-15,12 1-1 0,0-11-3 16,15-10 2-16,0-6-15 16,12-18-4-16,-4-5-34 15,22-35-15-15,-6 3-44 16,18-27-22-1,-10 8 67-15</inkml:trace>
  <inkml:trace contextRef="#ctx0" brushRef="#br0" timeOffset="241097.7533">15272 12512 224 0,'-12'-10'85'0,"12"10"-46"0,-9 5-28 16,9-5 23-16,-6 13-16 15,3-2-2-15,-6 20-10 0,1-4-2 16,-1 28-2-16,0-7 7 0,-3 24 6 15,0-9 4-15,0 3 3 16,3-10-14-16,0-9-5 0,3-4-2 16,3-9 1-16,0-5-1 15,3-8-1-15,0-2 1 16,3-27 1-16,-3 0-1 16,0-26-1-16,0 4 1 15,-3-7-1-15,0 6 0 0,-6 2 0 16,0 5 0-16,-3 11 0 31,4-1 0-31,-10 25 0 16,3-1-3-16,-6 20 2 15,3-7-1-15,3 14-2 16,3-5 3-16,6 0 0 16,0-3 1-16,9-5 0 0,0-3 0 15,9-5 0-15,0-3-3 16,9-5 2-16,-3-3-6 15,15-13 0-15,-7 0-13 16,13-7-4-16,-6 1-1 0,3-7 1 16,-7 3 4-16,1-3 2 15,-6 5 11-15,3-3 3 16,-9 3 4-16,-1 0 2 0,-2 3 14 16,-3 3 9-16,0-1-3 15,-3 0-3-15,0 3-7 16,0-2-2-16,0 2-9 15,0 0 0-15,0 0-1 32,3-8 2-32,-3 3-1 0,2-3 2 15,-2 3-2-15,0-6 2 16,0 3 0-16,-3-2 1 16,0 2-2-16,-6 0-2 15,0 0 3-15,-6 6 0 16,0-3-1-16,-3 10-2 15,0 0-2-15,-9 11 1 0,4 3-1 16,-7 7 0-16,3-2 2 16,-3 11 0-16,3-4 0 15,6 4 2-15,0-3-1 16,9 2-1-16,0-5-2 0,9 0 1 16,0-5 1-16,9-5 0 31,-3-3 2-31,3-5 1 15,-3-1-1-15,6-4-2 0,-3-1 1 16,3-2-1-16,-4-1-29 16,10-2-13-16,-3 0-31 15,3 0-14-15,-6 1-7 16</inkml:trace>
  <inkml:trace contextRef="#ctx0" brushRef="#br0" timeOffset="246519.9859">14218 13949 380 0,'39'-11'143'0,"9"1"-78"0,71 2-89 0,-54 5 17 16,51 0-1-16,39 1 4 15,39-9 0-15,50-5 3 0,56-2 1 16,34-9-3-16,29-10 2 0,21-10 1 16,3-1 0-16,0-5-11 15,0-2-3-15,-21-1-24 16,-15 3-8-16,-20 5-71 16,-10 11-44 15,-35 3 72-31</inkml:trace>
  <inkml:trace contextRef="#ctx0" brushRef="#br0" timeOffset="257042.9879">15870 12830 104 0,'-5'-3'38'0,"5"3"-20"0,-6-5 3 16,6 2 17-16,0-2-7 0,0-1-1 15,-6-1-4-15,3 1-1 16,-3 1-14-16,0 0 0 0,-3 2 2 16,0 3-5-16,-3 5 0 15,0 1 0-15,0 7 0 16,0-3 2-16,0 9 1 15,3-3-3 1,3 5-3-16,0-2-5 16,6 2 0-16,0-3-2 15,6-2 0-15,0-3 4 0,3-7 1 16,0-1 1-16,6-10 0 16,-3-1-2-16,3-15-2 15,-3 5 1-15,0-10 1 16,0 5-1-16,0-6-1 0,-4 3 1 15,1 3 1-15,-3 3-1 16,0-1-1-16,-3 6-2 16,0 10 1-16,-3 1 1 15,0 25 2-15,0-4 1 16,0 31 1-16,0-5-5 16,0 35-1-1,0-14 1-15,-3 26 2 16,0-12 0-16,-6 18 2 15,0-14 11-15,-5 6 8 16,2-16-7-16,-9-8-3 16,3-10-7-16,-9-16-2 15,3-6-3-15,-5-26-1 0,5 0 1 16,-6-32 0-16,3 6 0 0,0-25 2 16,4 6-3-16,5-10-2 15,0 7-1-15,9-10 3 16,0 7-2-16,15-2 1 15,0 6 0-15,21 2-2 16,-3 5 3-16,17 3 2 16,-8 5 2-16,9-8 1 0,-7 6-11 15,13-6-5-15,-6 3-19 16,5-3-7-16,-8 6-2 16,0-3 1-16,-7 5 13 15,-5-3 6-15,-3 6 12 16,-6 0 7-16,-3 2 1 15,-3 1 3 1,-3 2 0-16,0 0 3 16,-4 3 8-16,4 0 5 15,-3 0-7-15,3-1-2 16,-3 4-8-16,3-6-2 16,-3 3 0-16,3-3 2 15,0 0-3-15,0-5 0 0,0 5 3 16,0-5 1-16,0 2-1 0,-6 1 1 15,0 2-2-15,-6 3-1 16,0 2 9-16,-6 11 6 16,3 0-5-16,-9 11-1 15,3-4 6-15,-6 15 4 16,3-4 0-16,-3 14-2 16,4-6-1-1,-1 14 0-15,3-8-6 16,6 5-2-16,0-5-4 15,9-3-3-15,0-3 0 16,9-5-1-16,-3-2 0 16,9-9 0-16,-4-2 0 15,7-10 0-15,-3 2 0 16,0-11 2-16,-3 1-19 0,0-12-6 16,-3 6-12-16,3-5-6 15,-4 5-3-15,1-5 3 16,-3 3-9-16,0-3-3 15,0 2 20-15,0-2 9 16,0 2 17-16,0-4 7 16,-3 7-2-16,0-3 2 0,0 3 31 0,0 0 13 15,-3 3-4-15,0 5-1 16,0 0-5-16,0 6 1 16,-3 2-8-16,0 8-4 15,0 0-9-15,-3 10-1 16,0-2 3-16,-3 16 2 31,0-6-3-31,0 11 1 0,0-8-7 16,0 0-1-16,0-2-6 15,3-3-2-15,0-3 0 16,0-3 2-16,0-2-1 16,3-5-1-16,0-3 1 15,0-8 1-15,0 0-3 16,3-8 0-16,0 0 1 0,3-13 2 15,0 5-3-15,3-8 0 16,-3 3-1-16,6-8 0 16,0 5 2-16,5-3 2 15,1 4-1-15,0-9-1 16,0 8-2-16,0-5 1 0,0 5 3 31,-3 0 3-31,0 6-7 16,-4 5 0-16,1 2 2 0,-6 14 2 15,0-1 0-15,-6 12-2 16,0-4 1-16,-3 17 1 16,0-6-3-16,0 8 0 15,0-5-1-15,0 7 0 16,3-7 2-16,0 0 2 0,0-3-10 16,3-2-4-16,0-3-38 15,6-6-18-15,-3 1-39 16,6-11-47-1,-3 0 57-15</inkml:trace>
  <inkml:trace contextRef="#ctx0" brushRef="#br0" timeOffset="258037.5335">16692 12753 216 0,'-6'3'82'0,"6"-3"-44"0,0 0-31 0,0 0 18 0,0 0-7 31,0 0 0-31,3 0-13 0,0 0-2 16,3-3-3-16,0 0 0 0,6-2 0 15,-3 0 0-15,3-6 2 16,-3 3 1-16,2-8 1 16,1 3-5-16,-3-3 1 15,-3 0 4-15,-3 0 2 16,-3 3-5-16,-3 8-2 0,0 0 0 15,-6 7 2-15,0 1 6 16,-2 13 6-16,2-3 2 16,0 11 3-16,0-6-4 15,3 6 0-15,0-3-8 16,3 8-4-16,0-7-1 16,6-7-1-1,0-1 0-15,6-12 0 16,0 1 0-16,12-11 0 15,-4 3-14-15,7-14-3 16,-3 3 4-16,6-10 3 16,-3 5 3-16,-1-3 5 15,-2 3 1-15,-3 5 1 0,-3 3 0 16,-3 15 2-16,-3 1-1 0,-6 13 2 16,0-3 4-16,-6 11 4 15,0-3 0-15,-3 3 3 16,3 0-5-16,0-6-1 15,0-2-2-15,6-11-1 16,0 1-3-16,6-14-2 16,0 0 1-16,9-16-1 0,-3 0-14 15,5-8-5-15,-2 6-10 16,6-6-3-16,-3 6 9 16,12-3 6-16,-7 2 10 15,4 3 4-15,-6 3 3 16,0 3 0-16,-6 2 0 31,-3 3 2-31,-1-1-1 0,-8 6 2 16,0 3 9-16,-9 8 4 15,0-1 6-15,-9 14 1 16,1-2 1-16,-1 7 0 16,0-3-5-16,0 6 1 15,3-3-9-15,0 0-4 0,3-2-4 16,3-3-3-16,0 0 1 0,9-6-1 15,0-2 0-15,9-5 2 16,0-3-1-16,6-8-1 16,-4 0-13-16,7-13-4 15,-6 2-2-15,3-13-1 16,-3 6 8-16,3-3 5 31,-3 5 2-31,-7 6 4 0,1 2 0 16,-6 10 3-16,0 1 3 15,-3 16 4-15,0-3 2 16,-3 10 3-16,0-2-7 16,3 8-2-16,0-6-3 15,3 4-2-15,0-7 1 16,6-1-1-16,-6-4-27 0,6-10-11 16,-3 0-21-16,3-13-8 15,0 2-30 1,2-18-29-16,-2 3 50 15</inkml:trace>
  <inkml:trace contextRef="#ctx0" brushRef="#br0" timeOffset="258960.436">17770 12054 240 0,'-3'-8'90'0,"3"16"-48"0,-15 16-25 0,6-5 25 16,0 2-5-16,3 0 3 16,-12 19-7-16,3-8 0 15,0 26-19-15,3-8-1 0,0 16 0 16,3-10-7-16,6 5-3 31,1-11 0-31,7 0 0 0,1-8-4 16,9-7 1-16,-3-6-7 15,6-16 0-15,-3-2-10 16,3-22-4-16,-3 3-11 16,-9-18-5-16,0 5 4 15,-24-11 5-15,3 5 20 16,-15-2 12-16,3 5 23 0,-5 6 13 15,2 2 1-15,0 8 2 16,6 3-12-16,3 5-7 16,4 0-16-16,8 3-7 15,3-1-1-15,9 1 1 16,0-1-2-16,14 1-2 0,-2 0 4 31,21-6 1-31,-6 0 0 0,11-2-2 16,-5 3 1-16,0-6-1 15,-6 0-9-15,2-3-2 16,-5 3-18-16,0 0-9 16,-3 0-24-16,0 0-11 15,-4 0-3-15,1 3-1 16,-3 0 29-16,0 2 14 0,0 0 47 16,-3 1 23-16,-3-1 9 15,0 1 6-15,-3-1-11 16,-1-2-2-16,1 2-15 15,0-5-6-15,0 3-8 16,3-3-4-16,-3 0-2 16,3 0 0-1,-3 0-2-15,0 0 2 16,0 3 0-16,-3-1 1 16,0 1 4-16,0 3 3 15,-3-1-2-15,0 0 2 16,0 1-4-16,0-1-2 0,-3 0-2 15,0 1 0-15,0-1-2 16,0 0 2-16,0 1-2 0,0-1 2 16,0 0-2-16,-3 1-1 15,0-1-2-15,-3 0 1 16,0 1 1-16,-3 2 2 16,3 0-3-16,-9 2 0 15,3 1 5-15,-3 5 2 16,3 0-9-16,-6 8-3 0,3-3 12 15,-2 19 7-15,2-6 5 16,0 9 4-16,3-6-8 16,0 5-3-16,3-2-6 15,3-3-4-15,3-5-3 16,6-3 1-16,0-2 1 16,9-6 0-1,-3-3 2-15,12-10 1 16,-3 0-8-16,5-13-4 15,-5 3-15-15,3-6-5 16,-3 0-23-16,0 0-6 16,-3 0-36-16,0 3-13 15,-3 2 4-15</inkml:trace>
  <inkml:trace contextRef="#ctx0" brushRef="#br0" timeOffset="259392.3761">18353 11978 280 0,'9'-8'104'0,"0"5"-56"0,0 0-36 0,-3 3 24 15,3 3-13-15,5 2-3 16,4 3-5-16,3 8 0 16,3 3-8-16,0 7 2 0,3 9 2 15,-7 2 2-15,-8-6 3 0,-3-7 4 16,0 16 2-16,-3-8 0 0,-6 23-2 15,0-7-2-15,-15 15 1 16,3-7-4-16,-11 13-1 16,-1-11-6-16,-6 11-3 15,6-11-5-15,-9 3-2 16,4-11-28-16,-13-5-10 31,6-8-51-31,-17-5-21 0,8-6-54 16</inkml:trace>
  <inkml:trace contextRef="#ctx0" brushRef="#br0" timeOffset="264618.8022">15504 9448 88 0,'-32'3'35'0,"32"-3"-18"0,-27-21 0 0,24 15 14 0,-6-1-3 16,0-1 0-16,-3-6-11 15,3 4-3-15,3-14-8 0,0 3 3 0,3-14 3 16,0 6-2-16,6-10 0 16,-3 4-4-16,6-10-1 15,0 8-1-15,3-8 2 16,-3 6-3-16,3-9-2 15,0 3 0-15,0 0-1 16,0 5 2 0,6-7 1-16,-3 7-4 15,8-13 1-15,-2 8 0 16,12-5 2-16,-6 7-1 16,9 1-1-16,-7 5 1 15,7 0-1-15,-3 5 0 16,0 1 0-16,-4 4 0 15,4 1 0-15,-6 2-3 0,6 0 2 16,-6 3 1-16,11 2 0 16,16-7 0-16,-3 5 0 15,-4 2 2-15,-2 6 1 16,-3 0-4-16,-7 2 1 16,-2 3 0-16,-3 0 2 0,-3 3-3 15,-1 0 0-15,1 2 1 0,0 3 0 16,0 0 0-16,3 0 2 15,2 0-3-15,4 3 0 16,-3-3 1-16,0 2 2 16,-3 1-1-16,-1 0-1 15,-2 2 1-15,-6-2 1 32,-3-1-3-32,0 1 0 0,0-1 1 15,0 6 0-15,-4-2 2 16,4 2 1-16,-3 0-1 15,3 0-2-15,-3-3 3 16,3 3 0-16,-3 0-1 16,3 2-2-16,0-2 3 15,2 3 0-15,-2-1-1 0,3 4 1 16,-3-4-4-16,3 1 0 16,-3-1 1-16,3 1 2 15,-3 0-1-15,2 2 2 16,-2 3-4-16,0-1 0 0,0-1 1 15,0 2 0-15,-3-3 0 32,3 5 0-32,-3-2 2 0,2 3 1 15,-2-3-4-15,0 5 1 16,0-5 0-16,-3 2 0 16,0-2 0-16,0 3 0 15,0-4 0-15,0 7 2 16,0-7-1-16,0 7-1 15,0-4 1-15,0 3-1 0,0-2 0 16,-1 2 2-16,1-2-3 16,3 2 0-16,-3-3 1 15,0 3 2-15,0-2-1 16,-3 2-1-16,0-2-2 16,3 2 1-16,-3-3 3 0,3 1 1 15,-3-3-1-15,0 2-2 16,0-2 1-16,-9 8 1 15,3-6-1-15,-6 4-1 16,3-4 1-16,-3 6 1 0,0-6-1 16,-6 12-1-16,0-7 1 15,-9 14 1-15,3-5 1 32,-20 10 1-32,5-7 13 0,-24 7 8 15,10-7-10-15,-22 4-6 16,13-4-5-16,-31-4-1 15,16-4-2-15,-33-17-1 16,14-2 1-16,-14-16 1 16,15 1-14-16,-12-15-5 15,14 4-13-15,-2-9-4 0,15 4-17 16,5 1-8-16,13 4-37 16</inkml:trace>
  <inkml:trace contextRef="#ctx0" brushRef="#br0" timeOffset="264972.4537">15760 9194 220 0,'-23'6'82'0,"23"-6"-44"0,-45 5-16 15,39-5 26-15,-18 5-3 16,3 0 0-16,-11 3-11 15,2 0-6-15,-33 8-16 0,10-3 10 0,-31 11 5 16,10-5-1-16,-39 5-1 16,-116 23-5-16,17-4-2 15,-11-4-8-15,-3-2-4 16,-3 8 1-16,-27 6 0 16,-3 9-8-16,3-4-4 15,-24-1 9-15,9 1 4 0,12-6-6 16,-9 6-2-16,15-1-12 15,9-2-5-15,9-2-13 16,15-4-4-16,11-10-26 16,10-5-9-16,23 0-94 15</inkml:trace>
  <inkml:trace contextRef="#ctx0" brushRef="#br0" timeOffset="266488.9358">8435 10348 160 0,'-3'-29'63'0,"9"16"-34"0,6-6-27 0,-3 11 12 16,3-3-3-16,3 4 3 15,2-4-1-15,1 0 0 16,0 3-7-16,-3 16 14 0,-3 6 6 15,-3 9-9-15,0 20-2 0,-6 12-7 16,-3 11 0-16,-9 1-3 16,-3-1 2-16,-3-8 2 15,-3-5 2-15,-3-5-1 16,7-14-1-16,2-10-5 16,3-11-1-16,6-10-3 15,9-14-3 1,6-15 2-16,8-19 0 15,4-19-2-15,0-7 0 16,0-3-1-16,3 2 3 16,-1 9-2-16,4 12-1 0,-3 14 3 15,-3 21 0-15,-6 11 1 16,-6 18 2-16,-4 14 1 16,-8 13 1-16,-5 12 9 0,-1 4 6 15,-3-8-8-15,3-3-1 16,3-8-6-16,0-8-3 15,6-5-3-15,9-14-1 16,5-7-7-16,7-9-4 16,6-17-10-16,3-17-3 15,0-10 2-15,-4-3 2 0,1 0 6 16,-9 3 6-16,-3 10 6 16,-6 8 3-16,-6 11 4 15,-3 16 1-15,-9 5 10 16,0 10 6-16,-6 11 1 15,-3 3 3-15,-3 11-4 16,-3 7-2 0,3 3-5-16,0-8-2 15,4-5-2-15,5-6 0 16,6-7-9-16,6-6-1 16,6-5 2-16,5-13 4 0,4-17-3 15,3-12-3-15,3-6-8 16,-6-5-4-16,0-5 3 15,0 0 2-15,-4 5 5 0,-5 10 2 16,-3 9 4-16,-3 10 1 16,-3 19-4-16,0 10 1 15,-3 8 6-15,0 6 6 16,0 10 3-16,0 2 0 16,0 1-3-16,0 0-2 15,0-3-9 1,3-8 0-16,3-8-1 15,3-5 0-15,3-11 0 16,3-10 0-16,3-8-16 16,3-11-6-16,3 0-22 15,3 0-8-15,-4-2-14 16,1 2-6-16,-3 0-19 16</inkml:trace>
  <inkml:trace contextRef="#ctx0" brushRef="#br0" timeOffset="267556.0545">9265 10221 220 0,'-3'13'82'0,"1"-5"-44"0,-4 5-31 0,3-5 20 16,-3 11-7-16,0 5-2 15,-3-1-4-15,0 6-1 16,-3 3-7-16,0 0-2 0,3-3 2 15,3-5-3-15,6-8-4 32,6-14 0-32,3-10 1 15,3-7 2-15,0-7-3 16,3-7-2-16,3-2-3 16,-7 7-1-16,-2 5-1 15,3-5 2-15,3-7 2 16,-3 17 2-16,-3 1 1 0,-3 16 1 15,0 10 0-15,0 11 2 16,-3 2 1-16,0 9 1 16,-3 4-2-16,3-2 1 15,0-2 0-15,3-9 3 0,3-7-5 16,0-11-3 0,0-11 1-16,2-10 2 0,1-11-9 15,0-5-4 1,3-5 1-16,-3-1 4 15,0 3 2-15,0 3 3 16,-3 6 5-16,-6 12-1 16,-3 11-3-1,0 8 3-15,-3 8 0 16,0 2 8-16,0 9 4 16,3-3-5-16,0-3-1 0,3-3-6 15,3-7-2-15,3-6-2 16,3-5 0-16,5-8 4 15,4-5 1-15,0-8-4 16,3-6 1-16,-3 1-7 16,0-3 0-16,-4-3 1 0,-2 3 1 15,-6 0 0-15,-3 8 4 16,-6 7 2-16,-3 9 2 16,-6 10-4-16,0 6 1 15,-3 8 6-15,-2 10 6 0,2 0 0 16,0 0 1-16,9 0-5 15,3 0-3 1,6-5-5 0,3-3 0-16,6-5-2 0,5-8 0 15,4-6 0-15,3-7 0 16,0-5-20-16,-3-1-8 16,-1-5 2-16,-2-2 1 15,0-4 16-15,0 1 6 16,-3 0 1-16,0-3 1 15,-3 0 4-15,-4-2 1 0,1-6 15 16,0 8 8-16,0 1-1 16,0 4-2-16,0 3-15 15,0 6-4-15,0 2-2 16,6 8-1-16,-3 5 0 16,-1 6 2-16,-2 7 1 15,-3 3 1 1,0 0-2-16,-3 3 1 15,-6 5 0-15,-3-2 1 16,-3-1 13-16,0-2 8 16,-6-5-3-16,-8-6-1 0,-1-5-10 15,-3-6-2-15,0-7-7 16,3-5-4 0,3-6-6-16,3-3 0 0,7-5-16 0,5 1-4 15,6-4-17-15,5 6-4 16,13 0-34-1,6 0-53-15,6 2 30 16</inkml:trace>
  <inkml:trace contextRef="#ctx0" brushRef="#br0" timeOffset="267974.4332">10275 9758 148 0,'-3'-37'57'0,"0"18"-30"0,0 1-5 16,0 10 20-16,0 3 0 15,0-1 1-15,0 6-6 16,0 8-2 0,3 8-20-16,0 18-2 0,0 6 0 15,0 8 2-15,0 18 3 16,0 8-8-16,6 5-1 16,0-2-5-16,0-11-3 15,3 0 0-15,-1-10 1 0,-2-8-1 16,0-11-1-1,-3-11-21-15,-3-7-11 0,-3-11-17 0,-3-14-7 16,-6-4 14-16,-2-9 8 16,-10-5 15-16,-6-2 7 15,0-1 32-15,6-2 13 16,7 3 15-16,5-6 8 16,9 3-17-16,9 5-6 15,9 3-8 1,2 2-4-16,7 6-7 15,3 3-4-15,0-1-3 16,6 3-2-16,2 3-1 16,-2 0 0-16,-3 2-55 15,-6 3-25-15,-10 0-77 16</inkml:trace>
  <inkml:trace contextRef="#ctx0" brushRef="#br0" timeOffset="269258.1576">10706 10134 140 0,'-15'-16'55'0,"12"2"-30"0,-3 4-12 0,6 7 17 0,0-15-9 16,0 2-1-16,3-8-8 16,3-13 0-16,6 0-7 15,9 3-3-15,6-4 1 0,8 9-2 16,1 3-1-16,0 7 1 16,-3 11-1-16,-7 8 2 15,-5 11 1 1,-6 8 1-16,-9 7 0 15,-9 3 9-15,-6 8 6 16,-12 0-1-16,-2 3-1 16,-10-6-3-16,0-5-1 15,3-7-7-15,4-9-4 16,5-11-1-16,3-7-1 0,6-11-3 16,3-8 2-16,9-5-1 0,6-5-2 15,15 0 3-15,6-1 0 16,8 3-2-16,1 9 0 15,0 7-5-15,-4 5 0 16,-5 11 2-16,-3 5 3 16,-3 9 2-16,-6 7 3 15,-3 3-1-15,0 10 2 0,-3 6-2 16,-3-1-1-16,-4-4 1 16,-2-6 1-16,0-8 1 15,0-8 1-15,0-10-2 16,0-11-2-16,0-16 3 15,0-5 0-15,3-8-4 16,3 0 1 0,6-5-2-16,-3 15-2 15,0 3 3-15,9-2 0 16,-3 5-17-16,9 0-8 16,-6 5-19-16,5-8-8 15,-2 5-39 1</inkml:trace>
  <inkml:trace contextRef="#ctx0" brushRef="#br0" timeOffset="269690.3936">11367 9324 180 0,'0'3'68'0,"0"-3"-36"0,-6 42-22 0,6-37 17 16,0 22-11-16,0-6-2 16,-3 29-4-16,3-8-1 15,-3 22-5 1,0-9-1-16,0 17 3 0,0-11-1 15,0 5 0-15,3-11-3 16,0-7-2-16,0-8 1 16,0-16 1-16,0-3-3 15,3-29 0-15,0 3-4 16,6-19 1-16,-3 5 2 16,6-10 1-16,0 5-2 0,3 0 0 15,-3 3 2-15,2 8 0 16,-2 0 1-16,-3 10 2 15,0 1-1-15,-3 10 2 16,-3 7 2-16,-3-1 2 16,0-4 1-16,-3 14 0 15,0-5 0-15,-3 2 0 0,0-3-2 0,-3-2-1 16,0-3-6-16,0-5 1 16,4-2-2-16,-1-12 0 15,0 1-16-15,6-6-5 16,0 3-18-16,6-5-4 15,0 3-14 17,5-4-40-32,-2 4 18 0</inkml:trace>
  <inkml:trace contextRef="#ctx0" brushRef="#br0" timeOffset="270037.8052">11682 9760 216 0,'-11'16'82'0,"11"-16"-44"0,-12 27-36 0,12-25 17 16,-3 9-10-16,-3 8-3 15,3-4-1-15,0-1-1 16,0 4-2-16,0-2-6 0,0-3 0 16,0-2 2-16,3-8 1 0,0-1-30 31,0-15-14-31,0 2-21 15,-3-18-36-15,0 5 29 16,-9-15 156 15,0-1-33-31,3 6-5 16,0 7-32-16,3 3-13 16,6 9-1-16,0 1 0 0,12 1 1 15,-3 2-3-15,9-2 2 0,-3 3-48 16,6-9-37-1,-3 6 27-15</inkml:trace>
  <inkml:trace contextRef="#ctx0" brushRef="#br0" timeOffset="270759.9435">11849 9374 160 0,'-3'0'63'0,"3"0"-34"0,-3 40-14 0,3-35 18 16,0 14-7-16,0-3-1 15,0 21-12-15,0-6-5 16,0 22-5-16,0-5 0 0,0 5 0 15,0-8-4-15,3-3 1 16,0 14 0 0,3-19 0-16,-3-11 0 15,0-15 2-15,0-3-14 0,-3-14-7 16,0 1 3-16,-3-13 4 16,0 2 9-16,-9-5 4 15,3 5 3-15,-12 2 0 16,4 4 20-16,-10 5 8 15,6-1-2-15,3 6-1 0,3 0-18 16,6 3-9-16,9 5-2 16,9-5-1-16,-3-1 1 15,12-2 0-15,-3 0 0 16,9-2 0-16,-3-1-5 16,11-8-1-16,-5 3-11 15,6-8-3 1,-6 3 7-16,-1-3 5 15,-2 3 6-15,-6 0 3 16,-3 0 2-16,-9 7 1 16,0 1 2-16,-12 10 1 15,3-2 12-15,-6 10 5 16,0-2-8-16,0 7-2 16,3-2-8-16,3 0-2 0,0-3-4 15,6-2-3-15,0 0 2 0,9-6 0 16,-3 0 1-16,6-8 0 15,-3 1-16-15,6-14-4 16,-3 3-1-16,-1-8 2 16,-2 2 9-16,0-5 5 15,-3 3 4-15,-3 3 1 0,0 2 4 16,-6 5 5-16,0 3 8 16,0 13 7-16,0-2-2 15,0 16-1-15,0-4-7 16,0 9-1-16,0-3-6 15,3 1-2-15,0-4-2 32,6 1-3-32,-3-3-2 0,0-3 1 15,0-3-1-15,0-4-2 16,0-1-41-16,0-5-20 16,-3 0-58-1,-3-11-30-15,0 3 71 16</inkml:trace>
  <inkml:trace contextRef="#ctx0" brushRef="#br0" timeOffset="271638.1714">12046 9673 112 0,'-6'-18'44'0,"6"18"-24"0,-6-29 9 16,6 23 23-16,-3-2-11 15,0-2-3-15,-3-1 2 16,0 3 1-16,-3 0-21 15,0 3 2-15,0 5-1 0,0 0-3 0,0 13 0 16,0-2-2-16,-3 23 0 16,3-7 3-16,-3 10 2 15,1-6-5-15,2 6 1 16,0-5-10-16,3-3-4 16,0-2-2-16,6-6-1 15,0-5-3 1,9-11 2-16,-3 0 3 15,12-15 1-15,-4-1-8 0,7-18-2 16,-3 3-3-16,0-11 1 16,0 5 7-16,-3 0 3 15,-3 3 1-15,-3 8-2 16,-3 2 1-16,-3 11-1 16,-1 0-3-16,-2 24 2 0,0-2 5 15,-2 12 5-15,-1-2-1 16,0 5 1-16,0-3-5 15,6 1-3-15,3 5 0 16,2-11-1-16,4-8-3 16,0-10 2-16,-3-1-6 15,6-10-3-15,3 3-21 0,0-16-7 16,-3 5-32-16,0-10-12 16,-4 2-48-1</inkml:trace>
  <inkml:trace contextRef="#ctx0" brushRef="#br0" timeOffset="272561.2744">12248 9308 260 0,'-3'-11'96'0,"3"11"-52"0,0 3-25 15,0-3 29-15,3 11-19 16,-3-3-6-16,3 23-12 16,0-4-3-16,3 20-4 0,0-4-5 0,0 15 0 15,0-8 1-15,0 8 2 16,0-10-17-16,0-3-6 15,0-5-63-15,0-1-25 16,-1-4-6 0</inkml:trace>
  <inkml:trace contextRef="#ctx0" brushRef="#br0" timeOffset="421309.2363">20428 4919 68 0,'0'-14'27'0,"0"12"-14"0,0-6 11 15,0 3 19 1,0-3-8-16,0 0-2 15,0 0-4-15,0 0 1 16,0 0-16-16,-3 3 3 0,0-1 3 16,-3 6-5-16,-3 3 0 15,0 2-5-15,-3 6-1 16,-3 2-8-16,3 0 0 16,3-2 1-16,-9 7 1 0,-14 17-1 15,-4 2-2-15,0 8 5 16,9-11 4-16,4-5-3 15,-4 14-1-15,3-6 0 16,0 16-1-16,3-11 0 16,3 24 2-16,4-10-5 0,2 10-1 15,3-11 0-15,3 17 0 16,0-11 2-16,6 13 1 16,0-13 1-16,3 13 2 15,0-14-3-15,6 9 0 0,0-11-1 16,0 6-2-16,-1-8 1 15,-2 2 1-15,0-8 1 32,-6 0 1-32,0-7 6 0,-9 2 4 15,4-3-7-15,-7 0-2 16,0-7-3-16,-6 4 1 16,3-4 2-16,-6 2 2 15,3-5-3-15,-14-1-3 16,5-4 8-16,-15-1 4 15,6-2-4-15,-8 0-1 0,8-6-2 16,-6 1 1-16,7-3 0 16,-13-6 3-16,6 1-5 15,-11-8-3-15,8-1-1 16,-6-4 1-16,7-1-1 16,-4-5-1-16,9 0-2 0,-8 0 1 31,5 0 1-31,-11 0 2 15,8 3-1-15,-6 2-1 16,7 3-2-16,-1 6 1 0,6-4 1 16,-2 9 0-16,5-3 0 15,-9 8 0-15,7-3 0 16,-16 3 2-16,9 0-3 16,-2 2 0-16,5-2 1 0,0 8 0 15,4-3-3-15,-4 11 2 16,6-6 1-16,-8 16 2 15,8-10-3-15,-12 11 0 16,7-9 1-16,-4 6 2 16,9-6-1-16,-2 6-1 15,5-6 1-15,0 8-1 0,6-4 0 16,1 6 0-16,2-6-3 16,-3 4 2-16,3-5 1 15,-6 3 0-15,4-6 0 16,-4 6 2-16,6-3-3 15,-6 0 0-15,3-5 1 0,1 2 2 32,2-5-3-32,-3 3 0 15,6-6 1-15,-3 1 2 16,4-4 1-16,-1 1 1 16,3-3-5-16,0 1-1 0,3-4 1 15,-9 1 2-15,6-3-2 16,-8-1 0-16,2-1 1 15,-9-1 0-15,9-3 0 0,-8 6 0 16,5-2 0-16,-3 1 0 16,3-1 0-16,0 2 2 15,4-3-1-15,-1 0-1 16,3 0-2-16,3-2 1 16,3-1 1-16,-3 1 2 15,4-3-3 1,-4 0 0-16,3 0 1 15,-3 0 0-15,3 2 2 16,-3-4 1-16,3-1-6 16,0 0-2-16,3-2-3 15,1-1 2-15,2 1-1 0,0 0 0 16,0-1-10-16,3-2-3 16,0 0-6-16,3 0-1 15,0 0-5-15,3 0 0 16,0 0-16-16,0-2-5 0,0 2-15 15,3 0-45 1,0 0 24-16</inkml:trace>
  <inkml:trace contextRef="#ctx0" brushRef="#br0" timeOffset="421909.2389">16924 8871 60 0,'-36'6'24'0,"25"-12"-12"0,-7 4 1 15,6-1 11-15,0-2-4 16,0-3-1-16,0-3-3 16,0-2 0-16,3 0 7 15,0-3 3-15,0-2-12 16,0-4-5-16,6 6-6 0,0 3 0 15,1-8 0-15,-1 3-1 0,0-9-2 16,0-10 1-16,3 0-1 16,0 3 0-16,0 7 0 15,0 6 0-15,6-3 0 0,-3 3 0 16,5 0 0-16,-2 2 0 16,9 1 0-16,0 2 0 31,3 5 0-31,0 1 2 0,3 4 1 15,-3 1-4-15,2 5 1 16,-2 0 2-16,3 5 3 16,-3 1 4-16,0 7 2 15,6 8-5-15,-7 0-4 16,-2 1 1-16,-3 1 2 16,-3 1 4-16,-3 5 5 0,0-2-2 15,-3-1 1-15,-3 1-5 16,0-1-3-16,-3 1 4 15,-6-4 2-15,0 4-4 16,-6-1-2-16,-2-2 0 16,-7 3 1-16,-3-4-3 15,-6-1-2-15,3-1 0 0,1-5 1 16,2-3-3-16,3-3 0 16,0-4-4-16,3-9 1 15,4-5-49-15,2-10-21 0,6-12-32 16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35:21.5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4637 6099 216 0,'-12'-8'82'0,"12"8"-44"0,0-37-18 0,0 29 24 15,3-13-7-15,0 5-2 0,3-8 9 16,-3 5 6-16,3 1-26 16,-3 2 11-16,0 11 5 0,-3 2-10 15,0 16-5 1,0-2-10-16,-6 21-2 0,3-6-2 15,-3 14 1-15,0-6 0 16,0 3 2 0,0-5-9-16,3 2-6 15,0-5 1-15,0-7-1 16,3-4-6-16,3-13-3 16,0-2-1-16,3-19-1 15,0 0 2-15,3-15 4 16,-3 1 5-16,0-9 3 15,0 7 0-15,-3 6 1 0,-3 2 4 16,-3 13 6-16,0 3-3 16,-6 19 0-16,0-3 0 15,0 16 4-15,0-3-6 0,-3 8 0 16,3-5-4-16,0 2-3 16,3-2-3-16,6-6 1 15,0-2-4-15,3-13 1 16,0 0-16-16,15-19-6 0,-3 0 8 15,15-19 5-15,-3 6 6 16,-1-2 3-16,-2 1 4 16,-6 9 2-16,-3 5 13 15,-15 22 5-15,0-1-2 32,-15 19 2-32,3-6-5 0,-6 17-1 15,3-6-6-15,1 0-3 16,2-5-5-16,6-3-2 15,-3-3-8-15,15-10-2 16,-3 0-13-16,18-21-4 16,-4 0 2-16,10-11 3 15,-3 3 14-15,0-3 6 0,-3 3 3 16,-9 10 3-16,-1 3 10 16,-14 16 4-16,0-2 4 15,-17 17 2-15,2-1-6 0,-6 7-1 16,6-3-7-16,0 3 0 15,3-5-10-15,6-5 0 32,1-4-27-32,8-12-8 15,0 0-45-15,14-16-20 0,1 2-83 16</inkml:trace>
  <inkml:trace contextRef="#ctx0" brushRef="#br0" timeOffset="1437.3813">3610 6834 240 0,'-164'-95'90'0,"164"95"-48"0,-104-95-49 15,89 79 14-15,-23-45-1 16,5 11 6-16,3-51-4 16,3 19-2-16,24-42-3 0,0 18 0 15,36-32 2-15,-6 22 0 0,59-19 2 0,-14 21-6 16,79 11-3-16,-20 13-28 15,51 27-12-15,-27 7 16 16,23 35 12-16,-26 2 11 16,-3 46 7-16,-24-6 10 15,-12 45 5-15,-18-10 15 32,-23 31 6-32,-10-13-4 0,-32 35 1 15,-3-17-12-15,-36 27-6 16,3-21 7-16,-48 11 5 15,10-17-12-15,-40 1-3 16,13-14-4-16,-36-2 0 16,17-14-6-16,-17-12-4 0,18-9-1 15,0-16-1-15,14-2-5 16,7-24 1-16,11 0-18 0,1-24-8 16,8 3-59-1,3-32-27-15,7 8-24 16</inkml:trace>
  <inkml:trace contextRef="#ctx0" brushRef="#br0" timeOffset="3043.5197">5074 5374 192 0,'-3'-14'74'0,"3"14"-40"0,0-29-9 0,0 24 25 16,0 5-19-16,0 0-7 16,-2 3-6-16,2-1-2 15,-3 9-8 1,0 0-5-16,-6 10 0 0,3-3-2 0,-3 11-1 16,3-5 14-16,0 8 5 15,0-6-5-15,3 1-1 16,0-6-5-16,3-3 0 15,0-2-3-15,6 3 2 16,0-3-4-16,3-16-2 16,0 0 2-16,0-3 0 0,0 0-10 15,5-10-5-15,-2 3-43 16,0-6-18-16,0 3-49 16,-6 2-36-1,0 3 69-15</inkml:trace>
  <inkml:trace contextRef="#ctx0" brushRef="#br0" timeOffset="3239.0832">5033 5522 288 0,'-18'5'110'0,"18"-5"-60"0,-6 5-25 16,6-5 33-16,0-2-13 16,0-1-4-16,6-2-15 15,0 0-6-15,9-9-11 16,-3 4-4-16,14-11 1 0,-2 5-3 16,12-3 0-16,-6 3 1 31,5-5 0-31,-5 3-22 0,6-6-8 15,-6 5-42-15,11-2-17 16,-5 5-59 0,3-10-41-16,-6 2 83 15</inkml:trace>
  <inkml:trace contextRef="#ctx0" brushRef="#br0" timeOffset="3776.065">5664 5226 260 0,'-9'7'99'0,"9"-7"-54"0,-3-23-6 16,3 17 37-16,3 1-35 15,-3 0-11-15,6-3-16 16,-3 0-2-16,6 3-7 0,-3 2-1 16,3-8 0-16,0 1-2 15,2-9-2 1,-2 3 1-16,3-2-1 0,-3 2-16 16,-3 0-4-16,0 0 10 15,-6 3 5-15,0 0 6 16,-9 8 4-16,0-1-4 15,-15 17-1-15,7-1 9 16,-7 6 5-16,3-3 0 16,0 30 0-16,3-6-6 0,9 5 0 15,0-10-3-15,15 5 0 16,-3-5-3-16,12-3-2 16,-3-3 1-16,12-7 1 15,-6-3-3-15,3-8 0 16,-3-3-8-16,8-13-2 15,-5 0-29-15,3-10-12 0,-3 2-35 16,0-21-15-16,-4 5 4 16,-2-10 17-1,-3 7 61-15,-6-2 68 16,0 8 33-16,-3 3-6 16,0 2-5-16,0 8-23 31,0 3-6-31,6 13-24 0,-3 0 1 0,12 13 2 0,0-3-7 15,8 12-2-15,-2-4-4 16,6 22 0-16,-6-3-4 16,3-3 0-16,-4-5-1 15,4-5 1-15,-3-3-24 16,3-10-11-16,-6-1-36 16,0-15-15-16</inkml:trace>
  <inkml:trace contextRef="#ctx0" brushRef="#br0" timeOffset="3991.3836">6229 4874 264 0,'-15'-6'99'0,"15"6"-54"0,-11 14-6 0,11-14 37 15,-9 10-26 1,3 1-8-16,-6 13-14 16,0-6-4-16,-6 19-13 15,3-5 2-15,-6 18 3 0,3-5-2 16,-5 11 0-16,2-6-13 15,3-2-5-15,3-9 6 16,12 1 5-16,0-8-23 16,12-11-8-16,0-3-20 0,12-15-7 0,-3 0-57 15,8-30-25-15</inkml:trace>
  <inkml:trace contextRef="#ctx0" brushRef="#br0" timeOffset="4259.1282">6438 4934 316 0,'-12'-2'118'0,"12"2"-64"0,-15 8-30 0,15-8 35 16,-9 5-21-16,0 0-4 16,-3 17-9-16,3-4-4 15,-3 19-11-15,3-5 5 0,0 13 4 16,4-8-6-16,2 5 0 16,0-10-12-16,6 0-3 31,0-6-1-31,11-5-2 0,1-2-1 15,9-11-1-15,-3 0-14 16,6-11-6-16,-3 0-28 16,-1-20-12-16,-2 1-78 15,3-17-62 1,-6 4 80-16</inkml:trace>
  <inkml:trace contextRef="#ctx0" brushRef="#br0" timeOffset="4441.1769">6682 4919 300 0,'-6'31'112'0,"6"-31"-60"0,-9 19-28 0,9-16 35 0,-3 12-17 15,0 1-3-15,-3 11-12 16,3-3-3-16,-3 2-13 16,3-5-4-16,0 6-1 0,0-4-8 31,0-7 0-31,0 0-22 0,3-26-7 16,0 2-39-16,0-19-15 15,0 6-62 1,3-24-35-16,0 8 86 15</inkml:trace>
  <inkml:trace contextRef="#ctx0" brushRef="#br0" timeOffset="4575.2549">6691 4617 216 0,'3'-24'82'0,"-3"24"-44"0,9-13-44 15,-6 10 14-15,9-2-5 16,-4 0 1-16,7-1-5 16,-3 4-1-16,6-4 1 15,-3 1-13-15,9-5-6 0,-6 4-33 16,0-4-51-1,-4 2 19-15</inkml:trace>
  <inkml:trace contextRef="#ctx0" brushRef="#br0" timeOffset="5191.8832">6979 4416 284 0,'-3'8'107'0,"3"-8"-58"0,-17 37-24 15,17-32 31-15,-9 16-8 16,0-2-1-16,-6 26-11 16,3-11-5-16,-6 27-17 31,3-8-2-31,-3 16 1 0,4-11-5 0,5-2-2 15,0-9-6-15,9-2 0 16,0-8-9-16,6-8-4 16,0-5-7-16,5-16 0 15,1 0-7-15,0-13-3 16,-3-1-25-16,-3-15-10 16,0 5-23-16,-9-13-8 0,0 3 54 15,-9 5 25-15,0 2 55 16,-11 6 26-16,2 2 3 15,0 11 0-15,0 0-15 16,6 3-8-16,0 0-11 16,6 2-6-16,3-2-9 15,15-1-1 1,-3 1-8-16,18-1-1 16,-3 1-2-16,9 0 1 0,-4-1-4 15,4-4 0-15,-3 2-3 16,6-11-1-16,-6 3 1 15,5-13 2-15,-5 5-10 16,3-5-2-16,-6 3-11 16,-4-4-4-16,-2 4 7 0,-3-6 5 15,-3 3 10 1,-12-3 7-16,0 3-2 0,-9 8-1 16,3-1 4-16,-3 14 1 15,0 0 4-15,-3 14 4 16,4-1 3-16,-1 21 2 15,0-2-2-15,0 10 2 0,3-5-6 16,6 3 0-16,0-8-8 16,6 13-1-16,0-8-7 15,15-3 0-15,-4-5-1 16,10-13 2-16,-3-3-12 16,6-15-4-16,-6-1-14 31,2-13-8-31,-2 3-40 0,-3-13-16 0,-3 2-60 15</inkml:trace>
  <inkml:trace contextRef="#ctx0" brushRef="#br0" timeOffset="5643.6609">7432 4210 372 0,'-12'37'140'0,"12"-37"-76"0,3 34-44 0,-3-29 35 15,0 32-30-15,0-5-11 16,3 16-1-16,0-6 3 16,0 14-8-16,0-6 0 0,3 8-1 15,-3-8-6 1,3-5-2-16,0-8-3 16,0-5 3-16,0-5-13 15,0-12-4-15,0-1-1 16,-3-28 1-16,-1 1-1 15,-7-5-1-15,-1 2 12 16,-6 3 6-16,0 2 13 16,-6 11 5-16,0 0 10 0,-6 26 4 15,3-4-1-15,1 12 2 16,2-2-8-16,9 5-4 16,0-5-9-16,15-3-4 0,-3-3-3 15,12-7 0 1,-3-3-4-16,8-9 0 0,-2-1 1 15,6-17 2-15,-3 3-8 0,6-2-3 16,-6-1-17-16,-4-13-9 16,-2 3-21-16,-9-11-10 15,0 3-99 1,-12-3-68-16,3 3 96 16</inkml:trace>
  <inkml:trace contextRef="#ctx0" brushRef="#br0" timeOffset="20075.5879">3414 9205 264 0,'-21'-27'101'0,"21"27"-54"0,-15-13-26 0,15 11 30 15,-12-1-25-15,0 0-6 16,-18 6-13-16,6-3-3 0,-20 10-2 15,8 1 3-15,-3 5 4 0,7-3-1 0,5 6 1 16,3-3-3-16,6 2-1 16,0-2-6-16,15 5-1 15,0-2 1-15,27-3 0 16,-3-3-2-16,21 0 2 31,-4-2-1-31,4-4 0 0,-3-1 2 16,5-1 2-16,-5 0 1 15,-6 6 3-15,-6 0 12 16,-15 12 8-16,-4-4 2 16,-13 7 1-16,-1-2-10 15,-21 0-4-15,3-6-4 16,-27-2 0-16,7-2-13 0,-4-6-3 16,9-1-5-16,4-4-1 15,5 0-23-15,9-9-10 16,3 1-28-16,18-5-10 15,0-1-71 1</inkml:trace>
  <inkml:trace contextRef="#ctx0" brushRef="#br0" timeOffset="20307.0735">3673 9173 312 0,'2'40'118'0,"-2"-40"-64"0,6 69-21 0,-3-61 38 16,-3 15-35-16,0-4-14 31,-3 31-14-31,3-8-7 0,-3 33 0 16,0-12-1-16,1 27 2 0,2-16-1 15,-3 8 2-15,0-13-4 16,3-8 0-16,0-8-52 16,0-24-22-16,0-3-90 15,-3-39-41 1,0 0 107-16</inkml:trace>
  <inkml:trace contextRef="#ctx0" brushRef="#br0" timeOffset="20591.1448">3547 9361 328 0,'-2'-5'123'0,"2"5"-66"0,11-56-38 0,-8 46 32 16,9 4-26-16,-3 4-8 16,18-4-14-1,-6 4-2-15,6 7-1 16,-4 0 0-16,10-2 0 0,-6 0 2 0,6 7 1 15,-3-2-1-15,-4 8 1 16,-5-3 18-16,-15 8 8 16,0-2 1-16,-15 5 0 15,0-3-11-15,-12 0-4 16,3-2-6-16,-17 2-4 0,5-3-5 16,-9-2-2-16,7-3-13 15,-1-5-5-15,6-2-27 16,0-4-10-16,6 1-56 15,9-3-23-15,1 0-10 16</inkml:trace>
  <inkml:trace contextRef="#ctx0" brushRef="#br0" timeOffset="21775.7579">4220 9324 280 0,'-15'13'104'0,"15"-13"-56"0,-3-18-30 0,3 12 28 0,3 6-29 16,-3 0-10-16,6-5-6 16,0 2-2-16,6 3 1 15,0 0-3-15,9 0 2 0,-3 0 3 16,0 6 1-16,-4-4-1 0,-5 6 1 16,-3-2 0-16,-12 4 1 15,0-2 6-15,-5 5 4 16,-1-2 6-16,-3-1 2 15,3 1-11-15,0-3-7 16,3 0-5-16,3 0 0 16,0 0-1-16,9-3-2 0,0 0 3 15,15-2 0-15,-3 0-2 16,12 2 2-16,-4-2 3 16,4 2 1-16,-3 0-1 0,-6 6 1 15,-3-1 9-15,-12 9 4 16,0-3 21-16,-18 5 9 31,0-3-16-31,-9 6-6 16,3-5-18-16,-6-1-3 0,7-4-21 15,-10-12-5-15,6 1-79 16,-6-16-33-16,7 2-41 16</inkml:trace>
  <inkml:trace contextRef="#ctx0" brushRef="#br0" timeOffset="22325.4318">2360 8903 264 0,'-42'-5'99'0,"42"5"-54"0,-24 0-20 0,21 0 31 15,0 0-30-15,3 0-9 16,9 3-5-16,0-3 2 0,21 2-8 0,-12 1 6 0,15-6 1 16,-7 3-6-16,10-5-2 15,-6 2-1-15,15 1 0 16,-4-1-2-16,4 3-2 16,-6 0 3-16,2 0 2 15,-5 0-26-15,0 0-13 16,-4 0-41-16,-2-3-17 0,-3 3-42 15</inkml:trace>
  <inkml:trace contextRef="#ctx0" brushRef="#br0" timeOffset="22594.2791">3390 8903 332 0,'-12'11'126'0,"12"-11"-68"0,0 13-28 0,0-13 39 0,3 0-35 16,0 0-10-16,6-3-12 0,0 1-1 16,14-4-6-16,-2 1-3 0,15-3 1 15,-6 3-2-15,5-3 2 16,-2 0-2-16,3 3 2 15,-9-1-44-15,3 4-19 16,-7-1-124 15</inkml:trace>
  <inkml:trace contextRef="#ctx0" brushRef="#br0" timeOffset="23394.5007">4283 8837 216 0,'-30'5'82'0,"30"-5"-44"0,-15 8 6 15,15-8 36-15,-3 0-26 16,0 0-8-16,0 0-18 16,0 0-9-16,6 0-10 15,0 0 0-15,15-5 4 0,-3 2-5 16,18-2 0-16,-7 0-4 0,10 0-1 15,-3-1-1-15,3 1 1 16,-7 0-2-16,10-1 2 16,-6 1-24-16,11 2-11 15,-5 1-47-15,6-4-22 16,-4 1-46 0</inkml:trace>
  <inkml:trace contextRef="#ctx0" brushRef="#br0" timeOffset="23741.3692">5313 8771 356 0,'6'0'134'0,"-6"0"-72"0,26-5-44 16,-20 2 36-16,3 3-30 16,-3 0-8-1,12 0-6-15,-3 0-2 16,21-3-4-16,-7 1 2 0,19-6 3 16,-9 2-5-16,5-1-2 15,-5 1 1-15,6 1 2 16,-7 0-2-16,10 2-2 15,-12 0-5-15,-1 3-2 16,-5 0-19-16,-3 0-9 0,-3 0-33 16,-6 0-15-16,-3 0-77 15</inkml:trace>
  <inkml:trace contextRef="#ctx0" brushRef="#br0" timeOffset="24875.6234">2324 8289 240 0,'-47'6'90'0,"47"-6"-48"0,-6 2-27 15,6-2 26-15,0-2-22 0,0-1-7 16,8-5-11-16,1 0-1 15,9-5 0-15,-3 2 0 0,12 1 0 16,-6-1-3-16,6-21 2 0,-4 6 3 16,4-6 1-16,-9 6-4 15,0 2 1-15,-3 3 4 16,0 8 2-16,-3 2-2 16,-1 35-1-16,-5-6 3 15,0 25 3-15,-3-9-4 16,-3 32-1-1,0-10-2-15,0 7 1 16,0-12-2-16,3 1-1 16,0-7-68-16,12-8-29 15,-3-5-24-15</inkml:trace>
  <inkml:trace contextRef="#ctx0" brushRef="#br0" timeOffset="25326.2591">3384 8319 208 0,'-9'-14'77'0,"9"14"-42"0,0-13-30 0,0 10 19 16,3-5-15-16,-3 1-2 15,3-4-5-15,0 3-2 16,6-13 1-16,-3 2-4 0,6-15 0 15,-1 5 2-15,10 0 2 16,-3 5 0-16,0 5-1 0,-3 4 3 16,-6 20 0-16,-3 0 25 15,-9 24 11-15,0-5-6 0,-6 26-4 16,0-7-13-16,3 12-5 16,0-7-6-16,6-1-2 15,0-10-8-15,15-7-2 16,-3-4-51-16,18-13-22 0,-4-2-47 31</inkml:trace>
  <inkml:trace contextRef="#ctx0" brushRef="#br0" timeOffset="25695.1931">4179 8284 232 0,'-9'5'88'0,"9"-5"-48"0,3-2-47 0,-3 2 16 15,3-6-6-15,0 1 3 16,5-5-3-16,1 2 0 0,9-16-1 16,0 5 1-16,12-15 0 0,-3 5-4 15,2-8 1-15,-2 5 0 0,-3 3 0 16,-3 5 2-16,-6 11 1 15,0 0 23-15,-9 15 10 16,0 1-1-16,-9 26 2 31,0-5-15-31,-6 21-5 0,3-8-13 16,0 18-2-16,0-7-2 16,6 5 2-16,0-5-12 15,9-6-3-15,-3-5-73 16,9-5-31-16,-4-6-8 15</inkml:trace>
  <inkml:trace contextRef="#ctx0" brushRef="#br0" timeOffset="26195.7025">5170 8199 348 0,'-45'0'129'0,"45"0"-70"0,-18 8-56 15,15-8 28-15,0 0-20 16,0 0-6-16,6-2-6 0,0-1 0 16,15-10 1-16,-3 2-3 0,15-18 2 15,-6 5 1-15,8-5 0 16,-5 5 0-16,3-2 0 15,-3 2 0-15,-1 8 2 16,-2 3-1-16,-6 10-1 16,-3 1 7-1,-6 34 3-15,-3-6 1 16,-6 19 3-16,0-8-9 16,0 16-3-16,0-8-2 0,3 8 2 15,0-8-25-15,6 0-12 16,-3-8-70-16,9-3-30 15,-1-5 6 1</inkml:trace>
  <inkml:trace contextRef="#ctx0" brushRef="#br0" timeOffset="27814.2371">1083 5874 252 0,'-33'37'96'0,"39"21"-52"0,12 58-54 0,-6-52 14 16,-3 21-5-16,3-14 2 15,9 106-2-15,-4-29 0 16,10 128 1-16,-9-38 0 0,6 153 2 15,26 758-1-15,-17-260-1 16,-18-104 1-16,-3-70-1 0,-3-19 0 16,0-51 0-16,-6-23 0 15,0-61 2-15,-3-58-1 16,0-67-1-16,0-71 1 16,0-66-1-16,0-76-40 15,0-73-15-15</inkml:trace>
  <inkml:trace contextRef="#ctx0" brushRef="#br0" timeOffset="28477.5807">937 6316 212 0,'-15'-11'82'0,"15"11"-44"0,-6-24-16 0,6 19 26 15,3-8-8-15,-3 2 0 31,3-7-21-31,0 2-9 0,3-13-6 16,-3 2-6-16,9-18-1 0,3 8 2 16,9-13 0-16,-1 8 1 15,13 2 0-15,0 8-3 16,0 11 2-16,-4 2 1 16,4 30 2-16,-9-3 1 15,3 53 3-15,-4-8-3 0,4 39 0 16,-9-12-1-16,9 18 1 15,-3-14-44-15,8 14-19 16,-2-18-74 0</inkml:trace>
  <inkml:trace contextRef="#ctx0" brushRef="#br0" timeOffset="30432.8704">976 9477 300 0,'-9'-2'112'0,"9"2"-60"0,24-3-63 0,-18 0 18 16,20 1-1-16,-2-1 4 15,21-2-5-15,-6 2-1 16,17-10-2-16,-11 2 1 0,20-7 0 16,-11 2-28-16,5-8-10 15,-5 3-62 1,-12-3-58-16,-13 6 50 0</inkml:trace>
  <inkml:trace contextRef="#ctx0" brushRef="#br0" timeOffset="30601.2127">1142 9073 220 0,'-3'47'85'0,"3"-47"-46"0,54 109-28 0,-45-93 23 31,15 26-18-31,-3-8-4 16,14 22-5-16,-11-9-2 15,15 9-3-15,-6-8-4 0,8-3-1 16,-5-3-34-16,3-18-15 0,-13-6-55 16</inkml:trace>
  <inkml:trace contextRef="#ctx0" brushRef="#br0" timeOffset="30732.4498">1351 9324 200 0,'-24'-21'77'0,"24"21"-42"0,0 26-26 0,0-23 19 16,6 15-14-16,0-2-3 15,9 8-7-15,-3-3-3 16,11 3 0-16,-8-5-17 0,12-6-6 16,-3 0-77-16</inkml:trace>
  <inkml:trace contextRef="#ctx0" brushRef="#br0" timeOffset="30916.9674">1354 9107 392 0,'-54'53'145'0,"54"-53"-78"0,-71 103-58 0,62-87 32 16,-21 26-25-16,3-7-6 15,-5 28-9-15,2-7-2 16,0 13 1-16,0-11-14 0,6-3-5 16,4-10-72-16,11-13-30 0,3-6-31 15</inkml:trace>
  <inkml:trace contextRef="#ctx0" brushRef="#br0" timeOffset="33551.5516">440 9348 280 0,'-27'69'107'0,"27"-69"-58"0,-9 52-35 16,9-44 28-16,0 3-16 16,0 0-5-16,3-6-10 15,0 0-5-15,6-13-3 16,-3 0 2-16,9-34 1 0,-6 8 0 15,0-22-1-15,0 8-3 16,0-31 1-16,0 10-2 0,0-10-1 16,-1 10 1-16,-2-2-1 15,0 12 8-15,0 20 5 16,-3 7-2-16,3 24-1 16,-3 3-6-16,6 39-3 15,-3-5 8-15,6 21 4 16,-6-7 2-1,9 4 4-15,-3-10-9 16,6-2-1-16,-3-6-5 16,8-8-1-16,-5-2 1 15,3-27 2-15,-3 2-5 16,3-33-1-16,-3 4 0 0,-4-26 0 16,-5 6-20-16,-3-11-9 15,-3 10-71-15,-3-7-30 0,0 10-28 31</inkml:trace>
  <inkml:trace contextRef="#ctx0" brushRef="#br0" timeOffset="51540.8838">6613 8744 204 0,'-12'11'77'0,"12"-11"-42"0,0 3-23 0,0-3 19 16,0 0-3-16,0 0 1 16,3-6-16-16,0 4-6 15,6-9-4-15,0 1-3 0,9-6 1 0,-3 3-4 16,15-14 0-16,-3 6-42 16,8-19-18-16,-2 8-43 15</inkml:trace>
  <inkml:trace contextRef="#ctx0" brushRef="#br0" timeOffset="51863.1323">7197 8250 176 0,'3'2'68'0,"-3"-2"-36"0,3-2-29 0,0-1 15 16,3-2-11-16,-3 2-2 15,9-7-3-15,-4 2-2 16,10-16 1-16,-3 3-4 0,9-11 0 15,-6 5-27-15,6-2-10 0,-3 6 9 0,2-7 7 16,-2 7 10 0,12-7 44-16,-6 7 24 15,5-1-1-15,-5 3 2 16,3-3-16-16,-6 5-6 16,6-4-19-16,-7 1-2 0,7-7-1 15,-3 5-4-15,3-7-2 0,-4 4-5 16,13-7-2-16,-6 7 3 15,9-7 3-15,-4 5-25 16,4-5-11-16,-9 4-94 16</inkml:trace>
  <inkml:trace contextRef="#ctx0" brushRef="#br0" timeOffset="53563.4078">6709 9424 164 0,'-18'8'63'0,"18"-8"-34"0,-3 6-32 0,3-6 11 0,3 2-9 16,0 1 1-16,9 5-13 0,-3 0-5 16,8 8-41-16,-2-3-16 15,6 0 29-15,-3-2 15 16</inkml:trace>
  <inkml:trace contextRef="#ctx0" brushRef="#br0" timeOffset="53710.288">7024 9795 36 0,'9'53'16'0,"-9"-53"-8"0,15 16-10 15,-12-14 6-15,6 6-5 16,0-2-2-16,12 7-5 15,-4-3-2-15,10 4-4 0,-3-4 1 16</inkml:trace>
  <inkml:trace contextRef="#ctx0" brushRef="#br0" timeOffset="53925.6203">7471 10295 116 0,'12'24'44'0,"-12"-24"-24"0,14 24 3 0,-11-22 18 0,9 9-13 31,-3-3-3-31,6 8-11 0,-3-3-4 16,6 8-5-16,-3-2-4 0,6 7 2 16,-4-2-2-16,4 8-1 15,-3-6 1-15,6 8-1 16,-3-4 0-16,0 1 2 16,-4-4-10-16,1 7-2 15,-3-5-46-15,0-2-53 16,-3-4 24-16</inkml:trace>
  <inkml:trace contextRef="#ctx0" brushRef="#br0" timeOffset="54661.2738">7566 10882 140 0,'-24'-2'55'0,"24"2"-30"0,-3 5-7 0,3-5 20 15,6 0-15-15,0 0-2 16,9 0-13-16,0 0-3 0,12 3-3 16,-4-1 1-16,7-7 2 0,-6 0 2 15,3 7 1-15,-3-2 4 16,-1 0 3-16,-2 0-6 15,0-8-1-15,-3-2 2 16,-3 2 1 0,-3 0-3-16,-6-3-3 15,3 3-18-15,-9-7-8 16,0 1-50-16,-6-4-21 16,3 2 1-1</inkml:trace>
  <inkml:trace contextRef="#ctx0" brushRef="#br0" timeOffset="56166.3351">7956 7392 260 0,'-42'8'96'0,"42"-8"-52"0,-15 6-27 0,15-6 25 16,-3 0-24-16,0 0-7 16,3 2-10-16,0 1-2 15,3-3 1-15,0 0-3 0,15-3 2 0,-3 1-1 16,15-1 0-16,-6 0 2 16,8-2 2-16,-5 0-3 15,0-6 0-15,-3 3 1 16,-6 11 2-16,-4 0 1 15,-5 7 3-15,-3-2-3 32,-9 13 0-32,0-2-1 0,-12 13-2 15,4-6 1-15,-7 16-1 16,3-5-14-16,3-2-5 16,3-6-89-1,12 3-65-15,0-6 64 16</inkml:trace>
  <inkml:trace contextRef="#ctx0" brushRef="#br0" timeOffset="56782.3239">8697 7128 324 0,'-15'0'123'0,"15"0"-66"0,-6-3-38 16,6 3 32-16,0 0-22 15,0 0-5-15,9-2-2 16,0 2 0-16,24-3-11 15,-6 0-2-15,14-5-2 0,-5 3-3 0,14-6-3 16,-5 4 0-16,18-1-1 16,-10-3-16-16,7 6-4 15,-10-1-36-15,1 4-14 16,-9-1-76 0,-4 6-54-16,-5-1 84 15</inkml:trace>
  <inkml:trace contextRef="#ctx0" brushRef="#br0" timeOffset="57130.2176">8759 7340 264 0,'-38'-3'99'0,"38"3"-54"0,-3-3-17 16,3 3 30-16,0-2-21 16,0 2-6-16,6-3-2 15,0 3 4-15,12-3-18 0,-4 3-2 0,19 0 1 16,-6 0-4-16,12-2 2 16,-7-1-7-16,25 0-3 15,-12 1-1-15,17-4-1 16,-11 1 0-16,2-3 2 15,-8 0-10-15,3 0-2 32,-10 0-26-32,-2 0-9 0,-6 3-41 0,-6 0-15 15,-4 0-40 1</inkml:trace>
  <inkml:trace contextRef="#ctx0" brushRef="#br0" timeOffset="58885.7387">8367 10546 280 0,'-15'-5'104'0,"15"5"-56"0,21 0-27 15,-16 0 28-15,13-3-13 16,-3 1-1-16,15 7-11 16,-3 0-5-16,17-10-11 31,-8 0-3-31,27 15-1 0,-10-2-2 0,10-18-2 15,-13 2 3-15,13 0 0 16,-10 2-15-16,7 1-6 16,-9 0-29-16,-7 5-12 15,-8 0-68 1,-6 5-57-16,-7 0 70 16</inkml:trace>
  <inkml:trace contextRef="#ctx0" brushRef="#br0" timeOffset="59217.3466">8435 10790 284 0,'-15'5'107'0,"15"-5"-58"0,3-5-35 15,0 2 26-15,9-2-11 16,-3-1-2-16,15-1 0 16,-3 1 0-16,14 1-14 0,-5 0-6 0,30-3 0 15,-10 2-4-15,13 1-2 16,-10 0 2-16,19 0 0 16,-13-1 1-16,13 4 0 15,-16-1-9-15,1 3-4 0,-7 0-24 16,-5 3-11-16,-9-1-30 15,-4 1-11 1,-5 0-48 0</inkml:trace>
  <inkml:trace contextRef="#ctx0" brushRef="#br0" timeOffset="64183.6585">6223 12049 244 0,'-9'0'90'0,"9"0"-48"0,6 3-27 0,-3-3 26 16,3 0-18-16,0 0-4 15,6 0-12-15,-3 0-3 0,12 0-2 0,-3 0-2 0,12-8 1 16,-7 0 1-16,7-16 1 15,-6 6 1-15,0-22 0 16,-3 5-2-16,-12-4-2 16,0 7 1-16,-21 3 1 15,0 5-1-15,-18 21 2 16,3 1-2 0,-9 20-1-16,7-2 1 15,-10 19-1-15,6-6 8 16,-5 26 5-16,5-7 0 15,6 13 2-15,6-11-13 16,15 6-3-16,0-11 0 16,18-8 0-16,-3-6-2 15,12-7 2-15,-3-3 1 0,23-21 0 16,-5 0-22-16,18-31-8 16,-10 2-25-16,7-9-10 15,-6 7-36 1,11-14-35-16,-8 5 50 15</inkml:trace>
  <inkml:trace contextRef="#ctx0" brushRef="#br0" timeOffset="65146.1432">6709 11869 244 0,'-57'19'93'0,"57"-19"-50"0,-33 24-24 0,30-22 26 15,-12 11-14-15,4 1-6 16,-10 2-6-16,3-3-2 16,0 24-9-16,3-5-5 0,6 2-2 15,0-2-1-15,12-6 0 31,0 1 0-31,9-19 0 0,0-1-3 16,6-22 2-16,0 1-6 16,9-15-3-16,-4 8-14 15,13-24-5-15,-6 8-1 16,0-18 4-16,-7 7 12 16,-8 8 5-16,0 6 9 15,-15 15 2-15,0 3 24 0,-15 30 12 16,3-4-4-16,-5 19 0 15,2-5-8-15,0 8-2 16,3-6-11-16,3 11-5 16,3-5-8-16,9 0-2 15,0-6 1-15,18-15 0 0,-3-3-13 32,14-13-3-32,-2-1-20 0,9-12-6 15,-6 2-13-15,2-18-5 16,-5 4 17-16,-3-1 9 15,-3 2 18-15,-7-11 11 16,-2 5 19-16,-9 6 12 16,0 6 13-16,-9 12 7 15,0 3-2-15,-6 21-2 0,0 0-9 16,-5 17-3-16,2-7-5 16,0 9-1-16,3-5-10 15,6-4-5-15,0-4-5 16,12-3-3-16,-3-3-2 15,9-2-1-15,-3-3 2 16,8-8 0-16,-2 0-13 0,12-24-5 16,-3 5-21-16,6-28-10 15,-4 7-6-15,1-16-4 16,-3 9 14-16,-3-19 5 16,-3 7 21-16,-7-1 12 15,-2 7 30-15,-6 5 15 0,0 11 17 31,-9 24 9-31,0-1-19 0,-6 22-6 16,0 0-11-16,-8 24-5 16,2-5 1-16,0 33 2 15,3-9-4-15,0 10-1 16,0-11-11-16,6-3-3 16,0-4-6-16,12-9-1 15,0-5 1-15,12-15 0 0,-3-4-9 16,9-36-4-16,-4 4-9 15,4-15-3-15,-3 6 4 16,-3-9 2-16,-3 6 7 16,-3 4 5-16,-3 4 8 15,-6 15 5-15,0 4 8 16,-6 25 5 0,0-2 6-16,0 16 4 15,0-6-6-15,3 6-2 16,0-6-12-16,9 3-5 15,-3-5-3-15,6-8-1 16,-1-3-3-16,10-13 2 16,-3 0 1-16,15-23 0 15,-3 1-20-15,2-9-9 0,-5 2-47 16,-3-6-19-16,-6 6-54 16</inkml:trace>
  <inkml:trace contextRef="#ctx0" brushRef="#br0" timeOffset="67017.7077">6378 13369 200 0,'-44'-29'74'0,"44"29"-40"0,-24-24-38 0,21 19 13 16,-6-3 15-16,0 3 8 16,-3 0-7-16,0 2-2 15,0 22-13-15,0-4 2 0,-3 17 4 16,3-5 5-16,-2 18 4 0,2-11-4 15,0 11-3-15,3-5-6 0,3 2 0 16,0-8-12-16,9 1-2 16,0-6 1-16,6-29 0 15,0 0-2-15,9-16 2 16,-3 0-12-16,14-31-5 16,-2 4 1-16,6-23 0 15,-6 10 3-15,-1-28 1 0,-2 15 8 16,-6 13 4-16,0 9 11 15,-9 15 5-15,-3 3 4 16,-6 24 1-16,0-1-3 16,-6 28 0-16,3-4-7 15,-3 24-2-15,3-7-4 16,3 12-3 0,0-7 0-16,6 2 1 15,0-4-3-15,12-4 0 16,-3-8-1-16,8-15-2 15,-5-3-17-15,6-32-7 16,-3 6-3-16,3-33-1 16,-3 12 4-16,-4-38 5 0,-2 13 4 15,-3-18 2-15,0 14 10 0,-6-12 6 16,0 14 18-16,-6 10 10 16,0 9 10-16,-6 26 4 15,0 0-15-15,0 23-7 16,0 3-6-16,0 43-1 15,3-8-4-15,0 26 0 16,0-8 4 0,3 27 4-16,0-14-8 15,3 9-4-15,0-14-3 16,6-3-1-16,0-7 0 16,12-17 0-16,-3-4-7 15,9-30-3-15,-4 0-5 16,1-39-4-16,-3 5 2 15,-12-19 2-15,3 11 4 0,-27-2 2 16,3 4 8-16,-12 6 5 16,3 5 7-16,-11 11 5 15,5 2 3-15,-6 11 1 16,6 0-5-16,1 6-1 16,5-1-11-16,9 3-1 0,3-3-4 15,15-2 0-15,0 0 0 0,12-6-2 16,-3 0 3-16,20-10 2 15,-5 2-5-15,15-4-1 16,-7 1-27-16,4-4-9 16,-3 2-12-16,0 8-3 15,-7 3-37 17,-2-6-51-32,-3 1 41 0</inkml:trace>
  <inkml:trace contextRef="#ctx0" brushRef="#br0" timeOffset="67987.8896">6920 13245 264 0,'-27'13'99'0,"27"-13"-54"0,-24 8-24 0,21-8 30 16,-3 0-18-16,0 0-6 15,1-2-16-15,2-1-7 16,3-10-3-16,0 2-1 0,8-10 0 15,-2 2 0-15,9-2 0 0,0 5-3 16,6-15 2 0,-3 4-1-16,6 6-2 15,-6 5 5-15,2 11 3 16,-2 0-1-16,-3 12 0 16,0-1-1-16,-6 10 1 15,0-3 4-15,-9 11 6 16,0-6 4-16,-6 14 2 15,0-6-4-15,-6 6 1 0,0-5-5 16,-6-9-1-16,3-2-6 16,-5-13-3-16,2-1-3 15,3-15-1-15,3 3-3 16,9-20-1-16,3 4 1 16,9-16 4-16,0 5-6 15,6-6 1-15,0 6 1 0,5 5 3 16,-2 6 2-16,12 5 1 15,-6 2-3-15,3 17 2 16,-4-1 5-16,-2 22 2 16,-3-4 9-16,-6 12 4 15,-3-3 0-15,-3 7 0 0,-3-4-4 32,-3-1-1-32,0-2-8 0,0 0-4 15,0-6-4-15,3-7 1 16,-3 0-1-16,6-11-2 15,0 0-6-15,6-19-2 16,-3 3-2-16,8-21-1 16,-2 5-3-16,3-7 1 15,-3 4 0-15,3 4 3 0,-3 2 1 16,0 7 1-16,-3 4 7 16,0 15 4-16,-4 1 6 15,-2 9 4-15,0 1 2 16,-3 8 1-16,0-2-2 15,0 7 1-15,0-5-8 16,0-1-2 0,0-1-3-16,3-14-2 15,-3 0-2-15,6-14 1 16,-3 1-10-16,3-16-3 16,0 5 2-16,6-13 5 15,-3 6 4-15,9-1 4 16,-4 5 2-16,1 1 3 0,-3 2 1 15,-3 6 1-15,-3 4 9 0,-3 12 6 16,0-1-1-16,0 19 1 16,-3 0-8-16,3 8-4 15,0-6-4-15,3 22 0 16,-3-8-2-16,8-6-1 16,-2-5-2-16,9-2 1 15,-3-3 1-15,3-9 0 0,-3 1-14 16,0-5-5-16,-1 0-12 15,1-14-6-15,-3 1-35 16,0-4-14-16,0 4-45 16</inkml:trace>
  <inkml:trace contextRef="#ctx0" brushRef="#br0" timeOffset="69966.56">6167 14581 120 0,'-119'-90'46'0,"119"90"-24"0,-137-116-26 16,119 97 8-16,-44-44 9 15,8 7 6-15,-17-50 8 16,11 16 6-16,-6-52-12 16,10 23-2-16,5-46-11 15,7 25 1-15,20-42 2 0,6 28-2 32,27-36 2-32,0 28-6 0,50-36-3 15,-8 31-1-15,56-13 1 16,-18 24 1-16,78 19 1 15,-27 20-5-15,71 27 1 16,-32 13-5-16,50 48-1 16,-32 6-11-16,26 38-3 15,-33-1 7-15,13 41 8 0,-31-7 1 0,-5 52 0 16,-24-12-13-16,-12 49-6 16,-18-18 18-16,-30 35 11 15,-11-25 43-15,-28 41 20 16,-5-25-26-16,-36 27-12 15,0-26-17-15,-39 18-7 32,7-24-2-32,-52 3-1 0,13-21-5 15,-51-19 1-15,18-16-2 16,-54-29-2-16,27-10 0 16,-39-35 3-16,24-2 0 15,-23-22 1-15,26 3-3 16,0-21 0-16,21 3-3 15,6-27 1-15,17 8 1 0,22-11-1 16,8 11 4-16,22-13 0 16,5 10-15-16,9-4-4 15,6 7 10-15,4 13 7 16,2 5 3-16,6 6 3 16,0 3-2-16,3-3-1 15,0 5 1-15,3 2-1 0,0 4-9 0,3 2-2 16,0 3-36-16,12-11-14 15,-3 2-33 1</inkml:trace>
  <inkml:trace contextRef="#ctx0" brushRef="#br0" timeOffset="70320.0219">8256 12293 388 0,'-20'2'145'0,"20"-2"-78"0,-3-8-82 0,3 6 21 15,3-14 3-15,0 3 6 16,3-19-7 0,-1 5-4-16,7-15-3 15,-3 5-1-15,15-19 0 0,-3 9 0 0,6-19 0 16,-3 10-9-16,2-7-4 16,-5 10-20-16,0-3-8 15,-3 8-4-15,-9 3 1 16,-6-13-31-16,-6 26-12 15,0 6-14-15</inkml:trace>
  <inkml:trace contextRef="#ctx0" brushRef="#br0" timeOffset="70635.955">8176 11650 300 0,'-15'13'112'0,"15"-13"-60"0,0-8-36 0,0 5 29 15,0 1-11-15,0-1 0 16,6-10-17-16,0 2-8 16,3-13-5-16,0 6-1 0,6-14 0 15,-3 3-4-15,9-13 1 16,-4 7 0-16,13 1 0 0,-6 5 0 16,9 2 0-16,-6 6 0 0,-1 5 0 15,-2 3 0-15,-3 18 2 16,-3 1 5-16,-6 20 4 15,0-5-6-15,-3 16-3 16,-1-5-1-16,1 5-1 16,0-5-11-16,3 15-3 15,-3-10-55-15,6 8-24 0,-3-8-60 16</inkml:trace>
  <inkml:trace contextRef="#ctx0" brushRef="#br0" timeOffset="86365.8622">16347 6541 156 0,'-6'-11'57'0,"3"11"-30"0,0 0 1 0,3 0 27 16,-3 3-21-16,0 7-7 16,0 1 1-16,3-1 2 15,-3 30-16-15,-3 45-1 0,0-19-2 16,3-11-6-16,-9 54-1 16,3-17-2-1,-3 43-2-15,0-21 14 16,-3 21 5-16,4-21-12 15,-1 0-3-15,3-16-3 0,0-8 1 16,3-14-39-16,3-10-16 16,0-10-65-1</inkml:trace>
  <inkml:trace contextRef="#ctx0" brushRef="#br0" timeOffset="86966.4856">16350 6620 236 0,'-9'-11'90'0,"9"9"-48"0,0-1-18 16,0-2 27-16,3-1-15 15,0-2-6-15,3 3-9 16,3 0-1-16,8 0-11 0,10-1 1 0,0-2 1 16,6 3 0-16,5 0 1 15,1-3-6-15,0 0-4 16,3 3-4-16,11 2 1 15,4-2 1-15,2 2 2 0,1 0-3 16,-7 1 0-16,-5-1 1 16,-3 3 2-16,-7 3-1 15,-5-1-1-15,-6 1 3 16,-3 2 0-16,-4 6-1 16,-8 2 1-1,0 0-2-15,-3 1 2 16,-3 7-2-16,-3 5-1 15,-3 11 5-15,0 11 4 16,-3 7-5-16,-3-10 0 16,3-8-2-16,-6 30 1 15,3-12-4-15,-6 25-2 16,4-12 4-16,-4 14 3 0,0-13-1 16,0 11-2-16,3-14 0 0,-3 0-1 15,3-11-22-15,3 4-8 16,0-9-42-16,3 3-19 15,0-6-56 1</inkml:trace>
  <inkml:trace contextRef="#ctx0" brushRef="#br0" timeOffset="87398.3582">16231 8054 228 0,'-9'-5'85'0,"9"5"-46"0,6-3-13 0,-3 3 29 16,6-8-14-16,-3 0-3 15,11 8-9-15,-2 0-4 16,24-5-13-16,-6 2-1 0,20 1 2 31,-8-1-5-31,9-5-2 0,-10 0-3 16,19 0 0-16,-10 3-2 15,4-1 2-15,-10 1 0 16,1 0 3-16,-6 0-3 16,-7 2-2-16,-5 0-16 15,-6 1-5-15,-3-1-43 16,-6-2-17-16,-3 2-68 16</inkml:trace>
  <inkml:trace contextRef="#ctx0" brushRef="#br0" timeOffset="92460.0497">17758 6437 160 0,'3'-16'63'0,"-3"16"-34"0,11-21-10 0,-8 16 21 16,3-8-5-16,-3 2 2 15,3-2-6-15,-3 2-1 16,3 3-17-16,0 0 1 0,0 14 2 16,0-1 3-16,-3 22 1 15,0-6-7-15,-9 26-3 0,0-4-5 16,-9 31-4-16,3-11 0 15,-11 14 1-15,2-11 8 16,0 11 3-16,3-11-6 16,0-5-2-16,3-8-5 0,3-11-3 15,3-2 4-15,9-24 1 32,0-3-3-32,9-29 1 0,0 3-2 15,9-24 0-15,-3 8 0 16,6-16 0-16,-3 8 2 15,0 5 0-15,-3 5 0 16,-1 17 0-16,-2 2 0 16,0 18 0-16,-3 1 0 15,-3 10 0-15,0-2 0 0,0 7 0 16,-3-2 0-16,3 8 0 16,0-6-3-16,3-2 2 15,-3 0-10-15,6-16-3 16,0-3-9-16,5-10-2 15,-2-1 2-15,15-9 3 16,-6-4 5-16,0-10 4 0,-3 5 7 16,-7-5 2-16,-2 5 4 15,-12 3 1-15,0 3 3 16,-9 7 3-16,3 0 11 0,-2 14 7 16,-1 0-8-16,-3 10-1 15,3 0-4-15,0 6-1 31,0-3-5-31,3 5-3 0,0-3-9 16,6 1-3-16,0-3 4 16,9-6 1-16,-3-2 4 15,15-13 3-15,-3 0-15 16,11-11-8-16,-5 2 4 16,6-17 5-16,-3 2 4 15,-3-11 3-15,-4 6 3 0,-5 4 2 16,-3 7-1-16,-6 7 1 15,0 3 7-15,-6 20 3 16,0 1 0-16,-3 19 0 16,0-6-3-16,-3 5-1 15,0-2-5-15,3 3-3 16,0-3 0 0,6-3-1-16,0-3-9 15,9-10-4-15,0 0-35 16,6-18-14-16,-3 2-41 15,6-29-57-15,-4 5 46 16</inkml:trace>
  <inkml:trace contextRef="#ctx0" brushRef="#br0" timeOffset="92655.9929">18529 6321 260 0,'5'-27'96'0,"-7"30"-52"0,-10 10-29 0,12-13 26 0,-9 21-13 16,-9 24-1-16,6-7-10 15,0-4 0-15,-3 27-10 16,3-8-2-16,-3 18 1 0,3-10-5 15,1 5-3-15,2-10 1 16,6-1 0-16,3-7-15 0,14-19-4 31,-2-5-30-31,15-19-12 16,-3-2-26 0,9-30-51-16,-1 6 33 15</inkml:trace>
  <inkml:trace contextRef="#ctx0" brushRef="#br0" timeOffset="93024.1497">18782 6384 224 0,'-6'-66'85'0,"0"48"-46"0,0-3-19 16,6 15 27-16,-3 1-10 16,-3 0 1-16,-3 5-12 0,0 8-4 15,0 18-13-15,-6 14 1 0,3-3 1 16,3-5-4-16,-6 36-2 16,3-12-2-16,-5 23-3 15,2-10-2-15,-3 13 1 0,3-13 1 16,6 0 2-16,0-11-1 15,6-10-1-15,0-9-13 16,3-18-4-16,0-2-9 16,0-30-1-16,0 3 9 15,-6-18 8-15,0 5 7 16,-9-11 2 0,3 6 16-16,-2 2 7 15,-4 5 5-15,9 3 3 16,0 0-16-16,12 6-6 15,0 2-3-15,18 3-1 16,-1-1-2-16,7 1 1 16,-3 2 0-16,6-2 1 15,-6 0-33-15,8 0-15 0,-5-1-104 16,6-2-54-16,-3 3 93 16</inkml:trace>
  <inkml:trace contextRef="#ctx0" brushRef="#br0" timeOffset="94124.6377">19380 6829 236 0,'-6'-19'88'0,"0"11"-48"0,-9-2-23 15,15 7 25-15,-9-5-13 0,-15-2-5 16,-2 2 2-16,-1 2 0 16,9 12-13-16,0-4-1 0,0 6 1 15,-9 11-7-15,12-6-1 16,4 0-3-16,2 3-2 15,0-3 1-15,3 3-1 16,3-2-3 0,3 1 2-16,0-1-6 15,9-6 0-15,0-3 7 16,17-13 7-16,19-13-14 16,3-14-5-16,-1-2 4 0,-5 3 1 15,-6 2 2-15,-15 14 4 16,-4 2 2-16,-2 5 2 15,-3 3-1-15,-6 14 1 0,-3-4-2 16,-12 33 2-16,3-6 0 16,-18 24 1-16,4-8 4 15,-16 26 5-15,6-10-5 16,-6 16 0-16,7-14 0 16,-4 6 0-16,3-11-2 15,0-5-1-15,7-8-3 0,-1-11-2 16,6-4-15-16,6-25-7 15,0 0 2-15,15-29 1 16,0 6 3-16,9-30 2 16,-3 8 8-16,15-10 5 15,-4 8 0-15,7-3 0 16,-3 8 1 0,6-3 0-16,-6 6 0 15,5-1 0-15,-2 6 0 16,3 0 0-16,-3 5-3 0,6 1 2 15,-7 4 1-15,10 3 0 16,-3 3-7-16,3 8 0 16,8 5 3-16,-11 5 2 15,-12 3 4-15,-12 2 3 0,0-2 9 16,-15 6 3-16,0-1 3 16,-9 0 2-16,3-2-6 15,-6-1-1-15,3-2-7 16,-6-5 0-16,3-3-10 15,7-11-3-15,-1 3-15 16,9-10-7 0,0 2-33-16,9 0-13 15,0 0-61 1</inkml:trace>
  <inkml:trace contextRef="#ctx0" brushRef="#br0" timeOffset="94609.5064">20148 6710 320 0,'-18'10'121'0,"15"-2"-66"0,-6 16-53 0,6-13 25 0,0 7-14 15,0 3-2-15,0 1-4 16,3-1-2-16,3 0-3 16,3-3-4-16,0-7 1 0,0-3 1 15,6-5 0-15,6-3 0 32,3-8 0-32,-1-8-14 0,4-3-3 15,0-12 2-15,-3 1 1 16,-3 4 6-16,-3 5 3 15,-6 5 5-15,-4 5 4 16,-2 6 16-16,-3 5 7 16,0 0 4-16,-3 11 3 15,1 7-7-15,-1 1-2 0,3-1-14 16,0 1-4-16,3-6-5 16,-1 0-2-16,4-5-2 15,3-3 1-15,0-2-6 0,3-3-3 16,3-8-21-16,0-2-7 15,9-12-27-15,0 1-12 32,2-3-18-32,4 1-8 0,-3-1 9 15</inkml:trace>
  <inkml:trace contextRef="#ctx0" brushRef="#br0" timeOffset="94794.5313">20657 6596 292 0,'0'8'110'0,"0"-3"-60"0,-3 9-30 16,-3-7 30-16,0 9-21 15,-3 19-3-15,-3 15-12 0,-6 11-1 16,6-11-8-16,0-8-3 0,-8 33 1 16,2-12-2-16,0 16-1 15,3-12 1-15,3 9-1 16,0-10-3-16,3-5 2 16,3-8-52-16,12-18-24 15,-3-4-76-15</inkml:trace>
  <inkml:trace contextRef="#ctx0" brushRef="#br0" timeOffset="95109.6621">20654 6559 392 0,'-9'-13'145'0,"18"2"-78"0,0 3-65 0,-6 3 28 0,6 2-20 15,0 3-3-15,-1 0-5 16,4 3 1-16,0 2-2 15,0 6-1-15,0 2 1 0,-3 0-1 16,-3 3 0-16,-3 3 2 16,-3-1 1-16,0 1-1 15,-3-1 1-15,-3 3 4 0,-3 1 6 16,-6-1 2-16,-6-5 3 16,-8 0-4-16,-7-6 2 15,-3 1-11-15,4-3-3 16,2-3-7-16,6-2 1 15,6-1-36-15,6-2-15 16,6 0-58 0,9-8-26-16,9 6-8 15</inkml:trace>
  <inkml:trace contextRef="#ctx0" brushRef="#br0" timeOffset="96041.6449">20734 6316 188 0,'-3'2'71'0,"6"-2"-38"0,3 0-10 0,0 0 26 15,3 0 8-15,3-2 7 16,3-1-21-16,9 0-8 16,2-2-21-16,4-3-2 0,3-2-1 15,0-4-6-15,-1 1-3 0,-2 0-6 16,0 2 0-16,-6-7-31 15,-3 2-14-15,-7-3-11 16,-2 3-1-16,-3 1-6 16,-6 1 0-16,-9 1 31 15,-3 5 16-15,-3 3 38 32,1 5 18-32,-4 5 6 0,0 3 5 15,0 5-9-15,0 6-3 16,-3 5-8-16,3 5-5 15,3 13-6-15,0 6-2 16,1 5-8-16,-4 0-2 16,3-3-4-16,0-5-1 15,0-8-4-15,6-8-1 0,3-8-37 16,6-10-16-16,3-11-23 16,0-11-51-1,3-10 30-15</inkml:trace>
  <inkml:trace contextRef="#ctx0" brushRef="#br0" timeOffset="96179.301">20785 6263 260 0,'-15'16'99'0,"12"-8"-54"0,3 5-46 15,0-11 18-15,6 9-12 16,3 2-1-16,3 0-2 16,9-5 1-16,5-2-2 15,4-1-45-15,6-16-17 0,3-5-47 16</inkml:trace>
  <inkml:trace contextRef="#ctx0" brushRef="#br0" timeOffset="96325.6342">21178 6141 264 0,'-30'13'99'0,"18"8"-54"0,-21-5-35 0,18-8 23 16,-11 8-14-16,-7 8-3 15,-15 16-9-15,-2 7-3 0,2 3-2 16,-3 6-26-16,-2 2-9 0,-1 0-98 15</inkml:trace>
  <inkml:trace contextRef="#ctx0" brushRef="#br0" timeOffset="97322.2934">15978 9721 128 0,'0'-16'49'0,"0"8"-26"0,0 5 13 0,0 3 27 16</inkml:trace>
  <inkml:trace contextRef="#ctx0" brushRef="#br0" timeOffset="97491.2635">15978 9705 353 0,'0'21'39'15,"0"3"-22"-15,0-3-5 0,0 37 1 16,0-7-5-16,-6 44 0 16,0-16-4-1,-6 40-1-15,3-16-1 16,-3 30 1-16,0-20-2 15,-6 17-1-15,3-19 1 0,-3 6 1 16,4-22-21-16,2-8-9 16,3-13-88-1,3-31-45-15,3-6 76 16</inkml:trace>
  <inkml:trace contextRef="#ctx0" brushRef="#br0" timeOffset="97905.7447">16201 9610 324 0,'-21'-21'121'0,"18"15"-66"0,0 4-53 0,3 2 25 16,3-6-14-16,3-2 0 15,9-2-9-15,3-3-5 16,6-3 0-16,5 0 0 0,13-3 3 31,6 1-1-31,8 2 2 0,-2 3-7 16,-4-1 1-16,-2 4 3 15,-6 5 2-15,-7 7-9 0,-5 3-3 16,-6 9 7-16,-6 10 4 16,-6 7-3-16,-6 25 2 15,-9 21 4-15,0-17 5 16,0-7-3-16,-6 35 2 15,0-14-1-15,-3 34 1 0,0-15-9 16,-3 13-1-16,3-14 2 16,-3 14 4-16,3-16-6 15,1-3 0-15,2-13-49 16,3-2-20-16,0-11-72 31</inkml:trace>
  <inkml:trace contextRef="#ctx0" brushRef="#br0" timeOffset="98174.0089">15692 11041 296 0,'-51'11'110'0,"51"-11"-60"0,-3-3-63 16,3 3 17-16,9-3 3 0,0 1 7 15,18-6-7-15,-3 0-3 16,20 3-3-16,-8 2-1 0,36-5 2 16,-13 0-1-16,21 8-1 15,-11 0 3-15,14 0 0 0,-11 0-19 16,-1 3-7-16,-11-1-87 16,2-2-60-1,-11 0 70-15</inkml:trace>
  <inkml:trace contextRef="#ctx0" brushRef="#br0" timeOffset="99777.3271">17261 9499 184 0,'-6'-45'68'0,"6"45"-36"0,9-43-13 15,-4 19 21-15,7-5-18 16,3-2-7-16,3-6-12 15,6 5-2-15,3 3-1 16,-1 5-3-16,-2 5 2 0,-3 11 3 16,0 16 1-1,-6 11 12-15,-6 7 7 16,-3-2-2-16,-6 21 0 16,0-5 0-16,-9 23 2 15,0-7-3-15,-15 10 0 16,6-10-6-16,-6 7-3 15,7-13-5-15,-1 1-2 16,3-9-3-16,9-10-1 0,0-6 1 16,18-15 0-16,-3-3-3 0,12-24 2 15,-4 3-4-15,13-27 1 16,-3 5 2-16,9-4 3 16,11-11 0-1,-11 12-1-15,-12 15-2 0,-12 12 1 16,-3 6 1-16,-9 21 0 0,0-3 0 15,-6 13 0-15,3-2 0 16,-3 8 0-16,0-3-3 16,3 5 2-16,3-4-23 15,6-4-12-15,0-2-8 16,18-11-1-16,-4-2 12 16,10-14 4-1,-3 0 15-15,3-18 6 16,5-19 6-16,-8 3 1 15,-6 3 12-15,-6 0 7 16,-6 7 15-16,-9 9 7 16,-6 7-2-16,-6 8 2 15,-3 9-13-15,3 2-7 16,0 0-7-16,-3 10-3 0,4-2-9 16,2 3-2-16,0-4-3 15,9 4 3-15,0-3 0 0,15-6 1 16,-4 1 0-16,10-14 0 15,-3 1-18-15,9-20-5 16,12-17 4-16,2-4 4 31,-2-2 6-31,-6 3 4 0,-9 8 3 16,-12 7 3-16,-10 9 4 16,-4 5 2-16,-7 7 16 15,-3 12 8-15,0 7-10 16,-3 11-2-16,3 5-9 15,0 8-4-15,3 2-6 16,6-15-2-16,0-3 1 0,3 3 0 16,0-3-8-16,6-5-2 15,0-3-38-15,12-10-18 16,9-11-62 0,5-16-39-16,1-13 75 15</inkml:trace>
  <inkml:trace contextRef="#ctx0" brushRef="#br0" timeOffset="100008.6937">18377 9067 160 0,'3'-13'60'0,"-3"10"-32"0,0 6 7 0,0 0 29 15,-3 7-21-15,-6 17-7 16,-3 20-12-16,-3 14-4 31,-6 11-11-31,-3 10-3 0,1 10-2 0,-1-2-2 16,9-37-2-16,3-5 1 15,3-1-1-15,3-7-3 16,6-8 2-16,0-3-41 16,15-16-19-16,-3-2-40 15,12-27-36 1,20-32 51-16</inkml:trace>
  <inkml:trace contextRef="#ctx0" brushRef="#br0" timeOffset="100455.4414">18689 9210 140 0,'9'-47'52'0,"-9"36"-28"0,0-5-8 0,0 8 16 16,0-2-11-16,0-4-2 16,0 1-7-1,0-8-2-15,0-3-6 16,0 0-3-16,-3 0 0 0,0 3 18 16,-3 0 10-16,-3 11 3 0,0 7 3 15,-5 14-13-15,-7 12-5 16,-9 14-2-16,-3 22 3 15,-3 12-8-15,-2 8-3 16,5 9-2-16,3 10-1 0,6 2 0 16,13-44 0-16,-1-6-2 15,3 0 1-15,0-5-4 16,6-5 0-16,0-6-10 16,3-7-3-16,0-6-11 15,0-16-2-15,0 1 10 16,-3-17 7-16,-6-10 7 0,-6-3 4 15,-9-5 15-15,0 5 7 16,1 6 6-16,2-1 2 16,6 8-14-16,6 1-8 15,9 5-10-15,12-1-2 16,3 4-1-16,9-1-1 16,8 3 4-1,16-3 2-15,8 1-20 16,4 2-7-16,-3 0-40 15,-7-3-17-15,-2-2-41 16</inkml:trace>
  <inkml:trace contextRef="#ctx0" brushRef="#br0" timeOffset="101255.0025">18954 9596 216 0,'0'-18'82'0,"-3"13"-44"0,0-6-27 15,0 6 21-15,0-1-4 16,-3 1 1-16,-3 3-3 15,0 2-1-15,-5 2-14 16,-1 3 2-16,0 1 3 0,3 4 1 16,3 6-1-1,3 3-4-15,3 2-2 16,3-3-6-16,6 1-3 16,3-3-3-16,6-3-1 15,3-5 2-15,5-5 2 16,4-11 0-16,3-3 2 15,0-13-13-15,-6 0-3 16,-1-2 4-16,1-6 4 0,-3 6 2 16,-3 2 1-16,-3 0 2 15,-3 6 0-15,-3 4-3 16,-3 9 2-16,-6 5 1 16,0 8 0-16,-3 11 0 15,-3 18 0-15,-3 16 0 0,3-6 0 16,0-10 6-16,-9 35 6 15,0-14-6-15,-12 24-3 16,6-13 9-16,-11 15 4 0,5-12-2 16,-3-1 0-1,6-10-6-15,4-5-3 0,2-11-5 16,0-29-2-16,3-3-15 31,3-42-4-31,3 5-11 0,0-40-3 16,0 9 12-16,6-11 8 15,3-27 10-15,12 14 3 16,9 15-9-16,3 11-5 16,6 14 3-16,-1 7 5 15,4 8 5-15,-3 5 2 16,0 4 1-16,-4-4 0 0,1-2 0 16,-3 2 0-16,0 3-3 15,-3 3 2-15,-1 0 3 16,4-3 1-16,-3 6 1 15,-3 2 2-15,0 0-5 16,-3 2-1-16,0 4 2 0,-1 4 1 16,-2 1-1-16,0 8 1 15,-3 2 2-15,-3 0 2 16,0 6 5-16,-6-6 5 16,-3 5 2-16,-3-4 1 15,-3-1-3-15,-6 0 0 0,-2-5-7 16,-1-3-2-16,0-2-4 31,3-6-1-31,3-2-3 0,0-3-1 16,3-5-1-16,0-8-2 15,3-1-57-15,3 1-26 16</inkml:trace>
  <inkml:trace contextRef="#ctx0" brushRef="#br0" timeOffset="103084.7917">20124 8916 184 0,'-9'-21'71'0,"6"21"-38"0,-3 6-23 15,3-1 20-15,0 11-16 0,-3 8-5 16,-6 15 8-16,-3 19 3 16,-2 17-10-16,-4 7 5 0,-3 0 5 15,3 8 9-15,0-8 6 16,3-11-16-16,9-29-6 0,3-7-8 16,1-4-4-16,2-4 0 15,3-14 1-15,0-5-3 16,3-18-2-16,-3-20 2 0,0-1 2 15,-3-4-2-15,-3 6 0 16,-3 5 1-16,-3 6 2 16,-3 7-3-16,-6 9-2 15,-3 10-1-15,-3 7 3 16,1 9-2-16,-1 11 1 31,6 7 0-31,12-13-2 0,0-2 3 16,9-1 0-16,0-5-2 15,12 0 2-15,-3-2 1 16,12-6 2-16,-3-2-3 16,6-17 0-16,8-7 3 15,1-3 1-15,-3-5-4 0,-3 0 1 16,-1-6 0-16,4 6 0 0,0 0-3 16,0 3 2-16,-4-4 1 15,1 7 0-15,0 1-3 16,-3 4 2-16,0 4-1 15,-6 4 0-15,-1 4 2 16,-2 6 2-16,-3 6-1 16,-6 4-1-1,-6 6 1-15,-6 0 1 16,-3 2 1-16,-6-2 3 16,-5 0 6-16,2-11 2 15,3-2-3-15,-6-6-1 16,-9-2-4-16,3-9 1 15,4-7-6-15,5-5-1 16,3-9 0-16,6 1 0 0,6-3-3 16,9-3 0-16,6 3-3 15,12 2-1-15,5 3-7 16,4 6-2-16,0 2 4 0,3 3 5 16,-7 2 4-16,-2 9 2 15,-6-1 1 1,-3 6 0-16,-3 2 0 0,-3 3 0 0,-3 2 0 15,-1 4 0-15,-2 1 0 16,-3 12 0-16,0-1 11 16,-3-2 5-16,0 3-6 15,0-9-3-15,0-2-4 16,3-3-3-16,3-5 1 31,0-8-1-31,6-5 0 0,3-11 2 16,6-5-1-16,6-6 2 15,5 1-2-15,4 2-1 16,-3 3-2-16,-3 5 1 16,-7 6 1-16,-5 4 0 15,-6 9 0-15,-3 7 0 16,-6 9 8-16,-6 5 7 0,-6 5-1 16,0 5 0-16,-3-2-6 15,3-3 0-15,-2-2-5 16,5-11-2-16,0-3 0 0,3-5-1 15,3 0 0-15,6-8 2 16,3-11-1 0,8-7-1-1,4-12 1-15,3-1-1 0,-3-4 0 16,3 1 2-16,-1 5-12 16,1 2-3-16,0 3-7 15,0 1-1-15,3 4-4 16,-3 3-1-16,-1 6 5 15,1-1 2-15,-3 1 9 16,-3 2 4-16,-3 0 4 0,-3 2 1 16,-3 4 1-16,-3 4 2 15,-6 4 10-15,-6 4 7 16,-12 9 5-16,-3 5 3 16,-3 2 1-16,0 8 0 15,3 1-7-15,4-3-2 16,2-1-11-16,3-7-5 0,3-5-2 15,6-6-1-15,3-5 0 16,9-8 0-16,3-5-3 16,12-14 2-16,5-2-8 0,4-11-2 15,3 3-3-15,-1 0-1 16,1 0 8 0,-6 5 6-1,-6 5-1-15,-6 6-1 0,-9 13 4 16,-3 6-1-1,-6 4 0-15,0 6-2 16,0 2 1-16,2 4 1 16,1-4 2-16,3 1-3 15,3-3 0-15,0-3 3 16,0-5 1-16,3 0-4 0,3-8 1 16,0-8-9-16,0 2-4 15,0 1-29-15,2 0-12 16,-2 2-168-1,3 3 83 1</inkml:trace>
  <inkml:trace contextRef="#ctx0" brushRef="#br0" timeOffset="110339.4286">15754 8480 212 0,'-44'-42'79'0,"44"42"-42"0,-69-24-17 0,60 18 24 16,-11 12-13-16,2-1-6 16,-15 19-10-16,6-3-2 15,-15 24-8-15,7-5 1 0,-7 28 1 16,6-9 5-16,4 9 5 15,-1-9-7-15,12 9-1 0,3-9-5 16,18-4-3-16,0-10 0 16,18-16-1-16,0-5 0 0,15-24 2 15,-7 0-6-15,19-24 1 16,-6 3-6-16,11-13 1 16,-5 5 4-16,-3 2 2 15,-7 9 2-15,-5 15 0 16,-6 0 2-16,-6 19 1 31,-3-2 5-31,-3 15 3 0,-3-8-9 16,-1 11 0-16,-2-6-2 15,3 0 0-15,-3-4 0 16,0-7 0-16,0-1 0 16,-3-14 0-16,-3 0 0 15,-6-11 0-15,0 3-3 16,-15-10 2-16,4 2 3 0,-19-11 3 15,6 6 0-15,-9-5 0 16,7 2 10-16,-7-3 5 16,6 6-2-16,6 5 0 15,4 3-15-15,14 0-4 0,3 2 0 16,15 3 2-16,-3 0-2 16,23-2 0-1,-2 2 1-15,24-5 2 16,-7 0-1-16,16-1-1 15,-9 4 1-15,17-4-1 16,-8 1-9-16,-1 3-4 16,-8 2-7-16,-4 2 0 15,-8 1 9-15,-6 2 3 16,-3 1 3-16,-10 2 4 0,-2 0 2 16,-9 0 2-16,0 0-4 15,-3 0-1-15,-3 0-24 16,0 2-7-16,0 1-24 15,0 2-9-15,0-2-52 16</inkml:trace>
  <inkml:trace contextRef="#ctx0" brushRef="#br0" timeOffset="111054.9751">16216 8501 272 0,'-6'-8'101'0,"6"11"-54"0,-6 7-33 0,3-2 28 15,0 6-16-15,0-4-3 16,-12 17-9-16,3-4-1 0,-12 14-8 15,3-5 8-15,-8 26 6 0,5-10 1 16,-6 8 3-16,6-9-11 16,3-4-4-16,4-6-8 15,2-6-2-15,0-7-2 16,9-13 3-16,0-3-5 16,12-32 2-1,0 3-5-15,12-22 1 16,0 9-3-16,14-22 2 15,16-36 0-15,-3 10 1 16,-13 13 5-16,-5 16 3 16,-6 13 1-16,-9 35 10 15,-6 16 3-15,0-3-2 16,-3 23 0-16,-3-4-7 0,0 26-1 16,0-8-2-16,0 21-2 15,0-11 1-15,3 14-1 16,0-11 0-16,0 3 2 15,0-13-6-15,3-16-1 16,0-6-16-16,0-5-6 16,-4-2 3-16,-4-27 1 0,-1 0 7 15,-9-16 2-15,0 3 6 16,-21-13 5-16,6 4 8 16,-3 1 5-16,4 0 19 15,5 5 11-15,3 3-12 16,6 13-6-16,0 0-11 15,18-5-3 1,-3 0-2-16,18 0-1 16,-3 2-6-16,12-2 1 15,-4 2 2-15,7 1 1 16,-3 2-10-16,11-3-5 16,-5 3-45-16,6-5-18 0,-9 0-82 15,5-6-41 1,-8 3 101-16</inkml:trace>
  <inkml:trace contextRef="#ctx0" brushRef="#br0" timeOffset="111271.1919">16570 8416 292 0,'-9'6'110'0,"9"-4"-60"0,-3 20-30 0,0-9 30 16,0 5-12-1,3-2 0-15,-6 24-19 16,3-6-9-16,-3 32-6 15,0-10-6-15,0 21 1 0,0-11 1 16,3 21 0-16,0-10-5 16,3-8 1-16,0-11-31 15,0-8-12-15,0-8-49 16,6-26-21-16,-3-2-2 16</inkml:trace>
  <inkml:trace contextRef="#ctx0" brushRef="#br0" timeOffset="111587.0349">16499 8514 360 0,'-18'-16'134'0,"12"3"-72"0,3 3-48 16,3 4 31-16,0 6-19 0,3-2-2 15,6-1-14-15,3 6-4 16,8 2-4-16,4 0 1 0,6 3 0 16,-3 0-1-16,3 3-2 15,2-1 1-15,-11-2 1 16,-3 0-1-16,6 3-1 31,-3-1 3-31,-7 1 2 0,-2 0 0 16,-12 4 2-16,0-1 2 15,-12 4 5-15,1-2-4 16,-13 3 0-16,6-4-6 16,-12 1-1-16,3-2-3 15,-5-1-1-15,5-3-32 16,0 1-13-16,3-3-61 0,12 2-24 15,3 1-26 1</inkml:trace>
  <inkml:trace contextRef="#ctx0" brushRef="#br0" timeOffset="116091.0321">16177 6260 276 0,'-77'-37'104'0,"77"37"-56"0,-60-56-58 0,51 49 14 0,-3-38-8 15,3 5 3-15,6-24 0 16,0 9 3-16,24-33-1 31,-3 12-5-31,27-17 0 0,-7 14 0 0,46-14-1 16,-13 14 4-16,39-1 0 16,-17 14 1-16,38 16 0 15,-21 8 0-15,21 26 0 16,-21 3-3-16,9 36 2 15,-18-1 1-15,-6 30 2 16,-14-7 12-16,-25 35 8 0,-2-11 9 16,-36 26 3-16,-3-16-1 15,-33 35 2-15,3-16-13 16,-45 13-5-16,13-16-4 16,-46-5-1-16,16-16-6 15,-33-21-4-15,18-8-15 0,-24-32-4 16,14 1-11-16,-23-36-5 15,21 4-22-15,-6-27-10 16,15 5-69 0</inkml:trace>
  <inkml:trace contextRef="#ctx0" brushRef="#br0" timeOffset="116892.1216">15472 9258 136 0,'-57'-19'52'0,"57"19"-28"0,-92-13-41 0,77 10 1 16,-21-7 22-16,6 2 12 15,-23-11 11-15,5 3 8 16,-11-7-7-1,8 1-1-15,6-28-16 16,7 8-1-16,8-11-1 0,6 5-6 16,27-18-3-16,0 11-4 15,27-12 1-15,-3 9-1 16,41-5 0-16,-11 7 2 16,50-5 0-16,-15 11-3 0,60 0 2 15,-27 7 1-15,45 9 2 16,-25 8-1-16,37 18 2 15,-27 2-4-15,11 17 0 0,-20-3-1 16,-6 16-2-16,-21 0 3 16,-12 28 2-16,-14-7 2 15,-16 14 1-15,-11-9 0 16,-25 27 0-16,-5-14 17 0,-36 17 11 16,0-14-7-16,-36 16-3 15,7-11 5-15,-49-5 3 16,13-10-16-16,-48-9-8 15,17-4-7-15,-44-11 0 16,21-6-1-16,-38-18 0 16,26 0-7-1,-24-13-2-15,24-1-32 16,0-18-11-16,18 3-79 16</inkml:trace>
  <inkml:trace contextRef="#ctx0" brushRef="#br0" timeOffset="280007.0933">8599 10306 248 0,'-15'2'93'0,"15"-2"-50"0,-12-2-24 0,12 2 26 15,0-3-28-15,0 0-8 16,3-5-5-16,0 3-1 15,6-11-1-15,-3 3-4 0,6-16 1 0,-3 8 1 16,5-8 2-16,-2 2-3 16,3 9 0-16,-3 2 1 15,3 10 0-15,-3 1 2 16,-6 24 1-16,0-4 14 16,-6 9 6-16,0-5-3 15,-3 10-1 1,0-3-14-16,3 9-2 15,0-6-3-15,0-3 2 16,0-4-17-16,6-12-4 16,0-2-40-16,9-21-16 15,0 2-25 1,2-15-41-16,1 2 45 0</inkml:trace>
  <inkml:trace contextRef="#ctx0" brushRef="#br0" timeOffset="280238.5807">8947 9866 216 0,'0'-18'82'0,"0"18"-44"0,0 13-20 0,0-13 23 15,0 11-17-15,0-1-5 16,-3 19-4-16,3-2 1 16,-3 15-9-16,3-5 2 0,0 0 2 15,0-5-4-15,3-3 1 0,0-3-5 16,6-7 0-16,-3-3-3 16,6-6-1-16,-3-2 1 15,6-26 0-15,-4 2-5 16,4-16-1-16,-3 6-28 15,0-1-10-15,-3 4-20 32,0 15-5-32,0 2-29 15</inkml:trace>
  <inkml:trace contextRef="#ctx0" brushRef="#br0" timeOffset="280638.5657">8935 10806 236 0,'-9'10'90'0,"9"-10"-48"0,0-18-7 0,0 12 32 0,3 1-32 15,0 0-11-15,3-6-14 16,0 1-5-16,6-4-2 16,-3 4-3-16,3-3 1 0,-3-1-4 15,3-7 2-15,-1 3 3 16,1 7 1-16,-3 3-6 16,-3 8-2-16,0 0 4 0,-3 5 2 15,0 1 3-15,-6 20 2 16,0-2 1-16,0 10 3 15,0-5-5-15,0-2-1 16,3-6-4-16,0 8-1 16,0-2-23-16,3-14-10 0,0 0-53 15,6-18-23-15,-3 0-7 16</inkml:trace>
  <inkml:trace contextRef="#ctx0" brushRef="#br0" timeOffset="280887.2598">9212 10573 288 0,'-9'8'110'0,"9"-8"-60"0,-6 31-45 0,6-28 24 0,-3 13-14 15,0-3-1-15,-6 24 5 16,3-5 5-16,-3 18-13 16,3-7 7-16,0 4 3 0,0-4 0 15,0-4 2-15,3-4-15 16,3-9-5-16,0-2 0 15,12-16 0-15,-3 0-4 0,12-21 1 16,-3 2-7-16,6-31 0 16,-3 7-50-16,2-10-22 15,-2 6-83 1</inkml:trace>
  <inkml:trace contextRef="#ctx0" brushRef="#br0" timeOffset="282864.8447">15927 9932 80 0,'0'-2'30'0,"0"2"-16"0,12-8-3 15,-9 5 10-15,15-5-7 16,-3 0-3-16,17-8-6 15,-5 3-2-15,15-16-1 16,20-18-2-16,-5-6-46 0,8 2-19 16,-2 6 26-16,-10 8 13 15</inkml:trace>
  <inkml:trace contextRef="#ctx0" brushRef="#br0" timeOffset="283080.3891">16040 9980 56 0,'-62'16'24'0,"62"-16"-12"0,-18 29-5 0,18-26 9 15,0-1-4-15,0 1-2 16,6-11 1-16,0 3 0 31,20-11-5-31,-2 3-4 0,15-16-1 16,-6 5-1-16,11-19-3 15,31-31 2-15,-4 11-43 16,-8 7-20-16</inkml:trace>
  <inkml:trace contextRef="#ctx0" brushRef="#br0" timeOffset="283318.7791">15998 10173 48 0,'9'8'19'0,"-9"-8"-10"0,39-21-6 15,-33 16 7-15,18-14-4 0,-3 3 2 16,11-15-5-16,-5 1-2 16,18-12 0-16,29-32 1 15,1 0-1-15,-7 3-1 16,-8 12-13-16,-13 12-4 15,-11 12-9-15,-12 11-4 16</inkml:trace>
  <inkml:trace contextRef="#ctx0" brushRef="#br0" timeOffset="283554.1553">15963 10308 88 0,'-21'19'33'0,"21"-19"-18"0,3 0-11 0,0 0 8 0,9-8-1 16,-3 2 1-16,23-12-9 16,-5 2-1-16,15-21 0 15,-6 5 1-15,17-18-1 16,-8 5 1-16,17-11-2 16,37-28-1-16,-19 10-32 15,-21 16-14-15,-11 15 3 0,-12 14 3 16</inkml:trace>
  <inkml:trace contextRef="#ctx0" brushRef="#br0" timeOffset="283785.3339">15960 10522 72 0,'-6'14'30'0,"6"-14"-16"0,18-16-3 0,-15 13 12 16,20-15-8-16,-2 2-3 15,18-13-7-15,-6 5-2 16,11-24 5-16,-5 9 5 31,21-22-5-31,-10 8 0 0,13-3-4 16,-10 9-3-16,-2-4-11 16,14-15-6-16,-32 34-43 15,-3 6-19-15</inkml:trace>
  <inkml:trace contextRef="#ctx0" brushRef="#br0" timeOffset="284022.8496">15990 10634 88 0,'0'10'33'0,"0"-10"-18"0,47-24-7 0,-38 19 11 16,18-19-5-1,-3 6 2-15,8-19 2 16,-5 8 1-16,21-19-4 16,-6 8-1-16,14-21-8 15,-5 9-2-15,5-9 0 0,-11 8-2 0,0 5 1 16,-7 8-73 0,-8 14-36-16,-3 2 47 15</inkml:trace>
  <inkml:trace contextRef="#ctx0" brushRef="#br0" timeOffset="284223.054">16013 10782 124 0,'-38'10'49'0,"38"-10"-26"0,20-2-27 16,-17-1 8 0,21-10-4-16,-3 2 2 15,18-23 3-15,-6 5 2 16,14-24-1-16,-8 8-1 15,23-13-1-15,-8 7 0 16,5-9-2-16,-5 7-2 0,-6 2 1 16,-10 9-65-1</inkml:trace>
  <inkml:trace contextRef="#ctx0" brushRef="#br0" timeOffset="284454.3624">16016 11015 84 0,'-38'18'33'0,"38"-18"-18"0,15 0-13 0,-13 0 6 0,16-8-4 16,-3 0-3-16,21-21 4 15,-6 5 4-15,8-15 1 16,-5 4 2-16,21-20-2 16,-10 10 1-16,19-21-6 15,-10 10-1-15,1 0-4 16,-12 9-3-1,-7 12-56-15,-5 6-22 16</inkml:trace>
  <inkml:trace contextRef="#ctx0" brushRef="#br0" timeOffset="284654.0901">16192 11086 64 0,'-9'8'24'0,"9"-8"-12"0,18-8-10 16,-15 5 9-16,12-12-3 15,-3 1 3-15,11-20 0 0,-5 5 3 16,21-14-7-16,-6 6-2 16,14-8-1-16,-8 8 0 15,0 0-2-15,-6 6-2 16,-7 9-39-16,-2 4-19 16,-15 18 21-16,0 0 10 0</inkml:trace>
  <inkml:trace contextRef="#ctx0" brushRef="#br0" timeOffset="284785.6446">16350 11046 64 0,'6'-10'24'0,"-6"10"-12"0,32-24-16 0,-26 19 4 16,15-19 0-16,-3 5 0 16,15-12-27-16,-3 4-9 15</inkml:trace>
  <inkml:trace contextRef="#ctx0" brushRef="#br0" timeOffset="303021.8552">17219 10684 212 0,'-36'-3'79'0,"36"3"-42"0,-6-5 1 0,6 2 32 0,-3 1-23 16,3 2-6-16,0 2-14 16,0-2-3-16,0 16-13 15,0-3 0-15,0 27 0 0,0-6-4 0,0 25-2 16,0-6 6-16,3 5 5 15,-3-8-4-15,3 6 1 16,0-9-6-16,12-4 1 16,-3-6-3-16,12-19 0 15,-6-2-1-15,8-21 0 16,-2 2 0-16,6-37 0 0,-6 9-5 16,3-35 1-16,-4 10-2 15,7-23 0-15,0 7-9 16,3 1-3-16,-7 10-13 15,1 13-3-15,-3 6-13 0,0 31-3 16,-3 1-13-16,-3 26-3 31,-4-3 1-31,4 19 2 16,-3-6-2 0,0 8-6-16,-3-4 32 15,3-4 50-15,-3-2 27 0,0-6 9 16,-3-2 5-16,-3-10-9 15,-1-4-2-15,-5-10-25 16,0 3 10-16,-8-6 5 0,-1 1-4 0,-9 4 2 16,3 1-6-16,-6 13-2 15,3 0-11-15,-3 19-6 16,3-4-3-16,1 17-1 16,2-6 4-16,0 6 3 15,3-8-6-15,3 0-3 16,3-6-4-1,6-5 1-15,0-2-1 16,15-14 0-16,-3 0-3 16,15-26 1-16,-4 3-9 15,7-30-4-15,-3 8 6 16,0-10 4-16,-3 8 5 16,-7 5 1-16,-2 2 14 15,-9 17 6-15,0 2-1 0,-9 26 0 16,0-2-2-16,-6 24 0 15,3-3-6-15,0 8-2 16,1-5-2-16,5 2-1 0,0-4-6 16,8-7-1-16,1-1-6 15,6-15-2-15,0 1-22 16,3-26-6-16,0 2-14 0,6-24-5 16,-6 6 20-16,11-22 9 15,-5 9 12-15,6-22 6 16,-6 13 6-16,0-7 4 15,-4 10 23-15,-5 5 12 16,0 6 6-16,-9 18 3 31,0 3-13-31,-9 34-7 0,0-2-5 16,-12 31-2-16,3-7-3 16,-6 36-1-16,4-13-7 15,-4 22-2-15,3-12-2 16,3 4-2-16,0-11 1 15,6-6-1-15,0-7-20 16,12-16-7-16,-3-6-19 0,18-29-9 16,-3 1 16-16,11-30 10 15,-2 6 16-15,0-4 5 16,-3 7 32-16,-3 4 14 0,-3 3 11 16,-4 8 8-16,-2 0-22 15,0 6-9-15,0-1-15 16,3-2-7-1,-3 0-3-15,6-6-1 16,-3 3-3-16,6-8 2 16,-4 3-12-16,-2-11-5 15,0 3-3-15,-6-6-1 16,-3 6 15-16,-9 5 6 16,0 3 15-16,-12 11 6 15,3-1 5-15,-12 21 2 0,4-2 3 16,-13 19 1-16,6-6-8 15,-3 10-3-15,7-4-10 16,2-1-4-16,3-5-6 16,15-2 0-16,0-3-7 15,15-11-3-15,0-3-10 16,12-12-2-16,-4-1-7 0,13-21 1 16,-6 6 2-16,12-19 1 15,-7 8 9-15,7-8 7 16,-6 5 6-16,-3 3 4 0,-4 5 15 15,-5 5 7-15,-3 6 0 16,-9 19-2-16,0-4-5 31,-9 25-2-31,0-6-4 0,-9 11 1 16,0-6 0-16,0 8 3 16,0-5-5-16,3-2-3 15,0-3-6-15,6-8-2 16,0 0-8-16,15-16-4 15,-3 0-8-15,12-22-3 16,-3 6-1-16,11-23 4 0,-8 4 5 16,6-7 3-16,-3 5 9 15,0 5 4-15,-7 3 13 16,-5 16 4-16,-3 2 8 16,-9 22 5-16,0-3 1 15,-6 24 2-15,0-9-9 0,-3 12-1 31,0-6-13-31,3 3-3 16,0-6-9-16,6 1 0 16,-3-6-26-16,9-5-10 15,-3-3-22-15,12-16-10 0,-3 1-27 16,15-20-11-16,-3 4-37 16</inkml:trace>
  <inkml:trace contextRef="#ctx0" brushRef="#br0" timeOffset="303607.399">19106 10636 356 0,'-3'-13'134'0,"3"13"-72"0,-12 21-41 0,12-18 35 16,-9 7-12-16,0-2-4 15,-12 19-3-15,4-6-1 16,-13 24-19-16,3-5-1 0,-3 13-2 0,6-6-3 16,4 9-1-16,2-11-9 15,9 0-2-15,3-6-14 16,18-9-2-16,0-4-5 15,14-18-2-15,-2-3-6 16,9-18-4-16,-3 2-1 16,11-23-1-1,-8 5 0-15,6-13 2 16,-6 7 17-16,-1-2 9 16,-5 5 32-16,-3 3 17 15,-3 3-1-15,-3 5-1 0,-3 2-11 16,-1 3-3-16,-2 3-10 15,0-3-4-15,-3 3-6 16,3-3-2-16,-3 3-1 0,3-6-2 16,0 3 1-16,0-2 1 15,-3 2-3-15,-3-3 0 16,0 4 1-16,-6-1 0 16,0 3 0-16,-12 5 2 15,3 0-1-15,-15 13 2 16,3-2 4-1,-9 18 6-15,4-3 4 16,-1 19 2-16,3-5-4 16,3 13-1-16,3-8-6 15,12 5 0-15,0-5-3 16,12-2 2-16,0-9-4 16,21-7 0-16,-6-3 1 15,12-11 0-15,-7 0-7 0,7-13 0 16,-6 0-8-16,0-7-3 15,-6 1-23-15,-1-4-11 16,-2 2-63-16,-3-3-26 0,-3 1-50 16</inkml:trace>
  <inkml:trace contextRef="#ctx0" brushRef="#br0" timeOffset="304122.4165">17076 11480 384 0,'3'14'145'0,"-3"-14"-78"0,54 5-71 0,-46-5 24 15,49 5-7-15,-9-5 3 0,65-5-7 16,-15 2-3-16,63-5-3 15,-27 0 0-15,59-13 0 0,-29 3-1 16,29-6 1-16,-29 3-53 16,0 5-21-16,-27 3-98 15</inkml:trace>
  <inkml:trace contextRef="#ctx0" brushRef="#br0" timeOffset="304384.8481">17293 11681 372 0,'-175'14'140'0,"175"-14"-76"0,-45 10-59 0,39-10 30 16,3 0-23-16,0 0-4 16,18-2 4-16,-3-1 1 15,50-10-6-15,-8 2-4 0,65-2-2 16,-18 0-1-16,72-9 0 15,-27 7 0-15,53-12 2 16,-29 3 1-16,23-7 3 0,-26 4-27 16,0-2-11-16,-30 5-96 15,-12 3-44-15,-21 2 36 16</inkml:trace>
  <inkml:trace contextRef="#ctx0" brushRef="#br0" timeOffset="357065.826">17939 7522 288 0,'-33'8'110'0,"33"-8"-60"0,-38 50-43 16,35-44 26-16,-18 17-10 15,3-1 1-15,-15 12-4 16,7-5-3-16,-1 11-9 16,6-8-7-16,6 7-2 0,3-4-1 0,18 4 0 15,0-7 0-15,18-5-2 16,-3-4-24-16,11-7-11 15,-5-3-18-15,18-10-7 0,-6-3-23 16,8-11-45 0,-8 1 38-16,-3-3 203 47,-19-11-26-47,1 3 3 15,-9-3-26-15,-3 3-16 16,0-3-12-16,-3 3-5 15,3-6-15-15,0 6-3 0,6-5 1 16,-3 4-8-16,9-9-1 16,0 4-1-16,8 3 0 15,-2 3-3-15,6 8 2 0,-3 0 3 0,3 13 1 16,-7 0 1-16,-2 10 0 16,-3 1-2-16,-9 10-2 15,0-2 1-15,-12 10 1 16,0-3 1-16,-9 3 3 15,3-5-1-15,-12 0 0 32,3-3-1-32,-8-5 0 0,5-3-5 15,-3-10 1-15,3-3-5 16,9-8 1-16,3 3 0 16,15-16 2-16,0 5-8 15,15-8-3-15,-3 3-4 16,15-11 0-16,-7 3 4 15,19 5 4-15,-6 3 5 0,-1 10 2 16,-5 3 4-16,-6 11 1 16,-3 0 1-16,-9 12 2 15,3-1 1-15,-15 10 3 16,-1-6 1-16,-7 8 1 16,-1-4-2-16,-12-1 1 0,6-3-6 31,0-2-1-31,3-3-7 0,3-5 0 15,3 0 1-15,9-10 3 16,0-1-5-16,12-15-1 16,-3 2-7-16,14-13-3 15,-5 5 4-15,3-8 4 16,-3 0 4-16,0 8 2 16,-6 6 5-16,-4 15 5 0,-2 1 6 15,-3 15 5-15,-3-3 5 16,-3 17 4-16,0-6-6 15,-3 11-4-15,0-8-11 16,6 2-3-16,-3-5-3 16,9-2-2-16,-3-3-4 15,15-8 0-15,-6-1-16 0,14-9-4 16,-2-1-12-16,9-13-5 16,-6 3-27-16,2-13-9 15,-5 4-49 1,3-9-23-16,-6 4 80 15</inkml:trace>
  <inkml:trace contextRef="#ctx0" brushRef="#br0" timeOffset="357797.5099">19302 7385 104 0,'6'-30'41'0,"-6"30"-22"0,6-29 26 0,-3 24 31 16,0-3-3-16,-3 0 0 15,-3 6-24-15,3-1-7 16,-9 16-25-16,0-2-1 0,-8 18 0 15,2-3 1-15,-3 25-1 0,0-9-6 16,0 16-4-16,3-8 1 16,0 3 0-16,3-8-3 15,4 5-3-15,-1-10-3 16,3-13-1-16,3-6-18 16,3-16-9-16,0-2 0 15,6-24 1 1,0 2 2-16,-9-21 5 15,0 6 12-15,-12 0 6 16,3 4 29-16,-9 23 13 16,3-1-5-16,-9 21-2 15,7 0-9-15,-1 14-2 16,3-1-7-16,6 8-3 16,3-5-8-16,9 6-1 0,0-6-3 0,15-5 0 15,-3-6-16-15,12-12-8 16,-4-4-22-16,19-15-9 15,-6 2-19-15,9-15-5 16,-7 5 22-16,1-11 10 16,-6 6 33-16,-3-1 17 15,-4 6 58-15,-8 2 29 0,-3 6-17 16,-6 11-5-16,-3 2-24 16,-6 15-6-16,0-1-10 15,-6 12-2-15,3-5-9 16,3 6-4-16,0-3-9 15,6-3-1-15,-3-3-3 32,9-5 0-32,0-2-20 0,6-11-8 15,0 0-14-15,6-13-3 16,-3 2-1-16,5-13 2 16,-5 6 24-16,3-9 9 15,-3 6 21-15,-3 0 7 16,0 3 30-16,-6 7 13 15,-3 3-12-15,-3 13-4 0,0 1-16 16,-3 15-7-16,0-5-8 0,0 5-3 16,0-3-4-16,6 1-3 15,-1-3-5-15,4-6-2 16,0 1-39-16,18-14-15 16,-6 1-36-16,6-17-13 31,-3 3-16-31</inkml:trace>
  <inkml:trace contextRef="#ctx0" brushRef="#br0" timeOffset="357982.0151">19862 7562 276 0,'-3'-21'104'0,"3"21"-56"0,-9 10-27 15,9-10 30-15,-6 11-5 16,0-3 2-16,-9 16-9 16,3-6-1-16,-5 14-22 0,2-6 4 0,-6 9 3 15,3-4-10-15,6 1-2 16,3-5-9-16,12-1-2 15,-3-5-9-15,15-2-4 16,-3-3-40-16,12-11-15 16,-6 0-119-1</inkml:trace>
  <inkml:trace contextRef="#ctx0" brushRef="#br0" timeOffset="359567.5199">20088 7303 108 0,'0'-30'44'0,"0"30"-24"0,9-21 20 0,-6 16 28 15,0 0-12-15,0-1-3 16,0 9-26-16,-3 0-9 16,0 20-11-16,0-4-1 0,-6 26 4 0,0-5-6 15,-3 26-2-15,0-11-1 16,3 9 1-16,0-11-1 16,3 5-1-16,0-5-2 15,3-8 1-15,0-5 3 16,9-11 1-16,-3-3-4 15,6-15-1 1,-3-3-2-16,6-16 0 16,-3 0-6-16,-6-16-2 15,0 3 5-15,-18-8 3 16,3 2 3-16,-12 6 3 16,3 3 12-16,-5 10 8 15,2-3 6-15,-6 11 3 16,6 0-3-16,0 11 0 0,3-3-14 15,6-1-3-15,1 1-7 0,11-2-3 16,0-1-3-16,14-5-1 16,-2 0 2-16,24-11 2 15,-3 1-18-15,11-11-8 16,-5 5-3-16,3-8-1 16,-9 3 14-16,-1 5 9 0,-5 0 2 15,-6 13 2-15,-3 1 2 16,-3 12 2-16,-3 1 3 15,-6 15 2-15,0-2-3 16,-4 11-1-16,1-9-1 16,-3 3-2-16,0-2 1 31,3-6-1-31,-3-3-14 0,6-7-3 16,-3-1-35-16,3-17-14 15,0-1-48 1,0-24-19-16,0 5 70 15</inkml:trace>
  <inkml:trace contextRef="#ctx0" brushRef="#br0" timeOffset="359671.8456">20392 7430 124 0,'3'-6'49'0,"-3"6"-26"0,6 0-20 0,-3 0 12 15,0 3-9-15,0 0-3 16,9 4-22-16,0 1-8 16,5 3-28-16,-2 0-12 15</inkml:trace>
  <inkml:trace contextRef="#ctx0" brushRef="#br0" timeOffset="360287.3939">20636 7686 220 0,'-18'-5'85'0,"18"5"-46"0,-9-8-24 16,9 5 24-16,3-2-26 15,-3 0-6-15,6-3-5 16,0 0-2-16,6 3 0 0,0-1-3 0,6 6 2 15,-6 0 1-15,2 6 0 16,-2-1-3-16,-3 8 2 16,0-2-1-16,-6 5-2 15,0-3 5-15,-9 8 3 16,0-5 1-16,-15-3 0 16,4-2 14-16,-13-3 8 0,9-3-8 15,-3-3-1-15,3 1-12 16,9-8-7-16,4 0-2 0,13-11 2 15,1 2-2-15,15-7 1 16,-3 3 0-16,9-6 0 16,0 3 0-16,11 5 0 31,-5 0 0-31,0 11 0 0,-3-1 2 16,-7 14 2-16,-2 0 1 15,-9 13 3-15,-3-2 10 16,-12 7 5-16,0-2-5 15,-3 3 1-15,0-6-8 16,3-3-1-16,0-2-6 16,3-5-2-16,0-3-7 0,18-11-3 15,-3 1-8-15,15-20-3 16,-3 6 0-16,5-21 0 16,-2 3 9-16,3 0 7 15,-6 5 2-15,-4 5 1 16,-2 5 17-16,-6 11 10 15,0 0 2 1,-6 22 4-16,0-4-8 16,-3 14-2-16,0-6-12 15,3 6-3-15,-3-3-6 16,18 1-1-16,-7-7-19 0,19-7-9 16,-6 0-89-16,15-13-39 15,14-8 31 1</inkml:trace>
  <inkml:trace contextRef="#ctx0" brushRef="#br0" timeOffset="361172.8153">21966 7056 240 0,'-11'3'90'0,"8"8"-48"0,-3 18-42 15,6-5 16-15,-3 13-3 16,0 18 3-16,-6 3-9 0,-3 11-2 16,-3 8-3-16,3 0 5 0,3-30 5 0,0-7-6 15,3 0-3-15,0-6-5 16,3-7 1-16,0 4-1 15,6-18 0-15,3-15 0 16,6-19-2-16,0-14 0 16,0-2 3-16,3-2 0 31,0 4 1-31,0 11 0 0,-3 8 0 16,-1 9 2-16,-5 9 1 15,-3 9 3-15,-3 13 1 16,-3 7-1-16,-3 6 1 15,-5 6 0-15,-7-6 1 16,-9 0 4-16,-3-8 3 16,-3-5-4-16,-8-6-1 0,5-7-4 15,3-9-1-15,6-7-12 16,13-5-5-16,14-6-36 0,11 0-14 16,19 0-69-1</inkml:trace>
  <inkml:trace contextRef="#ctx0" brushRef="#br0" timeOffset="361888.3855">22068 7734 272 0,'-51'-24'101'0,"42"5"-54"0,0-2-57 0,9 8 14 15,0-5-5-15,6-4 0 16,3 1-2-16,15-3 2 16,9 3 1-16,2 5-3 0,4 6 2 15,0 4 1-15,-4 6 0 16,-5 6 0-16,-3 10 2 16,-6 5 1-16,-6 5 1 0,-9 3 6 15,-3 3 4-15,-12 0-3 16,-6 0-1-16,-9-9 5 15,-6-4 4-15,-5-6-3 16,-4-5-1-16,3-11-9 0,6-7-2 16,10-9-7-16,5-4 0 31,9-12-4-31,15 3 0 16,11-2-1-16,13 2 0 15,9 6-2-15,0 5-1 0,-4 5-1 16,4 5 2-16,0 6 4 15,-4 8 1-15,-8 4 0 16,-6 9 1-16,-12 8 14 16,-9 3 5-16,-3 4 4 0,-6-2 1 15,-3-2-5-15,-3 2 1 16,0-3-3-16,0-7 0 16,3-8-3-16,3-9 1 15,0-4-8-15,3-9-4 16,6-10-9-16,6-14-4 15,6-4-6 1,15-4 0-16,9 4 4 16,2 4 5-16,1 6 1 15,-3 11 2-15,-7 7 0 16,-5 8 2-16,-9 11 17 16,-6 14 7-16,-9 7 0 0,-3 8 0 15,-3 2 1-15,-3-2 0 16,0 1-8-16,0-7-4 0,3-4-7 15,6-9 0-15,6-5-7 16,6-7-3-16,3-14-19 16,6-13-8-16,2-11-28 15,19-21-11-15,3 0-41 16</inkml:trace>
  <inkml:trace contextRef="#ctx0" brushRef="#br0" timeOffset="362268.8579">23249 7017 244 0,'-26'45'93'0,"14"-11"-50"0,-3 32-19 0,9-34 27 31,-9 21-11-31,-3 8-3 0,-3 13-10 16,-3 3-3-16,4-6-13 15,-1-7-2-15,12-12-2 0,0-9-3 16,6-11-3-16,6-11-18 15,3-16-6-15,3-16-5 0,6-12 0 16,-15-20 7-16,-3 1 2 16,-12 2 9-16,-12 6 4 15,-6 13 26-15,-8 13 11 16,8 10-4-16,0 17-1 0,3 7-9 16,7 9 0-16,8 4-4 15,6-1 0-15,9-1-7 16,9-8-2-16,-3-6 0 31,32-7 2-31,7-8-3 0,0-2 0 16,2-14-14-16,-2-6-8 15,-9-1-48-15,-7-4-18 16,-8 6-67 0</inkml:trace>
  <inkml:trace contextRef="#ctx0" brushRef="#br0" timeOffset="362536.5056">21252 7982 392 0,'-71'11'148'0,"71"-11"-80"0,15-8-90 0,-12 5 17 0,32 1-8 16,40-3 3-16,-7-1 3 15,-8 1 5-15,56-8 1 16,110-11 1-16,12 3 0 0,-12 0 2 16,-8 5 3-16,-34 5-9 15,-14 6-2-15,-30 7-15 16,-27 9-4-16,-15 10-29 0,-24 8-13 16,-23 6-55-1</inkml:trace>
  <inkml:trace contextRef="#ctx0" brushRef="#br0" timeOffset="362774.5542">21041 8083 396 0,'3'-3'148'0,"32"-2"-80"0,28 16-84 0,-51-11 21 31,53-11-8-31,84-13 1 0,15 3-1 16,41 0 2-16,16 5 1 15,8-2 0-15,21-4 2 0,-21-1-47 16,-18 4-22-16,-29 8-83 16</inkml:trace>
  <inkml:trace contextRef="#ctx0" brushRef="#br0" timeOffset="371641.7391">16269 9570 160 0,'-12'3'63'0,"12"-3"-34"0,-3-3 3 15,3 0 27-15,0 1-20 16,0-1-10-16,3-5-6 0,0 3-1 16,0-3-12-16,0 0-6 0,0 0 0 15,0 3-1-15,3-1 1 16,-3 4 0-16,3 2 0 16,0 0 0-16,0 5 0 0,-3 0 4 15,0 3 5-15,0 0-1 16,-3 0 1-16,0-3-5 31,0 1-3-31,0-1 2 0,-3-2 0 16,0-1-3-16,-3-2-1 15,0 0-1-15,-3-8 1 16,3 0-4-16,3-5 0 16,0 3-1-16,3-1-2 15,0 0-2-15,6 4 1 16,-3-1 5-16,6 5 2 0,-3 0 0 15,3 9 1-15,-3-4-2 16,0 9 2-16,0-3 4 16,-3 5 6-16,0-2 2 15,-3 4 3-15,0-1-1 16,-6-4 1-16,0 1-3 0,-6-3-1 31,3-3-8-31,-6-10-2 16,0 2-2-16,0-7-2 15,4-1-2-15,8-5-1 16,0 3-1-16,9 0 0 0,0 2 0 16,2 3 3-16,1 0-2 15,6 6-1-15,-3-1 3 16,0 8 0-16,-3-2 1 0,-3 7 2 16,-3-2-1-16,-3 8 2 15,0-3 9-15,-6 1 4 16,3-4-1-16,-6-4-1 15,0-1-8-15,-6-10-2 16,3 2-4-16,-3-8-1 16,4 1-1-16,5-3 0 0,0 2 2 15,9 0 0-15,0 3-7 16,6 3 0-16,-3 0-2 16,5 2 3-16,-2 3 4 15,3 3 1-15,-3-1 1 16,-3 6 2-16,0-2 1 0,-6 2 1 31,0-3 0-31,-6 0 0 16,0 1 4-16,-9-4 3 0,3 1-6 15,-2-6-1 1,2 1-4-16,3-6-1 0,0 2-1 16,9-4-2-16,0 2-8 15,6-3-3-15,0 3-3 16,6 0 1-16,-4 0-9 0,4 3-3 15,-3 0 2-15,0 2 2 16,-3 1-6-16,-3 2-1 16,0 0-13-16,-3 0-6 15,0 0-64 1,-9 2-42-16,0 1 68 16</inkml:trace>
  <inkml:trace contextRef="#ctx0" brushRef="#br0" timeOffset="374788.9106">14355 9417 240 0,'-6'-16'90'0,"6"16"-48"0,-3 21-31 0,3-19 21 16,-3 9-15-16,3 0-2 15,-2 34-9-15,-1-8-4 0,-3 13-1 16,0-5 5-16,-3 18 6 0,3-7-4 16,0 0 0-16,0-9-4 15,3-5-3-15,0-4-3 16,3-17 1-16,0-3 1 0,3-26 2 16,0 0-1-16,6-29 2 15,0 6-2-15,9-20-1 16,-4 9-2-16,10-6 1 15,-6 9 1-15,3 10 0 16,-3 5-3-16,0 21 2 16,-3 0 3-1,-4 30 1-15,-2-3 1 16,-3 5 0-16,0-5 0 16,-3 7 2-16,0-2-3 15,0-2 0-15,-3-6-3 16,3-5-1-16,0-3-19 0,6-10-9 15,0-1-16-15,6-9-5 16,-3-1 7-16,6-16 6 16,-3 3 19-16,-1-16 8 15,-2 7 4-15,3 15 2 0,-3 1 7 16,0 14 3-16,-3 0 10 16,0 14 7-16,-3-1-1 15,0 0-1-15,0-2-9 16,0-1-5-16,-3 1-4 0,3-3-3 15,-3-3 3-15,0-5 0 16,0 0 1-16,0-24 0 16,-3 3-5-16,0-13 1 15,0 5 0-15,-3 2 0 16,0 3 2-16,0 6 1 16,0 2 1-1,0 8 0-15,3 0-2 16,0 19-2-16,0-3 1 15,3 7 1-15,0-1-3 16,3-9 0-16,0 0 1 16,2-2 0-16,-2 0 0 0,9 2 0 15,0-3 0-15,3-15 2 16,-3 3-1-16,0-6-1 16,-3 3 3-16,0-1 0 15,-3-2-4-15,-1 9-1 16,1 1 7-16,-3 9 6 0,0 0 4 15,0 23 0-15,-3-5-1 16,-3 0-1-16,0-2-3 16,-3 18-1-1,0-5-5-15,-6 26-3 16,0-11 11-16,-5 12 4 16,2-9-2-16,-3 0 0 15,3-5-11-15,-3-5-1 16,3-6 0-16,-3-10 3 15,3-3-4-15,0-10-1 16,0-3-5-16,-8-27-1 0,2 3-2 16,0-21 0-16,3 6 2 15,9-9 2-15,0 5-3 16,9-7 2-16,0 5-4 16,6-18-1-16,0 7-4 15,9-5 1-15,-3 8 0 16,17-3 1-16,-5 9 4 0,6 4 5 15,-3 4-3-15,-1 7 2 16,-5 3 4-16,0 5 2 16,-6 2 0-16,0 7-2 0,0 1 1 15,-3 9 1-15,-4 0 3 16,-2 18 4-16,0-3 5 31,-6 11 3-31,0-5-3 0,-3 16 0 16,0-8-6-16,-3-1-3 15,0-4-2-15,3-3-3 16,0-3-2-16,3-5 1 16,0-3 1-16,3-10 0 15,0-1-5-15,3-18-1 16,0 3-2-16,0-16 2 0,0 5 2 16,0 3 2-16,0 2 1 15,-3 12 1-15,0 1 0 16,0 12 0-16,-3-1 0 15,0 5 2-15,0 1-1 16,0 8-1-16,-3-4-2 16,3-1 1-16,-1-4-1 0,4 1 0 15,-3-1 2-15,6-7 0 16,-3 0 0-16,6-6 2 16,0 0-8-16,3-10-3 0,0 0 0 15,0-11 0-15,-3 6 6 16,-3 2 3-16,0 0 1 31,-9 5-1-31,0 3 1 16,-9 11 1-16,3 0 1 0,-3-1 1 15,0 1 4-15,0 13 3 16,3-3-6-16,3 6-1 16,0-4-4-16,3 1-1 15,0 0 1-15,3-3 0 16,0-2 0-16,12-6 2 0,-3 1-1 15,9-4-1-15,-4 1-28 16,7-32-14-16,-3 5 2 16,6-5 3-16,0 2 19 15,-7-2 10-15,-2 5 8 16,-6 3 3-16,-3 0 16 16,-6 11 8-1,0 2-1-15,-9 10 2 16,0 1-7-16,-6 2-3 15,3 0-6-15,-3 19-2 16,1-5-6-16,2 2-1 16,0-3-3-16,9 1-1 0,0-3-1 15,6-8 0-15,0 0 2 16,8-11 2-16,-2 0-1 0,6 3-1 16,-3 0-2-16,0-13 1 15,0 3 1-15,-3 4 2 16,0 1-1-16,-3 5-1 15,0 0 1-15,-6 11 1 16,0-1 16-16,-3 9 11 16,0-3 5-16,-12-1 4 0,3-1-19 15,-9 4-8-15,3-2-7 16,0-3-1-16,3-2-20 16,6-8-8-16,0-1-16 15,12-20-5-15,0 2-15 16,9-21-6-16,-3 8 0 31,9-16 2-31,-3 8 9 16,8-16 20-16,-2 10 36 15,-3-2 64-15,-3 6 31 16,-9 10-20-16,0 2-10 16,-9 19-27-16,0 0-10 15,-3 19-16-15,0-1-1 0,-6 17 0 0,3-6-6 16,-3 27-3-16,3-6-1 15,0 8 1-15,0-10-3 0,3 0 0 16,0-6 1-16,6-5 0 16,0-5-5-16,6-16-1 15,0 0-4-15,9-29 1 16,-3 5 3-16,-9-8 1 31,0 3 7-31,-9 0 4 0,0 2 16 16,-6 6 9-16,0 0-5 15,-3 5-3-15,3 2-11 16,0 1-3-16,0 3-7 16,9-1-4-16,0 0 1 15,15 1 0-15,-3-1-6 16,21-2 0-16,-7-3-85 0,7-3-38 16,-6 3-22-1</inkml:trace>
  <inkml:trace contextRef="#ctx0" brushRef="#br0" timeOffset="375573.8903">16731 8125 208 0,'-15'-10'77'0,"15"10"-42"0,-3-40-26 16,3 32 22-16,3-13-17 16,0 2-2-1,9-7-6-15,-3 2 1 16,17 0-4-16,-2 3-2 0,9 5 0 16,-6 3 3-16,5 13 5 15,-5 0 1-15,-3 19 2 16,-3-3 2-16,-12 2 4 15,0-2 3-15,-15 16 2 0,3-3 3 16,-21-3 1-16,6-2-8 0,-9-5-1 16,4-4-11-16,-4-9-4 15,6-4 0-15,0-12 0 16,3 2-4-16,3-3-1 16,3 3-15-16,4-13-6 15,2 5-21-15,9 0-10 16,0 3-46-16,20 0-21 0,-2 2 17 15</inkml:trace>
  <inkml:trace contextRef="#ctx0" brushRef="#br0" timeOffset="375990.6035">16975 8112 240 0,'-9'13'90'0,"9"-13"-48"0,9-8-40 0,-6 6 17 16,12 7-4-1,-3 0 1-15,8 9-6 16,-2-1-2-16,24 3-4 16,-6-3-1-16,11 5 1 0,-5-2 0 15,3 0 0-15,-7 0-2 0,1 0-2 16,-6-3 3-16,-4 6 2 15,-2-3 0-15,-6-1 2 16,0 1-11-16,-9-5-4 16,0-3-104-1,-6 0-67-15,0 0 73 16</inkml:trace>
  <inkml:trace contextRef="#ctx0" brushRef="#br0" timeOffset="376343.2964">17743 8120 364 0,'-30'-26'134'0,"30"26"-72"0,-9-8-79 16,9 5 17-16,-3 8 0 16,0 1 4-16,3 15 1 15,0-3 0-15,-3 25-3 16,0-6-2-16,0 21 3 0,0-8 0 0,0 3 3 16,0-11-3-16,6 3-2 15,-3-5 0-15,6-3-1 16,0-5-31-16,9-11-14 15,-3-2-43-15,6-14-20 0,-3 0-4 16</inkml:trace>
  <inkml:trace contextRef="#ctx0" brushRef="#br0" timeOffset="377291.3378">17889 8461 292 0,'-12'3'110'0,"12"-3"-60"0,-15-8-39 0,15 5 28 16,-3 1-21-16,0-1-5 15,0-5-10-15,3 3-3 16,3-11 0-16,0 3-3 0,6 0 2 0,-3 2-1 16,9 3 0-16,-4 3 2 15,7 7 0-15,-3-2-14 16,6 8-3-16,-3-2 7 16,-3 4 2-16,-3-2 8 15,-9 5 2-15,0 1 0 16,-9 2 1-16,3-3 9 0,-9 0 7 15,3-2-1-15,-9-9-1 16,3 1-12-16,-3-8-5 16,3-1 0-16,4-15-1 0,2 5-2 15,9-8 2-15,0 6-15 16,6-6-4-16,-1 6-14 31,10-4-7-31,-3 7 9 0,15-1 4 16,-3 2 17-16,3 9 6 15,-4 0 6-15,1 10 2 16,-6 0 18-16,-3 17 9 16,-3-7 11-16,-6 12 5 15,0-6-14-15,-3 8-7 16,0-5-12-16,-3-3-6 0,0-2-4 16,3-9-3-16,0-2 1 15,6-8-1-15,0 0-7 16,3-10 0-16,-4 2-2 15,7-11 3-15,-3 3-1 16,6 0 2-16,-3 3 3 16,0 3 1-1,-3 2 1-15,0 13 0 16,-3-2-3-16,0 7 2 16,-1 1 1-16,-2 5 2 15,0-3-3-15,0 3 0 16,-3-3 1-16,0-2 2 0,0-4-1 15,3-4 2-15,-3 0-11 16,3-11-2-16,0 3-11 0,3-14-1 16,-3 3-7-16,6-2 1 15,-3 2 13-15,9 0 6 16,-3 3 1-16,2-1 3 16,1 4 1-16,0 2 2 15,-3 0-1-15,3 0 1 16,-3 3 2-16,6 2 0 0,-7 0-3 15,7 1 2-15,-3-1 1 16,0-2 0-16,-3 2 0 16,0-5 0-16,-3 3-14 15,0-3-5-15,-3 0 5 16,-6 0 3-16,-1 0 9 16,-4 3 3-1,-1 0 27-15,-6 7 13 16,0 1 6-16,-3 13 4 15,0-3-17-15,0 8-6 16,0-2-12-16,3 7-5 16,0-5-11-16,6-2-2 15,0-3-13-15,9-6-6 16,0 1-30-16,9-11-15 0,0 0-49 16,3-13-37-16,-3-1 63 15</inkml:trace>
  <inkml:trace contextRef="#ctx0" brushRef="#br0" timeOffset="377607.3406">18773 8268 256 0,'-9'6'96'0,"9"-6"-52"0,-12 13-43 0,12-13 21 0,-3 8-19 16,0-3-3-16,0 6-1 16,0-1 0-16,3 6 1 15,0 0-3-15,3-6 2 0,0 1 1 16,3-3 2-16,0 0-3 15,0-3 0-15,0 1 1 16,3-4 0-16,-3 1 0 0,2 2 0 16,1-2 0-16,0-1 0 15,0 1 2-15,-6 2 1 16,0 1 29-16,-6 2 14 16,0 0-1-16,-6-1-2 15,0 1-20-15,-3 3-6 0,4-3-13 16,-1 0-3-16,3-3-21 0,3-2-7 15,0-1-37-15,6-10-16 16,0 1-62 0</inkml:trace>
  <inkml:trace contextRef="#ctx0" brushRef="#br0" timeOffset="377944.7909">19049 8115 328 0,'-3'-6'123'0,"3"6"-66"0,-8 16-36 16,8-13 35-16,-6 10-23 16,3-2-7-16,-6 13-11 15,0-3-2-15,-3 13-8 16,0-5 1-16,3 11 4 0,3-6-8 0,3 3-1 16,3-7-1-16,3-7 2 15,0-4-12-15,9-11-3 16,-3 0-7-16,6-14-1 15,-3 1 5-15,-3-13 5 0,0 2 8 16,-9-5 4-16,0 2 9 31,-6 1 6-31,0-1 14 0,-6 6 6 16,0 2-13-16,0 3-3 16,3 3-12-16,6 2-5 15,0 1-7-15,9-1 0 16,0 0-33-16,9-2-16 15,-3 2-140 1</inkml:trace>
  <inkml:trace contextRef="#ctx0" brushRef="#br0" timeOffset="378847.9897">19615 7993 272 0,'-3'-34'104'0,"3"34"-56"0,6-3-41 0,-3 3 26 16,-3 11-10-16,0-1 1 15,-3 22-9-15,3-6-2 16,-9 22-7-16,3-8 9 0,-6 21 5 31,0-9-4-31,0 9 1 16,3-8-8-16,1-8-3 0,-1-5-8 16,6-11-1-16,0-3-8 15,6-23-1-15,0 0-2 16,11-27 1-16,-2 3 5 15,21-11 4-15,-6 3 1 16,6 2-1-16,-7 6 3 0,1 5 2 16,-6 6-2-16,-3 15 0 15,-3 0 3-15,-6 25 1 16,-3-7-4-16,-6 12 1 16,0-6-2-16,-3 3 0 15,0-6-11-15,-3-2-5 16,3-3-14-1,3-8-8-15,0-2-9 16,9-16-5-16,-3-1 12 16,12-15 7-16,-4 3 32 15,7-12 15-15,-3 7 11 0,0-1 4 16,0 5 1-16,0 6 0 16,-3 0-7-16,-1 5-2 15,-2 3-9-15,0 10-4 16,-3 0-1-16,0 8 1 0,-3-2-3 15,-6 8 0-15,0-4 5 16,-6 4 3-16,0-3 0 16,-3-3 1-16,3 0 2 15,-6-5 2-15,0-2-9 16,1-12-4-16,2 1-5 0,0-11-1 16,3 3 2-16,6-14 2 15,0 6-16-15,3-8-4 16,0 5-24-16,9 0-8 15,-3 3-50 1,5-8-45-16,-2 8 53 31</inkml:trace>
  <inkml:trace contextRef="#ctx0" brushRef="#br0" timeOffset="379429.8349">20213 8141 156 0,'-6'-5'57'0,"6"5"-30"0,0-8 4 0,0 5 26 0,3-2-6 15,0 2-2-15,-3 3-11 16,0 0-3-16,-3 14-20 16,0-4 0-16,-6 14-1 0,3-3-5 15,-8 22-3-15,2-9-1 31,-9 16-1-31,3-5-2 0,0 0 1 16,3-5-7-16,3-6-1 16,3-5-31-16,6-7-12 15,3-4-28-15,9-15-10 16,0-1 26-16,9-12 15 16,-3 2 25-16,3 3 12 15,-3-1 48-15,0 6 22 0,-3 0 3 16,-1 6-1-16,-2-4-12 15,0 6-3-15,0-3-18 16,3 1-9-16,0-1-11 0,3-5-5 16,0 0-3-16,6-11-3 15,-3 1-24-15,-1-11-9 16,-2 2-14-16,-6-5-4 31,0 3 26-31,-9 3 13 0,0 2 26 16,-6 16 14-16,0 0 3 15,-6 10 2-15,0 1-5 16,-2 13 0-16,2-6 1 16,3 6 5-16,0-5-13 15,12-1-4-15,0-2-10 0,12-5-3 16,-4-1-2-16,28-12-2 16,-6-1-43-16,15-13-19 15,-7 0-112 1</inkml:trace>
  <inkml:trace contextRef="#ctx0" brushRef="#br0" timeOffset="380596.0055">13677 10745 324 0,'9'-8'123'0,"-9"8"-66"0,12-13-53 0,-9 10 24 16,3-5-16-16,-4 3-4 16,7-6-8-16,-3 3 0 0,6-2 0 15,-3 2 0-15,0-8 2 0,0 3-1 16,-6 5-1-16,0 0 5 15,-15 8 1-15,0 0-5 16,-15 18-2-16,7-2 11 0,-7 11 7 16,3-6-2-16,3 16 2 15,3-6-10-15,6 1-2 16,3-3-8-16,15-13 0 16,0-3 1-16,15-18 3 15,-3 0-16-15,12-14-6 16,-3 3-17-1,2-15-4-15,-2 2 7 16,3-22 4-16,-6 6 15 16,0-2 10-16,-4 7 2 15,-2 3 2-15,-3 5 13 0,-3 8 5 16,-3 6-2-16,-3 10 0 16,0 3 0-16,-3 34 4 15,0-5-8-15,-6 18-1 16,3-8-3-16,-3 11 1 0,0-5 0 15,0 2 1-15,0-5-4 16,6-10-1-16,-3-3-32 16,6-22-13-16,0 1-39 15,12-16-16-15,-3 2 14 32,5-10-2-32,-2 2 40 15,0 4 95-15,-3 1 46 16,-3 6-10-16,0 3-9 15,-3 8-34-15,0-1-12 16,0 6-19-16,0-2-8 0,5-1 0 16,-2 0-3-16,6-5-1 15,-3 0 1-15,3-5-1 0,-3 0-33 16,0-6-15-16,0 0-20 16,-4-12-6-16,-2 4-20 15,-3-5-12 1,0 6 55-16,-6 5 285 31,-18 26-97-31,4 0-29 16,-1 11-52-16,0-3-27 0,6 3-20 15,3-6-5-15,6-2-3 16,0 0-1-16,12-5 0 0,-3-3-3 16,6-6 0-16,-3 1-25 15,5-8-9-15,1-1-27 31,12-10-13-31,-6 3-20 16,3-5-42-16,-4 2 44 16</inkml:trace>
  <inkml:trace contextRef="#ctx0" brushRef="#br0" timeOffset="380780.0479">14498 10536 272 0,'-12'8'101'0,"12"-8"-54"0,-15 23-26 0,15-20 30 15,-5 8-7-15,-1-3 1 0,-6 8-19 16,3-3-7-1,0 8-12-15,3-5-3 0,3 2 0 16,0-2-5-16,9 0 1 16,0-3-2-16,6-5 0 0,-3-2-29 15,9-9-14 1,-1 0-41-16,1-7-18 16,-3 2-25-1</inkml:trace>
  <inkml:trace contextRef="#ctx0" brushRef="#br0" timeOffset="381333.8211">14713 10163 336 0,'-15'8'126'0,"15"-8"-68"0,-3 21-59 15,3-19 23-15,-3 17-7 16,0-3 4-16,0 21-5 16,0-8 2-16,-3 24-9 0,3-8 2 15,0 8 2-15,0-8-6 0,3 0-3 31,0-6-4-31,3-4 1 16,-3-6-10-16,6-11-5 16,0-2-17-16,3-18-6 0,0-1-4 15,-3-21-1-15,0 3 18 16,-9-8 10-16,3 2 16 16,-12 4 8-16,0 1 27 15,-12 12 13-15,6-1-1 0,-9 14-1 16,4 0-12-16,2 7-6 15,3 1-16-15,9 2-8 16,0-2-5-16,18-3 0 16,-3-3 1-16,12-5 0 15,-3 0 0-15,8-8 2 16,-2 0-6 0,9-5 1-16,-3 2-21 15,6-2-9-15,-7 2-23 16,4 1-10-16,-6 2-41 15,-3 3-62-15,-3 2 49 16</inkml:trace>
  <inkml:trace contextRef="#ctx0" brushRef="#br0" timeOffset="384037.3841">14769 10483 116 0,'0'-3'46'0,"0"3"-24"0,6-2-4 16,-3-1 20-16,3 0-15 15,-3 1-2-15,6 4-4 16,-3 1 1-16,3 13-10 0,-3-3-2 0,0 13-2 16,-3-4 0-16,-3 9 0 15,0-4 2-15,-3 5 1 16,0-6 1-16,-3-5 2 0,3-2-3 16,0-3 1-16,0-3-5 15,6-8 0-15,-3 0 1 16,9-15 0-16,-3-1-5 15,9-15-1-15,-3 2 1 32,8-10 0-32,-2 4 1 0,6-7 0 15,-3 6-25-15,0 7-8 16,-3 3-51 0,-1 18-41-16,-2 0 47 15</inkml:trace>
  <inkml:trace contextRef="#ctx0" brushRef="#br0" timeOffset="384620.2426">15052 10607 160 0,'-9'3'60'0,"9"-3"-32"0,0-16-20 16,0 13 16-16,0-5-12 15,0 0-2-15,6-7-6 16,-3 1-3-16,3-10 0 0,0 3-1 0,6 3 0 16,-3 2 0-16,6 3 0 31,-4 2 0-31,10 8 0 0,-3 1 2 15,-3 10 1-15,0-3-1 16,-9 14 1-16,0-4 11 16,-9 12 8-16,0-3 6 15,-6 0 6-15,3-3-4 16,-6-3 0-16,3-2-13 16,-3-5-3-16,3-3-8 0,0-14-4 15,0 4-6-15,3-12 0 16,4 4 2-16,2-9 1 15,0 3-2-15,11-7 2 16,-2 4-1-16,18-2 0 16,-3 2 0-16,12 1 0 15,-7 2 0-15,4 5 0 0,-6 4 2 16,0 12 0-16,-6 0 2 16,-10 24 1-16,-2-5 10 15,-6-5 6-15,0-4-8 0,-9 7-3 16,0-4-8-16,-2-2 0 15,-1 0 2-15,3-6 1 32,0-2-6-32,6-10 0 15,0 2 1-15,9-19 1 0,0 3 1 16,8-10 2-16,-2 5-3 16,3-3-2-16,-3 5-1 15,3 9 0-15,-3-1 3 16,0 14 2-16,-3 0 2 15,-1 10 1-15,-2-3-18 0,0 6-7 16,-3 0-116 0,0 3-57-16,0-4 91 15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2:33:26.65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6334 18508 244 0,'-39'13'93'0,"33"8"-50"0,0 11-72 15,3-27 4-15,0 3-35 16,3-3-10-16,0-5-3 15,0 0 2-15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42:52.43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1407 11078 364 0,'-12'16'137'0,"12"-16"-74"0,-3 3-60 15,3-3 26-15,6 0-8 16,0 2 2-16,21 1-11 16,-6 0-2-16,30-1-6 15,-16 1-3-15,16-3 2 0,-6 0 0 16,29-3 1-16,-14 1-5 15,11-4-1-15,-12 4 3 0,10-6 1 32,-10 0 0-32,-5 5 1 15,-3 0 0-15,-13 1 3 16,-2-1-10-16,-9 6-2 16,-9-1-52-16,-3 6-22 15,-3 0-91 1</inkml:trace>
  <inkml:trace contextRef="#ctx0" brushRef="#br0" timeOffset="547.4745">2660 11187 384 0,'-5'0'145'0,"5"0"-78"16,3 0-67-16,-3 0 27 0,14-3-13 15,-2 0 2-15,21-2-9 16,-6 0-2-16,14-1-3 16,-5 4-2-16,24-4 3 0,-10 1-2 15,19 0 2-15,-13 2-9 16,13-2-1-16,-10 0-62 0,16 2-27 15,20 3-66 1</inkml:trace>
  <inkml:trace contextRef="#ctx0" brushRef="#br0" timeOffset="1547.3767">3914 11046 316 0,'-30'-16'121'0,"30"16"-66"0,0 14-33 0,0-14 33 16,6 0-29-16,0 0-9 15,18-3-7-15,-7 0-2 16,19-5-4-16,-6 1-3 0,12 1 0 16,-7 1-1-16,19-3 2 15,-6 3 1-15,5-1 1 16,-8 1-38-16,5 3-16 0,-8 2-63 15,3 5-26-15,11 16 18 16</inkml:trace>
  <inkml:trace contextRef="#ctx0" brushRef="#br0" timeOffset="1784.2941">5083 10991 340 0,'6'26'126'0,"0"-20"-68"0,30-14-43 16,-30 5 31-16,12 3-12 16,-3 0-2-16,14 3-21 15,-2-1-6 1,6 6-4-16,-3 0-1 0,11-3 2 16,-5 1-1-16,6 2-1 15,-6-3-24-15,-1 0-9 16,-2 1-80-16,-6-4-36 15,3 3 13 1</inkml:trace>
  <inkml:trace contextRef="#ctx0" brushRef="#br0" timeOffset="4902.802">3214 12208 324 0,'-33'-37'121'0,"33"37"-66"0,-41-24-40 0,26 16 31 16,0-5-23-1,3 5-7-15,-6 5-6 16,0 1-2-16,-8 15-4 15,2 0-1-15,-6 11 3 0,6-3-3 16,0 11 0-16,3-6-3 16,10 6-1-16,2-6-1 15,15 4 0-15,0-7 0 16,11-4 0-16,-2-3 2 0,21-14 0 16,-6 1-3-16,14-11 2 15,-5 3 1-15,3-3 0 16,-6 3 0-16,-7 5 2 15,-5 0 14-15,-15 16 7 16,0-3 2-16,-27 18 0 16,3-4-6-16,-18 13 1 0,7-9-9 15,-19 1-4-15,6-5-4 16,-8-4-3-16,-13 1-32 0,30-16-14 16,4 0-32-16,23-21-11 15,0 2-37-15,21-23-13 16,-4 5 31 15</inkml:trace>
  <inkml:trace contextRef="#ctx0" brushRef="#br0" timeOffset="5087.3339">3449 12158 296 0,'12'39'110'0,"-12"-39"-60"0,6 64-21 16,-3-32 33-16,-3 5-23 15,0-6-10-15,0 35-15 16,0-10-5-16,-3 31-5 0,0-13 2 0,0 14 0 15,0-12 0-15,0-1-1 16,0-15-19-16,3-7-5 16,-3-31-110-1,0-4-40 1</inkml:trace>
  <inkml:trace contextRef="#ctx0" brushRef="#br0" timeOffset="5365.4096">3393 12226 352 0,'-3'-55'132'0,"3"55"-72"0,0-21-48 0,3 15 30 16,0 4-22-16,0-1-6 16,6 3-8-16,0 0-3 15,14 3-1-15,-2-1-2 0,12 6 3 16,-6-2-4-16,5 4 0 0,-5 1 3 16,0 7 3-16,-6-2 0 15,-12 11 0-15,0-4-3 16,-21 9 1-16,3-5 0 15,-21 4 1-15,0-4-5 16,-5-3 1-16,5-3-13 16,0-8-5-16,3-2-41 0,9-14-16 15,7-10-74 1,11-3-41-16,0 3 89 16</inkml:trace>
  <inkml:trace contextRef="#ctx0" brushRef="#br0" timeOffset="5718.454">3911 11983 412 0,'0'16'154'0,"3"-11"-84"0,0 0-60 15,-3-5 34-15,3 3-28 16,-3 0-6-16,6-1-7 0,-1 1 0 16,-2 2-2-16,0 1-1 0,3 2 3 15,-3-1-4-15,9 1 0 16,-3-2-15-16,9-1-4 15,-3-2-6-15,0 2-1 16,0 0 12-16,-6 6 9 0,0-3 26 16,-12 10 14-16,0-2 3 15,-6 11 2-15,0-9-12 16,3 6-5-16,0-6-12 16,6 6-6-1,0-5-6-15,3 5 1 16,0-6 3-16,3 6 1 15,0-3-1-15,-6 3 1 16,0-6-2-16,-9 1-1 16,3-3-28-16,-15-3-11 15,3-2-98-15,-12-19-40 16,-35-8 9-16</inkml:trace>
  <inkml:trace contextRef="#ctx0" brushRef="#br0" timeOffset="6218.8475">1640 10660 476 0,'-27'5'178'0,"27"-5"-96"0,-3-8-100 16,6 3 25-16,3-11-10 15,12-23 1-15,-4 7 2 16,10-21 0-16,-3 8-3 0,12-8 2 31,-3 8 1-31,2 13 2 16,-2 6-1-16,-3 28 2 15,-6 1 0-15,-6 42 1 0,-3-8 0 16,-12 29 0-16,0-10 0 16,-3 15 0-16,0-10-18 15,9 0-5-15,-1-11-79 16,22-15-33-16</inkml:trace>
  <inkml:trace contextRef="#ctx0" brushRef="#br0" timeOffset="6602.4534">2911 10525 292 0,'-42'-3'110'0,"42"3"-60"0,-24-21-36 0,21 16 28 16,0-11-19-16,0 0-4 15,9-13-12-15,-3 5-5 16,12-15-1-16,0 7-1 0,3-21 0 0,0 8 0 16,2 3 2-16,-2 7 12 15,3 11 8 1,-3 6-2-16,0 34 0 0,-3-3-5 0,-3 32-1 15,-4-3-6-15,-5 30 0 16,0-11-5-16,-3 23-2 16,0-12 0-16,0 5-1 15,0-11-60-15,12-11-24 16,15-2-88 0</inkml:trace>
  <inkml:trace contextRef="#ctx0" brushRef="#br0" timeOffset="6987.1588">3872 10300 384 0,'-6'-13'143'0,"6"13"-78"0,21-37-78 16,-15 29 22-16,12-24-11 0,-3 8 0 15,11-13 4-15,-2 6 1 16,6-6-1-16,-3 5-4 0,-4 8 1 16,-2 3 14-16,-3 16 6 15,-3 2 4-15,-3 35 3 16,-3-6-5-16,-3 38-3 15,-3-11-8 1,-6 29-4-16,0-16-3 16,3 10 0-16,0-9-24 15,6-4-11-15,9 14-126 16,6-24-94 0,5-32 95-16</inkml:trace>
  <inkml:trace contextRef="#ctx0" brushRef="#br0" timeOffset="7466.6751">5080 10181 424 0,'-17'24'159'0,"17"-24"-86"0,-12 8-70 0,12-8 34 16,0 0-27-16,0 0-5 15,6-8-4-15,-3 3-1 16,14-16 0 0,-2 5-3-16,18-16 2 0,-6 5 1 0,9-4 2 15,-4 4-1-15,1 3 2 16,-6 6-2-16,-3 15-1 16,-3 1 1-16,-10 33 1 0,-2-4 8 15,-3 20 3-15,0-4-6 16,-9 23-4-16,0-8-2 31,-3 8 1-31,3-10-30 0,0-1-13 16,3-7-98-16,0-8-42 15,-3 7 31 1</inkml:trace>
  <inkml:trace contextRef="#ctx0" brushRef="#br0" timeOffset="9367.1508">16603 7969 228 0,'-12'-34'88'0,"12"34"-48"0,-9-8-38 16,9 5 19-16,-3 3 7 16,3 0 4-16,-3 19 1 0,0-3 2 15,-3 37-19-15,0-8 2 0,-3 55 0 16,0-15-10-16,-3 58-2 15,3-24-2-15,-6 39 0 16,4-23-2-16,-4 19 1 16,3-22-2-16,0-13-1 15,3-16-28-15,6-18-14 0,0-13-49 16,9-30-22-16,-3-5-2 16</inkml:trace>
  <inkml:trace contextRef="#ctx0" brushRef="#br0" timeOffset="9766.5324">16597 8004 304 0,'-21'-32'115'0,"21"32"-62"0,-9-13-31 0,9 10 33 0,0-2-11 15,0-1-4-15,0-1-18 16,0 1-8-16,6-2-9 15,-3 0-4-15,12 0 0 0,0 0-1 0,6 1 0 16,-4-1-3-16,19 0 2 16,-6 2 1-16,17 1 0 15,-8 2-7-15,6 1 0 16,-6-1 1-16,2 6 1 16,-5-1 3-16,-3 6 3 15,-7 0-2 1,-2 16 0-16,-3-3 1 15,-6 30 2-15,0-9 5 16,-9 40 6-16,0-11-7 16,-6 43-3-16,0-16-5 15,-9 24 1-15,3-19 3 16,-6 24 1-16,3-21-4 16,0 13 1-16,0-16-22 0,3-2-8 15,0-14-47-15,3-10-20 16,0-14-53-1</inkml:trace>
  <inkml:trace contextRef="#ctx0" brushRef="#br0" timeOffset="10035.4034">16326 9774 376 0,'-18'10'140'0,"18"-10"-76"0,3 0-55 0,0 0 30 32,9-2-13-32,-3 2-1 0,27 0-5 15,-4 0-1-15,19-6-10 16,-9 1-5-16,23 2-3 0,-8 1 1 16,14-4 1-16,-11 1-23 15,2 3-12-15,-8-1-76 16,-1-2-32-16,-8-1-18 15</inkml:trace>
  <inkml:trace contextRef="#ctx0" brushRef="#br0" timeOffset="11367.9813">16457 10996 188 0,'6'-24'71'0,"-6"24"-38"0,0-10-17 16,0 7 22-16,0 0-3 15,0 3 4-15,0 3-8 16,0 0-2-16,-3 15-16 16,0-2 1-16,-6 34 0 0,0-7-5 0,-3 39-1 15,0-13-4-15,-3 50-3 16,3-19 0-16,-5 46 1 0,2-25 1 15,-6 30 3-15,3-24-3 16,-3 16 0-16,3-24-3 16,-3 3-1-16,4-16-21 15,2-16-8-15,3-14-58 0,6-28-25 16,3-8-1 0</inkml:trace>
  <inkml:trace contextRef="#ctx0" brushRef="#br0" timeOffset="11905.1396">16484 10919 276 0,'-21'-2'104'0,"21"2"-56"0,-3 2-30 0,3-2 28 15,0 0-22-15,0 0-6 0,3 0 0 16,0 0 2-16,6 0-10 16,0 0-6-16,9 0-2 0,-4 0-2 31,10 3 2-31,-3-3-1 0,6 0-1 15,-3 0 3-15,8 0 0 16,-5 0-1-16,18-5 1 16,-9 2-18-16,8 0-6 15,-8 1 5-15,3 2 6 16,-7 0 7-16,-2 5 2 16,-6 0 1-16,-3 11 2 0,-3-3 1 15,-4 17 1-15,-2-4 6 16,-3 24 4-16,-3-7-5 15,-6 31-3-15,0-11-3 16,-3 38 0-16,0-14-2 16,-3 32-1-16,3-18 1 0,-3 18-1 15,0-16-3-15,-2 19 2 16,-1-19-8-16,0 8-2 16,3-18-34-16,0-11-15 15,0-14-77-15,-3-15-39 16,3-8 86-16</inkml:trace>
  <inkml:trace contextRef="#ctx0" brushRef="#br0" timeOffset="12236.5858">16162 12719 300 0,'-33'15'112'0,"33"-15"-60"0,-6-2-50 16,6 2 25-16,3 0-7 16,0 0 0-16,12-3 1 15,0 3-1 1,15-3-11-16,-6 1 1 0,29-3 3 15,-8-1-7-15,18-2-1 16,-7 0-3-16,18-2 1 16,-11-1-2-16,11 1 2 15,-11 2-13-15,-1 0-3 16,-11 0-34-16,-3 3-14 0,-7-1-92 16</inkml:trace>
  <inkml:trace contextRef="#ctx0" brushRef="#br0" timeOffset="62267.3135">16728 10983 124 0,'-3'-11'46'0,"3"11"-24"0,-3 0-2 0,3 0 19 16,-3 3-10-1,0 0-5-15,-6 12-5 16,3-1 0-16,-15 12-10 16,3-2-1-16,-12 18-1 0,4-5-1 0,-10 11-1 15,6-8-3-15,-3 2 1 16,7-5-4-16,2-3 0 16,3-4-6-16,9-7-3 15,0-2-45-15,15-10-19 0,-3 0-11 16</inkml:trace>
  <inkml:trace contextRef="#ctx0" brushRef="#br0" timeOffset="62535.9158">16930 10922 120 0,'-3'0'46'0,"3"0"-24"0,-6 5 9 0,6-5 26 16,-6 8-19-16,0 0-9 15,-12 13-13-15,4-2-3 16,-13 18-8-16,6-5-1 0,-9 26 0 16,3-11-2-1,-14 17-2-15,5-11 1 16,-9 10-1-16,7-7 0 16,2-3 2-16,6-8-3 0,3 5-2 15,7-10-9-15,5-8-3 16,3-3-30-16,18-16-12 15,-3-3-29 1</inkml:trace>
  <inkml:trace contextRef="#ctx0" brushRef="#br0" timeOffset="62820.3533">17079 11023 124 0,'0'-6'46'0,"0"6"-24"0,-6 13 12 0,6-13 23 16,-6 8-14-16,3 0-7 16,-12 11-17-16,3-3-5 15,-23 16-8-15,5-3 0 0,-12 34 4 16,6-10-8-16,-17 32-1 16,5-14-1-16,-17 22 0 15,11-19 0-15,-2 13 2 0,8-13-3 16,6 8 0-16,7-13-4 15,5-11-1-15,6-7-48 16,12-14-21-16,3-6-22 16</inkml:trace>
  <inkml:trace contextRef="#ctx0" brushRef="#br0" timeOffset="63083.9946">17040 11396 188 0,'-18'8'71'0,"18"-8"-38"0,-17 15-12 31,17-15 22-31,-15 11-17 0,3 0-4 16,-18 23-8-16,3-2-1 16,-9 26-7-16,7-8-4 0,-22 24-1 15,9-10 1-15,-14 20 1 16,8-12-4-16,1 2-1 15,5-11-2-15,3-4 3 16,7-6-22-16,8 7-7 0,3-7-31 16,12-16-12-16,0-5-14 15</inkml:trace>
  <inkml:trace contextRef="#ctx0" brushRef="#br0" timeOffset="63352.8609">17076 11679 184 0,'-9'8'68'0,"9"-8"-36"0,-21 26-13 16,18-23 23-16,-12 21-10 16,3-6-3-16,-23 30-13 15,5-9-5-15,-9 30-6 0,7-11-4 0,-16 14 2 16,9-11-4-16,-8 26 0 15,8-16 1-15,-3-4 0 16,6-9 0-16,13-8 0 16,2-8-25-16,15-7-8 15,0-6-25-15,21-11-11 16,-3-2-18-16</inkml:trace>
  <inkml:trace contextRef="#ctx0" brushRef="#br0" timeOffset="63568.067">17061 12084 256 0,'-18'7'96'0,"18"-7"-52"0,-18 24-34 0,15-21 25 0,-9 15-8 16,4-4 1-16,-19 17-15 16,6-4-6-16,-12 21-4 15,6-9-3-15,-2 11 1 0,2-5-1 16,0 6 0-16,6-9-20 15,3 0-7-15,1-7-32 16,5-3-13-16,0-6-41 16</inkml:trace>
  <inkml:trace contextRef="#ctx0" brushRef="#br0" timeOffset="68289.4625">15016 8475 316 0,'-30'0'121'0,"30"0"-66"0,3-14-51 0,0 12 24 15,3-14-16-15,-3 3-4 16,9-16-5-16,0 2-3 15,9-34 1-15,15-39-1 0,11 4 2 0,1-1-3 16,0 1 0-16,-7 12 1 0,-5 17 0 16,0 17 0-16,-10 24 0 15,-2 20-3-15,-6 20 2 16,-3 17 1-16,0 12 2 16,0 12-1-16,0 9-1 15,3 7 1-15,-7-26-1 0,-2-8-66 16,12 16-30-16,-3-8-36 15</inkml:trace>
  <inkml:trace contextRef="#ctx0" brushRef="#br0" timeOffset="68873.3099">15448 7609 132 0,'-3'-8'52'0,"-6"8"-28"0,6 19-6 15,3-6 18-15,0 16 2 0,-3 19 2 16,0 15-11-16,-3 30-5 16,3-21-14-16,0-12-2 0,-6 65 2 15,3-19-4-15,-6 79-1 16,0-29-2-16,-6 85-3 16,4-32 1-16,-13 61 1 15,6-43-1-15,-3 83 2 0,3-51 7 16,-2 53 3-16,2-50-4 15,0 32-1-15,3-48 0 0,3 10 2 16,3-36-3-16,3-3-2 16,0-32-2-16,3-13-3 15,0-26-13-15,3-19-6 32,0-21-32-32,3-16-13 0,0-11-54 15</inkml:trace>
  <inkml:trace contextRef="#ctx0" brushRef="#br0" timeOffset="107865.7397">13885 8596 136 0,'0'-13'52'0,"0"13"-28"0,0 13-4 16,0-13 21-16,0-2-5 16,0-1-1-16,0 8-4 15,0-2-2-15,0 8-16 16,0-4 1-16,6 20 2 0,-3-3-8 0,3 26-2 15,0-8-4-15,3 30-2 16,-3-11 1-16,3 21 1 16,-3-16-1-16,0 0-1 15,0-10-24-15,3-6-9 16,-4-5-69 0,7-19-49-16,-3-2 59 0</inkml:trace>
  <inkml:trace contextRef="#ctx0" brushRef="#br0" timeOffset="108065.9607">13900 8710 216 0,'-15'-26'82'0,"15"26"-44"0,3-16-31 0,0 13 18 31,0-2-7-31,0 0 2 0,6-1-7 16,0 1-3-16,15 0-5 15,-6-1-6-15,14 1-2 0,-5 0 4 16,6-3 1-16,-6 3 0 15,2 2 1-15,-5 0-95 16,0 6-70 0,-3 0 56-16</inkml:trace>
  <inkml:trace contextRef="#ctx0" brushRef="#br0" timeOffset="108250.4339">13930 9054 244 0,'-30'13'93'0,"30"-13"-50"0,0 8-28 0,0-8 26 15,6 0-15 1,0 0-3-16,15 0 0 16,-3 0 0-16,11-2-12 15,-2-1-4-15,6 0-3 0,-3 1 0 0,-1 2 0 16,-5 0-33-16,3 5-13 16,-6 0-105-1</inkml:trace>
  <inkml:trace contextRef="#ctx0" brushRef="#br0" timeOffset="108434.9278">13879 9514 328 0,'-27'14'123'0,"27"-14"-66"0,-3 2-44 16,3-2 28-16,6-2-14 16,-3-1-3-16,15-5-6 0,-3 0 1 15,24-2-10-15,-7 2-5 0,13 0-3 16,-9 0-1-16,6 2 2 15,-7 1-54-15,13 0-24 16,-6 2-92 0</inkml:trace>
  <inkml:trace contextRef="#ctx0" brushRef="#br0" timeOffset="112676.8478">16775 10104 200 0,'-3'-21'74'0,"3"21"-40"0,-3-16 2 0,3 14 30 15,-3-11-13-15,0 2-6 0,-5-2-14 16,2 2-4-1,-6 8-16-15,3 1-1 0,-6 15-1 0,3-2-4 16,-12 23-2-16,3-5 0 0,-6 24-1 16,4-8 6-16,-7 11 4 15,6-11-7-15,3 15-4 16,3-9-2-16,12-1 1 16,1-8-1-16,13-5-1 15,1-5-2-15,12-13 1 16,-3-3 1-1,9-22 0-15,-6 1-3 16,8-16 2-16,-5 2 1 16,3-13 2-16,-6 6-3 15,-3 2 0-15,-3 3 1 16,-3 8 0-16,-4 2-3 16,1 17 2-16,0-1 1 15,3 16 0-15,-3-2 0 0,3 10 0 16,-3-6-3-16,0 7 2 15,0-7-8-15,0-1-2 16,0-4-18-16,-3-7-7 0,0-1-1 16,-9-12 2-1,0-1 18-15,-15-13 9 0,3 3 8 16,-15-8 3-16,6 2 14 0,-20-5 8 16,5 6 10-16,-6 5 5 15,7 2-6-15,5-2-3 16,3 2-15-16,15 3-7 15,3 0-2-15,24-2 0 16,-3-1-3-16,15 1-1 31,-3-1-1-31,15 0-2 0,-7 3 3 16,19-2 2-16,-9 2-7 16,5-3 0-16,-5 3-29 15,0 3-9-15,-7 0-26 16,-2 0-9-16,-6-1-31 15,-3 1-10-15,-3 0 11 16</inkml:trace>
  <inkml:trace contextRef="#ctx0" brushRef="#br0" timeOffset="113292.9025">17073 10089 240 0,'3'0'90'0,"-3"0"-48"0,0 0-12 31,0 0 34-31,0 2-16 0,0 1-3 16,0 13-15-16,0-3-6 16,-6 21-14-16,0-5 2 0,-6 24 4 15,3-10-4-15,-6 7 1 16,3-8-6-16,1 3-2 16,-1-5-2-16,6-11-3 15,0-5-2-15,9-11-1 0,0-2-3 16,6-30 1-16,0 3-8 15,2-15-2-15,-2 4-1 16,3-21 0-16,-3 9 6 16,0-6 6-16,0 8 1 15,0 2 1-15,0 4 4 16,0 9 1-16,-3 7-1 0,0 17 1 16,0 1 0-16,0 29 1 15,0-6-2-15,0 27-2 16,0-11 3-16,-3 14 0 15,-1-8-1-15,1-1-2 16,0-7-2-16,0-6-1 0,0-5-1 31,0-13 3-31,0 0-7 0,-3-24-2 16,0 3 1-16,-9-16 0 16,0 2 3-16,-11-10 4 15,2 5 3-15,-9 0 2 16,6 6 14-16,0 2 8 15,3 3-1-15,7 0-2 16,-1 2-12-16,15 3-6 0,0 0-3 16,9 0-1-16,-1 3 0 15,7-3 2-15,-3 3-1 16,6-3-1-16,-3 0-19 16,9-5-10-16,-4 2-38 15,1-5-17-15,-3 3-69 31,-3-6-29-31,-3 3 93 16</inkml:trace>
  <inkml:trace contextRef="#ctx0" brushRef="#br0" timeOffset="113461.2058">17284 10059 272 0,'3'-10'101'0,"-3"10"-54"0,6 5-20 0,-3-5 34 16,0 11-17-16,0-1-5 15,0 22-11-15,0-5-6 0,-3 15-12 0,0-5-4 0,0 37-2 16,0-13-5-16,3 8 1 15,-3-11 0-15,6-5 0 16,-3-8-11-16,3-8-5 16,0-5-50-16,0-14-21 15,0-2-68 1</inkml:trace>
  <inkml:trace contextRef="#ctx0" brushRef="#br0" timeOffset="113752.3915">17246 10123 328 0,'-18'-61'123'0,"18"61"-66"0,12-37-44 15,-9 32 30-15,6-3-15 16,-3 0-4-16,8 3-9 16,1-1-5-1,9 12-5-15,-3-1-2 0,3 5 3 16,-3 1-3-16,2 5 0 16,-5-3-1-16,0 6-2 15,0-3 14-15,-9 7 7 16,0-4 7-16,-9 7 6 15,0-4-8-15,-18 1-3 16,-3-1-9-16,-18 4-4 0,7-8-8 0,-10 1-1 16,6-3-6-16,4 0-1 15,2-3-37-15,3-2-14 16,6-1-103-16,12-7-44 16,3-3 51-1</inkml:trace>
  <inkml:trace contextRef="#ctx0" brushRef="#br0" timeOffset="125381.554">19520 7006 140 0,'-3'-8'52'0,"3"6"-28"0,0-1-8 0,0 3 16 0,0 0 0 16,0 3 3-16,-3 10-4 15,3 21-1-15,0 35-17 16,-3 26-6-16,0-7 0 0,3-14-4 0,-3 58 0 16,0-21-1-16,-6 43 1 15,3-25-2-15,0 11-1 16,0-21 1-16,0-5-1 0,3-16-36 16,0-21-13-16,0-14-59 15</inkml:trace>
  <inkml:trace contextRef="#ctx0" brushRef="#br0" timeOffset="125797.019">19502 7125 208 0,'-9'-29'79'0,"6"16"-42"0,0-6-4 0,3 11 31 15,0 1-20-15,0-1-7 16,0 2-20-16,3-2-8 0,3 0-6 16,6 0-3-16,6 1 1 0,6-7 1 15,8 4 1-15,16-4-1 16,2-1-2-16,-2-4-2 0,0 3-1 16,2 0-1-16,7 3 3 15,-4 8 2-15,-2 7 2 31,-9 9-1-31,-10 5-2 0,-8 16 1 16,-6 18-1-16,-9 27 0 16,-9 10 0-16,-6 16 2 15,-12 22 1-15,-3 4-1 16,-2 6 1-16,-4 5-7 16,12-55 1-16,3-14-1 15,-3 25 2-15,3-14-32 0,-6 8-12 16,3-14-52-1,-2 9-62-15,2-13 48 16</inkml:trace>
  <inkml:trace contextRef="#ctx0" brushRef="#br0" timeOffset="125996.9119">19356 8824 300 0,'-6'-3'112'0,"6"3"-60"0,39-13-52 0,-33 10 21 15,12-5-10-15,-4 3-1 16,19-5-6-16,-6 2-3 31,27-3 0-31,-4 3-17 0,4 5-4 0,-10 1-83 16,7 20-69 0,-9-2 56-16</inkml:trace>
  <inkml:trace contextRef="#ctx0" brushRef="#br0" timeOffset="126534.6117">19323 10210 200 0,'-9'0'77'0,"9"0"-42"0,-6 16-12 0,6-16 26 16,-3 19-14-16,0-6-5 15,-5 40-2-15,2-8-1 16,-6 53-14-16,3-16-1 0,-3 58-1 16,0-21-4-1,0 50-2-15,0-26-2 16,3 34-3-16,0-26 1 16,6 21 1-16,0-29-17 15,0-3-4-15,3-21-35 0,3-29-13 16,-3-10-62-1</inkml:trace>
  <inkml:trace contextRef="#ctx0" brushRef="#br0" timeOffset="126919.116">19255 10385 304 0,'-33'-19'115'0,"33"19"-62"0,-3-2-53 0,3 2 23 16,3 0-9-16,0 0 2 16,12 0-9-16,-3 0-4 15,15 0-2-15,-4 0-4 0,10 0 2 16,-6 0-1-16,15 0 0 16,-7 0 2-16,22 0 0 15,-9 0-7-15,8 0-3 0,-8 0 1 16,2 5 0-16,-8 0 8 15,-3 11 2-15,-7-3 1 16,-5 27 1-16,-6-5 7 16,-9 33 5-16,0-9-5 0,-6 41-3 15,-3-13-4-15,0 43 0 16,-3-22-4-16,0 33 0 0,0-22-15 16,3 16-6-16,0-19-16 15,0 6-4-15,-3-19-70 16,0-8-46-1,0-13 66-15</inkml:trace>
  <inkml:trace contextRef="#ctx0" brushRef="#br0" timeOffset="127097.2358">18963 12039 280 0,'-56'7'104'0,"56"-7"-56"0,3 0-60 0,-3 0 15 15,17-5 4-15,-2 0 7 16,18-6-5-16,-6 3 0 0,38-7-5 16,-8 1-3-16,20-2 2 0,-11 3-22 15,32-8-9-15,-15 5-96 16</inkml:trace>
  <inkml:trace contextRef="#ctx0" brushRef="#br0" timeOffset="127820.459">18761 8652 280 0,'9'-11'104'0,"-9"11"-56"0,29-5-52 0,-23 2 18 15,21-2-8-15,-6 2-1 0,15 1-1 16,-7-1 0-16,1 0-2 15,-3 1-10-15,0 2-3 0,-6 0-47 16,-3 2-19-16,-1 1-29 16</inkml:trace>
  <inkml:trace contextRef="#ctx0" brushRef="#br0" timeOffset="128135.2219">18850 8665 248 0,'-33'16'93'0,"33"-16"-50"0,-6 40-48 0,6-35 17 16,-3 27-3-16,0-6 2 31,-6 32 3-31,3-10 4 0,-5 42-10 16,2-16-4-16,0 37-1 0,0-18-2 16,0 18 2-16,0-16-2 15,0 11-1-15,0-13 1 0,0-1-1 16,0-12 2-16,3-6 1 15,0-11 5-15,6-10 3 16,0-8-9-16,3-5 0 16,0-6 2-16,12-5 5 15,-3-5-5-15,18-3 0 0,-6 0-11 16,14-2-5-16,-5-3-107 16,0-6-67-1,-3 1 75-15</inkml:trace>
  <inkml:trace contextRef="#ctx0" brushRef="#br0" timeOffset="128921.23">17582 9610 312 0,'-12'-29'115'0,"12"29"-62"0,0-8-42 0,0 5 28 15,3 0-12-15,-3 1-3 16,3 2-8-16,0 0-2 0,3 0-8 16,0 0-4-16,9 0-1 0,-3 0-1 15,12-3 0-15,-4 0 2 16,10-2 1-16,-3 0-6 0,0-3 0 16,-3 0-6-1,-1 0-1-15,-2 0 5 16,-3 5 2-1,0 1 0-15,-6 10 0 0,-3 0 2 16,-3 15 2-16,0-1 2 16,-6 28 1-16,0-10-5 15,0 36 1-15,0-10 0 16,-3 30 2-16,0-17-3 16,-3 22-2-16,0-17 4 15,3 12 1-15,0-17 0 0,3 0-2 16,0-10-2-16,3 0-1 15,0-11 2-15,0-2 2 16,0-9 0-16,0-7 2 16,-3-6-2-16,0-5 2 15,0-5 7-15,-3-5 5 16,0-1-5-16,-21-4-3 0,3-4-4 16,-24 1 0-16,7-1-33 15,-16 4-14-15,10-4-51 16,-25 14-22-16,13-3-13 15</inkml:trace>
  <inkml:trace contextRef="#ctx0" brushRef="#br0" timeOffset="130992.9264">19555 10377 208 0,'3'-8'77'0,"-3"8"-42"0,0 0-8 0,0 0 27 16,-3 3-15-16,0-1-2 16,-2 14-16-16,-1 0-5 0,-12 21-9 15,3-5-5-15,-21 18-1 0,3-5-1 16,-8 16 2-16,5-11-1 15,-3 8-1-15,7-7 1 16,2-4 1-16,6-4-19 16,6-12-8-16,3-4-31 15,15-14-15-15,0-2-37 16,27-27-26-16,-3 3 63 16</inkml:trace>
  <inkml:trace contextRef="#ctx0" brushRef="#br0" timeOffset="131208.7898">19707 10467 244 0,'-9'16'90'0,"9"-16"-48"0,-38 47-20 32,32-41 26-32,-12 18-14 0,3-3-2 15,-6 21-13-15,0-8-4 16,-14 25-8-16,2-9 4 0,-15 16 4 16,9-5-5-16,-2 5-1 15,5-10-7-15,6-3-4 16,7-8-10-16,11-11-5 15,3-5-18-15,21-21-7 0,-1 0-18 16,22-24-7-16,-6 3-6 16,15-30-2-16,-7 6-3 15</inkml:trace>
  <inkml:trace contextRef="#ctx0" brushRef="#br0" timeOffset="131708.7233">19805 10684 296 0,'-14'16'110'0,"14"-16"-60"0,-45 55-34 0,39-47 29 15,-15 19-9-15,3-3-1 16,-11 23-13-16,2-2-4 16,-12 19-10-16,3-11-1 0,-14 23 0 15,5-12-3-15,0 10-1 16,10-11-3-16,5-4-3 0,6-9-14 16,18-13-6-16,0-5-10 0,24-19-3 15,-3 0-4-15,18-31-3 16,-6 4 4-16,23-25 1 15,-8 4 13-15,11-12 5 16,-5 4 12-16,-6-2 7 16,-7 8 27-16,-11 16 13 15,-6 3 9 1,-18 23 3-16,0 0-21 16,-24 30-8-16,3-6-4 15,-11 26-3-15,5-7 1 16,-12 18 0-16,3-8-4 15,4 6-2-15,2-14-9 16,12-5 0-16,3-5-17 16,18-17-6-16,0-1-14 0,18-30-2 15,-3 2 11-15,29-25 6 16,-5 4 8-16,9-12 6 16,-10 4 4-16,-2 6 2 15,-6 5 5-15,-6 19 2 16,-7 2 11-16,-8 22 4 0,0-3-7 15,-15 21-1-15,0-6-7 0,-12 9-2 16,4-8-24-16,-4-3-12 16,3-5-109-1</inkml:trace>
  <inkml:trace contextRef="#ctx0" brushRef="#br0" timeOffset="136112.7964">20898 6051 164 0,'-39'8'63'0,"15"0"-34"0,-11 10 8 0,17-10 28 16,0 8-19-16,3-3-8 15,-21 19-4-15,-32 32 3 16,8 7-20-16,4 1 4 0,23-25 2 16,6-2-6-16,3 11 1 31,4-9-5-31,5 4 0 0,3-6-12 16,12-3-5-16,0-8 2 15,24-7 0-15,-4-3 4 16,19-19 1-16,-6-2-4 15,12-19 1-15,-10 2 2 16,13-12 1-16,-3 2-1 16,-4 0-2-16,-8 3-15 0,-3 0-5 15,2-3-30-15,-11 6-10 16,-6 2-92 0</inkml:trace>
  <inkml:trace contextRef="#ctx0" brushRef="#br0" timeOffset="136536.108">20946 6691 284 0,'-9'3'107'0,"9"-3"-58"0,-3-3-42 0,3 1 26 16,0-4-19-16,0 1-2 0,3-8-2 15,0 2 4-15,3-5-8 16,-1 3-3-16,4-11 0 0,0-13 2 16,0 3 4-16,0 5 0 15,0 5 0-15,0 8-3 16,0 6-1-16,3 7-3 16,0 11 1-16,-3 10 0 0,0-2 1 15,-3-3 0-15,0 11 0 16,0-5 4-16,-1 5 5 15,1-3-5-15,0 0 0 16,-3-3-4-16,3-4-1 0,0-4 3 16,3-15 1-16,0 0-3 31,6-19-1-31,9-24-1 0,6-5 1 16,-4-2-2-16,-5 2-1 15,-6 11-13-15,-3 7-6 16,-9 11-41-16,-9 8-16 15,0 6-84 1</inkml:trace>
  <inkml:trace contextRef="#ctx0" brushRef="#br0" timeOffset="137053.1747">20198 6911 188 0,'-9'32'71'0,"9"-32"-38"0,3 5-41 0,0-5 12 0,3-8-4 15,-3 0 2-15,6-16 1 16,-3 3 1-16,9-21-2 15,-3 5 1-15,6-24 0 0,12-45 1 16,8 0 2-16,16-2-5 16,8 2-3-16,1 0 1 0,2 8 0 31,13 11 1-31,8 10 0 16,3 14-3-16,-2 15 0 0,8 19-9 15,0 13-3-15,-5 19-12 16,-10 20-3-16,-9 22-26 15,-8 24-22 1,-13 13 27-16</inkml:trace>
  <inkml:trace contextRef="#ctx0" brushRef="#br0" timeOffset="137237.1715">21550 6757 204 0,'-33'93'77'0,"33"-93"-42"0,-57 74-34 0,51-63 14 16,-29 13-6-16,5-6 0 15,-21 11-5-15,7-5-3 16,-31-8 0-16,10-3 3 0,-18-10 5 15,11-3-5 1,-20-13 0-16,14 2-7 16,1-18 0-16,12 5-15 15,5-8-3-15,9 6-51 16,13-9-47 0,5 6 38-16</inkml:trace>
  <inkml:trace contextRef="#ctx0" brushRef="#br0" timeOffset="148120.0829">20002 9247 132 0,'0'-16'49'0,"0"16"-26"0,-3-29 4 16,3 24 21-16,-3-3-6 16,0 3-2-16,-6-1-11 15,3 1-4-15,-6 16-14 16,3-3 0-16,-9 23 0 0,4-4-6 15,-13 23-1-15,3-8 0 16,-6 30 0-16,6-11 0 0,-5 15 0 16,5-9 9-16,3 4 6 15,3-10-10-15,15-3-2 16,0-8-7-16,18-10-3 16,-3-6-1-16,12-18 3 15,-3-2-2-15,5-28-1 16,-2 4-4-1,3-19-2-15,-3 5 2 0,-3-5 3 16,-4 5 5-16,-2 3 2 16,-3 2 0-16,-6 14 1 15,0 0-2-15,-3 18-1 16,-3-3 1-16,0 14 1 16,0-5-3-16,3 2-2 15,0-3 2-15,3 1 0 0,-3-3-2 16,3-6 2-16,0-2-4 15,6-5-1-15,0 0-13 16,0-9-5-16,-3 1-5 16,0-8-2-16,-1 2-12 15,-2 1-3-15,0-1-8 32,-9 3-37-32,0 0 19 15</inkml:trace>
  <inkml:trace contextRef="#ctx0" brushRef="#br0" timeOffset="148404.0262">19853 9766 140 0,'-12'2'55'0,"12"-2"-30"0,-9 0 6 0,9 0 26 15,0 0-13-15,0 0-2 16,0-2-16-16,0-1-4 15,9 0-13-15,0 1 8 0,3-1 3 16,-3 1-6-16,9-4-3 0,-3 4-6 16,3-1-4-16,-4 0 2 15,10-2 2-15,-3 2-4 16,3-2-1-16,-6 2-20 16,3 1-9-16,-4-1-47 15,1 1-21-15,-3-1-13 31</inkml:trace>
  <inkml:trace contextRef="#ctx0" brushRef="#br0" timeOffset="149173.3028">20323 9623 104 0,'-6'-16'41'0,"6"16"-22"0,-3-24 22 0,3 19 26 16,-2 0-20-16,-1 2-9 15,-6 3-11-15,0 0-6 32,-6 11-11-32,3-3-4 0,-6 18 0 15,3-5 3-15,0 8 2 0,3-2-5 16,0 2-2-16,4-5-2 15,5-1-2-15,0-1-2 16,9-7-1-16,-4-1-1 16,10-12 3-16,-3 1-9 15,6-16-3-15,0 0-4 0,0-11 0 16,-3 3 2-16,0-14 2 16,-3 6 3-16,0-3 4 15,0 3 3-15,0 0 4 16,-4 5 0-16,1 6 2 15,0 2 0-15,-3 11 1 16,0-1 2-16,0 14 1 0,0-2-1 16,3 15 1-16,-3-3-6 15,3 11-3-15,-3-5 1 16,0 8 2-16,0-6 0 0,0 6 2 16,0-5-2-16,0-1-1 15,-3-2 1-15,0-6-1 31,0-2-3-31,0-5 0 0,0-3-5 16,0-8 0-16,0 0-5 16,-3-11 1-16,0 3-1 15,-3-2 3-15,3-1 4 16,-3 0 1-16,0 4-2 16,0-1 2-16,0 2 1 15,0 1-1-15,0 0 4 0,0 2 2 16,1 0 11-16,-1 1 4 15,0-1 12-15,3-2 5 16,0 0-6-16,3-1-2 16,0 4-12-16,3-1-5 15,0 0-1-15,3 1 0 16,-3-1-1 0,5 0-1-16,-2 3-3 15,6-2 1-15,-3-1-11 16,3 0-2-16,0 1-61 15,3-3-28-15,-3 2-7 16</inkml:trace>
  <inkml:trace contextRef="#ctx0" brushRef="#br0" timeOffset="149389.1921">20573 9583 140 0,'-6'3'52'0,"6"-3"-28"0,0 3 16 15,0-3 28-15,3 7-19 16,-3-1-7-16,3 20-17 0,-3-5-5 16,0 16-12-16,0-5-5 0,3 18-2 15,-3-7-4-15,3 12 2 16,0-7-21-16,0 5-8 16,-3-8-27-16,3-5-11 15,0-9-30 16</inkml:trace>
  <inkml:trace contextRef="#ctx0" brushRef="#br0" timeOffset="149651.7992">20547 9591 220 0,'0'-2'82'0,"0"2"-44"0,15-3-38 0,-12 0 18 15,5 3-8-15,1 0 0 16,9 0-2-16,-3 0 0 0,3 8-4 15,-3-3 10-15,3 6 6 0,-6-3 3 16,-3 8 3-16,-1-3-5 16,-5 11-3-16,0-3-6 15,-20 8 0-15,2-2-3 16,-27 2 2 0,9-3-8-16,-5-2-4 15,5-5-44-15,0-4-20 16,6-1-77-1</inkml:trace>
  <inkml:trace contextRef="#ctx0" brushRef="#br0" timeOffset="153679.0603">17424 13560 216 0,'-9'-21'82'0,"9"21"-44"0,-15-32-31 0,15 27 20 0,-11-6 12 15,-1 1 8-15,-18 2-16 16,3 0-7-16,-9 13-15 15,7-2 0-15,-16 20 4 0,9-1-7 16,-20 38-1-16,8-9 1 16,-6 36 1-16,10-13-1 15,2 19 1-15,6-14 0 0,10 8 3 16,5-15-7-16,12-6-4 16,3-8 0-16,24-13 0 15,-3-8 3-15,20-21 3 16,-5-3-7-16,21-26 0 15,-10 0-2-15,19-32 2 16,-9 8-6 0,2-19-2-16,-8 9 1 15,-7 4 3-15,-5 6 3 0,-9 13 4 16,-3 3 0-16,-12 19-1 16,0-1-2-16,-12 27 1 15,0-6 7-15,-6 17 4 16,3-4-1-16,-3 4 2 15,0-6-6-15,3-3-3 0,3-2-1 16,6-8-1-16,-3-3-3 16,9-15 2-16,-3-1-4 15,6-26-1-15,-3 5-2 16,3-18 2-16,-3 7 2 16,3-4 2-16,-4 7 3 15,1-2 2 1,0 7-4-16,0 9 1 15,-3 2-2-15,-3 10-2 16,0 4 9-16,-3 18 6 16,0-3 1-16,0 24 3 15,0-3-6-15,-3 17-1 16,0-9-4-16,0 13-1 16,3-7-3-16,0 2-1 0,0-7 1 0,0-6 2 15,0-5-23-15,0-11-11 16,0-3-19-16,0-20-8 15,0 2-30-15,-6-22-13 16,0 7-1 0</inkml:trace>
  <inkml:trace contextRef="#ctx0" brushRef="#br0" timeOffset="153957.1798">17124 14089 208 0,'-30'-32'77'0,"30"32"-42"0,-18-26 3 15,15 21 34-15,-3-9-19 16,0 4-6-16,3-3-18 15,0 2-7-15,6 3-12 16,0 0 0-16,9 0 1 16,-3 0-6-16,21 0-1 15,-4 3-2-15,19 0 1 16,-6-1-2-16,5-2-1 16,-5 3 1-16,6 0 1 15,-9 0 1-15,2-1 1 16,-2 1 0-16,-12 0 2 15,-3 2-8-15,-9-2 0 0,-1-1-31 0,-11 1-11 16,0 3-56-16,-6-4-26 16,1 4 0-1</inkml:trace>
  <inkml:trace contextRef="#ctx0" brushRef="#br0" timeOffset="155058.684">17874 13869 220 0,'-3'-10'85'0,"3"10"-46"0,3 0-15 0,-3 0 29 16,-3 3-16-16,0-1-4 16,-6 17-13-16,0-3-2 0,-12 26-11 15,3-8 2-15,-15 27 2 0,7-13 7 16,-4 7 3-16,3-7-10 15,3 0-4-15,3-6-7 16,7-13-1-16,-1-5-1 16,9-16 0-16,3 0 0 15,15-29-2-15,-3 2-6 0,14-26-2 16,-5 5 5-16,12-15 1 16,-6 7 4-16,0 1 1 15,-4 4-2-15,-2 14 2 16,0 5 1-16,-3 22 2 15,-3-1-1-15,0 29-1 0,-3-2 1 32,0 27-1-32,-3-12 0 0,0 12 2 15,0-7-3-15,0-1-2 16,-3-6 4-16,0-8 3 16,0-5-14-16,-3-11-8 15,0-2 0-15,-9-19 0 16,0 0 11-16,-12-13 6 15,3 5 14-15,-6-5 7 0,3 2 3 16,0 3 1-16,4 0-11 16,5 0-3-16,0 3-8 15,9 0-2-15,0 0-2 16,12-1 0-16,0 4 2 16,12-1 2-16,-4 3-3 15,4-5-2 1,-3 3-53-16,6-6-23 15,-3 2-39 1,9-7-46-16,-7 3 60 16</inkml:trace>
  <inkml:trace contextRef="#ctx0" brushRef="#br0" timeOffset="155227.5653">18103 13877 288 0,'-3'6'107'0,"3"-6"-58"0,-6 16-31 16,6-16 28-16,-3 18-9 0,0-2 1 15,-6 26-18-15,3-7-6 16,-3 33-9-16,0-12-4 0,0 23 2 15,0-12-4-15,3 9 0 16,1-12 1-16,2-6 2 16,0-8-43-16,3-15-17 15,0-6-28-15,3-32-12 0,0 3-22 16</inkml:trace>
  <inkml:trace contextRef="#ctx0" brushRef="#br0" timeOffset="155480.4946">17993 14126 232 0,'-3'-63'88'0,"3"63"-48"0,3-32-16 15,-3 27 29-15,3-6-23 32,0 3-8-32,9-3-14 0,-3 4-4 15,11 1-2-15,-2 1 1 0,9 5 0 16,-3 0-1-16,3 5 1 16,-4 1 0-16,-2 1 1 15,-3 1 15-15,-3 8 10 0,-3 0 9 16,-18 3 6-16,0-3-10 15,-27 7-3-15,6-1-7 0,-11 1-1 16,5-1-12-16,-3-1-7 16,7-3-13-16,5-5-7 15,3-2-61-15,12-14-26 16,3 1-82 0</inkml:trace>
  <inkml:trace contextRef="#ctx0" brushRef="#br0" timeOffset="156027.5097">18796 13570 244 0,'-3'-34'93'0,"3"34"-50"0,-8-21-15 16,8 16 30-16,-6-3-13 15,0 0-3-15,-6 8-11 16,3 0-5-16,-12 16-14 15,3-3-3-15,-15 34 1 0,7-7 3 0,-13 26 2 16,6-10 3-16,0 15 1 16,4-10-10-16,5 5-5 15,6-7-3-15,18-7-1 16,0-9-3-16,24-9 0 16,-3-5-14-16,11-18-6 15,-5-3-57 1,21-19-24-16,-7 3-60 15</inkml:trace>
  <inkml:trace contextRef="#ctx0" brushRef="#br0" timeOffset="156612.3332">19466 13801 376 0,'-33'10'143'0,"33"-10"-78"0,-26 13-58 0,23-13 31 16,-6 6-24-16,0-1-5 15,0 3-2-15,3 0 0 0,6 0-3 16,0-3-5-16,12 0 0 0,-3 1-1 16,12-4 0-16,-4 1 2 15,16-6 2-15,-3 1-3 16,15-4 0-16,-7 1 3 16,1 0 1-16,-9 2 1 15,-18 9 0 1,0-1 6-16,-30 16 6 15,3-2 1-15,-21 15 1 16,0-5 0-16,-20 11 0 16,8-6-7-16,1 0-4 15,5-4-15-15,6-7-5 16,6-1-54-16,19-7-22 16,2-1-105-16</inkml:trace>
  <inkml:trace contextRef="#ctx0" brushRef="#br0" timeOffset="158063.585">20722 13369 140 0,'0'-34'55'0,"0"34"-30"0,-3-45-7 16,3 37 18-16,-6-2-3 15,0 2 3-15,-9 0 2 0,4 2 1 16,-16 12-21-16,0-1 1 0,-12 24 1 31,7-5-2-31,-10 26 1 16,6-5-4-16,-8 29 1 0,5-13-5 15,-3 26 1-15,6-13 2 16,7 16 1-16,5-13-11 16,12 2-4-16,3-10 0 15,15-3 1-15,0-13 0 16,12-10-1-16,-3-9-2 0,23-21-1 15,-5-2-5-15,15-32 0 16,-7 2-3-16,1-23 0 16,-9 7 6-16,-6-10 4 15,-4 8 4-15,-20-5 1 16,0 8-5-16,-15 10 1 16,1 3 4-16,-13 15 5 0,6 4-3 15,-3 12 2-15,3-2-3 16,3 19 0-16,3-6-6 15,6 11-1-15,1-3 1 16,5 0 0-16,0-5 1 16,11-6 0-16,1-2 0 0,6-13 2 31,-3-1-3-31,0-15 0 16,-3 3 1-16,-6-14 0 15,0 3 0-15,-18-6 2 0,3 3 1 16,-15-5 1-16,3 5-2 15,-3 1-2-15,4 1-2 16,2 4 1-16,0 2 3 16,6 3 3-16,0 2-2 0,9 3-2 15,0 3-3-15,15 2 1 16,-3 1-1-16,27-1-2 16,-7 0 3-16,13 3 0 15,-9 0 1-15,3-2 2 16,-7-1 1-16,4 0 1 15,-6 3 0 1,3-2 0-16,-10-1-2 16,-2 3 1-16,-3 0 0 15,-3-2 1-15,-3-1-5 16,0 3 1-16,-3 0 2 16,-3 0 1-16,0 0-4 0,0 3-1 15,-3-1 1-15,0 1 2 16,0-1-22-16,-3 1-8 15,0 0-35-15,-3 2-13 0,3 0-44 16,-6 1-38 0,3-4 65-16</inkml:trace>
  <inkml:trace contextRef="#ctx0" brushRef="#br0" timeOffset="158262.8477">20666 13867 212 0,'0'0'79'0,"0"0"-42"0,6 0-6 0,-3 0 32 15,0 5-9-15,0 0-1 16,3 9-11-16,-3-4-3 15,-1 17-22-15,1-6-1 0,0 19-2 16,0-6-5-16,-3 16-1 16,0-10-4-16,0 5-3 31,0-8 2-31,0 0 0 0,0-5-39 16,3-8-15-16,0-3-65 15,0-13-26-15,0 0 10 16</inkml:trace>
  <inkml:trace contextRef="#ctx0" brushRef="#br0" timeOffset="159532.3708">21145 13660 244 0,'-3'-15'90'0,"3"15"-48"0,-3 2-14 15,3-2 30-15,-3 11-10 16,0-3-4-16,-6 23-16 16,0-4-5-16,-12 21-13 0,3-9 2 0,-8 19 2 15,2-7-1-15,-6 7 0 16,6-8-7-16,0-2-2 15,4-8-4-15,5-11-1 16,3-3-1-16,15-23-2 0,-3-1-4 16,15-28-2-16,0 2 0 31,11-24 1-31,-5 9 6 0,3-19 1 16,-3 10 4-16,0 3 1 15,-3 8-4-15,-1 10-1 16,-2 4 1-16,0 20 0 15,-3 0 1-15,-3 22 0 16,0-3-3-16,-3 16 2 16,0-6 1-16,0 14 0 0,0-6 2 15,-3 6 1-15,0-3-1 16,0-8 1-16,0-3-13 16,-3-7-3-16,0-3-7 15,-6-11-1-15,0 0 12 16,-9-7 5-16,3-1 5 15,-15-2 4 1,6 2 9-16,-5-2 3 16,2 2-8-16,3-2-3 15,3 0-4-15,9-1-2 16,3 1-2-16,15-6 1 0,-3 3-1 16,12-2 0-1,-3-1 0-15,12-2 0 0,-7 0-11 16,16-3-7-16,-3 3-27 0,9-3-12 15,-7 3 11-15,1-6 8 16,-3 3 18-16,-3-5 12 16,-7 3 6-16,1-4 5 15,-3 7 26-15,-6 1 12 16,-3 1 7-16,-3 16 4 16,0-1-12-16,-9 22-5 0,0-3-11 15,-9 32-1-15,0-8-8 16,-6 27 0-16,0-14-8 15,-3 21-3-15,3-10-1 16,-3 5-1-16,4-13-3 16,5-5 2-16,3-11-43 0,6-16-18 31,0-6-26-31,9-36-9 16,-3 0-4-1,2-37-23-15,-2 7 49 16,0-28 286-1,0-22-85 1,0 14-22-16,3 5-49 16,-3 10-26-16,3 6-11 0,0 13-1 15,6 8-10-15,-3 5 2 0,6 11 2 16,-3 3-6-16,2 7-3 16,1 3-1-16,6 8 1 15,-6 0-1-15,6 5-1 16,-6-2 1-16,-1 5 1 15,-2-3 16 1,-9 3 9-16,-3 0-1 16,-12 3-1-16,0-3-7 15,-11 8-1-15,2-3-8 16,-18 5-1-16,6-2-4 16,-6 0-3-16,7-3-5 15,2-2-2-15,3-3-44 16,18 0-16-16,0 0-93 0,18-6-37 15,-3 1 53 1</inkml:trace>
  <inkml:trace contextRef="#ctx0" brushRef="#br0" timeOffset="160132.7976">22377 13420 212 0,'24'-35'79'0,"-12"19"-42"0,3-5 7 0,-9 8 38 15,0-3-18-15,-6 3-6 16,0 0-12-16,-9 5-3 16,-6 8-23-16,-6 5-5 0,-9 6-1 15,-8 10-2-15,-4 8 3 0,-3 3-8 16,16-9-2-16,5-4-5 31,3 5-3-31,3-3-1 0,18 5 3 16,0-2-5-16,21 0 2 15,15 10 2-15,5-7 3 16,4-6 0-16,3-5-1 16,-1 0 1-16,-8 2 1 15,-9 3-1-15,-15 6-1 16,-15 2 12-16,-6-5 4 0,0-6-4 15,-15 11 1-15,3-5-6 16,-18 3 1-16,3-3-5 16,-14-3-2-16,5-3-3 15,0-2 1-15,7-3-26 16,5-5-11-16,3 0-47 16,21-5-21-16,0-3-57 15,30-5-39-15,-3-1 90 16</inkml:trace>
  <inkml:trace contextRef="#ctx0" brushRef="#br0" timeOffset="160417.1938">22648 13832 380 0,'-3'16'143'0,"-9"-5"-78"0,-9 7-45 31,18-15 35-31,-8 5-30 0,2-3-11 16,-6 6-9-16,0-3-5 15,0 2 1-15,0-2-39 0,3-5-14 16,0-3-58-16,9-13-24 15,9-16-5 1,9-6 226 0,15-15-17-1,-6 13 6-15,-6 10-26 16,-7 12-15-16,-5 7-22 16,-6 8-8-16,0 0-4 15,0 0-23-15,0 0-8 0,0 0-104 16,0 0-62-1,3-3 84 1</inkml:trace>
  <inkml:trace contextRef="#ctx0" brushRef="#br0" timeOffset="181433.165">5048 2635 280 0,'-21'3'107'0,"21"-3"-58"0,-6-5-26 15,6 2 29-15,-3 0-18 0,3 1-5 16,0-1-17-16,0 3-8 16,3-5-2-16,0 2-2 0,6-2 0 0,-3 2-3 15,12-5 2-15,-1 0 1 16,10-2 0-16,-6 2-11 16,9-3-5-16,-6 3-6 31,2 3 1-31,-5-3 12 15,-3 0 7-15,-3 5 4 0,-12 9 2 16,0-1 9-16,-9 19 6 16,0-3-4-16,-9 21 2 15,3-2-10-15,-6 13-2 16,4-8-3-16,-1 10 1 16,3-7 0-16,3 21 1 0,0-11-5 15,3 3-1-15,0-8-32 16,12 0-13-16,0-8-55 15,3-8-25-15,-3-5 14 16</inkml:trace>
  <inkml:trace contextRef="#ctx0" brushRef="#br0" timeOffset="181696.2833">4696 3408 312 0,'-26'5'115'0,"26"-5"-62"0,0-3-35 16,0 3 28-16,6-2-18 0,0-1-5 15,17-2-6-15,-2 0 2 16,18-1-11-16,-6 1-4 0,8-3-1 16,-5 3 0-16,21-3 3 15,-10 0-3-15,13 0 0 16,-10 0-1-16,-2 0-2 15,-9 3-28-15,-4 0-14 0,-2-1-33 16,-6 1-14-16,-3 2-51 16</inkml:trace>
  <inkml:trace contextRef="#ctx0" brushRef="#br0" timeOffset="182233.8785">5384 2902 164 0,'-3'-18'63'0,"3"18"-34"0,3-8 14 16,-3 5 32-16,3 1-26 0,0-1-10 15,0 0-9-15,0 3-2 16,3 0-15-16,-3 0 5 0,3 8 3 15,-3 0 0-15,-3 13-1 16,0-7-6-16,-3 12-4 16,3-5-5-16,-6 22-2 15,3-9 5 1,-3 8 3-16,0-7-6 16,-3-3-3-16,3-6-1 15,0-2 1-15,3-6-6 16,3-7 1-16,0-3 1 15,6-21 3-15,-3 2 0 16,6-18-1-16,-3 5-6 16,9-13-4-16,-3 8 6 0,9-11 1 15,-4 6 3-15,4-3 2 0,-3 5-3 16,-3 8 0-16,-3 3 1 16,0 21 2-16,-3 0 3 15,-3 13 4-15,0 1-2 16,0 9-2-16,0-1 2 31,0 12 2-31,0-5-6 0,-1 11-2 16,1-6-1-16,6-2 0 15,-3-3-20-15,6-10-9 16,-3-1-56-16,3-13-24 16,0 1-43-1</inkml:trace>
  <inkml:trace contextRef="#ctx0" brushRef="#br0" timeOffset="184084.0701">6000 2548 80 0,'-3'-19'30'0,"3"19"-16"0,-3-8 38 15,3 6 31-15,-3 2-32 16,0 0-15-16,-9 8-19 31,3 0-4-31,1 16-8 16,-1-6 1-16,-3 30 1 0,3-3 3 0,-6 18 1 15,3-5-1-15,0 19 1 16,0-8-2-16,0 5 2 16,3-13-2-16,3-3 2 15,0-8-8-15,6-7-4 16,0-6 2-16,9-11 1 0,-3-7 0 15,12-17-2-15,0 1 1 16,3-27 1-16,-3 0-12 16,-6-5-3-16,-3 8-3 15,-15-11 2-15,0 8 6 16,-12 1 4-16,3 4 3 16,-12 6 3-16,6 0 16 0,-11 5 11 15,5 2 2-15,-3 4 4 0,6 2-10 16,3-5-6-16,0 2-13 15,19 0-3-15,-1 1-5 16,14-4 0-16,-2 1 2 16,15 0 2-16,-6-1-1 31,18-2-1-31,-6 1 1 0,14-1-1 16,-8 0 4-16,6 2 5 15,-7 1-3-15,-2 0-1 16,-6 2-5-16,-3 1 0 15,-4-1-9-15,-2 3-2 16,-3 0-23-16,-3 0-8 16,-3 0-27-16,-3 0-9 0,0 0-44 15</inkml:trace>
  <inkml:trace contextRef="#ctx0" brushRef="#br0" timeOffset="185268.9793">6250 2844 184 0,'3'-13'68'0,"-3"13"-36"0,3-18-20 0,0 12 21 16,0-7-4-16,-3 2 3 0,3 6-9 16,0 0-2-16,-3 0-12 15,0-1 3-15,3 12 4 0,-3-1-2 16,0 8 0-16,0-2-6 16,0 7 0-16,0-2-3 15,-3 11 2-15,0-4-2 0,-3 12 0 16,0-4-1-16,-3 20 0 15,3-9 0-15,-3 6 2 16,3-9 3-16,0 4 2 16,1-9-5-16,-1-2-2 31,0-6 0-31,3-2 0 0,0-5-2 16,3-11 1-16,0-3 2 15,3-16 2-15,0 1-1 16,3-25 1-16,0 9-2 15,2-11 0-15,1 5-1 16,6-5 2-16,-3 5-5 16,9 1-1-16,-3 1 0 0,3 1 0 15,-3 6 2-15,5-1 3 16,-5 3-4-16,3-1-1 0,-3 6-2 16,3 1 0-16,-3 4 2 15,-1 0 2-15,-2-4-3 16,0 9 0-16,-3 1 1 31,0 0 2-31,-3 2-1 16,0 0 2-16,0-5-2 0,-3 1-1 15,0-1-8-15,0 0-3 16,-3 2-14-16,0 6-4 16,0-5-18-16,-3 10-6 15,0-5-20-15,0 0-6 16,0 0-33-16</inkml:trace>
  <inkml:trace contextRef="#ctx0" brushRef="#br0" timeOffset="185852.816">6679 2775 36 0,'0'3'16'0,"0"-3"-8"0,0-3-10 16,0 1 4-16,3-3-2 0,-3 2 2 16,0 3-3-16,0 0-2 15,0 3-1-15,0-1 3 16,0-4-13-16,0-1-6 16</inkml:trace>
  <inkml:trace contextRef="#ctx0" brushRef="#br0" timeOffset="188498.5161">6658 2876 196 0,'-12'-5'74'0,"12"5"-40"0,-6 2-16 16,6-2 25-16,0 8-18 15,0-2-6-15,-3 9-7 0,0-1-1 16,0 12-6-16,0 1 6 0,0 10 2 15,0-3 2-15,-3 6 4 16,3-6-11-16,-3-2-2 16,3-3-2-16,0-5 2 15,0-6-34-15,0-12-13 16,1-4-33 0,2-23-13-16,0 5-16 15</inkml:trace>
  <inkml:trace contextRef="#ctx0" brushRef="#br0" timeOffset="188651.2482">6593 2635 124 0,'-3'-13'46'0,"3"13"-24"0,0-8 16 0,0 3 26 15,0 5-27-15,0 0-12 0,0 5-19 16,0-5-6-16,0 8-1 16,0-8-2-16,3 8-1 0,-1-3-41 15,7 11-20-15,-3-3-20 16</inkml:trace>
  <inkml:trace contextRef="#ctx0" brushRef="#br0" timeOffset="189051.6784">6825 2985 228 0,'-9'50'88'0,"9"-50"-48"0,-15 47-29 0,15-41 23 15,-12 23-5-15,6-5 3 16,-3 5-5-16,0-5-2 15,0-1-13-15,0-4-3 0,3-3 1 0,0 0-4 16,3-3 2-16,0-5-5 16,6-11 0-16,0 0-1 15,9-20-2-15,-3 4-2 16,9-10 1-16,-3 0 1 16,15-13 0-16,-9 10-5 0,5-21 1 15,-2 11-3-15,0-1 2 0,-6 9 3 16,0-1 1-16,-3 6 1 15,-4 21 0-15,1-5 2 16,-6 19 1-16,0 1 1 16,-3 9 0-16,-3 0 2 15,0 11 3-15,0-6-4 32,0 11-1-32,0-3-4 0,0 8-3 15,0-6 2-15,6 4 2 16,-3-9-31-16,9-5-14 15,-3-2-25-15,9-11-7 16,-3 0-41 0</inkml:trace>
  <inkml:trace contextRef="#ctx0" brushRef="#br0" timeOffset="189468.2067">7399 2844 200 0,'-3'-16'74'0,"3"16"-40"0,-3-10-2 16,3 7 27-16,-3-2-12 15,0 2-4-15,-6 3-19 0,0 0-5 32,-3 11-11-32,1-1-5 0,-7 4 0 0,3 2 4 15,-3 2 6-15,3 1-5 16,0 4 0-16,3-1-4 16,6-1-3-16,0-3-5 15,12-2 0-15,-3-3 0 16,12-2 2-16,0-1 1 15,3-2 1-15,0-2 2 0,0-1 1 16,-3-2-1-16,2 2-2 16,-2-2 1-16,-6 2 1 15,0 3 3-15,-6 5 2 16,0 0 5-16,-6 8 5 16,0-2-7-16,-15 5-1 15,3-3-5-15,-20-5-1 0,5-3-1 16,-3-2 1-16,6-3-2 15,4-6-1-15,2 1-19 16,6-8-8-16,3-1-32 16,15-7-15-16,0-5-56 15,15-1-44-15,-3-2 72 32</inkml:trace>
  <inkml:trace contextRef="#ctx0" brushRef="#br0" timeOffset="189668.4839">7661 2836 268 0,'3'8'101'0,"-3"-8"-54"0,-12 27-22 16,12-25 33-16,-6 9-24 15,3 0-9-15,-6 15-13 0,0-2-6 16,0 13-3-16,4-5-5 0,-4 13 1 16,0-8 3-16,0-3 1 15,0-5-21-15,6-5-8 16,0-3-64-16,9-26-27 15,-3 0-5-15</inkml:trace>
  <inkml:trace contextRef="#ctx0" brushRef="#br0" timeOffset="189815.7803">7542 2641 304 0,'-33'-8'112'0,"33"8"-60"0,0 0-50 15,0 0 25-15,3 2-16 0,-3 1-1 16,12 2-6-16,-3 3-1 15,12 3-1-15,12 5-24 0,2 7-9 0,1 1-40 16,-3-5-17-16,0-1-23 16</inkml:trace>
  <inkml:trace contextRef="#ctx0" brushRef="#br0" timeOffset="190169.7917">7989 2850 256 0,'-6'8'96'0,"6"-8"-52"0,-15 0-23 0,9 0 30 16,3 0-18-16,0 0-4 16,-3 7-13-16,0-4-5 15,-6 8-6-15,3-3 9 0,-6 10 6 16,3-2 1-16,-3 8-1 16,3 0-4-16,-5 13-2 0,5-8 0 15,-3 10 2-15,3-4-5 16,3 2-1-16,0-8-9 15,9 0 0-15,0-2-1 0,3-4 0 16,0-4 2-16,6-1 3 16,0-4-2-16,9-6 0 15,-3-3-1-15,14-5-2 0,-5 0 5 16,6 0 1-16,-3 0-9 16,0-8-5-16,-4 3-16 15,-2-6-5-15,-3 3-34 16,-6-8-11-16,-3 6-96 15</inkml:trace>
  <inkml:trace contextRef="#ctx0" brushRef="#br0" timeOffset="194377.0339">9039 2447 148 0,'6'-31'57'0,"-6"31"-30"0,3-8 1 0,-3 8 27 0,0 0-17 15,0 0-6-15,-3-6-11 16,0 4-3 0,-3 18-10-16,3-8-1 0,-12 13 3 0,4-8-2 15,-10 16 3-15,3-5-6 16,-9 8-3-16,3-6 1 15,0 6 2-15,4-6-2 0,-1 6 0 16,3-3-3-16,12 0-3 16,0-5-1-16,15-3 3 15,0-2-2-15,12 2 1 16,-3-5 2-16,5 0 2 16,-5-3 1-16,6 5 1 31,-6-7-2-31,-3 10-2 0,-3-2 3 15,-6 7 0-15,0 1 14 16,-15 10 6-16,3-3 4 16,-24 6 3-16,6-6-10 15,-21 3-2-15,10-5-10 16,-1 0-5-16,3-6-2 16,4-2-1-16,2-3-5 0,9-8-1 15,3-2-19-15,15-8-9 16,0-1 2-16,30-10 2 15,-6 3 12-15,17-14 8 0,-8 1 5 16,3-3 0-16,-7 2 4 16,4 6 0-16,-3-3 3 31,-3-2 1-31,-3 2-1 0,-1 0-2 16,-2-3 3-16,3-4 0 15,-3 1-1-15,-3-4 1 16,-3 5-2-16,-9 0 2 15,0 2-2-15,-9 3 2 16,0 0-2-16,-6 11-1 16,3 2 3-16,-6 17 0 0,3-4 7 15,-3 17 4-15,3-9-3 16,0 22 1-16,0-6-3 16,3 3 0-16,0-5-8 15,3 0-2-15,0-6 0 16,3-2 2-16,0-8-11 15,9-5-3 1,0-1-23-16,15-26-9 0,-6 6-1 16,15-19 3-16,-7 2 19 15,7-13 12-15,-6 6 8 16,3-3 3-16,-4 8 14 16,-5 8 6-16,-3 2 15 15,-9 14 8-15,0 0-16 16,-9 15-4-16,0 1-3 0,-6 18 0 15,0-5-2-15,-6 10 2 16,0-5-6-16,0 6 0 16,0-6-8-16,4-5-3 15,2-3-1-15,9-11 1 16,0 1-3-16,11-27 0 16,-2 3-1-16,6-19 0 0,0 6 0 15,3-14 0-15,-3 5 2 16,3-7 0-16,-4 5-3 15,1 5 2-15,-3 6 1 16,-3 15 0-16,-3 3 2 16,-9 19 3-16,0 0-2 0,-3 12 0 31,0-4 5-31,0 18 5 16,0-5-7-16,0 2-3 15,0-5-5-15,3-5-1 0,0-6 2 16,6-18 2-16,0 0-5 15,6-18 1-15,0 2-4 16,12-18 0-16,-3 5 1 16,11-8 2-16,-5 5-1 0,0 3 4 15,-3 2 2-15,-4 17 4 16,-2-4-4-16,-9 22-3 16,-3 0 1-16,-6 11 2 15,0-3 4-15,-6 15 4 16,0-1-6-16,3 7-2 15,0-6-1 1,6-4 0-16,-3-3-9 16,9-6-4-16,0-2-22 15,6-19-8-15,-3 1-15 16,6-19-6-16,-3 2-25 16,0-7-44-1,-1 2 39-15</inkml:trace>
  <inkml:trace contextRef="#ctx0" brushRef="#br0" timeOffset="194524.2204">9867 2992 220 0,'-9'27'82'0,"9"-27"-44"0,-6 29-31 16,6-26 20-16,0 10-12 15,0 0-3-15,-3 8-7 16,0-2-4-16,3-1 0 16,0-2-26-16,0-5-8 0,0-3-51 15,3-19-44-15,-3 1 48 16</inkml:trace>
  <inkml:trace contextRef="#ctx0" brushRef="#br0" timeOffset="194661.2912">9849 2622 284 0,'-12'-5'107'0,"12"5"-58"0,-6 5-48 16,6-5 19-16,0 0-16 15,0 0-1-15,0 5-36 16,0-2-13-16,6 2-74 15,-3 1-30-15</inkml:trace>
  <inkml:trace contextRef="#ctx0" brushRef="#br0" timeOffset="196399.1495">10230 2921 132 0,'-3'3'49'0,"3"-3"-26"0,-6 10-14 15,6-10 16-15,-6 6 3 16,0-1 3-16,-6 11-14 0,0-3-5 15,-6 13-8-15,3-4 4 0,1 9 4 16,2-4-6-16,3 7-1 16,3-2-5-16,6-8-1 15,0-3-1-15,12 0 0 0,-3-8 2 16,9-10 2-16,-4 0-19 16,7-14-8-16,-3 3-16 15,6-13-5-15,-3 5-28 16</inkml:trace>
  <inkml:trace contextRef="#ctx0" brushRef="#br0" timeOffset="197099.81">10337 3074 212 0,'-24'6'79'0,"24"-6"-42"0,-12 2-34 0,12-2 17 16,0 0-10-16,0 0-3 31,0-2-2-31,0-1-1 0,6-2-2 16,0-6-2-16,12-2 1 0,-3 0-1 15,9-3 0-15,-3 3 0 16,5-1 0-16,-2 4 0 16,3 2 2-16,-3 3-1 15,-3 5-1-15,-3-6 1 0,-7 14 1 16,-2 0 1-16,-9 8 3 16,0-3 8-16,-9 14 5 15,0-9-5-15,-11 9-3 0,2-3 2 16,-9-6 2-16,6-2-4 15,-3-3-1-15,4-2-4 16,2-9 1-16,3 1-6 31,6-14-3-31,0 4-2 0,12-12 3 16,0 3-2-16,21-8 1 16,-3 6 2-16,14-11 0 15,-5 8-3-15,6-3 0 16,17-5 2-16,-20 18 0 15,-3 3 1-15,0 5 0 16,-4 1 2-16,-11 12 1 0,0-2-1 16,-12 16 1-16,0-5 4 15,-6 12 4-15,0-4 0 16,-3 2 1-16,0-5-2 16,0-3-1-16,0-3-5 0,3-10-1 15,0 3-3-15,6-24-1 16,-3 5-1-16,9-16 0 15,0 3 0-15,18-8 0 16,-6 2 2-16,15-4 0 0,14-12 0 16,-8 9 0-16,-9 10 0 15,-7 13 0-15,-5 14 0 16,-9 5 2-16,-3 3-3 31,-6 10 0-31,0-3 1 0,-6 22 0 16,3-8 0-16,-3 5 0 15,0-5 0-15,3 2 0 16,0-10-16-16,6-6-6 16,0-2-31-16,6-16-11 15,0 0-51 1,9-24-36-16,-4 3 66 0</inkml:trace>
  <inkml:trace contextRef="#ctx0" brushRef="#br0" timeOffset="198085.9549">11471 2519 216 0,'-3'5'82'0,"0"0"-44"0,-3 17-27 0,3-7 21 31,-3 15-4-31,0 9 3 16,-3 1-11-16,3-8-2 16,-8 23-10-16,2-12 8 0,-6 17 6 0,3-9-7 15,-3 4-1-15,3-7-8 16,3-6-2-16,3-7-4 15,6-14-3-15,0-3-5 16,9-26-2-16,-3 0-6 0,0-21-3 16,0 6 0-16,-6-15-1 15,-12-12 8-15,-5 13 5 16,-10 13 2-16,9 19 4 16,3 0 11-16,-6 18 8 15,3-2 0-15,1 20-1 16,2-4-1-1,3 18 0-15,3-13-8 16,3 10-3-16,0-10-5 16,6 2-1-16,3-10 1 15,12-8 0-15,-3 0-3 0,27-22 0 16,-7 1-16-16,10-14-5 16,-6 4-4-16,3-17 0 15,-7 5-4-15,4-10 0 16,-6 6 10-16,-3-4 8 15,0-4 9-15,-10 12 5 0,-5 11 21 16,-6 14 8-16,-3-1 3 16,-3 13 3-16,0-2-8 15,-3 11-4-15,0-3-11 16,3 10-5-16,1-5-4 0,2 9 0 16,0-4-4-16,5-5-2 15,-2-2 4-15,12-11 1 16,-3-3-7-16,15-13-4 15,-3 0-13-15,9-13-4 16,-4-3 1-16,4-8 0 31,9-15 9-31,-10 10 7 0,-11 10 8 16,-12 17 3-16,-3 2 24 16,-9 10 10-16,0 4-7 15,-6 12-2-15,0 1-10 0,0 10-2 16,1-3-9-16,2 9-2 15,0-6-4-15,9-3-1 16,0-5 1-16,11-5 2 0,-2-3-21 16,9-13-7-1,-3 0-14-15,3-5-2 0,-3 0 0 16,3-14 1-16,-4 3 23 16,4-10 12-16,-3 5 5 15,-3-6 1-15,0 4 5 16,-6 1 4-1,0 7 32-15,-9 7 18 16,0 0-17-16,-6 13-6 16,3 0-9-16,-3 11-2 15,0-3-8-15,0 8 0 16,0-2-10-16,3 7-2 16,0-2-5-16,3 5-1 15,0-5 1-15,6-8 2 0,0-3-14 16,9-10-7-16,-3 0-23 15,15-14-9-15,-4-2-22 16,10-11-8-16,-3 3 7 16,9-19-32-16,20-31 20 15</inkml:trace>
  <inkml:trace contextRef="#ctx0" brushRef="#br0" timeOffset="199402.834">12486 2458 284 0,'-6'-8'107'0,"0"11"-58"0,-9 18-40 16,6-13 25-16,-8 10-6 15,-7 17 3-15,0 15-4 16,-3 16-2-16,9-21-13 31,3-5-3-31,-2 15 1 0,2-7 5 0,0 18 3 16,0-10-12-16,9-1-3 16,0-7-4-16,6-3-1 15,0-13-5-15,9-17 0 16,-3-1-8-16,9-28-1 15,-3 4-13-15,-3-14-4 16,-1 6 8-16,-10-9 7 0,-1 6 9 16,-15 0 3-16,3-3 17 15,-18 8 7-15,3 3 11 16,-8 5 7-16,5 3-10 0,0-3-6 16,9 5-11-16,9 3-6 15,4 0-5-15,19 0-1 31,-2 0 2-31,18 3 0 0,-3-3 1 16,12 0 2 0,-6 0-23-16,14-3-8 0,-8 3-17 15,12-3-4-15,-10 1 7 16,4-1 4-16,-6 0 22 16,-6 1 9-16,-4-1 9 15,-5 3 2-15,-3 0 21 0,-3 0 11 16,-3 0-1-16,-3 0 3 15,0 0-17-15,3-2-4 16,-3 2-15-16,9-3-3 16,-3 3 1-16,2-3 0 15,-2 1 1-15,6-4 0 16,-3 1 0-16,3 2 2 0,-3 1 1 16,0 4 1-16,0 1-9 15,-4 8-2-15,-2-9 2 16,-3 14 0-16,0-3 5 0,-9 6 2 15,0-3 15-15,-6 8 6 16,1-3 0-16,-10 0 0 31,3-3-3-31,-12-10-1 0,3 0-8 16,-3-8-2 0,4 0-5-16,-1-8-3 0,3 0-3 15,12-13 1-15,0 5-1 16,12-5-2-16,0 3-8 15,12-3-3-15,-3 5-12 16,9 0-3-16,8-3 5 0,4 9 4 16,-3 2 8-16,0 5 6 15,-1 3 4-15,1 0 2 16,-3 0-2-16,-3 3 2 16,-6 2 14-16,-3 6 6 15,-4-1 4-15,-5 9 1 16,-3 2-9-1,-3 3-2-15,-9-3-5 16,1 3 0-16,-1-3-1 16,0-3 1-16,0-4-4 15,3-6-1-15,0-3-1 16,3-13 1-16,6-11-2 16,6 1-9-16,0-11-3 15,6 2-7-15,2 1-4 16,7-1-13-16,3 1-2 15,0-1-10-15,3 4-3 0,-7 1 19 16,1 4 10-16,-3 2 15 16,-3 3 7-16,-3 2-3 15,-3 1 0-15,-3 4 16 16,0-4 10-16,-3 4 1 0,-6 1 3 16,0 5 4-16,-3 3 2 15,0 2-10-15,0 3-1 16,0 3-10-16,-3 2 0 15,0 0-8-15,3 0-1 16,3 3-2-16,0-3-2 31,3 1 1-31,0-4-1 0,3 3-3 16,6-7 2-16,2 2 1 16,1-3 2-16,0 0-3 15,3 1 0-15,-3-1 1 16,-3 0 0-16,-9 3 2 0,-3 0 1 15,-6 3 14-15,-6 2 8 16,-6 0 1-16,-3 0-1 16,-3 1-7-16,-5-1-1 15,-1-5-10-15,-3 2-4 16,0-4-9-16,7-1-4 0,-1-2-25 16,3-3-12-16,6-3-58 15,9-5-24-15,-6 0-28 31</inkml:trace>
  <inkml:trace contextRef="#ctx0" brushRef="#br0" timeOffset="219099.402">818 2598 280 0,'-12'0'104'0,"12"0"-56"0,-6-5-43 0,6 2 24 0,3-2-18 16,0 0-6-16,3-6-3 15,0 3-2-15,9-5 0 16,-3 5-3-16,6-13 2 0,-3 0 1 16,-4-3 2-16,1-3-1 15,0 4-1-15,0 7 1 16,-3-5-1-16,0 5 0 0,-3 26 0 31,0-2 6-31,3 24 6 0,-6-6-4 16,3 19 0-16,0-8-6 15,-3 24-2-15,3-8-2 16,3 11 0-16,-3-9 0 16,2-10 0-16,1-5-51 15,6-3-24-15,0-5-49 16</inkml:trace>
  <inkml:trace contextRef="#ctx0" brushRef="#br0" timeOffset="219616.0376">907 3053 260 0,'-24'14'96'0,"24"-14"-52"0,-3 5-32 0,3-5 26 0,3 0-22 31,0 0-8-31,6 0-6 16,0 0-2-16,6-5 0 16,-3-1 0-16,6-7 2 0,0 0 1 15,3-6 1-15,-1 3-40 16,4-13-15-16,-3 5-39 15,3-15-49-15,-9 4 42 16,-3 1 261 0,-3 8-66-1,-3 4-15-15,0 9-41 16,-3 3-22-16,3 15-11 16,-1-3-6-16,1 20-2 15,0-4 7-15,3 6 5 0,-3-5-6 16,6 2-2-16,-6-3-3 0,0-5-2 31,3-2 1-31,0-11-1 16,0 0-14-16,3-24-3 15,-3 6 2-15,0-17 1 16,0 6 9-16,-1-11 2 16,-2 6 3-16,6 2 2 0,-3 6-3 15,-3 7 0-15,0 6 10 16,3 13 3-16,-3 0 6 15,3 13 3-15,-3 1-7 16,3 9-3-16,0 1-4 16,0 0 0-16,0 0-6 0,6-3-3 15,-7-2-17-15,1-19-5 16,3 0-34-16,6-19-13 0,-3 3-53 16</inkml:trace>
  <inkml:trace contextRef="#ctx0" brushRef="#br0" timeOffset="220572.2353">1446 2180 208 0,'-6'-29'77'0,"6"29"-42"0,-3 5-1 31,3-5 31-31,0 8-24 0,0 0-10 16,3 21-15-16,0-5-6 16,6 21-5-16,-3-5 1 0,15 21 3 15,-3-16-1-15,0 21 1 16,-1-8-1-16,7-5 0 15,-3-5-4-15,6-1-3 0,-9-10-11 16,2-26-6-16,-2-1-30 16,-3-23-12-16,-3 5-8 15,-12-16-2-15,0 6-11 16,-21-6 0-16,3 3 44 16,-17 8 95-1,5 2 47-15,0 6-7 0,3 2-8 16,7 11-27-1,-4-8-11-15,9 8-30 16,0 0-10-16,12 0-3 0,0 5-9 16,21-5-1-16,-6 0-1 15,21-5 2-15,-7-1 1 16,10-4 1-16,-3-1-9 16,0-5-4-16,-4 0-17 15,10-16-9-15,-12 11-3 0,3-11 0 16,-4 11 10-16,-8-5 7 15,-6 7 14-15,-9-8 9 16,0 4 0-16,-6-1-1 16,0 2 2-16,0 4 2 15,-3 2 13-15,-3 3 6 0,6-1 1 16,0 20 2-16,0-1-2 16,3 11 2-16,0-3-2 15,3 13 0-15,0-5-10 0,6 6-2 16,-3-1-7-1,0-10-4-15,3-3-4 16,9-8 1-16,0-2-8 0,6-14-2 31,-7-5-25-31,4-8-9 0,-3 3-19 16,-3-16-7-16,0 3-4 16,-3-17 1-16,-3 9 36 15,0-3 17-15,-3 5 39 16,3 0 18-16,-4 6 21 15,1 13 13-15,-3-3-18 16,3 26-9-16,-3-2-11 0,0 19-6 16,0-11-1-16,0 18 1 15,0-2-10-15,0 5-4 16,0-5-7-16,3-3-2 0,0-3-1 16,3-15-2-1,-3-3-4-15,3-16-2 0,0 5-15 31,0-23-4-31,3 7 2 16,-3-18 1-16,-6 0 10 16,3-8 5-16,0 8 5 0,-1 3 3 15,1 4 11-15,-3 15 4 16,0-4 1 0,3 24 0-16,-3 1-3 0,3 15 1 15,0-3-8-15,0 17-2 0,0-6-1 16,3-3 2-16,-3 1-5 15,3-1-1-15,3-2-88 16,0-13-38-16,0-3-32 16</inkml:trace>
  <inkml:trace contextRef="#ctx0" brushRef="#br0" timeOffset="221235.9342">2500 2267 260 0,'-33'3'99'0,"33"-3"-54"0,-12 5-33 15,12-5 26-15,-6 11-13 16,3 0-3-16,0 18-3 16,-6-3-3-16,0 11-8 15,3-5 8-15,0 5 6 0,0-5-9 0,3-3-4 16,1-8-9-16,7-10 0 15,-2-1 0-15,9-18 0 16,0 3-11-16,6-32-5 16,-3 3 5-16,0-6 4 15,0 5 5-15,-3 4 1 16,0 2-2 0,-1 7 2-16,-5 7 12 15,3 9 7-15,-3 4 0 16,-3 4 1-16,0 4-8 15,3 15-4-15,0-3-4 16,0 9-3-16,0-11-2 0,6-1 1 16,-3 1-8-1,9-13-4-15,0 0-40 0,5-25-17 0,-2 4-46 16,3-16-56 0,-6 4 54-16</inkml:trace>
  <inkml:trace contextRef="#ctx0" brushRef="#br0" timeOffset="221420.4427">2771 1685 344 0,'-21'-8'129'0,"21"8"-70"0,-12 8-45 0,12-8 33 16,0 24-19-16,0-3-4 15,6 32-10-15,0-8-1 16,9 24-8-16,-3-8-1 0,5 24 0 16,-2-14-2-16,3 11-2 15,-3-11-15-15,9-4-7 16,-9-14-60-1,3-3-24-15,-1-13-49 16</inkml:trace>
  <inkml:trace contextRef="#ctx0" brushRef="#br0" timeOffset="223038.781">2235 2844 236 0,'-18'-10'88'0,"18"10"-48"0,0 0-20 16,0 0 27-16,3 5-27 0,0 0-8 15,9 16-10-15,-6-7-3 0,12 20 1 16,-3-5 2-16,8 24 3 0,-5-8-2 16,6 5-2-16,-9-5-3 15,3-2 1-15,-3-9-6 16,0-7 0-16,-4-6-35 15,-2-16-14-15,-3 0-13 16,-12-31-3 0,0 2 26-1,-17-16 43-15,2 6 32 16,0-3 27-16,6 2 13 16,0-2-19-16,3 6-9 15,6 2-24-15,3 5-9 0,15-5-3 16,-3 7-3-16,12 4-2 15,-3 5 1-15,6 7 1 0,-4 1 1 16,4 10 3-16,-6-5-1 16,-3 14 0-16,-3 2-3 15,-9 5 1-15,0-3 0 16,-9 6 1-16,0-3-2 16,-12-2-2-16,3-3 1 0,-9-6-1 15,7 1-3-15,-1-9 2 0,3 1-45 16,6-8-20-16,3-6-52 15</inkml:trace>
  <inkml:trace contextRef="#ctx0" brushRef="#br0" timeOffset="224541.1875">2571 2783 228 0,'6'19'88'0,"-6"-19"-48"0,3 37-12 0,0-32 32 16,0 11-31-16,0-3-10 15,0 11-13-15,0-3-3 16,3 3-1-16,0-3-2 0,0-2 3 16,0-3-2-16,-3-3 2 0,0 0-2 15,-3-8-1-15,0 1 1 16,-3-19-1-16,0 2 0 16,0-15 0-16,3 4-3 15,0-9 0-15,0 4 2 16,9 3 2-16,-3 3-5 15,18 11-1-15,-10 2-20 0,10 5-9 16,-3 0 2 0,0 11 4-16,-3-2 3 15,-3 4 3-15,0 1 12 16,-7-3 6-16,1-3 14 16,-3-2 6-16,-3-1 20 15,-3-7 10-15,0 0-11 16,0-6-3-16,0 3-13 15,3-8-4-15,0 3-11 0,6-5-2 16,-3 2-4-16,9 0 0 16,-3 0 0-16,6 5 0 15,-3-5-9-15,0 16-3 16,-4 0 7-16,-2 6 6 16,0-1 1-16,-6 8 3 0,-3-2 7 15,-9 7 5-15,3-2 6 16,-14 5 2-16,2-7-4 15,0 2-1-15,-3-9-13 16,0 1-2-16,3 0-8 0,6-8 1 16,3 0-20-16,9-21-9 15,0 5-30-15,9-13-12 32,0 5-35-32,9-2-36 15,-3 5 59-15,6 2 239 31,0 11-45-15,-3-2-8-16,-1 23-46 16,-2-2-25-16,0 23-13 15,0-5-2-15,0 16-8 0,-3-5-1 0,0 13 0 16,0-11 0-16,0 0 0 16,-3-5-5-16,0-10 1 15,-4-3-22-15,1-19-8 16,-3-5-23-16,-3-24-6 0,0 3 11 15,-3-21 8-15,0 5 24 32,-3-11 11-32,4 8 42 15,-1 3 20-15,0 5-6 16,3 3-3-16,0 3-23 16,6 2-8-16,-1 6-10 0,13 4-5 15,-3-2 1-15,6 6 0 16,-3 2-1-16,3 5-2 15,-3 1 5-15,-7 12 1 0,-2-2-2 16,-15 21-3-16,3-5 8 16,-14 8 6-16,2-6-5 15,-9 3-3-15,3-5-4 16,0-5-3-16,3-3-4 16,1-9 0-16,2-1-27 15,9-12-9 1,3 6-11-16,12-23-1 15,-3 4 17-15,17-5 8 16,-2 3 14-16,9-3 8 16,-6 6 6-16,3-1 4 0,-4 1 11 15,4 2 7-15,-6 0-10 16,0 0-4-16,-3-2-4 16,-3 2 1-16,0-3-1 15,-4 6 0-15,-2-3-6 0,-3 3-1 16,0 5 3-16,-9-5 1 15,3 5 0-15,-3 5 1 16,0 1 9-16,0 9 7 16,0-1-1-16,3 10-1 15,0-3 2-15,3 11 0 0,0-6-4 16,3 11-1-16,0-8-6 16,0-2-3-16,0-3-5 15,3-8-2-15,-3 0 1 16,3-11 2-16,-3 0-31 15,3-10-12-15,-3-3-14 32,3-5-4-32,-3-3 31 0,3 1 15 15,-3 4 9-15,0 3 3 16,-1 3 24-16,1 0 10 16,0 2-1-16,3 6 2 0,-3 0-10 15,3 7-4-15,0 1-9 16,6 5-2-16,-3 0 11 15,-3 2 7-15,0-2 4 16,-3 0 2-16,-3 0-6 0,-3 0-4 16,0-8-12-16,-3 0-4 15,0-5-6-15,0-6-1 16,0 1 1-16,9-6 2 16,0 2-17-16,3-4-6 15,0-3-39 1,5-11-14-16,-2 6-45 15,3-11-57 1,3 5 55-16</inkml:trace>
  <inkml:trace contextRef="#ctx0" brushRef="#br0" timeOffset="224941.5568">3723 2040 276 0,'0'13'104'0,"0"-13"-56"0,0 13-27 0,0-13 28 15,0 11-11-15,0-3-2 16,0 18-7-16,0-2-4 15,0 21-13-15,0-2 3 0,0 9 5 0,0-4-2 16,3 2-1-16,-3-7-9 16,6-4-5-16,0-4-5 15,0-11 1-15,0-3-6 16,0-13 0-16,0-3-19 16,-3-10-6-16,0 2-18 0,-3-13-9 15,0 3 5-15,-12-3 3 16,3 3 40-16,-15 5 17 15,3 0 35-15,-11 5 16 32,5 1-7-32,3 4-3 0,3-2-20 15,3 0-6-15,6 0-7 16,15-5-1-16,0 0-7 16,18-3-2-16,-6 2-2 15,9 4 1-15,-3 2 0 16,2-11 1-16,-2 6-7 15,3-6 0-15,-3 1-39 0,0-11-16 16,-3 5-46-16,-3-5-19 16,-4 2-15-1</inkml:trace>
  <inkml:trace contextRef="#ctx0" brushRef="#br0" timeOffset="225094.3119">3875 2204 392 0,'-3'13'148'0,"3"-13"-80"0,3 13-66 31,0-13 30-31,0 3-19 15,0 2-2-15,9-2-9 16,0 2-2-16,3 1 0 0,-4 2 0 0,4-8 2 16,-3 2-23-16,3-4-11 15,-3 2-47-15,0-14-20 16,-3 6-47 0</inkml:trace>
  <inkml:trace contextRef="#ctx0" brushRef="#br0" timeOffset="225294.8926">4080 2043 324 0,'-12'29'123'0,"12"-29"-66"0,-12 21-29 16,12-16 38-16,-5 11-21 16,2 0-5-16,-6 26-6 15,0-7-2-15,-6 28-17 0,3-7-7 0,-6 20-3 16,3-12-1-16,-3 10 0 16,3-10-7-16,-2 2-2 15,2-11-38-15,3-5-16 16,0-7-109-16,3-11-81 15,-21 2 97-15</inkml:trace>
  <inkml:trace contextRef="#ctx0" brushRef="#br0" timeOffset="228044.6315">4417 2032 232 0,'-24'8'88'0,"24"-8"-48"0,-15-77-27 0,15 64 24 0,0-3-23 15,0 3-8-15,3-14-2 16,0 9-1-16,9-11-1 16,-3 8-4-16,6 5-1 0,0-3 2 15,2 17 2-15,1-6 0 16,0 18-1-16,-3 1 1 15,-3 13 1-15,-3-1 14 0,-9 14 7 16,0-2 2-16,-9-6 2 16,3 0-11-16,-9-8-2 15,3 3-6-15,-9-16-3 16,3 3-5-16,-5-22 0 0,2 3-2 16,6-13 0-16,0 5-14 31,18-13-4-31,0 5-41 15,21-5-15-15,-3 0-54 16</inkml:trace>
  <inkml:trace contextRef="#ctx0" brushRef="#br0" timeOffset="228483.931">4952 1397 124 0,'-11'-34'49'0,"11"34"-26"0,-18-40 8 15,18 32 24-15,-12-18-14 16,3 7-4-16,-21-18 1 15,6 8 0-15,-3 0-20 16,4 2 12-16,-1 11 4 0,3 1-14 16,9 28-3-16,0-5-9 15,9 37-3 1,0-8-2-16,15 32 0 16,0-6-2-16,9 27-1 15,-3-11 1-15,0 11 1 16,-1-16-1-16,-2 0-1 15,0-10 1-15,-3-8 1 0,0-6-3 16,-6-21 0-16,0 0-6 16,-12-21-3-16,0-5 3 15,-24-27 2-15,3 3 0 0,-8-11 4 16,5 3 2-16,0 0 4 16,6 5 9-1,7 3 5-15,2 5-3 0,3-3 1 16,6 3-6-16,15 1-1 15,0-1-6-15,23-5-1 0,-5 5-1 16,12-21 1-16,-6 7-2 16,8 1 2-16,-5 6-92 15,15-9-40-15,-7 5-25 16</inkml:trace>
  <inkml:trace contextRef="#ctx0" brushRef="#br0" timeOffset="229617.6958">5447 839 244 0,'-6'-24'90'0,"6"24"-48"0,-6-16-27 16,6 16 24-16,0 0-17 15,0 0-4-15,3 16-9 16,-3-3-4-16,6 27-2 31,0-3-3-31,2 42 3 0,1-13 0 0,6 24 1 16,-3-10 11-16,3-6 7 15,0-8-11-15,3-8-4 16,-3-13-4-16,3-16 0 16,-1-5-2-16,-2-32 2 15,-3 3-4-15,-12-19 0 16,0 8 1-16,-21-13 0 0,3 5 2 15,-11-2 1-15,5 2-1 16,-6 11 1-16,6 2 2 16,1 1 4-16,2 2-2 15,9 5 1-15,0-5-7 16,12 8-3-16,0-5-2 16,12-3 3-16,-3-5 0 0,20-19 3 0,-2 3-12 15,15-14-3-15,-9 12-1 16,5-20 3-16,-5 9 5 15,-3-14 3-15,-3 6 2 16,-6 8 3-16,-4 10-1 16,-2 24 2-16,-3 8-4 31,-6 21 0-31,0-5 1 0,0 37 2 16,0-8 5-16,-3 19 6 15,0-17-5-15,0 17-2 16,0-17-6-16,3 1 0 15,0-11-11-15,6-13-3 16,-3-3-22-16,5-26-9 16,-2 2 15-16,6-23 7 0,-3 4 14 15,-6-1 8-15,0 1 12 16,-3 12 8-16,0-3 3 16,0 13 2-16,-3 0 0 15,6 5 0-15,0 3-9 16,9-13-4-16,-4 2-4 15,10-2-2 1,-6-1-1-16,9-17 0 0,-6 1-2 16,3-7-2-16,-7 5-17 15,1-7-6-15,-3 4 2 16,-3 3 5-16,-3 9 7 16,-6 1 5-16,0 6 3 15,-12 16 3-15,0 0 14 16,-6 29 9-16,3-8 8 0,-3 16 4 15,4-8-11-15,8 6-6 16,0-6-11-16,14-5-4 16,-2-6-5-16,9-10-1 15,-3-3 1-15,12-18 2 16,-3-3-34-16,14-34-16 16,-5 10-125-16</inkml:trace>
  <inkml:trace contextRef="#ctx0" brushRef="#br0" timeOffset="232688.2303">6703 1027 296 0,'-3'15'110'0,"3"-15"-60"0,3 3-52 0,0-3 22 0,3-3-14 15,0 3-1-15,5-7-3 16,-2-1 1-16,6-19-2 16,-3 6-1-16,3-24 3 0,0 5-2 15,-9 3 2-15,0 8 0 16,-9-5 1-16,0 10-2 0,-15 0 1 15,6 11 0-15,-6 16 1 16,3 2 9-16,-2 27 3 16,2-6 1-16,0 11 2 15,3-8-1-15,0 24-2 16,3-8-8-16,6 8-3 16,0-5-5-1,12-11-1-15,-3 0-4 16,18-19 1-16,-3 1-25 15,11-27-8-15,-5-3-30 16,12-15-10-16,-9-3-56 16</inkml:trace>
  <inkml:trace contextRef="#ctx0" brushRef="#br0" timeOffset="234354.7977">7024 164 212 0,'-6'-37'79'0,"6"37"-42"0,-3 0-8 15,3 0 28-15,0 11-12 16,0 2-3-16,-3 24-13 15,3 0-6-15,-3 21-13 16,0-8-2-16,0 40-1 0,3-10-3 16,-3 4-1-16,0-10 5 0,3 11 5 15,0-11-9-15,0-13-2 16,0-11-24-16,6-18-8 16,0-3-23-16,3-24-8 15,-3 3 1-15,3-21 4 16,0 5 26-16,0 0 16 15,0 0 29 1,0 0 15-16,-3 3 20 16,0 5 9-16,0 0-14 15,3 0-6-15,-1 0-21 16,7 0-6-16,0-2-8 16,6-9-3-16,-3 3 2 15,6-8 0-15,-6 3-8 0,-1-16-2 16,-2 5-20-16,-6-8-10 0,0 3 3 15,-9 0 5-15,0 3 19 16,-12 10 8-16,0 0 16 16,-8 16 6-16,2-5 9 15,0 31 5-15,3-10-5 16,-3 26-3-16,3-10-1 31,6 5 1-31,0-3-14 0,6 11-5 16,0-13-4-16,9 2-3 15,0-4-10-15,15-15-4 16,-3-7-22-16,9-8-7 16,-3-5-21-16,5-13-8 15,-5 4-16 1,0-23-21-16,-3 3 44 0,0-14 59 16,-3 11 33-16,-1-5 40 15,-2 10 19-15,-3 6-11 16,-3 2-3-16,-3 11-25 15,0 5-9-15,-3 21-22 0,-3 3 1 16,-3 13 3-16,0 0-2 0,0 8-1 16,0-8 2-16,-3 16 2 0,0-2-9 15,0-12-4-15,3 1-8 16,3-13 0-16,0-4-9 16,3-15-2-16,0-5-1 15,6-13 0-15,0 4 0 16,6-20 2-16,-3 8 4 31,6-22 3-31,-3 11 2 0,2 5 3 16,-2 3-1-16,-3 5-1 15,-3 3 3-15,-6 21 2 16,0 0 2-16,-6 16 1 16,0 0 0-16,-3 10 0 15,0-2-4-15,0 5-3 0,0-5 0 16,3 2 1-16,0-10-6 15,3 0 1-15,0-3-6 16,6-13 1-16,0 0-7 16,9-13-3-16,0-3 3 15,3-13 4-15,0 5 6 0,0-5 3 16,-3 3 2-16,-4 10 2 31,1 0-1-31,-3 16 2 0,-3 3 4 16,-6 10 6-16,0 0-3 15,0 3 0-15,0 0-9 16,3 5 0-16,-3 0-1 16,3-5 0-16,0 0-9 15,6-3-2-15,-3-5-14 16,6-8-6-16,-3 0-4 0,3-8 1 16,-3 0 8-16,3-8 5 15,0 3 8-15,-4-16 6 16,1 8 6-16,-3-3 3 15,0 0 0-15,0-2-2 0,-3 5 1 16,-3 2-1-16,0 1 13 31,-3 7 6-31,0-2 13 16,-3 8 4-16,0 2-5 16,-3 19-4-16,1-3-11 15,-4 16-3-15,3-10-5 0,0 10 0 16,0-3-7-16,6 3-1 15,0-5 0-15,6-3 2 16,0 0-3-16,6-13-2 0,0 3-23 16,6-6-10-16,-4-5-17 15,4-8-4-15,0 0-25 16,3-10-8-16,-3 2 30 16,0-13 15-1,-3 5 30-15,0-5 62 16,-3 5 29-16,3 3-2 0,-7 5-2 15,1 3-23-15,-3 5-7 16,0 16-25-16,-3-3-1 0,0 19 0 16,0-3 1-16,-3 8-1 0,0-5-2 15,0 5 1-15,0-8-10 16,3 3-3-16,0-8-4 31,3-3 0-31,0 0 2 16,6-13 0-16,-3 0-16 15,12-13-4-15,-3 0-8 0,6-19-2 16,-3 3 9-16,3-8 5 16,-4 3 7-16,1 2 6 15,-3-2 2-15,0 7 1 16,0 1 8-16,-6 10 7 0,0 0 8 16,-3 16 6-16,-3-5-7 15,0 20-1-15,-3-1-6 16,0 20 1-16,0-10-7 15,0 13-1-15,0-8-6 16,3 0-2-16,0 0-9 16,6-10-4-1,-3-1-24-15,5-10-11 16,1 0-33-16,3-8-13 16,-3-5-32-1</inkml:trace>
  <inkml:trace contextRef="#ctx0" brushRef="#br0" timeOffset="234824.1116">8414 410 280 0,'6'-29'107'0,"-6"29"-58"0,3-3-29 0,0-2 32 15,-3 10-17-15,0-5-5 16,-3 16-4-16,0-3 0 16,0 17-14-16,0-1 0 0,-6 16 1 15,3-8-5-15,-6 21-2 16,3-10 3-16,4 15 2 0,-1-2-6 15,9-8-3-15,0-3-4 16,5 0-1-16,-2-10 2 16,9-6 0-16,-3-10-10 15,3-18-3-15,-3-4-9 16,0-10-2-16,0 6-25 31,-9-20-10-31,0 7-32 0,-12-4-12 16,3 3-11-1,-21 0 205 1,-12 3-11 0,7 5 11-16,2 0-34 15,6 0-19-15,9-5-11 16,0 5-3-16,9 0-12 16,0-5 2-16,15 2 1 0,-3-2-3 15,18 0 1-15,-3 5-7 0,9-5-3 16,-4 2 1-16,1 3 0 15,-3 3-19-15,-3-3-9 16,-3 0-75-16,-6 0-35 16,-3 0-12-1</inkml:trace>
  <inkml:trace contextRef="#ctx0" brushRef="#br0" timeOffset="447564.881">16248 6318 240 0,'-26'11'90'0,"26"-11"-48"0,-3 2-27 16,3-2 26-16,3-2-20 15,0 2-6-15,6-8-9 16,-3 3-3-16,5-11-1 16,1 3-4-16,9-19 1 0,-3 5 1 15,15-15 2-15,-6 5-36 16,8-3-15-16,-8 8-17 0,-3 1-7 15,-3 2 7 1,-6 5-20-16,-3 3 29 16</inkml:trace>
  <inkml:trace contextRef="#ctx0" brushRef="#br0" timeOffset="447885.6347">16296 5890 220 0,'-12'-6'85'0,"12"6"-46"0,-3-2-17 0,3-1 28 15,0 0-15-15,0 1-3 16,0-1-14-16,0 0-6 16,3-2-7-16,0 0-4 0,6-3 0 31,0 0-1-31,12-5 2 0,-3 2-1 16,12-13-1-16,-4 9 1 15,4-7 1-15,-3 4-3 16,-3 5 0-16,-3 2 1 15,-7 16 2-15,1-2 19 16,-9 18 8-16,0-2-1 16,-9 10 0-16,3 0-11 0,-6 13-5 15,0-5-7-15,0 6-4 16,0-6-3-16,6-3 1 16,0-5-50-16,12-5-23 15,-3-3-94 1</inkml:trace>
  <inkml:trace contextRef="#ctx0" brushRef="#br0" timeOffset="449751.4969">16817 5374 80 0,'-3'-14'30'0,"3"14"-16"0,18-23 16 0,-15 17 21 0,3-4-5 15,0 2-2-15,0-3-19 16,-3 1-5-16,3 2-12 15,-3 2-5-15,3 1 0 0,-3 0 0 16,0 2 1-16,0 1-5 16,-1 2 1-16,1 0 4 31,0 2 5-31,0-2-1 0,0 3 3 16,0 0-4-16,0-1 1 15,0 1 6-15,0-1 3 16,0 1 5-16,0 5 3 15,0 0-4-15,-3 8-1 16,0-3-5-16,0 21-1 16,0-4-6-16,-6 25-3 0,0-7 4 15,0 15 2-15,0-10-2 16,0 0 0-16,1-8-5 16,2 0-1-16,3-5-3 0,0-6-3 15,0-5 2-15,8-13 0 16,-2-3-10-16,6-15-3 31,-3-1 0-31,6-21 1 0,-3 3 8 16,3-19 2-16,-3 9 3 15,0-1 0-15,0 5 0 16,0 12 2-16,-4 1-1 16,1 14 2-16,0 0-2 15,0 11-1-15,-3-3 1 16,0 8 1-16,0-3-1 0,-3 0-1 15,0-2 1-15,0-3-1 16,0 0-11-16,0-6-5 16,0 1-19-16,3-8-5 15,0-1-14-15,0-2-7 16,0 0 27-16,3 1 14 16,0-1 13-1,0 0 5-15,-3 2 30 16,0 4 14-16,-1-1-8 0,-2 6-5 15,0-3-12-15,0 2-4 16,0 1-7-16,0-3-2 16,0 0-2-16,0-5 1 15,-3 2-24-15,0-13-11 16,0 3-19-16,-3-13-6 0,0 4 24 16,0 1 11-16,0 3 26 15,0 2 11-15,0 3 20 16,0 5 8-16,3 2-7 15,3 14-4-15,-3-2-14 16,6 7-4-16,0-3-8 16,3 4-2-16,-3-4-4 0,12 1-1 15,-3-3 1-15,3-6 0 16,-3 1-3-16,3-11 0 16,-1 3-14-16,1-11-4 15,-3 3 9-15,-3-3 3 16,-3 3 9-16,-3-1 2 0,0 4 2 31,-6 2 2-31,0 0 6 16,-6 5 2-16,0 1-7 0,-3 7-2 15,3 0-5-15,-3 19-1 16,3-6 1-16,-3 14 0 16,0-5 2-16,0 7 3 15,1-5-2-15,5 0 0 16,0-5-3-16,9-5-3 0,-1-3-3 15,10-9 1-15,-3-1 1 16,6-4 2-16,-3 1-1 16,0 0 1-16,0-1 4 15,-3 14 1-15,-3-5 25 16,-3 7 11-16,0-2-6 16,-6 19-4-1,0-6-9-15,-9 13 0 16,0-5-11-16,-6 5-3 15,3-5 0-15,-12-2 3 16,3-6-4-16,-9-13-3 16,4-3-21-16,-7-26-10 15,6 2-7-15,-6-28-4 16,7 4-19-16,2-23-10 0,6 10-47 16,15-28-27-16,0 9 71 15</inkml:trace>
  <inkml:trace contextRef="#ctx0" brushRef="#br0" timeOffset="450305.6435">17421 5075 244 0,'39'8'90'0,"-39"-8"-48"0,12 50-20 0,-9-42 28 0,0 16-11 15,0-1 0-15,-3 22-9 16,0-5-4-16,-3 32-14 16,0-12-3-16,-6 15 1 0,3-12-4 15,-6 8-1-15,6-10-2 16,0-5-3-16,3-8-6 31,0-11-4-31,0-8-19 0,0-21-6 16,0 0-9-16,3-22 0 15,0 4 17-15,9-14 9 16,0 0 15-16,6 8 7 16,-6 0 14-16,3 8 8 15,-3 3 0-15,3 8-1 0,0-1-11 16,2 1-4-16,-2 0-6 15,6-1-1-15,-3-2-3 0,6 0-1 16,-3 0 1-16,3-5 2 16,-4 0-8-16,4-11-3 15,-3 3-9-15,-3-3-3 16,-3 3-3-16,-3 2 0 31,0 0 11-31,-3 3 5 0,-3 1 8 16,-3 7 2-16,0 0 11 15,-6 10 6-15,3-2 3 16,-6 5 2-16,3-2 0 16,0 2 2-16,3-2-8 15,3 5-3-15,0-3-8 16,6-3-3-16,0-2-4 0,6-2-3 16,0-4 4-16,3-2 3 15,-3 0-3-15,2-5-3 16,-2 0-8-16,0-9-2 15,0 4-26-15,-3-3-11 16,-3-1-97-16</inkml:trace>
  <inkml:trace contextRef="#ctx0" brushRef="#br0" timeOffset="450989.3814">18302 5503 268 0,'-3'-13'101'0,"3"13"-54"0,-3-13-28 0,3 10 29 16,0 1-8-16,0-1-1 15,-9 6-14-15,1-1-2 16,-7 9-14-16,3-1 1 0,-6 9 1 0,3-3-6 16,0 5-1-16,0-3 0 15,6 4 0-15,3-4-7 16,12-2 0-16,0-3-1 15,12-7-1-15,-3-1 4 16,9-8 0-16,-3 3-6 16,8-5-3-16,-5 2 6 0,0 3 3 15,-6 0 4-15,-12 11 1 16,0-3 17-16,-12 10 9 16,0-2-2-16,-12 5-2 15,3-2-14-15,-15-1-5 16,7-2-5-16,-7-8 1 15,3 0-15 1,6-13-7-16,3 0-19 16,18-25-8-16,0 7-20 0,15-22-7 15,-3 8-44 1,12-16-59-16,-3 8 56 16</inkml:trace>
  <inkml:trace contextRef="#ctx0" brushRef="#br0" timeOffset="451189.2499">18543 5093 312 0,'9'8'115'0,"-9"-8"-62"0,3 40-31 15,0-35 31-15,-6 22-13 16,0-1-3-16,-6 19-8 16,0-5-4-16,-11 23-13 15,5-7 6-15,-6 15 2 0,3-13-10 16,3 9-3-16,3-12-5 16,3-5 1-1,0-5-18-15,6-10-6 16,0-3-19-16,6-22-5 15,0 1-27-15,9-25-9 16,0 4-65 0,6-22-37-16,-3 6 89 15</inkml:trace>
  <inkml:trace contextRef="#ctx0" brushRef="#br0" timeOffset="451806.1817">18508 5620 304 0,'-15'-6'115'0,"15"6"-62"0,-3-15-44 0,3 12 27 16,3-5-22-16,0 0-7 31,3-5-8-31,0 0 0 0,12-9 1 16,-7 4 0-16,7-3 2 0,-3 2-3 15,3 6 0-15,-3 0 1 16,0 7 2-16,-3 1 3 16,0 16 2-16,-3-3 14 15,-3 21 9-15,-1-3-5 16,-5 14 0-16,0-6-12 0,-2 3-3 16,-1-5-6-16,3 0-1 15,0-6-12-15,3-2-7 16,-1-5-33-16,4-11-14 15,0 0-46-15,3-19-21 16,0 0 11 0</inkml:trace>
  <inkml:trace contextRef="#ctx0" brushRef="#br0" timeOffset="452106.3216">18788 5588 312 0,'0'3'115'0,"0"-3"-62"0,2 0-33 0,1 0 30 15,0 0-21-15,0 0-3 16,3-3-14-16,-3 0-5 15,9-5-4-15,-3 0-5 0,3-5 1 16,0 0-21-16,0-5-10 0,-3 2-17 16,0-3-5-16,0 3 22 15,-6 3 11-15,-3 2 22 16,-6 11 12-16,0 0 20 16,-6 11 9-16,0-3 1 15,-3 18-2-15,3-2-7 16,0 11-1-16,0-6-10 0,3 2-4 15,0-1-14-15,7-4-2 16,-1-2-5-16,8-8 0 16,1-3-18-16,9-13-9 15,0 0-36-15,9-24-14 16,-6 6-81 0</inkml:trace>
  <inkml:trace contextRef="#ctx0" brushRef="#br0" timeOffset="452322.1737">19100 5112 340 0,'-3'16'129'0,"3"-16"-70"0,0 42-53 0,0-34 28 15,0 16-7-15,0-3 2 16,-9 19-5-16,3-6-1 0,-6 24-12 16,0-10-2-16,-3 10 1 0,4-10-6 15,2-1 0-15,3-7-18 16,9-11-7-16,-3-5-28 15,12-21-9-15,-3-1-40 16,5-28-17-16,-2 5-12 31</inkml:trace>
  <inkml:trace contextRef="#ctx0" brushRef="#br0" timeOffset="452938.2536">19189 5204 304 0,'3'-13'115'0,"-3"13"-62"0,0 13-35 0,0-13 31 16,0 16-20-16,0 0-6 15,-3 19-8-15,0-6-2 16,-3 18-7-16,0-7-2 0,0 15 2 0,1-7-1 16,2 0 0-16,0-9-6 15,6-4-1-15,-3-6-32 0,8-13-13 16,1-3 2-16,12-18 1 16,-3-1 12-16,3-15 7 15,-3 5 15-15,0-5 6 16,-3 3 18-16,-1-1 8 0,-2 3-2 15,0 0-1-15,-3 3-5 16,0 0-1-16,-3 2 4 16,-3 3 1-16,0 3-1 15,-6 5 2-15,0 0-1 16,-6 5 0-16,3 1 2 16,-3 10 0-1,0-3-9-15,3 8-2 16,0-2-5-16,6 2-1 15,0-3-3-15,6-5-1 16,-3-2-4-16,6-8 1 16,0-1-11-16,3-10-3 15,-3 3-11-15,6-13-4 16,-3 2 2-16,0-8 4 0,0 5 13 16,0-2 5-16,-1 3 7 0,1 2 1 15,-3 3 27-15,0 5 12 16,-3 0-7-16,0 10-4 15,0 1-11-15,-3 13-3 16,0-3-3-16,-3 8-1 31,0-2-1-31,0 2 0 16,0-3-2-16,0-2 1 0,0-2-4 16,3-12 0-16,0 1-1 15,3-16 1-15,-3 2-2 16,3-2-1-16,0 0-2 15,3-1 1-15,0 4-34 16,0-1-17-16,-3 3-130 16</inkml:trace>
  <inkml:trace contextRef="#ctx0" brushRef="#br0" timeOffset="455508.3309">19841 5432 168 0,'-12'16'66'0,"12"-16"-36"0,-3 10 4 0,3-10 29 0,3 3-17 16,0 0-4-16,3-1-15 15,-3 1-8-15,6-6-10 16,0 1-4-16,0-6 1 0,0 0-3 31,0-11 0-31,0 3-8 0,0-5-2 16,0 3-3-16,-3-1 1 15,-3 3 7-15,-3 3 3 16,0 2 1-16,-9 14-2 16,3 0 3-16,-6 13 2 15,0 0 2-15,0 13 3 16,0-6-1-16,0 12 2 0,3-6-2 16,3 3 0-16,3-6-10 15,6-5-1-15,-3-2 0 16,9-11 3-16,0-3-20 15,3-18-7-15,-3 2-3 16,6-13 3-16,-3 3 7 0,6-13 7 31,-4 5 5-31,1-3 4 16,-3 6 6-16,0 4 3 0,-3 7 15 16,-3 9 9-16,0 1-7 15,-3 16-4 1,0-4-4-16,-3 15 0 0,0-4-8 15,-3 11-2-15,3-2-1 16,0 4 0-16,0-4-5 0,0-3 1 16,0-6 0-16,6-7 0 15,0-3-18-15,9-16-5 16,-3 0-7-16,6-21 1 16,-4 5 3-16,7-13 3 15,-3 5 8-15,0-2 7 16,-3 5 5-16,0 8 4 0,-3 5 4 15,-3 13 2-15,-3 0 5 16,-3 14 5-16,0-3-5 16,-1 8-2-16,1 0-1 0,3 2 1 15,0-2-5-15,3-3-1 16,0-2-2-16,6-6-2 31,-3 0-2-31,0-5 1 16,0 0-4-16,3-10 1 0,-3 2-5 15,3-11 1-15,-4 4-3 16,1-9 0 0,0 5-3-16,-3-2 1 0,-3 2 7 15,-3 4 5-15,0 1 2 16,-3 6 2-16,0 1 7 0,-3 9 3 16,0 1-2-16,-3 13 1 15,0-3-5-15,0 5 1 16,3-2 1-16,0 5 5 15,0-2-8-15,3 0-1 16,0-4-5-16,6-1-1 16,-3-4 3-1,6-5 1-15,0-2-17 16,6-8-5-16,0 0-22 16,6-9-7-16,-3 4-16 0,2-6-7 15,-2 0 0 1,0-3 10-16,0 4 43 15,-3-1 77-15,0 2 37 16,-3 9-21-16,-3 0-13 16,-3 10-25-16,-3 0-10 0,-3 11-15 15,0-2-3-15,0 7-2 0,0-3-3 16,-3 3-1-16,3-5 8 16,0 0 4-16,0-3-5 15,3-7-1-15,-3-1-3 16,5-13-1-16,-2 0-10 0,6-13-2 15,0 2-9-15,6-4-3 16,-3 1 1-16,3 4 3 16,0 2-15-16,3 5-8 15,-3 4-5-15,2 1-1 16,1 1 18-16,3 0 10 31,-3-1-14-31,6-2-7 0,-6 3 19 16,0-5 9-16,-4 2 35 15,-2 0 18-15,-3 0 11 0,-9 5 6 16,0 0-13-16,-9 9-5 16,3-4-11-16,-6 9-3 15,1-3-10-15,-1 5-1 16,3-2-9-16,0 2-3 0,0-2-1 16,3-1-1-16,3-2-5 15,3 0-1-15,0-3 1 16,9-7 0-16,-3-1-6 15,9-8-3-15,-3 3-5 16,5-7-2-16,-2 1 1 16,9-1 0-1,-6 1 6-15,6 4 6 16,-6 2 3-16,0 2 1 16,-4 4 13-16,-2 10 6 15,-3-3 10-15,-3 14 7 16,-3-4 1-16,-6 15-1 15,0-7-13-15,-6 12-4 16,0-6-7-16,-5 5 0 0,2-5-5 16,-3-2 1-16,3-6-18 15,0-10-6-15,0-1-16 0,3-15-8 16,0 2-25-16,6-13-11 16,0 3-54-1,12-8-44-15,0 2 72 16</inkml:trace>
  <inkml:trace contextRef="#ctx0" brushRef="#br0" timeOffset="455840.1119">20987 5329 252 0,'6'10'96'0,"-6"-10"-52"0,15 11-18 16,-12-11 31-16,3 3-21 15,0-1-8-15,3 3-10 16,-3 1-4-16,6-1-8 31,-3 0-6-31,3-2-1 0,-1 0-10 0,4-6-5 16,-3 3-32-16,6-11-11 15,-3 3-21-15,12-7-7 16,-6 1 33-16,2-7 19 16,-2 3 33-16,-3-1 14 15,-3 3 58-15,-3 3 27 16,-3 0-1-16,-6 10-2 0,0 1-29 16,-12 15-10-16,0-3-17 15,-9 19-4-15,3-2-6 0,-3 15 0 16,0-7-14-16,-2 10-3 15,2-8-7-15,-3 5-1 16,3-8-17-16,0 1-7 31,3-6-39-31,0-5-14 0,4-6-128 16</inkml:trace>
  <inkml:trace contextRef="#ctx0" brushRef="#br0" timeOffset="456839.9588">17046 6392 260 0,'-18'3'99'0,"18"-3"-54"0,6-5-55 16,3 5 14-1,3-8-8-15,3-3 3 16,12-2 6-16,23-3 7 16,16-5-6-16,8-3 1 0,28-2 3 15,17-6 0-15,0 3 4 16,24-3-5-16,-1 0-1 16,22 1-6-16,-3 1-2 15,11-7 0-15,4 3 2 0,3 2-1 16,5-2 2-16,-8-1-4 15,5 4 0-15,-11 2 1 16,9-3 0-16,-16 0 0 0,-70 16 0 16,-13 3 0-16,24 0 2 15,-14 0-1-15,2 5-1 16,-15 0 1-16,7 2-1 0,-16 1 0 16,0 0 0-16,-11 2 0 15,-3 0 0-15,-13 1-3 16,-5 2 2-16,-6 0-8 15,-6 0-4-15,-4 0-20 16,-2 0-8-16,-3 0-59 31,0-3-42-31,-3 3 59 16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50:40.52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15361 4495 256 0,'-26'6'96'0,"32"-6"-52"0,3 0-69 0,-1 0 6 16,7 2 4-16,6 6 6 31,3 3 3-31,6-1 2 0,14 4 3 16,13-1 0-16,11 0 3 0,1-2-3 15,14-1 0-15,13-2 1 16,2 0 0-16,0-3 0 15,15 3 0-15,6-2 2 16,-3 2 1-16,9-1-4 16,0-1 1-16,-6 2 0 0,12 0 2 15,0-3-1-15,-9-2 2 16,9-1 11-16,0-2 8 16,-6 0-11-16,0 0-4 0,0-2-2 15,-6-1 1-15,-6 3-1 16,7 3 2-16,-4-1 0 31,-6 3 1-31,0 3-2 0,6 0 1 16,-3 3-4-16,-12 0 0 15,6-1 8-15,1-2 4 16,-7 0-7-16,-6 0-4 16,-6-3-3-16,10-2-1 15,-4 0 0-15,-3-1 2 16,-15 1-1-16,-5-6 2 0,17-2-2 15,-17 0-1-15,-13-1-21 16,-11 1-11-16,-15-3-53 16,-19-8-64-1,-31-5 37-15</inkml:trace>
  <inkml:trace contextRef="#ctx0" brushRef="#br0" timeOffset="563.8104">15984 4580 284 0,'-30'0'107'0,"33"0"-58"0,3-3-66 15,6 1 14-15,8-1-4 16,13 3 1-16,9 0 1 16,8 3 1-16,10-3 3 15,29-3 0-15,10 3 3 0,8-3 12 16,21-5 6-16,-3 3-8 15,18-3-4 1,5-5-8-16,-8 5 0 16,18 0 0-16,-9 0 0 15,0 3-3-15,0-3 2 0,-10 3 1 16,4-1 2-16,-3 6-1 16,-12 0 2-16,-3 8-2 15,3 0-1-15,-12 5 1 16,-9 3 1-16,-8 0-1 0,5-3 2 15,-3 3 7-15,-6-2 5 16,-11-1-7-16,-7-3-2 16,3 1-6-16,-5-3-1 15,-7-3 1-15,-2 0 2 16,-10 1-1-16,-8-4 2 16,-9 1-29-16,-10 0-11 0,-5-3-200 31,-33-16 122-31</inkml:trace>
  <inkml:trace contextRef="#ctx0" brushRef="#br0" timeOffset="2369.5863">15873 3061 112 0,'-8'-8'44'0,"8"8"-24"0,-12-8-4 15,12 6 16-15,-6-1 0 16,0 0 3-16,-6 1 1 0,3 2 2 15,-6 0-21-15,0 0-1 0,-6 2-1 16,3 1-6-16,-5 13-1 16,2 0-4-16,3 2-3 15,3 1 0-15,3 5 1 16,3-6-6-16,12 6 1 0,0-3 1 16,15-2 3-16,-3-3-2 15,12-3 0-15,-4-3 3 16,1 4 1-16,-3-1-4 15,0-3 1-15,-3-2 0 16,-6 8 2-16,0-3 25 16,-9 11 14-1,0-8-7-15,-12 16-2 16,0-6-15-16,-18 9-3 16,3-3-6-16,-9-6-3 15,4 0-2-15,2-4-3 16,3-7 1-16,6-4-1 15,3-3-29-15,15-16-10 0,0 3-21 16,18-19-7-16,0 5-22 0,12-12-6 16,-3 2 5-1</inkml:trace>
  <inkml:trace contextRef="#ctx0" brushRef="#br0" timeOffset="2707.2593">15951 3183 220 0,'0'24'82'0,"0"-24"-44"0,-3 58-27 0,3-50 21 0,-3 21-15 15,3-8-4-15,-3 19 5 16,3-6 5-16,0 9-12 16,0-6-6-16,3 2-3 0,0-4-2 15,9-11 0-15,-3-3 0 16,17-27 0-16,-2 1-11 16,6-29-3-1,-3 5 2-15,3-27 3 16,-7 8 5-16,-2-7 2 15,-3 7 2-15,-3 6 2 16,-3 10 3-16,-6 16 4 16,0 3 7-16,-6 26 4 15,0-2-1-15,-6 21-2 0,0-3-7 16,3 13-4-16,0-8-3 0,6 6 0 16,0-5-2-16,6-4-1 15,0-4-24-15,3-17-11 16,-3-2-31-16,3-29-13 15,-4 3-31 1</inkml:trace>
  <inkml:trace contextRef="#ctx0" brushRef="#br0" timeOffset="3123.2446">16296 2678 196 0,'-3'-56'74'0,"3"56"-40"0,3-18-24 15,-3 15 20-15,0 3 8 16,0 0 7-16,3 21-20 15,0-8-7-15,3 35-11 16,-3-11 6-16,0 29 4 0,0-8 2 0,-3 24 3 16,0-13-10-16,0 10-4 15,0-12-3-15,0-1-1 16,0-11-2-16,3-7-2 16,0-11 1-16,0-18 1 15,0-4-1-15,3-28-1 0,0 3 1 16,6-22 1-16,-3 5-3 0,8-4-2 15,1 7 2-15,0 5 0 16,-3 6 1-16,3 13 2 16,-3 0-1-16,-6 13-1 15,-3 1 12-15,-9 9 4 16,3 1-6-16,-12 5-1 31,0-2-3-31,-6 7 1 0,3-5-4 16,-3 0-2-16,0-5 2 15,4-5 0-15,2-3-10 16,0-9-3-16,3 1-61 16,3-18-26-16,0 5-58 15</inkml:trace>
  <inkml:trace contextRef="#ctx0" brushRef="#br0" timeOffset="6614.0068">16710 2942 140 0,'0'0'52'0,"0"0"-28"0,0-2-15 16,0 2 16-16,0 0-1 15,0 0 1-15,0 0-12 16,0 0-5-16,-3 5-5 16,0 0 8-16,0 6 6 0,0-1-3 15,-6 6 2-15,0-3 0 0,-3 6-1 16,3-3-5-16,0 2-4 16,0 1-6-16,6-6-2 15,0 0-2-15,9 1 3 0,-3-4 0 16,6 1 1-16,-3-3 0 15,9-3 0-15,-3 0 0 16,6 3 0-16,-3 0 0 31,6 3 2-31,-4-1-1 0,-5 9-1 16,-3-3 25-16,-9 5 12 16,0-5-12-16,-12 13-3 15,3-5-8-15,-5-1 1 16,2-1-6-16,-12 1-3 15,3-4-3-15,-3-3-3 16,3-3 3-16,7-5 0 0,2 0-19 16,12-16-7-16,0 3-12 15,14-19-6-15,-2 5-5 16,9-31-1-16,-3 10 1 16,15-18 2-16,-3 13 10 15,8-16 6-15,19-34 14 0,-27 37 9 31,-4 10 5-31,-2 1 3 16,-6 7 23-16,-3 8 10 16,0-2-3-16,-6 23 0 0,0 3-5 15,-6 27-3-15,0-3-2 16,-12 23 0-16,3-4-13 16,-9 31-3-16,3-8-3 15,-6 19 0-15,3-14-2 0,6 14-2 16,0-8 1-16,9-8-1 15,0-11-3-15,15-16 2 16,-3-5-1-16,3-31-2 16,0-1-22-16,-3-21-7 15,-3 3 9-15,-15-8 9 16,3 5 9-16,-24-2 4 0,6 5 15 16,-9 5 8-16,4-3 10 15,-1 11 3-15,6 0-14 16,0 3-4-16,3 0-12 15,9 0-5-15,0-1-3 16,12 1 0-16,0 0 3 0,21-6 0 31,-3-2 3-31,15-3 3 16,-6 0-2-16,2 0-2 16,-2 0 0-16,3 0-1 0,-6 6 0 15,-1-3 2-15,-2 5-1 16,-3 2-1-16,-3 1-2 15,-3 13 1-15,-3-3 1 16,-3 19 0-16,0-5 0 0,-6 15 2 16,0-5-1-16,-3 14-1 15,0-9 18-15,0 8 8 16,0-5-13-16,-3-8-5 16,3 0-5-16,0-7-3 15,0-4 3-15,0-15 2 16,0-1-7-1,5-17 0-15,-2-1 2 16,9-19 2-16,0 4 0 16,12-12 1-16,-3 4-2 15,9 2-1-15,-6 5-17 16,5 5-9-16,-2 3-6 16,0 9-3-16,-6 1 14 0,0 6 8 15,-4 1 5-15,-2 4 6 16,-3 3 1-16,0-8 3 15,0 3-3-15,-6-1 0 0,0 1 1 16,-3 0 2-16,0 2 1 16,-3 6 3-16,0-3 12 15,-9 10 6-15,3 1 1 16,-12 18 0-16,6-3-3 0,-6 6 1 31,3-5-13-31,1 7-3 16,2-2-5-16,9-6-2 15,0-2-2-15,12-8 1 16,-3-3 1-16,8-13 2 16,1 0-1-16,3-21-1 15,-3 3 1-15,9-20-1 0,-6 4 0 16,3-3 0-16,-4 0 0 16,-2 8 0-16,-3-3 0 15,-3 8 0-15,0 6 0 16,-6 10 0-16,0 3-9 15,-3 18-2-15,0-8 12 0,-3 19 6 16,0-3-2-16,3 8-3 0,0-5-1 16,3 0-1-16,0-3 0 15,3-2 0-15,0-4 0 16,12-4 0-16,-3-3-11 16,11-8-3-16,-2 0-17 15,9-21-8-15,-6 2-12 31,3-20-4-31,-7 4 21 0,7-23 10 16,-3 10 15-16,0-18 8 16,-3 11-1-16,2-6 1 15,-2 8 1-15,-9 8 0 16,0 5 22-16,-9 14 10 16,0 2-8-16,-6 21-1 15,0 1-4-15,-6 28-1 0,3-2 2 16,-6 23 2-16,0-7-8 15,0 26-3-15,3-10-2 0,0 13-1 16,0-11-7-16,3 0 0 16,0-10-1-16,3-6 0 15,0-5 0-15,6-16 0 32,-3 0-3-32,6-29 0 0,-3-2-36 15,-3-27-16-15,0 5-30 16,-9-16-11-16,3 9 37 15,-9 2 74 1,3 5 53-16,-14 11-3 16,2 2-2-16,-9 9-19 15,6 2-5-15,-6 13-22 0,7-2-4 0,8 13-1 16,3-3-7-16,18 11-1 16,0-3-2-16,14 5 1 15,-2-5-4-15,12-2 0 16,-6-3 3-16,27-11 1 15,-10 0-1-15,13-10 1 16,-10 0 0-16,10-11 1 0,-9 3-5 16,2-11-1-16,-5 3 1 15,-3-6 2-15,-7 9 0 0,-14-9-1 16,0 6 1-16,-12 3-1 16,0-4 0-16,-12 9 0 15,3 3 0-15,-9 12 2 31,0 4 1-31,-6 12 1 0,4 1 4 16,-7 23 3-16,3-5 5 16,3 5 2-16,3-5-5 15,9 6-3-15,0-6-8 16,12 0-1-16,0-5-1 16,6-3 2-16,-3-8-1 15,12-11 2-15,-4-2-2 0,16-10-1 16,-6-1 3-16,9-10 0 15,-7 2-30-15,4-13-14 16,-6 1-100 0,-3-1-77-16,-7 3 83 15</inkml:trace>
  <inkml:trace contextRef="#ctx0" brushRef="#br0" timeOffset="17840.8537">10611 5083 196 0,'-12'16'74'0,"12"-6"-40"0,3 32-42 0,-3-36 12 15,3 20 0-15,0 17 2 16,0-12 0-16,0-4 1 0,3 4-4 15,0-1 5-15,6 1 2 0,0-4-1 16,11 5 0-16,-2-6-3 31,12 3 1-31,-6-5-4 0,11-3-2 16,-5-2 4-16,9-6 1 16,26 0-2-16,7-10-3 15,2-6 0-15,-26-5 1 16,-10 3-1-16,10-3-1 15,29-3-2-15,-23 3 1 16,-9 3 1-16,14-3 0 0,27-2 0 16,-32 4 0-16,-9 1 0 15,17-3 2-15,-8 3-1 16,11-1 2-16,-11 1-2 16,5 5-1-16,30 5-2 15,-29 1-1-15,-13-4 8 0,7 12 6 31,-6-4-3-31,2 11 0 16,-5-2-4-16,2 10-3 0,-8-5 0 16,12 5-1-16,-10-5-3 15,10 2 2-15,23 9 3 16,-29-20 3-16,-6 1-7 16,2-8 0-16,-8-2 0 15,9-17 3-15,-7 0-5 0,13-20-1 16,-6 4-5-16,5-7 1 15,-5 5 5-15,5-3 2 16,-8 5 2-16,3 6 2 16,-7 5 1-16,13 9 3 15,-9 1-1-15,8 6 0 16,-5 0-6 0,6 13 1-16,-10-2-2 15,4 8 0-15,-6-4 2 16,14 4 0-16,-8-3-3 15,11-3 2-15,-8-2-1 16,9-6-2-16,-10-2 3 0,10-6 0 16,-10 0 1-16,22-5 2 15,-10 0-1-15,13 0 2 16,-13 1-4-16,19-4 0 0,-13 0 1 16,19 1 0-16,-13-1-3 15,18 3 0-15,-14 3 4 16,20-3 1-16,-15 0 0 15,21 3 1-15,-14 0-4 16,17-1-2-16,-12 1 2 0,21 0 2 16,-17-1-2-16,14-2 0 15,-18 0 1-15,24-2 0 16,-15 2-3-16,9-3 2 16,-14 3 1-16,20-2 2 15,-15 2-1-15,9-3-1 16,-18 3 3-1,22-5 0-15,-16 3-4 16,6-4-1-16,-15 4 1 16,15-3 2-16,96-11 0 15,-120 13 2-15,-8 3-4 16,-1-2-2-16,-8-1 2 0,8-2 2 16,-11 2 0-16,8-5 2 15,-11 3-2-15,-1-8-1 16,-5 2-13-16,-7-10-4 0,-5 8-44 15,-3-19-18-15,-6 6-8 16</inkml:trace>
  <inkml:trace contextRef="#ctx0" brushRef="#br0" timeOffset="20227.6857">13346 5839 196 0,'-6'-26'74'0,"6"26"-40"0,-6-13-11 0,6 10 26 0,0 3-16 15,0 0-4-15,-3 16-13 16,0-6-3-16,1 28-7 16,-1-7-4-16,-6 30 1 0,0-8 0 15,-3 11 1-15,3-12 4 31,0 9 5-31,0-8-7 0,3-5-3 16,0-8-5-16,3-14-1 16,3-2-3-16,3-22 1 15,-3 1-6-15,0-13-3 16,0 2 3-16,-12-8 2 16,0 2 7-16,-12 4 3 15,1-1 1-15,-1 9-2 0,3-1 1 16,-3 6-1-16,6-1 4 15,0 4 2-15,4-1-2 16,5 5-1-16,0 1-3 0,9 2-1 16,0-2-1-16,9-1-2 15,-3 1-13-15,17-8-6 32,-2-3-4-32,15 2 1 0,-6 1 10 15,5-14 5-15,-8 3 7 16,0 1 2-16,-3-1 8 15,0-3 4-15,-6 0 14 16,-1 1 10-16,-2 2-12 16,0-5-2-16,-3 2-12 15,0-2-3-15,0 2-3 0,3-2 1 16,-3 2-2-16,5 4 2 16,-2-1-7-16,6 0 1 15,-3 0 3-15,3 5 4 16,-3 0-1-16,-3 9 0 15,-3-1-1-15,-9 8 1 16,0-2 9-16,-9 10 7 0,3-2-4 31,-9-1 0-31,0-2-9 16,-6-13-2-16,3-1-2 16,-3-2 1-16,0 0-4 0,3 5-2 0,4 1 2 0,2-12 0 15,0 1-17-15,6-3-5 31,0 0-24-31,9-2-10 0,-3 2-39 16,6-3-46 0,-1 1 42-16</inkml:trace>
  <inkml:trace contextRef="#ctx0" brushRef="#br0" timeOffset="20427.7942">13733 6173 236 0,'9'5'88'0,"-9"-5"-48"0,3 3-12 0,0-3 32 16,-3 8-16-16,0-3-2 15,0 16-19-15,0-2-4 16,-3 31-11-16,0-8-3 0,-3 14-1 16,0-11-2-16,0 13 1 15,0-10-2-15,3-1 2 16,0-7-15 0,0-8-5-16,1-6-37 15,2-13-16-15,0-2-73 16</inkml:trace>
  <inkml:trace contextRef="#ctx0" brushRef="#br0" timeOffset="20743.4049">13674 6199 272 0,'0'-10'104'0,"0"10"-56"0,12-8-47 0,-9 5 19 0,6 0-11 16,0 1-3-16,5-1-3 15,1 3 0-15,3 0-2 16,-3 0-1-16,3 3 1 0,-3-1 1 15,3 1 1-15,-4 0-1 16,1 5 1 0,-3-3 20-16,-6 8 12 15,0-2-1-15,-6 5 3 16,0-3-15-16,-6 8-5 16,3-5-8-16,-15 0-1 15,1-3-5-15,-10-2-2 16,3-1 0-16,-6 1-1 15,6-3-3-15,4-3 0 0,2 0-38 16,9-2-17-16,3 0-33 16,15-3-13-16,-3 0-24 15</inkml:trace>
  <inkml:trace contextRef="#ctx0" brushRef="#br0" timeOffset="21261.7964">14218 6226 268 0,'-11'-11'101'0,"11"11"-54"0,-6-8-50 0,6 5 16 15,-6 1-3-15,3-1 4 16,-9 1-4-16,3-1 0 15,-9 3-6-15,3 0 4 0,-9 8 4 16,3-3 3-16,1 11 3 16,2-3 1-16,3 11 3 15,0-5-10-15,6 4-4 0,0-1-8 16,9-4 0-16,0-2 0 16,12-8 2-16,-3 0-1 15,12-11-1-15,-3 1-6 16,3-14-4-16,-4 0-10 15,7-5-5-15,-6 2 9 0,0-7 4 32,-3 2 10-32,-3 0 3 15,0 5 1-15,-3 4-2 0,-4 1 1 16,1 17 1-16,-3-3 8 16,-3 11 5-16,0-1 4 15,0 11 1-15,0-2-9 16,0 7-2-16,0-4-7 15,3 1-2-15,-3-2-2 0,6-5 0 16,-3 0-47-16,3-8-21 16,0-3-67-1,9-18-38-15,-6 3 81 16</inkml:trace>
  <inkml:trace contextRef="#ctx0" brushRef="#br0" timeOffset="21628.7636">14406 6170 268 0,'-12'11'101'0,"12"-11"-54"0,-9 18-37 15,9-15 23-15,0 10-7 16,0-2 2-16,-3 12-1 0,0-1 1 16,0 4-15-16,3-5-3 0,0 3-3 15,0-3-6-15,0-5-2 32,0-3-3-32,9-7 3 15,0-1-5-15,3-10 0 0,0 2-19 16,6-16-7-16,-3 4-5 15,5-9-3-15,-2 5 20 16,3-2 9-16,-3 3 10 16,0-1 5-16,-3 3 36 15,-3 8 16-15,-3 3-11 0,-3 13-6 16,0-3-14-16,-4 19-3 16,1-5-11-16,-3 12-4 15,0-4-7-15,3 4 0 16,0-4-2-16,0-1 0 15,0-2-14-15,6-8-4 16,-3-3-25 0,3-7-12-16,0-4-18 15,3-10-6-15,-3 0-40 16</inkml:trace>
  <inkml:trace contextRef="#ctx0" brushRef="#br0" timeOffset="21928.366">14930 5916 204 0,'9'-18'77'0,"-9"18"-42"0,6-8-8 0,-3 5 29 16,-3 3-9-16,0 0 0 0,0 5-10 15,0 1-2-15,-3 9-20 16,0-1 2-16,-6 23 3 0,0-6 2 16,-9 25 2-16,3-8-5 15,0 15 1-15,0-10-7 0,4 5-3 16,2-10-8-16,12-3-1 15,-3-8-3-15,11-5-2 16,-2-3 0-16,12-13 0 16,-3-3-4-16,3-10-2 15,-3-3-9-15,0-8-2 16,-3 0-25 0,-4-6-7-16,-2 4-28 15,-9-11-9-15,0 5-40 16</inkml:trace>
  <inkml:trace contextRef="#ctx0" brushRef="#br0" timeOffset="22166.0437">14537 6207 376 0,'-15'-3'140'0,"15"3"-76"0,3 0-66 0,0 0 27 0,6-2-6 15,0-1 3-15,9 1 5 16,-3-1 4-16,11 0-17 15,-2 1-1-15,21-4-2 0,-6 4-4 16,8-4-2 0,-8 1-2-16,3 0-3 15,-7 0 3-15,-2 5 0 16,-6 0-23-16,-3-3-9 16,-4 0-48-16,-2 1-18 15,-3-1-78 1</inkml:trace>
  <inkml:trace contextRef="#ctx0" brushRef="#br0" timeOffset="50862.261">2223 7220 264 0,'-33'64'99'0,"33"-64"-54"0,-12 61-26 16,12-53 26-16,-3-6-12 0,0 1-2 15,6-3-18-15,0 0-6 16,12-5-4-16,0-1-3 0,24-20 1 0,-7 5 1 16,13-8 1-16,-6 2-4 15,8-10-1-15,-5 6 3 16,12-12 1-16,-7 6-33 15,-5 5-17-15,-6 9-19 16,-12 17-9-16,-10 1-39 31</inkml:trace>
  <inkml:trace contextRef="#ctx0" brushRef="#br0" timeOffset="51030.0603">2378 7414 260 0,'-107'79'99'0,"107"-79"-54"0,-33 34-26 0,30-31 29 16,-3 2-17-16,-3 1-3 15,6-4-18-15,3 1-7 16,18-8-2-16,-9-1-1 0,26-17 0 0,-2 1 0 16,12-28 2-16,-6 8-3 15,17-16 0-15,-8 10-39 16,14-18-15-16,-11 10-83 16</inkml:trace>
  <inkml:trace contextRef="#ctx0" brushRef="#br0" timeOffset="51331.6925">2339 6453 196 0,'-21'-39'74'0,"21"39"-40"0,-9-30 4 0,9 25 32 16,3 2-25-16,0 3-8 15,3 11-13-15,0-3-4 0,9 21-11 16,-9-2-3-16,9 12-2 0,0-4-2 16,3 10-2-16,-4-8 3 15,1 10 0-15,3-4-37 16,-6-1-14-16,0-8-53 15,0-26-21-15,-3-2 18 16</inkml:trace>
  <inkml:trace contextRef="#ctx0" brushRef="#br0" timeOffset="51631.4203">2336 6228 240 0,'-42'-37'90'0,"42"37"-48"0,-12-10-12 15,12 7 31-15,0-2-16 16,0 2-6-16,0 0-22 15,0 1-11-15,12-1-4 16,-3 1-2-16,15-4 0 0,-6 4 0 0,12-1 0 16,-3 3 2-16,-1-3 1 15,-2 1-8-15,3 4-2 16,-6 1 10-16,-3 2 7 16,-1 1 20-16,-11 12 10 15,3-2-14-15,-12 10-4 16,-3-2-12-16,-14 19-4 0,5-9-3 15,-12 3-3-15,6-5 1 16,-6-1 1-16,6-1-19 16,7-9-6-16,2-3-61 15,15-12-27-15,-3-1-51 16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31T13:52:02.193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2666 3918 544 0,'0'0'0'0,"0"-13"-25"0,0 11 1 15,-3-6-15-15,0 2-3 16,-11-12-21-16,2 2-8 15,-21-26 27-15,6 5 15 16,-23-11 42-16,8 6 21 16,3-3 23-16,0 5 13 15,10 3-14-15,2 5-4 0,9 8-29 16,3 3 4-16,21 13 3 0,-3 3-5 16,24 13-2-16,-3 3-7 15,8 15 0-15,-2-2-11 16,9 15-3-16,-6-4-2 15,11 5 2-15,-11-9 1 16,3 1 1 0,-3-5-5-16,-10-6 1 0,-2-3-18 15,-9-7-8-15,-3-1-17 16,-18-12-6-16,0-1-45 16,-15-15-16-16,4 2-9 15</inkml:trace>
  <inkml:trace contextRef="#ctx0" brushRef="#br0" timeOffset="300.0979">2029 3363 288 0,'-26'-3'110'0,"26"3"-60"0,-15 0-17 0,15 0 38 16,3 3-35-16,0-3-14 16,12 13-6-16,2 0 1 15,7 14-9-15,-3-3-2 0,24 23 0 16,-10-7-3-16,19 13 0 16,-9-8-1-16,5 5 1 0,-8-8-9 15,3 1-3-15,-10-6-33 16,1-3-12-16,-6-5-57 15,-3-8-23-15,-1-2 10 16</inkml:trace>
  <inkml:trace contextRef="#ctx0" brushRef="#br0" timeOffset="678.942">2160 2548 268 0,'-9'0'101'0,"9"0"-54"0,0 8-24 16,0-8 31-16,3 13-28 16,-3 3-11-16,6 26-10 15,0-2-2 1,6 24-2-16,-3-12-1 0,6 30 1 0,-3-15-1 15,9 1 2-15,-9-9-36 16,6-9-17-16,-4-8-89 16</inkml:trace>
  <inkml:trace contextRef="#ctx0" brushRef="#br0" timeOffset="963.9237">2190 2503 376 0,'-9'11'140'0,"9"-11"-76"0,0 5-53 0,3-5 32 16,3 2-27-16,3-2-8 16,6 3-6-16,12-6 0 15,6 3-1 1,5 0-1-16,-8 0 1 0,-9 0-4 16,6 3 0-16,-7 0 6 15,-5 10 3-15,3-5-3 16,-15 16 0-16,3-6 14 15,-15 17 6-15,-3-1-5 16,-15 3 0-16,-17 21-9 16,2-13-3-16,9-2-10 0,7-9-3 0,5-8-69 15,12-4-29-15,3-9-81 16</inkml:trace>
  <inkml:trace contextRef="#ctx0" brushRef="#br0" timeOffset="8165.5598">985 10927 220 0,'-3'27'82'0,"3"-14"-44"0,-3 8-11 0,3-13 29 16,0 0-18-16,0 3-4 16,3-1-14-16,-3-2-2 15,6-5-11-15,3-3 7 0,0-6 5 16,2-4-4-16,1-11 2 15,0-8-8-15,6-3-3 16,3-5-3-16,-6-16 0 0,0 0-2 16,0-13-1-16,-4-8 1 15,-2 2 1-15,-3 1-1 16,-3 10 2 0,-3 5-2-16,0 12-1 15,0 6 1-15,0 9 1 16,0 8 1-16,0 16-1 15,6 8-4 1,6 12-1-16,0 15 2 16,3 22 0-16,3 17 3 15,0 8-1-15,3 2-1 0,2 1 1 16,-5-9 1-16,-9-18 1 16,6 8 1-16,-3-8 0 15,3-16 0-15,-3-8-2 16,3-8 1-16,2-13 0 0,-5-11 1 15,6-10-2-15,0-16-2 16,0-5 3-16,3-17 0 16,-3-1 1-16,-9-17 0 0,2-5-2 15,-2 8-2 1,-3 5 1-16,0 8-1 0,0 8-11 16,0 8-5-16,0 8-17 15,0 7-6-15,0 7-37 31,0 7-16-31,3 2-48 16</inkml:trace>
  <inkml:trace contextRef="#ctx0" brushRef="#br0" timeOffset="9437.0134">1622 11120 304 0,'-12'-5'115'0,"3"3"-62"0,-12 4-51 0,12-2 25 31,-6 3-18-31,-3 2-5 0,-3 3 0 0,1 3-1 16,-7-1-1-16,3 3 3 0,6 1 4 16,3 4-5-16,3-2-2 15,6 3-1-15,3-4-1 16,3-1-3-16,6-1 2 16,0-5 1-16,9 0 2 15,9-6-3-15,6-2 0 0,3 0 1 16,-7 0 2-16,4 0-1 15,-3 0-1-15,-3 6 3 16,-6 2 0-16,-4 2-1 16,-2 6-2-16,-3 3 18 15,-9 4 8-15,-6-1-7 32,-6-1-3-32,-5-3-5 0,-4 1-2 15,-6-3-8-15,0-3 0 16,6-5-1-16,3-3 0 15,7-5-36-15,2-2-13 16,6-6-24-16,12-8-7 16,0-5-54-16</inkml:trace>
  <inkml:trace contextRef="#ctx0" brushRef="#br0" timeOffset="9637.6897">1773 11139 288 0,'3'21'110'0,"0"-8"-60"0,0 9-43 0,0-7 26 32,0 4-19-32,0 7-2 0,3 3-8 15,3 3-1-15,-3 0-1 16,-3-6-4-16,0-2 1 0,-3-5-26 16,0-6-9-16,-3-24-189 31,0-4 96-31</inkml:trace>
  <inkml:trace contextRef="#ctx0" brushRef="#br0" timeOffset="9799.9255">1738 11009 244 0,'-6'-2'93'0,"6"2"-50"0,-9 2-17 0,9-2 29 0,-3 3-31 15,3-3-12-15,0 0-14 0,3 0-4 16,0 0 3-16,0 0-69 0,6-5-29 15,0-1-13 1</inkml:trace>
  <inkml:trace contextRef="#ctx0" brushRef="#br0" timeOffset="11169.7269">1818 10700 244 0,'0'0'90'0,"6"-3"-48"0,6 0-38 0,-6 1 19 16,6-3-15-16,6-1-4 16,3 1-3-16,2-3-1 15,-5-3 0-15,6 1 2 0,-3-3 3 16,0-3-68-1,-3 0-32-15,-7-5-3 16</inkml:trace>
  <inkml:trace contextRef="#ctx0" brushRef="#br0" timeOffset="11353.9559">1994 10382 212 0,'-3'19'82'0,"6"2"-44"0,0 19-25 16,0-14 22-16,3 8-20 0,0 4-8 15,3 1-5-15,-1 1 0 16,-2-3-1-16,0-3-1 0,0-2 1 16,0-8-4-16,-3-8 0 15,-6-16-179 1,-3-11 62 0</inkml:trace>
  <inkml:trace contextRef="#ctx0" brushRef="#br0" timeOffset="11518.5708">1821 10485 264 0,'12'24'101'0,"0"-3"-54"0,12 16-42 16,-9-21 24-16,5 3-16 15,4 2-4-15,3 0-6 0,0-2-3 16,0-3 1-16,-4-3-1 0,1-3 0 16,0-2-77-16,0-2-35 15,0-1 3 1</inkml:trace>
  <inkml:trace contextRef="#ctx0" brushRef="#br0" timeOffset="12654.3282">2559 11152 212 0,'-6'-2'79'0,"6"-1"-42"0,-6 0-6 0,6 1 45 15,6-1-27 17,0 3-11-32,9 0-9 0,6 3-18 15,9-1 4-15,8 1 3 0,1 0-10 16,3-1-2-16,-1 1-2 16,-2-1 0-16,-6 1-11 15,-3-3-5-15,-1 0-74 16,1-5-30-16,0 0-25 15</inkml:trace>
  <inkml:trace contextRef="#ctx0" brushRef="#br0" timeOffset="13201.3392">3458 11094 324 0,'-3'-3'121'0,"6"3"-66"0,3 0-44 0,6-2 26 16,9-1-7-1,9 3 2-15,5 3-12 0,10 2-2 16,-3 0-10-16,2 3-5 0,10 0 0 15,8-3-2-15,7 1 2 0,-4-4 0 16,-2 1 1 0,-7-3-42-16,1 0-17 0,0-3-120 15</inkml:trace>
  <inkml:trace contextRef="#ctx0" brushRef="#br0" timeOffset="13986.2883">4804 11120 316 0,'-15'0'118'0,"12"-2"-64"0,0-1-30 16,3 1 33-16,0 2-31 15,6 0-11-15,6 0 1 16,8 0 0-16,7 0-7 16,3 0-5-16,3 0-1 0,2-3-2 0,16 0 2 15,0 1 0-15,2-1 1 16,-5 0 0-16,-3 3 0 15,-10 0-2-15,-2 0-2 16,-9 0 3-16,-6 3 2 16,-6 0-20-16,-3-1-7 15,-7-2-31-15,-2 0-11 0,0 0-46 16,0 0-20-16,0 3 16 16</inkml:trace>
  <inkml:trace contextRef="#ctx0" brushRef="#br0" timeOffset="14302.4122">5810 11023 376 0,'-12'31'143'0,"12"-20"-78"0,0-6-60 15,0-5 30-15,3 0-12 0,3 0-1 16,6 0-10-16,5 0-3 16,19-2-5-16,6-6 4 0,5 0 2 15,4 0-5-15,-3 0-1 16,-4 2-2-16,1 1 1 16,3 8-2-16,-4-1 2 15,-5 1-9 1,-6 2-3-16,-6 1-20 15,-10-1-8-15,-5 0-58 16,-6 3-26-16,-6 0-30 16</inkml:trace>
  <inkml:trace contextRef="#ctx0" brushRef="#br0" timeOffset="15472.6175">2571 10795 280 0,'-12'0'104'0,"12"0"-56"0,-3 0-52 0,3 0 18 0,3-5-10 16,0-3-3-16,6-5 0 16,3-6-1-16,6-2 0 15,6-6-3-15,9-7 2 0,5-3 1 16,1 8 2-16,-6 8-1 16,-4 7-1-16,-5 17 1 0,-3 13 1 15,-9 5-1-15,0 14 2 16,-9 4-2-16,-3 9-1 15,0 5 1-15,0 0-1 16,6-3-3-16,0-10 2 16,9-9-1-16,2-7 0 15,4-13-64 1,6-16-30-16,15-17-10 16</inkml:trace>
  <inkml:trace contextRef="#ctx0" brushRef="#br0" timeOffset="15772.703">3515 10578 332 0,'-33'8'126'0,"30"-8"-68"0,0 3-63 16,3-3 23-16,6-8-16 16,9-6-1-16,6-9-1 15,6-4 2-15,5-2-1 16,1-3-1-16,0 1 1 0,-3 1-15 15,-7 9-5-15,-2 5 10 0,-3 11 4 16,-6 10 1-16,-3 14 3 16,-3 10 12-16,-3 13 5 15,-3 6-2-15,0 0 0 16,0-3-8-16,0-3-4 16,3-5-1-16,0 3 1 15,3-6-43 1,6-2-17-16,2-6-81 15</inkml:trace>
  <inkml:trace contextRef="#ctx0" brushRef="#br0" timeOffset="16273.0936">4643 10636 388 0,'-27'11'145'0,"21"-6"-78"0,0 0-58 15,3-5 32-15,3 0-25 16,0 0-6-16,0 0-9 16,6-8-4-16,3-5 2 0,6-8 0 0,18-13 3 15,5-3-1-15,7-3-1 16,0 3-13-16,-4 5-6 15,-8 8 5-15,-6 11 3 16,-6 10 7-16,-6 17 2 0,-9 20 2 16,-9 14 2-16,-6 5 1 15,0 2 1-15,0-5-2 16,3-2-2-16,6-8-2 16,6-6 1-16,9-7-56 31,3-9-27-31,2-7-70 15</inkml:trace>
  <inkml:trace contextRef="#ctx0" brushRef="#br0" timeOffset="16703.986">5828 10501 376 0,'-6'-2'140'0,"3"2"-76"0,0 2-55 16,3-2 32-16,-3 0-23 15,3-2-7 1,3-9-10-16,6-7-1 16,2-4 0-16,7-7 2 0,9-5-3 0,6 2 0 15,3 3 1-15,-4 5 0 16,-2 11 0-16,-6 10 0 16,-6 14 2-16,-9 21 1 15,-12 26-1-15,-6 13-2 16,-9 11 7-16,-9 0 3 15,3-2-3-15,6-9 1 0,13-10-18 16,13-13-8-16,13-22-95 16,6-23-42-16,-3-11 2 15</inkml:trace>
  <inkml:trace contextRef="#ctx0" brushRef="#br0" timeOffset="18043.2512">6572 10623 240 0,'-48'26'90'0,"42"-31"-48"0,3 8-53 0,3-3 11 0,3-5-8 15,3-6 2-15,6-8-23 16,3-4-10-16,3-17-18 15,6-5-5-15,8-5 3 16,10-9 1-16</inkml:trace>
  <inkml:trace contextRef="#ctx0" brushRef="#br0" timeOffset="18160.0879">7060 9657 20 0,'0'-10'11'0,"3"4"-6"0,6 4-8 0,-3-1 0 15,3-5-5 1,8 0-2-16</inkml:trace>
  <inkml:trace contextRef="#ctx0" brushRef="#br0" timeOffset="18328.2331">7420 9274 176 0,'-9'-8'66'0,"9"5"-36"0,0-2-37 0,3-1 10 0,0-9-3 15,3-1 0-15,3-5-3 16,3-3 2-16,6-3-32 16,8-2-13-16,7-5-17 15,3-6-6-15</inkml:trace>
  <inkml:trace contextRef="#ctx0" brushRef="#br0" timeOffset="18814.4704">6774 11292 168 0,'-39'3'66'0,"36"-3"-36"0,0 5-37 0,3 1 8 16,0 4-5-16,0 1 0 15,6 5 5-15,3 2 1 16,3 3-40-16,3-2-17 16,0-1-3-16,9 4-1 15</inkml:trace>
  <inkml:trace contextRef="#ctx0" brushRef="#br0" timeOffset="18967.8354">7009 11705 124 0,'0'19'49'0,"3"-9"-26"0,0 9-27 0,0-11 10 16,3 0-5-16,0 5-1 15,3 3 1-15,3 2-1 16,0 3-55-16,12 1-23 0</inkml:trace>
  <inkml:trace contextRef="#ctx0" brushRef="#br0" timeOffset="19168.2427">7387 12348 124 0,'9'29'46'0,"-6"-13"-24"0,0 3-2 0,0-1 19 16,3 9-21-16,0 2-7 0,3 5-8 15,3 6-3-15,0-6 1 16,0 1-1-16,0-4 2 0,2-2-54 15,7-2-51 1,0-6 29-16</inkml:trace>
  <inkml:trace contextRef="#ctx0" brushRef="#br0" timeOffset="20553.9755">7869 8184 104 0,'0'0'38'0,"0"0"-20"0,0 0-21 16,0 10 89-16,0 9-30 16,-3 10-17-16,1 24-13 15,-7 23-18-15,3 9-5 0,-3 21 0 16,0 13-2-16,3 3 2 0,0 7-2 16,0-4-1-16,0-22 1 15,0-18 1-15,3-14-1 16,0-18 2-16,6-13-42 15,0-14-16-15,3-15-40 16</inkml:trace>
  <inkml:trace contextRef="#ctx0" brushRef="#br0" timeOffset="20970.0101">7929 8207 216 0,'-15'-39'82'0,"12"18"-44"0,3 2-14 0,0 11 27 16,0 0-11-16,0 0-1 15,3 0-20-15,0 0-9 16,6 3-6-16,6-3-4 0,3 0 1 16,6 0-1-16,5-2 2 15,4-1-3-15,0 0 0 16,-3-4 1-1,-1 4 2-15,1 0-1 16,0 1 2-16,0 2-2 16,5 3 2-16,-2-1-4 15,-3 6 0-15,-6 3 1 16,-3 5 2-16,-7 10-1 16,-2 17-1-16,-3 7 3 0,-3 14 0 15,-3 13-4-15,0 23-1 16,-3 9 1-16,0 2 0 15,0 11 1-15,0-11 2 0,0 0-1 16,0-8-1-16,0-2-19 16,0-8-8-16,3-9-54 15,0-10-25-15,-3-7-7 16</inkml:trace>
  <inkml:trace contextRef="#ctx0" brushRef="#br0" timeOffset="21238.8201">7813 9594 292 0,'-36'-5'110'0,"21"7"-60"0,6-2-47 15,9 0 34 1,9-2-10-16,3-1-11 0,9 0-5 15,12 1-7-15,23-4-1 0,10 1 3 16,-7 0-3-16,1 2-2 16,-1 0 2-16,7 1 2 15,-4 2-22-15,-5 0-8 16,-9 2-54-16,-10 1-22 0,-8 8-22 16</inkml:trace>
  <inkml:trace contextRef="#ctx0" brushRef="#br0" timeOffset="22571.4882">7691 11623 140 0,'-6'-16'55'0,"9"11"-30"0,0-3 6 0,-3 8 24 0,0 0-14 16,0 3-4-16,3 5-15 16,0 15-4-16,-3 25-10 15,0 16-3-15,0 20 1 0,0 30-3 16,0 18 0-16,-6 24-1 0,0-2 1 16,-6 15 13-16,3-13 9 15,-3-18-8-15,3-8-2 16,0-14-9-16,6-21-2 15,0-21-15-15,6-16-6 16,3-15-42-16,3-22-19 31,0-26-45-31</inkml:trace>
  <inkml:trace contextRef="#ctx0" brushRef="#br0" timeOffset="23056.1989">7771 11660 236 0,'-15'-34'88'0,"15"26"-48"0,3-8-25 16,0 8 24-16,3-3-6 16,0-2 1-16,0 0-17 15,3 0-5-15,3 0-8 31,3-6-3-31,3-2 0 0,3 2-1 0,14 3 2 16,4 1-1-16,6-1 2 16,-1 2-4-16,1 1 0 15,-3 5 1-15,-1 0 0 16,1 0 0-16,6 3 0 16,-1 0-11-16,-2 5-3 15,-3 3 7-15,-7 2 6 0,-5 8 1 16,-6 6 3-16,-3 4-2 15,-3 9-1-15,-1 8 3 16,1 18 0-16,-3 16 1 16,-6 8 2-16,0 19-3 15,-3 18 0-15,0 8 8 0,-3 13 2 16,0-2-4-16,0-6-3 16,0 0-3-16,0-8-3 15,0-7 1-15,0-11-1 0,0-11-11 16,0-8-3-16,0-13-42 15,3-5-17-15,0-13-58 16</inkml:trace>
  <inkml:trace contextRef="#ctx0" brushRef="#br0" timeOffset="23334.9971">7789 13443 308 0,'-27'30'115'0,"27"-28"-62"0,6-2-66 0,0 0 17 16,3-2 7-16,9-1 9 15,9-2-7-15,20-3-4 31,13-3-6-31,-1-2-5 0,1-3 1 16,0-2 3-16,8-1 1 16,0-2-48-16,-5-6-21 15,-12 1-66-15</inkml:trace>
  <inkml:trace contextRef="#ctx0" brushRef="#br0" timeOffset="23704.3354">7798 12002 280 0,'-15'0'104'0,"15"-6"-56"0,6-2-43 0,-3 3 22 0,0-6-13 16,3-4-3-16,6-9-4 15,6-8-2-15,3-5-3 16,14-8-2-16,7 0 1 0,0 3-1 15,-4-1 0-15,-2 6-33 16,-3 6-15-16,-6 7-29 0,-7 8-12 16,-8 8-5-1</inkml:trace>
  <inkml:trace contextRef="#ctx0" brushRef="#br0" timeOffset="23788.2049">7816 12369 244 0,'-18'43'90'0,"9"-33"-48"0,-6 9-12 16,12-14 31-16</inkml:trace>
  <inkml:trace contextRef="#ctx0" brushRef="#br0" timeOffset="23957.2516">7777 12446 519 0,'9'-11'27'0,"3"-10"-16"16,6-8-9-16,6-13-1 0,17-14-1 0,7-5 2 15,6-5-3-15,-4-3 0 16,-5 6 1-16,-4 2 0 15,-2 6-27-15,-6 7-9 0,-6 11-15 16,-6 13-6-16,-10 11-13 16,-5 15-6-16,-6 20-10 15</inkml:trace>
  <inkml:trace contextRef="#ctx0" brushRef="#br0" timeOffset="24191.12">7777 12872 312 0,'-27'50'118'0,"27"-37"-64"0,-9 3-39 0,9-16 29 15,6-2-20-15,6-9-3 0,0-10-4 0,6-11-2 16,12-10-7-16,17-24-1 0,13-14 3 16,3-2-8-16,-7 3-3 15,-11 21 2-15,14-22 1 16,-2 12-3-16,-7 12-1 15,-8 16-28-15,-9 17-12 16,-9 17-32 0,-12 19-11-16,-12 11-43 15</inkml:trace>
  <inkml:trace contextRef="#ctx0" brushRef="#br0" timeOffset="24422.4783">7834 13205 288 0,'-24'29'110'0,"21"-26"-60"0,0 0-34 0,3-3 27 16,0 0-21-16,6-8-5 15,9-8-8-15,6-8-1 16,20-16-5-16,10-12 3 0,3-7 3 16,-4-4-5-16,1 2-2 15,2-3 1-15,4 6 0 0,-7 3-12 0,-2 12-7 16,-12 17-44-16,-9 13-21 15,-13 18-57 1</inkml:trace>
  <inkml:trace contextRef="#ctx0" brushRef="#br0" timeOffset="24638.6911">7956 13359 312 0,'-48'53'115'0,"42"-40"-62"0,3-5-40 15,3-8 28-15,6-5-10 16,6-6-1-16,9-13-8 16,12-5-3-16,5-8-11 15,4-5-3-15,0-9 1 0,2-4-3 0,7-9 0 16,6 4-6-16,-4 4 0 16,1 3-48-16,-10 5-20 15,-8 9-94 1</inkml:trace>
  <inkml:trace contextRef="#ctx0" brushRef="#br0" timeOffset="32292.4905">895 12242 268 0,'-6'3'101'0,"6"-3"-54"0,6 5-33 0,-3-5 26 16,6-2-16-16,-3-1-3 15,9 3-8-15,0 0-3 16,15 3-6 0,-9-1-3-16,14-4 0 0,-5-1-1 15,6-5 2-15,-6 0-21 16,2 0-7-16,-2 0-64 15,-6-8-27-15,0 3 6 16</inkml:trace>
  <inkml:trace contextRef="#ctx0" brushRef="#br0" timeOffset="32490.1254">1157 11986 228 0,'-18'10'85'0,"18"-10"-46"0,-5 19-8 0,5-17 32 0,0 6-22 16,0-2-5-16,0 25-16 15,0-4-2-15,0 26-11 16,0-11 0-16,0 6 0 0,0-9-3 0,2 14-1 16,-2-8-1-16,3 0 1 15,0-5-40-15,3-14-14 16,0-2-103 0</inkml:trace>
  <inkml:trace contextRef="#ctx0" brushRef="#br0" timeOffset="33996.1913">1645 12192 340 0,'-26'16'126'0,"26"-16"-68"0,-9 8-46 0,9-8 30 16,0-5-26-16,0 2-8 15,3 6-4-15,3-1-1 16,9-26-1-16,-4 3 1 0,7-5 0 16,-3-1-1-16,0-4-2 15,3 1 3-15,-6-4 0 0,3 5-1 16,0 2-2-16,-3 4 1 16,-4 7 1-16,-2 3 8 15,-3 15 5-15,0 1-7 16,0 15-4-16,0-2-1 15,-3 35 0-15,0-9-1 16,0 16-2 0,0-5 1-16,0 5-1 15,0-8 0-15,3 6 2 16,-3-8-10-16,3-6-4 16,0-8-52-16,9-12-22 15,-6-4-77 1</inkml:trace>
  <inkml:trace contextRef="#ctx0" brushRef="#br0" timeOffset="34427.5896">2140 11946 140 0,'-3'-16'55'0,"3"16"-30"0,0-13 19 0,0 10 33 16,0 1-26-16,0 2-8 16,0 5-11-16,0-3-3 15,3 14-16-15,0-2-1 0,-3 33 1 0,0-4-7 16,-3 33-1-16,0-7-3 16,0 26 1-16,-3-13-2 15,-3 19 2-15,3-14-2 0,0-5-1 16,3-10 1-16,0-9-1 15,0-5-55-15,3-18-23 32,0-6-60-17</inkml:trace>
  <inkml:trace contextRef="#ctx0" brushRef="#br0" timeOffset="34743.1936">2160 12084 232 0,'-3'-32'88'0,"3"32"-48"0,0 0-9 0,0 0 32 16,3-6-31-16,0 4-9 16,3-1-13-16,0 1-2 15,9-1-5-15,-3 0 3 0,15 3 3 16,-12 0-3-16,9 3 2 16,-4 0-5-16,1 12-2 15,-3-1 24-15,-6-1 12 0,-6-3-7 16,-12 20-3-16,-3-4-6 15,-9 6-2-15,3-6-8 16,-5 3-2-16,2-5-3 0,-6-3-1 16,0-2-6-16,-6-3-1 15,6-3-13-15,1-5-2 32,-1 0-47-32,3-8-18 15,3 0-97 1</inkml:trace>
  <inkml:trace contextRef="#ctx0" brushRef="#br0" timeOffset="41640.2678">1172 13237 244 0,'-38'3'93'0,"38"-3"-50"0,-51 5-26 15,45-5 27-15,-12 19-16 16,3-4-4-16,-6 25-5 15,4-5-3-15,-7 23-8 16,6-13 1-16,-6 16 2 16,6-9-9-16,9 4 0 15,0-8-4-15,9-1 0 16,0-7 2-16,12-3 0 16,-3-5-27-16,12-8-9 15,0-3-17-15,12-13-8 16,-1-3-59-16</inkml:trace>
  <inkml:trace contextRef="#ctx0" brushRef="#br0" timeOffset="42259.3287">1449 13457 160 0,'-9'-48'63'0,"9"48"-34"0,-12-29 6 0,12 24 29 31,-6-1-17-31,0 1-6 0,-3 21-11 15,3 0-5-15,-6 0-13 16,-2-3-3-16,-1 5-2 0,3-2-1 16,-3 13 1-16,3-5 0 15,0 11 1-15,3-4-4 16,3 6-1-16,0-5-3 16,6-3-1-16,0-5 1 0,6-8 0 15,-3-3 0-15,3-15 2 16,3-1 1-16,0-16 1 15,0 4-9-15,0-17-4 16,0 3 2-16,0-16 4 0,0 5 2 16,-3 8 3-16,0 3-3 15,3 11-2-15,-4 2 2 0,1 21 0 16,-3 0 3-16,0 22 3 16,3-3-2-16,0 36 0 15,-3-9-1-15,0 31-2 16,0-11 12-16,-6 24 4 15,0-15 0-15,-3 12 1 32,0-15-7-32,0 0-2 0,-3-11-2 15,-11-5-1-15,5-8-3 16,-18-32-2-16,6-2-2 16,-17-22 1-16,5 0 1 15,3-18 0-15,0 3-5 16,13-17-1-16,2 6 0 0,15-8 2 15,0 5-1-15,30-5 1 0,-6 5 3 16,17 1 0-16,-5 2 1 16,9-1 2-16,-7 7 1 15,13-6 3-15,-6 5-36 16,8-3-17-16,-14 6-58 16,6-8-23-16,-6 3 10 31</inkml:trace>
  <inkml:trace contextRef="#ctx0" brushRef="#br0" timeOffset="43460.6128">1604 13478 244 0,'0'10'90'0,"0"-10"-48"0,6-5-5 0,-3 3 34 16,3 7-28-16,-3 0-11 0,3 14-16 15,0-3-6-15,2 15-5 16,-2-2 3-16,0 19 2 0,-3-8-5 0,0-1-1 15,0-4 0-15,0-6 0 16,-3-5 4-16,0-8 3 16,0-3-9-16,0-24 0 31,0 1-2-31,3-19 0 0,0 5 0 16,6-13 0-16,0 5 0 15,6-8 0-15,-6 6-3 16,6 5 2-16,0 2-28 15,3 19-13-15,-1 0-20 16,10 11-7-16,-9 0-18 16,3 10-6-16,-3-3 13 15,-3 6 53-15,-3-2 64 16,-9 1 37-16,-3-1 19 16,-6-4-25-16,0-2-13 15,-3-8-32-15,0 0-1 0,0-8-1 16,0 0-9-16,3-8-4 15,3 3-5-15,6-3-3 0,0 3-2 16,12 0 1-16,-3 0 1 16,9 5 0-16,-4 0 0 0,7 8 2 15,-3 0 3-15,3 8 2 16,-6-3-6-16,-3 11 0 16,-1-3-1-16,-11 11 2 31,0-3 10-31,-11 6 7 0,-4-4-1 15,-9 1 1-15,3-5-10 16,-3-9-3-16,3 1-4 16,3-14-2-16,-3 1-2 15,10-12-1-15,-1 1-5 16,9-8 0-16,0 2-14 16,17-4-3-16,1 1 0 0,3 1 0 15,0 5 5-15,3 1 4 16,-3 1 10-16,2 6 3 15,-8 3 14-15,-3 5 5 16,-3 0 11-16,-3 11 8 16,0-3-5-16,-3 5-1 15,0 0-12 1,3 3-3-16,0-3-10 16,3 0-5-16,-3-2 0 15,3-8 0-15,0-1 1 0,0-4 0 16,-3-1-9-16,3-10-2 15,-1 2-7-15,4-5-2 16,-3 3-2-16,3-5 0 16,-3 2 8-16,0 8 6 0,-3 0 5 15,0-3 4-15,-3 3 2 16,-3 6 1-16,0 2 11 16,0 2 7-16,0-2-5 15,0 6-2-15,0-1-8 16,6 3-5-16,-3 0-4 15,3 0 1 1,-6-3 1-16,6 0 2 16,-3 1-1-16,3-4-1 15,-3 1-10-15,3-3-4 16,0 0-22-16,3-5-9 16,-1-1-7-16,4-2-1 15,-3 0 20-15,3 0 12 16,-3 1 13-16,3-12 5 0,-6 3 3 15,0 11 2-15,0 0 27 0,0 2 14 16,-3 0 2-16,0 6 3 16,0 0-12-16,0 18-2 15,-3-3-13-15,0 35-3 16,0-8-8-16,-3 32-4 16,0-11-1-16,3 32 1 0,0-13-3 15,0 2-2-15,0-10 2 16,0 13 0-16,0-14-4 15,3-12 1-15,0-11-33 16,3-24-13-16,-3-3-37 16,-3-39-14-16,0 2-46 31</inkml:trace>
  <inkml:trace contextRef="#ctx0" brushRef="#br0" timeOffset="43729.746">2256 13544 316 0,'-6'-24'118'0,"6"24"-64"0,3-8-34 0,-3 6 30 16,3-1-25-16,0 0-6 16,12 1-12-16,-4-1-3 0,10 3-2 15,-3 0-2-15,9 3 3 0,-3-3-2 0,5 5-1 16,-5 0 3-16,0 6 0 16,-3-3-1-16,-3 5 1 15,-3-2 2-15,-6 4 2 16,0-1 16-16,-12 7 8 31,3-3-10-31,-18 6-2 0,3-3-11 16,-15 6-5-16,3-6-2 15,-2 5-1-15,5-4-36 16,0-17-13-16,6-2-147 16</inkml:trace>
  <inkml:trace contextRef="#ctx0" brushRef="#br0" timeOffset="44261.9346">2851 13451 296 0,'-6'32'110'0,"6"-32"-60"0,24-42-43 0,-18 34 26 16,9 16-19-16,-3-3-5 15,5-13-5-15,-2 3-4 16,12-14 1-16,-6 1 1 0,15-1 1 16,-7 3-12-16,4 11-4 15,-3 3-62-15,-3 4-28 16,-6 1-16-16</inkml:trace>
  <inkml:trace contextRef="#ctx0" brushRef="#br0" timeOffset="44730.8175">2961 13189 264 0,'-18'3'101'0,"18"-3"-54"0,-15 3-24 16,15-3 29-16,3 2-23 0,-3 1-8 15,3 5-2-15,-3 0 1 16,0 26-10-16,0-5 5 0,-3 6 3 15,0-6-8-15,-3 11-1 16,3-6-1-16,-3 3 0 16,1-5-4-16,-1 0-3 15,3-3-3 1,0-6 1-16,0-4-1 0,6-6 0 16,0-2 2-16,6-6 0 15,-1-2 0-15,4-1 0 16,-3 1-3-16,9-3 2 15,-3 0 1-15,12 3 2 16,-6-1-3-16,8 4 0 16,-5-1 3-16,3 8 1 0,-3-2 10 15,-3 10 3-15,-3-3-1 16,-13 9-1-16,1-6-2 16,-17 8 2-16,2-5-5 15,-12 0-3-15,3-3 1 16,-15-5 0-16,6-3-6 15,-14-8-2 1,5 1-5-16,-3-6-1 16,7 0-16-16,2-6-8 15,3 4-23-15,15-12-11 16,3 1-49-16,15-13-22 16,0 5 10-1</inkml:trace>
  <inkml:trace contextRef="#ctx0" brushRef="#br0" timeOffset="45046.3655">3458 13115 304 0,'3'3'115'0,"-3"-3"-62"0,12 0-33 0,-9 0 30 16,12 3-18-16,-3-3-6 0,12 10-13 15,-4-2-4-15,10 8-5 16,0-3 17-16,-3 16 8 0,-3-2-12 15,-1 13-5-15,-5-6 6 16,-3 14 5-16,-3-9-10 16,-3 19-2-16,-3-10-3 31,-6 13 2-31,0-8-1 0,-12-3 0 16,3-8-8-16,-18 1 0 15,7-6-14-15,-19-8-5 16,3-3-19-16,-12-7-6 15,10-3-31-15,-10-6-13 16,6 1-83 0</inkml:trace>
  <inkml:trace contextRef="#ctx0" brushRef="#br1" timeOffset="101078.5606">532 12364 304 0,'-12'19'115'0,"12"28"-62"0,3 33-57 0,0-33 21 0,3 38-11 16,6 37-1-16,3 42-5 15,3 23-2-15,18 38 1 16,14 21-7-16,1-18 1 0,8-6-37 0,-11-34-15 16,0-40-61-1</inkml:trace>
  <inkml:trace contextRef="#ctx0" brushRef="#br1" timeOffset="102032.8026">407 11980 312 0,'-18'-23'118'0,"18"23"-64"0,3 0-74 0,3 2 15 16,0 1-2-16,6-1 3 15,9 4 1-15,3-4 2 0,12 4 1 16,17-4-3-16,10-2 2 15,11-2-1-15,6-4 0 0,13-4 2 16,8-1 2-16,6-2-3 16,15 0 0-16,0 0 1 15,-3 2 2-15,9 0-3 16,-6 6 0 0,-9 2 1-16,-9 3 0 15,4 0-3-15,-4 6 2 16,-3-1 1-16,-12-2 0 15,-2-3-3-15,8 0 2 16,0 0-10-16,-6 2-5 16,-8-2-6-16,-7 0 1 15,4-2 12-15,-7 4 5 0,-2 1 3 16,-10 2 1-16,-2 1-3 16,-7 1 2-16,-5 1 1 15,-1 3 2-15,-2 2 5 16,6 3 4-16,-4 0-2 15,-2 3 0-15,-3 2-5 0,-1 5-1 16,-5 3 5-16,0 3 5 0,-3 8 4 16,2 5 4-16,-5 0-5 15,-3 5-1-15,-3 11-7 16,3 8 0-16,-3 7-1 16,2 9 3-16,1 15-3 15,9 17 1-15,0 2-5 31,-1 11-2-31,-2 2 0 0,0-2 1 16,-3 4-1-16,-3-4-1 16,-7-11 1-16,-2-8 1 15,-3-7-3-15,-3-9 0 16,-3-5 3-16,-3-16 1 16,-3-8 5-16,-3-8 3 15,-3 0-2-15,-3-5 0 0,-6-5-3 16,-6-3 1-16,-2-3-2 15,-13-5 0-15,0-5-1 16,-2 0 0-16,-4-6 0 16,-9-2 0-16,-11-8-2 15,-19-3 1-15,-5-2 2 0,-12-1 4 32,-21-2 0-32,-3 0 0 0,-15-3-1 15,-15 3 2-15,-3 3-1 16,-8 2 2-16,-7 0-2 15,-9 1 2-15,13-4-4 16,-10 6 1-16,3-5-1 16,16-3 3-16,-7 0-5 15,15 5-3-15,21-5 1 0,9 0 2 16,0 0-4-16,24 0-1 16,11 0-9-16,19-3-2 15,11 0-10-15,7 0-4 16,8-2-35-16,12 0-14 15,9-1-98 1</inkml:trace>
  <inkml:trace contextRef="#ctx0" brushRef="#br1" timeOffset="103835.0591">2681 11647 228 0,'-15'-5'85'0,"15"5"-46"0,0 0-15 16,0 0 27-16,6 0-20 15,0 0-7-15,12 2 1 0,-3-2 3 16,12 0-15-16,-3 0 0 0,5 0-2 15,-2 0-6-15,3 0-3 16,-3 0 1-16,6 0 0 16,-7 0-54-16,16-2-25 15,-6-1-70 1</inkml:trace>
  <inkml:trace contextRef="#ctx0" brushRef="#br1" timeOffset="104416.2297">3735 11718 280 0,'-24'-5'107'0,"24"5"-58"0,-3 0-26 16,3 0 31-16,3 0-24 16,0 0-6-16,6 0-9 15,0 0-2-15,9-3-7 32,-3 1-2-32,21-6 0 0,-7 3-2 0,19-3-2 15,-6 2-15-15,8-2-7 16,-5 3-106-1,20 0-82-15,-8 0 72 16</inkml:trace>
  <inkml:trace contextRef="#ctx0" brushRef="#br1" timeOffset="104935.565">4911 11835 284 0,'-24'5'107'0,"24"-5"-58"0,-12 0-18 16,12 0 37-16,0-3-29 16,0 1-12-16,6-1-8 0,-3 3-3 15,12-5-8-15,-3 2-1 0,12-5 0 32,-7 0-3-32,28-8-1 15,-6 3-1-15,14-3-2 16,-8 3-4-16,20 0 0 0,-11 2-38 15,18-2-16-15,-10 3-51 16,9 7-20-16,-11 0 6 16</inkml:trace>
  <inkml:trace contextRef="#ctx0" brushRef="#br1" timeOffset="105198.1987">6241 11708 368 0,'-12'10'140'0,"12"-10"-76"0,0 0-48 15,0 0 32-15,6-2-28 16,-3-1-11-16,9-5-4 16,0 3 0-16,15 0-2 15,-3-1 0-15,11-2 3 0,-5 3-3 0,6-3 0 16,-6 3-1-16,2 2-2 15,-5 1-8-15,3-1-3 16,-6 0-27-16,0-2-11 16,-7 2-86-16,-5 6-80 15,0 0 76-15</inkml:trace>
  <inkml:trace contextRef="#ctx0" brushRef="#br1" timeOffset="107223.9996">2595 11570 264 0,'-9'-5'99'0,"9"5"-54"0,-3-8-44 15,3 5 19-15,3-7-16 16,0 2-1 0,6-5-5-16,-3 2-2 15,9-21 3-15,-3 8 0 0,15-5 3 16,-10 3 1-16,7 2 1 16,-6 6-2-16,0 2-2 15,0 2 1-15,-6 25 1 16,0-3 1-16,-6 11 1 0,-4-4-2 15,-4 17-2-15,2-5-2 0,-3 4 1 16,0-4 1-16,3-1 2 16,0-7-3-16,6 2 0 15,-4-3-50-15,10-10-20 16,-3 0-38 0</inkml:trace>
  <inkml:trace contextRef="#ctx0" brushRef="#br1" timeOffset="107502.3623">2970 11300 208 0,'0'-13'79'0,"0"13"-42"0,-6 11-21 15,6-11 22-15,-3 16-16 16,3-3-4-16,-3 8-5 16,0-2 1-16,0 12-7 0,3-4 5 0,0 4 3 15,0-4 2-15,0-1-1 16,0-4-8-16,0-4-5 15,0-2-2-15,3-3-1 16,0-2-3-16,3-3 0 16,0-3 2-16,6-8 2 15,-3 1 2-15,15-17 1 0,-3 3-38 0,14 0-14 16,-5 3-71 0,15-8-46-16,-10 0 71 15</inkml:trace>
  <inkml:trace contextRef="#ctx0" brushRef="#br1" timeOffset="107903.1303">3720 11533 284 0,'-6'5'107'0,"6"-5"-58"0,-6 3-33 0,6-3 29 15,0 0-24-15,0 0-8 16,6-5-12-16,0 0-1 16,3-3 0-16,-3 2 0 0,3-7 2 15,0 0-3 1,6-14 0-16,-3 6 1 0,3-8 0 15,-1 5 0-15,1 1 0 16,-3 4 0-16,-3 6 2 16,0 2 1-16,-3 16 1 15,0 1 13-15,-3 18 6 16,-3-6-9-16,0 16-3 16,0-4-9-16,0 9-2 0,0-2 0 15,3 8 2-15,0-8-43 16,3-2-19-16,0-6-98 15</inkml:trace>
  <inkml:trace contextRef="#ctx0" brushRef="#br1" timeOffset="108503.7711">5009 11560 348 0,'-9'5'129'0,"9"-5"-70"0,0 0-49 0,0 0 30 16,3-3-29-16,0 1-9 16,6-6-1-16,0 0 0 0,12-16 1 0,-3 3-6 0,11-19 0 15,-2 8 4-15,3 1 2 16,-3 4 0-16,-4 6-2 15,-2 2 3-15,-3 14 2 16,-3 0-4-16,-6 21-1 16,-3-3 4-16,-6 21 5 15,0-5-5 1,0 14-2-16,0-6-4 16,3 16 1-16,0-11-26 15,6 0-11-15,-3-5-127 16</inkml:trace>
  <inkml:trace contextRef="#ctx0" brushRef="#br1" timeOffset="109142.0223">6092 11446 252 0,'-8'3'93'0,"8"-3"-50"0,0 2-17 0,0-2 29 16,3-2-31-16,-1-1-10 16,4-2-12-16,0-1-3 0,3-12 1 15,-3 2 4-15,6-11 2 0,-3 6-5 0,0 0 0 32,0 3-1-32,0-1 0 15,0 3 0-15,0 0 2 16,0 3-1-16,0 5 2 15,-3 3 9-15,0 5 7 16,-1 0-8-16,1 29-1 16,-3-5-4-16,0 18-1 0,0-5-1 15,0 3 0-15,0-6-5 16,3 3 1-16,-3-2-27 16,6 2-11-16,-3-6-83 15,6 1-71 1,-3-5 65-16</inkml:trace>
  <inkml:trace contextRef="#ctx0" brushRef="#br1" timeOffset="167300.7872">7807 11036 188 0,'-6'-3'71'0,"6"3"-38"0,3-5-10 16,-3 2 26-16,3 1-10 0,0-1-2 15,3-2-10-15,0-1-3 16,9-2-13-16,-3 3 2 0,20-11 1 16,-5 3-3-16,12 0-1 0,-6 0-4 15,2 2-1-15,-5 0-6 16,3 1-1-16,-6 2 1 16,-1 0 2-16,-2 0-11 15,-3 5-3 1,-3 1-23-16,-3-1-7 15,0 0-48-15,-6 9-19 16,0-4 12 0</inkml:trace>
  <inkml:trace contextRef="#ctx0" brushRef="#br1" timeOffset="167669.507">7837 11234 232 0,'-6'3'88'0,"6"-3"-48"0,0 0-29 15,0 0 21-15,3 0-4 32,-3 0 3-32,6 0-2 0,0 0 0 15,9-3-16-15,-4 3 3 0,16-2 2 16,-3 2-8-16,12-6-1 16,-6 4-5-16,5-4-1 15,-5 1 1-15,3 0 2 16,-3-1-10-16,2-1-2 15,-5 1-43-15,0 1-20 0,-3 0-80 16</inkml:trace>
  <inkml:trace contextRef="#ctx0" brushRef="#br1" timeOffset="168354.1165">7840 9753 208 0,'3'-3'79'0,"-3"3"-42"0,12-5-21 0,-6 2 22 16,2 0-5-16,1 3 1 16,12 0-11-16,-3 0-1 15,9 0-13 1,-3 0-5-16,5 0-3 0,-5 0-1 15,3 0 2-15,-3 0-1 16,0 0-1-16,-3 0-6 16,-4 0-1-16,1 0-37 15,-3 0-15-15,0 0-39 16,-3 3-39-16,-3 0 46 16</inkml:trace>
  <inkml:trace contextRef="#ctx0" brushRef="#br1" timeOffset="168671.5787">7828 9975 208 0,'-3'2'79'0,"3"-2"-42"0,6 0-19 0,-3 0 25 32,3 0-7-32,0 0 2 0,14 0-9 15,-5 0-3-15,12 0-14 16,-3 0-3-16,9-2 1 0,-6 2-6 16,5-3 0-16,-5 1 0 15,0 2 2-15,-3 0-5 0,-1 0-1 16,-2 0-20-16,0 0-7 15,-3 0-50-15,0 0-20 0,-3 0-23 16</inkml:trace>
  <inkml:trace contextRef="#ctx0" brushRef="#br1" timeOffset="170841.6133">7843 11181 116 0,'-9'3'46'0,"9"-3"-24"0,0-3 7 0,0 1 25 16,0-1-29-16,0 0-13 15,3-2-11-15,0 0-4 0,3-3 2 16,0 0 0-16,6-3 1 0,-4 3 0 16,1 0 2-16,-3 3-1 0,0 3 2 15,0-1-2-15,0 8-1 16,0-2 3-16,-3 7 0 16,0 1 5-16,0 2 5 31,0-2-7-31,-3 5-3 15,0-3-5-15,0 11 1 16,0-3 3-16,0 0 1 0,0-2-6 16,3-4 0-16,-3-1-72 15,9-17-51 1,-3 3 46-16</inkml:trace>
  <inkml:trace contextRef="#ctx0" brushRef="#br1" timeOffset="171125.4932">8036 11065 140 0,'-6'3'55'0,"6"-3"-30"0,3 15-12 0,-3-15 19 15,3 11-16 1,-3-3-4-16,3 8-1 16,0-3 3-16,0 3-8 15,0-3 8-15,0 8 3 0,-3-2-5 16,3-1 1-16,-3-2-6 0,3 0-2 15,-3-3-2 1,6-5-3-16,-3-2 1 0,3-9-1 16,0 0 0-16,3-5 2 15,-3 3-1-15,3-8-1 16,-3 2-19-16,0-7-8 0,-1 2-54 16,1-11-47-1,0 6 45-15</inkml:trace>
  <inkml:trace contextRef="#ctx0" brushRef="#br1" timeOffset="171488.5172">8105 10824 148 0,'-9'3'57'0,"9"-3"-30"0,0-6-16 15,0 4 18-15,3-1-15 16,0 1-2-16,3-4-8 16,0 1-1-16,2-6-1 15,-2 3-4-15,0-2-1 0,0-1 2 16,3 3 2-16,-3 0 0 0,0 3 2 16,0 0-2-16,0 7-1 15,-3 1 1-15,0 5 1 16,0 0 10-16,0 3 4 15,0-1-5-15,0 17-4 16,0-6-4-16,0 5-3 0,0 1-2 16,0 2 1-16,0-3-1 15,0-7 0 1,0-3-58 0,0-11-61-16,0 0 24 15</inkml:trace>
  <inkml:trace contextRef="#ctx0" brushRef="#br1" timeOffset="171772.1797">8268 10700 180 0,'0'0'68'0,"0"0"-36"0,3 13-29 16,-3-13 15-16,3 11-3 15,0-3 4-15,0 5-5 16,0-3 0-16,0 11-8 15,0-5 9-15,-3 11 7 0,0-3-7 0,3 5-3 16,-3-8-5-16,3-3-2 16,0-2-1-16,0-8 2 15,0 0-1-15,3-16 0 0,-3 0-6 16,6-5 1 0,-3 0 0-16,6-3 0 0,-3 3-60 31,0-3-24-31,0 3-26 15</inkml:trace>
  <inkml:trace contextRef="#ctx0" brushRef="#br1" timeOffset="176614.4283">7893 9954 188 0,'-6'0'71'0,"6"0"-38"0,-3-3-12 0,3 3 25 15,0-3-26-15,0 1-8 16,3-1 5-16,0 0 3 16,3-2-10-16,-3 0-3 0,3-3-3 15,0 0-5-15,6-3 1 16,0 1 0-16,3-3 2 0,-3 2-1 16,3-2-1-16,-3 2 1 15,-1 1 1-15,1 2-1 16,-3 8 2-16,-3 0-4 0,-3 10 0 15,0-2 7 1,0 16 4-16,0-3-5 0,-3 19-1 31,0-6-2-31,0 9-2 16,0-6 1-16,0 8-1 0,0-8-29 16,3 2-13-16,0-4-82 15</inkml:trace>
  <inkml:trace contextRef="#ctx0" brushRef="#br1" timeOffset="181558.1477">8914 9636 184 0,'6'-40'68'0,"-6"40"-36"0,9 14 18 0,-6-14 35 16,0 0-28-16,0 0-11 16,-6 2-15-16,3-2-6 15,-9 8-13-15,0 0-5 0,-12 11-1 0,4-3-5 16,-13 10-1-16,6-2 9 15,-3 2 3-15,3-5-1 16,6 1 1-16,1-4-3 16,8 3 2-16,0-5-6 15,9 3-1-15,0-3-4 16,15-1-1 0,0-1 1-16,8-4 2 15,-2-2-1-15,6-2 2 16,-6-1-20-16,3-5-6 15,-4 0-43-15,-2-3-20 16,3 1-72 0,-9-4-29-16,-3 1 98 15</inkml:trace>
  <inkml:trace contextRef="#ctx0" brushRef="#br1" timeOffset="181890.0404">8992 9618 320 0,'0'-11'121'0,"0"11"-66"0,0 24-40 0,0-22 31 16,0 12-21-16,0-4-6 15,0 17-7-15,0-3-3 16,0 5-5-16,0-6-5 0,0 7-2 16,0-7-9-16,3 1-3 15,0-5-54-15,-3-3-22 0,0-3-52 16</inkml:trace>
  <inkml:trace contextRef="#ctx0" brushRef="#br1" timeOffset="182242.3229">9033 9816 396 0,'-9'-21'148'0,"9"21"-80"0,-3 3-53 15,3-3 37-15,3 5-30 0,0 0-9 16,6-2-4-16,0-1 0 16,18-12-4-16,-3 2-3 0,17 0 1 15,-5 3 0-15,9-14 1 16,-6 3-2-16,8-5-2 0,-5 3 1 15,5-4-1-15,-8 7 0 16,0-1 0-16,-6 2-5 0,-7 4-1 16,-2-1-30-16,-9 3-12 15,-3-2-114 1,-6 2-82-16,0 0 96 16</inkml:trace>
  <inkml:trace contextRef="#ctx0" brushRef="#br1" timeOffset="183422.6154">9876 9123 220 0,'-6'-21'82'0,"6"21"-44"0,3-19-7 0,0 17 32 16,0-1-13-16,-3 0-4 16,3 6-9-16,-3 0-3 15,0 12-19-15,0-1-5 0,-3 25 1 16,3-7-5-16,-6 24-1 16,0-11 2-16,0 21 0 15,0-11-1-15,0-10 1 0,3-8-4 16,0 8 0-16,0-8-3 15,3-31-1-15,0-1 1 16,3-18 0-16,0 2 0 16,9-31 0-16,-3 5-3 15,12-21 2-15,-4 7-1 16,10-4 0 0,-3 10 2-16,0 8 2 15,0 5 1-15,-4 21 3 16,-2 1-5-16,-3 28-3 15,-3-2 1-15,-3 19 2 16,-3-4 0-16,0 20 2 0,0-9-4 16,0 13-2-16,-3-7-1 15,3-16 0-15,0-6-28 0,3 6-12 16,0-5-1-16,3-27 1 16,-4 0 23-16,4-22 9 15,-3 4 6-15,0-14 5 16,0 6 15-16,-3-22 11 15,0 8 4-15,0-5 3 16,0 8-6 0,0-2-4-16,0 4-10 15,3 1-5-15,-3 5-4 16,9 2-3-16,-3 6 1 16,11 3 1-16,-5 2-1 15,9 13 2-15,-3 0-2 16,0 17 2-16,-4-1-2 15,-8 24 2-15,-3-5 9 0,-18 7 4 16,3-4-1-16,-14 12 1 16,2-7 0-16,-3 2 2 15,3-5-8-15,-6-15-3 16,3-4-7-16,-2-15 0 0,2-1 0 16,3-15 2-16,3 3-6 15,6-22 1-15,3 5-26 0,6-4-10 16,0 2-53-16,9-1-21 15,0 4-51 1</inkml:trace>
  <inkml:trace contextRef="#ctx0" brushRef="#br1" timeOffset="184924.6558">10861 9014 260 0,'-21'-5'99'0,"21"5"-54"0,-6 3-42 16,6-3 23-16,-3 8-17 16,0 0-2-16,0 26-3 15,0-5 0-15,-3 27-2 16,0-11-2-16,-3 21 1 0,0-11 10 15,1 9 7-15,-1-9-9 0,3-7-2 16,0-6 1-16,3-20 5 16,0-7-5-16,6-30 0 15,0 1-4-15,9-33-3 16,-1 4 0-16,10-20-1 16,-3 7 0-16,9-23 0 0,-3 13 0 15,3 5 0-15,-7 11-16 0,4 13-4 16,-3 5-39-16,0 40-14 15,-3-3-50 1</inkml:trace>
  <inkml:trace contextRef="#ctx0" brushRef="#br1" timeOffset="185262.7756">11078 9406 208 0,'-15'3'79'0,"15"-3"-42"0,-15-37-19 15,15 31 23-15,-3-20-12 16,3 2-2-16,-3-8-10 15,3 6-2-15,3-9-9 16,0 6-2-16,9-10 0 0,-3 4-2 16,15 3-2-16,-6 6 3 15,12 15 0-15,-6 1-19 0,2 18-9 16,-2 0-12-16,-6 18-4 16,-3-5 22-16,-15 24 10 15,0-8 22-15,-21 8 9 0,3-8 27 16,-9 3 13-16,4-6-8 15,-10-7-2-15,3-3-24 32,-3-14-9-32,4-2-11 0,11-10-6 15,3-1-6-15,21-31 0 16,-3 4 2-16,18-17 3 16,-4 7-27-16,37-7-11 15,-12 7-42-15,8 5-15 16,-8 6-43-1</inkml:trace>
  <inkml:trace contextRef="#ctx0" brushRef="#br1" timeOffset="186125.8603">11412 9221 312 0,'-33'31'118'0,"33"-31"-64"0,-42 8-43 16,36-8 28-16,-6-8-14 16,0 1-3-16,3-7-14 15,1 1-6 1,8-16-1-16,0 5-4 0,14-10 2 15,-2 5 1-15,9-11 2 16,-3 8-3-16,12 6 0 0,-6 2 1 16,11 11 0-16,-5 5-3 15,-3 18 2-15,-3 1 1 16,-12 15 0-16,-1-4 0 16,-13 15 2-16,-1-6 3 0,-12 20 4 15,3-9 7-15,-9-2 4 16,3-6-6-16,-9-5-1 15,3-5-7-15,-2-11-2 16,2-2-4-16,6-30-1 16,0 3-1-16,15-18 0 15,0 5 0-15,18-19-2 0,-3 9 0 16,12-14 3-16,-3 8-2 16,17 5 1-16,-5 8 0 15,9 8 0-15,-7 6 2 16,-2 26 2-16,-6-3 1 0,-12 22 1 15,-3-6-2-15,-12 13-2 32,0-5 5-32,-12 22 1 15,3-9 0-15,-6-2-1 16,3-6-1-16,0-8 2 16,3-2-3-16,3-13-2 0,0-3-3 15,9-27-1-15,0 3 4 16,15-21 1-16,-3 6-9 15,15-25-5-15,-6 8 3 0,5-2 5 16,-2 8-6-16,0 5-1 16,-3 8 4-16,-3 15 3 15,-3 1 3-15,-10 34 3 16,-2-2 3-16,-9 21 4 16,0-9 11-16,-8 28 5 15,2-12-5 1,0-5-1-16,0-4-16 15,9-9-6-15,0-3 1 16,12-34 2-16,0 0-4 16,14-29-1-16,-5 5-9 15,21-31-4-15,-6 10 3 16,2-11 4-16,-5 9 6 0,-6 7 5 16,-3 6 7-16,-12 13 4 15,-1 5 2-15,-14 24 3 16,3 0-1-16,-14 34 1 15,2-4 0-15,3 17 3 0,0-7-7 16,12 10-2-16,-3-10-8 16,15 0-3-1,0-6 0-15,8-16 0 0,-2-2-21 0,6-18-8 16,-3-1-75-16,0-23-34 16,-4 4-34-1</inkml:trace>
  <inkml:trace contextRef="#ctx0" brushRef="#br1" timeOffset="187025.8877">12572 8832 280 0,'3'-21'107'0,"-3"21"-58"0,3 2-31 0,0-2 31 16,0 21-18-16,0-2-5 0,-6 15-13 15,3-5-6-15,-9 14-4 16,3-4 0-16,-8 20 0 0,2-9-1 15,-3-5-2-15,3-8 1 16,3-8-1-16,0-5-20 16,6-29-9-16,0-1-5 0,6-25-2 15,-3 1 13-15,6-30 8 16,0 9 10-16,0-12 3 16,0 7 17-16,3 3 7 15,-3 8 7-15,0 6 5 0,-3 7-13 16,3 8-2-16,-3 3-13 15,3 8-4 1,0 0-4 0,5 10 0-16,-2 0 2 0,6 9 2 15,-3-4-12-15,9 9-3 16,-3-3 4-16,6 2 4 16,-7 1 4-16,1 18 1 15,-3-5 0-15,-9 13 2 16,-3-5 12-16,-9 13 8 15,0-8 4-15,-3 2 4 0,0-7-12 16,0 0-3-16,4-6-11 16,2-10-3-16,0-3-3 15,9-13 0-15,-1 0 0 16,22-26 0-16,-6 5-9 16,24-27-3-16,-7 6-6 0,4-9-3 31,-6 9 8-31,0 5 4 15,-7 5 7-15,-5 11 4 16,-6 3 10-16,-9 18 5 16,-3 0 4-16,-6 23 3 0,0-1-6 15,-6 12-1-15,3-5-9 16,3 6-4 0,0-6-4-16,6-3 1 0,0 1-12 0,15-12-7 15,-3-1-55-15,26-12-26 16,-8-2-52-1</inkml:trace>
  <inkml:trace contextRef="#ctx0" brushRef="#br1" timeOffset="187210.4913">13552 8551 4 0,'41'-23'0'0</inkml:trace>
  <inkml:trace contextRef="#ctx0" brushRef="#br1" timeOffset="188095.6364">13843 7948 308 0,'-3'-8'115'0,"-5"13"-62"0,-7 22-49 0,6-6 26 16,-12 24-6-16,-12 16 1 15,-12 26-3-15,-2 24 1 16,17-29-13-16,3-15 3 0,-8 41 3 16,5-15 1-16,-3 20 1 15,3-15-9 1,6-2-5-16,4-14-3 15,11-14-1-15,0-9-7 16,15-25 0-16,0-5-2 16,9-42 1-16,-4 0 0 15,7-40 2-15,-3 8 2 16,-6-11 2-16,0 8 3 16,-12 4 4-16,0 6 9 0,-6 12 5 15,0 5-5-15,-6 10-3 16,3 1-6-16,1 10-2 15,2 0-6-15,9 2 0 0,0 1 1 16,9-11 1-16,0 0-8 16,23-13-2-1,-5 5-12-15,24-24-3 0,23-39-2 0,-5-8 2 16,-7 5 13-16,1 5 4 16,-16 8 4-16,-11 14 4 15,-12 18 17-15,-15 13 12 16,-9 16-3-16,-9 16-2 15,-6 16-11-15,0 34-3 32,-9 16-3-32,3-19-1 0,3-7-6 15,-11 29 1-15,5-11-2 16,0 11 0-16,3-14 2 16,9-5 0-16,3-7-11 15,18-14-3-15,-3-6-9 16,15-25 0-16,-3-4 3 0,9-36 2 15,-3 7 8-15,-1-4 4 16,-5 2 17-16,-6 7 9 16,0 7 6-16,-9 9 2 15,0 1-9-15,-3 21-4 16,0-3-8-16,6 11-5 0,-3-6-4 16,12 4 1-1,-3-7 1-15,20-4 0 16,-2-3 0-16,9-16 0 15,-6 3-7-15,5-16 0 16,-5 2-2-16,-3-5 3 16,-3 3 2-16,-10 3-1 15,-2 2 4-15,-9 8 2 16,-3 2 6-16,-15 22 4 16,3-2 9-16,-14 20 5 0,2-5-2 15,0 11-2-15,3-6-11 16,15 1-6-16,0-9-6 15,21-10-1-15,0-3-5 16,24-21 0-16,-10 0-18 16,25-29-8-16,-12 3-77 15,-1-6-35-15,-8 6-8 16</inkml:trace>
  <inkml:trace contextRef="#ctx0" brushRef="#br1" timeOffset="189951.0158">10739 9790 280 0,'-9'-16'107'0,"9"16"-58"0,-3 5-31 0,3-5 31 16,-3 16-23-16,0-3-6 15,0 27-12-15,0-8-4 0,0 42-2 16,0-11-2-16,3 30 1 0,0-14 1 16,6 3 3-16,-3-16-4 15,15-2-1-15,-3-9-38 16,9-15-16-16,-4-6-20 15,4-15-4-15,-3-3 4 32,0-14 2-32,-3 1 35 15,-9-8 65-15,0 0 31 16,-9-1 8-16,0 4 2 16,-3 2-10-16,0 0-1 15,0-6-33-15,0 4-3 0,3-6-3 16,0 0-9-16,6-5-1 0,-3 2-5 15,9-10-3-15,-1 5-3 0,7-8 1 16,-3 3 1-16,12 0 0 16,-6 2 0-16,15 1 2 15,-4 2-1-15,1 8 2 16,-6 0-2-16,-6 11-1 16,-3-1 1-16,-18 14 1 15,0 0 3 1,-12 8 4-16,3-3 11 15,-9 8 5-15,3-5-7 16,-12-6-3-16,3-2-8 16,-8-13-3-16,5 0-4 15,3-19-3-15,3 3-1 16,12-17 0-16,3 7-6 16,15-9-2-16,-3 5-15 0,12-4-6 15,-3 4-15-15,12 3-5 16,-3 3 6-16,17 11 6 15,-8-1 23-15,3 11 13 0,-7 0 2 16,1 3 2-16,-6-3 25 16,-3 8 11-16,-3-3 2 15,-3 8 1-15,-4 0-6 0,-2 6 0 16,0-3-7-16,-3 5-1 16,-3-3-9-16,0 12-2 15,-3-4-7-15,0 0-2 16,0-4-2-16,3-12-2 15,0-2 3-15,6-8 0 32,0 0-4-32,3-24 1 0,-3 3-2 15,6-16 0-15,-3 5 0 16,9-15 0-16,-4 7-3 16,1 0 1-16,0 3 4 15,3 14 2-15,-3 1-3 16,-3 25 1-16,-3 0 0 15,-9 15 2-15,0-2-3 0,-6 11 0 16,3-1 3-16,-3-2 1 16,3-3 1-16,0-3 0 15,0-2 0-15,6-5 0 0,-1-3-5 16,10-19-1-16,-3 3 1 16,12-18 2-16,-3 5-5 31,3-16-1-31,-3 2-18 0,2 4-5 15,-2 4-30-15,0 6-11 16,-3 2-31-16,0 14-15 16,-3 2 37-1,-3 6 58-15,-1 0 56 16,1 5 40-16,-3-3 17 16,0 3-19-16,0 0-9 0,0-3-37 15,0 0-6-15,6-5-3 0,-3 0-7 16,6-8-2-16,0 3-5 15,2-11-2-15,-2 3 1 16,-3-3 0-16,0 3-11 16,-6 0-3-16,-3 2-6 0,-9 1-3 31,0 2 2-31,-12 2 0 16,3 4 12-16,-6 15 5 15,3 0 14-15,0 19 6 16,1-6 1-16,-1 9-1 0,3-6-8 15,3 3-3-15,0-6-7 16,6 1-2-16,0-6 0 16,9-8 0-16,-3-2 0 0,9-14 2 15,0 0-12-15,12-18-3 16,-4 3-5-16,7-22-2 16,-3 8 12-16,3 0 6 15,-3 6 0-15,-4 2-1 16,-2 6 6-16,-3 7 5 15,0 3 0-15,-6 24 1 0,3-3-5 16,-9 16-3-16,0-5 2 16,-3 8 0-16,0-6 12 15,0-2 5-15,0 0-4 16,3-14 1-16,0 1 1 0,6-14 3 16,-3 1-9-16,9-14-4 31,-4 3-5-31,7-6-3 15,-3 6 1-15,6 2-1 16,9 3-11-16,0 11-5 0,-4 2-74 16,-8 3-30-16,-3-2-47 15</inkml:trace>
  <inkml:trace contextRef="#ctx0" brushRef="#br1" timeOffset="190629.374">12876 9501 328 0,'-27'-55'123'0,"27"55"-66"0,-12-29-77 0,9 18 13 0,-3 6 16 16,0 2 15-16,-2 14-5 15,-1-1 0-15,-3 40-11 0,3-7-1 0,-3 39 3 16,0-11-6-16,-3 35 0 16,3-16-2-16,0 26 1 15,3-18-2-15,0 0 2 16,0-13-2-16,4-16-1 16,2-11-2-16,3-26 1 31,0-6 1-31,3-42 0 0,-1 3 0 15,7-35 0-15,0 9-3 16,12-22 2-16,-3 5-1 16,12 9-2-16,-6 7 3 15,5 16 0-15,-2 3 1 16,0 26 0-16,-6 1 2 16,-6 17 1-16,-3-1 1 0,-12 15 0 15,0-6 6-15,-24 22 4 16,3-10 1-16,-9-6 4 15,3-6-11-15,-2-2-4 0,2-5-3 16,-3-8 1-16,6-3-10 16,9-23-4-16,3 2-23 15,15-11-8 1,0 3-21-16,36 1-8 16,-6 1-27-1,20 1-50-15,-8 3 43 16</inkml:trace>
  <inkml:trace contextRef="#ctx0" brushRef="#br1" timeOffset="191367.9336">13331 10168 288 0,'-23'-34'110'0,"23"34"-60"0,-42-45-36 15,36 37 28-15,-15 5-5 16,3 0 0-16,-5 1-12 16,-1-1-5-16,3 19-11 15,3-3-4-15,-3 19 1 0,3-6-1 16,0 14 0-16,4-8-3 0,5 5-2 15,0-8 1-15,9 0 1 16,0-2-3-16,6-14 0 16,0-3 1-16,8-10 0 15,1 0-5-15,15-23 1 0,-3 4-7 16,6-29-1-16,-1 6 7 16,-5-6 2-16,-3 11 3 31,-9 6 0-31,-3 2 0 0,-6 13 0 15,-3 2 4-15,-6 17 5 16,0 0-1-16,-6 21 1 16,0-3-3-16,-3 13 1 15,0-5-6-15,9 6-1 16,0-4 0-16,9-7 0 16,0-3-11-16,12-13-3 0,-3 0-15 15,12-21-4-15,-7 2-3 16,7-23 2-16,-6 2 19 15,3-5 8-15,-3 5 6 16,-3 3 3-16,-4 3 25 16,-5 7 12-16,0 3-8 0,-6 16-6 31,0 0-10-31,-6 24-2 16,3-5-4-16,-3 15 0 15,0-5-5-15,0 3-3 0,0-5 0 16,3-1 1-16,0-5-3 15,6-10-2-15,0-3-12 16,12-22-5-16,-3 4-18 16,18-32-6-16,-6 10 10 0,5-13 7 15,-5 8 14-15,3-3 7 16,-3 6 22-16,-9 5 12 16,-4 5 12-16,-8 11 6 15,0 2-19-15,-6 16-5 16,0 1-8-16,-3 17 1 15,0-2-6-15,3 14-3 0,0-6-3 16,3 3-3-16,0-3-2 16,6-3 1-16,0-2-21 15,6-11-8-15,0-2-34 16,6-19-11-16,-3 0-80 16</inkml:trace>
  <inkml:trace contextRef="#ctx0" brushRef="#br1" timeOffset="191731.3233">14335 9361 316 0,'-6'-8'121'0,"0"11"-66"0,-3 20-40 15,9-20 29-15,-6 21-13 16,0-6-3-16,-6 35-8 16,3-8-2-16,-6 27-10 0,0-9-7 0,3 19-2 15,3-13 3-15,3 3 1 16,3-12-1-16,9-7 1 15,-3-8-20-15,6-21-8 16,0-3-1-16,6-34 3 16,-3 2 11-16,-9-12 4 15,-3 4 8 1,-15-2 4-16,0 2 30 16,-20 12 12-16,-25 9-10 15,21 6-4-15,7-3-9 16,-1 22-3-16,6-3-7 15,6 7 0-15,3-4-10 0,21-1-4 16,0-2 0-16,27-5 0 16,-3-3-10-16,12-14-5 15,-7 1-14-15,13-19-4 16,-9 3-44-16,2-11-17 0,-2 3-71 16</inkml:trace>
  <inkml:trace contextRef="#ctx0" brushRef="#br1" timeOffset="196911.9903">11796 11136 264 0,'-15'-34'101'0,"15"34"-54"0,0-48-55 15,0 40 18-15,-3-18-7 16,3 5 1-16,-9-16 9 16,3 5 6-16,-3-8-10 15,0 3 13-15,-3 8 5 0,3 5-3 16,-6 16 0-16,3 3-13 0,0 39-7 16,1-4 0-16,2 46-1 15,0-12-1-15,-3 36-2 16,3-15 1-16,3 23-1 15,0-15 0-15,6 2 0 16,0-10 0-16,3-14 2 0,0-12-10 31,-3-20-4-31,0-4-3 0,-12-27 1 16,0-3 6-16,-12-26 4 16,3 2 3-16,-17-10 1 15,5 3 8-15,-6 2 7 16,7 3-1-16,5 5 2 15,3 3-11-15,15 5-3 16,0 2-4-16,21 6 0 0,-3 0 2 16,15 0 2-16,-6 0-1 15,23 0 2-15,-8 0-24 16,12 0-11-16,-7 0 3 16,4-2 2-16,-9-1 18 15,-3 3 9-15,-7 0 2 16,-5 0-1-1,-3 0 13-15,-6-3 7 16,0 3-4-16,0-2 1 16,0-1-7-16,0-5 1 15,-3 3-7-15,3-3-1 16,0 0-4-16,2-3-1 16,-2 4 1-16,6-1 0 0,-3 0-5 15,6 2 1-15,-3 4 4 0,6 2 4 16,-3 0 1-16,-1 10 0 15,-2-2-10-15,-9 8-4 16,0-3 22-16,-9 11 13 16,0-5-7-16,-6 5-2 15,3-6-6-15,-6-2-2 16,4 0-8-16,-1-8 0 0,0 0-3 16,3-8 0-16,0 0 2 15,3-14 0-15,0 4-3 16,9-9 2-16,-3 3 1 15,12-7 0-15,-3 1 2 16,14 1 1-16,-5 3-4 31,9 2-1-31,-6 3 1 0,0 7 0 16,-4 1 1-16,4 10 0 16,-6 1 8-16,-6 7 7 15,3-3 2-15,-6 12 1 16,-3-4-5-16,-3 1 0 15,0-3-4-15,0-6 2 16,0 1-6-16,3-11-1 0,-3 0 4 0,6-13 5 16,-1 2-3-16,4-8 0 15,-3 4-6-15,6-7-1 16,-3 4-1-16,6-1 1 16,-3 1-2-16,0 2 2 15,-3 3-42-15,2 2-18 31,-2 1-145-31,-6 2-76 16,0 0 132-16</inkml:trace>
  <inkml:trace contextRef="#ctx0" brushRef="#br1" timeOffset="201377.5678">12828 10999 348 0,'-6'2'129'0,"6"-2"-70"0,27 6-69 15,-21-6 20-15,15-3-10 16,-3 0 2 0,9-5-1-16,-3 3 2 0,11-5-2 15,-5 2 2-15,15-6 0 0,-10 4-6 16,4-1 0-16,-6 1-61 16,0-1-26-16,-7 3-41 15</inkml:trace>
  <inkml:trace contextRef="#ctx0" brushRef="#br1" timeOffset="201840.1105">12989 10803 244 0,'-30'5'93'0,"30"-5"-50"0,-6 19-24 0,6-17 29 16,3 6-15-16,-3 0-4 16,3 13 1-16,0 1 3 31,0 12-18-31,-3-5-4 0,0 16-3 0,0-5 0 15,0 7 0-15,0-7-7 16,0 2 0-16,0-7-1 0,0-3 2 16,0-6-1-16,3-13-1 15,0-2 1-15,6-14-1 16,0 1-3-16,3-14 2 16,-3 2 3-16,9-1 1 0,-3 1-4 15,9 1-1-15,-4 3 1 16,10 7 0-16,-3 0 1 15,0 11 0-15,0 0 4 16,-10 16 2-16,-2-6 9 16,-15 17 2-16,0-6-4 15,-18 11-3 1,4-9 1-16,-10 4 0 16,6-6-3-16,-18-3 0 15,6-2-5-15,-17-3 0 16,5-5-1-16,0-8 1 15,7 0-11-15,5-5-2 16,3-1-17-16,15-10-6 16,3 3-20-16,30-16-8 0,-3 5-23 15,18-21-8-15,-7 8-34 16</inkml:trace>
  <inkml:trace contextRef="#ctx0" brushRef="#br1" timeOffset="205531.5755">13510 10840 300 0,'-6'-29'112'0,"6"29"-60"0,0 0-41 16,0 0 28-16,0 8-12 16,0-3-3-16,0 14-12 15,0-3-3 1,0 23-5-16,0-7-3 0,0 13 2 0,0-8-4 16,0 21 0-16,0-8 1 15,3 9 2-15,0-12-1 16,0 1-1-16,0-8 1 15,0-6-1-15,0-2 0 16,3-11 0-16,-3-3 0 0,3-15 0 16,0 0-14-16,-3-19-5 15,-3 3 1-15,-6-11 2 16,0 3 8-16,-6-1 2 0,3 4 6 16,-9 5 4-16,3 2 5 15,0 8 2-15,3 1 10 16,1-1 4-16,2 1-13 31,9-1-7-31,0 0-1 0,6-7 1 16,0 2 0-16,8 0 0 15,1 0-1-15,12-5 0 16,-3 2-2-16,9-5 1 16,-7 3-24-16,7-11-8 15,-3 3-37-15,0-8-13 16,-3 5-51-16,-7-10-33 15,-2 5 76-15</inkml:trace>
  <inkml:trace contextRef="#ctx0" brushRef="#br1" timeOffset="205915.8543">13793 10755 272 0,'-6'-8'101'0,"6"8"-54"0,-3 0-22 0,3 0 31 16,0 6-17-16,0-1-5 31,0 19-13-31,0-3-3 16,-3 29-11-16,0-5 0 0,-3 16 3 0,3-8 3 15,0 18 4-15,0-10-9 16,3-3-4-16,0-7-3 16,6-9-1-16,-3-5-3 15,6-16 2-15,0-2-6 16,3-27 0-16,-3 3-10 0,0-32-2 16,0 7 5-16,-1-7 4 15,1 6 6-15,-3 2 4 16,0 2 3-16,-6 11 1 15,0 3 0-15,0 16 2 16,0-1 1-16,-3 25 3 16,0-6-1-16,3 11 2 0,0-6-6 15,3 6-3-15,0-6-4 16,3-2 1-16,0-5 1 16,6-3 2-16,0-3-41 15,12-3-18-15,-3 1-57 16,11-11-25-16,-5 0 18 31</inkml:trace>
  <inkml:trace contextRef="#ctx0" brushRef="#br1" timeOffset="206351.593">14332 11187 332 0,'-6'15'126'0,"6"-15"-68"0,12 0-70 0,-9 0 20 16,5-2-10-16,1-1 0 15,12-10 2-15,-3 2 0 16,6-7 0-16,-3 2 2 0,0-10 1 0,-4 4 1 16,-2-12 0-16,0 5-5 15,-9 2-1-15,0 4 3 0,-12 1 1 16,3 4 0-16,-12 10-2 15,0 0 1-15,-5 24 1 16,2-3 12-16,-6 16 6 16,3-2 1-16,0 26 2 15,3-8 7-15,3 10 5 16,4-7-12-16,2-1-5 0,0-4-7 16,6-4-2-16,0-7-5 15,12-5-3-15,-3-4 0 16,17-12-1-16,-5-3 0 15,15-8 2-15,-6 0-1 16,6-29-1-16,-7 5-35 16,1-5-14-1,-3 2-68-15,0-2-27 16,-6 6-2 0</inkml:trace>
  <inkml:trace contextRef="#ctx0" brushRef="#br1" timeOffset="208128.5804">14695 10745 236 0,'-15'-13'88'0,"15"13"-48"0,-9-22-29 32,9 17 23-32,-3-11-20 0,0 3-7 15,3-14-3-15,0 4-1 16,0-17-1-16,0 8-2 0,9-7 1 15,-3 4-1-15,15 1 0 16,-3 5-3-16,17 10 0 16,-2 3 2-16,9 14 2 15,-7-1 0-15,1 24 2 0,-3-5 0 16,-6 18 1-16,-7-4 9 16,-5 12 3-16,-3-5 4 15,-12 11 0-15,0-9-5 16,-15 6-1-16,3-8-6 0,-17-2-3 15,2-6-5-15,-6-5 0 32,6-6 6-32,-5-13 6 15,5 1-6-15,-3-12-3 0,6 1-5 16,3-6-1-16,4 4-1 16,11-7 0-16,0 4 3 15,12-4 0-15,0 4 1 16,14-3 0-16,-2 2 0 15,12-2 0-15,-3 2 4 0,3 1 5 16,-4 2-5-16,1 0 0 16,-3 0 0-16,-6 3 2 15,0-1-3-15,-3 4 0 16,-4 2-32-16,-5-3-15 16,0 0-42-16,-3 1-16 15,0-1-19 1</inkml:trace>
  <inkml:trace contextRef="#ctx0" brushRef="#br1" timeOffset="208728.8136">15400 10210 228 0,'-6'-8'88'0,"6"8"-48"0,3 0-25 0,0 0 24 0,0 0-4 16,0 0 2-16,-3 11-9 16,0 0-3-16,0 26-14 15,0-8-4-15,-9 32-1 0,3-11-5 0,-6 34-1 31,3-12 0-31,-5 26 0 0,2-14 2 0,0 14 3 16,-3-13-4-16,6-3-1 16,0-11-5-16,6-12 1 15,0-9-58-15,9-34-23 32,0-3-52-32</inkml:trace>
  <inkml:trace contextRef="#ctx0" brushRef="#br1" timeOffset="209075.6024">15353 10403 300 0,'-12'-63'112'0,"12"63"-60"0,0-29-28 0,0 24 35 16,3-6-21-16,0 3-6 15,6-3-17-15,-1 1-5 16,7 10-6-16,0 0-1 0,6 5 1 16,-3-2-2-16,6 13 1 15,-3-3-2-15,2 13 2 0,-2-4 0 16,-12 15 1-16,0-6 0 15,-12 17 0-15,0-8-2 32,-9 10-2-32,3-8 3 0,-12 6 0 15,4-8-1-15,-16 2 1 16,6-5-4-16,-3 0-2 16,6-5-3-16,7-6 1 15,2 1 1-15,12-6 2 16,0-5-1-16,12-3 1 15,-3-3 2-15,6 1 2 0,-4-3-30 16,7 5-11-16,-3-2-40 16,0-1-15-16,-3 1-47 15</inkml:trace>
  <inkml:trace contextRef="#ctx0" brushRef="#br1" timeOffset="209413.2729">15338 11499 336 0,'-24'8'126'0,"24"-8"-68"0,-9-8-52 16,9 5 25-16,0 1-13 15,0-1 0-15,6-5-13 32,-3 0-3-32,12 5-2 0,-6 1 0 0,9-6 0 15,-4 0 0-15,1 5 2 16,-3 1 1-16,0 9 1 15,-3 1 2-15,0 6 1 16,-3-4 12-16,-9 11 5 16,3-5-4-16,-9 3 1 15,0-3-8-15,-6 0-3 0,3-3-5 16,-3-5-4-16,3-3 0 16,-2-5-1-16,2 0-22 15,-3-8-10-15,6 0-90 16,3-5-37-16,0 2 6 15</inkml:trace>
  <inkml:trace contextRef="#ctx0" brushRef="#br1" timeOffset="218351.9398">11325 13168 220 0,'-9'3'82'0,"9"-3"-44"0,0-8-27 0,0 5 23 0,0 1-11 16,0-1-1-16,3-2-7 15,0 0 1-15,3-1-9 16,-3 1-4-16,6-3 0 0,-3 0-2 16,6-5 2-16,-3 2-4 15,6-10 0-15,-3 3 1 0,3-1 2 16,-3 3-1-16,2-8-1 16,1 3-2-16,0 11 1 15,-3 2 3-15,-3 2 1 16,0 1 1-16,-6 26 0 15,0-2 2-15,-6 13 3 16,0-6 2 0,-3 14 3-16,0-9-3 15,-3 6-1-15,3-5-4 16,-6 0 1-16,3-3-2 16,0-5 2-16,3-6-6 0,6-7-3 15,0 0-2-15,3-19 3 16,0 2-16-16,12-15-3 15,-3 3-8-15,18-11 0 16,-6 5 8-16,11-29 5 16,-5 8-11-16,6 2-3 0,-6 6 13 15,-4 16 6-15,-5 5 18 16,-6 3 7-16,0 0 8 16,-9 31 3-16,0-2-2 15,-6 6-1-15,0-4-3 0,-3 8-3 16,0-2-9-16,0 11-3 15,0-6-3-15,3-11-2 16,0-2 1-16,3 13-1 16,0-2-20-16,3-6-7 15,0-3-32-15,0-7-15 32,0 0-43-32</inkml:trace>
  <inkml:trace contextRef="#ctx0" brushRef="#br1" timeOffset="218951.973">12156 13258 264 0,'3'0'99'0,"-3"0"-54"0,12 21-50 16,-9-18 15-16,6-11-8 15,-1 0 1-15,1-5-2 16,0 2-1-16,3-10 1 16,-3 5-1-16,0-13 2 0,0 3 1 0,-3-6 1 15,-3 6-2-15,-3 2 1 16,0 3 0-16,-9 5 1 15,3 3 6-15,-9 23 4 16,3 1 1-16,-6 7 4 0,1-2-7 16,-1 16 1-16,0-3 5 15,3 13 3-15,0-5 3 32,6-8 0-32,3-5-16 0,9 0-6 15,-3-3-2-15,9 6 1 16,0-4 0-16,12-20-1 15,-6 0-6-15,6-14-1 16,-4 1-30-16,4-9-11 16,-3 3-92-1,0-8-58-15,-3 6 87 0</inkml:trace>
  <inkml:trace contextRef="#ctx0" brushRef="#br1" timeOffset="219517.6443">12316 13025 260 0,'-17'-21'96'0,"17"21"-52"0,-9-45-36 15,9 37 24-15,-3-15-16 0,3 4-3 16,0-10-8-16,0 2-2 16,6-7-1-16,0 5-2 0,3-11 1 15,-1 9-4-15,16-4 2 16,-6 6-1-16,12 11 0 16,-3 2 4-16,2 16 1 15,-5 0 5-15,3 13 3 0,-3-3 9 16,-6 14 5-16,0-3-9 15,-7 24-2-15,1-5 1 16,-12 8 0-16,0-9-6 16,-6-2-3-16,0-5-3 15,-11-5 0-15,2-4-35 0,-15-12-16 32,3 0-6-32,-6-19-1 15,7 2 24-15,2-7 11 16,3 3 26-16,3-6 13 15,3 2 11-15,9-4 6 0,3 2-2 16,12 0 2-16,-3 3-9 16,15-3-4-16,-3 3-11 15,9 0-3-15,-3 2-5 0,5 0-1 16,-5 1-6-16,0 2-2 16,-3 0-53-16,0 3-24 15,-4-1-71 1</inkml:trace>
  <inkml:trace contextRef="#ctx0" brushRef="#br1" timeOffset="219720.9699">12817 12531 288 0,'8'5'107'0,"-8"-5"-58"0,3 11-46 0,0-11 21 16,0 5-16-16,0 0-4 16,-3 6-23-16,0-3-10 0,0 8-58 15,0-3-26-15,0 5 19 16,0-2 10-16</inkml:trace>
  <inkml:trace contextRef="#ctx0" brushRef="#br1" timeOffset="220120.8134">12953 12930 288 0,'-8'-5'107'0,"8"5"-58"0,-6 13-40 0,6-13 27 0,-3 8-20 15,0-3-6-15,-3 1-6 16,0-1-4-16,0 11 1 15,0-3-4-15,0 0 2 0,0-2 1 16,3-1 2-16,0-2-1 16,0 3-1-16,3 0-2 0,3-1 1 15,-3-2-1-15,6 3-2 16,0-3 3-16,3 2 2 16,0-2 0-16,0 3 2 15,0-3-2-15,-1 2-1 0,-2-2 3 16,0 3 0-16,-3-1 10 15,-3 9 6-15,0-3 3 32,-6 0 4-32,0-3-10 0,-8-5-2 15,2 0-6-15,-15 0-3 16,6-3-20-16,-9-5-10 16,6 0-60-16,-8-8-27 15,5 0-30 1</inkml:trace>
  <inkml:trace contextRef="#ctx0" brushRef="#br1" timeOffset="221019.3939">14028 12637 112 0,'-12'-38'44'0,"12"38"-24"0,-27-21 27 16,24 16 32-16,-6 0-15 16,3-1-6-16,-8 4-17 15,2-1-6-15,-6 16-19 16,0-2-6-16,-12 21-2 16,3-6 0-16,-14 38 2 15,5-9-1-15,0 22 0 16,6-14-1-16,7 22 0 15,2-13-4-15,12-4-3 0,0-9 0 16,21-7-1-16,-3-7-3 16,18-8 2-16,-4-5 3 15,13-11 3-15,-6-2-18 0,23-19-8 16,-5 0-22-16,9-11-11 16,-10 1-31-16,1-6-11 15,-9 0-6 1</inkml:trace>
  <inkml:trace contextRef="#ctx0" brushRef="#br1" timeOffset="221484.6878">14469 12737 228 0,'-9'-13'88'0,"9"13"-48"0,0-11-9 0,0 9 29 0,0 2-17 15,0 0-7-15,-3 10-13 16,0-2-4-16,-6 19-11 15,0-1-3-15,-3 24-1 0,0-7-2 16,-3 23 1-16,3-11 0 16,-3 17 3-16,3-11-8 15,3-3 0-15,1-8-22 0,2-8-7 16,3-5-44-16,6-13-16 16,0-3-37-1</inkml:trace>
  <inkml:trace contextRef="#ctx0" brushRef="#br1" timeOffset="222436.7895">14745 12803 300 0,'-6'21'112'0,"6"-21"-60"0,-3 53-47 0,3-45 24 15,-6 27-9-15,3-6 0 16,-5 32-5-16,2-11 1 15,-3 27-9-15,3-11-4 0,0 18-2 0,0-10 1 16,3 3 1-16,0-13-1 16,0-11-2-16,0-8-30 15,3-24-13-15,0-3-9 16,0-34-1-16,0 3 13 16,0-29 7-16,0 5 17 0,6-24 10 15,0 11 4-15,3-16 4 16,0 10 10-16,6-5 7 15,-1 11 3-15,7 2 4 16,-3 6-1-16,3 10 0 16,-3 6-8-16,0 10-2 0,-3 3-1 15,-4 21 4-15,1-1-6 32,-12 15-2-32,0-4 1 0,-12 22 3 15,1-8-6-15,-10 7 0 16,3-4-4-16,-3 2-3 15,3-6 2-15,-3-7 0 16,3-3-4-16,4-5-1 16,-1-2-4-16,9-17 1 15,3 3 3-15,9-13 1 0,-3 2-2 16,21-2 2-16,-4 2-1 16,16-7 0-16,-6 2 0 15,9-5 0-15,-7 2 4 16,1-2 1-16,-3 5 1 15,-3-8 0-15,-4 3-9 16,-2-11-2 0,-3 3-1-16,-3-8 0 15,-3 6 5-15,-6-4 1 16,0 6-1-16,-3 0 2 16,0 2 3-16,-3 6 1 15,0 3 5-15,-3 10 3 0,3 3-2 16,0 18 0-16,0-3-3 15,0 22 1-15,0-5-2 0,-3 10 0 16,3-6-1-16,0 4 0 16,0-6-2-16,0 0 1 15,0-5-18-15,3 0-4 16,0-6-18-16,3-7-6 16,0-1-15-16,3-15-6 15,-1 0-12-15,4-16-7 16,0 2 43-16,6-15 44 15,-3 4 25-15,3-1 36 16,-3 2 14-16,0 2-22 16,0 6-10-16,-1 2-28 15,1 4 1-15,3 4 1 0,-3 3-7 32,6 5-3-32,0 1 0 0,0 4 3 15,-4 1 1-15,1 2 3 16,-3 1-6-16,-3 2-2 15,-3-3-5-15,0 5-4 16,-3-2-29-16,-3 3-11 16,0-3-124-16</inkml:trace>
  <inkml:trace contextRef="#ctx0" brushRef="#br1" timeOffset="222884.3281">15879 12308 232 0,'3'-26'88'0,"-3"26"-48"0,3 8-20 0,0-8 24 16,-3 16-11-16,0-3-4 15,-3 37-2-15,0-7 0 16,-3 36-14-16,0-13-3 0,-5 32 0 16,2-13-6-16,0 23 0 15,0-18-2-15,0-3 1 32,3-12-26-32,3-15-10 0,0-7-43 15,6-32-16-15,0-2-31 16</inkml:trace>
  <inkml:trace contextRef="#ctx0" brushRef="#br1" timeOffset="223153.4603">15873 12711 216 0,'0'-96'82'0,"0"96"-44"0,6-63-9 15,-3 52 28-15,0-5-14 0,0 1-4 16,3 1-15-16,0 4-4 16,9 2-12-16,-3 2-1 0,12 9 3 15,-3 0-6-15,8 10-2 16,-2-2-1-16,3 12 1 15,-6-1-1-15,-6 7 2 0,-3-6 11 32,-15 12 8-32,0-6 0 15,-21 5-1-15,3-5-7 0,-9 11-4 16,3-5-5-16,-6 4-4 16,4-4-3-16,2-4 1 15,3-4-43-15,12 2-18 16,3-5-29-16,15 0-8 15,-3-3-35-15</inkml:trace>
  <inkml:trace contextRef="#ctx0" brushRef="#br1" timeOffset="223568.7834">16350 12996 312 0,'-18'-18'118'0,"18"18"-64"0,-15-8-39 0,15 5 29 15,-6 6-18-15,3 0-2 16,-3 10-5-16,0 0-3 16,-3 8-8-16,0-2 1 0,-3 7 2 15,3-2-4-15,3 5 1 16,1-5-7-16,2 0-1 0,0-6 0 16,9-10 2-16,-1-3-17 15,4-13-6-15,0 1-10 0,9-17-1 16,-3 3 8-16,9-19 5 15,-3 5 8-15,0 4 7 16,-1 2 7-16,-8 7 6 16,-3 4 17-16,-9 15 8 15,0 1-11-15,-6 20-5 0,3-2-7 16,-3 11-2-16,0-6-5 16,0 5-3-16,3-2 0 15,6-3 1-15,3-5-23 16,9-8-11-16,0 0-25 15,9-16-10-15,-3 3-46 32,12-32-55-32,-7 5 52 15</inkml:trace>
  <inkml:trace contextRef="#ctx0" brushRef="#br1" timeOffset="224600.7597">16772 12377 340 0,'-6'-5'129'0,"6"5"-70"0,-9 24-56 0,9-22 28 15,-2 22-7-15,-1-5 1 0,-6 26-3 16,3-8 1-16,-3 24-13 0,3-11-1 0,-3 21 1 16,0-10-6-16,3 5 0 15,0-10 0-15,3-6 2 16,3-8-14-16,3-7-5 16,-3-6-11-16,6-18-3 31,0-1-9-31,-3-15-3 0,0 0 5 15,-6-9 4-15,0 1 17 16,-9-3 9-16,0 3 21 16,-12 5 10-16,3 0 8 15,-2 3 3-15,2 2-12 16,3 1-3-16,0-1-11 16,9 3-5-16,0 0-7 0,15 0-2 15,0 0 1-15,15-3 0 16,-3 3-2-16,6-2 0 15,-7-1-27-15,13-2-10 16,-3 2-9-16,9-2 0 16,-3-1 7-16,2 1 6 0,-5 0 18 15,-3 7 8-15,-3-2 22 16,-7 6 10-16,-2-1 8 0,-3 3 5 16,-3 0-4-16,-3 3-1 15,0-4-4-15,0 1-1 16,-3-2-12-16,0-4-5 15,0 1-8-15,3-3 0 32,0 0 0-32,3-5 0 0,0-1-3 15,3-4 0-15,0 2-1 16,-1 0 0-16,-2 0 3 16,0 3 2-16,0-1 0 15,-3 9-1-15,-3-3 1 16,-6 13 1-16,0 1 1 15,-12 4 3-15,3-2 6 0,-8 8 4 16,2-6-4-16,-3 3 1 16,3-2-6-16,3-3-2 15,0-3-7-15,9-5-1 16,0-3-4-16,12-10 0 16,-3 2-7-16,12-13-2 0,-3 3 2 31,6-11 1-31,-3 3 5 15,3 0 5-15,-3 3 2 0,-1 4 1 16,-2 1 2-16,0 10 1 16,-3 1 3-16,-3 10 3 15,0 0 0-15,-3 10 2 16,0-2-2-16,0 0 0 16,0-3-8-16,0-2-2 0,0-1 0 15,3-4 0-15,0-1-8 16,3-10-2-16,-3-1-5 15,6-10-1-15,-3 3 1 16,2-11 0-16,-2 3 6 16,9-3 6-16,-3 6 3 15,0 2 3-15,-3 3-1 0,-3 5 2 16,0 3 9-16,-9 15 4 16,0-2 4-16,-3 13 2 15,0-2-8-15,0 5-1 16,0-3-7-16,0 3-4 15,0-3-1-15,3-3 1 16,0-2-8 0,3 0-1-16,0-3-38 15,6-5-15-15,-3-2-34 0,6-12-13 16,-3 1-14 0</inkml:trace>
  <inkml:trace contextRef="#ctx0" brushRef="#br1" timeOffset="224922.8363">17511 12629 240 0,'6'-8'90'0,"-6"8"-48"0,11 0-25 16,-8 0 27-16,3 2-1 16,0 1 2-16,3 8-1 15,-3-4 0 1,3 7-24-16,-3-4-1 0,0 9 2 15,0-3-3-15,-3 10 1 16,0-2 1-16,-6 18 0 16,0-7-7-16,-6 10-3 15,0-6-3-15,-3 6-2 16,3-5-3-16,-9 2-2 16,1-5-2-16,-13 3-1 0,3-6-18 15,-18-2-9-15,10-5-20 0,-10-4-8 16,6-1-29-16,-17-6-12 15,8-3-46 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2:47:07.578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3247 2627 556 0,'0'0'0'0,"-45"16"5"0,39-8 0 16,-18 8 3-16,7 0 2 15,-10 18 8-15,3-5 3 16,-6 8-10-16,3-5 7 0,1 5 4 15,2-5-11-15,6 5-6 16,3-5-6-16,12 0 0 16,0-6 1-16,15 0 0 15,-3-2 0-15,27-3 0 16,-7-2 0-16,19-3 2 16,-6-3-1-16,8-10-1 0,-8-1-2 15,6 9 1-15,-10-6 3 16,-2 19 1-16,-6-3 1 15,-15 19 2-15,-3-8-1 16,-12 10 2-16,0-8-2 16,-12 17 0-16,0-9-1 15,-30 0 0-15,6-5-2 16,-14-2-2-16,5-6 1 16,-2-11-1-16,5-2-3 15,3-10 2-15,6-4-4 16,4-18 1-16,5 3-7 15,9-3-1-15,6 3-15 16,9-8-6-16,0 5-28 16,12-5-12-16,3 2-84 15</inkml:trace>
  <inkml:trace contextRef="#ctx0" brushRef="#br0" timeOffset="250.037">3646 3283 288 0,'3'-15'110'0,"-3"15"-60"0,-6 8-12 0,6-8 37 16,-3 10-30-16,3-5-10 16,-3 11-20-16,0-2-7 0,0 9-5 15,3-4-3-15,0 7 1 0,0-7-1 16,0 7 0-16,0-5-9 15,-3-2-2-15,0 0-29 16,-6-6-12-16,3 3-105 16,-3-27-56-1,-3 0 101-15</inkml:trace>
  <inkml:trace contextRef="#ctx0" brushRef="#br0" timeOffset="421.9235">3577 3006 424 0,'-21'0'159'0,"21"0"-86"0,-11-8-70 16,11 5 34-16,-3 3-27 16,0 0-7-16,3 0-8 0,0 0 0 15,3 0 3 1,0 0-34-16,5 5-14 0,-2 1-75 16,6 4-35-16,-3-2 29 15</inkml:trace>
  <inkml:trace contextRef="#ctx0" brushRef="#br0" timeOffset="1797.0719">3899 3733 180 0,'-12'8'68'0,"12"-8"-36"0,15 6 13 16,-12-6 34-16,6 0-25 16,-3 0-8-16,5 0-14 15,-2 0-6-15,6-6-14 16,-3 1 1-16,3-14 1 0,-3 4-5 16,3-15-3-16,-3 7-3 15,0-9-3-15,-3 5 3 0,0-12 0 16,-1 7-1-16,-2-5-2 15,0 5 1-15,-3 3-1 16,0 5 0-16,-3 8 0 16,0 3-3-16,0 16 2 15,0-3 1-15,3 18 0 16,0-7 2-16,3 15 1 16,0-4 1-16,0 12 2 15,0-5 1-15,3-13 3 16,-3-3-3-16,3-2-2 0,-3-1 2 15,3-10 2-15,0 0-4 16,3-8-1-16,0 0-2 16,2-7-2-16,-2 1-4 15,3-9-2-15,-3-1-26 16,3-16-11-16,-3 8-99 16,3 1-80-1,3-7 78-15</inkml:trace>
  <inkml:trace contextRef="#ctx0" brushRef="#br0" timeOffset="4125.4853">15612 3575 212 0,'-33'34'82'0,"33"-34"-44"0,3 34-16 15,-3-28 26-15,0 9-5 16,0-1-1-16,9-1-12 16,0 0-4-16,5-5-15 15,-2 0 7-15,12-11 4 0,-3 1-9 16,9-27-2-16,-6 5-5 16,2-32-1-16,-2 9-6 15,6-30 1-15,-3 11 0 0,3-11 2 16,-7 11 1-16,-2 5 3 15,6-26-5-15,-6 26-1 16,-6 16-2-16,-6 24 0 16,-3 5 0-16,-3 21 0 15,-3-2 2-15,0 34 0 16,0-5 0-16,-3 28 2 16,0-9 5-16,3 18 6 15,0-9-3-15,3 4 0 16,0-11-6-16,8-8-1 15,-2-6-1-15,15-15 1 16,-6-5 0-16,12-32 1 16,-6 2 0-16,5-31 0 15,-5 5-2-15,6-32-2 0,-6 11-4 16,3-19 0-16,-4 16 0 16,-2-5 2-16,3-27 1 15,-6 22 1-15,-6 13-7 16,-6 29 0-16,0-1-10 15,0 15-4-15,0-1-22 16,-3 10-10-16,0 12-38 16,0 7-15-16,-3 11-17 15</inkml:trace>
  <inkml:trace contextRef="#ctx0" brushRef="#br0" timeOffset="6360.0298">17772 2953 176 0,'6'-19'66'0,"-6"19"-36"0,6-16 0 0,-3 14 26 15,0-4-11 1,0-2-1-16,-3 1-12 0,0 7-3 16,0 0-16-16,0 0 1 0,-12 7 2 15,1 1-4-15,-16 40-2 16,3-6-3-16,-9 38 0 15,3-14-2-15,-2 24 0 16,2-11-1-16,3 3 0 16,3-10 0-16,9-4 0 15,4-9-2-15,5-6 1 16,3-8 0-16,6-16 1 16,0-5-2-16,11-17-2 15,1-1-6-15,18-14-4 0,-3 0-23 16,6-13-9-16,-4 2-22 15,1-2-10-15,-6 5-15 16,-3 3-47 0,-4 0 37-16</inkml:trace>
  <inkml:trace contextRef="#ctx0" brushRef="#br0" timeOffset="6813.2301">17886 3569 160 0,'0'-13'60'0,"0"13"-32"0,3-37-17 15,0 29 15-15,0-3 3 16,-3 4 2-16,0-7 1 15,0 4 0-15,-3-1-17 16,0 3-2-16,-6 3 0 0,3 0-3 0,-6 7 2 16,3 1-1-16,-3 7 1 15,0 1 2-15,-6 10 4 16,3-2-1-16,-3 12-1 16,4-4-2-16,-1-1 1 15,3-4-10-15,6-1-6 16,0-3 1-16,12-5 1 15,-3-2 0-15,12-6 2 16,-3-2-9-16,5-16-1 16,1 0-5-16,0-19 0 15,-3 5 1-15,3-10 2 16,-3 8 3-16,0 0 2 16,-3 3 2-16,-3 4 3 15,-1 4 2-15,-2 7 3 0,0 3 1 16,-3 8 3-16,-3 0-3 15,0 8-2-15,0 0-2 16,3 11 0-16,-3-3-2 16,3 2-1-16,0-2-2 15,3 3 1-15,-3-4-28 16,3-4-13-16,0-3-25 16,3-11-10-16,0 3-28 15,9-16-24 1,-3 1 56-16</inkml:trace>
  <inkml:trace contextRef="#ctx0" brushRef="#br0" timeOffset="7907.099">18127 3352 264 0,'0'0'101'0,"0"0"-54"0,-6 19-44 0,6-17 23 15,-3 14-13 1,0-2 0-16,-3 12 2 0,3-5 0 16,-3 11-8-16,0-6 9 0,-3 1 4 15,3-3-4-15,3-3 1 16,0-5-4-16,6-8 0 15,0-3-5-15,6-13 0 16,0 0-12-16,9-13-4 16,-3 2-7-16,8-7-2 15,-2 5-10-15,3-3-5 16,-3 3-1-16,6 0 0 16,-6 2 8-16,2 1 4 15,-2 4 13-15,-3-4 4 16,6-1 4-16,-9 3 2 0,-6 6-1 15,-3-1 2-15,-9 6 15 16,0 5 11-16,0 0-4 16,-6 8-2-16,0-3 0 15,-3 8 0-15,3 3 1 16,-3 5 2-16,0-2-5 16,0 10-3-16,3-5-6 15,0 2 0-15,4-2-7 16,5-3-3-16,0-2-1 15,3-11-1-15,-1 0 0 16,7-14 0-16,-3 1-3 16,9-13 0-16,-3 2-7 0,6-11-2 15,0 6 2-15,6-8 1 16,11-11 3-16,-5 3 2 16,-3 6 2-16,-6 7 1 15,-6 3 3-15,3 13 1 16,-7 5 3-16,-5 8 1 15,0 1 3-15,-3 15 1 16,-3-5-5-16,-3 31-2 16,0-4-2-16,-12 28-2 15,4-10 1-15,-16 34 1 16,6-16-1-16,-6 25-1 16,6-17 3-16,-5 14 2 15,2-19 0-15,-6-6 0 16,3-10-6-16,-6-15 1 0,7-9-16 15,-10-29-4-15,3-2-8 16,0-38-2-16,4 6 13 16,2-29 10-16,6 8 3 15,6-22 2-15,3 11 8 16,9-8 6-16,0 11 3 16,21-11 3-16,-3 8-10 15,18 3-2-15,-6 8-4 16,14 2 1-16,-5 6-2 15,26 4 2-15,-11 7-2 16,6 4 2-16,-10 3-2 16,7-2 2-16,-7 2-4 0,-2 3-2 15,-9-1-1 1,0-1 0-16,-7 1-4 0,-5-9-2 16,-6 4-4-16,-6-5 1 15,-3 3 0-15,-9 0 3 16,0 2 4-16,-6 11 1 15,0 3 3-15,-6 13 1 16,3 0 9-16,-6 16 5 16,3-3 9-16,-3 11 4 15,4-6-3-15,5 6-2 16,0-6-7-16,12 1-1 16,-3-6-2-16,5-2 1 15,1-4-2-15,9-7-1 16,0-2-5-16,9-9-3 0,-3 0 2 15,5-7 0-15,-5-1-6 16,3-5 0-16,-6 3-15 16,-3-3-5-16,0 3-13 15,-3 0-4-15,-4-1-30 16,-5 4-12-16,0 2-63 16</inkml:trace>
  <inkml:trace contextRef="#ctx0" brushRef="#br0" timeOffset="9542.5841">19392 3112 332 0,'-12'-3'126'0,"12"3"-68"0,9-5-59 0,-6 2 25 15,9 0-10-15,-3 1 2 16,8-4-5-16,-2 1-1 16,18-3-6-16,-6 3-1 0,15-3 1 0,-7 0-2 15,7 0-2-15,-9 3-28 16,-7-1-14-16,-2 4-44 16,-12 2-19-16,-3 0-17 15</inkml:trace>
  <inkml:trace contextRef="#ctx0" brushRef="#br0" timeOffset="9745.7307">19350 3268 296 0,'-21'18'110'0,"21"-18"-60"0,6 3-32 16,-3-3 31-16,9 0-16 16,-3 0-1-16,12-3-15 0,-3 3-3 15,11-3-8-15,-5 1 0 0,15-6 1 16,-6 5-6-16,8-5 0 15,-2 3-28-15,-3-3-11 16,-6-5-124 0,-10-6-60-16,-2 3 107 15</inkml:trace>
  <inkml:trace contextRef="#ctx0" brushRef="#br0" timeOffset="9948.8675">19594 2794 296 0,'-24'11'110'0,"15"7"-60"0,-5 17-30 0,14-35 30 16,-6 26-16-16,0-5-5 0,0 32-10 15,0-5-2-15,-6 18-10 16,3-13-4-16,-3 18 0 0,3-10-2 16,0 5-1-16,3-13-17 15,6-5-9-15,0-9-41 16,6-17-18-16,-3-4-59 15</inkml:trace>
  <inkml:trace contextRef="#ctx0" brushRef="#br0" timeOffset="10167.6469">19844 2659 268 0,'-9'0'101'0,"0"3"-54"0,-3 23-20 16,3-13 34-16,-2 19-19 0,-7 5-4 15,0-2-18-15,3-6-5 16,-3 32-9-16,0-16-2 0,-3 23 2 16,4-9-1-16,-1 15 0 15,0-11-23-15,3 9-8 16,3-9-60-16,3 1-26 16,3-9-28-1</inkml:trace>
  <inkml:trace contextRef="#ctx0" brushRef="#br0" timeOffset="11515.2935">20618 2887 280 0,'-36'2'104'0,"36"-2"-56"0,-47 13-36 15,41-13 24-15,-18 16-17 16,3 0-5-16,-6 24-3 16,7-6 0-16,-10 25-5 15,3-9 0-15,0 21 1 0,6-10-1 16,6 16 1-16,4-14-9 15,8-2 0-15,3-5 0 16,6-6 3-16,-1-5-22 16,13-11-8-16,-3-5-57 0,21-15-21 15,-6-4-9 1</inkml:trace>
  <inkml:trace contextRef="#ctx0" brushRef="#br0" timeOffset="11905.9649">20776 3188 400 0,'-21'-8'148'0,"12"8"-80"0,0 6-57 0,9-6 32 16,-3 2-5-16,0 4 2 15,0-1-20-15,0 3-9 16,3 0-7-16,6 0-6 0,6 2-1 0,9-2 2 15,9 0 0-15,8 0 1 16,4-3 2-16,0 1-12 16,-12-4-3-16,-7 1-1 15,1-3 3-15,-6 0 7 16,-3 3 2-16,0 10 6 16,-15-5 5-16,0-3 4 15,-21 11 2-15,3 0-6 16,-15 10-1-16,7-5 0 15,-7 14 0-15,3-6-4 16,-3 8-3-16,6-5-3 16,-5-1 1-16,2-1-28 0,0-1-10 15,6-6-80-15,7 4-35 16,2-3-13 0</inkml:trace>
  <inkml:trace contextRef="#ctx0" brushRef="#br0" timeOffset="12796.6503">21207 3638 200 0,'-17'21'77'0,"17"-21"-42"0,-12 19-8 0,12-17 27 16,-3 6-8-16,0 0-2 15,3 3-8-15,0-3-2 16,3 0-19-16,0 0 0 0,3-3 1 16,0-2-2-16,11-6 0 15,-2 0-2-15,9-13 0 16,-3 3-6-16,6-21-2 16,-3 5-2-16,5-14-2 15,-2 6 3-15,-3-10 0 16,9-25-4-16,-10 6 1 15,-5 13 0-15,-3-2 2 16,-3 12-1-16,-6 12 2 0,0 4-2 16,-3 6-1-16,0 5 1 15,-3 21-1 1,0 6 0-16,0 10-3 16,-3 0 2-16,3-2 1 15,-3 13 2-15,0-6-3 16,0 22 0-16,0-9-1 15,0 9 0-15,0-3 2 16,0 5 2-16,0-8-3 16,6 6 0-16,0-8 1 15,0-3 0-15,0-5 2 0,3-6 1 16,0-2 1-16,3-11 2 16,0-2-1-16,6-14 2 15,0 0-2-15,11-23 0 16,-2 2-3-16,12-21-2 15,-6 5 1-15,5-12-1 16,-2 7 0-16,-3-3 2 16,6-13-14-16,-7 13-5 15,-5 14-24-15,-6 10-11 16,-6 14-46-16,-3 10-20 16,-3 0-14-1</inkml:trace>
  <inkml:trace contextRef="#ctx0" brushRef="#br0" timeOffset="13187.3523">21818 3791 312 0,'0'-29'115'0,"0"29"-62"0,12-39-38 15,-9 31 31-15,5-19-25 16,1 3-8-16,6-18-5 15,-3 8-1-15,9-17-3 16,15-25-5-16,8 4 0 0,-2 9 1 16,-3 10 0-16,-1 16 0 15,-5 13 2-15,-3 6-1 0,-6 12 2 16,-3 12-4-16,-7 12 0 16,-5 6 3-16,-3 8 1 15,-9 10-1-15,-6 8-2 16,-5 11 3-16,-1-16 2 15,3-8 0-15,-15 13 2 16,6-7-2-16,-6-1 0 16,4-5 1-16,-1-3 1 15,3-4-6-15,-6-12-2 16,6-2-7-16,-6-16 0 16,4 0-25-16,-1-16-10 15,3 3-53-15,3-16-21 16,3 5-7-1</inkml:trace>
  <inkml:trace contextRef="#ctx0" brushRef="#br0" timeOffset="13703.0272">22344 2881 224 0,'3'-2'85'0,"3"2"-46"0,6 0-39 0,-3 0 18 15,0 0-10-15,3 2-2 16,0 1-3-16,0 8-3 16,-3-4 1-16,-3-1 1 0,0 2 1 15,-6 2 1-15,-3 4 0 16,-3-1-2-16,-3 3 1 15,-3-3 15-15,0-3 9 16,0 4 5-16,0-9 4 0,3 0-12 16,3 1-4-16,0-4-14 15,3 1-3-15,3-3-5 16,9 0 0-16,6 0 2 16,6 0 2-16,6 0-32 15,6 0-12-15,-1 2-23 16,1 4-10-16,-3-6-41 15</inkml:trace>
  <inkml:trace contextRef="#ctx0" brushRef="#br0" timeOffset="14015.5602">22717 3022 188 0,'-9'-11'71'0,"9"6"-38"0,0-11-14 0,0 8 21 16,0 0-11-16,0 3-5 15,6-6-16-15,0 3-7 16,-1 0-1-16,4 0-1 0,0 6 1 15,0 2 2-15,9 0 1 16,0 2-4-16,-3 4-1 16,3 1-2-16,0 4 3 15,-4 2 0-15,-8 1 3 16,-6-1 8-16,-3 0 5 16,0 0 10-16,-5-2 7 15,-7 2 0-15,0-2 3 16,-3-3-10-16,-3-8-6 15,-3 0-8-15,9-3-3 16,1-2-6-16,-1-3-4 16,3 0-21-16,3 0-8 0,3-5-46 15,6 2-18-15,0 6-38 16</inkml:trace>
  <inkml:trace contextRef="#ctx0" brushRef="#br0" timeOffset="14343.6907">23106 2839 272 0,'9'0'104'0,"-3"-3"-56"0,0 6-43 0,0 0 22 16,0 2 5-16,0 6 7 15,3-1-8-15,0 6-3 16,0 8-16-16,-3 5-1 0,6 5 2 15,-3 9-7-15,-3 4-3 16,0 1 0-16,-3-1 0 16,-6-2 10-16,-3 3 3 15,-6 2 1-15,-3 3 2 16,-3-8-6-16,-12 6-3 16,-11 4-1-16,-13-2-1 15,-5-5-4-15,-1-3-3 16,-8-6-16-16,-25-2-7 15,4-10-33-15,29-19-15 16,10-3-109 0</inkml:trace>
  <inkml:trace contextRef="#ctx0" brushRef="#br0" timeOffset="18070.8191">17100 3233 124 0,'-6'-2'46'0,"6"2"-24"0,-6 2 3 0,3 1 20 16,-3 2-16-16,0-2-5 15,-9 7-11-15,3 1-1 16,-15 13-7-16,4-8 6 0,-16 21 4 16,6-6 10-16,-3 20 5 15,7-9-10-15,-7 11-2 16,3-8 1-16,3 8 0 16,4-8 1-16,8 0 0 15,3-8-9-15,12 0-4 16,0-5 4-16,9-6 3 15,0-5-5-15,18-10-3 16,-3-3-1-16,20-3-1 16,-8-2-2-16,6-9-2 15,-7 4 3-15,1-3 0 0,-6-1-8 16,-3-2-2-16,-3 3-20 16,-7 0-8-16,1-1-46 15,-6 1-20-15,0 0-24 16</inkml:trace>
  <inkml:trace contextRef="#ctx0" brushRef="#br0" timeOffset="18383.3834">16749 3664 344 0,'0'-5'129'0,"0"5"-70"0,8-8-47 0,-5 6 32 16,6-1-14-16,0 0-2 16,12 1-14-16,-3 2-4 15,12-3-6-15,-6 0-3 0,5-2 2 16,-2 2-4-16,0-2 0 15,-3 0 3-15,0-3 3 16,-4 3-33-16,1-1-15 16,-3 1-81-16,-3 2-32 15,-3 3 24-15</inkml:trace>
  <inkml:trace contextRef="#ctx0" brushRef="#br0" timeOffset="21508.6929">16707 5014 256 0,'-9'5'96'0,"9"-5"-52"0,0-2-32 0,0 2 24 16,3-6-15-16,-3 4-2 15,6-6-11-15,0 2-3 16,6-10-3-16,0 3-4 0,11-16 1 16,-2 5 1-16,15-13 2 15,-6 6-1-15,5-7 2 0,-5 7-4 16,0-1 0-16,-6 6 1 15,-3 4 0-15,-3 4 0 16,-4 13 0-16,-2 2 2 16,-6 21 3-16,0-2-4 15,-9 24-1-15,0-8 0 16,-12 18 0-16,3-8 2 16,-8 17 1-16,2-9 7 15,-6 5 4-15,3-7-1 16,0-6 0-16,3-5-7 15,4-2-4-15,2-9-1 0,3-10-1 16,3-3 0-16,15-21 0 16,-3 3 0-16,14-29 0 15,-2 2 0-15,12-18 2 16,-6 7-3-16,12-17-2 16,-7 7-14-16,13-8-6 15,-6 10 3-15,-3 4 4 16,-4 7 11-16,-5 8 6 15,-3 3-3-15,-9 11 0 16,0 2 14-16,-15 19 6 16,0-1 0-16,-6 22 2 15,3-5-7-15,-6 20 0 16,0-4-6-16,0 15 1 16,0-8-5-16,3 8-2 15,0-5 0-15,4 0-1 0,2-5-3 16,3-5 0-16,0-4 2 15,14-12 0-15,-2-3-8 16,15-19-4-16,-3 0-29 16,6-15-10-16,-4 2-92 15</inkml:trace>
  <inkml:trace contextRef="#ctx0" brushRef="#br0" timeOffset="23120.4838">17886 4813 232 0,'0'0'88'0,"0"0"-48"0,0-3-36 0,0 0 21 15,0 3-7-15,0 0-1 0,-3 8-9 16,0-2-5-16,-6 4-2 15,3 1-1-15,-9 2 2 0,0-2-1 16,-9 2-1-16,3-2 1 16,-8 4-1-16,5-1 0 15,0 1 0-15,3-1 4 16,6-1 5-16,3 0-5 16,9 0 0-16,0-2 2 15,21 2 1-15,-3-2-3 16,12-1-1-16,-3-2-1 15,0 0-2-15,-4 0 3 0,4 3 0 16,-3-3-54-16,3-6-25 16,-3 1-44-1</inkml:trace>
  <inkml:trace contextRef="#ctx0" brushRef="#br0" timeOffset="23479.7671">18273 4723 268 0,'-12'-3'101'0,"12"3"-54"0,-12-2-39 0,12 2 21 16,-6 2-13-16,3 1-2 15,-6 5-8-15,0 0-4 0,-6 5-1 16,3-2-4-16,-6 4 2 0,3 1 1 15,-5 3 2-15,2-3 1 16,0 2 3-16,3-2 3 16,3 0 5-16,0-3-6 15,9 0 0-15,0-2-2 16,15 5 1-16,-3-3-2 16,15 3 2-16,-3-3-4 15,5 3-2-15,-2-3 0 16,3 1 1-16,-3-4 1 15,3-2 1-15,-6 0-51 0,-1-8-22 16,-2 0-76 0</inkml:trace>
  <inkml:trace contextRef="#ctx0" brushRef="#br0" timeOffset="24323.6133">18713 5141 232 0,'-12'40'88'0,"12"-40"-48"0,-3 15-12 0,3-12 32 16,0 2-18-16,0 1-4 15,0 2-16-15,0-3-6 16,3 0-9-16,0-2 2 0,3-6 3 16,0 1-2-16,6-14 2 15,-3 0-7-15,9-19-1 16,-3 9-2-16,8-22 1 15,-2 9-2-15,6-20-1 16,-6 9 1-16,3-11 1 16,-3 8-1-16,-4-2-1 15,-2 7 1-15,0-2 1 16,-3 8-1-16,-3 5-1 16,0 5 1-16,-3 3-1 15,0 8-3-15,0 10 2 0,0 0 1 16,-3 17 0-16,0-1 0 15,0 16 0-15,-3-2-3 16,3 20 2-16,0-7 3 16,0 18 1-16,0-7-1 15,0 10-2-15,0-8-2 16,3 7 1-16,-4-7-1 16,7 0 0-16,-3-8 4 15,3-5 3-15,-3-5 2 16,6-9 3-16,-3-2 1 15,6-16 1-15,-3 0-2 16,6-21-1-16,-3 2-5 0,11-28-1 16,-2 7-1-16,9-21 1 15,-6 11-2-15,0-14 2 16,-4 12-2-16,-2-7 2 16,-3 12-15-16,-6-4-7 15,0 6-45-15,-6 11-19 16,0 5-87-1</inkml:trace>
  <inkml:trace contextRef="#ctx0" brushRef="#br0" timeOffset="54819.5525">3637 9898 228 0,'-27'-11'85'0,"27"11"-46"0,-21 0-19 0,21 0 24 15,-3 0-13-15,0 0-6 16,6 0-3-16,0 0 0 15,18 3-12-15,-6-3 3 0,12 3 3 16,-4-1-4-16,22-2-2 16,-6 0-5-16,20-2-2 15,-8-1-1-15,8 0-2 16,-8 1 3-16,15-3 2 16,-10-1-7-16,7 4 0 15,-10-1-40-15,1 6-16 16,-10-1-92-16</inkml:trace>
  <inkml:trace contextRef="#ctx0" brushRef="#br0" timeOffset="55507.135">5313 9840 216 0,'-27'-5'82'0,"27"5"-44"0,-12-14-9 15,12 12 30-15,0-1-23 16,0 0-10-16,6 1-14 16,0-1-4-16,9 0-4 0,-3 1 6 0,11 2 3 15,-2 0-4-15,21-3-1 16,-6 1-4-16,14-4-1 16,-8 1-1-16,0 0 1 15,-7 2 0-15,1 0 1 16,-3 1-2-16,-3 2 1 15,-1 0-13-15,-5 0-3 16,-3 0-73-16,-6-3-33 16,-3 0-8-1</inkml:trace>
  <inkml:trace contextRef="#ctx0" brushRef="#br0" timeOffset="56132.0669">6604 9763 220 0,'-9'-5'82'0,"9"5"-44"0,-2-5-7 0,2 2 29 15,2-5-19-15,-2 3-6 0,9 2-6 16,-3 3 1-16,18 0-16 16,-3 0 1-16,24 0-1 0,-7 0-5 15,10 0-3-15,-3 0-6 16,17-5 0-16,-8-1 2 16,8-9 3-16,-8 1-2 15,-4 9-2-15,-5 0 2 16,-6-1 2-16,-6 4 0 15,-7-1 0-15,-2 1-23 16,-6 2-10-16,0 0-68 16,-6-6-29-16,0 4-16 15</inkml:trace>
  <inkml:trace contextRef="#ctx0" brushRef="#br0" timeOffset="56757.1384">8128 9636 256 0,'-14'-3'96'0,"14"3"-52"0,3 6-25 0,-1-6 29 15,4 0-22-15,-3 0-4 16,6 0 2-16,0 0 2 15,6-6-14-15,-3 1 4 0,21 3 2 16,-6 2-6-16,23-3 1 16,-8 0-8-16,8 1-3 15,-5-1 1-15,15 0 0 16,-10 1-1-16,10-1-2 16,-10-2 1-16,4 2 1 15,-9 0 1-15,-4 1 1 16,-5-1-2-16,-6 1 1 15,-6-1-2-15,-4 0 2 16,-2 1-13-16,0-1-6 0,-3 3-42 16,-3 0-17-16,-3 0-85 15</inkml:trace>
  <inkml:trace contextRef="#ctx0" brushRef="#br0" timeOffset="57913.5059">10810 5170 148 0,'-6'16'55'0,"6"5"-30"0,0 35-3 0,0-30 20 16,0 30-9-16,-6 41-4 15,-6 46-20-15,-2 40-5 16,5-48-3-16,0-24 1 0,-3 87 1 15,3-28-1-15,-3 63 1 16,3-38-2-16,0 36-1 16,0-33-4-16,0 24 0 0,3-31-14 15,-3 7-3-15,3-31-22 16,-5-6-10-16,-1-23-25 16</inkml:trace>
  <inkml:trace contextRef="#ctx0" brushRef="#br0" timeOffset="58616.6764">10912 5358 252 0,'-18'-8'93'0,"21"8"-50"0,3 0-55 16,0 0 15-16,5 0-5 15,10-3 1-15,3-2-2 16,12 0 2-16,23-3 1 15,13-6 2-15,-1-1 1 0,7-4-1 16,14 1-2-16,3-1-17 16,-9 3-6-16,-8 3 0 15,-10 2 1-15,-5 3 10 16,-7 6 7-16,-11 4 4 16,-12 9 3-16,-6 8 12 15,-10 4 8-15,-8 4 4 0,-6 5 4 16,-3 10-10-16,-3 24-4 15,0 16-16-15,-3 21-5 16,0 32 6-16,-2 24 6 16,-4 18-3-16,6-58 0 15,0-16-2-15,-3 56 1 16,0-27-2-16,-6 51-1 16,0-27-6-16,-3 37-1 15,0-31-6-15,-2 12-2 16,2-26-5-16,-3 6-2 15,3-27-57 1,0-11-44-16,3-15 43 16</inkml:trace>
  <inkml:trace contextRef="#ctx0" brushRef="#br0" timeOffset="58944.987">10638 8443 208 0,'3'0'77'0,"-3"0"-42"0,32 3-30 0,-26-3 17 15,27 0-6-15,-3 0 1 16,23-6-9-16,-8 1-3 16,35 2-3-16,-11 1 3 0,20-6 1 15,-17 0-5-15,26-3 0 16,-15 3-1-16,4 0 2 16,-13 0-61-16,0 3-26 15,-11 0-11 1</inkml:trace>
  <inkml:trace contextRef="#ctx0" brushRef="#br0" timeOffset="60179.3441">10647 9835 124 0,'-3'21'49'0,"3"-21"-26"0,0 18-18 0,0-15 13 15,0 13 1-15,0-3 1 16,0 29-9-16,0-5-4 16,0 32-4-16,0-11-5 0,-3 59 1 15,3-14 1-15,0 53 2 16,0-24-1-16,-3 59 2 15,0-27-4-15,0 45 0 16,3-29-4-16,0 39-1 16,0-33-4-16,0 23-1 15,0-29 6-15,0 7 2 16,0-28-11-16,0-5-5 0,0-19-43 16</inkml:trace>
  <inkml:trace contextRef="#ctx0" brushRef="#br0" timeOffset="60773.3218">10647 9872 220 0,'-9'0'82'0,"9"0"-44"0,6-3-42 15,-3 3 13-15,6-3-10 16,-1 1 1-16,28-1-2 15,30 0-2-15,-19 1 3 16,-5-1 2-16,38-2 4 0,-11 0-2 0,26-1 0 16,-18 1-52-16,25-3-24 15,-16 0-10 1</inkml:trace>
  <inkml:trace contextRef="#ctx0" brushRef="#br0" timeOffset="61210.7413">11956 9766 104 0,'-15'8'41'0,"15"-8"-22"0,-3 8 2 16,3-8 19-16,0 10-10 15,0-2-3-15,0 11-9 16,0-3-1-16,0 18-10 16,0-5-4-16,-3 32 0 0,0-11-2 15,0 38-1-15,1-14 1 16,-1 37-1-16,0-19 0 16,-3 35 2-16,0-18-3 15,0 36 0-15,0-18 1 16,0 24 2-16,0-21-1 15,3 21 2-15,0-24-2 0,0 21-1 16,0-24 1-16,0 22-1 16,0-25 0-16,0 4 2 15,0-17-1-15,3 11-1 16,0-16-6-16,0-2-1 16,0-16-21-16,0-6-9 15,0-8-39 1,0-12-22-16,0-9 44 15</inkml:trace>
  <inkml:trace contextRef="#ctx0" brushRef="#br0" timeOffset="61695.1824">10766 13089 124 0,'-27'8'49'0,"27"-8"-26"0,0-3-16 0,0 1 13 15,9 2 5-15,0 0 7 16,15-3-4-16,-4 0 0 15,16 3-15-15,-6 0-1 0,23 0-1 16,-5 0-6-16,21 0-1 16,-7 0-2-16,6-2-2 15,-8 2 3-15,20 0 2 16,-11 0-4-16,2-3-1 16,-11 0 0-16,-1-5 2 15,-8 3-32-15,-6 0-12 0,-7 0-58 31</inkml:trace>
  <inkml:trace contextRef="#ctx0" brushRef="#br0" timeOffset="63947.7272">11370 9848 104 0,'6'-5'41'0,"-6"5"-22"0,6-3-18 0,-3 3 11 0,3 0-8 0,0 0 0 16,0 3-4-16,0-3-1 15,3 0 1-15,-4 0 2 16,7-3-3-16,-3 0-2 16,6-2 4-16,-3 0 1 15,12-1-3-15,15-2-1 16,-13 6 1-16,-5-1 0 15,6-2 1-15,12 0 2 16,-4-1-1-16,-2 4-1 16,-6-4 1-16,-3 4-1 15,-9 2 0-15,0 0 2 32,-1-3-1-32,4 3-1 0,-3 0 3 0,-3-3 0 0,0 3-4 15,0 0 1-15,-3 0-53 16,0 0-22-16</inkml:trace>
  <inkml:trace contextRef="#ctx0" brushRef="#br1" timeOffset="71733.8041">10676 8350 4 0,'-3'3'2'0,"3"-3"0"0,-3 0-5 0,3 0 2 16</inkml:trace>
  <inkml:trace contextRef="#ctx0" brushRef="#br1" timeOffset="72671.2781">10661 8371 88 0,'0'0'35'0,"0"0"-18"0,0 0-2 0,0 0 15 16,0 3-7-16,0 0-1 0,0 5 2 16,0-3 2-16,3 8-13 15,-3-2 5-15,0 7 3 0,0-2-5 16,0 8-1-16,0-6-5 15,0 9 1-15,0-6-2 16,0 8 2-16,0-5-6 16,0 0-3-16,0-3-1 15,0-2 1-15,0-4-1 16,0 4 2-16,0-3-2 0,0-6-1 16,0-2 1-16,0 0 1 15,0 0 3-15,0-3 4 16,0 1-4-16,0-6-1 15,0 0 0-15,0 2 0 16,0 1-5-16,3-3-1 16,0 0 1-16,0 0 2 15,0 0-2-15,6-3 0 16,-3 3 1-16,6-2 0 16,0-1 2-16,9 0 1 15,-3 1-4-15,12-1 1 16,-7 3 2-16,10-2 1 15,-6-1-4-15,6 0 1 16,-7 1 0-16,10-1 2 16,-6 0-3-16,12-2 0 0,-4 2 1 15,4 1 2-15,-6-1-1 16,5 0-1-16,-8 1 1 16,0-1 1-16,-6 1-1 15,-4-1-1-15,-2 0 1 16,-3 1 1-16,-3-1-1 15,0 0-1-15,-3 3 1 16,0 0-1-16,-3 0 0 16,0-2 0-16,-1 2 2 15,1 0 1-15,-3 0-6 16,3-3 0-16,-3 3 3 16,3-3 2-16,-3 3-3 0,3-2 1 15,0-1 0-15,0 3 2 16,0 0-1-16,3 0-1 15,-3 0 1-15,6 0-1 16,-4 0 0-16,4-3 0 16,-3 1 0-16,0-1 0 15,0 3 2-15,0-3 1 16,-3 3-4-16,0-2 1 16,0-1 0-16,-3 3 0 15,0 0 0-15,0 0 0 16,0 0 0-16,0 0 2 15,-1 0-3-15,1 0 0 16,-3 0 3-16,3-2 1 16,-3 2-4-16,0-6 1 15,0 4-20-15,3 2-7 16,-3 0-13-16,3 0-5 0,0 0-26 16,0-3-47-1,-3 3 27-15</inkml:trace>
  <inkml:trace contextRef="#ctx0" brushRef="#br1" timeOffset="73015.0584">11840 8218 164 0,'-3'-8'63'0,"3"8"-34"0,0 0-23 0,0 0 17 15,0 3-5-15,0-1 1 16,0 9-6-16,0-1-3 15,-3 14-5-15,3-3-2 0,-3 19 1 16,0-5-5-16,-3 7 1 16,0-5 0-16,3 8 0 15,0-5-36-15,0-1-15 0,0-7-36 16</inkml:trace>
  <inkml:trace contextRef="#ctx0" brushRef="#br1" timeOffset="73733.8931">10656 9514 176 0,'-6'6'68'0,"6"-6"-36"0,-3 13-31 0,3-13 16 15,3 8-5-15,-3-3 1 16,3 16-3-16,0-2-1 16,0 13-5-16,-1-6-3 0,1 8 0 15,0-4-1-15,0 1 0 16,-3-4 0-16,3 2 0 15,0-5-66 1,3-6-59-16,-3-2 38 16</inkml:trace>
  <inkml:trace contextRef="#ctx0" brushRef="#br1" timeOffset="76062.3831">11888 9395 104 0,'-3'-21'38'0,"3"21"-20"0,-3 21 7 0,3-18 22 15,0 0-14-15,0-1-4 16,0 1-11-16,0 0-1 16,0 2-10-16,0 0 0 0,0 11 3 15,0-3-6-15,3 11 0 16,0-5-15-16,0 23-6 0</inkml:trace>
  <inkml:trace contextRef="#ctx0" brushRef="#br1" timeOffset="79534.6842">10638 9567 148 0,'-6'3'55'0,"6"-3"-30"0,0 0-7 16,0 0 18-16,0-3-3 15,0 1 1-15,3-4-4 16,0 1-1-16,3 0-16 15,0 0-1-15,5 2 1 0,1 0-7 0,12 1-1 16,-3-1-3-16,15-2 1 16,-6 2 2-16,5-2 4 15,-2-1-4-15,3 1-3 16,-4 0-1-16,13 0-1 16,-6-1 0-16,8 1 2 15,-2 0 1-15,3-1 1 16,-7 4-5-16,1-4-1 15,-6 4 3-15,-1-3 1 16,-2 2-3-16,0 0-1 16,-3 1 3-16,5-4 1 15,-5 4 0-15,3-1-2 16,-3 0 1-16,2 1 1 16,-5-1-1-16,0 0-1 15,-3 1 1-15,0 2 1 16,-4 0-3-16,-2 0 0 0,-3 0 1 15,3 0 2-15,-3 0-1 16,0 0-1-16,-3 0 1 16,0 0-1-16,0 0 0 15,-1 0 2-15,-2 0-3 16,0 0 0-16,0 0 3 16,-3 0 1-16,0 0-4 15,0 0 1-15,0 0-2 16,-3 0-2-16,0 0-8 0,0 0-5 15,0 0-5-15,0-3-1 16,0 0-5-16,0-2 0 16,0 0 6-16,0 0 3 15,0 2 9-15,0-2 6 16,0 2 3-16,-3 0 1 16,0 1-3-16,3 2 0 15,0 0 2-15,0-3 2 16,-3 3-2-16,3 0 0 15,-3 0-1-15,3 0-2 16,0 0 3-16,-3 0 2 16,0 0 2-16,0 3 1 15,0-1-5-15,0 1 1 16,0 0 2-16,0 2 1 16,0-2 1-16,0 2 0 0,0-2 0 15,-3 4 0-15,0-1 4 16,0 4 3-16,0-2-4 15,0 8 1-15,3 0-5 16,0 3 0-16,0-4-1 16,0 22-2-16,0-5 1 15,0 8-1-15,0-8-18 16,0-1-8-16,0-4-70 16</inkml:trace>
  <inkml:trace contextRef="#ctx0" brushRef="#br1" timeOffset="82742.2488">3378 10528 152 0,'-9'-32'57'0,"9"32"-30"0,-3-16 8 0,3 14 29 15,0-6-14-15,0 0-4 16,0 0-21-16,0 2-5 15,0 4-12-15,0-1 19 0,3 16 9 16,0-2-12-16,0 29-3 16,0-6-11-16,0 24-4 15,0-8-3-15,-3 33 0 16,0-15-2-16,0 25 2 16,0-16-2-16,0 2-1 15,0-13-8-15,0-2-5 16,0-11-44-16,0-11-18 15,0-8-71 1,3-26-34-16,0-2 94 16</inkml:trace>
  <inkml:trace contextRef="#ctx0" brushRef="#br1" timeOffset="83039.1888">3405 10560 220 0,'-3'-48'82'0,"3"48"-44"0,3-29-5 16,-3 24 33-16,3-3-32 15,0 0-12-15,8 2-15 16,-2 1-6-16,18 2 0 16,-3 1-1-16,12-1 2 0,-7 0-1 15,7 11-1-15,-3 0 3 16,-3 21 2-16,-6-5 9 0,-4 8 5 16,-2-6 2-16,-9 9-1 15,0-6 1-15,-15 0-1 16,0-2-7-1,-18 12-3-15,4-4-3 0,-16 2 0 16,6-6-6-16,-6-4-3 16,10-1-13-16,2 1-2 15,3-3-69-15,9-16-30 16,3-3-34 0</inkml:trace>
  <inkml:trace contextRef="#ctx0" brushRef="#br1" timeOffset="84946.6324">3979 11189 224 0,'-21'3'85'0,"21"-3"-46"0,-6 0-15 0,6 0 29 16,3-3-20-16,0 1-9 15,12-1-3-15,0 0-2 16,12-2-10-16,-3 2-1 0,8 1-1 16,-2-1-3-16,15 0-1 15,-7 1-1-15,10-1 1 16,-6 0-2-16,2 1 2 16,-5-1-95-16,3 1-41 15,-9-1 4 1</inkml:trace>
  <inkml:trace contextRef="#ctx0" brushRef="#br1" timeOffset="85509.3085">5411 11001 256 0,'-21'0'96'0,"21"0"-52"0,-6 3-23 0,6-3 30 0,0 0-25 16,0 0-6-16,12-5-4 15,-3-1-1-15,21 6-8 16,-4 0-2-16,19-15 1 15,-6 1-5-15,2 4-1 0,-5 2-2 16,15-3 0-16,-10 1-66 16,19 4-32-16,-12 1-35 15</inkml:trace>
  <inkml:trace contextRef="#ctx0" brushRef="#br1" timeOffset="86024.9972">6777 10840 356 0,'-39'0'132'0,"39"0"-72"0,-12-3-61 15,12 3 25-15,6 0-18 16,0 0-6-16,15 0-3 0,-3 0 2 15,18-2 0 1,-6-1 3-16,11 0 1 0,-5 3-1 0,35-5-2 16,-11 0-28-16,23 0-11 15,-11-1-93 1</inkml:trace>
  <inkml:trace contextRef="#ctx0" brushRef="#br1" timeOffset="86524.9248">8512 10642 272 0,'-26'10'104'0,"26"-10"-56"0,-18 5-21 16,15-5 32-16,0 0-22 0,0 0-6 15,3 0-8-15,0 0 0 16,9 0-13-16,0 0 3 0,12 3 1 16,-4-3-3-16,10 3-1 15,-3-3-6-15,24 2-3 16,-7-2 0-16,13 3-1 16,-9 0 0-16,8-1 2 15,-5 1-1-15,8-3-1 16,-5 0 1-16,-1 3 1 15,-5-1-1-15,-3-2-1 16,-6 0-8-16,-7 0-3 16,-5 0-10-16,-3 0-4 15,-3 0-39-15,-9-2-19 16,0 2-71 0</inkml:trace>
  <inkml:trace contextRef="#ctx0" brushRef="#br1" timeOffset="89767.7507">3854 10763 212 0,'-18'3'82'0,"18"-3"-44"0,-3-5-38 15,3 2 18-15,3-5-12 16,0 3-1-16,6-8-5 15,-3-1-1-15,12-10 1 0,-3 6-3 0,6-6 2 16,-3 3 1 0,2 0 2-16,-2 2-1 0,0 6 2 15,-3 2 0-15,-3 11 1 16,0 0 11-16,-6 16 7 16,-3-2-2-16,-3 17 0 15,0-4-7-15,-6 15-3 16,0-7-5-16,0 9-2 15,0-6-3-15,3-1-1 16,0-3-1-16,6-8 0 16,-3-4-36-16,9-17-14 15,0 0-16-15,6-21-6 16,-3 3-10 0</inkml:trace>
  <inkml:trace contextRef="#ctx0" brushRef="#br1" timeOffset="90049.0616">4235 10454 160 0,'9'-27'60'0,"-9"27"-32"0,3 16-9 16,-3-16 23-16,0 11-12 16,0-3-3-16,0 21-9 15,0-3-1-15,-3 14-10 16,0-6 5-16,0 14 1 0,0-6 5 16,0 9 3-16,0-9 2 15,0 0 1-15,0-7-11 16,3-6-3-16,0-8-4 0,6-13 1 15,0-3-2-15,12-18 2 16,-3 0-2-16,12-16 0 16,-4 5-8-16,16-13 0 15,-6 8-30-15,9-11-11 16,-7 5-54-16,28-2-23 16,-10 6 13-1</inkml:trace>
  <inkml:trace contextRef="#ctx0" brushRef="#br1" timeOffset="90767.8827">5372 10538 176 0,'-12'11'68'0,"12"-11"-36"0,-9 5-4 0,9-5 25 16,0 3-10-16,0 0-2 16,0-1-6-16,0-2 0 15,-3 3-19-15,3-1 4 0,0-2 1 16,0 0-5-16,0 0 1 15,0 0-6-15,0 0-1 16,0 0-9-16,3-2 0 16,0-1 1-16,0-5 1 15,0 3 1-15,0-6 2 16,0 3-3-16,0-2 0 16,0-1-3-16,3-5-1 15,-3 3 1-15,3-3 0 16,0 3 0-16,6-5 2 0,-3 2-1 15,3-3-1 1,-3 3 1-16,3 0-1 0,-4 3 0 16,1 3 2-16,-3 2-1 15,0 2-1-15,-3 1 1 16,0 8 1-16,0-3-1 16,-3 10 2-16,0 1 0 15,0 18 1-15,0-5-5 16,0 18 1-16,0-7 0 15,0 12 2-15,0-5-1 16,-3 9-1-16,0-9-8 0,3 6-3 16,0-9-40-16,3-4-17 15,-3-6-95 1</inkml:trace>
  <inkml:trace contextRef="#ctx0" brushRef="#br1" timeOffset="91346.072">6777 10443 336 0,'-24'13'126'0,"24"-13"-68"0,-12 0-63 0,12 0 20 16,6-5-16-16,-3 0-4 15,12-8 3-15,-3 2 2 16,15-13 1-16,-6 6-3 0,5-4-1 16,-2 4 2-16,3-3 2 15,-6 5 0-15,0 5 2 16,-3 3 7-16,-6 16 5 16,-1 0 2-16,-5 37-1 15,0-8-8-15,-3 16-3 16,0-8-3-16,3 13-2 0,-3-7-43 15,9 2-21 1,-3-8-87-16</inkml:trace>
  <inkml:trace contextRef="#ctx0" brushRef="#br1" timeOffset="91922.82">8566 10255 324 0,'-21'6'121'0,"21"-6"-66"0,-6-8-47 0,6 5 29 0,0 0-25 16,0 1-6-16,6-4-5 16,0-2-1-16,6-7 0 15,-3-1 0-15,6-5 0 0,-3 2-3 16,9-10 2-16,-4 5 1 16,10-2 2-16,-3 2-3 15,3 3 0-15,-6 2 1 16,-1 11 0-16,-2 0 2 15,-6 11 1-15,-3 0 5 16,-6 28 3-16,0-4-4 16,-3 18 1-16,0-6-7 15,0 20-1-15,0-6-9 16,0 2-2-16,0-7-38 0,0 2-18 16,0-8-78-1</inkml:trace>
  <inkml:trace contextRef="#ctx0" brushRef="#br1" timeOffset="93407.3559">2416 11110 204 0,'-6'-21'77'0,"6"21"-42"0,15-29-43 0,-12 23 12 15,6-20-4-15,0 5 2 16,9-8-1-16,-3 5 2 15,0 3-2-15,-3 2-3 0,0 8 1 16,2 4 3-16,-5 4 3 16,3 0 7-16,-12 30 2 15,3-3 1-15,-3 15 1 16,0-4 5-16,-6 12 1 16,-3-7 0-16,-2 5-2 15,-1-5-10-15,3-3-4 16,3-6-6-16,6-7-3 15,0-3-5-15,9-23 0 16,-3 2-3-16,8-29 0 16,1 5 1-16,3-13 1 15,0 5 6-15,12-18 1 16,-3 7 2-16,-4 6 0 0,-2 6 2 16,-3 12 1-16,-3 3 5 15,-6 24 3-15,-3 0-2 16,-6 13 2-16,0-2-4 15,-3 10-2-15,0-5 0 16,0 7-1-16,0-4-5 16,3 15-1-16,0-7-28 15,6-9-10-15,0-2-44 16,6-14-56 0,3-2 35-16</inkml:trace>
  <inkml:trace contextRef="#ctx0" brushRef="#br1" timeOffset="93672.9731">2958 11081 212 0,'-15'0'79'0,"15"0"-42"0,0-6-41 0,0 4 13 16,3 2-5-16,0 0 0 15,6-3-2-15,-3 1-2 16,9-1 1-16,0 0-1 0,12-2 2 16,-7 0-28-16,10-3-11 0,-3 2-51 15</inkml:trace>
  <inkml:trace contextRef="#ctx0" brushRef="#br1" timeOffset="93938.6643">3065 10885 228 0,'-15'24'88'0,"15"-24"-48"0,-11 10-36 16,11-10 21-16,-3 8-16 15,0 0-2-15,-3 3 6 16,3-1 3-16,-3 4-7 0,0-1 1 0,0 3 1 15,0-3-9-15,-3 8 0 16,3-2-4-16,3 2 0 16,0-3 0-16,3 1 0 15,0-3 0-15,18 5-2 16,-3-5 0-16,26 0 0 16,-5-3-79-1,15-3-73-15,-10 1 40 16</inkml:trace>
  <inkml:trace contextRef="#ctx0" brushRef="#br0" timeOffset="103299.0314">2169 10152 160 0,'-15'29'60'0,"15"-29"-32"0,-3-13-20 16,3 10 16-16,0 1-3 15,0-1 2-15,0 3-13 16,0 0-6-16,3-24-2 16,0 6 6-16,0-11 5 0,0 5-6 0,6-24-4 15,-3 8-2-15,9-10 1 16,-3 5-1-16,12-16-1 16,-9 11 1-16,6 0 1 15,-4 7-1-15,-2 6-1 16,-3 6 3-16,0 4 0 15,-3 9-4-15,3 20 1 16,-9 1 0-16,0 37 2 16,0-9-3-16,0 17 0 15,-3-6 1-15,3 22 2 16,0-11-3-16,0 2 0 16,0-7 1-16,3-6 0 15,0-5 0-15,3-5 0 16,0-5 4-16,2-6 2 15,-2-5 2-15,6-14 0 0,0 1 0 16,-3-27 0-16,3 3-2 16,0-13-1-16,-3 4-6 15,3-17-1-15,0 7 1 16,5-15 0-16,-8 7-46 16,3 3-20-16,0 8-39 15</inkml:trace>
  <inkml:trace contextRef="#ctx0" brushRef="#br0" timeOffset="103533.4655">2723 9686 208 0,'-6'11'79'0,"6"-11"-42"0,-6 16-32 0,6-16 17 16,6 5-17-16,0 0-4 15,9 3-1-15,-3 0 1 16,6-5 0-16,-3 0-1 0,5-3 1 16,-2 0-1-16,3-3 2 15,-3 0-47-15,0 3-20 16,-3 0-22 0</inkml:trace>
  <inkml:trace contextRef="#ctx0" brushRef="#br0" timeOffset="103736.5796">2869 9573 180 0,'-18'26'68'0,"18"-26"-36"0,-18 64-13 16,15-56 21-16,-3 13-20 16,0-3-8-16,-3 14-8 15,0-6-1-15,3 11-2 16,0-5-1-16,1 5 1 0,-1-5-1 15,3-6 0-15,0-4-60 16,3-12-26-16,0 1-1 16</inkml:trace>
  <inkml:trace contextRef="#ctx0" brushRef="#br0" timeOffset="103924.1117">2762 9774 196 0,'0'26'74'0,"0"-26"-40"0,15 13-31 0,-12-13 15 16,5 6-11-16,1-1-4 16,6 6-2-16,-3-3 1 15,3 2-1-15,-3-2-3 0,6-3 1 16,-3 1-67 0,0-6-54-16,-3 0 38 15</inkml:trace>
  <inkml:trace contextRef="#ctx0" brushRef="#br0" timeOffset="104095.9924">2952 9676 232 0,'-15'26'88'0,"15"-26"-48"0,-35 56-27 16,32-48 24-16,-12 5-17 16,3-2-6-16,-12 12-11 15,3-1-4-15,-3 4 0 16,4-2 2-16,-1 2 2 0,3-2-23 15,0 0-12-15,3-6-85 16</inkml:trace>
  <inkml:trace contextRef="#ctx0" brushRef="#br0" timeOffset="106489.7584">3274 9271 184 0,'-3'-45'68'0,"3"45"-36"0,-9-13-7 0,9 10 25 15,-3 1-19-15,0-1-7 16,-6 3-3-16,3 0 0 0,-9 8-11 15,3-3-6-15,-9 24 0 0,3-5-3 16,-2 16-1-16,2-6-2 16,0 19 1-16,3-8 1 15,0 11 0-15,3-9-3 16,3-2 2-16,0-5-1 16,9-6-2-16,0-5 3 15,15-2 2-15,0-3 0 16,9-3-1-16,-3-3 1 15,3-2-1-15,-1 0 0 16,-8 3 0-16,0-4 2 16,-12 12 3-16,0-6-2 0,-15 16-2 15,3-5 13-15,-15 8 7 16,4-9-8-16,-7 1-4 16,3-5-6-16,-6-6 0 15,6-3-2-15,4-2-1 16,2-3-48-16,9-5-20 15,0-2-63 1,9-14-31-16,0 0 83 16</inkml:trace>
  <inkml:trace contextRef="#ctx0" brushRef="#br0" timeOffset="106630.4012">3345 9932 172 0,'0'24'66'0,"0"-24"-36"0,0 51-13 0,0-46 22 0,0 11-20 15,0 0-7-15,-3 5-8 16,3-3-1-16,0-2-2 16,0-3-20-16,-3-5-8 0,0 0-68 15</inkml:trace>
  <inkml:trace contextRef="#ctx0" brushRef="#br0" timeOffset="106771.0408">3345 9702 256 0,'-3'3'96'0,"3"-3"-52"0,0 0-49 0,0 0 17 16,0 0-18-16,0 0-5 15,3 0-99-15,0 0-41 16</inkml:trace>
  <inkml:trace contextRef="#ctx0" brushRef="#br0" timeOffset="108130.5312">3988 9469 268 0,'-33'-10'101'0,"33"10"-54"0,-18-11-37 0,15 9 23 16,0-4-18-16,0 1-6 16,9 0-8-16,0-1-1 15,12-7 0-15,-3 0-3 0,9-16 2 16,-6 2 1-16,6 14 0 16,-4 0 0-16,-2 26 2 15,-3 0 3-15,-3 19 2 16,-3-5 12-16,-6 34 7 15,0-9-9-15,-3 9-2 16,0-5-9-16,3 10-2 16,0-10-29-16,6-6-10 0,0-8-117 15</inkml:trace>
  <inkml:trace contextRef="#ctx0" brushRef="#br0" timeOffset="108646.3684">5313 9369 236 0,'-24'5'88'0,"24"-5"-48"0,3 5-47 0,-3-5 14 0,6-15-7 16,0 1 0-16,6-12 0 15,-3 5 2-15,5-11-1 16,-2 3 6-16,6-3 5 0,0 6-8 16,0 2-2-16,-3 5 15 15,0 17 9-15,-3-1 9 16,-4 32 5-16,1-5-4 15,-9 24-1-15,0-6-14 16,-3 29-5-16,0-10-12 16,6 3-2-16,0-11-40 15,12-3-14-15,0-5-108 16</inkml:trace>
  <inkml:trace contextRef="#ctx0" brushRef="#br0" timeOffset="109162.043">6655 9210 344 0,'-15'-5'129'0,"15"5"-70"0,0-8-67 16,0 5 23-16,9-13-14 15,-3 3-1-15,21-13 0 16,-3 5 0-16,14-14 0 16,-5 6 0-16,6-8 0 0,-9 5-3 0,-1 8 0 15,-5 6 6-15,-6 29 5 16,-3-4 13-16,-6 41 9 15,0-11-2-15,-12 21-2 16,0-7-14-16,-6 25-5 16,0-10-7-16,9 11-1 15,0-11-63-15,15-21-27 16,0-5-75 0</inkml:trace>
  <inkml:trace contextRef="#ctx0" brushRef="#br0" timeOffset="109708.8777">8337 9205 300 0,'-18'0'112'0,"18"0"-60"0,3-3-45 0,-3 1 26 15,9-4-19-15,0 4-5 16,9-14-8-16,-3 3-1 16,11-11 0-16,-2 3 0 0,6-22 0 15,-6 6 2-15,2-3 1 16,-2 6-4-16,0 8-1 15,-6 2 18-15,-6 32 11 16,0 0 0-16,-9 26 1 16,0-2-4-16,-6 29-3 15,0-8-11-15,0 23-6 0,0-10-6 16,3 19-1-16,0-13-93 16,12 2-42-16,-3-13-24 15</inkml:trace>
  <inkml:trace contextRef="#ctx0" brushRef="#br0" timeOffset="112068.6015">10858 9967 112 0,'-15'-5'44'15,"12"2"-24"-15,-3 3-6 0,3 0 17 0,-3 3-11 16,-3 2-3-16,-3 0-10 16,-3 14-3-16,1 7-2 15,-1 3-2-15,3-5 1 0,3-5 1 16,-3 4 3-16,3-1-4 16,0-1-1-16,3-5-46 15,3-3-53 1,0 0 23-16</inkml:trace>
  <inkml:trace contextRef="#ctx0" brushRef="#br0" timeOffset="112334.1078">11102 9869 136 0,'3'-5'52'0,"-3"5"-28"0,-3 2-15 0,0 1 16 15,-3 5-12-15,-3 8-4 16,0 10-4-16,-3 17-1 16,-9-4-2-16,7-7-2 0,-25 18 1 15,6-5-1-15,-9 19 2 16,7-9-1-16,-4 9 2 16,6-9-4-16,-2 1 0 15,5-8-1-15,9-6 0 0,3-5-25 16,12-13-9-16,0-6-33 15</inkml:trace>
  <inkml:trace contextRef="#ctx0" brushRef="#br0" timeOffset="112599.7567">11352 9980 96 0,'6'-16'38'0,"-6"16"-20"0,-3 0 10 16,3 0 19-16,-6 3-11 15,-3 5-4-15,-6 10-20 0,-6 19-8 16,-2-2-3-16,2-6-1 0,-12 26 0 16,6-7 0-16,-14 34 2 15,5-13 1-15,-21 18 1 16,7-13-2-16,-4 11-2 16,9-14-2-16,7 1 1 15,2-14-23-15,12-8-10 16,3-5-42-1,24-21-23-15,0-3 48 16</inkml:trace>
  <inkml:trace contextRef="#ctx0" brushRef="#br0" timeOffset="112849.8111">11682 9938 116 0,'15'-3'46'0,"-24"11"-24"0,-11 13-8 15,8-10 15-15,-12 23-16 16,-9 19-5-16,-3 16-5 16,-8 21 0-16,-25 21-2 15,-11 8 2-15,32-29 0 0,7-16-4 16,-19 40 1-16,9-19 2 16,-20 27 1-16,9-22-1 15,2 22-2-15,9-16 1 16,7-11-1-16,5-13-22 15,12-16-8-15,3-10-38 16</inkml:trace>
  <inkml:trace contextRef="#ctx0" brushRef="#br0" timeOffset="113146.7289">11843 10160 48 0,'-3'5'19'0,"3"3"-10"0,-6 16-9 0,6-21 5 15,-12 23-6-15,3 1 1 16,-29 39 2-16,5-11 1 16,-15 49-1-16,10-17 1 15,-37 48-2-15,13-21 2 16,-13 44 20-16,13-25 12 0,-25 17 6 15,13-23 5-15,-6 11-21 16,11-22-7-16,7-10-31 16,11-16-11-16,15-18-13 15,7-14-3-15,32-40-16 16,0-2-6-16</inkml:trace>
  <inkml:trace contextRef="#ctx0" brushRef="#br0" timeOffset="113412.3428">11867 10776 108 0,'-15'14'41'0,"15"-14"-22"0,-18 31-18 0,15-28 8 16,-24 39-3-16,4-5 1 16,-25 48-6-16,6-13-1 15,-20 47 0-15,8-19 0 16,-23 40 0-16,11-18 0 15,-11 18 11-15,12-21 5 16,-16 16-8-16,13-21-4 16,5-5-21-16,7-19-6 15,14-14-20-15,6-12-8 16,33-22 12-16,0-7 6 16</inkml:trace>
  <inkml:trace contextRef="#ctx0" brushRef="#br0" timeOffset="113646.7849">11754 11583 148 0,'-36'43'55'0,"36"-43"-30"0,-74 111-25 16,65-95 13-16,-18 26-9 15,3-7-2-15,-23 49-1 16,8-12-1-16,-24 36 0 15,10-13 0-15,-4 27 0 0,10-19 0 16,-4 6 0-16,6-17 0 0,7-4 0 16,5-12-16-16,15-15-6 15,3-10-42 1</inkml:trace>
  <inkml:trace contextRef="#ctx0" brushRef="#br0" timeOffset="113881.1825">11861 12007 188 0,'-18'21'71'0,"18"-21"-38"0,-27 63-32 0,24-55 14 15,-17 29-10-15,2-7-1 16,-18 33-2-16,3-10 1 0,-5 26-2 15,5-13-3-15,0 22 1 0,3-14-21 16,1 5-8-16,2-10-47 31,3 2-24-31,3-12 48 0</inkml:trace>
  <inkml:trace contextRef="#ctx0" brushRef="#br0" timeOffset="115625.4949">12626 11038 208 0,'3'-26'79'0,"-3"26"-42"0,3 0-21 0,-3 0 22 15,3 0-3-15,0 0 4 16,0 3-17-16,0-3-5 16,3 8-11-16,-3-1 7 0,0 7 4 15,-3-4-7-15,-3 9-1 16,3-3-5-16,-9 5-1 16,0-3-1-16,-12 9-2 15,3-6 1-15,-9 5 1 16,4-2 8-16,-7-3 3 15,6-2 2-15,3-6 1 16,3 0-8-16,3-5-5 16,4-2 2-16,14-6 4 15,0 0-1-15,20-6 1 0,-2 1-1 16,12 2 2-16,-6 1-3 16,17 2 1-16,-5 0-5 15,12 2-2-15,-7 1 0 16,4 0 1-16,-6-1-12 15,-7 4-3-15,-2-4-27 16,-6-2-12-16,-3 0-43 16,-12-8-19-16,-1 0-17 15</inkml:trace>
  <inkml:trace contextRef="#ctx0" brushRef="#br0" timeOffset="115906.7759">12787 11065 264 0,'-30'-11'99'0,"30"11"-54"0,-3 0-17 0,3 0 30 16,0 0-13-16,0 0-3 15,0 3-18-15,0 0-7 16,0 10-10-16,0-3 2 0,-3 17 1 16,0-3-1-16,-6 26 0 15,0-8-5-15,-3 14-1 16,0-11-1-16,0 5 1 15,4-5-2-15,-7 8-1 16,3-5 1-16,0-3-1 16,3-8-18-16,3-6-8 15,3-4-28-15,6-14-11 16,0-2-59-16,6-14-60 16,-3 0 62-16</inkml:trace>
  <inkml:trace contextRef="#ctx0" brushRef="#br0" timeOffset="121419.3511">12882 11631 208 0,'-12'19'77'0,"12"-19"-42"0,0 0-26 15,0 0 19-15,6 0-14 16,-3 0-3-16,6-8-1 15,0 2 4-15,3-12-8 16,0 2 3-16,3-18 4 0,-1 4-3 16,1-20 0-16,-3 11-2 15,0-6 0-15,-3 8-4 0,0-6-1 16,-3 6 1-16,0-3 0 16,0 6-5-16,0 5 1 15,-3 5 2-15,0 11 3 16,0 2-2-16,0 14-2 15,-3 0 2-15,0 18 2 16,0-5-4-16,0 21-3 16,0-6 1-16,0 12 0 15,0-6 1-15,3 3 0 16,0-6 0-16,0-2 2 16,0-6-1-16,3-5 2 15,-3-2 0-15,3-9 1 16,-1-4 0-16,4-25 2 15,0 6-3-15,0-24 0 0,0 5-1 16,6-15-2-16,-3 7-2 16,6-10 1-16,-3 7 1 15,6-10 0-15,-7 8-18 16,4 3-5-16,-3 5-42 16,0 10-15-16,-3 4-36 15</inkml:trace>
  <inkml:trace contextRef="#ctx0" brushRef="#br0" timeOffset="122653.8632">13430 11359 192 0,'0'2'71'0,"0"-2"-38"0,6 8 1 0,-3-8 29 15,0 3-10-15,0-1-4 16,3 1-5 0,-1 0-1-16,4-3-24 0,0 0 5 0,6-3 0 15,-3 0-6-15,6-7-3 16,-3 2-6-16,6-5-1 15,-3 2-5-15,2-2-2 16,-2 0 0-16,0-1 1 16,-3 1-1-16,0 0-1 15,0 2 1-15,-6-2 1 16,-3 3-1-16,-3-4-1 16,-3 4 1-16,-6-1-1 15,0 3-3-15,-12 3 2 16,3 0 1-16,-9 7 2 15,3 1-3-15,-2 5-2 16,2-3 2-16,-6 19 0 0,6-3 1 16,-6 16 0-16,3-5 0 15,4 10 0-15,2-7 0 16,6 2 2-16,3-6-1 16,6-4-1-16,3-1-2 15,9-7 1-15,-3-3 1 16,6-3 0-16,0-2 0 15,8-9 2-15,-2 1-1 16,12-14-1-16,-6 3-13 16,9-8-6-16,-7 1-28 15,7-9-10-15,-6 8-32 16,3-8-11-16,-6 6-31 16</inkml:trace>
  <inkml:trace contextRef="#ctx0" brushRef="#br0" timeOffset="123185.1595">13846 11205 224 0,'-6'-8'85'0,"6"8"-46"0,-6-24-15 0,6 19 29 16,0-8-12-16,0 2-1 15,3-10-19-15,0 3-5 16,0-9-10-16,0 3-2 0,6-5 0 16,6-13-2-16,-3 15 1 15,-3 6-2-15,12 3 2 16,-3 2-4-16,6 3-2 15,5-3 6-15,-5 5 3 16,-6 6 1-16,3 2 3 16,-3 3-1-16,0 13 0 15,-1 17-1-15,-8-9 2 0,0-3-1 16,-9 11 2-16,0-5-2 16,-12 11 2-16,3-6-6 15,-11 0-1-15,2-5-2 16,-3-1-2-16,3-4-2 15,-6-3 1-15,6 0-15 16,-2-11-6-16,2 0-25 16,-3-5-9-16,3 0-22 15,3-5-8-15,3 0 17 16,6-6 9-16,3 3 35 0,3-2 16 16,0-1 34-16,3 0 14 15,0 1 25-15,0-3 9 16,0 2-10-16,6 0-3 15,-3 3-17-15,6 3-6 16,-3 0-21-16,9 2-8 16,-3 1-3-16,5-1-1 15,-2 0-2-15,0 1 1 16,-3-1-35-16,0 0-16 16,-3 1-70-16,-3 2-29 15,0 0 25 1</inkml:trace>
  <inkml:trace contextRef="#ctx0" brushRef="#br0" timeOffset="124638.5637">13183 11962 236 0,'-33'0'88'0,"33"0"-48"0,-24 10-27 16,21-10 22-16,-6 6-9 16,0-4-3-16,-6 12-5 15,3-4 1-15,-14 19-10 16,5-5 3-16,-18 16 2 0,6-6-7 16,-2 16-2-16,5-10 1 15,3 8 1-15,3-9-6 0,6 9 0 16,4-8-1-16,11-1 0 15,0-4-3-15,17-6 2 16,-2-5-10-16,18-14-3 16,-6-2-33-16,9-13-12 15,-6 0-73 1</inkml:trace>
  <inkml:trace contextRef="#ctx0" brushRef="#br0" timeOffset="125013.4794">13334 12184 216 0,'-17'-8'82'0,"17"8"-44"0,-21-3-5 0,18 3 31 16,-9 3-20-16,3 0-5 15,-9 5-14-15,3-3-4 16,-3 8-12-16,3 0 1 0,1 1 1 0,-4-4-6 16,6 4-1-16,3-4-4 15,6 3-1-15,0 1 1 16,15-1 2-16,-3-3-3 15,18 1-2-15,-7-3 2 16,7 0 0-16,-6 0 1 16,0 0 2-16,-3 0 1 15,-3 0 1-15,-4 0 0 16,-5 2 2-16,-3-2 12 16,-12 5 8-16,1 0-4 15,-16 1-3-15,3-1-9 0,-6-5-2 16,3 0-4-16,0 5-3 15,1-2-3-15,5-6 1 16,3 0-28-16,6-5-13 16,0 0-27-16,9-10-9 15,0-1-80 1</inkml:trace>
  <inkml:trace contextRef="#ctx0" brushRef="#br0" timeOffset="125201.014">13507 12290 260 0,'-3'5'96'0,"3"-5"-52"0,-3 27-7 0,3-25 34 16,-3 14-20-16,3-3-6 15,-3 14-24-15,0-6-9 16,0 11-7-16,0-6-4 0,0 1 0 0,0-3-1 16,0-1 2-16,0-2-39 15,3-15-16-15,0-1-80 16,3-29-67-1,0 3 69-15</inkml:trace>
  <inkml:trace contextRef="#ctx0" brushRef="#br0" timeOffset="125357.27">13459 12039 408 0,'-8'0'151'0,"8"0"-82"0,-3 0-83 15,3 0 24-15,3 0-12 0,-1 0 0 16,4 0-25-16,0 0-11 15,6 0 19-15,-3 0-66 0,6 5-24 16,0 0-15 0</inkml:trace>
  <inkml:trace contextRef="#ctx0" brushRef="#br0" timeOffset="125654.1801">13834 12068 320 0,'6'8'121'0,"-6"-8"-66"0,6 8-51 0,-3-8 24 15,3 10-7-15,0 1-1 16,3 13 3-16,-3-3 0 16,0 2-12-16,0-1 7 0,-3 12 2 0,0-5-4 15,-6 13-1-15,0-4-7 16,-3 12 0-16,0-8-3 15,-9-2 0-15,3-6-3 16,-11 1-2-16,2-6-13 16,-15 0-6-16,6-5-37 15,-11-6-13-15,5-2-91 16,-12-5-54 0,7-3 99-16</inkml:trace>
  <inkml:trace contextRef="#ctx0" brushRef="#br1" timeOffset="132818.9876">10831 9612 88 0,'3'-13'33'0,"-3"13"-18"0,0-8-9 16,0 6 9-16,0-1 14 15,0 0 6-15,0 3-12 16,0 0-3-16,-6 3-12 16,3 0-3-16,-9 4-3 15,0 4-2-15,0 5 3 0,1-3-2 0,-1 3-1 16,0-3-2-16,0 6 1 16,3-3-15-16,3-3-4 15,0-3-52 1</inkml:trace>
  <inkml:trace contextRef="#ctx0" brushRef="#br1" timeOffset="133068.9789">11007 9573 84 0,'-18'10'33'0,"18"-10"-18"0,-12 24 9 0,12-21 19 16,-9 5-17-16,3-3-4 0,-6 8-15 16,0-2-5-16,-6 13-2 15,4-3 0-15,-10 3 0 0,3-6 0 16,0 3 0-16,3-2 0 16,0-3 0-16,3-1-11 15,7-1-3-15,-1-4-53 16</inkml:trace>
  <inkml:trace contextRef="#ctx0" brushRef="#br1" timeOffset="133334.6297">11123 9538 148 0,'-9'16'57'0,"9"-16"-30"0,-15 29-12 0,15-26 18 16,-6 5-14-16,0-3-5 16,-3 22-9-16,3-6-4 15,-6 3 0-15,0-3-1 0,-2 5 0 16,2-2 0-16,0 2 0 16,0-2-16-16,3-3-6 15,0-2-38 1,9-8-38-16,0-1 27 15</inkml:trace>
  <inkml:trace contextRef="#ctx0" brushRef="#br1" timeOffset="133584.7289">11358 9520 160 0,'-15'13'63'0,"15"-13"-34"0,-27 21-23 16,24-18 17-16,-9 13-14 16,1-3-5-16,-13 13 0 15,6-7 1-15,-6 10-2 16,3-3-4-16,0 1 0 0,4-3 1 0,2-3 0 16,3-3-18-16,3-2-5 15,0-3-42 1,9-5-31-16,0 0 37 15</inkml:trace>
  <inkml:trace contextRef="#ctx0" brushRef="#br1" timeOffset="133834.7425">11483 9485 132 0,'-9'8'52'0,"9"-8"-28"0,-9 21-13 0,9-18 18 16,-3 10-4-16,0-2 0 16,-6 2-9-16,0-2-5 0,-3 23-6 15,1-2-4-15,-7-6 2 0,0-2-2 16,-3 0-1-16,3-3 1 16,3 0 1-16,3-2-12 15,6-6-3-15,0-2-36 16,12-6-57-1,-3 0 16-15</inkml:trace>
  <inkml:trace contextRef="#ctx0" brushRef="#br1" timeOffset="134100.3364">11682 9467 88 0,'-11'16'33'0,"11"-16"-18"0,-30 29 9 0,27-27 16 16,-12 9-14-16,3 0-4 16,-6 12-12-16,3-4-2 15,-3 18-4-15,4-8-3 0,-1 5 0 16,0-4-4-16,0-4 2 16,3-5 1-16,3-2 0 15,3-3-3-15,3-3 2 16,0-3-41-1,6-7-50-15,0 0 19 16</inkml:trace>
  <inkml:trace contextRef="#ctx0" brushRef="#br1" timeOffset="134334.7985">11793 9514 160 0,'-24'37'63'0,"24"-37"-34"0,-33 32-19 16,30-29 17-16,-9 18-11 15,0-5-2-15,-9 13-8 16,4-3-2-16,-4 1-2 16,3-3-4-16,3 0 1 0,3-6 1 0,3-2 0 15,3 0-22-15,12-8-8 16,0-3-53-1</inkml:trace>
  <inkml:trace contextRef="#ctx0" brushRef="#br1" timeOffset="134506.6661">11849 9591 148 0,'-12'11'57'0,"12"-11"-30"0,-12 47-21 0,12-41 15 16,-6 12-13-16,0-2-4 16,-3 5-12-16,4-2-3 15,-4 2-60-15,3-3-28 0</inkml:trace>
  <inkml:trace contextRef="#ctx0" brushRef="#br1" timeOffset="136397.4572">12617 9160 160 0,'0'-5'60'0,"0"5"-32"0,9-6-2 16,-6 4 23-16,0-1-11 16,-3 0-2-16,0 1-10 15,0 2-2-15,0 0-13 16,0 0-2-16,-3 5 1 0,0 0-6 0,-6 14-2 15,0-3-1 1,-6 5 1-16,0-3-3 0,-2 6 0 16,2-3 1-16,0 1 2 15,3-7 10-15,3-1 4 16,0-1-1-16,9-3 1 16,0-2-5-16,12-5-1 15,-3 0-4-15,9-3-1 16,-3 0-3-16,5-6 1 15,-2 4-2-15,6-6-1 16,-3 3-13-16,9-3-4 16,-7 0-42-16,4 0-19 15,-3 0-56 1</inkml:trace>
  <inkml:trace contextRef="#ctx0" brushRef="#br1" timeOffset="136616.2629">12733 9107 192 0,'-12'3'74'0,"12"-3"-40"0,-12 10-7 16,12-10 29-16,-3 8-18 15,0-3-6-15,-3 17-17 16,3-7-5-16,-2 17-6 16,-1-5-3-16,0 12 2 0,0-4-2 15,0 4-1-15,3-7 3 16,-6 3 0-16,3-6-4 15,3 0-1-15,0-3-54 0,3-5-25 16,0-2-39 0</inkml:trace>
  <inkml:trace contextRef="#ctx0" brushRef="#br1" timeOffset="137835.1437">12971 9181 160 0,'-6'0'63'0,"6"0"-34"0,0-3-3 0,0 1 25 16,3 2-16-16,0 0-7 16,3-3-13-16,-3 0-2 15,6 1-8-15,0-1 8 0,0 3 4 16,-3 0-1-16,3 0 3 15,-3 0-4-15,0 8-1 16,0 0-4-16,-3 0 1 16,0-3-2-16,0 14 0 15,-3-3-5-15,0 7-1 16,0-1-3-16,-3 4-1 16,0-5 3-16,-3 3 1 15,0-5-1-15,-3-1 1 16,0-2 2-16,3-3 4 0,0-2-4 15,3-6-3-15,0 0-4 16,6-5 1-16,0 0 1 16,6-15 0-16,0 1 0 15,6-12 0-15,-3 2-5 16,12-2 1-16,-7 2 0 16,10-3-1-16,-3 6 1 15,-3 3 0-15,-3 2 3 16,-3 8 2-16,-7 3-2 15,-8 10 0-15,0 0 5 16,-5 19 2-16,-4-3 2 16,0 8 0-16,3-5-4 0,0 8-3 15,0-6 0-15,3 1 1 16,0-4-1-16,3-1-1 16,0-6-37-16,12-6-17 15,-3 1-28-15,12-11-12 16,-4 0-22-1</inkml:trace>
  <inkml:trace contextRef="#ctx0" brushRef="#br1" timeOffset="138225.8271">13465 9406 272 0,'12'0'104'0,"-12"0"-56"0,18-11-34 0,-15 9 28 16,6-4-19-16,0 1-2 15,3-8-11-15,0 2-4 16,6-10-3-16,-3 5 0 0,5-2 0 0,-2 2-4 15,-3-3-1 1,0 3-15-16,-6-2-6 0,0 2-2 16,-9 0 3-16,0 3 7 15,-12 5 7-15,3 0 5 16,-9 8 2-16,3 0 3 16,-3 13 1-16,1-2 5 15,-1 18 3-15,3-5 0 16,-3 13 1-16,3-5 9 15,0 5 6-15,3-6-1 16,6 1 2-16,0-5-12 0,6-4-4 16,0-4-7-16,6-3-4 15,0-3 2-15,9-8 2 16,0 1-4-16,15-14-1 16,-3 2-9-16,8-7-4 15,-5 3-31-15,3-9-11 16,-6 3-51-16,-1-2-23 15,-2 2 22 1</inkml:trace>
  <inkml:trace contextRef="#ctx0" brushRef="#br1" timeOffset="138569.5987">13864 9133 304 0,'-9'-13'115'0,"9"13"-62"0,-3-21-49 0,3 16 26 15,0-3-17-15,0 0-2 0,6-11-7 16,0 3-3-16,3-5 0 16,9-10-1-16,0-1 0 0,3 5 0 15,3 4 0-15,-1 1 0 16,4 6 0-16,-3 9 0 16,0 4 2-16,-3 6 1 15,-4 4 1-15,1 7 0 16,-9 2 2-16,0-3 1 15,-6 5 1-15,0-2-4 16,-6 16-1-16,0-8 1 16,-9 5 0-16,3-3 0 0,-11 1 0 15,2-3-5-15,-3-1 1 16,3-4-29-16,0-6-13 16,0-2-60-16,0-14-24 15,4 0 12 1</inkml:trace>
  <inkml:trace contextRef="#ctx0" brushRef="#br1" timeOffset="138741.4589">13882 9065 296 0,'-3'-6'112'0,"3"6"-60"0,6-8-23 0,-3 6 36 16,3-1-20-16,0 0-3 16,3 1-22-16,0-1-8 15,9-2-7-15,0 2-4 0,2 1 0 16,-2-1-1-16,0 3 2 15,0 0-14-15,-3 0-7 16,0 0-41-16,-6 0-16 0,0 0-87 16</inkml:trace>
  <inkml:trace contextRef="#ctx0" brushRef="#br1" timeOffset="141966.8892">13132 9676 184 0,'-12'0'68'0,"12"0"-36"0,-9-8-18 16,9 5 22-16,-3 6-11 16,0 0-5-16,-3 2 2 15,0 0 0-15,-3 8-11 16,3-2 9-16,-8 10 6 0,2-2-1 16,-6 7 3-16,3-2-10 0,0 5-3 15,3-5-8-15,3 8-3 16,3-6-2-16,9 0-2 15,-3-2-2-15,9-3-1 16,0-2-3-16,3-3 1 16,-3-3 7-16,9-5 4 15,-3-3-3-15,3-2 0 16,-4 0-1-16,10-6-2 16,-3 0-21-16,3 1-9 15,-3-1-29-15,5-2-10 16,-8 2-59-1,0-2-25-15,-3 2 81 16</inkml:trace>
  <inkml:trace contextRef="#ctx0" brushRef="#br1" timeOffset="142341.9289">13346 9813 172 0,'-6'-5'66'0,"6"5"-36"0,0-10-4 0,0 7 25 16,0 0-16-16,0 1-7 15,3-1 2-15,-3 0 3 16,0 6-17-16,0 0 2 0,0 7 0 15,0 1-8-15,-3 13-1 16,0-3-3-16,-3 16-1 16,1-5-3-16,-4 15-2 15,0-7 1-15,-3 5-1 16,3-8 0-16,0 3 0 16,3-6-16-16,0-5-6 15,3-2-36-15,3-6-12 16,0-5-57-1,3-14-21-15,0-2 78 16</inkml:trace>
  <inkml:trace contextRef="#ctx0" brushRef="#br1" timeOffset="142701.3676">13337 9909 192 0,'-6'-22'74'0,"6"22"-40"0,-3-18 4 16,3 13 34-16,0-3-15 15,0 0-3-15,3-5-22 16,-3 2-10-16,6-5-13 15,0 3-2-15,3 0 0 0,0-1-3 16,3 1-3-16,0 3 0 16,0 2-1-16,0 0 0 15,3 2 2-15,-3 1-3 16,3 5 0-16,-4 0 3 16,1-2 3-16,-3-1-2 0,-3 16 0 15,0-2-1-15,-6 5 1 16,0-1 0-16,-3 7 3 15,0-4 1-15,-3 3 1 16,0-2-4-16,-6-1-3 16,3-2 0-16,-5-3-1 15,2-2 0-15,-6 0 0 16,3-3 0-16,0-1 0 16,3-1-27-16,3-4-9 15,0 1-31-15,6-3-12 16,3 0-64-1</inkml:trace>
  <inkml:trace contextRef="#ctx0" brushRef="#br1" timeOffset="143420.1913">13760 9729 260 0,'-6'-3'96'0,"6"3"-52"0,3-8-21 0,-3 6 31 0,3-1-19 16,-3 0-7-16,3 3-17 15,0 0-5-15,3 3-4 16,0 0 1-16,3 4 2 0,0-1 0 16,0 4 2-16,-3 1 0 15,0 5 1-15,0-3 7 16,0 6 2-16,-3-4-4 16,-1 9 0-16,1-3-4 15,-6 6 0-15,1-3-5 16,-7 13-1-16,0-6-1 0,-9 1 1 15,3-5 0-15,-9-1 1 16,3-2-5-16,-8-3 1 16,2-2-9-16,-6-4-4 15,6-1-26-15,-12-6-10 16,7 0-48-16,-22-14-20 16,10 1-13-1</inkml:trace>
  <inkml:trace contextRef="#ctx0" brushRef="#br1" timeOffset="151576.7288">12421 8186 176 0,'-12'-8'68'0,"12"8"-36"0,-3 8-15 0,3-8 20 16,-3 3-15-16,3 0-2 16,0 7-12-16,0 1-3 15,3 12-3-15,0-4 1 0,-6 13 0 16,0-6-1-16,0 17-2 16,0-9 1-16,-3 3-1 15,3-5 0-15,0-3 2 16,0-3-83-1,9-7-63-15,-3-3 45 0</inkml:trace>
  <inkml:trace contextRef="#ctx0" brushRef="#br1" timeOffset="151795.3812">12540 8295 236 0,'3'5'90'0,"-3"-5"-48"0,18 16-40 15,-15-16 17-15,8 13-8 16,-2 3-1-16,6-3-6 0,-3-2-3 16,6 13 0-16,-3-3-1 0,6 3 2 15,-3-6-19-15,5 1-6 16,-2-4-37-16,-3-9-14 16,-3-1-12-1</inkml:trace>
  <inkml:trace contextRef="#ctx0" brushRef="#br1" timeOffset="152014.1479">12751 8229 240 0,'-9'2'90'0,"9"-2"-48"0,-12 16-31 0,12-16 21 16,-6 11-11-16,3-1-1 15,-3 14-10-15,0-3-4 16,-3 14-3-16,3-9-5 0,-2 8 1 15,-1-4 3-15,-3-1 3 0,3-6-4 16,0 1-1-16,0-5-9 16,0-1-2-16,3-2-65 15,6-3-26-15,0-2-4 16</inkml:trace>
  <inkml:trace contextRef="#ctx0" brushRef="#br1" timeOffset="152779.8673">12867 8311 172 0,'-12'-8'66'0,"12"8"-36"0,0-8-2 0,0 5 25 16,0 0-23-16,0 1-8 15,6-4-12-15,0 1-2 16,3 0-5-16,0 0 0 0,6-1 3 15,-3 1-3-15,6 2 0 0,-3 1-1 16,-1 2-2-16,-2 0 12 16,0 2 4-16,-3 1-2 15,-3 8 2-15,0-1-5 16,-6 14 1-16,0-3-5 16,-6 14-2-16,3-9 0 15,-6 6-1-15,0-6 2 16,-3-2 1-16,3-3 1 15,0-5 0-15,1 0-4 16,2-3-1-16,0-2-3 16,6-14-1-16,0 0-1 15,9-12 0-15,0 1 0 0,5-12 0 16,-2 2 2-16,3-5 2 16,-3 3-1-16,6-4 2 15,-3 7-4-15,3-12 0 16,-3 9 1-16,-1-1 2 15,-2 6-3-15,0 5-2 16,-3 3 4-16,-3 13 1 16,-3 0 0-16,-3 8-2 15,0 0 1-15,-3 10 1 16,0-2-1-16,0 16-1 16,0-5 5-16,0 10 1 15,0-8-2-15,3 0-3 16,0-5-3-16,3-3 1 15,-3-3 1-15,6-7 2 16,0-1-1-16,3-10-1 0,-3 0 1 16,9-5-1-16,-3 0-11 15,3-8-5-15,-3 2-47 16,5-2-19-16,-5 2-57 16</inkml:trace>
  <inkml:trace contextRef="#ctx0" brushRef="#br1" timeOffset="160688.4432">10664 8662 56 0,'0'0'24'0,"0"0"-12"0,0-2-3 0,0 2 11 15,3-3-5-15,-3 3 0 16,3-2-5-16,-3 2 1 16,3 0-2-16,0 0 0 15,0 0-5-15,0 0-3 16,0 0 0-16,0 0-1 15,3 0 0-15,-3 0 0 16,3 0 0-16,-3 0 0 16,3 0 0-16,-3 0 2 15,3 0-1-15,0 0-1 16,0-3 1-16,0 3-1 16,3-3 2-16,0 1 1 15,0-1-4-15,-3 3 1 0,3 0 0 16,-4 0 0-16,4 0 0 15,-3 0 0-15,0 0 0 16,0 0 0-16,0 0 2 0,0 0-3 16,3 0-2-16,-3 0 2 15,3 0 0-15,-3 0 1 16,0 0 2-16,0 0-1 16,3 0-1-16,-3 0-2 15,0 0 1-15,0 0 3 16,0 0 3-16,0 0-4 15,2 0-1-15,-2 0-2 16,0 0 0-16,0 0 2 0,0 0 2 16,0 0-1-16,0 0-1 15,0 0 1-15,0 0 1 16,-3 0-1-16,3 0 2 16,0 0-4-16,0 0 0 15,0 0 1-15,0 3 2 16,0-3-3-16,0 0 0 15,-3 0 1-15,0 0 2 16,0 0-3-16,0 0 0 16,0 0 1-16,0 0 0 15,0 0 0-15,0 0 0 16,0 0 2-16,0 0 1 16,0 0-4-16,-1 0 1 15,1 0 0-15,0 0 0 0,0 0 0 16,3 0 0-16,-3 0 0 15,0-3 0 1,0 3-3-16,0-3 2 0,0 3 1 16,0-2 2-16,0 2-1 15,0-3-1-15,0 3 1 16,0 0-1-16,0 0-3 16,3 0 2-16,-3 0 1 15,0 0 0-15,0 0 0 16,3 0 0-16,-3 0 0 15,3 0 2-15,-3 0-3 0,0 0 0 16,0 0 1-16,3 0 2 16,-3 0-1-16,0 0-1 15,0 0 1-15,3 0 1 16,0 0-3-16,3-3 0 16,-1 1 1-16,1 2 0 15,-3 0 0-15,0 0 0 16,0 0 0-16,0-3 0 15,0 3 0-15,0 0 0 16,0 0 0-16,0 0 0 16,0 0 0-16,0 0 0 15,0 0 0-15,3-3 2 16,-3 3-3-16,3-2 0 16,-3-1 1-16,3 0 0 15,-1 1 0-15,1-1 0 16,0 1 0-16,0-4 0 0,-3 4 0 15,3-1 0-15,-3 0 0 16,3 1 0-16,-3-1 0 16,0 0 0-16,0 1 0 15,3-1 2-15,-3 0-3 16,0 1 0-16,0-1 1 16,0 1 0-16,0-1 0 15,-3 3 0-15,0 0 0 16,0 0 0-16,0 0 0 15,-1 0 0-15,1 0 0 16,0 0 0-16,0 0 0 16,0 0 2-16,0 0-1 0,0 3-1 15,0-3 1-15,0 0-1 16,0 0 0-16,0 2 0 16,0 1-3-16,0-3 2 15,0 0 1-15,0 2 2 16,-3 1-1-16,3-3-1 15,0 0 1-15,0 0-1 16,0 0-3-16,0 0 0 16,0 0 4-16,0 0 1 15,0 0 0-15,0 0-2 16,0 0 1-16,0 0-1 16,0 0 0-16,0 0 0 15,0 0 0-15,0 0 2 16,0 0-3-16,0-3 0 15,0 1 1-15,3-1 0 16,-3 1 0-16,3-1 0 0,-3 0 0 16,6 1 0-16,-4 2 0 15,4 0 0-15,0 0-3 16,0-3 2-16,0 0 1 16,0 1 0-16,0-1 0 15,0 0 2-15,0 1-1 16,0-1-1-16,0 0 1 15,3 1-1-15,-3-1 0 16,0 0 0-16,-4 3 0 16,4 0 0-16,0 0 0 0,0 0 0 15,0 0 0-15,-3 0 2 16,0 0-3-16,0 0 0 16,0 0 1-16,0 0 0 15,0 0 0-15,0 0 0 16,0 0 0-16,0 0 0 15,0 0 0-15,0 0 0 16,0 0 2-16,0 0 1 16,0 0-6-16,0 0 0 15,-1 0 1-15,1 0 1 16,-3 0 1-16,0-2 2 16,0-1-1-16,0 1-1 15,0-1 1-15,0 0-1 16,0 1-60-1</inkml:trace>
  <inkml:trace contextRef="#ctx0" brushRef="#br1" timeOffset="161594.7607">10691 8681 16 0,'3'8'8'0,"-3"-8"-4"0,6 11-5 15,-3-11 2-15,0 5-1 16,0-3 0-16,0 4-3 15,0-1 2-15,3 0-6 16,-3 1 0-16</inkml:trace>
  <inkml:trace contextRef="#ctx0" brushRef="#br1" timeOffset="161813.535">10807 8718 32 0,'6'8'13'0,"-6"-8"-6"0,9 5-11 0,-6-5 2 16,3 0-10-16,-3 0-5 15</inkml:trace>
  <inkml:trace contextRef="#ctx0" brushRef="#br1" timeOffset="162016.8381">10897 8684 32 0,'6'8'13'0,"-6"-8"-6"0,9 5-11 15,-7-5 4-15,1 3-13 16,0-3-5-16</inkml:trace>
  <inkml:trace contextRef="#ctx0" brushRef="#br1" timeOffset="162391.881">11034 8697 32 0,'-3'3'13'0,"3"-3"-6"0,0 2-4 16,0-2 7-16,0 0-6 16,0 0-2-16,3 0-1 15,-3 0-1-15,3 0-20 16,0 0-7-16</inkml:trace>
  <inkml:trace contextRef="#ctx0" brushRef="#br1" timeOffset="162579.2753">11069 8676 36 0,'-6'16'16'0,"6"-16"-8"0,-3 10 8 0,3-10 11 16,0 3-17-16,0-1-4 15,3 1-5-15,0 0-1 16,0-3-33-16,0 0-13 15</inkml:trace>
  <inkml:trace contextRef="#ctx0" brushRef="#br1" timeOffset="162782.4157">11108 8649 64 0,'-6'6'27'0,"6"-6"-14"0,-3 5 7 15,3-5 16-15,0 2-19 16,0 1-9-16,0 0-5 16,0-1-3-16,3 1 0 15,0 0 0-15,0-1-33 16,0 1-13-16,3-3 3 0,-3 0 5 16</inkml:trace>
  <inkml:trace contextRef="#ctx0" brushRef="#br1" timeOffset="162954.3102">11176 8655 112 0,'-3'7'44'0,"3"-7"-24"0,-8 11-13 0,8-11 13 16,2 3-15-16,1-1-4 16,3 1-1-16,0 0 1 15,3-1-18-15,-3 1-6 16,3-3-30-16,-3 0-11 15</inkml:trace>
  <inkml:trace contextRef="#ctx0" brushRef="#br1" timeOffset="163126.2062">11319 8620 112 0,'-9'13'44'0,"9"-13"-24"0,-9 8-13 16,9-8 15-16,0 3-13 15,0 0-5-15,0-1-2 16,0 1-2-16,3 0-29 16,0-3-13-16,3 0-9 15,0 0-4-15</inkml:trace>
  <inkml:trace contextRef="#ctx0" brushRef="#br1" timeOffset="163313.762">11385 8623 116 0,'-9'13'44'0,"9"-13"-24"0,-6 5-10 0,6-5 14 15,0 3-15-15,0-3-7 16,0 3-2-16,0-1-1 16,3-2-28-16,0 0-10 15,0 0-14-15,0 0-5 16</inkml:trace>
  <inkml:trace contextRef="#ctx0" brushRef="#br1" timeOffset="163485.6186">11438 8573 136 0,'-3'5'52'0,"3"-5"-28"0,0 18-19 15,0-15 13-15,0 2-12 16,0 1-4-16,0-1-1 15,0 0 1-15,3 0-14 16,-3 1-7-16,3-1-45 16,0-2-19-16</inkml:trace>
  <inkml:trace contextRef="#ctx0" brushRef="#br1" timeOffset="163673.1387">11483 8578 64 0,'-3'2'27'0,"3"-2"-14"0,-3 8 11 0,3-8 16 16,0 8-23-16,0-2-10 15,0-1-6-15,0 0 0 16,3 0-2-16,0 1 0 16,0-4-52-16,0 1-22 15</inkml:trace>
  <inkml:trace contextRef="#ctx0" brushRef="#br1" timeOffset="163860.6605">11587 8554 120 0,'-15'13'46'0,"15"-13"-24"0,-9 13-4 16,9-13 20-16,0 8-23 15,0 0-8-15,3 0-3 16,0-2-1-16,3-1-1 15,0 0-4-15,3-2-1 0,-3-1-47 16,3 1-45 0,0-3 24-16</inkml:trace>
  <inkml:trace contextRef="#ctx0" brushRef="#br1" timeOffset="164032.5511">11724 8549 136 0,'-9'13'52'0,"9"-13"-28"0,-6 13-15 0,6-13 14 16,0 5-16-16,0 1-5 16,3 2-5-16,0-3 2 15,3 0-18-15,0-2-7 16,0 0-37-16,0-3-15 16</inkml:trace>
  <inkml:trace contextRef="#ctx0" brushRef="#br1" timeOffset="164157.5673">11837 8554 92 0,'-3'21'35'0,"3"-21"-18"0,0 21-20 0,0-18 8 16,0 5-6-16,0-3 0 0,0 3-39 16,0-3-15-16</inkml:trace>
  <inkml:trace contextRef="#ctx0" brushRef="#br1" timeOffset="164720.2485">10849 8673 108 0,'3'0'41'0,"-3"0"-22"0,9 0-14 16,-6 0 11-16,3 3-9 15,0-1-2-15,3 1-3 16,-3 0-2-16,3 2-37 0,0 0-15 15,-1 1 6-15,-2-4 6 16</inkml:trace>
  <inkml:trace contextRef="#ctx0" brushRef="#br1" timeOffset="164907.6573">10786 8758 116 0,'-17'5'46'0,"17"-5"-24"0,-12 5-19 0,12-5 12 15,3 3-11-15,0-3-2 16,3 3-20-16,0-1-8 0,0-2-26 16,-1 0-10-16</inkml:trace>
  <inkml:trace contextRef="#ctx0" brushRef="#br1" timeOffset="165095.134">10721 8707 96 0,'-12'8'38'0,"12"-8"-20"0,-9 11-6 16,9-11 13-16,0 3-11 16,0-1-3-16,0 1-7 15,0 0-3-15,0-1 0 16,0 1-1-16,3-1 0 0,0 1-25 15,3-3-45 1,-3 0 1-16</inkml:trace>
  <inkml:trace contextRef="#ctx0" brushRef="#br1" timeOffset="231223.6602">15079 7223 80 0,'0'-5'33'0,"0"2"-18"0,0-2 0 0,0 5 15 0,3-3-16 16,0 1-7-16,3-9-5 16,0 3 0-16,2 0-1 15,7 0 2-15,3 3-4 16,6 0 0-16,0 2 1 16,-3 3 0-16,-3 5 11 15,-4 3 7-15,-2 5-3 16,-6 6 0-16,-3 10-9 15,-6 3-2-15,-3-8-2 16,0-3 1-16,-6 13 0 0,4-5 3 16,-4 14 1-16,3-9-3 15,0 8-1-15,0-5-3 0,3 6-3 16,3-9 2 0,0 1 2-16,3-6-2 0,3 0-2 15,0-3 2-15,9-2 0 16,0-3 3-16,6 0 1 15,-4-2-4-15,10-1-1 16,-6-2 1-16,6 0 2 16,-3-3 0-16,0 3 2 15,-4-3-2-15,-2 6 2 16,-3-3 11-16,-3 2 6 16,0-2-8-16,-3 5-2 15,-3-2-4-15,-3 5 1 16,0-6-4-16,-6 6 0 0,0-5-1 15,-3 2 1-15,0-5-2 16,-6 5 2-16,3-3-2 16,-2 4-1-16,2-4-2 15,-3 1 1-15,6-4 1 16,0 1 0-16,3 0-3 16,3-3 0-16,0-2 2 15,3 0 0-15,0-3 1 16,6-1 0-16,0 1-3 15,3 3 2-15,-3-3 3 16,6 2 1-16,-3-2-1 16,0 6-2-16,0-4 1 15,-1 9-1-15,-2-3 0 0,0 7 0 16,0-4 0-16,-3 7 2 16,0-2-1-16,0 11-1 15,0-6 1-15,0 13-1 16,0-5 0-16,0 19 0 15,0-11 0-15,0 13 2 16,0-8-1-16,0 22 2 16,-3-9-4-16,0 9 0 15,0-12 1-15,0 12 0 16,0-14 0-16,0 21 0 16,0-12 0-16,-3 9 0 15,0-12 2-15,-3 12 3 16,3-15-4-16,-6 13-3 15,3-10 1-15,-6 2 2 0,0-10 2 16,-2 4 1-16,2-7-2 16,-12 0-2-16,6-8 7 15,-3 0 3-15,3-5-3 16,-2-6-2-16,2-5 0 16,-3-5-1-16,3-5-13 15,-6-11-7-15,3-3-16 16,-8-10-7-16,2-1-54 15,-9-7-36 1,6 3 59-16</inkml:trace>
  <inkml:trace contextRef="#ctx0" brushRef="#br1" timeOffset="234918.3258">16341 7001 256 0,'-21'0'96'0,"21"0"-52"0,-3-3-34 0,3 3 25 16,3-5-17-1,0 0-4-15,12-11-9 0,-3 3-2 16,20-11-1-16,-2 3-4 0,6 5 1 16,-6 2 1-16,2 7 2 15,-5-1-1-15,-3 10 2 16,-6 1 7-16,-9 18 3 16,0-2 2-16,-12 15 1 15,0-5 0-15,-15 11 0 16,3-6-6-16,-9 6-2 15,3-8 0-15,4-6 0 16,2-5-9-16,3-15-4 16,3-1 3-16,15-24 0 15,-3 3-7-15,15-18-4 0,-1 5 7 16,10-19 2-16,-6 11 4 16,3-5 0-16,-3 5-3 15,3 5 0-15,-4 3 2 16,-2 10 2-16,-3 4 4 15,-3 20 2-15,-3-2-6 16,-6 23 0-16,0-5-1 16,-3 14 2-16,0-6-3 15,3 5 0-15,0-5-32 16,0 0-15-16,0-5-42 16,3-5-16-16,0-6-4 15</inkml:trace>
  <inkml:trace contextRef="#ctx0" brushRef="#br1" timeOffset="235199.606">16784 6969 280 0,'0'-42'107'0,"0"42"-58"0,3-40-35 0,-3 32 28 16,3-10-19-16,0 2-4 15,9 0-12-15,-3 3-5 16,9-1-1-16,-3 4-1 0,6 2 0 16,-4 0 0-16,7 13 2 15,-6-2-3-15,3 15-2 16,-3-2 2-16,-3 8 2 15,-3-3-2-15,-9 6 0 16,0-6 7-16,-9 5 4 16,0-2 6-16,-9 0 2 15,0-5-3-15,-6-4 1 0,3-1-9 16,0-12-2-16,0 1-5 16,7-14-3-16,-1 3 2 15,9-15 0-15,3 1-39 16,6-9-15-16,0 4-107 15</inkml:trace>
  <inkml:trace contextRef="#ctx0" brushRef="#br1" timeOffset="236637.2593">17335 6694 304 0,'-24'8'112'0,"24"-8"-60"0,-15 24-41 15,15-22 28-15,-3 17-17 16,0-3-2-16,3 16-6 15,0-6 1-15,6 6-8 16,-3-6-4-16,6 1 0 0,0-4 0 16,6-4 3-16,-3-3 1 15,3-11 1-15,0 0-4 16,2-15-1-16,-2 2-1 16,3-16-2-16,-3 3 3 15,6-16 0-15,-6 5-1 16,3-2 1-16,-3 5-2 0,-4 7 2 15,-2 4-2-15,-6 15-1 16,0 3 1-16,-6 24-1 16,3-5 0-16,-3 12 2 15,0-4 1-15,0 2 3 16,0-5-1-16,3 0 2 16,0-6 0-16,3-5 1 15,0-2-2-15,3-8 1 16,0-1-2-16,6-15 0 15,-3 0-6-15,12-19 1 16,-3 6-2-16,12-12-2 16,-7 7-13-16,10-4-4 15,-6 6-13-15,0 0-4 16,-3 5-4-16,-4 3-2 0,-2 5 14 16,0 0 5-16,-3 3 15 15,-3 3 8-15,-3 2 2 16,-3 0 3-16,0 2 9 15,-3 4 7-15,0 2 7 16,-6 5 5-16,0-2-4 16,-6 10-2-16,0-2-2 15,-3 7-3-15,0-2-6 16,0 8-4-16,3-3-5 16,3 0-2-16,0-2-3 15,6-1-1-15,0-2 1 0,9-8 0 16,-3 0 0-1,6-11 0-15,0 3-7 0,3-18-3 16,-3 2-3-16,3-11-2 16,-3 4 3-16,3-7 5 15,-4 7 4-15,-2-1 2 16,-3 5 7-16,-3 6 6 16,-3 2 3-16,0 11 3 15,0 0-6-15,-3 8-2 16,0-2 1-16,0 10 0 15,3-3-1-15,0 3-1 16,0 0-5-16,3 2-3 16,0-2 0-16,3 0-1 15,-3-3-3-15,6-2 2 16,0-3-17-16,6-11-8 0,-3 0-15 16,6-10-7-16,-3 2 6 15,0-7 3-15,-1 2 22 16,-5 0 12-16,-3 3 28 15,-6 0 15-15,0 2 7 16,-6 6 5-16,0 0-14 16,-3 5-4-16,3 0-17 15,4 8-6-15,-1-3-4 16,11 5-1-16,-2-2-5 16,12 0 1-16,-3 0 0 15,9-5 0-15,-6 0-9 16,6-9-4-16,-4 4-9 0,1-9-3 15,-3 3-5-15,0-10-1 16,6-12 12-16,-6 1 9 16,-3 6 6-16,-4-1 5 15,-5 8 13-15,-3 5 8 16,-3 11-5-16,0 3 1 16,-9 13-7-16,-2 0-1 15,2 0 0-15,-15 18 1 16,3-5-1-16,-15 27 1 15,7-9-6-15,-7 11-1 16,6-7-2-16,0 4-2 16,6-7-15-16,4-3-7 15,2-5-157 1,6-6-80-16,3-5 117 16</inkml:trace>
  <inkml:trace contextRef="#ctx0" brushRef="#br1" timeOffset="237621.745">18701 6337 292 0,'-3'-19'110'0,"3"19"-60"0,3-13-39 0,-3 10 28 0,0 3-6 16,0 0 3-16,0 14-9 15,0-1-4-15,-6 19-13 16,0-6-4-16,-6 14 0 0,3-6-3 16,-2 6 0-16,2-6-1 15,0 9-2-15,0-9 1 16,6-2-1-16,0-6-14 16,9-7-5-16,0-3-8 15,3-19-3-15,0 0 7 16,-1-7 4-16,-2-1 13 15,-6 1 6-15,0-1 12 0,-14 0 7 16,2 3 7-16,-15 0 7 16,3 3-12-16,-3 3-2 15,3-1-7-15,7 6-2 16,-1-1-9-16,9 1-2 16,3-1 0-16,15 1 0 15,-3 0 1-15,15-3 2 16,-4 0-3-16,7-6 0 15,-3 4-12-15,9-6-5 16,-3 3 3-16,5-3 4 16,-5 0 4-16,3 0 2 15,-6 2 3-15,0 1 1 16,-7 3 1-16,1-1 2 16,-3 0 8-16,-3 3 3 15,-3 0-2-15,0 0-1 0,0 0-6 16,3 3-1-16,-3-3-3 15,3 3-1-15,-1-1 1 16,1 3 2-16,0 1-1 16,0 2-1-16,0-3 1 15,-3 3-1-15,0 0-3 16,-6 2 2-16,0 1 3 16,-6 0 1-16,0-1 16 15,-9 1 8-15,3-3-8 16,-6-3-3-16,0-2-7 15,0-6-1-15,4 3-10 16,-1-11-3-16,3 4-41 0,3-12-18 16,3 3-126-1</inkml:trace>
  <inkml:trace contextRef="#ctx0" brushRef="#br1" timeOffset="237950.0279">19499 6014 212 0,'3'-26'82'0,"0"-6"-44"0,0 11-16 15,0 13 26-15,-3 2 3 16,0 6 5-16</inkml:trace>
  <inkml:trace contextRef="#ctx0" brushRef="#br1" timeOffset="238559.343">19508 5950 558 0,'-3'43'26'0,"-6"12"-8"15,-3 17-9-15,-3 10-1 16,-6 5-3-16,0-2 0 16,4-3-3-16,5-11 1 15,3-10-4-15,6-11-2 16,6-13 2-16,6-10 2 15,3-17-5-15,2-12 1 16,1-11-1-16,-3-16-1 16,0-6 4-16,-6-2 2 15,-9-3 0-15,-9 1 2 16,-9 7-2-16,-5 3 2 16,-13 5 2-16,3 13 4 15,0 9 7-15,4 2 2 16,5 8-3-16,6 2-1 0,3 6-11 15,9-3-3-15,9 3-4 16,9-2 3-16,15-1 0 16,12-5 1-16,8-6 0 15,1-7 2-15,-3-3-3 16,5-5 0-16,1-6-4 16,3-2 1-16,-4 0 0 15,-2-3 2-15,-9 6 1 16,-10 2 3-16,-5 0 1 15,-12 5 1-15,0 3-2 16,-6 0-2-16,0 1-2 16,-6-1 1-16,0 2 1 0,-3 4 2 15,0-1-1-15,-6 3-1 16,0 0-2-16,0 13 1 16,1-2 1-16,-1 7 2 15,0-2-1-15,0 11 2 16,3-3-4-16,0 7-2 15,3-7 2-15,3 3 2 16,0-4 0-16,6-1 2 16,-3-4-2-16,9-5-1 15,-3-2-2-15,12-9 1 16,-3 1-1-16,8-6-2 16,-5 1-24-16,3-11-11 15,-3 2-33-15,0-13-12 16,-3 6-66-1</inkml:trace>
  <inkml:trace contextRef="#ctx0" brushRef="#br1" timeOffset="238840.6265">19910 5961 360 0,'-3'-13'134'0,"3"13"-72"0,-3 16-55 16,3-8 29-16,0 2-12 15,0 1-2-15,0 18-4 16,0-5-1-16,-3 21-9 16,0-8-3-16,-3 21-1 0,0-8 0 0,-3 6 0 15,3-9-5-15,0 1 1 16,0-6 0-16,0-2 0 16,3-8-25-16,3-11-8 15,0-2-27-15,3-19-12 16,0 0-64-1,6-24-51-15,0 5 74 16</inkml:trace>
  <inkml:trace contextRef="#ctx0" brushRef="#br1" timeOffset="239059.3979">19978 5948 216 0,'0'-32'82'0,"0"32"-44"0,3-5-9 0,-3 2 30 15,0 3-15-15,0 3-2 16,0 10-3-16,0 8 0 0,0 8-21 15,-3 8 1-15,0-5 1 16,0-5-7-16,-3 20 0 0,3-4-5 16,-3 12 0-16,3-7-5 15,0 2-2-15,0-8 0 16,0-2-1-16,3-6-20 16,0-2-7-16,0-5-57 15,0-6-25-15,0-3-45 16</inkml:trace>
  <inkml:trace contextRef="#ctx0" brushRef="#br1" timeOffset="241889.2497">16463 7678 220 0,'-18'-8'85'0,"18"8"-46"0,-24 21-37 0,21-18 19 0,-3 18-7 15,0-5 2-15,-3 19-7 16,3-6-1-16,-6 24-4 16,7-8 2-16,-1 5 3 0,0-5-5 15,3-6 0-15,0-4-4 16,3-9-1-16,0-2 3 16,6-13 3-16,-3-3 0 15,6-22 0-15,-1 4-1 16,13-22 2-16,-6 6-3 15,6-11-2-15,-3 5 2 16,3 0 0-16,-3 6 5 16,-4 10 5-16,-2 0-3 15,-6 19 2-15,0-1-7 0,-3 22-3 16,0-5-1-16,-3 15 1 16,0-5-1-16,0 3-1 15,0-6 1-15,0-5 1 16,0-2-1-16,3-11-1 15,0 0 3-15,3-21 0 16,0-1-4-16,3-17-1 16,0 1 1-16,6-17 0 15,0 7 1-15,3-23 2 16,-4 10-3-16,7-5-2 16,-3 7-3-16,-3 6 1 15,0 8 1-15,-3 13-1 16,-3 3 4-16,-3 21 2 0,-3 0 0 15,-3 21-1-15,0-2-2 16,-6 18 1 0,0-5 5-16,0 21 2 0,0-11-2 15,0 6-3-15,3-9 0 16,-3-2 1-16,3-5-3 16,0-11 0-16,3-2 1 15,0-17 0-15,0 1-5 16,6-24-1-16,0 5 0 15,6-13 4-15,-3 5-1 16,3-2 1-16,-3 4 0 16,0 7 0-16,-4 1 2 15,-2 12 0-15,0-1 0 0,-3 11 0 16,0 0 2-16,0 8 3 16,0 0-2-16,0 8 0 15,0-6-1-15,3 3-2 16,0-2 1-16,3-3-1 15,0-3 0-15,6-8 2 16,-3-2-1-16,6-9-1 16,-3 1-4-16,3-11 0 15,-3 3-3-15,3-5 0 16,-4 2 1-16,1 0 2 16,-3 3 2-16,-3-1 3 15,0 4 0-15,-9 4-1 16,0 1 9-16,-9 10 6 15,3-2 2-15,-2 8-1 0,-1-1-6 16,3 4-2-16,0-4-4 16,3 6-1-16,0-3-3 15,9-2-1-15,0-1 1 16,9-7 0-16,-3 0 0 16,11-14 2-16,-2 3-17 15,6-13-4-15,-3 2 0 16,3-12 3-16,-3 2 5 15,-1-3 5-15,-2 3 3 16,-3 5 4-16,-3 5 2 16,-6 11 1-16,0 3 11 15,-6 18 5-15,0-2-6 0,-3 10-1 16,0-2-5-16,0 12-3 16,0-4-5-16,0 5 0 15,0-6 2-15,6-2 1 16,0-6-6-16,3-7 0 15,0-3-28-15,6-16-9 16,0 0-13-16,15-16-3 16,-4 3 4-16,10-19 5 15,-6 6 15-15,6-16 9 16,-4 5 14-16,-2-5 5 16,-3 10 23-16,-6 5 12 15,-3 6 18-15,-6 11 7 16,-3 2-17-16,-9 21-6 15,0-2-6-15,-9 26 0 0,0-5-4 16,-9 15-2 0,3-4 0-16,-3 18 1 0,4-11-8 15,5 6-3-15,0-9-6 16,6-4-2-16,0-3-3 16,15-14-1-16,-3-2-1 15,12-19 0-15,-4 3-18 16,10-18-7-16,-3 2-10 15,0-11-5-15,-3 4 16 16,-9-4 10-16,0 3 10 16,-18 1 6-16,3 1 5 15,-21 9 2-15,6 3 12 0,-6 4 5 16,7 4 3-16,-1 2 3 16,3 0-14-16,6 2-7 15,0 1-8-15,12 2-3 16,0 1-2-16,18-4 3 15,0 1-5-15,14-3 2 16,-5 0-36-16,9-5-13 16,-6-1-30-16,11-7-14 15,-5 2-7 1</inkml:trace>
  <inkml:trace contextRef="#ctx0" brushRef="#br1" timeOffset="242076.768">17817 7533 308 0,'-3'0'115'0,"3"0"-62"0,-6 26-40 0,6-23 30 0,-3 15-20 16,0-2-2-16,-6 19-11 16,0-6-4-16,-3 29-3 15,1-10-3-15,-10 20 1 0,3-9 1 16,0 7 3-16,3-11-4 16,3-4-1-16,3-7-33 15,9-12-15-15,0-5-36 16,12-25-14-16,-3 1-21 15</inkml:trace>
  <inkml:trace contextRef="#ctx0" brushRef="#br1" timeOffset="242342.4212">17799 7763 244 0,'6'-58'90'0,"-6"58"-48"0,9-32-40 0,-6 27 19 16,3-6-7-16,0 3 0 16,3 0-11-16,0 3-3 15,3 0-1-15,0 2-2 0,3 6 1 16,-3-1 17-16,-4 9 7 15,1-3 3-15,-6 8 2 16,0 0-4-16,-6 5-2 16,0 0-9-16,-9 0-3 15,4-5-3-15,-10 0-1 16,0-3-3-16,-6-2 1 16,6-3-4-16,3-3-2 15,0 0-25-15,12-5-11 16,0 0-22-16,12-5-10 15,0 0-43 1,9-6-30-16,-3 3 65 16</inkml:trace>
  <inkml:trace contextRef="#ctx0" brushRef="#br1" timeOffset="243045.6209">18097 7578 208 0,'0'-21'77'0,"0"21"-42"0,-6-8-17 15,6 5 23-15,0 0-8 16,0 1-2-16,-3-1-15 15,0 0-7-15,-6 3-6 16,0 0 0-16,0 11 0 0,0 0 1 16,-3 7 2-16,3-2 6 15,-5 10 2-15,2-2 6 16,-3 5 4-16,3-5-8 0,3 3-2 16,0-6-8-16,3-3-4 15,0-2-4-15,6-3 1 16,0-2 3-16,6-8 1 15,0-1-4-15,6-10 1 16,0 0-7-16,6-15-3 16,-3 4 1-16,2-10 0 15,1 0 6-15,-3 2 1 16,0 6 2-16,-6 3 2 16,0 2-3-16,-6 8-2 15,0 3 2-15,-3 15 2 16,0-2 6-16,-6 16 4 15,3-3 0-15,-6 3 1 16,3-3-4-16,-3 5-3 0,3-4-2 16,6-4-3-16,0-2 1 15,6-5-1-15,-3-1-25 16,6-10-10-16,0 0-22 16,6-10-7-16,-3 2-10 15,3-16-4-15,0 3 23 16,-1-11 19-1,-2 3 30-15,0 5 52 16,-3 3 22-16,3 5-7 16,-3 0-6-16,0 16-23 15,-3 0-7-15,-3 13-15 16,0-2-6-16,-3 13-1 0,0-6 9 0,-3 9 4 16,0-3 4-16,-3-1 2 15,3-4 1-15,0-3 3 16,0-3-12-16,3-5-3 15,0-3-7-15,3-7-1 16,-3-1-1-16,6-8-2 16,0 3-4-16,3-7 0 15,-3-1-22-15,3-3-8 16,-3 3-23-16,3-8-9 16,0 6-74-1</inkml:trace>
  <inkml:trace contextRef="#ctx0" brushRef="#br1" timeOffset="243420.6274">18511 7297 212 0,'12'-24'82'0,"-12"24"-44"0,6-15-9 15,-3 12 28-15,-1 3-7 16,1 0 0-16,-3 13-22 16,0-2-9-16,-3 13-11 15,1-3-4-15,-7 21 0 0,-3-8 0 16,-3 22 2-16,3-8 3 15,-3 7 5-15,3-7-2 16,0 2 3-16,0-8-6 16,3-2-3-16,0-8-6 15,6-11-2-15,0-2-8 16,6-19-2-16,0 0-15 16,6-27-6-16,-3 6 5 0,-3-14 3 15,-3 4 15-15,-3-4 6 16,0 6 3-16,0 3 1 15,0 5 13-15,0 2 6 16,0 3-9-16,12 8-6 16,-3 0-7-16,12 6-1 15,-3-1-27-15,12 6-9 16,-3-1-51-16,8 12-19 16,-5-4 7-1</inkml:trace>
  <inkml:trace contextRef="#ctx0" brushRef="#br1" timeOffset="244139.4923">18811 7646 244 0,'0'-18'93'0,"0"18"-50"0,15-42-41 0,-12 34 17 0,6-8-12 15,0 3-2-15,9-6 6 16,-3 3 4-16,6 3-7 16,-4 0-2-16,1 5 0 0,0 0-1 15,0 5 2-15,-3 3 2 16,-3 5 2-16,-3 1-3 15,-3 10 0-15,0-3 4 16,-6 8 2-16,0-2-3 16,-9 4 1-16,0-1 2 15,-9 1 1-15,3-1-2 16,-6-4 0-16,3-2-5 16,6-5-3-16,1-1-5 0,8-7-2 15,0-1-15-15,6-10-6 16,0 1-15-16,8-15-4 15,1 4-6-15,12-9 0 16,-6 6 6-16,6-8 3 16,-3 5 12-16,3-10 6 15,-4 5 10-15,1-8 4 16,3-19 7-16,-12 19 4 16,0 5 25-16,-3-2 11 15,-3 5 2-15,0 0-1 16,0 5 2-16,-3 0 0 15,0 3-8-15,-3 5-2 16,0 3-5-16,0 8-3 16,0 2-7-16,0 21-3 15,0-2-5-15,-6 27 1 0,3-9-4 16,-3 30 1-16,0-9-5 16,0 19 0-16,0-10 1 15,-3 15 0-15,0-13-5 16,0 11-1-16,0-16-17 15,0-6-7-15,0-10-29 16,0-13-12-16,3-5-1 16,-6-30 2-16,1 0 10 15,-7-21 7-15,3 6 52 16,3-14 25-16,0 6 37 16,6-3 15-16,0 5-20 15,9 0-9-15,0 5-16 0,12 4-7 16,-3-1-12-16,6 8-3 15,-3 3-5-15,8-1-3 16,-2 1 0-16,3-3-1 16,-6 0-31-16,0-10-14 15,-3 2-142 1</inkml:trace>
  <inkml:trace contextRef="#ctx0" brushRef="#br1" timeOffset="245405.2514">19603 7051 176 0,'3'-21'68'0,"-3"21"-36"0,9-11-2 0,-6 9 28 15,0 2-5-15,0 0-1 16,0 10-14-16,0-2-4 16,0 29-19-16,-3-2 2 0,0 23 1 15,0-8 1-15,-3 24 1 16,0-10-11-16,0 10-3 15,0-11-6-15,0-2-1 16,0-8-4-16,3-11 1 16,0-7-22-16,3-17-8 15,0 1-1-15,9-40 1 16,-3 5 4-16,-12-19 4 0,0 6 12 16,-9-2 8-16,3 4 26 15,-6 9 14-15,-3 2 3 16,0 8 2-16,1 3-6 15,-1 7-3-15,3 1-12 16,6 7-6-16,0-2-5 16,9 6-2-16,0-4-3 15,9-5-2-15,0 1 1 16,15-14-1-16,-4 0-11 16,22-19-3-16,-9 6-17 15,9-21-8-15,-7 5 1 16,1-16 0-16,-3 8 19 0,-4-3 9 15,-5 9 9-15,-3 2 3 16,-3 5 26-16,-6 8 13 16,-3 3-11-16,-6 13-7 15,0 3-10-15,-3 23-3 16,0-2-6-16,0 24-1 16,0-9 3-16,-6 20 1 15,3-9-6-15,0 16-2 16,0-10 0-16,3 0 2 15,0-9-11-15,6-7-6 16,0-6-7-16,3-15-3 16,-3-3 3-16,6-21 1 15,-1 2 10-15,1-7 7 16,0 2 4-16,-3 3 3 0,0-1 14 16,0 9 9-16,-3 0 8 15,0 10 4-15,0-2-9 16,0 5-2-16,0 0-4 15,3 2-2-15,-3 1-10 16,9-6-4-16,-3-2-4 16,5-6 1-16,-2 3-4 15,6-11 0-15,-3 1-6 16,3-9 0-16,-3 3-4 16,2-7 0-16,-2 4-1 15,-3-2 0-15,-3 5 4 16,-6 3 5-16,0 2-5 0,-9 9 1 15,0-1-2-15,-9 11 3 16,3 0 4-16,-6 13 1 16,3-2 1-16,-5 7 2 15,2-2 5-15,0 5 6 16,3-3-3-16,6 1 0 16,0-3-2-16,6-6 2 15,0-2-1-15,9-5 2 16,-3-3-2-16,9-8 2 15,-3 0-6-15,3-8-3 16,-1 0 1-16,-2-6 0 16,0 4-21-16,0-3-10 15,0 2-26-15,-3 0-11 16,0 1-36-16,-3-1-13 16,0 3-13-16</inkml:trace>
  <inkml:trace contextRef="#ctx0" brushRef="#br1" timeOffset="252891.2937">16272 8729 172 0,'-3'8'66'0,"3"-8"-36"0,3 0-26 0,-3 0 13 0,3-3-6 15,0 0-1-15,3-7-6 16,0 2-3-16,3-5 0 15,0 2 1-15,0-10 1 0,0 2-1 16,-3 1-2-16,0 2 3 16,-3 3 2-16,0-1 0 15,-6 6 0-15,0 3 8 16,-6 5 3-16,3 0-3 16,-6 13 0-16,0 1-4 15,-3 9 0-15,3-1-5 16,0 9-3-16,3-4-3 0,4 2 1 15,-1-5 3-15,6 2 1 16,0-5-1-16,6-5-2 16,-1 0-13-16,4-11-4 15,0-2-15-15,6-14-6 16,-3 1-8-16,15-11-1 16,-6 2 7-1,9-10 5-15,-4 5 17 16,-2 0 29-16,-3 3 12 15,-6 5 23-15,0 3 10 16,-9 11-14-16,0-1-5 16,-6 16-12-16,0-2-4 15,-9 15-12-15,3-5 3 0,-3 11 4 16,0-5-6-16,0 2-1 16,3-6-5-16,3-4-3 0,0-3 0 15,9-6-1-15,0-2-3 16,6-16 2-16,0 3-6 15,6-16-3-15,-3 5-1 16,11-13 1-16,-2 5 4 16,0-10 1-16,-6 5 0 15,0 2 4-15,-3 6 0 16,-1 10 3-16,-2 4 1 16,-3 12 3-16,-3 0-1 15,-3 19 0-15,0-6 1 16,0 12 1-16,0-7-3 0,-3 6-1 15,0-5 1-15,3-3 0 16,0-2-24-16,3-8-12 16,0-1-27-16,3-18-13 15,0 3-20 1</inkml:trace>
  <inkml:trace contextRef="#ctx0" brushRef="#br1" timeOffset="253828.8914">17058 8316 184 0,'0'-8'68'0,"0"8"-36"0,-9 5-4 0,9-5 25 16,-6 8-16-16,3 0-6 15,-9 24-7-15,3-8-1 16,-11 15-13-16,2-4 3 0,-9 20 3 0,6-7-6 16,-3 10-1-16,6-8-5 15,1 3-3-15,2-8-3 16,6-2 1-16,0-9 1 15,12-8 2-15,0-4-6 16,12-17 1-16,-3 0-10 16,8-18-4-16,-2 0-2 15,0-16-1-15,-3 5 0 16,-3-5 2-16,0 5 8 16,-12 3 5-16,0 2 4 15,-12 3 3-15,0 3 1 16,-12 5 1-16,3 3 17 0,1 2 11 15,2 1-5-15,0 2-3 16,3 0-12-16,6 2-5 16,0 1-4-16,9 0-3 15,0-1 1-15,18-2-1 16,-3 0 0-16,15-5 0 16,-7 0 0-16,7-3 0 15,-6 0 0-15,3-5 2 16,-3 2-1-16,-1 3 2 15,-2 0-4-15,-3 8 0 16,-3 0 1-16,-3 5 0 16,-3 1 0-16,-3 7 2 15,-3-3-1-15,-3 6 2 16,0-2-2-16,-3 7 2 16,0-3-4-16,0 1 0 0,0-3-1 15,3-6 0-15,0 1 4 16,0-14 1-16,0 1-4 15,3-12-1-15,0 4 3 16,6-6 1-16,0 3-5 16,3-3 0-16,-1 3-4 15,10-1 2-15,-3 4 1 16,3 2 2-16,-3 0 1 16,0 5 3-16,-3 1-1 15,-1 2 2-15,1 0-2 16,0 2-1-16,0 1-4 15,3-3 0-15,-3 0 4 0,0-5 2 16,0-1-3-16,-1-7 1 16,1 2-13-16,-3-2-5 15,-3 0 3-15,-3 0 4 16,0 2 4-16,-6 3 4 16,0 3 2-16,-6 8 3 15,0-1 3-15,-6 9 4 16,0-3 7-16,-2 10 2 15,2-2 2-15,-3 5 0 16,3-2-3-16,6-1 0 16,0-2-5-16,6 0 0 15,0-3-5-15,9-2-2 16,0-3-2-16,6-6 0 16,0 1 0-16,-1-8 1 0,1 2-7 15,0-5-2-15,0 0-49 16,6 0-19-16,-6 0-86 15</inkml:trace>
  <inkml:trace contextRef="#ctx0" brushRef="#br1" timeOffset="255864.4535">17960 8247 160 0,'-9'-13'60'0,"9"13"-32"0,0-5 0 0,0 2 25 16,0 3-23-16,0 0-8 15,-3 8-12-15,3 0-5 16,-3 24-2-16,0-6 0 0,-3 27 0 16,0-11 1-16,-3 11 0 15,3-8 0-15,-3 8 0 16,1-8-2-16,-1-3-2 15,3-7 3-15,0-9 2 16,3-2-2-16,0-19-2 0,0 1-3 16,6-14 1-16,0 0 1 15,3-11 0-15,0 3 0 16,3-5 2-16,-1 3-1 16,4 2-1-16,-3 3 1 15,3 7-1-15,-3 1 4 16,-3 8 2-16,0-1 2 15,-3 11 0-15,0-2 0 16,-6 10 2-16,0-2-1 16,-6 10 2-16,3-5-6 15,-3 2-1-15,0-2 0 16,-6-6 0-16,4-2-2 0,-7-8 1 16,3 0-4-16,0-13-2 15,3 0-3-15,6-11 1 16,0 3-13-16,9-9-5 15,0 4-26-15,9 2-11 16,0 3-54 0</inkml:trace>
  <inkml:trace contextRef="#ctx0" brushRef="#br1" timeOffset="256380.1637">18299 8599 160 0,'-15'-16'63'0,"15"16"-34"0,-26 3-12 15,23-3 20-15,-6 2-6 16,0 1 2-16,-6 5-13 16,3-3-2-16,-6 14-10 15,3-3-1-15,-6 10 3 0,4-5 0 16,-1 11 4-16,3-6-5 15,3 4-1-15,0-7-4 16,9 1-3-16,0-3 0 16,9-7-1-16,0-4-3 15,12-12 2-15,-3-1-1 16,9-18-2-16,-7 2-8 0,7-15-5 16,-6 5 0-16,3-14 0 15,-3 6 10-15,-3 0 6 16,0 6 3-16,-7 4 2 15,-2 3-5-15,-3 16 1 16,-3 3 6-16,-3 13 6 16,0-3 0-16,-2 14 1 15,-1-3-3-15,0 7-1 16,3-1-5-16,3 4-1 16,0-2-3-16,3 0-1 15,0-3 1-15,3-5 0 16,-1-3 0-16,7-13 2 15,-3 0-12-15,6-11-3 16,-3 1-18-16,6-9-6 16,-3 3-40-16,3-5-55 15,0 5 33-15</inkml:trace>
  <inkml:trace contextRef="#ctx0" brushRef="#br1" timeOffset="257083.3787">18469 8546 148 0,'0'-5'57'0,"0"5"-30"0,6-11-10 0,-3 9 22 16,0-4-11-16,0 1-4 15,3 2-9-15,0 1-2 16,3 2-8-16,-3 0 6 0,3 5 2 16,-3-2 5-16,-3 7 3 0,0 1-7 15,-6 5-3-15,0-3-2 16,-15 8 1-16,6-2-3 16,-6 4-2-16,3-1 0 15,-3 1 1-15,3-1-3 16,0-4 0-16,4-2-3 15,2-11-3-15,0 0 2 16,9-10 0-16,0 0-2 16,6-11 2-16,0 3-1 15,11-11-2-15,-2 5-2 16,9-10 1-16,-3 6 3 16,6-7 1-16,0 7 1 0,-4-4 2 15,-2 6-3-15,-3 8 0 16,-3 2 3-16,-3 11 1 15,-3 0 1-15,-6 16 0 16,0 0 2-16,-6 5 3 16,0-2-4-16,0 4-1 15,0-1-2-15,0-1-2 16,0-3-2-16,6-2-1 16,-3-3-38-16,6-5-17 15,0 0-35 1,6-10-50-16,0-1 40 15</inkml:trace>
  <inkml:trace contextRef="#ctx0" brushRef="#br1" timeOffset="257489.6326">18984 8154 256 0,'-9'3'96'0,"9"-3"-52"0,-12 21-36 15,12-18 21-15,-9 13-4 16,0-3 2-16,-9 21-4 15,4-2 0-15,-7 18-12 16,3-5-4-16,-3 6-1 0,3-6 3 16,3 0 5-16,3-8-8 15,3-3-1-15,0-5-5 16,9-10-3-16,0-3-5 16,6-16 0-16,-3 0-14 0,9-16-5 15,-3 2-4-15,-3-12 1 16,-3 5 1-16,-6 0 3 15,0 2 17-15,-6 11 9 16,0 0 8-16,-3 16 6 16,1-2-2-16,-1 12 3 15,0-2-6-15,3 5-1 16,0-2-6-16,3 2-2 16,0-3 0-16,6-2 0 15,0-3 0-15,6-2 0 16,0-3-31-16,9-5-12 15,0-1-73 1,11-7-34-16,-2 0 75 16</inkml:trace>
  <inkml:trace contextRef="#ctx0" brushRef="#br1" timeOffset="257661.5527">19302 8395 280 0,'-14'27'104'0,"14"-27"-56"0,-6 31-43 15,6-28 24-15,-6 13-14 16,3-3-3-16,-3 8-7 16,0-2-4-16,0-1 0 15,0-2-6-15,3-2 1 0,0-4-49 16,0-2-19-16,0-3-48 16</inkml:trace>
  <inkml:trace contextRef="#ctx0" brushRef="#br1" timeOffset="258161.6068">19213 8300 224 0,'-6'-3'85'0,"6"3"-46"0,0 0-37 0,0 0 17 15,3 0-8-15,-3 0-1 16,3 6-9-16,0-4 0 16,9 6-1-16,-3-2-3 0,9 1 2 15,-3 1 1-15,9 0 0 16,-4-2 0-16,4 2 0 15,-3-1-9-15,0 1-2 16,-3-2 4-16,-3 2 3 16,-4-3 12-16,-5 3 4 15,0 0 23-15,-6 2 12 0,0 1-2 16,-9 2 0-16,1-2-14 16,-4 5-4-16,3-3-14 15,-3 3-3-15,3-3-8 16,6 3-4-16,0-3-2 15,6-2 3-15,0-1-2 16,9 1-1-16,-3-3-6 16,6 0-4-16,-1 0 1 15,1-3 0-15,-3 0 5 16,0 1 5-16,-3-1 4 16,-3 0 4-16,0 0 9 15,-6 3 5-15,0 0 4 0,-12 3 1 16,3-1 0-16,-9 1 0 15,0 0-13 1,-2-1-4-16,2-2-7 0,-3-3-3 16,3 1-20-16,0-9-8 15,3 0-41-15,12-7-17 16,0-1-70 0</inkml:trace>
  <inkml:trace contextRef="#ctx0" brushRef="#br1" timeOffset="260790.2237">19960 8332 200 0,'-15'10'77'0,"15"-10"-42"0,-12 6-30 0,12-6 19 16,-3 5-11-16,1 0 0 0,-7 3-5 15,0 0 0-15,0 3-5 16,0-3 9-16,3 2 7 0,0-2-6 16,0 3-2-16,3-3-9 15,0 0-1-15,3 0-1 16,6-1 0-16,-3-1 0 15,6-1 0-15,-3 0-3 16,6 1 2-16,0-1 1 16,2 3 2-16,-2-3-1 15,0 8-1-15,-3-2 25 16,-6 7 12-16,0-2-3 16,-6 6 0-16,0-4-8 0,-6 3-2 15,3-5-9-15,-9 3-2 16,4-4-7-1,-10-1-2-15,3-4-2 0,0-4-2 16,3-1-13-16,3-8-6 16,3 1-17-16,6-9-5 15,3 3-38-15,9-10-16 16,0 2-34 0</inkml:trace>
  <inkml:trace contextRef="#ctx0" brushRef="#br1" timeOffset="260946.4931">20207 8543 252 0,'-6'40'93'0,"6"-40"-50"0,-12 37-30 15,12-32 24-15,-3 9-17 16,1-4-6-16,-1 3-11 16,0-2-4-16,0-3 0 15,0 0-71-15,3-13-28 0,0-1-10 16</inkml:trace>
  <inkml:trace contextRef="#ctx0" brushRef="#br1" timeOffset="261087.1385">20213 8194 300 0,'-6'0'112'0,"6"0"-60"0,0-10-54 0,0 7 22 16,0 3-14-16,0 0-3 15,3 0-18-15,0 0-7 16,3 0-108-16,-3 0-49 15</inkml:trace>
  <inkml:trace contextRef="#ctx0" brushRef="#br1" timeOffset="262243.5042">20755 8117 116 0,'-3'-5'46'0,"3"0"-24"0,0 0 3 16,0 5 22-16,0 0-1 15,0 0 0-15,0 0-6 16,-3 2 0-16,0 3-22 16,0 1 5-16,-9 15 4 0,3-3-6 15,-18 25 0-15,7-6-6 16,-25 24 1-16,9-6-7 16,-5 19-1-16,5-10-2 15,-9 13-1-15,10-11-3 0,-10 3 1 16,6-11-4-16,3 3 0 15,4-11-45-15,8-5-22 16,3-8-84 0</inkml:trace>
  <inkml:trace contextRef="#ctx0" brushRef="#br1" timeOffset="264478.1199">21160 8199 220 0,'-6'-15'85'0,"6"15"-46"0,-6-3-30 0,6 0 19 0,0 3 17 15,0 0 8-15,-3 8-19 16,3-2-7-16,0 9-16 16,0-1 4-16,0 20 2 0,0-5-9 15,-3 21-2-15,0-2-4 16,0 10-2-16,0-10 1 16,0 18 1-16,3-10-10 15,-3 2-4-15,0-11-25 16,0-4-11-16,3-9-74 15,-3-18-60 1,0-3 69-16</inkml:trace>
  <inkml:trace contextRef="#ctx0" brushRef="#br1" timeOffset="264775.0303">21136 8236 328 0,'-6'-2'123'0,"6"2"-66"0,0-3-36 0,0 1 33 15,3 2-27-15,-3 0-7 16,6 0-15-16,0 0-4 16,9 0-1-16,0 0 0 0,14 2 0 15,-2 1 0-15,6 5 0 16,-6-3 0-16,3 6 2 16,-4-3 3-16,-8 5 2 15,-3 0 14-15,-18 11 9 16,0-6-5-16,-24 14 0 0,7-8-8 15,-10 5-2-15,3-5-12 16,-6 2-1-16,3-5-26 16,1 1-12-16,2-4-65 15,3 1-27-15,3-3-44 16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2:51:52.10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17856 5054 288 0,'15'-32'107'0,"-3"16"-58"0,17-5-57 0,-8 2 18 16,15-5-11-16,12-7 0 15,2-4 1-15,1-7 0 16,-4 2 0-16,1 3 0 0,-3 3 0 16,-1-1-14-16,-2 9-5 15,-3 5-37-15,-10 5-13 16,-11 3-29 0</inkml:trace>
  <inkml:trace contextRef="#ctx0" brushRef="#br0" timeOffset="218.929">17755 5191 220 0,'-12'8'82'0,"21"-11"-44"0,11-7-31 16,-5-3 20-16,9-9-10 16,6-7 1-16,12-5-9 15,17-3-1-15,10-8-4 16,-1-11-3-16,4-7 0 0,-1-1-1 15,0 11 2-15,-8 11-3 16,-10 10 0-16,-11 9-48 16,-12 7-21-16,-12 10-36 15</inkml:trace>
  <inkml:trace contextRef="#ctx0" brushRef="#br0" timeOffset="421.9202">17921 5223 212 0,'-32'26'82'0,"29"-18"-44"0,3-8-33 0,0 0 19 16,6-8-4-16,5-10 0 15,10-11-4-15,12-8 0 16,15-3-9-16,11 3-4 0,1-8-2 16,5-8-1-16,4-3 2 15,-1 6-3-15,-8 8 0 16,-10 18-43-16,-14 8-18 15,-15 16-48 1</inkml:trace>
  <inkml:trace contextRef="#ctx0" brushRef="#br0" timeOffset="656.3524">17945 5374 236 0,'-42'13'90'0,"37"-10"-48"0,2-1-40 16,3-2 19-16,5-5-4 15,10-14-1-15,12-10-4 16,15-13-2-16,14-11-6 16,7-3-3-16,5-2 2 0,13 0-2 0,2-3 2 15,-9 8-2-15,-11 11 2 16,-9 10-40-16,-16 14-14 16,-14 12-52-1,-15 17-35-15,-15 13 59 16</inkml:trace>
  <inkml:trace contextRef="#ctx0" brushRef="#br0" timeOffset="843.8677">17996 5424 236 0,'-45'11'90'0,"39"-11"-48"0,6-3-49 16,15-8 20-16,15-5-10 15,11-7 6-15,13-14 1 16,3-19-5-16,5-5-1 0,18 0 0 0,4 6 0 15,-4-1 0 1,-5 6-5-16,-16 8 1 0,-11 12-38 16,-16 15-16-16,-11 12-50 15</inkml:trace>
  <inkml:trace contextRef="#ctx0" brushRef="#br0" timeOffset="1062.6409">18046 5509 212 0,'-47'26'82'0,"44"-13"-44"0,6-21-27 16,3 0 21-16,15-7-15 15,11-9-4-15,16-5-6 0,5-16 0 16,13-16-4-16,20-11-2 0,7 1 0 16,-4 2-1-16,-6 14 0 15,-8 12-27-15,-13 12-11 16,-17 12-39-1,-18 11-46-15,-22 13 32 16</inkml:trace>
  <inkml:trace contextRef="#ctx0" brushRef="#br0" timeOffset="1281.4145">18371 5411 140 0,'-72'42'52'0,"40"-18"-28"0,-19 18 5 0,30-29 23 15,0-2-6-15,6-3 2 16,18-19-20-1,12-7-16-15,12-9-6 0,12-4-2 16,14-9-2-16,16-10 1 0,5-14-2 16,-2 3-1-16,-1 6 1 15,-11 7-1-15,-4 14-27 16,-11 10-11-16,-15 11-17 16,-18 13-3-16,-12 18-31 15,-12 14-13 1,-6 8 55-16</inkml:trace>
  <inkml:trace contextRef="#ctx0" brushRef="#br0" timeOffset="1328.2975">18377 5501 172 0,'-60'61'66'0,"45"-43"-36"0,-8 1-7 15,17-17 26-15</inkml:trace>
  <inkml:trace contextRef="#ctx0" brushRef="#br0" timeOffset="1640.8003">18273 5596 397 0,'14'-24'36'16,"10"-5"-20"-16,15-8-8 0,15 0-2 15,8-8-3-15,4-8 0 16,-1-10-1-16,3 7-2 15,-5 11-4-15,-9 8-2 16,-13 13-24-16,-14 11-8 16,-15 16-2-16,-15 15-1 15,-12 11 5-15,-12 8 5 16,-8 0 15-16,-7 3 9 16,-6 0 14-16,-11 2 5 15,5 6 19-15,7-9 9 16,2-4 0-16,15-9 0 15,9-10-13-15,9-8-7 16,9-16-5-16,18-5-2 0,15-11-5 16,15-2 0-16,8-14-5 15,4-10-2-15,14-14-5 16,10 1-2-16,-1 2-28 16,-6 5-13-16,7 6-74 15</inkml:trace>
  <inkml:trace contextRef="#ctx0" brushRef="#br0" timeOffset="8570.785">2586 5419 264 0,'-27'-16'99'0,"27"16"-54"0,-35-74-31 16,32 60 28-16,-12-25-21 15,3 4-6-15,0-36-5 16,0 13 0-16,12-19-5 15,0 11-1-15,18-13 0 0,-3 10-5 16,41 3 1-16,-11 10 0 16,38 24 2-16,-8 6 1 15,17 28 1-15,-9 1-2 16,16 26 1-16,-16-5 0 16,-3 40 3-16,-11-12 14 15,-10 49 10-15,-8-16-5 16,-24 31 0-16,-7-15-3 15,-25 12-2-15,-1-17-6 0,-36 7-4 16,6-16-5-16,-35-21-2 16,8-10-1-16,-41-35-2 15,18-2-2-15,-24-46-1 16,17 3-1-16,10-26 0 16,15 8-13-16,8-38-6 15,15 14-17-15,22-26-5 16,2 12-71-16,21-18-31 15,0 11 16 1</inkml:trace>
  <inkml:trace contextRef="#ctx0" brushRef="#br0" timeOffset="10961.6952">9819 2802 244 0,'-6'-19'93'0,"6"19"-50"0,0-10-28 16,0 7 26-16,3-5-22 16,0 3-5-16,6-3-9 15,-3 3-4-15,9-1 0 16,0 1 1-16,9 3 3 0,-4-1-2 0,7 13 0 16,-6-2 1-16,-3 11 0 15,0-3-2-15,-18 10-2 16,0-2 3-16,-21 10 0 15,6-2-1-15,-6 8 1 16,3-8 15-16,-17 5 11 16,5-6 7-16,-3 4 3 15,3-11-8-15,7-6-2 16,2-2-18-16,15-8-9 16,0 0-5-16,18-13 2 15,-3 5 0-15,11-3 3 0,-2 0 1 16,15 9 3-16,-3-1-14 15,17-5-5-15,-5 3-64 16,9-3-28-16,-10 0-64 16</inkml:trace>
  <inkml:trace contextRef="#ctx0" brushRef="#br0" timeOffset="13321.333">10313 3080 260 0,'-6'-3'99'0,"6"3"-54"0,3-3-44 16,0 1 21-16,3-3-14 15,-3-1-2-15,12-7-6 16,-3 2-1-16,6-7 1 16,-3 5 0-16,6-11 2 0,-4 5-6 0,-2-2-1 15,-3 3-12-15,-6-1-3 16,0 3 10-16,-12 11 5 15,0 0 6-15,-15 15 2 16,3-2 7-16,-5 16 4 16,2-3 10-16,0 16 5 15,3-5-11-15,3 8-3 16,3-9-5-16,3 1-1 16,0-5-10-16,12-6-1 15,-3-3 0-15,18-20 1 16,-3-1 3-16,18-21 1 0,-3 3-10 15,5-19-3-15,-2 6-11 16,3-24-4-16,-6 7 5 16,2-12 4-16,-5 10 9 15,0-5 6-15,-3 10 4 16,-6 6 1-16,-3 10 15 16,-12 11 8-16,-1 8-10 15,-4 29-4-15,-1 2-6 16,-9 19 0-16,3 0-6 15,-9 16-1-15,3-8 2 16,-6 27 1-16,3-14-1 16,3-5-2-16,3-8-2 15,7-8 1-15,2-6-8 16,8-17-4-16,1-1-9 16,9-32-3-16,-3 6 6 0,6-16 4 15,-3 5 6-15,3-2 4 16,-3-1 3-16,-3 9 1 15,0 2 12-15,-4 11 7 16,1-3 11-16,-3 8 4 16,0 0-9-16,0 2-1 15,0 4-12-15,3-6-4 16,0 2-4-16,9-2-3 16,-3 0 1-16,9-2-1 15,-7-6 0-15,7-3 0 16,-3 3-20-16,-3-2-7 15,-3-6 5-15,-6 2 5 16,0 7 10-16,-15-1 6 0,3 2 2 16,-18 12 2-16,3 2 4 15,-6 10 6-15,3 1-1 16,1 12 3-16,2-4-2 16,0 7 2-16,3-5-8 15,6 0-2-15,0-2-5 16,9-1-1-16,0-2 1 15,18-21 0-15,-3-1-3 16,15-15 2-16,-4 3-12 16,7-14-5-16,-6 3 1 15,3-14 0-15,-3 9 5 16,-1-14 5-16,-2 8 2 16,-6 6 3-16,-3 5 3 0,-6 7 4 15,0 1 0-15,-6 21 2 16,0 0 5-16,-6 11 2 15,0-3-1-15,-3 15 2 16,0-4 3-16,-3 4 1 16,0-1-2-16,0 1 2 15,3-4-15-15,3-6-4 16,0-3 1-16,12-23 1 16,-3 3-7-16,9-17-2 15,-3 3-14-15,9-18-4 16,-3 5 4-16,17-22 2 15,-8 9 9-15,3 0 4 16,-3 5 4-16,-7 8 1 16,-2 7 5-16,-9 9 2 15,-3 5 6-15,-9 24 5 0,0-3-3 16,-9 11 2-16,3-3-3 16,-3 8 0-16,4-5-3 15,-1 0-1-15,0-3-10 16,6-5-4-16,0-3 3 15,12-5 0-15,-3-2-7 16,11-17-4-16,1 6-2 16,6-14-1-16,-3 3 6 15,3 0 6-15,-6 3-4 16,-1 3-2-16,-2-1 8 16,3 8 3-16,-3 1 11 0,-3 4 7 15,-3 1 12-15,0 8 5 16,0-3-14-16,0 2-8 15,-3-2-11-15,3 3-2 16,-3-6-3-16,5-2 0 16,1-1 4-16,6-10 3 15,-3 6-4-15,6-17-3 16,-3 3-13-16,0-10-2 16,-3 5-3-16,-4-8 2 15,-2 5 10-15,-9 5 7 16,0 3 1-16,-6 11 0 15,0 2 5-15,-2 11 1 16,-1 0 2-16,-3 16 0 16,0-5 4-16,0 12 3 15,3-4-4-15,0 2 1 16,0-3-5-16,3-2-2 0,0-3-7 16,6-10-1-16,0-1-4 15,6-10 2-15,0 0-10 16,9-13-6-16,-3 3-6 15,15-17-1-15,-6 6 6 16,5-11 3-16,-2 8 12 16,-3-7 3-16,-3 7 6 15,-9 5 3-15,0 4 15 16,-12 15 10-16,0 0-12 16,-9 18-2-16,0-2-4 15,0 10 2-15,0-2-7 0,3 3-2 16,0-4-3-1,3 1 1-15,3-5-4 0,3-1 0 16,0-2 1-16,12-5 0 16,-3-3 0-16,9-8 0 15,-3 0-9-15,6-14-4 16,-3 4-4-16,5-14 0 16,-2 3 2-16,0-8 4 15,-3 5 7-15,0-2 2 16,-3 2 4-16,-3 5 1 15,-3 3 21-15,-6 16 8 16,-1 0-13-16,-4 16-8 16,-1 0-3-16,-3 18 1 15,0-10-4-15,3 13-3 16,0-5-1-16,3 8 1 0,0-11-6 16,6 0 1-16,0-5-26 15,5-14-10-15,-2 1-18 16,6-22-7-16,-3 1-42 15,15-19-55 1,-6 5 50-16</inkml:trace>
  <inkml:trace contextRef="#ctx0" brushRef="#br0" timeOffset="13962.0165">12156 2569 284 0,'-6'-3'107'0,"6"3"-58"0,-12 22-40 0,12-20 25 15,-6 14-8-15,0 0 2 16,-9 26 4-16,3-7 4 15,-9 15-19-15,3-5-1 0,1 13 1 16,2-8-5-16,0 6-2 16,3-8-3-16,6-6-2 15,0-5-10-15,9-13-4 16,0-3-2-16,9-24-1 16,-3 1-7-16,6-14-2 15,-3-3-9-15,-6-10-4 16,-3 5 14-16,-18-7 9 15,3 4 9-15,-9 1 4 16,3 5 17-16,-3 5 8 16,3 2-3-16,0 9 0 15,4 3-13-15,2-4-4 16,3 4-10-16,6 2 0 0,0 0-1 16,18 2 2-16,-3 4-6 15,20-6-2-15,-2 0-10 16,9 0-5-16,-6 0 0 15,2-6 3-15,-5 4 10 16,3-4 6-16,-9 1 7 16,-7 0 4-16,-2 2 11 15,-6 3 7-15,-3 0-10 16,-6 5-4-16,0-2 0 16,-3 5 4-16,0 3-7 15,3-4-1-15,0 1-5 16,3 6-1-16,0-4 1 0,3 1 2 15,-3-1-3 1,6 4 0-16,-3-6-1 0,6 2 0 16,-3-2 2-16,3 3 2 15,-3-6-1-15,3 3 2 16,-3 0 0-16,-4 0 1 16,-2-3 17-16,-6 3 9 15,1-3-2-15,-10 6-2 16,3-1-14-16,-12 1-5 15,3 0-7-15,-9 2-3 16,3-8-62-16,1 0-29 16</inkml:trace>
  <inkml:trace contextRef="#ctx0" brushRef="#br0" timeOffset="15274.66">13123 2834 288 0,'-18'-19'107'0,"18"19"-58"0,-15-10-31 0,15 7 31 15,-6 0-18-15,0 1-5 16,-5 2-13-16,2 0-4 16,-3 10-5-16,0-2-1 0,0 5 3 0,0 1-5 15,3 2-1-15,3-9-2 16,6 7-2-16,0-4 3 15,9 3 2-15,-3-5-2 16,9 0 0-16,-3-2-1 16,9-4-2-16,-4 4 3 15,7-6 0-15,-3 2 3 16,-9 4 1-16,-3-1 1 16,-12 8 0-16,0-2 6 15,-9 7 6-15,0 1 1 16,-9-3 1-16,3-1-9 15,-5 1-3-15,2-2-6 16,3-7-1-16,3-1-12 0,9-12-5 16,3 4-21-16,12-14-8 15,0 3-17-15,12-11-7 16,-3 3-4-16,17-6 1 16,-5 3-3-1,9-7 7-15,-6 2 49 16,-1 7 85-16,-5 4 42 15,-6 10-24-15,-3 0-12 16,-9 13-26-16,0 1-8 16,-9 10-21-16,0-3 0 0,-3 13-1 15,0-2-1-15,-3 8 0 16,0-6-7-16,6 3-2 16,0-2-4-16,9-6-1 0,-3-3-1 15,12-15 0-15,-3 0-5 16,5-11 0-1,-2 0-13-15,3-13-2 0,-3 5 5 16,6-13 5-16,-3 2 7 16,-4-4 3-16,-2 4 2 15,-3 3 0-15,-3 3 11 16,-6 11 5-16,0 2 0 16,-6 18 3-16,0-2 1 15,-3 13 2-15,0-5-8 16,0 11-3-16,3-9-9 15,0 3-1-15,0-2-3 0,6-3 0 16,-3-3-5-16,9-5-3 16,0 0-23-16,12-8-9 15,-3 0-22-15,9-16-8 16,-7 3 6-16,7-8 2 16,-3 5 32-16,0-11 16 15,-3 6 35-15,-3 2 17 16,-4 4 22-16,-5 9 12 15,0 1-23-15,-9 13-7 16,0-3-20-16,-3 14-5 16,0-3-7-16,0 5-3 15,0-3-5-15,0 1 0 16,0-3 0-16,3-3 0 16,0-2-9-16,3-6-4 15,0 3-37-15,3-21-18 0,0 5-30 16,0-16-41-1,0 3 49-15,-6-16 196 32,0-6-42-17,0 6-10-15,3 8-35 16,0 5-16-16,6 3-22 16,0 5-10-16,6 0-51 15,-3 3-21-15</inkml:trace>
  <inkml:trace contextRef="#ctx0" brushRef="#br0" timeOffset="16056.0013">14049 2535 200 0,'0'-6'77'0,"0"6"-42"0,-6 11-19 0,6-11 24 16,-6 11 1-16,0-1 3 16,-3 14-7-16,0-5 0 15,-3 20-21-15,0-2 0 0,-3 11-2 16,3-6 4-16,-2 6 1 15,2-8-8-15,0 4-2 16,3-9-5-16,3-1-1 16,0-5-3-16,6-15-3 15,0-4-5-15,3-7 0 16,0-1-7-16,0-12-3 16,0-1 1-16,-3-7 0 15,0 2 7-15,-9 0 4 0,3 0 12 16,-6 6 9-1,3-1 12-15,-6 6 5 0,0 2-8 16,0 6-4-16,4-1-14 16,8 4-3-16,0-4-5 15,12 4 0-15,-3-1 0 16,20-2 0-16,-2-3 0 16,18-3-2-16,-6 0-13 15,8 1-6-15,-8 2 5 16,0-11 5-16,-4 6 8 15,-2-9 3-15,-3 7 2 16,-6-12 2-16,-3 8 5 0,-9 4 4 16,-4-4 0-16,-8 14 1 15,1-1 0-15,-7 11 0 16,0-2 0-16,-3 15 0 16,3-10-6-16,0 8-4 15,0-3-1-15,6 1 1 16,0-7-3-16,9 1 0 15,-3-3 1-15,9-5 0 16,-3-2-7-16,6-12-3 16,-3 4-12-16,5-17-6 15,1 3-7-15,6-21-4 16,-6 8 17-16,0-10 10 16,-3 9 6-16,-3-4 4 15,0 8 14-15,-7 4 7 16,1 4 6-16,-6 7 2 0,0 3-8 15,-3 16-1-15,3 0-5 16,-3 13 2-16,0-2-4 16,1 7-1-16,2-7-9 15,0 5-2-15,0 0 2 16,0-6 1-16,0 1-18 16,5-9-7-16,-2-2-23 15,9-13-9-15,0 0-37 16,3-17-14-16,-3 6-12 15</inkml:trace>
  <inkml:trace contextRef="#ctx0" brushRef="#br0" timeOffset="16446.6589">14540 2543 264 0,'9'-29'101'0,"-9"29"-54"0,6-14-24 0,-3 12 31 16,0-1-15-16,0 3-5 16,0 5-13-16,0 1-3 15,0 12-11-15,0-2-2 0,0 13-1 16,0-2 0-16,-6 15 2 15,3-5-3-15,-6 8 0 16,0-8 3-16,0 5 1 16,3-7-6-16,3-4-2 15,0-1 0-15,9-15 2 16,0 1-9-16,6-10-2 16,-4-1 3-16,4-10 1 15,-3 5 1-15,0-11 4 16,0 6-2-16,0-1-1 15,-3 4 5-15,0 4 3 0,-3 1 1 16,-6 5 0-16,0 3-3 16,-3 2-2-16,0 0 5 15,-6 3 1-15,3-3 0 16,-6-2-1-16,0-1-3 16,-6-4 1-16,3-1-15 15,-2-8-5-15,2 1-15 16,3-6-8-16,0-6-27 15,6-7-12-15,0 3-51 16</inkml:trace>
  <inkml:trace contextRef="#ctx0" brushRef="#br0" timeOffset="16946.7123">14748 2519 208 0,'24'-24'79'0,"-12"27"-42"0,-3 2-15 0,-6-2 28 15,-6 5-15-15,0 10-5 16,-3 9-6-16,-3 7-1 15,0 11-13-15,-3 8 5 0,3-16 5 16,0-3-5-16,0 6 2 16,1-3-10-16,2 0-2 15,0-5-5-15,6-6-1 16,0-2 1-16,6-5 0 16,0-4-5-16,11-12 1 15,-2 0-3-15,9-16 2 16,-3 2 1-16,6-10 2 15,-3 2-6-15,2-10-2 16,-2 5 3-16,0-7 2 0,-6 4 3 16,-3 1 1-16,0 2 1 15,-7 0 0-15,-2 3 2 16,-6 2 1-16,0 3-4 16,-6 11 1-16,1-3 2 15,-7 16 1-15,0-5 1 16,-6 23 2-16,3-7 8 15,-6 13 5-15,3-6 2 16,3 8 2-16,4-4-7 16,11 1-1-16,0-2-5 0,8-2-1 15,1-3-3-15,6-6-1 16,-3 1-3-16,3-11 1 16,0 0-2-16,0-11-1 15,-3 3-10-15,-3-11-6 16,0 1-65-16,-3-6-29 15,-1 3-51 1</inkml:trace>
  <inkml:trace contextRef="#ctx0" brushRef="#br0" timeOffset="17962.4133">15879 2474 244 0,'-17'-5'90'0,"11"5"-48"0,-9 5-31 0,9-5 23 15,-3 8 0-15,0-8 4 16,-15 10-19-16,6 1-6 16,-12 26-8-16,4-11-6 0,-4 30 0 0,3-6 1 15,3 19 0-15,3-11-3 16,4 8 2-16,2-7 1 16,6-4 0-16,3-7 0 15,9-3 0-15,0-8-3 16,21-13 0-16,-4-3-14 15,19-16-6-15,-6-2-39 16,6-19-15-16,-7 3-37 16</inkml:trace>
  <inkml:trace contextRef="#ctx0" brushRef="#br0" timeOffset="18368.7397">15945 3014 316 0,'-15'-3'121'0,"15"3"-66"0,-3-3-53 0,3 1 23 16,0-4-15-16,0 1-3 16,6-5-4-16,0 2-3 15,3-8 1-15,0 0-1 0,12-11 2 16,-4 6-1-16,7-8-1 16,-6 5-2-16,3-5 1 15,-3 5 3-15,-3 6 3 16,-3 2-4-16,-3 16-1 15,-3 0 0-15,-6 21 2 16,0-5-3-16,-6 18 0 0,3-10 1 16,-3 19 2-16,0-14 10 15,0 10 7-15,3-7-4 16,3-3 2-16,0-5-4 16,6-8 0-16,0-3-3 15,9-16 1-15,-4 1-6 16,7-19-1-16,0 5-2 15,0-19-2-15,-3 6 1 16,6-10-1-16,-3 2-22 16,5-6-8-16,-5 9-47 15,12 7-20-15,-6 1-51 16</inkml:trace>
  <inkml:trace contextRef="#ctx0" brushRef="#br0" timeOffset="18556.2305">16513 2963 368 0,'-9'6'137'0,"9"-6"-74"0,3 0-62 0,-3 0 25 15,6-6-16-15,0 4-3 16,9-4-2-16,-3 1-1 16,6-5-2-16,-3 2-8 0,3-3-4 15,-3 3-38-15,2-3-17 16,-2 4-87-1</inkml:trace>
  <inkml:trace contextRef="#ctx0" brushRef="#br0" timeOffset="19165.6707">17046 2521 304 0,'-9'-2'112'0,"9"2"-60"0,-9 8-43 16,9-8 25-16,-6 13-10 15,3-2-2-15,-6 15-8 16,1-2-4-16,-7 18-5 16,3-2 7-16,-9 8 5 0,3-9-5 15,-3 9-2-15,3-8-3 16,6-3-2-16,1-6-6 0,8-2 1 16,0-5 0-16,12-8 2 15,-1-3-14-15,10-13-5 16,-3 0-20-16,3-13-6 15,-3 3-7-15,0-6 1 16,-3-3 16-16,-9-5 9 16,0 3 17-16,-15-3 7 15,3 8 23-15,-9-2 12 16,3 5 15-16,-3 2 9 16,3 3-15-16,3 3-5 15,1 2-23-15,8 3-10 16,0 0-7-16,9 3 0 15,0 0 1-15,11-1 2 16,-2 1-1-16,9-1 2 16,-3 1-24-16,0-3-11 0,-3 0-16 15,5 0-8-15,-5 0 8 16,3-3 4-16,-3 1 22 16,-3-3 13-16,0 2 31 15,-6 0 15-15,0 1 10 16,-3 4 4-16,0 1-16 15,-1 7-7-15,-2-2-14 16,3 8-6-16,-3-2-5 16,3 1-3-16,0-1 1 15,0 1-1-15,0-7 2 16,9-2 1-16,-3-1-41 0,6-5-19 16,-3 0-35-16,3-8-15 15,-4 0-12 1</inkml:trace>
  <inkml:trace contextRef="#ctx0" brushRef="#br0" timeOffset="19368.8443">17394 2741 300 0,'-5'0'112'0,"5"0"-60"0,-9 21-32 0,3-10 30 16,-3 2-18-16,3-2-6 16,-12 10-4-16,3-3-2 15,-12 17-11-15,6-4 6 0,-8 14 2 16,5-5-3-16,-9 10 2 15,6-5-9-15,-5 3-2 16,2-8-5-16,3-3-1 16,3-5-17-16,12-9-5 0,0-2-35 15,12-13-13-15,0-2-97 32</inkml:trace>
  <inkml:trace contextRef="#ctx0" brushRef="#br0" timeOffset="20181.4344">17400 2773 260 0,'-3'-11'99'0,"3"11"-54"0,6 0-39 15,-3 3 22-15,-3 7 0 16,0 6 6-16,0 3-10 0,0-1-5 16,-6 6-10-16,0 0-2 0,-5 10 0 15,-1-2 5-15,-9 18 3 16,3-7-8-16,-3 4-4 15,3-7-2-15,0-3-1 16,4-5-5-16,5-11-1 16,0-2-26-16,12-17-11 15,0 1-25-15,9-27-7 16,-1 6-6 0,7-14 4-16,-3 5 47 15,6-7 50-15,-3 5 25 16,3-6 4-16,-3 6-2 15,-1 0-15-15,-2 3-8 16,0 5-13-16,-3 5 8 0,0 8 4 16,-3 2-5-16,-3 12-3 15,0-1-4-15,-3 8 0 0,-3-2-4 16,-3 7-2-16,0-2-2 16,-9 3-3-16,0-3 1 15,-3 0 1-15,3-3-1 16,-6 0 2-16,4-2-4 15,2 2 0-15,0-8-1 16,6-2-2-16,3-1 0 16,9-2 3-16,-3 0-2 15,9-2 1-15,-3-1 2 16,5-2 0-16,-2 0 0 16,3-3 2-16,-3 0-1 15,9-8 2-15,-6 3 0 16,6-9 1-16,-3 4-2 0,5-9-2 15,-5 6 1-15,0-5-1 16,-3 5 2-16,-3-1 1 16,-3 7-4-16,-6 4 1 15,-3 0 0-15,-3 11 0 16,0-5 0-16,-6 16 2 16,3-3-1-16,-6 10-1 15,3-2 1-15,-3 10 1 16,3-4 12-16,0 1 8 15,0-1 2-15,3 4 3 16,0-2-9-16,4 0 0 16,-1-3-11-16,6-3-2 15,-1-2-1-15,7-5 0 0,-3-3-5 16,6-8 1-16,-3 0 2 16,0-5 1-1,0 2-32-15,0-8-15 0,0 3-80 16,-3-5-32-16,0 3 21 15</inkml:trace>
  <inkml:trace contextRef="#ctx0" brushRef="#br0" timeOffset="21134.6666">18234 2709 148 0,'0'-31'57'0,"0"31"-30"0,15-27 1 0,-12 17 27 16,0 2-8-16,0 0 0 15,0 0-14-15,0 0-5 16,-6 3-16-16,0-1 1 0,-9 9 1 0,-15 10-5 16,6 3-3-1,3 5-1-15,-11 11-1 0,2-3 0 16,-3 8 2-16,3-5-3 15,3 5 0-15,4-5-1 16,8-1-2-16,3-4-2 16,12-1-1-16,0-5 2 15,20-2 0-15,-2-3-2 16,9 0 2-16,-6-8 3 16,0 2 3-16,-3 1 0 15,-10 2 2-15,-2 0 18 16,-21 11 8-16,4-5-8 0,-19 7-2 15,3-5-11-15,-6 3-3 16,3-8-5-16,4 5-1 16,2-8-14-16,3-2-8 15,3-3-59-15,15-11-26 16,0 1-56 0</inkml:trace>
  <inkml:trace contextRef="#ctx0" brushRef="#br0" timeOffset="21275.2997">18374 3059 360 0,'-24'5'134'0,"24"-5"-72"0,-12 8-59 0,12-8 28 15,-3 0-20-15,3 0-6 16,0 0-6-16,0 0 0 0,9 0 1 16,-3 0-49-16,15-5-21 0,-3 2-82 15</inkml:trace>
  <inkml:trace contextRef="#ctx0" brushRef="#br0" timeOffset="21603.4618">18886 2699 300 0,'-15'-24'112'0,"3"19"-60"0,3-1-36 15,3 4 27-15,0 2-14 16,-3 2-5-16,0 12-13 15,-6 7-5-15,-2 13-4 0,-1 8 3 0,6-10 1 16,0-5 6-16,-9 20 3 16,3-7 0-16,-9 16 1 15,7-9-2-15,-1 1-1 16,3-8-7-16,9-3-4 16,0-6-1-16,15-7 1 15,-3-3-1-15,12-10 2 16,-3-3-2-16,9-13-1 15,-4 2 1-15,10-13-1 16,-6 3-33-16,6-8-15 16,-3 2-86-16,2 1-36 15,-2 2 35 1</inkml:trace>
  <inkml:trace contextRef="#ctx0" brushRef="#br0" timeOffset="21759.7261">19023 3175 376 0,'-12'0'143'0,"12"0"-78"0,-3-8-74 16,3 5 23-16,3-2-15 15,0 0 1-15,3 0-62 16,-3 2-28-16,3-5-53 16,0 3-24-16</inkml:trace>
  <inkml:trace contextRef="#ctx0" brushRef="#br0" timeOffset="22197.2754">19496 2622 312 0,'0'0'118'0,"6"3"-64"0,-3 5-63 0,0-6 18 16,3 4 4-16,0 12 8 16,3-5-10-16,0 6-4 0,0 2-4 15,-4 5 2-15,-2-2 4 16,0-11-1-16,-6 14 3 0,0-6 0 15,-2 14 1-15,-1-12-2 16,-6 17 1-16,0-8 0 16,-9 10 3-16,3-8-5 15,-12 9-3-15,6-11-1 16,-11 2-1-16,5-5-5 16,-3 3 1-16,3-6-13 15,1 1-5-15,5-3-34 16,-6-1-16-16,3-4-62 15,-2-1-56 1,5-2 70-16</inkml:trace>
  <inkml:trace contextRef="#ctx0" brushRef="#br0" timeOffset="51123.4424">7971 7273 104 0,'-18'0'41'0,"30"0"-22"0,-6 3 11 0,-9-3 21 16,0 5-19-16,0 1-5 16,3 4-1-16,0 3 0 15,0 6-13-15,0 5 5 0,0 8 5 16,0 5-1-16,-3 15-1 16,0 20-7-16,0-19-4 15,0-8-5-15,0 37-2 16,0-16-1-16,-3 35-2 15,0-17 1-15,0 41 1 16,0-20-3-16,-3 49 0 16,3-25 1-16,-3 33 2 15,0-25-1-15,0 35 2 16,0-23-4-16,1 28 0 16,-4-26 1-16,0 21 2 15,3-29-1-15,-3 15 2 0,3-23-2 16,-3 11-1-16,3-19 1 15,-3 5 1-15,0-21-12 16,0 6-3-16,0-17-21 16,1 1-5-16,2-17-75 15,3-20-39 1,0-11 70-16</inkml:trace>
  <inkml:trace contextRef="#ctx0" brushRef="#br0" timeOffset="52014.1603">7887 7303 192 0,'-9'7'71'0,"9"-9"-38"0,3 7-21 0,-3-5 21 16,6 0-13-16,0 0-3 0,3 3 1 15,12-1 2 1,0 4-10-16,-3-4 8 0,14 1 2 0,-5 0-4 16,12 2 1-16,-6-2-8 15,26 2-3-15,-8-3-3 16,11 1-3-16,-8 0 1 16,8 2 1-16,-8-2-1 15,11 2 2-15,-8-2-2 16,3 2-1-16,-10 0 1 15,1 1 1-15,-10-1-1 16,-2 0 2-16,-6 0-18 16,-3 1-4-16,-7-1-26 0,-2 0-9 15,0-2-45 1,-3 0-43-16,-3-1 51 16</inkml:trace>
  <inkml:trace contextRef="#ctx0" brushRef="#br0" timeOffset="52529.8115">9042 7451 160 0,'0'2'63'0,"0"-2"-34"0,0 6-19 0,0-6 20 16,3 2-5-16,-3 1 3 15,3 5-1-15,0 0 1 16,0 5-15-16,0-2 3 0,0 10 2 15,0-3-6-15,0 22-2 16,0-8-5-16,0 15-2 0,0-4-1 16,-3 25-2-16,0-12 1 15,0 21 1-15,0-11-3 16,-3 27 0-16,3-14 10 16,-3 11 5-16,0-13-6 15,0 28-2-15,0-17-4 16,-3 15 1-16,3-16-2 15,-3 30-1-15,3-17 1 16,0 27-1-16,0-21 0 16,0 13 2-16,0-18-3 0,0 15 0 15,0-18 1-15,0 10 2 16,0-18-1-16,0 11 2 16,0-16-4-16,0 7 0 15,1-12 1-15,-1 7 2 16,0-10-3-16,0-3 0 15,0-11-4-15,0-5 1 16,3-7-5-16,0 12-1 16,0-10-6-16,0 3-3 15,0-9-14-15,-3 1-6 16,0-6-28-16,0 3-10 16,3-10-12-1</inkml:trace>
  <inkml:trace contextRef="#ctx0" brushRef="#br0" timeOffset="52998.6482">7822 11094 160 0,'-9'3'60'0,"9"-3"-32"0,0 0-17 0,0 0 15 15,3 0-8-15,0 0-3 16,3 0 3-16,0 0 2 16,9 0-10-16,0 0 8 0,17 0 2 15,-5 0-6-15,18 0-3 16,-7 0-6-16,22-3-4 16,-9 0 0-16,23-7 1 15,-12 2 3-15,10-8 4 16,-10 3-2-16,19-3 1 15,-13 0-5-15,4 0-2 16,-10 0 2-16,-5 14 0 0,-10-1 1 16,-2 3 0-16,-6 0-24 15,-7-3-9-15,-5 1-98 16</inkml:trace>
  <inkml:trace contextRef="#ctx0" brushRef="#br0" timeOffset="57452.2168">8876 12046 140 0,'-3'3'52'0,"3"-3"-28"0,6 13-17 0,-4-13 13 15,1 11-6-15,0-3 2 16,0 10-9-16,0-2-4 15,0 19-2-15,0-9-4 0,3 16 2 16,-3-4 3-16,0 28 3 16,0-11-4-16,0 19-3 15,0-10 3-15,3 26 1 16,-3-14 0-16,0 28-2 16,0-20 1-16,0 14-1 15,0-13 0-15,0 5 2 16,0-13-3-16,0 26-2 0,0-13 2 15,-3 5 2-15,0-13 0 16,3 5-1-16,0-13 3 16,-3 16 0-16,0-16-4 15,0 8 1-15,0-10 0 16,-3 7 0-16,3-10 0 16,-3 8 0-16,3-11 0 15,0 5 2-15,0-10-1 16,0 0 2-16,0-8 0 15,0 18 1-15,0-12-2 0,0 2-2 16,0-11 3-16,0 5 0 16,0-10-1-16,0 6-2 15,0-9 1-15,0 0 1 16,0-5 1-16,0 22 1 16,0-9 2-16,0 0 3 15,0-5-4-15,0-3-3 16,0-5-1-16,0 0-1 15,0-5-20-15,0-3-7 16,0-5-63 0</inkml:trace>
  <inkml:trace contextRef="#ctx0" brushRef="#br0" timeOffset="57952.2998">7807 15695 164 0,'0'0'63'0,"0"0"-34"0,6 0-16 0,-3 0 17 15,6 0-13-15,-3-3-4 16,18 1-2-16,-1-1 3 16,19-2-8-16,-6 2-1 0,17-2-1 15,-8 0 0-15,32-6 0 16,-11 3-2-16,14-5-2 16,-11 2 1-16,20-2 1 15,-12 2 1-15,4 4 1 16,-13-1 0-16,1-3 0 0,-10 3-5 15,1 3 1-15,-10 2-42 16,1 1-17 0,-12-1-38-16</inkml:trace>
  <inkml:trace contextRef="#ctx0" brushRef="#br0" timeOffset="61812.0902">7733 12102 140 0,'-3'-5'55'0,"3"5"-30"0,6 5-7 0,-4-5 18 16,4 0-14-16,0 0-2 16,3 3 1-16,0-1 3 15,3 1-12-15,-3 0 0 0,9-1 1 16,-3-2-1-16,18-2 3 16,-1 2-6-16,13 0-3 15,-6 0-1-15,5 0-1 16,-5 0-2-16,12 13-2 15,-7 0-2-15,10-16 1 16,-7-2 1-16,7 0 0 16,-9 2 0-16,-4 3 2 15,-5 0-1-15,0 8 2 16,-3 3-2-16,-4-6-1 0,-2 0 3 16,-3-10 0-16,-3 0-1 15,-3 2-2-15,-4 0-6 16,1 11-4-16,-3-2-47 15,-3-6-20-15,0 0-29 16</inkml:trace>
  <inkml:trace contextRef="#ctx0" brushRef="#br0" timeOffset="62999.7127">8628 12099 148 0,'0'-8'57'0,"0"8"-30"0,3 3-16 0,0-3 15 15,0 8-10-15,0 0-2 16,0-11-6-16,0 1 0 16,3-4-5-16,-3 1-2 0,3 10 0 15,0-2-1-15,3 0 2 16,0-3-1-16,3-8-1 15,-3 2 1-15,6 9 1 16,-3 0 1-16,3-9 3 16,-4 1 3-16,4 0 2 15,-3 2-8-15,3 11-1 16,0-3-2-16,0 3 0 16,0 0 0-16,0-8 2 15,-3 0-3-15,-1 0 0 0,1 0 1 16,0 0 2-16,-3 0 1 15,3 0 1-15,-6 0-2 16,0 0 1-16,0 0-2 16,0 0 2-16,-3 0-4 15,0 0 0-15,0 0-41 16,-3-8-19-16,0 0-31 16</inkml:trace>
  <inkml:trace contextRef="#ctx0" brushRef="#br0" timeOffset="63984.1992">7825 12126 140 0,'-3'42'55'0,"3"-42"-30"0,-3 3-18 0,3-3 15 16,0 18-7-16,0-2 2 15,-3 13-4-15,3-5 0 16,-3 24-7-16,0-6 3 0,-3 24 3 16,0-10-2-16,0 28 0 15,0-12-2-15,-3 21 2 16,3-14-3-16,-3 27-2 15,3-16-2-15,0 13 0 16,3-16-2-16,-3 30-1 16,3-19 1-16,1 15-1 15,-1-20-3-15,0 21 2 16,0-16 12-16,0 7 5 16,0-15-8-16,0 21-2 15,0-21-4-15,3 8 1 0,0-16-2 16,-3 6-1-16,0-14 5 15,0 10 1-15,0-10-5 16,0 1 0-16,3-12-1 16,0 1 0-16,0-9-3 15,0 1 2-15,0-11 1 16,0 2 2-16,0-7-3 16,0 5 0-16,0-8 1 15,0 5 0-15,0-5 0 16,0-2 0-16,0-6 0 15,0 0 2-15,0-5-6 0,0 0-1 16,0-3-5 0,0-3 1-16,0-2-2 0,0 0 0 15,0-3-1-15,0 3 0 16,0-3 2-16,0 3 4 16,0-3 3-16,0 6 2 15,0-3-2-15,-3 0 0 16,0 8-3-16,-3-6-1 15,3 6-14-15,0-8-4 16,0 2-9-16,0-4-4 16,3 4-65-1,-3 6 40 1</inkml:trace>
  <inkml:trace contextRef="#ctx0" brushRef="#br0" timeOffset="66109.42">7741 11075 56 0,'3'6'24'0,"-3"-6"-12"0,9 5-14 15,-6-5 6-15,3 5-1 16,-3 1 3-16,0 4-1 15,0-2 0-15,0 5-3 16,0-2-2-16,0 2 1 16,0-2 1-16,0-1-6 15,0-2 1-15,0 0-28 16,0 0-11-16</inkml:trace>
  <inkml:trace contextRef="#ctx0" brushRef="#br0" timeOffset="66734.4846">7825 11226 28 0,'3'0'13'0,"-3"0"-6"0,12 0 11 0,-9 0 12 16,6 0-4-16,0 0-3 15,5 0-7-15,1 0-2 16,12 0-8-16,-6 0-4 16,9 0 1-16,-4 0 0 15,7-2-4-15,-6-1 1 16,3 3 0-16,-6 0 0 15,5 0 2-15,-5 0 1 16,12 3 3-16,-6-3 1 0,2 0 1 16,-5 0 0-16,6-3-2 15,-6 3-1 1,2 0-3-16,-5 0-2 0,3-3 1 0,-3 1 1 16,0-1 1-16,-3 0-1 15,-1 1 1-15,-2-1-4 16,0 0 0-16,-3 1 1 15,0-1 2-15,-3 1-1 16,3-4-1-16,-3 1 1 16,-1 0-1-16,-2-1 15 15,0 1 7-15,0 2-10 0,0 1-5 16,0-1-4-16,0 0 0 16,0 3-4-16,0 0 0 15,0 0 1-15,3-2 2 16,-3 2-3-16,0 0 0 15,0 0 1-15,2 0 2 16,-2 0-3-16,0 0-2 16,0 0 2-16,0 0 2 15,0 0 0-15,0 2 2 16,0 1-4-16,0 0 0 16,-3-1 3-16,3-2 1 15,0 0-4-15,0 0 1 16,-3 0 0-16,2 0 0 15,-2 0 0-15,3 0 0 16,-3 0 0-16,0 0 0 16,0 0-22-16,0 0-10 0,3 0-9 15,-6-5-39 1,0 2 4-16</inkml:trace>
  <inkml:trace contextRef="#ctx0" brushRef="#br0" timeOffset="67015.7725">9015 11017 84 0,'0'-5'33'0,"0"5"-18"0,3-8 13 0,-3 5 19 16,3-2-7-16,-3 0-3 15,3 10-10-15,-3-2-5 16,0 5-12-16,0 0 5 0,0 2 2 16,0 1-9-16,0 5-4 15,0 0-3-15,-3 5-1 16,0-5-33-16,-3 2-13 16,1-2-52-1</inkml:trace>
  <inkml:trace contextRef="#ctx0" brushRef="#br0" timeOffset="67469.06">7869 11113 120 0,'-3'-3'46'0,"3"3"-24"0,0-3 7 0,0 1 25 16,0 2-23-16,0 0-8 16,0 0-15-16,0 0-4 15,0 2-2-15,0 1 1 0,0 2 0 16,0 0-1-16,0 3-2 15,0 0 1-15,0 0-1 16,0 0 0-16,0 0 0 16,0-3-38-16,3 1-14 15,0-4-34-15</inkml:trace>
  <inkml:trace contextRef="#ctx0" brushRef="#br0" timeOffset="67672.095">8057 11081 148 0,'-15'8'57'0,"15"-8"-30"0,-15 16-12 16,15-16 20-16,-3 8-17 15,0-3-5-15,0 5-10 16,0-2-5-16,0 3 1 16,0-3 0-16,3 2 1 0,0-2 0 0,0 0 2 15,0-2-25-15,6-4-12 16,-3 1-44-1</inkml:trace>
  <inkml:trace contextRef="#ctx0" brushRef="#br0" timeOffset="67859.6004">8182 11120 116 0,'-12'6'46'0,"12"-6"-24"0,-3 13-8 0,3-13 15 16,0 5-8-16,0 1-1 15,-3 1-10-15,0-1-2 16,3 4-4-16,0-2-5 0,-3 0-2 16,3-2 2-16,0-1 2 15,0 0-24-15,3-2-10 16,0-1-38-16</inkml:trace>
  <inkml:trace contextRef="#ctx0" brushRef="#br0" timeOffset="68094.0097">8280 11110 184 0,'-12'18'71'0,"12"-18"-38"0,-6 19-30 16,6-16 17-16,0 2-8 16,0 0-2-16,0 3-8 0,0 0-3 15,0 0 0-15,0-3 0 0,3 1 3 16,0-1-17-16,3 0-4 15,-3-2-26 1,3-3-53-16,0 0 10 16,6-3 45-16,-3 0 24 15</inkml:trace>
  <inkml:trace contextRef="#ctx0" brushRef="#br0" timeOffset="68281.5396">8480 11094 196 0,'0'0'74'0,"0"0"-40"0,-9 8-24 0,9-8 20 15,-3 5-5-15,0 1 0 16,-3 4-11-16,3-2-6 16,-3 3-5-16,3-3-5 0,0 2 1 15,0-2-1-15,3 0 0 0,0 0-11 16,6-3-5-16,-3-2-30 16,6-3-11-16,-3 0-25 15,3-5-17 1,0 2 48-16</inkml:trace>
  <inkml:trace contextRef="#ctx0" brushRef="#br0" timeOffset="68484.6709">8611 11083 156 0,'-3'11'57'0,"3"-11"-30"0,0 13-25 0,0-13 12 15,0 6-7-15,0-1 1 16,0 3-5-16,0 0 0 15,0 0-1-15,0 0-4 0,3-1 1 16,0-1-1-16,0-1 0 16,0-2-18-16,0-3-7 15,0 0-41 1</inkml:trace>
  <inkml:trace contextRef="#ctx0" brushRef="#br0" timeOffset="68672.1945">8742 11052 140 0,'-12'8'55'0,"12"-8"-30"0,-9 15-10 0,9-15 18 15,-3 11-12-15,0-3-2 16,0 5-11-16,0-2-5 16,0 2-2-16,0-2-1 0,3-1 0 0,0-2-7 15,3-3-3-15,0 1-38 16,9-6-56-1,-3 0 19-15</inkml:trace>
  <inkml:trace contextRef="#ctx0" brushRef="#br0" timeOffset="68859.774">8914 11065 204 0,'6'5'77'0,"-6"-5"-42"0,-9 11-12 0,9-11 24 16,-3 5-13-16,3 0-5 15,-3 6-16-15,0-3-9 16,0 2-2-16,3 1-7 0,0 0-1 16,0-3-68-16,6-1-30 15,0-1 0 1</inkml:trace>
  <inkml:trace contextRef="#ctx0" brushRef="#br0" timeOffset="69000.3261">9015 11097 204 0,'-3'8'77'0,"3"-8"-42"0,0 13-41 0,0-13 12 16,0 8-26-16,0-3-9 0,0 6-51 16,0-3-24-16</inkml:trace>
  <inkml:trace contextRef="#ctx0" brushRef="#br0" timeOffset="70594.3975">8125 12147 116 0,'-3'8'44'0,"0"-5"-24"0,-5 12-17 0,-1-7 10 16,-6 11-6-16,-12 5-2 15,-6 10-2-15,-5 14-3 16,-1 7 1-16,3 6-4 0,0-5 2 0,-2-6 1 15,5-8 0-15,6-5 0 16,6-5 0-16,12-8-55 16,9-13-25-1,0-1 37-15</inkml:trace>
  <inkml:trace contextRef="#ctx0" brushRef="#br0" timeOffset="70844.3662">8090 12472 20 0,'-45'69'8'0,"21"-32"-4"0,-26 14 15 0,32-33 12 16,-6 9-15-16,0 4-6 15,9-4-9-15,3-3-2 16,-5 7-1-16,-7 9 0 16,15-19-27-16,0-2-10 15</inkml:trace>
  <inkml:trace contextRef="#ctx0" brushRef="#br0" timeOffset="71109.9524">8426 12242 20 0,'6'-18'8'0,"0"12"-4"0,3-4 26 15,-6 7 15-15,-3 3-7 16,0 0-2-16,-3 8-19 16,-3 5-8-16,-15 9-5 15,-6 9-4-15,-2 17 1 16,-4 10-1-16,-6 11 2 0,-8 2-3 15,-13 6 0-15,-8 10 1 16,29-31 0-16,3-6-5 0,0 6 1 16,7-9-22-1,-1 1-41-15,3-8 6 16</inkml:trace>
  <inkml:trace contextRef="#ctx0" brushRef="#br0" timeOffset="71469.3677">8608 12277 36 0,'0'-24'13'0,"-3"21"-6"0,9-7 18 0,-3 4 17 16,0 4-9-16,-3 2-1 0,3 2-10 15,-3 9-2-15,-3 2-9 16,-6 11-2-16,-9 18-5 16,-18 19-1-16,-18 13 3 0,-5 8-3 15,-1 19 0-15,-11 10 3 16,14-37 1-16,10-13-3 16,-13 31-3-16,10-12 0 15,-19 12-1-15,13-12 0 16,-13 20 0-16,7-12-3 15,11-14 2-15,9-11-1 16,28-23 0-16,-1-6-25 16,30-36-9-16,-4-1-33 15</inkml:trace>
  <inkml:trace contextRef="#ctx0" brushRef="#br0" timeOffset="71797.5853">8655 12398 68 0,'3'-23'27'0,"3"12"-14"0,0-5-4 0,0 11 11 15,-3-3 15-15,0 3 8 16,3-1-22-16,-3 4-10 16,0 4 19-16,-6 6 11 15,-3 8-20-15,-3 13-7 0,-3 16-5 16,-9 13-3-16,-11 14-1 0,-25 15-3 15,12-18 1-15,10-11-2 16,-25 45 2-16,10-18 0 16,-31 31 1-16,13-15 0 15,-19 37 2-15,13-19 6 16,-12 13 4-16,11-18-8 16,7-11-2-16,11-16-17 15,16-21-8-15,5-7-17 16,39-44-5-16,-3-1-62 15</inkml:trace>
  <inkml:trace contextRef="#ctx0" brushRef="#br0" timeOffset="72110.0589">8730 12684 188 0,'-18'0'71'0,"18"0"-38"0,-3 8-36 0,3-8 13 16,-3 3 6-16,0-1 7 15,-3 14-12-15,-9 16-6 16,3 10-3-16,3-7-2 0,-29 31 0 16,5-11 0-16,-24 46 2 15,10-14-1-15,-34 40-1 16,16-18-8-16,-19 44-5 15,13-26 4-15,-18 24 3 0,14-24 4 16,-2-3 1-16,11-20-8 16,10-17-2-16,11-13-34 15,33-37-55 1,0-5 13-16</inkml:trace>
  <inkml:trace contextRef="#ctx0" brushRef="#br0" timeOffset="72438.1948">8706 12975 92 0,'12'-34'35'0,"-12"34"-18"0,15-35 13 16,-12 30 23-16,6-3-22 0,-3 3-8 16,2 0-9-16,-2-1-2 15,0 4-6-15,0 2 16 0,-12 13 9 16,3-3-11-16,-11 25-6 15,2-6-4-15,-12 29-2 16,3-8-7-16,-36 46 0 16,10-17-3-16,-22 48 0 15,10-18 2-15,-33 39 2 16,14-24-3-16,-11 27 0 16,14-24 1-16,-5 3 2 15,12-22-3-15,5-15 0 16,9-14-45-16,25-23-20 15,5-9-34-15</inkml:trace>
  <inkml:trace contextRef="#ctx0" brushRef="#br0" timeOffset="72781.9748">8908 13261 220 0,'-27'3'82'0,"27"-3"-44"0,-23 5-44 16,20-5 14-16,-6 3-1 15,3-3 4-15,-6 10-6 0,0-2-3 16,-6 21-1-16,3-5-1 0,-9 26 2 16,4-5-1-16,-25 43 2 15,6-14-2-15,-26 42 2 16,8-15 2-16,-23 36 4 15,11-18 0-15,-17 37 2 16,12-23 5-16,-10 7 2 16,13-21-7-16,-4 0-4 15,13-19-4-15,8-10-3 16,7-15-17-16,26-30-6 16,3-6-40-16,24-31-14 15,-3-3-22 1</inkml:trace>
  <inkml:trace contextRef="#ctx0" brushRef="#br0" timeOffset="73125.7938">8807 13735 156 0,'-6'-14'57'0,"6"14"-30"0,-9-2-5 15,9 2 20-15,-6 0-14 16,0 0-5-16,-3 10-10 15,3-2-1-15,-5 19-7 16,2-6 1-16,-9 26 4 0,0-4-6 16,-21 44 0-16,6-10 4 15,-26 39 5-15,8-15-7 16,-14 36-1-16,8-20-3 0,-23 34 1 16,11-19-2-16,1 3-1 15,11-21 1-15,4-6 1 16,8-18-3-16,12-16-2 15,4-13-23-15,17-29-10 16,0-6-10-16,36-44-2 16,-6 2-7-1,23-35-27-15,-8 7 22 16,29-44 19-16,-8 17 10 16</inkml:trace>
  <inkml:trace contextRef="#ctx0" brushRef="#br0" timeOffset="73407.0733">8876 14137 184 0,'3'-35'71'0,"-3"35"-38"0,2-2-17 16,-2 2 22-16,0 0-14 15,0 0-3-15,-2 10-4 16,-1 1-1-16,-9 15-8 16,3-5 4-16,-15 24 1 0,3-8 2 15,-12 35 4-15,7-11-9 16,-25 42-1-16,9-13-7 15,-20 21-2-15,8-18 0 16,1 20 2-16,5-15-1 16,0 3 2-16,10-14-4 15,5-10-2-15,6-8-18 0,15-19-7 16,0-8-18-16,15-23-7 16,-3-3-20-1,27-37-48-15,-6 2 25 16</inkml:trace>
  <inkml:trace contextRef="#ctx0" brushRef="#br0" timeOffset="73828.9935">8864 14719 148 0,'3'-3'57'0,"-3"3"-30"0,-3 3-7 0,3-3 21 15,-3 2-11-15,0 1-3 16,-3 13-9-16,0-3-1 15,-12 14-10-15,3-4 5 0,-6 28 3 16,3-9-3-16,-5 19 1 0,2-11-8 16,-3 27-1-16,3-11-2 15,-3 0-2-15,3-10-2 16,4-1-1-16,2-10-1 16,9-5 3-16,0-8-13 15,12-14-6-15,-3-2-9 16,15-19-5-16,-4 1-3 15,19-25-3-15,-3 4 18 16,9-14 8-16,-7 5 6 16,1 0 6-16,-3 3 1 15,-9 10 3-15,-3 4 32 16,-12 9 17-16,-1 4-9 16,-10 10-1-16,2-3-18 0,-12 11-6 15,3-3-13-15,-9 21-2 16,3-7-2-16,0 5 0 15,3-3-42-15,6 8-19 16,0-6-49 0</inkml:trace>
  <inkml:trace contextRef="#ctx0" brushRef="#br0" timeOffset="76876.1963">9608 12065 280 0,'15'-19'104'0,"-15"19"-56"0,18-10-32 0,-16 7 27 15,4 3-17-15,-3 0-4 0,0 6-11 16,0-4-5-16,-6 19-3 15,0-2-3-15,-14 10 3 0,2-3-2 16,-12 6 2-16,6-3-2 16,-9 11 2-16,6-6 13 15,-5 3 7-15,5-5-3 16,3-3 1-16,3-5-12 16,9 3-5-16,3-4-3 15,15-9 1-15,-3-4-1 16,30-7 2-16,-6-1-2 0,17-9-1 15,-5 1 1-15,3-2-1 16,-7 3-11-16,4 0-3 16,-6-1-17-16,-7-2-8 15,-2 3-41-15,-9-3-16 16,-3 0-40 0</inkml:trace>
  <inkml:trace contextRef="#ctx0" brushRef="#br0" timeOffset="77126.2259">9757 12248 360 0,'-15'-24'134'0,"15"24"-72"0,-3 18-48 0,3-15 31 16,-3 0-21-16,0-1-5 15,0 4-8-15,0-1-2 0,0 21-5 16,0-5 2-16,-3 27 0 0,0-8-2 15,-6 2-3-15,3-5 2 16,-3 5 0-16,3-7-4 16,0-1 1-16,3-5-33 15,3-5-13-15,0-3-52 16,6-10-22-16,0-3-23 16</inkml:trace>
  <inkml:trace contextRef="#ctx0" brushRef="#br0" timeOffset="78048.1955">9855 12536 184 0,'-6'16'71'0,"6"-16"-38"0,-3 21 3 0,3-18 30 16,3-1-20-16,-3 1-8 16,3 2-12-16,0 1-3 15,3-6-12-15,0 0 2 0,3-8 1 16,0 0-5-16,3-8-1 15,-1 0-4-15,7-5-1 16,-3 2-1-16,3-15 1 16,-3 5-2-16,6-11-1 15,-6 6 3-15,-3-3 0 16,-4 5-1-16,1 3 1 16,-3 5-2-16,-3 5-1 15,0 4 1-15,0 4-1 16,-3 3 0-16,-3 13 2 0,3-2 1 15,-3 15 1-15,0-2-2 16,3 16 1-16,0-5-2 16,0 10-1-16,0-6 1 15,3 14 1-15,0-8 1 16,3 3 3-16,0-8-1 16,6-3 0-16,-3-5 1 15,6-8 1-15,0-3 1 16,3-18 0-16,-3 2-2 15,-1-18 1-15,1 2-4 16,3-18 0-16,-3 5-1 0,3-21 1 16,-3 9-2-1,0-9-1-15,0 8 1 0,-4 0-1 16,1 5-9-16,-3 3-2 16,0 3-18-16,-3 7-9 15,0 3-31-15,0 3-11 16,0 5-68-1</inkml:trace>
  <inkml:trace contextRef="#ctx0" brushRef="#br0" timeOffset="79532.7314">10420 12306 312 0,'-12'0'118'0,"12"0"-64"0,12-3-43 15,-9 3 26-15,9-3-18 16,0 3-5-16,12-2-14 16,-3-1-2-16,6 1 0 15,-7-1 3-15,10 0 4 0,-6 1 0 0,12-4 0 16,-6 1-23 0,2 2-10-16,-5 3-41 0,-3-8-16 15,-3 1-42 1</inkml:trace>
  <inkml:trace contextRef="#ctx0" brushRef="#br0" timeOffset="79720.2164">10727 12025 236 0,'-9'3'88'0,"9"-3"-48"0,-9 8-5 0,9-8 34 16,-3 10-20-16,0 1-5 16,-3 13-20-16,3-3-7 15,-3 19-10-15,3-9-3 0,-3 12 0 16,3-6-5-16,0 16-1 15,0-8 3-15,0 5 1 16,0-5-5-16,3-3 0 0,0-7-52 16,3-6-23-16,0-5-75 31</inkml:trace>
  <inkml:trace contextRef="#ctx0" brushRef="#br0" timeOffset="80064.0354">11343 12057 312 0,'-3'-3'115'0,"3"3"-62"0,-9 6-42 0,9-6 26 16,-6 10-20-16,0 1-5 16,-6 10-7-16,0-5-2 15,-8 10-1-15,2-4-4 0,-9 4 1 16,6-2 3-16,-3 2 3 15,4-2 11-15,2 0 5 16,3-3-7-16,3-2-3 16,3-4-6-16,12 1-4 15,0-2 0-15,24-4-1 16,-6-2 2-16,14-3 1 16,-5-2 1-16,6-3 0 15,-7 0-5-15,4-8 1 16,-6 3-40-16,0-8-18 15,-6 2-45-15,-3-13-20 16,-4 6 1 0</inkml:trace>
  <inkml:trace contextRef="#ctx0" brushRef="#br0" timeOffset="80267.1529">11456 12086 260 0,'-9'-5'96'0,"9"5"-52"0,-3-11-14 16,3 9 34-16,0 7-12 15,0 0-3-15,-6 16-19 16,3-2-6-16,-6 18-14 15,4-8-4-15,-4 16 0 0,0-8-1 16,-3 24 0-16,0-11-6 16,0 3 1-16,3-8-2 15,3 3 0-15,0-6-31 16,6-2-15-16,0-8-62 16,6-6-27-16,-3-5 6 15</inkml:trace>
  <inkml:trace contextRef="#ctx0" brushRef="#br0" timeOffset="80970.3821">11638 12359 280 0,'-9'0'104'0,"9"0"-56"0,3-3-23 16,-3 0 33-16,3 1-27 15,0 2-8-15,6 0-15 16,-3 0-6-16,6 0-1 15,-1 0-1-15,4 0 2 0,-3 0 5 16,0 5 4-16,0 0-2 16,-3 6 2-16,0-3-2 15,-6 5 0-15,0-2-5 16,-6 12-1-16,0-1-1 0,-9 7-2 16,3-5 3-1,-6-1 0-15,3-1 5 0,0-4 3 16,1-2-4-16,-1-3-2 15,0-2-5-15,9-9-2 16,3 1-2-16,9-19 3 16,0 3-9-16,8-8-1 15,-2 2 1-15,9-7 4 16,-6 2 1-16,6-5 3 16,-3 5-1-16,2 0-1 15,-5 6 5-15,0 2 1 16,-3 3 0-16,-3 5-2 15,0 2 7-15,-6 9 3 16,0 0-1-16,-6 10 2 16,0-2 3-16,-3 12 1 15,0-4-2-15,-3 13 0 0,3-6-5 16,0 3 0-16,0-2-5 16,3-4-2-16,0-4-3 15,6-3-1-15,0-3 4 16,9-5 1-16,-3 0 0 15,8-16 1-15,-2 3-15 16,0-14-7-16,-3 3-45 16,0-5-21-16,-3 3-93 15</inkml:trace>
  <inkml:trace contextRef="#ctx0" brushRef="#br0" timeOffset="82908.0869">12552 12639 244 0,'12'0'90'0,"-12"0"-48"0,8 5-29 15,-5-5 24-15,6-10-17 16,0 2-6-16,3-11-11 0,-3 4-2 15,6-9-1-15,-3 3 0 0,0-6 2 16,0 6-1-16,-3-6 2 16,0 6 0-16,-6 0 3 15,0 3-1-15,-9 4 0 16,3 1 5-16,-9 8 6 16,0 2-2-16,-9 11 0 15,3 0 0-15,-12 11 2 16,7-4 2-16,-7 20 3 15,3-6-2-15,3 3-2 16,3-6 2-16,6 6 0 16,4-3-10-16,11 0-3 15,0-5-2-15,17-3 0 16,-2-2-2-16,12-9-2 16,-6 1 1-16,6-11-1 0,-4 0 2 15,7-5 1-15,-3-1-1 16,6-2-2-16,-3 0 1 15,-1 0-1-15,-5 0-5 16,0-2 1-16,-3 2-7 16,-3-3-3-16,-3 1-8 15,-1-1-1-15,-2 1-10 16,-3-1-2-16,0 3-12 16,0-2-5-16,-3 2-52 15,0 0-62 1,0 2 48-16</inkml:trace>
  <inkml:trace contextRef="#ctx0" brushRef="#br0" timeOffset="83173.8802">13004 12308 88 0,'-15'0'33'0,"15"0"-18"0,-3 0-53 0,3 0-11 0,0 0 21 15,0 0 15-15</inkml:trace>
  <inkml:trace contextRef="#ctx0" brushRef="#br0" timeOffset="83751.9338">12986 12256 244 0,'-15'-6'93'0,"15"6"-50"0,-12-13-15 0,12 10 32 16,-3-7-27-16,0 2-7 16,3-13-15-16,0 5-3 15,3-5-4-15,0 2-1 0,6-7 3 16,0 4-5-16,6-7-1 16,-3 6-2-16,9-4 0 15,-3 3 4-15,14 3 1 16,-2 3-4-16,6 4 1 15,-6 4 0-15,2 10 2 16,-8 0 3-16,-6 16 4 16,-3-3-2-16,-15 24 1 15,0-5 4-15,-15 15 2 16,3-4-3-16,-9 7 1 16,4-10-5-16,-7-6 1 15,6-2-7-15,-6-8-1 0,3-3-2 16,-3-11 0-16,4-2 0 15,-4-13 0-15,3 0 2 16,6-9 0-16,3 4-5 16,12-6 1-16,0 3 2 15,9-3 3-15,-3 0 11 16,9 3 4-16,-3 2 1 16,9 1 2-16,-4 2-6 15,13 2 0-15,-6 4-4 16,6-4 0-16,-6 4-5 15,5 2-3-15,-8 0 2 0,-3-3 0 16,-3 3-1-16,-3 0 1 16,-3 0-20-1,-3-3-6-15,0 3-30 0,-6 0-11 16,0 0-119 0</inkml:trace>
  <inkml:trace contextRef="#ctx0" brushRef="#br0" timeOffset="85361.6052">9899 13539 312 0,'-32'2'118'0,"32"-2"-64"0,-30 22-30 0,27-20 35 16,-21 11-28-16,6-2-8 15,-17 18-13-15,2-5-2 16,-3 21-5-16,3-8 0 0,4 16 1 16,2-8-5-16,9 21-1 15,3-8 1-15,12-2 0 16,0-6-2-16,24-10 0 15,-3-6-18-15,15-5-9 16,-4-5-20-16,10-19-6 16,-6-2-60-1,11-22-59-15,-5 4 64 16</inkml:trace>
  <inkml:trace contextRef="#ctx0" brushRef="#br0" timeOffset="85767.7402">10004 13666 400 0,'-9'2'151'0,"9"-2"-82"0,6 0-74 16,-3 0 26-16,6 0-19 16,0 0 0-16,11 0-2 15,-2 0 2-15,6 0-1 16,-3 0-1-16,0 6 3 0,-3-4-2 15,-4 14 2-15,-2 0 0 16,-3 13 1-16,-3-2-2 16,-15 4 1-16,3-4-2 0,-14 10 2 15,2-5-4-15,-12-3 0 16,3-5 10-16,-3 5 5 16,7-6-2-16,2-1 1 15,0-1-6-15,9-3-2 16,3-2-5-16,9-3-2 15,0-2-2-15,21 0 3 16,0-1 0-16,11-2 3 16,-5 0-17-16,3-3-6 15,-6 1-32-15,3-4-14 16,-4 1-57-16,1 0-25 16,-3-3 29-1</inkml:trace>
  <inkml:trace contextRef="#ctx0" brushRef="#br0" timeOffset="86267.833">10310 14174 356 0,'-9'2'132'0,"9"-2"-72"0,-3-13-41 16,3 11 32-16,0-6-19 15,0 0-4-15,3-6-16 16,0 4-8-16,3-11-2 16,0 2 0-16,6-10 1 0,-3 3-1 15,6-27 1-15,-3 8-4 16,3 0 0-16,-3 8 1 15,0-6 0-15,-4 9 0 16,1 2 0-16,-3 6-3 16,0 5 2-16,0 2 1 15,0 14 2-15,0 2-3 0,0 14-2 16,0-1 2-16,3 22 2 16,-3-6 0-1,3 19-1-15,-3-8 1 0,0 8-1 16,0-7 2-16,0 12 3 15,0-8 4-15,0 3 2 16,0-8-1-16,2-10-1 16,-2-6-1-16,3-24 0 15,0 0-2-15,0-15 1 16,0 2-2-16,0-16 0 16,0 1-3-16,3-22 1 15,0 8-2-15,3-8-1 16,-3 8 1-16,0 0-1 15,-1 5 0-15,1 3 2 0,-3 5-6 16,0 1-1-16,0 4-14 16,0 1-3-16,0 4-10 15,0 4-3-15,0 2-30 16,0 3-12-16,0 2-70 16,0 9-51-1,0-1 85-15</inkml:trace>
  <inkml:trace contextRef="#ctx0" brushRef="#br0" timeOffset="86580.3237">10891 13912 400 0,'-9'0'148'0,"9"0"-80"0,9-3-70 0,-6 1 27 16,3-1-6-16,0 0 1 15,8 1-11-15,-2-1-3 16,3-2-4-16,0-1-2 0,0 1 1 16,0 2-4-16,0-2 2 15,0 2 3-15,0 1 1 16,-4-1-6-16,4 1-2 15,-6-1-23-15,0-2-8 16,-3 2-33-16,0-2-13 0,0-1-70 16</inkml:trace>
  <inkml:trace contextRef="#ctx0" brushRef="#br0" timeOffset="86830.3862">11019 13671 300 0,'-12'5'112'0,"12"-5"-60"0,-9 3-36 16,9-3 27-16,0 3-17 15,0-1-4-15,0 9-7 16,0-1 0-16,0 17-8 16,0-3-2-16,-3 5 1 0,0-5-1 0,0 7 0 15,0-4-3-15,0-1 1 16,0-2-4-16,-3-3 0 15,3-2-43-15,-3-3-18 16,3-3-99 0</inkml:trace>
  <inkml:trace contextRef="#ctx0" brushRef="#br0" timeOffset="87674.1933">11349 13753 356 0,'-36'-26'134'0,"36"26"-72"0,-20-3-61 0,17 3 27 0,3-3-17 15,0 1-1-15,11-1-4 16,1 0-1-16,9 1-3 16,-3 2-2-16,9 2 1 0,-6 1-1 15,11 13 2-15,-5-3-1 16,6-2 2-16,-6-3 0 15,-6 10 1-15,-4-2 0 16,-11 3 0-16,-3-4 0 16,-12 12 2-16,0-6-5 15,-8 6-1-15,2-6 0 16,-9 8 2-16,3-5 5 16,-9-6 4-16,4-2 2 15,-1-3 5-15,3 0-8 0,6-2-1 16,3-3-7-16,12-3-2 15,0 1 0-15,15-1 0 16,-3-3 0-16,9-2 2 16,-3 0-3-16,12 0 0 15,-4 0 1-15,16-2 2 16,-6-1-19-16,6-2-6 16,-7 0-21-16,1-3-10 15,-6 2-24-15,-3 1-11 16,-4 0-36-1,-2-6-29-15,-3 6 71 16</inkml:trace>
  <inkml:trace contextRef="#ctx0" brushRef="#br0" timeOffset="88205.5276">11760 13959 304 0,'0'-8'112'0,"0"8"-60"0,3-10-28 16,-3 7 35-16,3-2-19 16,0 0-3-16,6-3-15 15,-3 2-4-15,3-1-10 16,-3-1-5-16,2 2 0 0,-2 1-2 15,6 5 2-15,-3 0-2 16,0 3 2-16,0-1-2 16,0 4-1-16,-3-1 3 15,-3 5 2-15,0 1-2 16,-6 5 0-16,0-3-1 16,-3 3-2-16,3-3 1 0,-3 0 1 15,0-2-3-15,0 0 0 16,0-3 1-16,3-3 2 15,0 3-3-15,3-6 0 16,0 1-1-16,6-8 0 16,0-3 0-16,9-8 0 15,-3 0-5-15,15-8-3 16,-6 3 3-16,8-8 2 16,-5 3 0-16,0-1 1 15,-3 6 3-15,-3 2 2 16,-3 4 2-16,-6 9 1 15,-1 1-2-15,-5 10 1 16,0 1-2-16,-3 7 2 16,0-3 0-16,0 12 1 0,0-4-2 15,0 6 1-15,0-3-2 16,6 0-1-16,0-2 1 16,3-3 1-16,0-3-3 15,6-8 0-15,0 0-10 16,3-7-5-16,-3-1-28 15,3-7-11-15,-4-1-84 16,4-8-67 0,-3 4 76-16</inkml:trace>
  <inkml:trace contextRef="#ctx0" brushRef="#br0" timeOffset="88658.7009">12468 13600 384 0,'6'0'143'0,"-6"0"-78"0,3 0-71 0,0 0 22 16,6 0-12-16,0 0-3 16,6 5 0-16,-3-2-1 15,6 4 0-15,-3-1 8 0,-1 2 5 0,-2 0-4 16,-3 10-1 0,0-2 0-16,-3 10 2 0,0-4-1 15,-6 9 0-15,0-4 1 16,-6 7 1-16,0-5-1 15,-12 8-1-15,3-5 3 16,-11 0 3-16,2-6-2 16,-9 11 0-16,3-2-7 15,-2-3-2-15,5-6-2 16,-9-2 1-16,6-3-18 16,-5-10-6-16,2-1-32 15,-3-10-14-15,6 0-88 16</inkml:trace>
  <inkml:trace contextRef="#ctx0" brushRef="#br0" timeOffset="96096.9457">13067 13459 236 0,'0'0'88'0,"0"0"-48"0,3 0-25 0,-3 0 24 16,0 8-12-16,0-2-1 16,0 12-9-16,0-2-2 0,-6 24-9 15,3-6-2-15,-12 24 0 0,3-10-2 16,-6 15-2-16,3-10 3 15,0 6 0-15,3-12-4 16,3 1 1-16,0-9-16 16,6-7-4-16,0-3-32 15,12-18-14-15,-3-1 8 16,9-20 7-16,-3 2 20 16,3-8 11-16,-3 0 13 15,0 3 4-15,0 0 42 0,-3 2 19 16,0 1-3-16,0 2-2 15,-1 0-19-15,4 0-7 16,-3 2-13-16,9-4-6 16,0 2-5-16,3-5 0 15,-3 2-2-15,8-7 2 16,-5 2 0-16,0-5 1 16,-3 2-2-16,-6 1-2 15,0 2 3-15,-9 2 2 16,0 1 0-16,-12 11 0 15,3-1 3-15,-15 14 3 16,3-1-4-16,-3 14-2 16,4-6 2-16,-4 12 0 15,3-7-1-15,3 12 1 16,3-6-4-16,3-3-2 0,3-5-3 16,6-2 1-16,0-3 1 15,9-11 0-15,-3-2 0 16,18-14 0-16,-3 6-9 15,11-11-2-15,-8 3-16 16,6-11-8-16,-3 5-14 16,0-7-7-16,-7 2 25 15,-2-10 15-15,0 5 13 16,-3 15 7-16,-3 4 19 16,-3-6 9-16,-3 0-1 15,0 8-1-15,0 0-5 16,-3 19-4-16,0-1-5 0,-3 12-2 15,0-4-2-15,0 9 0 16,0-4 0-16,0 7 0 16,0-7-4-16,0 1-3 15,0-3-2-15,3-10-3 16,0-1-2-16,3-7 1 16,0 0 3-16,5-16 1 15,-2 2-1-15,6-13 1 16,-3 3-4-16,9-16 0 15,-3 8-19-15,3-3-9 16,-3 3-14-16,-4 5-6 16,1 3-35-16,-3 5-14 15,0 3-8 1</inkml:trace>
  <inkml:trace contextRef="#ctx0" brushRef="#br0" timeOffset="96471.9555">13695 13819 256 0,'3'45'96'0,"-3"-45"-52"0,9 5-25 16,-7-5 29-16,4 3-15 15,0-3-4-15,3-5-12 16,0 0-6-16,3-3-6 16,0 0-2-16,3 2 1 0,-3 1 0 15,0-16 0-15,-3 2-2 16,0 9-2-16,0 2-8 16,-1-5-3-16,-2 2 1 15,-3-2 1-15,0 2 6 16,-3 3 1-16,0 3-1 0,-9 5 0 15,3 0 2-15,-8 13 2 16,2-2-2-16,-6 7 0 16,0-2 12-16,0 11 7 15,3-6-3-15,3 3 0 16,3-3-9-16,6 0-2 16,0-2-2-16,9-4 1 15,0-1-4-15,9-9 0 16,-3-2-1-16,3-9 0 15,0 4-22-15,3-20-12 16,-3 7-34-16,3-20-14 16,-4 6-41-1</inkml:trace>
  <inkml:trace contextRef="#ctx0" brushRef="#br0" timeOffset="97050.1761">14117 13322 208 0,'6'-16'77'0,"-6"13"-42"0,0 3 12 16,0 3 37-16,-3 7-20 15,-6 14-7-15,3 0-20 16,0-5-8-16,-11 20-17 16,2-7 3-16,-3 18 3 0,3-7-6 15,-6 18-2-15,3-11-5 16,0 5-4-16,3-7 0 16,4-6-1-16,2-5-14 15,3-8-5-15,3-5-23 16,3-10-9-16,0-4-37 0,6-18-14 15,0 0-10 1,9-2-21-16,-1 2 55 16,1-11 106-16,-3 3 53 15,0 0 12-15,0 3 1 16,3 13-27-16,-3 0-9 16,3 0-33-16,-3 0-4 0,2-10 0 15,-2 2-8-15,3-6-2 16,0 4-6-16,0-3-2 15,0-1-1-15,0 9-2 16,-3 0 3-16,0-11 0 16,-3 3-10-16,-1-1-5 15,-2 4-10-15,-3-1-3 16,0 1 8-16,-6 2 5 16,0 3 8-16,-6 5 2 0,4 0-1 15,-7 2 2-15,0 1 12 16,-6 23 5-16,3-5 9 15,-3 11 5-15,3-5-3 16,0 4-2-16,3-2-7 16,6 1-3-16,1-7-9 15,8-1-4-15,-1-4-1 16,13-5-1-16,-3-2-7 16,9-8 0-16,-3-3-28 15,6-14-9-15,-3 4-40 16,8-19-16-16,-2 5-35 15</inkml:trace>
  <inkml:trace contextRef="#ctx0" brushRef="#br0" timeOffset="97503.349">14656 13272 160 0,'6'-35'63'0,"-3"27"-34"0,0 3 19 0,-3 5 35 15,0 0-12-15,0 5-7 16,-3 14-19-16,0 7-8 15,-3 11-21-15,-3 8 3 0,0-10 4 16,3-4-3-16,-6 9 0 16,3-6-11-16,-3 19-5 15,1-8-3-15,-1-2 1 16,3-9-3-16,3-2 0 16,0-6-1-16,6-13-2 15,0-2 0-15,3-19 3 0,0 3-2 16,0-6-1-16,0 3-2 15,-6-2 1-15,0 2 1 16,-12 2-1-16,3 1 4 16,-15 5 0-16,6 0 3 15,-5 19 1-15,5-3 3 16,0 13 3-16,3-5-4 16,3 2-1-16,3-2 0 15,9 0 2-15,0-3-3 16,9-3-2-16,0-2 0 15,15-8 1-15,-3-3-1 0,9-7 2 16,-3-1-2-16,-1-2-1 16,-2 0-21-16,-3-17-11 15,-3 4-59-15,-3-1-24 16,-3 3-44 0</inkml:trace>
  <inkml:trace contextRef="#ctx0" brushRef="#br0" timeOffset="106340.1712">10105 7445 140 0,'-15'-2'52'0,"15"2"-28"0,-18-3 11 0,15 3 29 15,-6 0-10-15,3 0-4 16,-9 8-15-16,3-3-7 16,-5 9-16-16,2-1-1 0,-6 8 0 15,6-5-6-15,0 24-1 16,3-9 0-16,3 14 2 16,0-8-3-16,6 6-2 0,0-9-3 15,9-2 1-15,0-6-1 16,15 1 0-16,-3-6-9 15,9-5-3-15,0-3-42 16,2-5-15-16,-5 0-52 16</inkml:trace>
  <inkml:trace contextRef="#ctx0" brushRef="#br0" timeOffset="106840.1127">10313 7533 236 0,'-9'0'88'0,"9"0"-48"0,0-3-23 0,0 3 27 16,6-3-14-16,-3 1-3 15,12-1-4-15,-3 0-3 16,6-2-10-16,-3 3-2 0,6-1 2 16,-4 0-6-16,1 3-2 15,-3 0 1-15,0 6 2 16,-3-1 0-16,-3 3 0 16,-3 0-3-16,-6 5 1 0,0-2-2 15,-12 15-1-15,0-2 3 16,-9 8 0-16,3-6-4 15,-2 6-1-15,2-3 9 16,0-3 5-16,3-5 1 16,3-2 0-16,0-3-5 15,6-3 0-15,0-2-3 16,9-3 0-16,0 0-6 16,15-3-1-16,-3-3 1 15,9-2 2-15,-3 0-7 16,5 0-3-16,-2 0-37 0,3 0-15 15,-3 0-64 1,3 3-64-16,-4 0 62 16</inkml:trace>
  <inkml:trace contextRef="#ctx0" brushRef="#br0" timeOffset="107355.7938">10661 7911 264 0,'-8'-5'101'0,"8"5"-54"0,-3-11-28 0,3 9 29 16,0-6-24-16,0 2-7 16,3-4-14-16,0 2-2 15,2-13-1-15,1 2 0 0,3-15 0 16,0 5 0-16,0-3 0 16,0 3 2-16,0-6 1 15,-3 6-1-15,3-3-2 0,0 6 1 16,-3 2-1-16,0 3 0 15,0 3 2-15,-3 2-1 16,3 2-1-16,0 4 1 16,0 5-1-16,0-1-3 15,-1 12 2-15,-2-1 1 16,0 11 2-16,0-3-1 16,0 19 2-16,-3-6-2 15,-3 16-1-15,0-4 7 16,6 4 3-16,0-2 1 15,0-6 3-15,0-2 2 16,0-6-1-16,0-5 1 0,3-2 0 16,0-3-2-16,3-11-1 15,-3-2-5-15,6-14-3 16,-3 3-2-16,9-24-3 16,-3 6-2-16,3-8 1 15,-4 4 1-15,4-4 2 16,-3 8-1-16,0-4-1 15,-3 7-24-15,0-1-9 16,-3 5-36-16,3 3-16 16,-3 3-68-1</inkml:trace>
  <inkml:trace contextRef="#ctx0" brushRef="#br0" timeOffset="107558.936">11135 7691 312 0,'12'3'118'0,"-12"-3"-64"0,32 8-39 16,-26-8 29-16,6-3-15 15,0 1-5-15,3-1-11 16,-3 0-6-16,3-2-4 16,0 0 0-16,0 0 0 0,-3-1-12 15,-1 4-7-15,-2 2-42 16,0-11-20-16,0 3-69 15</inkml:trace>
  <inkml:trace contextRef="#ctx0" brushRef="#br0" timeOffset="107762.0524">11269 7564 228 0,'-12'11'88'0,"12"-11"-48"0,-12 40-12 0,12-35 30 15,-3 19-17-15,0-6-6 16,-6 4-12-16,3-4-4 15,-3 14-11-15,0-8-3 0,0 5 1 16,3-5-3-16,0 2-2 16,3-5-9-16,3 3-5 15,0-6-48-15,9-10-23 16,-3 0-53 0</inkml:trace>
  <inkml:trace contextRef="#ctx0" brushRef="#br0" timeOffset="108168.3832">11480 7559 344 0,'3'0'129'0,"-3"0"-70"0,12-2-38 16,-9-1 35-16,6 3-26 15,-3 0-8-15,9 0-12 16,0 0-5-16,2 3-2 15,-2-1 0-15,3 1 0 0,-3-1-4 16,0 6 1-16,-3-2 0 16,-3 12 2-16,0-2-6 0,-9 11-1 15,0-6-3-15,-6 0 2 16,0-3-3-16,-12 11 1 16,3-7 4-16,-6 4 2 15,3-2 2-15,0 2 2 16,4-2 3-16,-1-5 4 15,3-3 7-15,0 2 2 16,3-2-9-16,3-3-3 16,3-2-4-16,9-6-2 15,0 0 1-15,12 1-1 16,-3-1 0-16,14-5 2 16,-5 0-28-16,6-5-11 15,-3-1-31-15,0-4-12 16,-4 2-78-16</inkml:trace>
  <inkml:trace contextRef="#ctx0" brushRef="#br0" timeOffset="108574.6757">11873 7739 244 0,'0'-8'90'0,"0"8"-48"0,3 5-7 16,-3-5 34-16,0 6-22 15,0-4-9-15,0 6-11 16,0 0-6-16,0 5-11 15,0-2-2-15,-3 8 2 0,0-4-4 16,0 4-1-16,0-3-2 0,0 0-3 16,0-3 1-16,0-2-1 15,0-4-3-15,3-4 2 16,0 0-1-16,3-11-2 16,0 0-13-16,6-5-4 15,-3-1-7-15,6-9 0 16,-3 1 4-16,9-9 2 15,-3 4 8-15,2 1 6 16,-2 2 7-16,0 0 3 16,-3 8 13-16,-3 6 5 15,0 2-4-15,0 18-1 16,-3-2-1-16,0 11 2 16,0-3-5-16,0 7-1 15,0-4-6-15,0 2-1 16,0-2-3-16,-1-1-1 15,-2-2-45-15,3-5-20 0,-3-3-87 16</inkml:trace>
  <inkml:trace contextRef="#ctx0" brushRef="#br0" timeOffset="109340.3806">12156 7395 200 0,'-3'-13'74'0,"3"13"-40"0,18 8-11 0,-15-8 26 16,6 2-18-16,-1 1-8 15,4 5 0-15,0-3-1 16,6 9-11-16,-3-4 7 0,9 9 2 15,-3-3-4-15,2-1 1 16,-5-1-1-16,-3 23-1 16,0-6-3-16,-6 9-2 15,-3-5-4-15,-9 7 1 16,0-5-2-16,-9 0 2 16,0-5-4-16,-6-3 0 15,0-5-1-15,-8-1 1 16,2-4-13-16,-12-1-6 15,6-2-29-15,-5-5-13 0,5-3-45 16,6-3-17-16,6 0 6 16</inkml:trace>
  <inkml:trace contextRef="#ctx0" brushRef="#br0" timeOffset="112356.293">12757 7173 236 0,'0'5'90'0,"0"-5"-48"0,-3-10-23 16,3 7 29-16,0 3-17 15,0 0-5-15,-3 21-13 16,0-2-4-16,-6 15-5 15,0-5-3-15,-3 24 2 0,3-8-2 16,-3 19-1-16,4-9 1 16,-4 3 1-16,0-7-3 15,6 1 0-15,0-7-1 16,3 0 0-16,0-10 2 0,0-9 0 16,0-2-14-16,6-11-5 15,0-2 3-15,6-16 2 16,0 2 5-16,6-10 4 15,-4 2 3-15,10-10 1 16,-3 2-2-16,0 1 2 16,-3 2 1-16,3 3 2 15,-3 2 8-15,3 1 3 16,-1 2-2-16,4-11-1 16,-3 3-9-16,3 6 0 15,-3-1 1-15,3-5 1 16,-4 0-1-16,-2 1 1 15,0 1-2-15,-3-4-1 16,0 2 1-16,-3-3-1 16,0 4-3-16,-3 1 0 0,-3 4-1 15,-3 2 3-15,0 0 0 16,-9 5 1-16,3 1 0 16,-9 9 0-16,3-1 0 15,-6 12 0-15,3-2 4 16,-2 19 2-16,2-6 4 15,0 2 1-15,3-4 3 16,0 2 4-16,3-5-4 16,6 5 2-16,0-5-9 15,6-3-4-15,0-5-5 16,9-6 1-16,-3-2 1 0,6-8 2 16,0 0-1-16,3-10-1 15,-4 2 1-15,4-11-1 16,-3 3-11-16,0-13-3 15,0 0-11-15,0 0-2 16,-3 5-1-16,0-2 2 16,0 2 8-16,-4 3 4 15,1 2 10-15,-3 3 5 16,0 3-3-16,0 0 2 16,0 2 0-16,-3 3 2 15,0 0-1-15,0 3-1 16,0 3 5-16,0 2 4 15,0 0 1-15,-3 5 2 16,0 0-2-16,0 3 1 16,0 0-2-16,0 3 2 15,0-3-2-15,0 7 0 0,0-1-1 16,0 15 0-16,0-3-2 16,0 3-1-16,0-5-1 15,0 0 2-15,0-6-3 16,0 4 0-16,0-7-1 15,3-1-2-15,0-4 1 16,3 1 1-16,0-3-1 16,6-6 2-16,0 1 0 15,3-3 3-15,-1 0-3 16,1-8-2-16,-3 3 2 16,3-16 0-16,-3 2-12 0,3-10-4 15,-3 5-1-15,0-2 3 16,0 5 0-16,0-1 2 15,-3 4 0-15,-1 2 3 16,1 3 4-16,-3 5 1 16,0 3 3-16,0 2 1 15,0 0-4-15,3 3-1 16,0 0 3-16,0 3 1 16,-3-3 2-16,3 3 2 15,-3-3-1-15,0 0 2 16,0 0-4-16,0 0 0 15,0 0-3-15,3-3-1 16,-4 0 1-16,4-2 0 16,-3 0 2-16,3-6 1 15,-3 3-10-15,0-2-5 0,0 2 3 16,-3 0 3-16,0 0-3 16,-6 3 1-16,0-1 2 15,-3 6 3-15,0 0 0 16,-6 6-1-16,3-4 5 15,-2 9 1-15,2-1 4 16,0 4 1-16,0-4 3 16,3 22 1-16,0-6-1 15,3 1 1-15,0-3-6 16,3-1-1-16,0-4-4 16,6-3-1-16,-3-3 1 0,6-16 0 15,-3 1-9-15,3-17-2 16,0 3-10-16,5-13-4 15,-2 5-11-15,6-13-4 16,-3 6 5-16,9-22 6 16,-3 8 17-16,3 0 7 15,-4 5 1-15,-2 0 3 16,-3 9 21-16,-3 4 10 16,0 6 8-16,-6 10 4 15,0 1-17-15,-6 23-6 16,0-2-10-16,-3 15-1 15,0-5-1-15,-6 16 1 16,0-5-2-16,0 5 1 16,0-5-4-16,3 8 0 15,0-6-1-15,3-2-2 0,3-6-2 16,9-10 1-16,0-3-4 16,6-13 1-16,-3 0-5 15,6-8 1-15,-3 0 4 16,3-10 4-16,-4 2-1 15,4-2 0-15,-3 2 3 16,0 0 1-16,0 0-1 16,-3-5-2-16,0 2 1 15,-3-5-1-15,0 3 0 16,0-5 0-16,-4 5 0 16,1-1 0-16,0 4 2 15,-6 5 1-15,0 2-1 0,-6 8 1 16,0 1 4-16,-5 15 4 15,2 0-2-15,-3 6 0 16,0-3-3-16,0 10 1 16,3-2-2-16,0 2 2 15,0-2 0-15,6-3 1 16,0-2-7-16,6-3-2 16,0 0 0-16,6-6 0 15,-3-2-13-15,6-5-3 16,0-3-20-16,0-11-9 15,0 3-22-15,3-13-9 16,-4 3-21 0,4-14-22-16,0 5 50 15</inkml:trace>
  <inkml:trace contextRef="#ctx0" brushRef="#br0" timeOffset="112825.1283">14013 7099 220 0,'15'-27'85'0,"-15"27"-46"0,3-16-21 15,0 14 23-15,0-3-6 16,-3 2 2-16,0 3-4 15,0 0 0-15,-6 10-18 16,3 1 0-16,-6 18-1 0,0-5-3 16,-3 18-1-16,3-5-6 15,-3 14-3-15,0-9 0 16,1 6-1-16,2-9 0 16,0 4 2-16,3-9-3 15,0-5 0-15,0-5-1 0,3-8-2 16,0-3-8-16,3-10-5 15,0-3 2-15,0-6 1 16,0 1 4-16,-3-3 4 16,0 0-2-16,-6 0 3 15,3 3-2-15,-6 5 2 16,3 0 3-16,-3 8 1 16,3-3 1-16,0 6 2 15,3-1 1-15,1 9 1 16,2-3-2-16,0 2-2 15,0-2-2-15,6-3 1 16,0-2 7-16,0-3 4 16,0-3-3-16,2-2-2 15,-2-3-2-15,0-3 0 16,0 1-4-16,0-4 0 0,0 1-10 16,0-6-5-16,0 3-14 15,0 3-4-15,0 0-15 16,-3 0-7-16,0-1-46 15,0 6-29 1,0 0 62-16</inkml:trace>
  <inkml:trace contextRef="#ctx0" brushRef="#br0" timeOffset="117309.949">9760 10800 284 0,'-9'3'107'0,"9"-3"-58"0,6-5-40 0,-3 2 25 16,3-5-15-16,-1 3-1 15,4-8-4-15,0 2 1 16,3-5-8-16,0 3-2 0,3-6-1 16,0 3-2-16,0 6-2 0,0 2 3 15,0 8 2-15,-4 0 0 16,1 13 2-16,-3-2-6 16,-6 15-1-16,-3-2 4 15,-6 10 2-15,0-4 2 16,-6 7 2-16,1-3 1 15,-1-2 3-15,0-6-3 16,0-2-1-16,3-5-11 16,6-4-4-16,0-1 0 15,6-17 1-15,0 0-3 0,9-20 2 16,0 4-2-16,15-15 2 16,-4 4 3-16,10-7 1 15,-6 8 1-15,3 3 2 16,-7 5-1-16,-2 7-1 15,-3 4 3-15,-3 13 2 16,-3-1 4-16,-3 11 2 16,-3-2-1-16,-3 13-1 15,0-3-3-15,-3 11-1 16,0-6-3-16,0 1-2 16,0-4-2-16,3-1 1 15,0-4-12-15,3-5-7 16,0-2-38-16,6-6-15 15,-4 1-88 1</inkml:trace>
  <inkml:trace contextRef="#ctx0" brushRef="#br0" timeOffset="122373.0184">10626 10911 208 0,'-3'3'77'0,"3"-3"-42"0,3 0-10 15,-3 0 27-15,3-3-19 16,0 1-7-16,6-4-11 15,-3 1-2-15,6-8-8 16,-1 2-1-16,10-2 2 0,-3 5-3 0,3-10 0 16,-3 2 1-16,0-5 2 15,0 2-1-15,-4-2 0 16,-2 2-3-16,-6 1 1 16,-3 2-2-16,-9 3 2 15,0 0-2-15,-9 7 2 16,4 1-2-16,-10 8-1 15,3-1 1-15,0 12-1 16,3-4 2-16,0 14 1 16,3-6 1-16,3 22 0 15,0-5 4-15,4-4 5 16,2-2-5-16,3 0 0 16,0-5-2-16,8-3 1 15,1-2-2-15,12-8 0 16,-3-1-3-16,12-5 1 15,-6 1-2-15,8-19-1 0,-5 2-8 16,3-2-3-16,-3 2-29 16,0-10-14-16,-7 2-52 15,1-4-22-15,-3-1 19 16</inkml:trace>
  <inkml:trace contextRef="#ctx0" brushRef="#br0" timeOffset="122888.6984">11004 10615 320 0,'-21'-34'121'0,"21"34"-66"0,-9 13-51 0,9-13 24 16,0-13-18-16,0 2-6 16,3-10-2-16,0 2-2 15,6-4 0-15,-3 1-3 0,3-1 2 16,0 4 1-16,6 1 0 15,-3 2 0-15,8 5 0 16,-5 1 0-16,6 10 2 16,-3 0-1-16,0 10-1 15,-3-2 1-15,-3 24 1 16,-1-6 5-16,-8 3 6 16,0-5-3-16,-6 8 0 15,0-6-9-15,-2 4 0 16,-1-7-1-16,-3-2 0 15,0-2-18-15,-3-6-5 16,0-2-33-16,-3-9-12 0,3 1-15 16,-3-6-6-16,3 1 16 15,0-3 39 1,3-1 54-16,7 4 40 16,2-1 19-16,0-8-12 15,0 3-5-15,2 0-23 16,1 1-7-16,3 7-18 15,3 0-2-15,0 0-1 0,0 0-6 16,3 0-3-16,0 0 1 16,6-3 2-16,0 0-26 0,0 1-13 15,-4 2-54-15,1 2-23 16,-3-2-2 0</inkml:trace>
  <inkml:trace contextRef="#ctx0" brushRef="#br0" timeOffset="123904.5572">11397 10448 168 0,'0'-8'63'0,"0"8"-34"0,3-2-16 0,-3 2 17 15,0-5 7-15,0 2 4 16,0 6-10-16,0-1-7 16,-3-4-13-16,3-1 6 0,-3 21 3 0,0-2-10 15,-6 5-3-15,3-5-5 16,-6 3-2-16,3-3-39 16,0 2-16-16,0-2-72 15</inkml:trace>
  <inkml:trace contextRef="#ctx0" brushRef="#br0" timeOffset="124310.7283">11480 10745 304 0,'-12'8'115'0,"12"-8"-62"0,-6 0-40 0,6 0 28 15,-3 0-19-15,0 0-4 16,0 2-11-16,0 1-3 15,-6 2-2-15,3 1-2 0,-3 1 1 16,4-1-4-16,-4 7 2 16,3-2 1-16,3-1 0 15,0-2-3-15,3 8 0 16,0-3-1-16,6 6 3 16,0-6-2-16,3 5-1 15,-4-2 3-15,7 0 2 16,-3-3 0-16,3 3-1 15,-3-2 5-15,0-4 4 16,-3 1 15-16,-3-1 9 16,0 1-11-16,-6 2-2 0,0-2-8 15,-3 2-2-15,0-2-6 16,-6-1-1-16,3-2-3 16,-12-5-1-16,4-1-28 15,-16-4-13-15,3-1-38 16,-6-2-17-16,7 2-52 15</inkml:trace>
  <inkml:trace contextRef="#ctx0" brushRef="#br0" timeOffset="125467.1017">2780 11234 188 0,'-30'-5'71'0,"30"5"-38"0,-27-11-6 16,24 9 27-16,-6-4-8 16,0 1-2-16,-6 0-8 0,3 0-2 15,-5 5-19-15,2 0 0 0,-3 7 1 16,3-1-8-16,-3 10-2 15,3 0-4-15,0 13-2 16,6-6-2-16,-3 7 1 16,6-4 1-16,6 0 0 15,0-4-3-15,6-1 0 16,3-3-1-16,6-2 3 16,3-3 0-16,15-2 1 15,-3-3 0-15,5 0 2 16,-2 0-1-16,-3 5-1 15,-3-2 5-15,-7 4 1 16,-2-1 11-16,-12 2 4 16,-3-3 0-16,-15 16-1 15,0-5-6-15,-14 5-1 16,2-5-6-16,-6-3-2 0,3-3-5 16,-11-7 0-16,5-3-2 15,0-11 0-15,6 1-9 16,6-12-3-16,1 4-26 15,14-3-12-15,0-1-23 16,15-4-8-16,0 2-57 16</inkml:trace>
  <inkml:trace contextRef="#ctx0" brushRef="#br0" timeOffset="125717.1339">3080 11372 304 0,'-21'16'115'0,"21"-16"-62"0,-12 26-35 0,12-23 31 16,-3 10-27-16,0-2-9 16,1 10-8-16,-1-3-5 15,3 9 1-15,0-9-1 0,0 1 0 16,0-3-3-16,0 5 2 15,0-5-52-15,0-6-24 16,0-2-67 0</inkml:trace>
  <inkml:trace contextRef="#ctx0" brushRef="#br0" timeOffset="125904.6488">2985 11086 400 0,'-6'0'151'0,"6"0"-82"0,-6 3-69 16,6-3 29-16,0 0-22 16,0 0-4-16,0 0-4 15,0 0-1-15,3 2 2 16,-3 1-27-16,6 0-9 0,0-1-55 16,6 4-21-16,-3-1-26 15</inkml:trace>
  <inkml:trace contextRef="#ctx0" brushRef="#br0" timeOffset="126639.1147">3292 11718 340 0,'-15'35'126'0,"15"-35"-68"0,-12 13-48 16,12-13 28-16,0 5-21 15,0-2-7-15,3-6-6 16,-3 3-4-16,6-5 1 16,-3 0 1-16,6-3 1 0,-3 3 1 15,2-11 0-15,1 0-5 0,-3-3 1 16,0 3 0-16,0-5 2 15,0 3 1-15,0-6 3 16,-3 3-5 0,0-6-1-16,0 6 0 0,0 0 2 15,0 2-1-15,-3 1-1 16,0 5 1-16,0 5 1 16,0 0-1-16,3 13 2 15,0 0-2-15,0 14 2 16,0-1-4-16,0 4 0 15,0-4 3-15,0 19 1 16,0-5-1-16,3 8 1 16,-3-6 0-16,3 3 1 15,0-5 4-15,0-3 5 16,0-5-7-16,3-6-1 16,-4-2-3-16,4-8 1 0,-3-3 0 15,3-13 1-15,-3 3-2 16,3-24-2-16,0 5 1 15,0-8 1-15,-3 6-1 16,3-14 2-16,0 6-18 16,3-6-6-16,-3 8-34 15,6-5-13-15,-4 6-48 16,7-1-21-16,-3 5 20 16</inkml:trace>
  <inkml:trace contextRef="#ctx0" brushRef="#br0" timeOffset="126998.514">3711 11396 384 0,'-15'8'145'0,"15"-8"-78"0,6-3-65 0,-3 3 30 16,6-5-19-16,-3 2-4 16,6-2-6-16,-3-1-3 0,9-2 1 15,-3 1 3-15,9-1 5 16,-7 0-5-16,10 0-2 0,-3 0 1 15,3 0 2-15,-3 0-2 16,-1 0-2-16,-2 3-25 16,-3-1-9-16,-3 1-36 15,-3-3-16-15,-3 0-68 16</inkml:trace>
  <inkml:trace contextRef="#ctx0" brushRef="#br0" timeOffset="127357.8987">3836 11131 200 0,'-3'-3'77'0,"3"3"-42"0,0-2-21 0,0-1 22 16,0 0 4-16,0 3 3 15,0 0 3-15,0 0 3 16,0 3-26-16,0 0-2 0,3 5 0 16,0 0-6-16,0 5 0 15,-3-3-3-15,0 17 0 16,0-6-4-16,0 19-3 16,0-6 2-16,-3 11 0 15,0-8-6-15,0 3 0 0,0-8 1 16,0-3 1-16,0-5-4 15,0-1 1-15,3-4-33 16,0-3-13-16,0-3-45 16,3-5-20-16,0 0-32 15</inkml:trace>
  <inkml:trace contextRef="#ctx0" brushRef="#br0" timeOffset="128545.5529">4271 10962 308 0,'-9'8'115'0,"9"-8"-62"0,-3-29-44 0,3 23 25 15,0 1-10-15,0 0-2 16,0 18-6-16,0-3 0 0,-3 9-9 15,0-3 2-15,-3 21 2 0,0-5-4 16,-3 39-2-16,0-13-2 16,-6 27 0-16,3-14 2 15,-5 14 4-15,2-13-2 16,0-6-2-16,3-11-2 16,3-7-3-16,0-8-6 15,9-22-1-15,0-2-8 16,3-29-3-16,0-1-6 15,6-20-2-15,-3 5 3 0,6-29 1 16,-3 7 6 0,3-17 2-16,-1 12 6 0,1-7 5 15,0 10 2-15,0-5 3 16,-3 7-1-16,0 6 2 16,-3 6 0-16,0 7 3 15,0 5 8-15,0 17 5 16,0 2-5-16,3 16-1 15,0-3-7-15,3 19-2 16,-3-3 0-16,2 21 0 16,-2-5-2-16,3 19-2 15,-3-8 1-15,0 5 1 16,-3-8-1-16,0-3-1 16,0-8 3-16,-6-2 0 15,0-3-19-15,-12-10-7 16,3-4-1-16,-6-9 1 0,3-1 11 15,-8-10 6-15,2-1 5 16,-12-9 3-16,6 1 12 16,-3-4 8-16,3 5-5 15,7-3-2-15,-1 0-11 16,12 0-2-16,0 3-4 16,12 0 0-16,0 2 2 15,12-2 2-15,-3 2-1 16,14-2 2-16,-5 2-9 15,12-2-1-15,-6 0-12 0,2-3-5 16,-2 3 10-16,0-3 8 16,-3 3 4-16,-7-1 2 15,-2 4 2-15,-3-1 1 16,-3 3 1-16,-6 3 2 16,0 0 6-16,-6 5 2 15,0 0-1-15,-3 2 0 16,0 1-3-16,-3 5-1 15,0 0-1-15,3 8 0 16,0-3-2-16,3 6 1 16,0-4-6-16,6 1-1 15,-3-2-2-15,9 1-2 16,-3-1 3-16,6-4 0 16,-3 1-2-16,3 5 2 15,0-3 3-15,-1-3 3 16,-2 1-2-16,-3 0 0 0,0-1-1 15,-6 1 1-15,0-1 7 16,-6 1 5-16,0 0-7 16,-12-1-2-16,3 3-2 15,-5-2 2-15,2-3-5 16,-6 2-1-16,3-2-5 16,0-2-1-16,0-1-52 15,3-5-22-15,3 0-82 16</inkml:trace>
  <inkml:trace contextRef="#ctx0" brushRef="#br0" timeOffset="129748.8093">4720 11475 292 0,'-35'3'110'0,"35"-3"-60"0,0-3-45 0,0 3 22 0,3-3-13 15,-1 1-1-15,10-4-5 16,-3 1-3-16,9 2-2 16,-3 1-5-16,9-9 1 0,-3 1 1 15,6-4 0-15,-4 4 2 0,1 2 1 16,-6 3 1-16,-3 13 0 16,0-1 0-16,-6 9 0 15,-3-2 0-15,-9 12 2 16,0-5 3-16,-12 11 5 15,3-6-2-15,-12 6 3 16,3-5-2-16,0-4 0 16,4-1-7-16,-1-7-2 15,3-1-4-15,9-17-1 16,0 0 1-16,18-15 0 16,-3 2-3-16,15-13 0 15,-4 5-5-15,10-24 0 16,-3 6-7-16,6-5-3 15,-7 7 7-15,-2 5 4 0,-3 6 7 16,-6 11 4-16,-3 2-1 16,-9 29 0-16,0 0 12 15,-6 11 5-15,0-3 1 16,-3 14 2-16,0-6-9 16,3 8-3-16,0-3-6 15,3-2-2-15,0-3-1 16,6-10-2-16,0-3 1 15,18-14-1-15,-3 1-3 16,11-16 2-16,-2-1-28 16,3-4-10-16,-3 2-85 15,-1-10-34-15,-2 2 22 16</inkml:trace>
  <inkml:trace contextRef="#ctx0" brushRef="#br0" timeOffset="141214.8625">3467 9070 152 0,'-30'-11'57'0,"30"11"-30"0,-9-10-12 0,9 7 20 15,0 0 1-15,0 1 0 16,0-1-6-16,0 1-4 16,0 4-14-16,0 1 1 0,6 15 3 15,0-2-6-15,6 21-1 16,-3-5-5-16,12 18-3 16,-3-7 2-16,9 15 0 15,-7-8 7-15,7 19 6 16,-3-11-8-16,0-5-4 15,-3-8 1-15,0-5 1 16,-4-9 2-16,1-20 2 16,-3 0-1-16,-3-25 2 15,0 1-4-15,-3-27-2 16,-3 9-2-16,0-38-3 16,0 11 3-16,-3-38 0 0,0 14-1 15,-3-2-2-15,0 10 3 16,-3 2 0-16,0 9-10 15,-3 10-3-15,0 8-39 16,3 13-16-16,0 6-81 16</inkml:trace>
  <inkml:trace contextRef="#ctx0" brushRef="#br0" timeOffset="142621.2673">4012 9205 236 0,'-27'-5'90'0,"27"5"-48"0,-21-11-31 0,18 8 23 16,-6-2-18-16,0 0-6 16,0-1 5-16,1 1 4 15,2 5-10-15,0 0-2 0,0 5-1 16,3-2-3-16,0 21 0 15,0-6 1-15,0 14 2 16,0-5 3-16,3 4 2 16,0-4-3-16,3-1 0 15,-3-2-7-15,6-8-3 16,0 0 3-16,3-13 1 16,0-1-3-16,2-12 1 15,-2-1 0-15,3-21 2 0,-3 6-3 16,0-19 0-16,0 8 1 15,-3-6 2-15,0 6-1 16,-3 0-1-16,0 6 1 16,0 4-1-16,-3 6 0 15,3 21 2-15,0 0-1 16,6 19-1-16,-3-4 1 16,6 17-1-16,-3-5 0 15,2 10 0-15,1-6-3 16,0-2 2-16,0-5 1 0,0-13 2 15,-3-1-10-15,0-28-2 16,0 2-24-16,-3-24-8 16,-3 9-13-16,-3-30-6 15,0 8 2-15,-6-13 3 16,0 8 21 0,-6-19 39-16,3 11 32 15,0 2 30-15,3 11 14 16,3 19-22-16,0 5-10 15,6 31-28-15,0 1-4 0,6 21-1 16,0-3-6-16,0 24-3 16,0-5 1-16,0 21 0 15,0-11-3-15,0 16-3 16,0-5 0-16,0 0-1 16,-1-8 0-16,4-8 2 15,-3-8-21-15,0-24-9 0,0-3-4 16,0-20 1-16,0 2 7 15,0-16 4-15,-3 3 12 16,9-3 4-16,-3 3 4 16,0-3 2-16,0 3 8 15,-1-3 5-15,1 6-3 16,3-6 1-16,-3 3-8 16,0-11-1-16,-3 8-2 15,0-2 1-15,0 4-2 16,-6-4 2-16,0 2-2 15,-3 3 2-15,0 2-2 0,-6 6 2 16,0 3-2-16,-6 10-1 16,0 0 7-16,0 16 5 15,3-3 5-15,0 26 2 16,3-4 1-16,3 12 2 16,0-7-8-16,6 2-1 15,0-7-7-15,6-3-2 16,-3-3-4-16,9-13-3 15,-3-1-3-15,3-15 1 16,0 0-21-16,0-23-11 16,-3 4-11-16,-1-26-4 15,-2 8 7-15,0-10 2 16,0 9 22-16,0-7 10 0,0 8 10 16,0 3 3-1,-3 5 22-15,3 8 11 0,-3 2 6 16,0 11 5-16,0 3-19 15,0 13-8-15,0-3-3 16,0 14 0-16,0-3-1 16,-3 15 4-16,0-4-5 15,0 7 0-15,0-5-6 16,-1-5-3-16,1-5-7 16,0-14-1-16,0-2-1 15,0-25 2-15,0 4-12 16,3-9-4-16,-3 4-1 15,3-17-1-15,0 6 6 16,0-14 6-16,0 8 7 0,0-2 3 16,-3 8 0-16,0 20-2 15,0 1 9-15,0 16 4 16,0-1-2-16,-3 14 1 16,0-3-3-16,3 11 0 15,0-3 1-15,0 27 1 16,0-8-5-16,0-8-4 15,0-6-4-15,3-2 1 16,3-3-10-16,0-13-5 16,0 0-25-16,5-19-9 15,-2 3-20-15,0-8-7 16,-3 3-37 0</inkml:trace>
  <inkml:trace contextRef="#ctx0" brushRef="#br0" timeOffset="143152.5764">4824 8419 248 0,'0'-32'93'0,"0"32"-50"0,0 11-28 16,0-11 26-16,3 0-13 16,-3 0-1-16,3 24-1 15,0-3 3-15,0 8-15 16,0-5 10-16,0 8 3 0,0-6-6 16,3 0 1-16,0-2-13 15,3-5-5-15,0-3-3 16,6-8 1-16,-3 0-3 15,3-11 0-15,-3 0 1 0,0-13 0 16,-1 3 0-16,-2-21 0 16,0 5-5-16,-3-3 1 15,0 5 0-15,0-4 2 16,-3 2-6-16,0-1-2 16,-3 4 1-16,0 2 0 15,0 0 1-15,0 9 2 16,0 1-5-16,-3 9-3 15,0 2 5-15,0 11 5 16,0 0 3-16,0 21 1 16,3-8 11-16,-3 17 7 15,3-7 2-15,0 1 0 16,0-3-4-16,3-2-2 16,0-4-2-16,3-1 0 15,0-7-4-15,6-4-3 16,-3-3 4-16,6-8 2 0,-3 0 0 15,6-21 1-15,-4 2-6 16,1-2-2-16,0 3-4 16,0-6-1-16,-3 3-4 15,-3-3 1-15,0 5-22 16,-3-2-11-16,0 5-46 16,-3 0-22-16,0 3-60 15</inkml:trace>
  <inkml:trace contextRef="#ctx0" brushRef="#br0" timeOffset="146012.2209">5304 7406 176 0,'-30'-8'66'0,"30"8"-36"0,-9-8-18 16,9 5 21-16,3 3-17 15,0 0-6-15,6 16 0 16,0-3 1-16,9 24-6 16,-3-5 1-16,8 40 1 0,-5-12-3 0,9 38-3 15,-6-18 0-15,3 15 1 16,-4-16 1-16,1 14 1 15,-3-14 6-15,-3-18 6 16,-3-8-4-16,-3-8 1 16,0-8-8-16,-9-26-1 15,0-3-2-15,-6-19-2 16,0 0 1-16,3-15 1 16,0 2-3-16,6-21 0 0,0 5-1 15,12-5 0-15,-3 8 2 16,9-2 2-16,-4 4-1 15,10 9-1-15,-6 5 1 16,0 13 1-16,-3 0 1 16,-3 10 3-16,-1 1 1 15,-8 26 3-15,0-2-1 16,-9 7 2-16,0-5-2 16,-11 8 2-16,2-5-2 15,-12-3 2-15,3-2-2 16,-3-6 0-16,3-5-8 15,3-6-2-15,4-2-5 16,2-13 1-16,3 0-15 16,12-11-6-16,0 0-12 15,18-16-1-15,-4 6-10 16,13-9-4-16,-3 6-9 16,6-5-6-16,-6 5 35 15,5-3 18-15,-8 3 13 16,-3 0 40-16,-3 5 17 15,-6 3-1-15,0 2-2 16,-9 3-12-16,0 3-2 16,-6 2-22-16,0 3 0 0,-3 8-2 15,3 0 1-15,-3 14 1 16,3-4-8-16,0 17-3 16,0-3 3-16,0 10 5 15,0-5-3-15,3 3 2 16,0-6-9-16,0-5-2 0,0-2-1 15,3-11 0-15,0-3 0 16,3-18 0-16,0 2 0 16,0-18 2-16,0 5-3 15,0-13 0-15,-1 6-1 16,1-20-2-16,-3 6 0 16,0 6 3-16,0 7 4 15,-3 6 3-15,0 4-5 16,3 28-2-16,-3-1 0 15,3 11 0-15,0-3 1 16,3 11 0-16,0-3 0 16,0 5 0-16,0-4 0 15,6-4 2-15,-3-2-1 16,6-3-1-16,-3-2-4 16,3-6-2-16,-3-2-24 0,2-11-8 15,-2 3-7-15,0-14 0 16,-3 3 3-16,0-16 3 15,0 6 22-15,0-6 9 16,0 6 11-16,-3 2 3 16,0 3 26-16,0 10 11 15,-3 1-13-15,0 10-6 16,0 0-11-16,0 13-3 16,0 0-4-16,0 8-1 15,-3-5 5-15,3 5 4 0,-3-2-5 16,3-3-1-16,0 0-4 15,-1-9-3-15,1 1 0 16,3-13-1-16,0 0 2 16,3-16 1-16,-3 2-4 15,3-21-1-15,-3 9-2 16,3-12 3-16,0 9 0 16,-3 0 3-16,0 4-1 15,0 7 2-15,-3 2-2 16,0 13-1-16,0 0 7 15,3 16 3-15,0 0-1 16,0 15 0-16,0-4-3 16,3-1-1-16,-1-2-3 15,7 5-2-15,-3-2 1 16,6-14-1-16,-3-2 0 16,3-8 2-16,-3-1-14 0,3-15-7 15,-4 3-23-15,4-17-9 16,-3 6-11-16,0-19-3 15,0 9-5 1,0-22-19-16,-3 8 29 16,0-16 21-16,-3 11 15 15,0-3 72-15,-1 8 34 16,-2-2-3-16,0 10-1 16,0 21-22-16,0 5-10 15,0 22-26-15,0-3-4 0,3 26 1 0,-3-4 4 16,3 33 2-16,-3-10 1 15,3 8 0-15,-3-8-7 16,0 0 0-16,0-8-10 16,0-5-2-16,0-3-3 15,0-11-2-15,0-2-2 16,-1-16 1-16,-2 0-10 16,-3-21-3-16,0 3-4 15,-5-6 1-15,-1 3 4 16,-12 15 4-16,3 1 5 15,-12 16 4-15,6-3 12 16,-9 18 7-16,7-5-1 16,2 16 1-16,3-5 5 15,3 0 2-15,3-6-9 16,9-2-3-16,3-3-2 16,12-5 0-16,-3-3-2 0,12-15-1 15,-3-1-3-15,6-13-1 16,-4 3-3-16,7-11-2 15,-6 6-2-15,3-14 1 16,-3 5-26-16,-4-2-11 16,-2 5-32-16,-3 3-13 15,-3 3-77 1,-3 2-35-16,0 3 103 16</inkml:trace>
  <inkml:trace contextRef="#ctx0" brushRef="#br0" timeOffset="149453.7981">4211 9784 176 0,'-9'24'68'0,"9"-24"-36"0,-9 19-9 0,9-17 26 16,-3 9-27-16,0-3-9 15,0 13-7-15,3-5 0 16,-2 16-3-16,2-3-2 0,0 8 2 15,0-6-4-15,2 4 0 16,1-6 1-16,3-3 0 0,0-4 0 16,3-7 0-16,0 1-3 15,6-13 0-15,-3 0-5 16,6-14-2-16,-3 0 2 16,-3-7 3-16,0 2 5 15,-12-8 2-15,0 6 2 16,-3-9 0-16,0 6 11 15,-3-5 5-15,3 5-2 16,-3-1 0-16,3 4-10 16,0-9-3-16,0 6-5 15,6-11-1-15,0 6 1 0,9-6 0 16,-3 6 0-16,11-1 2 16,-2 6-3-16,6 3 0 15,-3 2 3-15,3 5 3 16,-3 1-4-16,-1 15-1 15,-2-2 2-15,-3 20 1 16,0-1 1-16,-9 4 2 16,0-2-3-16,-6 10 0 15,0-5 1-15,-9 0 0 16,3-2 6-16,-9-3 4 16,3-3-7-16,-9-5-4 15,4-3-2-15,-1-10-1 16,3-1-3-16,0-12 0 15,3-1 2-15,6-10 0 16,0 2 1-16,15-23 0 0,-3 5-3 16,12-3 2-16,-3 9 3 15,6-1 1-15,-4 5-6 16,4 9 0-16,-3 2 3 16,0 11 4-16,-3-1-1 15,0 28-2-15,-3-7 0 16,-3 12-1-16,0-6 0 15,-3 8 0-15,-1-2 0 16,1-1 2-16,-3-5-3 16,0-5 0-16,0 0-1 15,0-13 0-15,0-1 2 0,0-12 0 16,0 2 0-16,0-29 2 16,0 8-3-16,0-11 0 15,0 8-1-15,6-10 0 16,-3 5 2-16,3 5 0 15,0 3 2-15,0 10 1 16,0 4-4-16,9 20 1 16,-6 0 0-16,-1 11 2 15,1-3-1-15,-3 24-1 16,0-8 1-16,0 0 1 16,-3-5-1-16,0 0-1 15,0-5-10-15,3-9-6 16,0 1-19-16,0-27-7 15,0 3-5-15,0-19-1 16,0 5-24-16,-1-18-40 16,1 3 29-16</inkml:trace>
  <inkml:trace contextRef="#ctx0" brushRef="#br0" timeOffset="151016.4606">4872 8996 160 0,'3'-8'63'0,"-3"8"-34"0,3 10-1 15,-3-10 25-15,3 16-14 16,0-2-5-16,3 15-4 15,0-5-2-15,0 26-15 16,-3-8 1-16,3 14 2 0,-3-9-2 16,3 4 0-16,-3-9-8 15,3 0-4-15,0-5-4 0,0-10 1 16,-3-3 1-16,-3-14 0 16,0-2-3-16,-3-19 2 15,0 4-1-15,-6-7-2 16,3 1 3-1,-6 3 0-15,3 2-2 0,-3 0 2 16,3 0 1-16,-3 8 0 16,3 0 0-16,0 13 0 15,3-2 0-15,6 7 2 16,0-2-1-16,3 2 2 16,0-2-2-16,6-2 2 15,0-1-4-15,6-3 0 16,-3-2 1-16,3-5 2 15,-3 0-3-15,3-14 0 16,-4 3 1-16,4-13 0 16,-3 2-9-16,3-18-4 0,-3 6-7 15,0-9 0-15,-3 5 13 16,-3 6 6-16,0 6 4 16,-3 4 1-16,0 3-2 15,-3 14 1-15,0-1 4 16,0 21 4-16,0-2-6 15,3 5-1-15,-3-2 2 16,3 5 3-16,0-3-6 16,3 0-2-16,0-2-1 15,5-9 0-15,-2 1 0 16,9-14 0-16,-3 1 0 16,6-12 2-16,-3 4-8 0,0-25-3 15,0 6 0-15,-4-10 3 16,-2 4 1-16,-3-5 0 15,0 6 4-15,-3 5 2 16,-3 5 0-16,-3 11 2 16,0 0-2-16,0 18-1 15,0 0 5-15,3 14 1 16,0-3-2-16,3 15-1 16,-3-4-1-16,6-3-2 15,-3-6 1-15,6-2-1 16,-3 0-3-16,6-8 2 15,-3 0-6-15,2-16 0 0,-2 0-19 16,6-13-6-16,-3 5-1 16,0-8 0-16,-3 3 5 15,0-16 3-15,0 5 14 16,-3-5 6-16,0 5 1 16,-4 1 3-16,-2 1 3 15,-3 9 3-15,0 5 15 16,-3 11 10-16,0 0 1 15,1 15 2-15,-1-2-10 16,0 14-1-16,0-7-4 16,0 7-2-16,0-4-8 15,3 6-3-15,0-6-5 16,6 1-1-16,0-3 1 0,2-8 2 16,1 0-3-1,9-11 0-15,-3 3 1 0,6-21 0 16,-3 5-16-1,6-26-6-15,-6 7-11 0,2-12-3 16,-2 7 9-16,0-18 3 16,-3 10 15-16,0-10 7 15,-3 8 2-15,-3 18 3 16,-3 5 9-16,-3 12 7 16,0 1 1-16,-3 14 3 15,0 0-4-15,3 22 0 16,0-4 1-16,0 14 0 0,-3-6-3 15,0 19 2-15,0-5-6 16,2 8-3 0,1-9-3-16,3 4 0 15,0-9-4-15,6-10 0 0,-6-3-6 16,3-13 0 0,0 0 3-16,0-19 4 0,0 3-17 15,0-21-5-15,-3 5-3 16,-3-10 2-16,0 2 9 15,-9 6 5-15,0 5 6 16,-15 5 2-16,3 2 3 16,-21 12 3-16,10-1 11 15,-1 16 5-15,3-2-7 16,3 0 0-16,4-3-11 16,5 7-2-16,3-1-8 0,15-20 0 15,-3 1 1-15,18-11 1 16,-4 3 3-16,13-6 1 15,-3 4-4-15,0-7 1 16,-3 4-2-16,3-9 0 16,-1 4-5-16,-2-7 0 15,-3 7-2-15,0-6 1 16,-3 5 5-16,-3 5 1 16,-3 3 2-16,0 14 0 15,-4-1 2-15,1 11 3 16,0 0 2-16,0 13 3 15,0-2-7-15,0 7-2 16,0-2 1-16,0 8 1 0,0-6-4 16,0 1 1-16,-3-4 0 15,3-4 2-15,0-3-39 16,3-16-14-16,0 0-48 16,0-13-17-16,-3 2 8 15</inkml:trace>
  <inkml:trace contextRef="#ctx0" brushRef="#br0" timeOffset="152407.2057">5863 8554 236 0,'-9'-3'88'0,"9"3"-48"0,-3 29-27 16,3-26 22-16,0-8-18 15,0 0-7-15,3-3-9 16,0 0-1-16,3-3 0 15,0 0 0-15,3-2 0 0,0 3 0 0,6-6 0 16,-3 3 0-16,3 5 2 16,0 0-1-16,0 10-1 15,-1 1 3-15,4-3 0 16,-3 0-15-16,0 8-6 16,-3 0 0-16,0 8 0 15,0-3 8-15,-3 8 6 16,0-2 3-16,-3 2 1 15,-3-3 0-15,-3 3 2 0,0-2 5 16,-3 0 6-16,0-4 8 16,-6 1 5-16,0 0-3 15,-3-3 0-15,3-2-8 16,-6-3-2-16,3 0-7 16,-3-6-4-16,3 1-1 15,0-11 1-15,0 3-3 16,4-11-2-16,2 3-1 15,6-14 3-15,0 6 0 16,6 0 1-16,0 5 0 16,5-16 0-16,-2 3 2 15,6 3 1-15,-3 5-6 16,6-1 0-16,-3 4 1 16,0 2 1-16,0 3 3 15,0 2 1-15,-1 3-1 16,1 0-2-16,-3 3 1 0,0 0-1 15,-3 2 0-15,0 6 0 16,0-1-7-16,0 6 0 16,-3-2-15-16,0 7-3 15,-3-2 13-15,0 2 8 16,0-3 4-16,-3 11 0 16,0-2 1-16,0-8-1 15,0-3-3-15,0 5 2 16,0-3 1-16,0-2 2 15,0 0-1-15,0 0-1 16,0 0 1-16,-3-3-1 0,0 1 0 16,0-1 2-16,0-2-3 15,0-1 0-15,3 1 1 16,0-3 0-16,0 0 0 16,0-5 0-16,0-1 0 15,-3 6 2-15,0 0-3 16,3-8 0-16,0 0 1 15,-3-13 0-15,0 5 0 16,3-7 0-16,0 1 2 16,0 4 3-16,0 2-2 15,3 0-2-15,0 3 0 16,0 0 1-16,0 2-1 16,0 1-1-16,0 2 3 15,3 0 0-15,-3 0 1 16,3 2 2-16,-3 1 6 15,3 2 2-15,-1 1-5 0,1 2-1 16,-3 0-2-16,3 0 1 16,-3 0-4-16,3 2-2 15,-3 1 0-15,3 0 1 16,-3-1 1-16,0 20 1 16,0-4-2-16,0 1-2 15,-3-3 1-15,0 2 1 16,0-2-3-16,0 2 0 15,0-2 1-15,0-5 2 16,0-3-1-16,0-3-1 0,0 0-2 16,0-10-1-1,0 0 2-15,0-3 0 0,0 0 1 16,3-13 2-16,0 5-3 16,3-3 0-16,-3 4 1 15,3-9 2-15,0 5-1 16,0-5-1-16,0 3-2 15,6-5 1-15,-3 7 1 16,0 1 2-16,0 2-1 16,-1 3-1-16,1 2-2 15,0 3 1-15,-3 0 1 16,0 3 2-16,0 2-3 16,0 3 0-16,0 0 1 15,0 5 0-15,0 1 0 16,0 4 2-16,0 1-3 15,3 2 0-15,-3-2 1 0,3-1 2 16,-3 1-1-16,3-3-1 16,0 0-2-16,-1-3 1 15,1 0-8-15,0-2-4 16,-3 2-24-16,0-5-9 16,0 0-31-16,0-5-14 15,0 2-6 1</inkml:trace>
  <inkml:trace contextRef="#ctx0" brushRef="#br0" timeOffset="154675.2691">5071 9763 180 0,'-17'0'68'0,"17"0"-36"0,-6-5-33 0,6 2 12 15,0 1-1-15,0-1 4 16,3-5-10-16,0 3-2 16,3-9-2-16,0 4 0 0,8-6 2 15,1 3-1-15,6 2 2 16,-3 3-2-16,6 3-1 16,-3 2 16-16,2 19 6 15,-2-3-2-15,0 19 1 16,-3-5-6-16,0 20 1 15,-3-7-7-15,-3 26-3 16,0-10 1-16,-4 10 0 16,1-11 3-16,-3 9 4 15,-3-11-2-15,-3 2 3 16,0-10-4-16,0-10 1 0,0-6-9 16,0-19-2-16,0 1-3 15,0-16 0-15,0-1 2 16,0-20 0-16,0 2 0 15,3-26 0-15,0 5 0 16,3-11 2-16,0 9-3 16,0-1 0-16,0 8 1 15,3 6 2-15,-3 5-3 16,3 13 0-16,0 3 1 16,3 15 2-16,-3 1-1 15,0 21-1-15,0-3 3 0,-4 21 0 16,1-5-1-16,-3 14-2 15,0-9 1-15,-6 6-1 16,3-3 0-16,-6-6 2 16,1-4 1-16,-4-4 3 15,3-4-5-15,-3-22-3 16,3 0-2-16,-6-7 0 16,3-1-11-16,3-13-5 15,3 3-27-15,6-16-12 16,-3 5-31-1,12-5-53-15,-3 5 40 16</inkml:trace>
  <inkml:trace contextRef="#ctx0" brushRef="#br0" timeOffset="155065.9868">5610 10099 208 0,'-15'-21'77'0,"15"21"-42"0,-12-29-34 15,12 24 16-15,-3-6-11 16,1 3-1-16,2-13-3 15,0 5-2-15,5-8 1 16,1 6-1-16,6-3 0 0,-3 2 0 16,9 3 2-16,-3 3-1 15,3 10 2-15,0 1-2 16,0 10 2-16,-4-1 2 16,-2 9 4-16,0-2 2 15,-3 15 1-15,-3-5-4 0,0 7-3 16,-3-2 0-16,-6 6-1 15,0-6 4-15,-3-3 3 16,0-2 0-16,-12-5 1 16,6-3-6-16,-5-6-4 15,2-2-4-15,-3-11-1 16,3 1-1-16,3-14 3 16,0 3 0-16,6-11 3 15,0 3-14-15,6-6-7 16,0 6-19-16,12-8-8 15,-3 2-42 1,6-2-39-16,0 6 50 0</inkml:trace>
  <inkml:trace contextRef="#ctx0" brushRef="#br0" timeOffset="156691.1126">5783 9726 228 0,'-6'-3'88'0,"6"3"-48"0,-6 14-34 16,6-14 22-16,-3 8-6 16,0 0-1-16,3 5-7 15,0 0-1-15,0 6-8 16,0-4 4-16,3 7 1 0,0-4 1 16,0 6 1-16,0-3-4 15,0 3 0-15,0-3-5 16,0-2-2-16,0-4 0 0,3-1-1 15,0-4 0-15,0-4 2 16,0-1-1-16,3-10-1 16,-3 2 1-1,-1-8-1-15,1 1-3 0,0-9 2 16,-3 3-32-16,0-5-13 16,0 3-6-16,-3-4-1 15,0 4 10-15,-3-3 4 16,3 5 19-16,-3-3 12 15,0 4 6-15,0-1 2 16,0 2 0-16,3 1 2 16,0 3 21-16,0 2 12 0,0 2-1 15,3 6 3-15,0 0-8 16,3 8-1 0,0-2-4-16,0 7-1 0,0 0-8 15,3 6-4-15,-3-4-6 16,3 9-4-16,-3-3 0 15,0 1 1-15,0-4-1 16,0 1 2-16,-3-3 0 16,0-6 1-16,0 1-5 15,-3-6 1-15,0 0-2 16,0-7 0-16,0-1 2 16,0-13 0-16,0 3 0 15,3-19 0-15,0 6-3 16,6-14 0-16,-3 8 4 15,3-5 1-15,-1 8-3 16,4-5 1-16,-3 5 0 0,0 2 2 16,0 6-1-16,0 2 2 15,-3 6-2-15,3 11 2 16,-3-1 0-16,3 11 1 16,-3 0-5-16,3 16 1 15,-3-6 2-15,3 9 3 16,0-4 0-16,-1 1 2 15,1-3-6-15,3-2-1 16,-3-3 0-16,3-6 2 16,-3-2-3-16,3-8 0 15,-3 0 1-15,3-13 2 0,-3 2-1 16,3-12 2-16,-3 2-9 16,2-9-3-16,-2 7-20 15,0-12-8-15,0 3-12 16,0-13-3-16,0 6 0 15,-3-17 2-15,0 9-7 16,0-12-31 0,-3 9 22-16,0-13 62 15,-3 10 33-15,0-8 29 16,0 8 10-16,-3 8-1 16,3 5-2-16,-3 9-20 15,3 7-8-15,0 24-21 16,0 0-1-16,3 18-1 0,0-2 1 0,3 21 1 15,0-8-8 1,6 22-3-16,0-7 6 0,3 4 4 16,-4-8-7-1,4 2-2-15,-3-7-4 0,0-6-2 16,0-3 1-16,0-10-1 16,-3-3 0-16,-3-8 2 15,0-2-1-15,-9-3 2 16,0 0-7-16,-12 0 1 15,3 0 3-15,-6 8 2 16,0 0 0-16,-2 8-2 16,2 0 3-16,0 5 0 15,3-3 12-15,0 9 5 16,3-6-8-16,3-2-2 16,3-4-11-16,6-4-4 15,0 0 3-15,12-11 2 0,-3 0 1 16,18-16 2-16,-3 3-2 15,8-9-1-15,-5 4 1 16,3-11-1-16,-3 5 0 16,-6 0 2-16,-4 3-1 15,-5 8 2-15,-3 2-15 16,-9 14-7-16,0-1-15 16,-12 14-6-16,3-2 13 15,-17 17 5-15,5-4 7 16,-15 18 4-16,6-6 5 15,-23 25 1-15,8-14 5 0,-23 19 2 16,11-11 11-16,-20 16 6 16,11-10 12-16,-11 5 5 15,11-11-5-15,4-5-2 16,8-8-10-16,10-8-4 16,8-6-13-16,27-9-4 15,3-7-4-15,30-25 1 16,-3-1 3-16,38-26 3 15,-11 8 0-15,29-21-1 16,-11 8 1-16,29-25 1 16,-15 9-1-16,4-3-1 15,-13 11 1-15,9 0 1 16,-11 7-1-16,-4 1-1 16,-11 5-2-16,-9 3 1 15,-7 5-15-15,-8 0-4 0,-3 5-19 16,-9 3-7-16,-3 2-16 15,-3 3-4-15,-4 3-52 16</inkml:trace>
  <inkml:trace contextRef="#ctx0" brushRef="#br1" timeOffset="236981.0145">19981 6623 136 0,'-3'0'52'0,"3"0"-28"0,0 0-2 0,0 0 20 16,3 2-7-16,-3 1-3 15,3 13-1-15,0-3 3 16,-3 27-19-16,0-9 1 0,-3 30 0 16,0-8 5-16,-3 45 2 15,0-16-12-15,-3 50-4 16,3-21-5-16,-3 43-2 16,0-24 1-16,-2 34 1 0,2-27-1 15,-3 19-1-15,3-23 1 16,-6 9-1-16,3-17 0 15,-3 2 0-15,3-19-18 16,-3 3-5-16,3-18-29 16,1-3-11-16,2-13-55 15</inkml:trace>
  <inkml:trace contextRef="#ctx0" brushRef="#br1" timeOffset="237996.6002">19996 6578 236 0,'-3'-8'90'0,"3"8"-48"0,3-3-29 0,-3 3 22 15,6-3-12-15,0 3 0 16,12 0-10-16,-3 0 0 15,14-2-8-15,-2-1-5 0,9-2-1 16,17-1 1-16,1 1 2 16,6 0-1-16,-1 2-1 15,-2 3-21-15,-4 0-9 16,-2 0-14-16,-6 0-3 16,-10 0-5-16,-11 0 0 15,-3 0 23-15,3 0 15 0,-1 0 9 16,-2 0 4-16,-3 0 1 15,-3 0 0-15,-3 0 4 16,-3 0 2-16,0 0 11 16,-3 0 6-16,-3 0 3 15,3 6 4-15,-3-1-5 16,0 5-1-16,0-2 2 16,0 13 1-16,0-5-6 15,0 21-2-15,3 30-9 16,-3-20-2-16,-1-7-4 15,-2 21-3-15,0-8 2 16,-2 23 0-16,-1-9-1 0,-3 28-2 16,0-16 3-1,-6 24 0-15,3-15-4 0,-6 23 1 16,3-16-2-16,-3 19 0 16,3-22 2-16,-6 27 0 15,3-18 0-15,1 7 2 16,2-15-3-16,0 10 0 15,0-18 1-15,3 2 0 16,3-13-22-16,3-2-10 16,0-11-46-16,0-3-17 15,0-11 0 1</inkml:trace>
  <inkml:trace contextRef="#ctx0" brushRef="#br1" timeOffset="238403.0371">19919 9059 152 0,'-3'0'57'0,"3"0"-30"0,9-5-5 0,-6 2 20 15,5-2-9-15,1 0-2 16,15 0-16-16,-3 2-6 16,15-2-6-16,-6-1-3 0,11-2 3 15,-8 3-4-15,6 0 0 16,-7-1 1-16,10 1 2 16,-6 3-39-16,5-1-16 15,-5 0-45 1</inkml:trace>
  <inkml:trace contextRef="#ctx0" brushRef="#br1" timeOffset="239106.1245">19847 9004 104 0,'-6'5'41'0,"6"-5"-22"0,-6 11-14 0,6-11 11 16,0 5-9-16,0 0-4 0,0 3-2 15,0 0-1-15,0 5 0 16,0-2 0 0,0 2 0-16,0-2 0 0,0 2 2 15,0-2 3-15,3 2 9 16,0-3 3-16,0 1 11 16,0-3 5-16,0 0-17 15,0-3 0-15,6 3 0 0,0-3 1 16,3 1 1-16,-3-4-5 15,12 1-3-15,-4 0-5 16,19-6-4-16,-6 3 0 16,15-5-1-16,-7-1 0 0,10-2 0 15,-6 0 0-15,14-5 2 16,-8 3-1-16,5-4-1 16,-5 4-4-16,-3-1 0 15,-7 3-3-15,-2 0 0 16,-3 3-3-16,-6 0 1 15,-4 2-6-15,-5 1-1 16,0-1-24-16,-6 0-9 16,0 3-32-1</inkml:trace>
  <inkml:trace contextRef="#ctx0" brushRef="#br1" timeOffset="239356.1504">20701 8901 192 0,'-3'5'71'0,"3"-5"-38"0,0 10-19 16,0-10 20-16,-3 6-6 15,3-1-2-15,0 6-12 16,0-1-6-16,-3 6-5 15,1 0-3-15,-4 2 1 0,3-2-4 16,-3 6 2-16,0-7-32 16,-6 7-15-16,0-4-58 15</inkml:trace>
  <inkml:trace contextRef="#ctx0" brushRef="#br1" timeOffset="239653.0565">20073 9083 220 0,'-23'11'82'0,"23"-11"-44"0,-15 5-27 0,15-5 21 15,-3 3-15-15,0-1-4 0,0 4-11 16,0-1-1-16,0 0-1 16,0 0 0-16,3 1 2 0,0-1-3 15,0 0 0-15,0 1-32 16,12-1-15-16,-3-2-51 16,6-3-29-1,-4 0 64-15</inkml:trace>
  <inkml:trace contextRef="#ctx0" brushRef="#br1" timeOffset="239871.7976">20237 9083 244 0,'-9'8'90'0,"9"-8"-48"0,-12 13-34 0,12-13 24 16,-3 6-11-16,0-1-2 16,0 3-11-16,0-3-5 15,3 3-2-15,0 0-4 0,0 0 0 16,0-3-5-16,6-2 0 15,-3-3-27-15,9-3-12 16,-3 1-6-16,6-6-1 16,-3 0 8-1,6-6-34-15,-3 4 7 16</inkml:trace>
  <inkml:trace contextRef="#ctx0" brushRef="#br1" timeOffset="240184.3595">20389 9054 272 0,'-9'11'104'0,"9"-11"-56"0,-12 16-36 0,12-14 26 15,-3 6-9-15,0-3-2 0,0 6-15 16,0-3-5-16,0 0-5 16,0 0-4-16,3-3 1 0,0 0-17 15,9-2-8-15,-3 0-22 16,15-9-7-16,-3 1-2 16,9-8 0-16,-7 2 5 15,7-5 5 1,-3 1 28-16,-3 1 57 15,-3 1 30-15,-6 5 0 16,0 3-3-16,-7 5-19 16,-2 0-8-16,-3 5-22 15,0-2-6-15,-3 7 1 0,0-2-7 16,1 3 0-16,-1-1-2 0,0 1-2 16,0 0-17-16,0-3-9 15,0-1-92 1,3-4-66-16,0 0 70 15</inkml:trace>
  <inkml:trace contextRef="#ctx0" brushRef="#br1" timeOffset="241934.545">19716 10221 160 0,'0'0'63'0,"3"0"-34"0,-3 5-16 0,0-5 17 15,3 5-2-15,0 3 1 16,-3 11-3-16,0-3-1 16,0 26-14-16,0-7-2 0,-3 25 1 15,3-9-6-15,-6 39 0 16,3-16-2-16,-9 39-2 15,0-15 3-15,-2 35 0 16,2-22-4-16,-3 26 1 16,3-20 0-16,-3 26 2 15,3-19-3-15,0 11 0 0,3-21 1 16,-3 15 0-16,3-20-11 16,6 15-5-16,0-21-14 15,3 8-4-15,0-15-44 16,0 4-47-1,0-12 36-15</inkml:trace>
  <inkml:trace contextRef="#ctx0" brushRef="#br1" timeOffset="242950.281">19776 10300 192 0,'-3'-8'71'0,"3"8"-38"0,15-8-23 0,-12 6 17 16,6-1-4-16,-4 0 0 16,13 1-12-16,-3-1-7 15,9 0-2-15,-3 1-2 0,21-1 0 16,-10 1 0-16,16-1 0 15,-6 0 0-15,5 3 2 16,-5 0-1-16,8 0 2 16,-8 0-2-16,9 0-1 15,-7 0-15-15,1 0-7 16,-6 0-5-16,-1 0 1 0,-5 0-9 16,-3 0-6-16,-6 0 1 15,0 3-8 1,-4 0 20-16,-2-3 16 15,-3 0 7-15,0 0 5 16,-3 0 2-16,0-3 1 16,0 0 1-16,-3 1 9 15,0 2 3-15,-3 0 8 16,0 0 5-16,-1 2-3 16,1 1 2-16,-3 0-1 15,0-1 1-15,0 6-15 16,0-3 1-16,0 11 2 0,0 0-4 0,0 27 1 15,0-9-6 1,0 27 1-16,-3-8-3 0,0 37 2 16,0-14-4-16,0 28-2 15,0-17 2-15,0 24 0 16,0-21-4-16,0 16 1 16,0-16 0-16,0 10 0 15,0-15-9-15,-3 5-2 16,0-16-51-16,0 3-24 15,0-11-3 1</inkml:trace>
  <inkml:trace contextRef="#ctx0" brushRef="#br1" timeOffset="243465.9595">19675 12554 156 0,'-24'0'60'0,"24"0"-32"0,9-2-17 0,-6-1 15 16,9 3 10-16,-4 0 5 16,19 0-16-16,-3 0-6 15,12 0-12-15,-6 0-5 0,20-2 1 16,-5-1-2-16,17 0 2 16,-8 1 0-16,5-6 3 0,-8 2-3 15,12-7 0-15,-10 3-1 16,1-4 1-16,-7 4-18 15,-2-1-4-15,-9 3-42 16,-4-2-15-16,-5 2-18 16</inkml:trace>
  <inkml:trace contextRef="#ctx0" brushRef="#br1" timeOffset="244013.0148">19996 10393 76 0,'-9'2'30'0,"9"-2"-16"0,-15 16 10 16,15-16 16-16,-6 14-12 15,0-4-5-15,-6 14-10 16,0-3-3-16,-14 11-6 15,5-6-3-15,-18 11 2 0,6-5-2 0,1 8-1 16,5-6 1-16,0-2-1 16,6-3-5-16,6-5 1 15,3-6-29 1,18-10-52-16,0-2 7 16</inkml:trace>
  <inkml:trace contextRef="#ctx0" brushRef="#br1" timeOffset="244247.2924">20246 10348 228 0,'-6'3'88'0,"6"-3"-48"0,-36 23-31 0,33-20 22 16,-23 18-10-16,5-2 0 0,-12 20-12 16,3-4-5-16,-11 20-3 15,5-7-1-15,-12 18 0 0,7-8 0 16,-10 6 0-16,9-11 0 15,4 2 0-15,5-10-9 16,12-8-2-16,3-5-23 16,18-13-8-16,0-4-22 15,24-17-10-15,-6-1-4 16</inkml:trace>
  <inkml:trace contextRef="#ctx0" brushRef="#br1" timeOffset="244497.2885">20559 10295 184 0,'-3'3'71'0,"3"-3"-38"0,-24 23-21 0,21-20 21 15,-18 18-6-15,3-2-1 16,-15 28-8-16,4-7-1 16,-25 29-10-16,6-11 0 0,-14 29 0 15,8-13-1-15,-8 24 1 16,8-13-2-16,-5 2 0 15,8-13-6-15,9-5 1 16,7-11-20-16,17-13-9 16,3-8-29-16,24-23-11 15,-3-4-28 1</inkml:trace>
  <inkml:trace contextRef="#ctx0" brushRef="#br1" timeOffset="244747.347">20687 10425 252 0,'-33'50'93'0,"33"-50"-50"0,-72 87-41 15,63-76 17-15,-26 34-1 16,5-6 1-16,-27 38-2 16,10-13 2-16,-25 39-10 15,10-18-5-15,-13 15-1 0,13-13 0 16,-7 9 1-16,13-14-5 15,2-6-1-15,10-9-19 0,17-12-7 16,6-10-18-16,24-24-9 16,0-5-34-1,18-34-38-15,-3 2 48 16</inkml:trace>
  <inkml:trace contextRef="#ctx0" brushRef="#br1" timeOffset="244981.7475">20713 10732 236 0,'-21'37'88'0,"21"-37"-48"0,-77 97-27 0,68-81 22 15,-32 32-12-15,5-8 0 16,-24 42-14-16,10-14-3 16,-25 41-4-16,13-16-2 0,-16 23 1 15,13-13-1-15,-13 8 2 0,13-15-3 16,8-7 0-16,10-12-10 15,17-13-5-15,3-11-25 16,27-22-11-16,0-4-31 16,18-38-40-1,0 1 36-15</inkml:trace>
  <inkml:trace contextRef="#ctx0" brushRef="#br1" timeOffset="245231.7928">20737 11163 220 0,'-24'37'82'0,"24"-37"-44"0,-74 100-29 0,65-86 19 16,-33 33-3-16,7-7 0 15,-25 39-6-15,9-7-1 16,-23 28-10-16,12-15-1 0,-10 15 0 16,13-12 5-16,-1 2 3 15,9-16-11-15,13-3-4 16,5-13-27-16,18-13-12 15,3-8-7-15,21-29-2 16,-3 0-13-16,36-39-4 16,-7 4-16-1</inkml:trace>
  <inkml:trace contextRef="#ctx0" brushRef="#br1" timeOffset="245419.2935">20782 11512 224 0,'-27'26'85'0,"27"-26"-46"0,-45 75-24 15,39-65 26-15,-29 30-11 16,2-6-2-16,-15 30-8 16,7-9-2-16,-19 25-10 15,10-12-3-15,-16 20-1 0,9-14-2 16,4 8-2-16,8-13-2 16,7-3-1-16,5-11-53 15,12-7-25-15,3-8-45 16</inkml:trace>
  <inkml:trace contextRef="#ctx0" brushRef="#br1" timeOffset="247407.4274">19797 9620 168 0,'-6'-24'66'0,"6"24"-36"0,-3-10 7 0,3 7 28 16,0 1-21-16,0 2-8 15,0 5-17-15,0 0-5 16,0 19-8-16,0-8-2 0,0 18 2 16,0-5-3-16,-3 16-2 15,0-8 0-15,-3 8-1 16,3-5-11-16,-3 0-5 16,3-6-39-16,0-7-16 15,0-6-43 1</inkml:trace>
  <inkml:trace contextRef="#ctx0" brushRef="#br1" timeOffset="247923.0764">19797 9530 240 0,'-3'-16'90'0,"3"16"-48"0,3-10-34 0,0 7 24 0,0 1-18 15,-1-1-5-15,7 0-8 16,0 1-1-16,6 2 0 15,-3 0 0-15,3 0 2 0,0 0-1 16,0 2 2-16,0 1-2 16,-3 2 2-16,-4 0 2 15,-2 6 2-15,-3 0-1 16,-6 10-1-16,0-5-6 16,-5 8 1-16,-1-3 0 15,-6 2 0-15,3-4 2 16,0 2 1-16,0-2-4 15,3-3 1-15,0-3-2 0,9 0 0 16,0-2 2 0,9-3 0-16,-3-1-3 0,3-1 2 15,0-1 1-15,3 3 0 16,-3 0 2-16,0 3 1 16,0-1-1-16,-6 3 1 15,0 1 11-15,-6 4 8 16,3-2-5-16,-9 2 1 15,0-2-9-15,-6 3-1 16,0-3-4-16,-6 0-1 16,3-3-3-16,0-3-1 15,4 1-12-15,5-6-7 16,0 1-29-16,12-9-13 16,0 0-12-16,11-5-3 0,1 0-3 15,3-2-16 1,0-1 39-1</inkml:trace>
  <inkml:trace contextRef="#ctx0" brushRef="#br1" timeOffset="248657.5693">20020 9798 176 0,'0'-11'66'0,"0"11"-36"0,-3-8-11 15,3 5 21-15,-3 3-9 16,0 0-1-16,-6 6-6 16,3-4-1-16,-3 12-12 15,0-4 2-15,0 9 1 0,3-3-5 16,0 5-1-16,0-3-6 0,3 6-4 15,0-5 1-15,3-1 0 16,0-2-2-16,9-11 2 16,-3-2-4-16,6-8-1 15,-3 2-17-15,12-13-5 16,-3 3 9-16,0-8 9 16,0 2 6-16,-4 1 3 15,-2 2 3-15,-6 5 1 16,0 1 5-16,-3 4 3 15,0 4-2-15,-3 4 2 16,0 1-6-16,-6 8-3 16,3-1-1-16,0 6-1 15,0-3 0-15,3 0 2 16,0 1-3-16,3-4 0 16,0-2-1-16,3-3 0 0,0 1 2 15,6-12 2-15,-3 1-8 16,6-5-1-16,0-1 4 15,3-5 1-15,-4 0 2 16,4-2 0-16,-3 2 0 16,-3 3 0-16,-3 2 4 15,0 6 2-15,-3 2 9 16,-3 8 4-16,-3 1-5 16,0 4-3-16,0-2-4 15,0 5-2-15,0-2-6 16,3 0 1-16,0-1-2 15,3-2 0-15,0-3 0 16,3-5 0-16,-3 0-11 16,3-8-7-16,0 1-11 0,5-15-4 15,-2 7-1-15,3-15 0 16,-3 7 17-16,3-7 9 16,0 7 11-16,-3 2 7 15,-3 2 24-15,-6 8 12 16,0 3-11-16,-3 8-5 15,0 0-12-15,-3 14-5 16,3-4-4-16,-3 11-2 16,0-2-3-16,3-1-2 15,0-2 1-15,3 3-1 16,-3-3-27-16,9-3-11 16,-3-2-47-1,11-9-61-15,-2 1 38 0</inkml:trace>
  <inkml:trace contextRef="#ctx0" brushRef="#br1" timeOffset="249063.8214">20767 9387 220 0,'-3'-13'85'0,"0"13"-46"0,0 5-21 16,3-5 23-16,-3 8-15 15,3 0-4-15,-3 8-5 16,0-3 2-16,-3 17-11 15,0-7 7-15,-3 17 2 0,0-6-7 16,0 6-1-16,3-3-5 0,0-5-1 16,0-6-1-16,4-2-2 15,-1-3-2-15,0-5 1 16,3-3-15-16,-3-5-6 16,3-2 2-16,-6-4 1 15,0 1 9-15,-6 0 4 16,-3-1 4-16,-9 4 3 15,3-1 11-15,-9 5 7 16,4-2 12-16,-4 6 8 16,6-4-8-16,3 3-3 15,3-2-19-15,9-3-5 16,4 0-5-16,19-8-1 16,-2 0 2-16,21-5 0 15,-3-1-16-15,9-7-4 0,-7 3-28 16,19-6-11-16,26-6-82 15,-26 9-44 1,-9 3 89-16</inkml:trace>
  <inkml:trace contextRef="#ctx0" brushRef="#br1" timeOffset="249954.5396">21395 9356 200 0,'-15'-37'74'0,"9"15"-40"0,-15 4-11 0,9 10 26 15,-8 3-3-15,-1 2 2 16,-3 6-15-16,0 5-6 15,0 10-15-15,0 11-3 0,-2 6-2 16,-1 10 1-16,9-11 2 16,0-2 4-16,-3 18 1 15,3-8-4-15,1 9-1 16,2-12-6-16,9 6-3 16,0-8-5-16,12-2 0 15,0-6 0-15,12-11 2 16,-4-2-8-16,19-16-1 0,-3 0-5 15,15-21-3 1,20-16 0-16,-8 0 1 0,-16 3 8 16,-14 10 5-16,-6 8 6 15,-9 8 4-15,-12 8 4 16,-3 11 2-16,-6 4 3 16,0 7 2-16,0 1-9 15,3-7-2-15,0 0-5 16,3 3-1-16,0-3-1 15,6-3-2-15,0 0 3 16,3-5 2-16,0 0-2 0,0-8 0 16,0 0-8-16,-6-8-2 15,-6-3 6-15,-9-2 2 16,-12-3 3-16,1 0 0 16,-4 3 0-16,3 0 2 15,3 2 3-15,3 3 2 16,4 1 8-16,2-1 2 15,0 2-2-15,6 4 1 16,3-1-14-16,3 0-3 16,9 1 0-16,9-1 2 15,12-2-2-15,11 2-2 16,10 0 2-16,2 1 0 16,-5-3 1-16,0-1 0 15,-4 4-7-15,-5-1-3 16,-6 0-3-16,-6 3 0 0,-6 0 5 15,-4-2 2-15,-2 2 1 16,-3 0 4-16,-3-3-2 16,-6 3-1-16,0 0-11 15,0 0-2-15,0 0 3 16,0 0 4-16,0 0-3 16,0 0-2-16,3 0-7 15,0 3-1-15,0-3-6 16,0 0-1-16,0 2-11 15,0-2-1-15,-3 3-11 16,3 0-37 0,3 2 16-16</inkml:trace>
  <inkml:trace contextRef="#ctx0" brushRef="#br1" timeOffset="250579.6381">21713 9671 144 0,'-8'-6'55'0,"2"-2"-30"0,-12 3-10 0,12 5 20 16,-3 0 1-16,0 3 0 16,-3-1-4-16,0 6 0 15,0 3-18-15,0 2 7 0,0 3 3 16,0 2-4-16,7-7-1 16,-1 0-9-16,3 2-4 15,0-3-6-15,3 1-2 16,0 0 1-16,6-6 0 0,0-2 1 15,5-9 0 1,13-2 0-16,3-5 0 0,0-3-7 16,-3 0-3-16,-4 3 3 15,-2 0 2-15,-6 2 3 16,-6 3 1-16,-3 3 1 16,-3 5 2-16,-3 5 1 15,-3 1 1-15,0 2 13 16,0 0 8-16,0-1-6 15,0 1-3-15,6 3-12 16,3-3-2-16,3-3-4 16,3 0 0-16,3-2 2 15,3-3 0-15,3-3-14 0,0-4-5 16,0-4-17-16,2-2-7 16,-2-3-2-16,-3 0 3 15,0 3 16-15,-3-8 8 16,-3 2 12-16,-3 6 3 15,0 2 38-15,-3 3 16 16,0 19 23 0,-3 7-28-16,0 12-14 15,0 9-13-15,0 6-5 16,-3 5-6-16,0 11-3 16,0 5-2-16,0-18 0 15,0-6-2-15,-3 9-1 16,3-9-6-16,0 3-1 15,0-8-30-15,0-8-11 0,0-2-87 16,3-19-58 0,0-1 81-16</inkml:trace>
  <inkml:trace contextRef="#ctx0" brushRef="#br1" timeOffset="250876.5555">21913 9747 316 0,'-6'-2'121'0,"6"-1"-66"0,0 0-53 16,0 3 25-16,3-2-14 16,3-1-2-16,0 0-6 15,0 1-2-15,3-1-1 0,3 0-2 0,2 3 1 16,1 0-4-16,0 0 2 16,3 0 1-16,3 3 2 15,-3-3-1-15,-3 3-1 16,-3-1 5-16,-6 1 1 15,-9 2-2-15,-6 1-1 16,-6-1 5-16,3 0 5 16,0 0-9-16,-3 3-5 15,-12 6-30-15,12-6-15 16,1 0-108 0</inkml:trace>
  <inkml:trace contextRef="#ctx0" brushRef="#br1" timeOffset="258198.0172">21520 7041 72 0,'-3'-6'27'0,"3"4"-14"0,0-1 15 0,0 3 21 16,0 0-5-16,0 0 1 16,-3 5-22-1,0 9-12-15,0 15-3 0,-3 5-2 16,0 8 0-16,-3 6-1 0,0 0-6 16,0-6-1-16,3-5 3 15,3-3 3-15,3-7-1 16,3-6-2-16,3-5 2 15,0-6 0-15,3-4-1 16,3-6 1-16,0-6-2 16,3-9 2-16,3-9-2 15,3-5 2-15,5-8-2 16,7-3-1-16,0 6-2 16,-3 4 1-16,-4 4 1 15,-2 5 2-15,-6 5-23 16,0 3-11-16,-3 2-32 15,-3 3-43-15,0 3 28 16</inkml:trace>
  <inkml:trace contextRef="#ctx0" brushRef="#br1" timeOffset="258682.455">21889 7125 148 0,'-12'0'57'0,"3"0"-30"0,0 3-21 0,3 0 17 15,-3 2-1-15,-5 5 4 16,-7 6-5-16,0 5-3 16,-3 6-10-16,0-1 6 0,3 3 3 15,1 1-1-15,5-7 1 16,3-1-9-16,3-4-5 0,3-5-5 16,3-2 1-16,6-3-1 15,6-6 0-15,6-2 2 16,6-5 2-16,5-11-3 15,1-5 0-15,0-5-1 16,3-14 0-16,-4 3-7 16,-2 0-2-16,-6 5 1 15,-3 6 1-15,-6 5 6 16,-3 7 1-16,-3 9 2 16,-3 8 2-16,-6 13-1 15,0 5 2-15,-3 5 0 16,-3 6 3-16,0 0 1 15,0-1 1-15,0-4 0 0,6-3 0 16,4-6-4-16,2-2-1 16,5-5-1-16,4-6-2 15,6-10-8-15,0-3-3 16,3-11-23-16,3-5-8 16,0-7-9-16,0-6-4 15,2-3-18 1,7-2-13-16,0 2 44 15</inkml:trace>
  <inkml:trace contextRef="#ctx0" brushRef="#br1" timeOffset="259182.4617">22196 6887 208 0,'-9'-5'77'0,"0"10"-42"0,-3 6-28 0,6-3 18 16,-9 5 0-16,-6 5 2 0,-3 6-6 16,1 8-2-16,2 5-11 15,0 11-3-15,3-1-1 0,3 1-5 16,3 5 1-16,3-8-2 15,3-6 0-15,3-4 2 16,3-9 0-16,6-5-11 16,3-10-3-16,3-6-11 15,9-7-2-15,3-6 13 16,0-5 7-16,-3-3 5 16,-1 0 2-16,-5 3-3 15,0-1 2-15,-3 1 1 16,-3 0 2-16,0 0-1 15,0-1 2-15,0 1 2 0,3 0 2 16,0 0-3 0,-1-6-1-16,1 1-3 0,0-1-1 15,3-2-1-15,0 0 0 16,-3 2 2-16,-3 3 2 16,0 3-1-16,-3 3 2 15,-6-4 0-15,0 9 1 16,-9 5 2-16,-3 5 1 15,-6 11 5-15,-3 3 3 16,-3 7-2-16,1 9 2 16,-4 2-6-16,0 2-3 15,6 1-3-15,3-6 0 16,6-2-4-16,6-5 0 16,12-6 1-16,3-3 0 0,6-7-16 15,3-6-6-15,6-5-29 16,0-5-12-16,2-8-42 31</inkml:trace>
  <inkml:trace contextRef="#ctx0" brushRef="#br1" timeOffset="259588.756">22425 7109 200 0,'-3'0'74'0,"0"6"-40"0,-6 7-20 15,6-5 22-15,-3 13-9 16,-3 5-3-16,0 6-10 15,0 0-4-15,0 5-5 0,3-5-2 0,0-3 3 16,3-3-3-16,0-2-2 16,3-5-3-16,6-6-1 15,3-8 2-15,3-5 0 16,3-8-8-16,9-5-2 16,3-8-1-16,0-8 2 15,2-3 4-15,1-5 1 16,-3 3 0-16,-3 4 4 15,-6 7 4-15,-4 4 3 16,-5 6-2-16,-3 8-3 16,-6 10 2-16,-3 11 2 15,-3 5-2-15,-3 8 0 16,1 3 1-16,-4-3 2 16,3 3-5-16,3-1-1 0,3-2 0 15,3-2 0-15,3-3-3 16,6-6 2-16,3-7-15 15,2-6-4-15,4-5-32 16,6-8-12-16,-3-2-26 16</inkml:trace>
  <inkml:trace contextRef="#ctx0" brushRef="#br1" timeOffset="260416.9785">22937 7197 124 0,'0'-3'49'0,"-3"6"-26"0,0-6-7 16,0 0 16-16,0 3-9 0,-6 3-3 15,-3 0 4-15,0 5 4 16,-3 2-15-16,-3 3 2 0,4 6 1 16,-4 5-2-16,-3 8 2 15,3-1 2-15,-6 1 1 16,9 0-6-16,3-6-3 15,3-2-8-15,6-3-1 16,3 0-3-16,3-5 0 16,3-8 2-16,6-3 0 15,3-2-3-15,3-6 2 16,6-4-12-16,3-7-5 16,-1-2-3-16,7 1-1 15,-6-1-3-15,0-3-1 0,-6 3 11 16,-4 6 7-16,-5-1 5 15,-3 6 2 1,0 0 5-16,-6 5 5 0,0 0 4 16,0 2 4-16,0 3-7 15,3-2-1-15,0 0-5 16,3-1-3-16,6 1-3 16,-3-6 1-16,6-5 1 15,-6 1 0-15,-1-4 0 16,1 0 2-16,0 1-6 15,-3-3 1-15,-3-1-8 16,0 1-3-16,-6 3 5 0,0 2 5 16,-3 2-2-16,-6 6 0 15,-6 3 3-15,0 8 3 16,-2 2 10-16,-7 5 5 16,6 1 8-16,-3 2 6 15,3 3 4-15,6 0 2 16,3-1-11-16,6-1-1 15,6-4-12-15,6 1-2 16,3-4-5-16,3-1-1 16,3-4-1-16,0 1-2 15,0-11 1-15,0-3 1 16,-1 1-1-16,1-4-1 16,0-2 3-16,-3-2 0 15,3-1-1-15,-3 1 1 0,-3-1-11 16,-3 0-2-16,-1 1-6 15,-2-1-1-15,-3 3 5 16,0 0 5-16,-3 3-5 16,0 0 0-16,0 0-6 15,0 5-2-15,0 0-5 16,0 0 1-16,0 0-9 16,0 0-2-16,0 0-21 15,0 0-46 1,0 0 17-16</inkml:trace>
  <inkml:trace contextRef="#ctx0" brushRef="#br1" timeOffset="261776.5233">22339 7877 100 0,'-3'-11'38'0,"0"8"-20"0,0 1 10 0,0-1 21 16,-6 3-14-16,0 3-7 15,-6 2-9-15,-3 8 0 16,-3 6-10-16,-3 10-3 0,1 5-2 16,-4 6-2-16,3 0-2 15,0-1 1-15,6-2-1 16,3-2 0-16,9-6 0 16,9-5-5-16,6-6-1 15,3-5-35-15,6-7-15 16,6-6 7-1,3-8 3-15,2-11 27 0,1-2 11 16,-3-3 6-16,-3 1 4 16,-3-1 1-16,0 3 18 15,-4 2 9-15,-2 3-7 16,0 3-3-16,-3 2-11 16,0 3-6-16,0 0-2 15,3 1-1-15,0 1 0 0,0 4 0 16,-1 2 0-16,-2 2 2 15,-6 4 3-15,-3 7 4 16,-9 5 5-16,-3 1 1 16,-3 2 3-16,-2 3-4 15,-7 0 0-15,6-6-6 0,-3-2 0 16,3-3-5-16,3-5 0 16,3-10 3-1,3-4-8-15,0-4 0 16,6-6-2-16,3-3-1 15,6 1-3-15,6-6-2 16,6-3-4-16,6 4-1 16,3 4 5-16,-1 3 4 15,1 3 4-15,-3 8 1 16,-3 5 1-16,-3 2 0 16,-7 4 4-16,-2 2 5 15,-6 5 8-15,-6 5 7 16,-3 4-7-16,-6 1-2 15,-3 1-4-15,-2-3 0 16,-1 0-6-16,-3-2-3 0,-3 0-1 16,3-4 1-16,3-1-1 15,3-4-1-15,0-2-2 16,4-3 1-16,2 1-1 16,3-6 0-16,3 0 0 15,6-6 0-15,2-2 0 16,4-2-2-16,6-3-6 15,0-3-4-15,3-3-1 16,3-2-1-16,-3 0 4 16,-1 0 5-16,4 2 2 15,-6 3 0-15,3 3 1 0,-6 3 0 16,-3 2 0-16,0 2 3 16,-3 4 0-16,-1 2 3 15,-2 5 1-15,-3 0 3 16,0 6-3-16,-3-1-2 15,0 4 2-15,0 2 0 16,-3-1-1-16,0 4 1 16,-3-1-2-16,3-2 2 15,1-2-4-15,-1-4-2 16,3-2-38 0,3-3-61-16,2-10 11 15</inkml:trace>
  <inkml:trace contextRef="#ctx0" brushRef="#br1" timeOffset="262604.7316">23071 7739 136 0,'-3'3'52'0,"3"-1"-28"0,-3 12-2 16,-3-6 23-16,-3 7-12 15,-6 9-1-15,-3 8-15 16,-3 8-3-16,-2 7-8 16,-4 4-2-16,3 1 2 0,3-1-3 15,3-6-2-15,3-6 0 0,3-4 1 16,9-9-3-16,-2-5 0 16,2-7-15-16,3-9-6 15,0-5-3-15,3-8 1 16,2-3 6-16,-2-4 6 15,-3-4 7-15,0 3 3 16,-5 0 4-16,-4 3 1 16,-3 5 5-16,-3 5 5 15,0 6-3-15,0 5 2 16,-6 3 2-16,3 2 3 16,3 3-5-16,4 2 1 15,2 1-8-15,9-3-3 16,0 0-1-16,6-3-1 15,2-3 0-15,4-4 2 16,3-4-3-16,9-4 0 16,9-6-1-16,0-6 0 0,-1-1-5 15,1-4 0-15,3-2 1 16,-6-6 1-16,-4 1 3 16,-5 2 1-16,-6 6 1 15,-3 2 2-15,-12 16 19 16,-3 5-1-1,-3 8 2-15,-3 6-1 16,-3-1-1-16,0 4-7 16,0 1 0-16,6 1-8 15,0-3-1-15,6-2-4 16,3-3-1-16,6-6-1 0,3-4 0 16,3-6 2-16,6-6 0 15,0-4-9-15,-3-4-4 16,0-7 0-16,-1 0 2 15,1-3 7-15,0 1 2 16,-3-1 2-16,-6 5 2 16,3 6-1-16,-9 2 2 15,-3 6 4-15,-3 8 4 16,-6 5 0-16,3 10 1 16,3 3 0-16,-3 3 2 15,0 3-5-15,3-4-3 16,0-1-6-16,3-1 0 15,3 5 0-15,3-13 2 16,3-5-14-16,0-5-5 16,9-6-77-16,6-5-35 0,-1 1 19 15</inkml:trace>
  <inkml:trace contextRef="#ctx0" brushRef="#br1" timeOffset="263245.4337">23452 8178 184 0,'-6'-8'71'0,"6"3"-38"0,0 0-39 16,0 2 14-16,0 3 8 15,-3 0 9-15,-3 5-6 16,-3 3-1-16,-3 0-10 16,0 3-1-16,-3 2 3 0,6 0-4 0,-3 3 2 15,-2 0-3-15,5 0 0 16,3-3-10-16,3-2-2 15,6-1 4-15,6-4 3 16,3-4-17-16,5-4-8 16,4-4-36-16,6-4-13 15,0-6-8 1</inkml:trace>
  <inkml:trace contextRef="#ctx0" brushRef="#br1" timeOffset="263823.6229">23788 7885 156 0,'-9'0'57'0,"-3"2"-30"0,-9 11-14 16,4-5 17-16,-7 3-2 16,3 15 3-16,-3 9-6 15,0 5-3-15,1 5-12 16,-4 2 2-16,0 1 2 0,3-1-7 16,6-2-2-16,6-2-5 15,3-6-1-15,6-6-1 16,6-7 0-16,6-8 0 15,0-8 0-15,3-8-7 16,3-13-2-16,3-6-3 16,0-4-1-16,-3-4-1 15,-3 3 2-15,-1-2 10 16,-8 5 5-16,-8-1 2 16,-7 7 1-16,0 1 6 0,-9 6 4 15,-6 3 6-15,-3 3 4 16,1 2 5-16,2 2 2 15,6 1-12 1,6-1-4-16,6 1-11 0,9 2-3 16,9 1-3-16,6-1 0 15,6 3 0-15,3-3-2 16,2 0 3-16,7-2 0 16,12 0 3-16,2-3 1 15,1 0-4-15,0 0-1 16,-4 0 3-16,-8 0 1 15,-3 0 0-15,-6 0-2 0,-10 0 3 16,-2 0 2-16,-6 2-2 16,-3 4 0-16,-6-1-1 15,-3 6 1-15,-3 2-2 16,-6 5-1-16,-3 6 1 16,-2 3-1-16,-4-1 0 15,6-2 0-15,0-3-5 16,6-5-1-16,3-5-50 15,3-6-20-15,3-8-52 16</inkml:trace>
  <inkml:trace contextRef="#ctx0" brushRef="#br1" timeOffset="263979.8763">23842 8072 72 0,'-9'3'30'0,"9"-6"-16"0,3 3-21 0,-3 0 5 16,6 3-29-16,3 0-9 15</inkml:trace>
  <inkml:trace contextRef="#ctx0" brushRef="#br1" timeOffset="264776.8464">23982 8334 156 0,'-6'-2'60'0,"6"-1"-32"0,0-2-22 16,0 5 17-16,3-5-14 16,3-1-2-16,0 1-3 15,2 0 0-15,1 2-2 16,0 0-2-16,9 3 1 0,0 0-1 15,3 3 2-15,0 2 1 16,-3 3 3-16,-7 0-3 16,7 0 0-16,-9 11 8 15,-6-1 4-15,-6 1 4 16,-9 2 3-16,-8-3 1 16,5 1 1-16,-6-6-7 15,0-5-2-15,0-3-5 0,0-2 1 16,9-6-4-16,0-2-2 15,4-3-5 1,2-8 0-16,3-2-2 0,3-1 0 16,3 1 0-16,6-1 0 15,5 3 2-15,4 0 0 16,15 3-3-16,0 0 0 16,0 5 2-16,5 0 0 15,-2 3-2-15,-6 2 2 16,-1 3 1-16,-5 3 0 15,-6 5 2-15,-6 2 1 16,-3 11 1-16,-6 3 0 0,-9 3-2 16,-3-1 1-16,-6 1 4 15,-3-1 6-15,0-2-5 16,-5-3-2-16,8-5-1 16,-3-3-1-16,6-5-2 15,6-3-2-15,3-5-2 16,9-8-1-16,9-7-3 15,6-7 1-15,6-1-6 16,-1-6-3-16,7-1 1 16,-3 1 2-16,14 0-6 15,-5 3-4-15,-9 7 0 16,-3 9 2-16,-9 7 13 16,-10 8 6-16,-13 6 7 15,-4 15 6-15,-3 3 2 16,-3 3 3-16,-3 0-1 0,3 0 1 15,6-1-5-15,0-4-3 16,3-3-3-16,3-6-2 16,6-5-3-16,3-5-2 15,6-8-2-15,0-2 1 16,15-4-34-16,-3-4-15 16,-1-3-80-1</inkml:trace>
  <inkml:trace contextRef="#ctx0" brushRef="#br1" timeOffset="265167.5069">22350 8289 212 0,'6'8'79'0,"15"-2"-42"0,27 10-45 16,-9-9 12-16,17 4-9 16,4 8-1-16,20-1 3 15,15 6 1-15,12 5 2 16,18 5-3-16,6 3 2 0,-6-2 1 15,15 2 2-15,0-3-1 16,-18-2-1-16,-3-3 5 0,-6-5 1 16,-14 0-2-16,-13 2-3 15,-21-5-3-15,-5-2 1 16,-18-3-43 0,-4-6-49-16,-11-2 22 15,-6 0 19-15,-9-2 16 16</inkml:trace>
  <inkml:trace contextRef="#ctx0" brushRef="#br1" timeOffset="344929.34">20169 8980 92 0,'0'-5'35'0,"0"5"-18"0,0-14-9 0,0 12 11 16,3-3-5-16,0-1 0 16,0 1-2-16,0 0 0 15,0-1-4-15,-1 1-3 16,1-3-2-16,0 3 0 0,0-3 0 16,0 3-1-16,0-3-2 15,0 2 1-15,3 1 1 16,-3 0-3-16,3-1 0 15,-3 1 1-15,3 0 2 16,0 2-1-16,0 1-1 16,-3-1 1-16,3-2 1 15,-3 2-1-15,3 0 2 16,-3 1-4-16,3 2 0 16,0 0 1-16,0 0 0 15,-3 0 0-15,0 2 0 16,0 1 2-16,0 0 3 15,0-1-2-15,0 4-2 0,0-1 11 16,0 3 6-16,0-3-9 16,0 3-2-16,-3-3-5 15,0 3-2-15,0 0 1 16,0 0-1-16,0 0 2 16,0 3 3-16,0-3-4 15,-3 5-1-15,0-3 0 16,-3 4 2-16,3-4-1 15,-3 1 2-15,0-3-2 16,0 0 2-16,0-3 2 0,0 0 2 16,0 1-6-16,-3-4 0 15,3 1-1-15,-3-3 0 16,0 0 0-16,0-3 0 16,0 1-3-16,-3-4 0 15,3 1-78 1,-2 2-48-16,2 1 52 15</inkml:trace>
  <inkml:trace contextRef="#ctx0" brushRef="#br1" timeOffset="346335.7361">19916 9237 36 0,'-6'0'16'0,"6"0"-8"0,0-3 19 0,0 3 18 15,0-3-12-15,0 1-4 16,3-9-11-16,-3 3-3 15,3 0-5-15,0 0 1 0,0 0-6 16,0 3-3-16,0 0 1 0,-1-1-4 16,1 4 0-16,0-1 14 15,0 3 6-15,-3 0-5 16,0 0-3-16,0 0-4 16,0 8 0-16,0 0 0 15,0 0 1-15,0-3-2 16,-3 1 1-16,0-1-4 15,0-2-2-15,3-1 0 16,-2-2 1-16,2 0-3 16,0-8 0-16,0 3 1 0,0 0 2 15,0-1-3-15,0 1 0 16,0 0 1-16,2-1 0 16,-2 4 0-16,3-1 2 15,0 1-3-15,3 2 0 16,-3 0 3-16,3 2 1 15,-3-2-4-15,0 8 1 16,0 0 2-16,-3 0 3 16,0 0 9-16,-3 0 5 15,0 0-3-15,0-3 1 16,0 0-6-16,-3-2 1 16,3 0-7-16,0-3-1 15,0 0-4-15,0-6-3 16,1 1 2-16,2-3 2 0,0 0-2 15,2 0 0-15,1 3-1 16,3 0 0-16,0-1 2 16,0 4 2-16,0-1 1 15,0 3 1-15,0 0-2 16,-3 3-2-16,0-1 1 16,-3 6 1-16,0-2-1 15,-3 2 2-15,0 0 0 16,0-3 1-16,0 0-5 15,0 0-1-15,0-2 1 16,0-3 0-16,0 0-2 16,3-5 2-16,0-1-1 0,0-1-2 15,0 1 5-15,6-2 1 16,-3 3-3-16,3 0-1 16,0-1 1-16,0 1 0 15,0 2 3-15,0 3 1 16,-3 0 1-16,-3 0 0 15,0 0-2-15,-3 8 1 16,0-2-2-16,-3 2 2 16,0-3 4-16,0 0 6 15,0 1-9-15,0-4-2 16,0 1-2-16,3-8 0 16,0-1-3-16,0-2 0 15,0 3 2-15,3 0 0 16,0-1 1-16,3 1 0 15,-3 0-3-15,3 2 2 0,0 1 1 16,0 2 2-16,0 0-1 16,0 0 2-16,0 0-2 15,0 2 2-15,0 1-2 16,-6 2 2-16,0-2 9 16,-3 2 4-16,0 0-5 15,-3-2-2-15,0 0-7 16,-2-3-2-16,2 0 0 15,-3 0 0-15,3 0-36 16,3 0-13-16,0 0-96 16</inkml:trace>
  <inkml:trace contextRef="#ctx0" brushRef="#br1" timeOffset="347460.8632">19823 9332 72 0,'-26'13'30'0,"26"-13"-16"0,-24 5 12 0,21-5 18 16,-6 3-1-16,0 0-1 16,-6-6-12-16,3 3-6 15,-3-5-14-15,3 2 2 0,0-5 2 16,1 0-3-16,-1-5-1 16,0 2-6-16,0-10-3 15,0 5 2-15,0-5 2 16,3 3 2-16,0-6 1 15,0 3 0-15,-3-3 0 16,6 5-2-16,0-10-1 16,0 5-3-16,3-5-2 0,0 6 1 15,1-4 1-15,-1 6 1 16,3-6 3-16,0 6-3 16,3-5-2-16,-3 5 0 15,2-1-1-15,1 4 0 16,3-1 0-16,0 4 0 15,0-4 0-15,0 3 0 16,6-2 0-16,-6 2 0 16,9 0 2-16,-3 3-1 15,3-1-1-15,-3 1 1 16,3 0-1-16,-1 2 0 0,4 1 0 16,-3 2 0-16,3-3 0 15,-3 3 0 1,3-2 0-16,-3 2-3 0,3 0 2 15,-4 3 1-15,1-3 2 16,0 2-1-16,0 1-1 16,-3 2 1-16,3 1-1 15,-3-1 0-15,3 1 2 16,-3-1-1-16,2 3-1 16,-2 0 1-16,3 3 1 15,-3-1-3-15,6 3 0 16,-3 1 1-16,3-1 2 15,-3-2-1-15,0 2-1 16,-4 0 1-16,4 3 1 0,-3-3-1 16,0 3-1-16,-3 0 3 15,0 0 0-15,0 0-1 16,0 0-2-16,-3 0-2 16,0-3 1-16,-3 1 3 15,0-1 1-15,0 0-4 16,0-2 1-16,0 0-2 15,-3-1-2-15,0 1-72 16,3 0-34-16,0-1 1 16</inkml:trace>
  <inkml:trace contextRef="#ctx0" brushRef="#br1" timeOffset="347867.1535">19993 8760 208 0,'-6'3'79'0,"6"-3"-42"0,3 0-30 0,0 0 18 16,0 0-9-16,0 0-1 16,12 0-1-16,-3 0 2 0,6 0-9 15,-4 0-2-15,7 0-1 0,-3 0 0 16,3-5 0-16,-3 2 6 16,-3-5 6-16,0 3 5 15,-6-8 4-15,0 2 0 16,-7-5 0-16,1 3-12 15,-6-11-5-15,1 3-8 16,-7-3 0-16,3 3 2 16,-3 0 1-16,3 2-48 15,6 1-21-15,0 2-84 16</inkml:trace>
  <inkml:trace contextRef="#ctx0" brushRef="#br1" timeOffset="375276.3335">20755 11538 104 0,'-3'3'38'0,"3"-3"-20"0,0 8-6 0,0-8 13 16,0 5-2-16,0-2-2 15,0 8-5-15,0-1-2 16,0 14-8-16,0-3 3 0,0 19 3 16,0-8-6-16,0 15-1 15,0-7-3-15,0 21 1 16,0-11-2-16,-3 14-1 15,0-12 1-15,3 4-1 16,0-8 0-16,0-1 0 16,0-10 2-16,0 6 1 0,0-6-4 15,0-3-1 1,0-5-24-16,0-2-7 0,0-6-37 16,0-3-26-1,0-2 42-15</inkml:trace>
  <inkml:trace contextRef="#ctx0" brushRef="#br1" timeOffset="423851.2753">19835 12991 92 0,'-3'-24'35'0,"3"16"-18"0,3-10 20 0,-3 10 25 15,0 0-6-15,-3 3-2 16,-3-3-20-16,-3 5-7 0,-5 6-15 15,-7 5 6-15,-6 13 4 0,-3 13-2 16,9-7-2-16,3-6-8 16,-5 24-2-16,2-6 0 15,0 17 0-15,3-8-2 16,3 7-1-16,0-10-3 16,6 3 1-16,0-8-2 15,6-1-1-15,3-7 1 16,9-8-1-16,-3-6 0 15,18-12 2-15,-6-1-8 16,12-13-1-16,-6 0-12 16,8-21-3-16,-5 5 3 15,0-13 1-15,-3 3 11 0,-3 2 6 16,-4 5 1-16,-5 4 0 16,-3 4 1-16,-3 6-1 15,-3 2 2-15,-3 14 1 16,0 0 7-16,-3 12 6 15,3-1-4-15,-3 9-2 16,0-1 1-16,0 4 0 16,0-5-3-16,3 6 0 15,0-9-7-15,3-2-1 16,0 0 0-16,6-8 2 16,0 0-1-16,3-13-1 15,-3-1-2-15,3-15 1 16,-3 5-1-16,3-18-2 0,0 7 0 15,-3-4 0-15,-1 4 3 16,-2 3 2 0,0 3-2-16,-3 5 0 0,0 3 1 15,-3 10 0-15,0 1 4 16,0 15 5-16,0-2-5 16,0 12 0-16,0-4 0 15,0 7 2-15,0-2-1 16,0 0 0-16,0-3-6 15,0 0 1-15,0-5 0 16,3-3 0-16,0-2-18 16,3-3-5-16,0-3-11 15,0-10-4-15,0 0-1 0,6-11 1 16,-3 3 10-16,6-9 7 16,-3 1 12-16,3-3 5 15,-3 6 10-15,-1-1 6 16,-2 4 14-16,0 4 8 15,-3 0-7-15,-3 11-3 16,0 0-14-16,-9 19-4 16,3-3-4-16,-6 10 1 15,0-2-2-15,0 3-1 16,1-1 1-16,-1-5-1 16,0-2 0-16,3-6 0 15,3 0 0-15,3-10 2 16,0-1-6-16,9-17 1 15,0 1-6-15,5-12 1 0,-2 5 2 16,6-11 1-16,-3 5 3 16,3 1 1-16,-3 5-2 15,0 2 2-15,-3 3-1 16,0 6 0-16,-3 2 4 16,-1 11 1-16,1-3-1 15,-3 8 1-15,0-1-4 16,-3 12 0-16,0-3 7 15,-3 8 4-15,0-3-5 16,-3 3-1-16,0-1 0 16,0-1 0-16,0-7-5 15,0 1 1-15,3-2 0 0,0-6 0 16,0-3 0-16,6-8 2 16,0 1-1-16,3-12 2 15,3-10-4-15,0-2 0 16,0 0 1-16,0-6 0 15,0 5 0-15,-3 4 0 16,0 4-3-16,0 3 0 16,-4 6 2-16,1 4 0 15,0 1 1-15,0 5 0 16,6 8-3-16,-3-3 2 16,-3 1 1-16,3-1 2 15,0 0-1-15,0-2 2 16,0-1-4-16,6-4 0 15,3-4 3-15,-7 1 1 0,1 0-1 16,0-6-2 0,3-5 3-16,-6 3 0 0,-3 3-1 15,-3-1-2-15,0 0 1 16,-3 3 1-16,-9 1-1 16,0 4-1-16,3 0-2 15,-3 11-1-15,-6 11 2 16,3-1 0-16,4-2 9 15,-4 13 5-15,-6 16 2 16,9-16 4-16,0-2-11 16,0-3-4-16,3-1-3 15,3-4 1-15,0-3-3 16,3-6 0-16,0-2-6 0,6-8 0 16,0 0-13-16,3-10-2 15,0 2-4-15,9-13-1 16,8-16 12-16,-8 13 9 15,-3 3 4-15,3-3 4 16,-3 3-1-16,3-1-1 16,-3 7 7-16,0-1 3 15,-1 0 3-15,-2 5 3 16,-3 9 2-16,-3 4 1 16,-3 11-13-16,-3 9-3 15,-6 7-2-15,0 5 1 16,-3-2-3-16,6-11 0 15,0-2-1-15,0 2 0 16,1-5 2-16,2-3 0 0,0-3 0 16,8-7 0-16,-2 0-14 15,6-11-3-15,3-13 0 16,3-8 2-16,0-1 7 16,0-4 4-16,-3 2 1 15,0 1-1-15,-1 1 5 16,-2 4 1-16,0 5-3 15,0 2-1-15,-3 3 1 16,0 6 0-16,-3 2 12 16,0 3 5-16,-6 5-4 15,0 8-2-15,0 5-3 16,-3 5-2-16,0 11-3 0,-3 6-2 16,0-1 1-16,0 1-1 15,0-4 0-15,3-4 0 16,0-6-3-16,3 3 2 15,0-6-17-15,0-5-8 16,0-2-26-16,3-11-12 16,0 0-41-1</inkml:trace>
  <inkml:trace contextRef="#ctx0" brushRef="#br1" timeOffset="424335.7266">20954 13010 184 0,'12'-22'68'0,"-6"12"-36"0,0 2-13 0,-6 8 23 0,0 0-8 16,0 0-2-1,0 5-10-15,-3 6-1 0,-6 10-12 16,-3 0-1-16,-5 8-1 0,-4 6 3 16,3 7 1-16,-3 3 1 15,0 8 2-15,3-3-7 16,6-16-4-16,4-4 2 15,-1 4 4-15,0-2-5 16,6-6-2-16,0-2-4 16,3-8 1-16,0-3-4 15,6-8 1-15,-3-2-11 16,3-11-3-16,0 0-11 0,-3-10-4 16,-1-11-7-16,-4 2 0 15,-4-5 0-15,0 11 2 16,0 3-10-1,-3-4-4-15,0 7 30 16,0-1 47-16,-3-5 26 16,3 5-7-16,3 2-5 15,3 7 0-15,0-1 1 16,3 0-21-16,0 2 5 0,6 1 0 16,0 2-1-16,6 3-2 15,0 0-7-15,9 6-1 16,-3-4-8-16,5 4-3 15,10-1 1-15,-3 0 0 16,-3-2-19-16,-12-3-7 16,-4 0-125-16</inkml:trace>
  <inkml:trace contextRef="#ctx0" brushRef="#br1" timeOffset="425195.3106">21460 12795 156 0,'3'-16'60'0,"-3"11"-32"0,-3 2 0 16,3 3 25-16,-3 8-21 16,-2 11-7-16,-4 15-13 15,-6 19-6-15,-9 5-3 0,-12 11-3 0,3 13 1 16,1 3 3-16,2-6 2 15,3-5-2-15,6-7-1 16,3-12-3-16,7-13-1 16,2-10 1-16,3-8 2 15,3-8-30-15,6-14-13 16,3-12-17-16,6-11-4 16,8-14-16-1,4-7-7-15,3-6 43 16,3 1 133 15,-3 10-24-31,-7 16-3 16,-8 10-35-16,-3 14-17 15,-6 10-6-15,-3 11 0 0,-3 5-3 16,-3 0-2-16,0 0 2 0,3-5-4 16,0-3 0-16,3-5 1 15,3-6 2-15,3-4-19 16,3-9-8-16,3-10-31 15,0-14-39 1,3-10 28-16</inkml:trace>
  <inkml:trace contextRef="#ctx0" brushRef="#br1" timeOffset="425882.8333">21478 13010 136 0,'3'-22'52'0,"0"20"-28"0,-3-4-24 0,0 6 19 15,9 0-5 1,0 3-7-16,0 2-2 15,3 6-3-15,0 0-2 0,3 2 1 16,0 3-1-16,-3-3 0 16,-1 3 2-16,-2 0 1 15,-3 5 1-15,-3 3 0 16,-3 5-2-16,-3 8-2 16,0 2 1-16,-3 1 1 15,0-5 5-15,0-4 6 16,1 1-5-16,-1-8 0 15,0-3 7-15,0-10 2 16,3-6-6-16,0-5-2 16,3-5-7-16,3-9-2 15,3-9 0-15,0-7 2 0,3-1-1 16,2-4-1-16,7 1-2 16,3 0-1-16,0 4 2 15,-3 7 2-15,-6 4 2 16,-3 6 1-16,-6 5 2 15,-9 11 1-15,-3 7 1 16,-3 6 2-16,0 5 4 16,3 8 1-16,0 3-6 15,0 0-3-15,3 0-1 16,0-6-1-16,6-2-5 16,3-6 1-16,3-4 0 15,6-9 2-15,6-10-1 0,6-11 2 16,6-5-2-16,2-9-1 15,-2-1-2-15,0-1 1 16,-3 0 1 0,-7 3 0-16,-2 0 2 0,-3 5 1 15,-6 6-1-15,-3 4-2 16,-6 9 1-16,-3 5-1 16,0 5 0-16,-6 6 0 15,0 8 2-15,0 2 3 16,0 5 0-16,3 3 0 15,0 3-6-15,4-3 1 16,2-5 0-16,5-3 2 16,1-5-3-16,3-8 0 15,3-8-34-15,0-5-17 16,0-11-13-16,0-5-5 0,0-3-20 16</inkml:trace>
  <inkml:trace contextRef="#ctx0" brushRef="#br1" timeOffset="426054.7666">21981 13126 204 0,'-6'8'77'0,"3"5"-42"0,-6 11-30 16,7-13 17-16,-1 7-6 15,0 6 1-15,0 2-7 16,0 1-2-16,0-3-4 16,0-3-3-16,3-5 2 0,0-3-11 15,0-8-2-15,0-5-37 16,6-10-16-16,3-17-30 15</inkml:trace>
  <inkml:trace contextRef="#ctx0" brushRef="#br1" timeOffset="426164.1067">22074 12872 136 0,'-3'-19'52'0,"3"17"-28"0,0-1-22 0,0 3 12 15</inkml:trace>
  <inkml:trace contextRef="#ctx0" brushRef="#br1" timeOffset="426820.4291">22083 12846 228 0,'11'-3'1'15,"4"0"-17"-15,3-2-5 16,3 0-24-16,-6-1-9 16,9-2 23-16,0 0 13 15,-4 1 12-15,1-1 4 16,-3 0 35-16,-6 2 15 0,-3 4 13 16,0 2 5-16,-6 5-20 15,-9 6-10-15,0 4-8 16,-3 15-3-16,-6 9-14 15,-6 9 9-15,-3 0 6 0,1 7-3 16,-7 3-1-16,3-2-10 16,6-3-3-16,6-6-3 15,3-4-1-15,7-9-6 16,10-5 1 0,7-10 2-16,6-11-3 15,3-11 0-15,3-10-8 16,0-8-2-16,-1-6-12 0,-2 1-5 15,-6-1 1-15,-3 3 2 16,-9 3 9 0,-6 0 7-16,-9 3-1 0,-9 2 2 15,-5 3 6-15,-7 5 3 16,0 2 18-16,3 1 8 16,7 2 5-16,2 3 4 15,6 0-12-15,6 0-4 16,3 0-9-16,6 0-5 15,9 0-6-15,9-2 0 16,6-1 0-16,5 0 2 16,1 1-1-16,6 2-1 15,-3 0 1-15,-7-3 1 16,-2-2-19-16,0 2-6 0,-3-5-8 16,-3 3-4-16,-1 0 13 15,-2-1 7-15,-3 4 10 16,0 2 3-16,-6 5 6 15,-3 3 13 1,-3 5 9-16,-3 6-7 16,0 2-3-16,-3 5-7 15,0 6-1-15,0-3-3 16,3-2 2-16,0-4-6 16,0-4-1-16,0-3-5 15,3-8 1-15,0-6-40 16,3-12-18-16,0-11-45 15,3-8-32-15,0-11 64 16</inkml:trace>
  <inkml:trace contextRef="#ctx0" brushRef="#br1" timeOffset="427992.4284">22401 12917 144 0,'-3'-24'55'0,"3"11"-30"0,0-3-12 0,0 11 17 16,0 5-20-16,3-3-4 15,3 6-5-15,0-1 1 16,3 4-1-16,0-1-3 0,6-2-1 15,0 2 2-15,2 3 2 16,1 2 0-16,0 4-1 16,-3 2 1-16,0 5 1 15,-3 0-1-15,-6 5-1 16,-3-2 1-16,-3 3-1 16,-6 2 11-16,-3 2 5 0,-6-1 5 15,0-4 2-15,0 3-1 16,3-5-2-16,3-3 1 15,0-5-1-15,4-5-9 16,2-6-2-16,0-5-5 16,9-5-3-16,5-6 0 15,4-5 1-15,6-5-6 16,3-3-1-16,0-2-7 16,0-1-3-16,-4-2 6 15,-2 8 5-15,-6 2 5 16,-3 6 2-16,3 5-1 15,-6 6 1-15,-3 7-4 0,-3 3-2 16,-3 2 4 0,0 4 1-16,-3-1-3 0,0 0-1 15,6 0-2-15,0 1 3 16,6-1 0-16,0-3 1 16,3-2 0-16,3-2 0 15,0-4 0-15,-3-2 0 16,3-5 0-16,-1-3 2 15,1-3-3-15,0-2 0 16,6-5 1-16,-3-1 2 16,-6 1 1-16,-3 2 3 15,-3 3-3-15,-3 2-2 16,-3 6 2-16,-3 7 2 16,0 4-4-16,-6 4-1 0,3 3 0 15,-3 1 0-15,6 2 8 16,-3-1 7-16,0 4-1 15,1-1 2-15,2-2-5 16,6-2-1-16,3-4-6 16,0-2-3-16,-1-3 0 15,4-2-1-15,0-3 0 16,3-8 2-16,-3-5-3 16,9-3 0-16,-3 0 1 15,3-5 0-15,-3-3 0 16,0 0 2-16,-3 0-1 15,0 1 2-15,-3 2-2 16,0 2-1-16,-1 6 1 0,-2 2-1 16,-3 3 0-16,0 8 2 15,0 6-3-15,0 7 0 16,-3 11 1-16,-2 2 0 16,-1 11 0-16,-3 16 2 15,0 10-3-15,-3 12 0 16,0 7 1-16,3 10 2 15,-6 1-1-15,0-1 2 16,-3-4 2-16,0-12 4 16,1-4-2-16,-4-9-2 15,0-4-2-15,0-12 0 16,0-10 0-16,-3-16 1 16,-5-13-5-16,2-18 1 15,-3-19-7-15,0-16-3 0,4-14 1 16,5-7 3-16,3 5-2 15,3 3 3-15,6 5 5 16,9 6 2-16,6-1-5 16,6 8 0-16,9 9 3 15,9 4 2-15,8 9 6 16,1 4 3-16,0 7-4 16,-7 1-2-16,-2 4-2 15,-6 2-3-15,-3 2 5 16,-3 1 1-16,-6 0-2 15,-4-1-1-15,-2-7 5 16,-6-3-13 0,-3 3-3-16,-5-1-46 0,-4 1-19 15,-6 2-70 1</inkml:trace>
  <inkml:trace contextRef="#ctx0" brushRef="#br1" timeOffset="430445.8172">23428 12666 156 0,'-12'-8'60'0,"9"8"-32"0,0-3 2 0,0 3 26 15,0 3-13-15,-3 5-4 16,-6 10-17-16,6 14-6 16,-6 16-9-16,-5 23 4 0,-4 3 2 15,0 5-4-15,3 9-1 16,0-12-2-16,6-4-1 16,3-14-6-16,3-10 1 15,3-11 0-15,3-16 0 16,0-10 0-16,3-17 0 15,0-10 0-15,0-13 2 0,-3-5-3 16,0-3 0-16,-3 0 3 16,-3 0 1-16,-3 8 1 15,-2 2 0-15,-4 9-2 16,0 4 1-16,-3 14-4 16,3 3-2-16,-3 8 2 15,0 5 0-15,0 5 1 16,4 8 0-16,2 3-3 15,0 2 2-15,12-5 3 16,0-3 1-16,3-4-4 16,12-4 1-16,-3-5 0 15,2-2 0-15,4-6 0 0,3-5 0 16,0-5 0-16,15-8 2 16,-1-6-1-16,-2-5-1 15,3 1-2-15,-3-6 1 16,-7-1-1-16,-5 1-2 15,3 3 0-15,-6 2 3 16,-3 3 2-16,-6 0 4 16,-6 5-4-16,-6 3-1 15,-3 5 2-15,-6 5 1 16,-3 6-4-16,-3 5-1 16,-9 7 3-16,4 9 1 15,-1 0 4-15,3 8 1 0,6 0-1 16,0 2 1-16,9-2-6 15,3-3-1-15,6-3-2 16,3-2 0-16,12-5 2 16,0-6 0-16,6-3 2 15,-1-10 3-15,-2-10-4 16,9-6-3-16,-6-3-19 16,-3-10-9-16,0 0-20 15,-7 0-8-15,4 0 2 16,-3 3 2-16,-3 2 23 15,-3 3 11-15,0 5 13 16,-3-3 11 0,0 6 3-16,-3 0 23 15,-3 13 25 1,0 5-13-16,-3 8-5 16,0 6-5-16,0 5-3 0,0 7 0 15,0 4-3-15,0-1 1 16,3-2-13-16,0-6-5 15,3-2-6-15,0-5 0 16,3-6 0-16,3-5 3 16,3-5-3-16,0-9 0 15,8-7-1-15,4-8-2 16,0-6-4-16,3-2 0 16,0-5-11-16,-4 2-3 15,-2 3-22-15,0 3-9 0,-6 2-3 16,-3 5-1-16,3 6-3 15,-6 0-3-15,3 2-20 16</inkml:trace>
  <inkml:trace contextRef="#ctx0" brushRef="#br1" timeOffset="430633.3668">23866 13160 220 0,'-6'27'85'0,"3"-11"-46"0,-9 13-24 15,9-13 26-15,-3 8-11 16,-3 5-2-16,-3 0-14 15,6-3-4-15,0-2-6 16,3-5-5-16,3-4 0 0,0-7-6 16,3-10 0-16,3-12-17 15,6-9-4-15,-6-9-28 16,3-8-11-16,-3-2-31 16</inkml:trace>
  <inkml:trace contextRef="#ctx0" brushRef="#br1" timeOffset="430773.9764">23895 12957 176 0,'0'-11'68'0,"0"8"-36"0,-3 9-26 0,3-6 17 16,0 5-12 0,3 6-8-16,3-3-2 15,-3 2-1-15,3-2 0 0,3 0 0 16,3 0-31-16,-3 0-14 16,3-3-35-1</inkml:trace>
  <inkml:trace contextRef="#ctx0" brushRef="#br1" timeOffset="431367.8167">24065 13094 184 0,'-24'19'68'0,"9"-11"-36"0,-3 8-11 16,9-8 22-16,1 5-1 16,-4 3-1-16,-3 10-5 15,0 1 0-15,3 2-20 16,0 0-3-16,3-3-1 0,6-5-10 15,6-5-2-15,6-5-1 16,0-6 0-16,3-10-10 16,6-3-3-16,3-11-9 15,2-2 0-15,7-5-23 16,0-3-8-16,-3 0-14 16,-6 2-5-16,-1 3 22 15,-5 3 17-15,-6 0 27 16,-3 5 45-16,-3 0 20 15,-3 3-20-15,0 2-10 16,-3 1-7-16,0 2 0 16,-3-3-5-16,0 1-1 15,0 2-5-15,-3-3 1 16,-3 3-4 0,7 3 7-16,-1 2 3 15,-3 3-4-15,0 6-3 16,0 4 1-16,-3 1 3 15,0 5-2-15,0 2 3 0,-3 3 1 16,-3 3-1-16,9 0 1 16,0 2 0-16,1 3 0 15,2 1 0-15,0-4 0 16,3-2 0-16,0-6-8 16,3-2-3-16,0-3-3 15,6-5-2-15,3-2 1 16,2-6 1-16,1-3-1 15,9-5-1-15,-3-2-10 16,3-4-4-16,-3 1-24 16,0 0-10-16,-3-3-35 15,5-3-14-15,-2 1-29 16</inkml:trace>
  <inkml:trace contextRef="#ctx0" brushRef="#br1" timeOffset="431586.591">24380 12798 280 0,'-8'8'107'0,"8"-3"-58"0,-3 6-40 0,3 2 25 15,-3 0-17-15,0 8-2 16,0 1-11-16,3 1-3 15,0 1-1-15,-3 3-36 0,0 4-13 0,0 1-61 16,-3 2-49 0,0-2 64-16</inkml:trace>
  <inkml:trace contextRef="#ctx0" brushRef="#br1" timeOffset="431758.4848">24342 13454 192 0,'-12'13'74'0,"6"-7"-40"0,6-4-22 15,0-2 19-15,-3 0-14 16,3 0-2-16,-3 0-14 16,0 0-5-16,0 0 2 15,0 0-20-15,0 0-5 0,0 3-120 32,0 5 50-32</inkml:trace>
  <inkml:trace contextRef="#ctx0" brushRef="#br1" timeOffset="441676.9528">19805 14203 176 0,'-14'-13'66'0,"14"13"-36"0,-3-16-9 16,3 13 25-16,3-5-11 15,0 3 0-15,3-8-18 16,-1 2-5-16,7-5-8 16,0 3-3-16,3 0 2 0,-3 2-2 15,6 1-1-15,-3-1 1 16,3 6-1-16,-3-1 0 0,-1 6 2 15,-2 0 12-15,-6 19 8 16,0-3-2-16,-9 21 0 16,0-5-5-16,-9 7-1 15,0-4-6-15,-5 7 0 16,2-5-1-16,-9 3 3 16,3-6-3-16,0-5 1 15,3-2-5-15,7-11-2 16,2-3-3-16,12-16 1 15,0 0-8-15,11-15-2 16,-2 2-1-16,6-16 2 16,-3 6 4-16,6-14 3 15,-3 8 2-15,3-5 1 16,-4 6 0-16,-2 4 0 16,-3 6 0-16,-3 13 0 0,0 3 0 15,-9 21 0-15,0-3 2 16,-3 16 1-16,0-5-4 15,-3 16 1-15,0-9 0 16,0 6 2-16,0-5-3 16,3 0 0-16,0-6-19 15,3-5-7-15,0-2-24 16,6-14-7-16,-3 1-10 16,6-20-2-16,0 1 27 15,12-8 14-15,-3 2 32 16,0-2 15-16,-3 5 27 0,-3 0 14 15,-4 3-3-15,1 3-1 16,0 2-24-16,-3 2-9 16,0 1-13-16,3 0-4 15,0 2-5-15,6-2-1 16,-3 0 1-16,3-9 0 16,0 4 0-16,0-6 2 15,-1 0-8-15,-2 0-3 16,-3 0 5-16,-3 6 1 15,0 2 0-15,-12 10 2 16,0 1 1-16,-12 13 0 16,1-3 2-16,-10 11 1 15,6-5-1-15,0 7-2 16,3-5 3-16,0 8 0 16,3-5-4-16,9 3 1 0,1-6 0 15,10-5 0-15,1-3-16 16,12-8-6-16,-3 0-11 15,9-13-3-15,-6 0-7 16,6-7 0-16,-3 1 16 16,-1-4 9-16,-2 2 11 15,-3-3 6-15,0 4 19 16,-6 4 11-16,0 0 2 16,-3 9 2-16,0-1-10 15,0 3-3-15,-3 0-8 16,0 0-2-16,0 0-6 0,0 0-3 15,0 0 0-15,3-8-1 16,-1 3 0-16,4-6 0 16,-3 3-14-16,3-10-3 15,0 2-2-15,0 0-1 16,-3 3 8-16,-3 2 5 16,0 3 7-16,-9 8 4 15,0 0 8-15,-9 14 2 16,3-4 1-16,-8 9 4 15,2-3 0-15,-3 10 3 16,3-5-1-16,0 6-1 16,3-4-8-16,9 4-5 15,0-3-7-15,12 0 0 16,0-3 0-16,9-8 0 16,-3-2 0-16,9-9 0 0,-3 1-16 15,9-14-6-15,-4 3-29 16,13-13-10-16,-6 5-50 15</inkml:trace>
  <inkml:trace contextRef="#ctx0" brushRef="#br1" timeOffset="442177.0047">20728 13869 200 0,'-9'16'74'0,"9"-16"-40"0,-12 45-27 0,12-39 20 16,-9 25 1-16,1-4 3 15,-10 23-1-15,3-8 1 16,-9 11-17-16,6-8-6 0,3 3-1 16,3-8-4-16,3-6-2 15,3-2-3-15,6-8-1 16,0-6-5-16,6-10-2 15,-3-3-9-15,6-13-2 16,-3 3 0-16,3-13 0 16,-3 2 9-16,-3-5 5 15,0 2 2-15,-9 1 1 16,3 2 0-16,-12 5 0 16,3 3 3-16,-11 8 0 15,2 0 5-15,-3 8 2 0,3-3 9 16,0 9 4-16,3-4 6 15,1 6 4-15,2 0-4 16,6 2-3-16,3-2-10 16,6 0-3-16,0-3-5 15,15 1-3-15,-3-4 2 16,5-4 0-16,-2-1-4 16,6-10 1-16,-3-1-13 15,3-4-7-15,-3 2-58 16,-3-3-26-16,-4 3-10 15</inkml:trace>
  <inkml:trace contextRef="#ctx0" brushRef="#br1" timeOffset="444989.7929">21079 13922 64 0,'24'-29'24'0,"-15"13"-12"0,3 1 21 16,-6 9 20-16,0 1-8 16,0 5-1-16,0 5-8 15,-3 8 0-15,-3 9-20 16,-6 9 0-16,-3 17 0 0,-6 18-6 15,0-21-1-15,3-8 4 16,-11 13 3-16,2-7-4 16,-9 7 1-16,3-5-6 0,0-3-2 15,7-5 0-15,-1-7-1 16,3-4-5-16,6-13 1 16,3-2-2-16,15-22 0 15,-3 3-3-15,18-18 1 16,-3 5 0-16,11-19-1 15,13-21 4-15,-6 8 0 16,-6 16-2-16,-7 16 2 16,-8 16 3-16,-6 13 1 15,-3 10-1-15,-6 3-2 16,0-2 7-16,-9 13 3 16,3-6 1-16,-3 11 1 15,0-5-6-15,0 2-2 16,1-2-4-16,2-3-1 15,0-5-6-15,6-8 0 0,0-3-24 16,9-13-9-16,-1 0-6 16,7-21-2-16,-3 2 7 15,9-12 5-15,-3 4 15 16,6-10 11-16,8-11 6 16,-8 11 5-16,-9 19 48 15,-12 7-11 1,-3 11-2-16,0 0-14 15,-9 14-7-15,3-4-4 16,-6 11 0-16,3-2-4 16,1 7-2-16,-1-2-5 0,3-5 0 15,0-4-7-15,3-9 0 16,0-1-24-16,9-13-9 16,-3 0-1-16,9-13-1 15,11-16 15-15,-2-5 8 16,-3-1 12-16,-3 6 4 15,-3 8 3-15,-6 8 2 16,-3 5 12-16,-3 8 8 16,-3 8 4-16,0 8 2 15,-3 8-7-15,0 0-2 16,0 5-5-16,3-5-1 16,0-3-5-16,3 0-3 15,0-2-2-15,6-3 0 16,0 0-4-16,3-3 0 15,-3 0 3-15,6-2 1 0,-3 0-1 16,6-9-2-16,-1 1 1 16,1-8-1-16,6-8 0 15,-3-3 2-15,-3 0-1 16,-6 3 2-16,-3 2-2 16,-3 4 2-16,-6 4-2 15,-3 3 2-15,0 5 0 16,-3 6 1-16,-3 2-2 15,0 3 1-15,0 3-2 16,3 2-1-16,0 0 1 16,3 0 1-16,3 1-3 15,3-4 0-15,3 1 1 0,3-3 0 16,-3-3 0-16,6 0 2 16,0-2-1-16,3 0 2 15,0-1-7-15,3 1 1 16,-3 0 3-16,0-1 2 15,0 1 8-15,-6 5 6 16,-1-3 1-16,-5 8-1 16,0-2-2-16,-8 18-1 15,-1-5 1-15,-9 21 4 16,3-8-8-16,-12 8-1 16,6-5-3-16,-6 5-1 15,4-6 3-15,-4 1 3 16,6-3-4-16,0-3 1 15,3-5-3-15,-5-13 0 0,2-2-6 16,-3-12 1-16,3-2-9 16,0-16-2-16,3 3-1 15,9-24 0-15,3 5 2 16,12-21 4-16,-3 11-8 16,12-19-3-16,12-37 4 15,12 6 5-15,5 4 0 16,10 14 1-16,0 11-1 15,-4 7 0-15,-2 9 2 16,-4 12 4-16,-5 9-1 16,-3 10 1-16,0 8 4 15,-7 8 1-15,-14 11 5 0,-6 7 3 16,-6 14 0-16,-6 13 3 16,-6 8-1-16,-3 2 0 15,-3 1-1-15,7-19 0 16,-1-5-6-16,0 7-2 15,0-4-2-15,-3-1-2 16,3-5 1-16,0-2 1 16,3-6-8-16,3-8-3 15,0-2-4-15,6-14 0 16,0 0-2-16,3-7 2 16,0-1 0-16,3-5 1 15,6-7 7-15,0-1 2 16,-1 3 0-16,-2 2 0 15,-3 3 2-15,-3 6 0 0,0 7 1 16,-6 3 0-16,0 3 0 16,0 4 0-16,0 4 0 15,3 2 0-15,0 1 2 16,3-1 1-16,0 0-1 16,3-2-2-16,6-1 1 15,0-2 1-15,3-5-3 16,0-3-2-16,5-6 2 15,-2-1 2-15,0-4 0 16,0-2-1-16,0-3 1 16,-3 0-1-16,-7 0 0 15,-2 3 2-15,-3 2-1 16,-3 3 2-16,-6 3-2 0,-3 0 2 16,-6 7-2-16,-2 4-1 15,-4-1 3-15,-3 6 2 16,0 2 4-16,0 3 2 15,3 2-3-15,0 1 0 16,10-3-7-16,8-1-3 16,6 1 1-16,5-2 0 15,1-1-2-15,3-3 2 16,3-4 1-16,3-4 0 16,-3-7-7-16,6-3-3 15,-4-3-8-15,1-2-3 16,-3-5 4-16,0-1 5 15,-3-2 2-15,0-3 4 16,0 3 4-16,-3 0 1 0,-4 2 1 16,1 6 0-16,-3 3 4 15,0 2 2-15,-6 8 11 16,0 2 4-16,0 9-5 16,-3 5-1-16,0 2-3 15,-3 3 0-15,0 1-2 16,0-1 1-16,3 0-4 15,1-3-2-15,-1-4 0 16,3-9-6 0,3-2 1-16,2-9 0 15,1-4 2-15,3-6-3 16,3 0 0-16,0 0 1 0,9 3 2 16,0 0-3-16,-3-1 0 15,0 6 1-15,-1 1 0 16,1 1 0-16,0 4 2 15,0 2-3-15,-3 0 0 16,0 2-10-16,-3 1-5 16,0 0-36-16,-4-1-16 15,-2 3-58 1</inkml:trace>
  <inkml:trace contextRef="#ctx0" brushRef="#br1" timeOffset="447365.0638">22523 14272 160 0,'-12'-6'60'0,"6"4"-32"0,-12-1-17 0,9 3 18 0,1 3 0 16,-4 10 5-16,-6 3-14 16,0 2-4-16,3 6-10 15,0 0 7-15,3 8 6 0,0 2-4 16,6-2 0-16,0-3-7 15,3 0-3-15,3-5-5 16,3-6-2-16,6-4 1 16,3-6 2-16,3-11-7 15,9-8-3-15,6-7-11 16,-1-6-5-16,4-5 0 16,-3-6 3-16,0-2 7 15,-3 0 7-15,-7 6 5 0,-8 4 2 16,-3 6 18-1,-6 8 9-15,-6 10-2 0,-3 6 0 16,-3 5-7-16,0 8 0 16,0 5-6-16,1 3-1 15,-1-1 0-15,3 1 1 16,6 0-5-16,3-5-4 16,3-1 1-16,5-5 0 15,4-5-15-15,3-8-6 16,-3-8-18-16,6-5-5 15,-3-5-2-15,0-4 1 16,0 1 7-16,-1-8 5 16,-2-3 10-16,6 1 5 0,-6 2 11 15,-3 7 5-15,-3 6 33 16,-3 6 14-16,0 5-8 16,-3 7-3-16,-3 9-13 15,-3 7-5-15,-3 4-5 16,0 4 1-16,0 3 1 15,0 0-1-15,0 6 1 16,0-6 0-16,3-6-8 16,-3-4-3-16,6-6-5 15,6-7-3-15,0-14-9 16,6-8-5-16,0-8 2 16,12-3 4-16,-4-4 4 15,7-4 2-15,-3-2 3 0,-3 6 1 16,-3 4 1-16,-3 6 0 15,-6 5 0-15,-1 8 2 16,-2 5-1-16,3 9 2 16,-3 4 0-16,-3 9 1 15,0-1 4-15,-3 4 3 16,0 4-6-16,-3 3-3 16,0 0 3-16,-3 3 4 15,0-3-3-15,0-5-1 16,3-3-2-16,3-5 0 15,3-11-4-15,3-7-2 16,0-9-9-16,3-8-5 16,0-4-2-16,3-1-1 15,0-5 6-15,3 0 6 0,0-1 5 16,0 4 4-16,0 2 0 16,-4 3-1-16,1 5-4 15,0 6-2-15,0 2-2 16,0 8 2-16,0 2 4 15,-3 4 1-15,6 2 1 16,-3 2 0-16,-3 3 0 16,0 1 0-16,2-6 0 15,7-1 2-15,-3-1-3 16,0-1 0-16,3-2 3 16,-3-3 1-16,0-6-1 15,0-2-2-15,0-2 1 16,-4-3-1-16,-2-1-5 15,-6 1-1-15,3 3 3 0,-6-1 1 16,-3 6-3-16,-3 2 1 16,0 8-3-16,-6 3 0 15,-8 8 8-15,-1 3 4 16,0 2 6-16,-3 3 6 16,6 2 4-16,0 1 2 15,4 4 3-15,2-2 3 16,3-5-13-16,3-3-7 15,6-5-8-15,3-5-1 16,6-3-7-16,3-11 0 16,8-5-13-16,4-5-4 15,3-8-5-15,0-3-2 16,3-2 10-16,-1-6 5 0,-2 0 7 16,0 0 6-16,-6 3 2 15,0 5 1-15,-10 6 2 16,4 5 1-16,-6 2 14 15,-3 11 8-15,-3 5-6 16,-6 9-1-16,-3 7-1 16,0 0 1-16,-6 3-1 15,4 2 1-15,2 1-3 16,-3-1 1-16,3 1-9 16,3-4-4-16,3-4-2 15,3-6-1-15,3-5-9 16,6-11-4-16,-4-5-7 0,7-5 0 15,0-5 4-15,3-3 2 16,3-11 4-16,0-5 1 16,9-3 1-16,-4 3 0 15,-2 5 5-15,-6 6 3 16,-3 5 3-16,-6 7 1 16,-3 7 6-16,3 9 4 15,-9 9-1-15,-9 5 2 16,-3 7-2-16,3 4 2 15,-3 2-8-15,3 3-2 16,0-1-3-16,3 1 1 16,3 0-18-16,3-3-4 15,3-5-55-15,15-24-90 16</inkml:trace>
  <inkml:trace contextRef="#ctx0" brushRef="#br1" timeOffset="447786.95">23964 14047 228 0,'-3'2'88'0,"3"-2"-48"0,0 6-47 16,-3 10 58 0,0 2-14-16,-3 9-6 15,-6 4-4-15,0 6-16 16,-3 3 4-16,3 2 3 0,-6 6-4 15,1 2 2-15,-7 3-7 0,6-3-1 16,0-7 0-16,12-11 0 16,0-9-11-16,6-7-5 15,6-8 1-15,0-11 4 16,6-4 0-16,3-9-1 16,-3-5 3-16,3 2 2 15,-4 0-2-15,1 1 0 16,-3 2 3-16,-6 3 1 15,-3 0-8-15,0-1-4 16,-3-1-4-16,-3-1-2 16,-3 0-10-16,-2 0-2 15,-1 0 6-15,-6 3 2 16,0 2-13-16,3 1-4 0,6 4-23 16,0 1-10-16,0 2-16 15,6 3-7 1,3 3 50-16</inkml:trace>
  <inkml:trace contextRef="#ctx0" brushRef="#br1" timeOffset="448977.7171">20106 14856 188 0,'-12'-13'71'0,"12"13"-38"0,-3-16-36 0,3 14 11 16,0-1 16-16,0 0 8 15,-3 9-9-15,0-4-3 16,-6 17-12-16,3-3 1 0,-6 18 2 16,4-5-2-16,-7 11 0 15,3-8-5-15,-3 5-1 16,3-6-3-16,0-2-1 15,0-5-10-15,3-5-3 16,0-3-17-16,3-14-8 0,3 1-30 16,3-22-31-1,0 4 38-15,9-25 29 16,-3 6 22-16,9-14 18 16,0 8 5-16,6-5 14 15,6-13 9-15,-7 8 1 16,-2 7 0-16,-3 12-13 15,-3 7-6-15,0 5-8 16,0 6-4-16,0 5-2 16,0 0-3-16,3 8 1 0,0 0-1 15,-4 6 0-15,-2-4 0 16,6 6 0-16,-3-3 0 0,0 9 2 16,0-1 1-16,-6 13 3 15,0-5 8-15,-6 19 5 16,0-5 2-16,-9 12-1 15,0-7-2-15,-9 5-1 16,3-8-7-16,-3 3-2 16,4-9 0-16,-4-2 0 15,3-5-7-15,6-5-2 16,3-3 0-16,9-14 0 16,-3 1-4-16,15-16-1 15,-3 2-6-15,11-23 0 16,-2 5-1-16,6-16 3 15,-3 5-1-15,3 3 2 16,-3 5 5-16,-4 6 2 16,-2 2 4-16,-6 11 3 0,-3 2 2 15,-3 14 1-15,-3-1 4 16,-6 20 3-16,0-7-2 16,-3 15 0-16,0-4-7 15,0 8-4-15,0-5-4 16,3 3 1-16,0-5-4 15,3-4-1-15,0-4-30 16,6-8-12-16,0-1-8 16,12-12-4-16,-3-1-17 15</inkml:trace>
  <inkml:trace contextRef="#ctx0" brushRef="#br1" timeOffset="450087.2184">20675 14793 192 0,'-21'8'71'0,"6"0"-38"0,-6 10-21 0,12-10 21 16,-6 8 1-16,-3 5 1 16,1 0-14-16,2-2-5 15,-3 13-10-15,3-3-4 0,0 5 1 16,3-5-2-16,3 3-1 16,3-6-2-16,9-2-1 15,0-3-9-15,12-10-3 16,-3 0-8-16,9-14-2 15,-3 0-3-15,8-15 2 16,10-17 10-16,-3-4 5 0,0-4-9 16,-7 1-2-16,-2 8 10 15,-6 5 6-15,-6 7 19 16,-6 9 9-16,-3 8 5 16,-6 15 1-16,0 12-9 15,-3 7-1-15,-3 8-9 16,0-11-3-16,0-2-1 15,0 3 1-15,0-4-1 16,0 1 0-16,4-5-6 16,2-6-1-16,0-3 1 15,9-10 0-15,-1 0-2 16,4-15 0-16,6-17-1 0,3-8 3 16,0-2-5-16,3 2 2 15,6 3 2-15,-4 5 3 16,-5 9-2-16,-3 4 0 15,0 8 3-15,0 9 1 16,0 4-1-16,0 4-2 16,0 4 1-16,0 1-1 15,-1-1 0-15,1 1 2 16,0-6-1-16,0 1 2 16,0-6-4-16,-3-6 0 15,0-2 1-15,0-2 2 16,-3-1-10-16,0 1-4 15,-7-1 3-15,-4 3 5 16,-4 3 1-16,-6 5 1 16,-6 5 2-16,-3 8 2 15,-3 3 5-15,-9 8 4 0,4 5 0 16,5 3 1-16,0 2 2 16,12-13 4-16,3-2-10 15,3 2-2-15,0-2-9 16,9-3 0-16,0-3 3 15,15-5 4-15,-3 0-8 16,12-8-4-16,-3 0-14 16,5-11-4-16,13-13-4 15,-3-2-1-15,-7-1 1 16,-2-2 1-16,-6 3 14 16,-6 5 9-16,-6 2 6 0,-6 6 3 15,-6 5 14-15,-3 11 6 16,-3 5 4-16,-3 5 1 15,0 8-7-15,-6 3 0 16,0 2-6-16,6-7 1 16,0-3-7-16,3 2-3 15,0-2-3-15,3-3-3 16,3-2-2-16,6-3 1 16,0 0-1-16,6-14-2 15,-3 1-8-15,9-11-5 16,9-10 2-16,6-3 4 15,-4-3-3-15,-2 5 2 16,-9 6 6-16,-3 5 5 16,-6 6 6-16,-6 7 4 0,-9 6 9 15,-3 7 3-15,-3 6-2 16,0 3 1-16,3 2-9 16,3-5-2-16,0-3-5 15,3 0-3-15,0 1-3 16,6-4 1-16,-3-2-23 15,18-8-12-15,12-8-30 16,3-8-11-16,2-2-8 16</inkml:trace>
  <inkml:trace contextRef="#ctx0" brushRef="#br1" timeOffset="450431.0254">21535 14835 200 0,'-6'3'74'0,"3"-3"-40"0,-9 5-29 0,6-2 17 16,-3 5-6-16,-3 5 1 15,-3 5-5-15,-3 1 0 16,4 2-7-16,2 3-5 0,3-3-1 16,3 0 1-16,6-5 0 15,6-3-3-15,3 1 0 16,3-4 2-16,5-4 0 16,1-4 1-16,0-2 0 15,0 0 2-15,0-2 1 16,-3 2-4-16,-3 0-1 15,-3 2 12-15,-6 1 5 16,0-1 4-16,-6 9 3 16,0-3-8-16,-9 3-1 15,0-1-7-15,-6 1-4 0,3-1 1 16,-9-2 0-16,6 0-8 16,-2-5-2-16,2-1-34 15,9-4-13-15,0-1-45 16,12-10-41-1,9-8 52-15</inkml:trace>
  <inkml:trace contextRef="#ctx0" brushRef="#br1" timeOffset="450743.5591">21696 14933 108 0,'38'-10'41'0,"-26"2"-22"0,3-3 6 16,-9 3 22-16,3 0-21 0,-3-2-6 15,0-1 0-15,-3 3 1 16,-6 0-10-16,0 3 0 0,-3 2 2 15,-6 3-3-15,0 5 2 16,-6 1 2-16,-6 7 1 16,4 5 0-16,2 6 1 15,0 3 3-15,6-6 2 16,0-3 2-16,0 9 1 16,3-6-2-16,3 3 1 15,0-6-11-15,6 1-2 16,0-3-4-16,12-6-1 15,-3-2-3-15,15-5 1 16,-6-3-7-16,9-5 1 16,-7-1-19-16,7-7-6 15,3-8-36-15,-3 0-14 16,-6 0-56-16</inkml:trace>
  <inkml:trace contextRef="#ctx0" brushRef="#br1" timeOffset="453697.5703">22356 14676 88 0,'6'-26'35'0,"0"10"-18"0,0-5 9 0,-3 13 18 15,0 0-8-15,-3 3-3 16,0 5-6-16,0 5 0 16,-3 8-15-16,-3 14-5 0,0 7 0 0,0 3-2 15,-3 13 0-15,-2 3 1 16,-4 3 1-16,3-6-1 15,0-2-1-15,3-8-3 16,3-9-2-16,3-7 1 16,3-5-1-16,0-9 0 15,6-7 0-15,0-8 0 16,3-9 0-16,-3-7-3 16,0-5 2-16,-3-9 1 15,0 6 2-15,-9 5-3 16,-3 6 0-16,-6 5-1 15,-6 5 0-15,-6 8 0 0,-2 8 0 16,-1 8 0-16,0 5 0 16,6 2 2-16,6 1 0 15,3 3-3-15,4-3 2 16,5-3-1-16,6-3 0 16,9-2 2-16,5-3 0 15,10-2-14-15,3-3-5 16,0-5-1-16,6-6-1 15,-4-8 3-15,1-2 1 16,-3-3 10-16,-3-2 3 16,-4-1 4-16,-2 1 0 15,-3 2 4-15,-3 0 2 16,-3 3 2-16,0-1 2 0,0 1-3 16,0 0-2-16,0-3-2 15,3 3-3-15,3 2 1 16,-1 3-1-16,4 0 0 15,-3 3 0-15,3 2 0 16,-3 9 0-16,0-1 0 16,-6 3 0-16,0 3 8 15,-6-1 5-15,-6 3 2 16,-6 1 1-16,-6 1-4 16,-6-1 0-16,0-4-5 15,0-2-2-15,1 0 0 16,2-3-1-16,3-2-5 15,3-3 1-15,3-3-2 0,3-2-2 16,3-3-13-16,3-2-6 16,6-4-21-16,3 1-10 15,9-5-2 1,3-1-10-16,2 1 30 16,4-1 20-16,0 3 10 15,-3 3 8-15,-3 2 3 16,-6 3 51-16,-4 6 24 15,-2 4-25-15,-6 12-10 16,-6 10-22-16,-3 13-5 16,-8 8-10-16,-4 7-5 0,-9 7-2 15,3 7 1-15,3 3 1 16,3-6-1-16,1 1-2 16,5-14 1-16,3-10-1 0,0-11 0 15,9-8 2-15,0-5-21 16,0-16-7-16,6-11-11 15,6-13-5-15,2-10 20 16,1-6 10-16,0-5 9 16,6-5 2-16,0 0 1 15,3-6 0-15,0 3-3 16,-1 0 2-16,4 6 1 16,-6 7 0-16,-3 8 2 15,-3 8 1-15,0 9 14 16,-3 9 8-16,-4 9 1 15,1 5-1-15,-3 2 0 16,-3 4 1-16,-3 4-8 0,-3 3-3 16,-3 3-4-16,-6 0-2 15,-5 0-3-15,-1-6-1 16,-3-4-3-16,-3-1 1 16,3-5-2-16,0-3 2 15,4-2-24-15,2-1-8 16,6-2-65-1,9-2-47-15,9-4 56 16</inkml:trace>
  <inkml:trace contextRef="#ctx0" brushRef="#br1" timeOffset="454119.4554">22922 14983 156 0,'6'-13'57'0,"-9"5"-30"0,-3 0-16 16,0 3 18-16,-3 2-8 15,-3 3-2-15,0 3-5 16,-6 2 1-16,7 6-8 16,-7 5 5-16,3 2 3 0,0 1 2 15,3 5 1-15,-3-3-7 16,6-3-4-16,3-2-7 16,0 0 0-16,6-5-2 15,0-3 0-15,9-3 2 16,0-3 2-16,3-2-6 15,0-10 1-15,3-3-1 16,6-6-1-16,-1-5-7 16,1-2-5-16,-3 2 6 15,-3 3 6-15,-3 5 6 0,-6 3 2 16,-3 5-1-16,-3 8 1 16,-3 2-4-16,-6 9 0 15,0 5 10-15,0 0 3 16,0 2-5-16,3 4-2 15,0-4-3-15,3-2-2 16,0-3 1-16,6 0-1 16,6-5-29-16,3-2-10 15,0-4-67 1</inkml:trace>
  <inkml:trace contextRef="#ctx0" brushRef="#br1" timeOffset="454557.0339">23095 14975 192 0,'-6'11'71'0,"0"-11"-38"0,-3 13-23 0,6-5 20 0,0 8-12 15,-6 5 0-15,-6 3-4 16,0 2 1-16,3 1-8 16,3-1-6-16,3-4-2 0,3-4 1 15,3-2 2-15,6-5-6 16,3-4 1-16,3-4 1 15,3-6 3-15,3-4-27 16,-3-4-9-16,6-8 8 16,-1-7 7-16,1-3 13 0,0-3 4 15,-3-2 3-15,9-3 2 16,-6 2-3-16,-7 6 0 16,-5 8 16-16,-6 5 7 15,-3 11 12-15,-3 13 5 16,-3 10-18-16,0 9-9 15,-2 7-6-15,-1 1-2 16,0-1 2-16,3 0 3 16,3-2-4-16,0-3-3 15,3-2-1-15,3-1 1 16,3-2-3-16,3-6 0 16,0-4-15-16,2-6-6 15,7-6-27-15,3-7-11 0,3-6-23 16,0-4-29-1,6-4 43-15</inkml:trace>
  <inkml:trace contextRef="#ctx0" brushRef="#br1" timeOffset="454869.5673">23568 14830 192 0,'-9'-3'74'0,"6"3"-40"0,-3 3-18 16,3 0 24-16,-3 2-8 15,-3 13-1-15,0 6-11 16,-3 8-2-16,-6 8-11 16,7 2 2-16,-4-2 4 0,0 2 6 15,3 0 3-15,6 1-11 0,3-4-4 16,3-2-5-16,3-5 1 16,3-5-2-16,3-4-1 15,3-7 1-15,3-5 1 16,-6-6-1-16,2-5-1 15,4-5-2-15,-3-8 1 16,-3-1-15-16,0 1-4 16,-3-3-25-16,-3 3-12 15,-3 2-71 1</inkml:trace>
  <inkml:trace contextRef="#ctx0" brushRef="#br1" timeOffset="455088.3405">23196 15147 264 0,'-9'-2'101'0,"12"-1"-54"0,9 0-53 15,-3-2 19-15,6 3-6 16,11-4 1-16,7 1-4 16,12 0-1-16,-4-1-1 15,-2-2 1-15,0 6 0 0,-3-1-1 16,-4 3-2-16,-5 0 1 15,-3 5-1-15,-6 1-71 16,-9-1-84 0</inkml:trace>
  <inkml:trace contextRef="#ctx0" brushRef="#br1" timeOffset="456666.6369">20252 15518 96 0,'-18'-11'35'0,"6"9"-18"0,-9 2 20 16,9 2 23-16,-2 1-12 15,-10 2-4-15,-3 6-20 16,0 7-5-16,0 6-11 16,1 10-1-16,2 9 3 0,3 4-6 15,9-15 0-15,3-5-2 0,3 7 1 16,0-5-2-16,6 0-1 16,0-5-2-16,6-3-1 15,9 0-25-15,12-10-9 16,6-6 3-16,-1-10 5 15,4-14 15-15,-3 1 8 16,-3-6 2-16,-4 0 0 16,-8-7 3-16,-3 1 0 15,-3 4 5-15,-3 2 2 16,0 3 9-16,-3 3 4 16,3-1-9-16,-3 3-3 15,0 3-7-15,3 0-1 16,0 2 1-16,2 3 0 15,1 3-3-15,3 2 2 0,0 3 1 16,-3 5 2-16,0 3 1 16,-3 3 3-16,-6 2 8 15,-3 11 5-15,-6 3-5 16,-3 2-1-16,0 0-1 16,-3-3 2-16,0-5-1 15,0-2 2-15,-3-3-6 16,1-8-3-16,2-6-6 15,3-2 0-15,3-5-2 16,3-11 0-16,6-8 2 16,3-2 0-16,0-3-3 15,3-3 2-15,5 0-1 16,7 3 0-16,9-3-5 0,3 3-3 16,0 3-1-16,-1 5 1 15,-2 5 6-15,0 5 2 16,-6 6-1-16,-1 8 2 15,-5 2 1-15,-6 5 2 16,-3 6-1-16,-3 6-1 16,-6 1 9-16,-3 9 4 15,-3-3 0-15,-3 0 0 16,0-5-5-16,-3 3-3 16,0-6-2-16,4-5 0 15,2-6 0-15,3-2 1 16,3-5-5-16,3-9-1 15,8-4-2-15,1-9 3 16,6-2 0-16,6-8 1 0,-3 5 0 16,6-2 0-16,-4-3 0 15,1 0 0-15,0 0-3 16,-3 7 0-16,-6 4 4 16,-3 5 1-16,-3 5-3 15,-3 5 1-15,-3 6 0 16,-3 7 2-16,-3 3-1 15,-3 6-1-15,-3 5 1 16,3 0-1-16,0 2 0 16,0 1 0-16,0-4 0 15,3 1 2-15,0-5-3 16,3 2 0-16,0-5-34 0,6-3-15 16,0-2-49-1,3-4-40-15,3-4 59 16</inkml:trace>
  <inkml:trace contextRef="#ctx0" brushRef="#br1" timeOffset="457776.1273">21142 15544 96 0,'-3'-10'38'0,"3"-1"-20"0,0 14 14 16,0-9 24-16,0 4-20 15,-3-1-10-15,0 1-10 16,0-1-3-16,0 3 19 15,-6 5-18-15,-3 0 1 16,0 3-1-16,-6 0-4 16,-2 6 0-16,-4 1-4 15,0 7-1-15,0 1-1 16,0 7 2-16,7-1-1 0,2-3 0 16,6 6-3-16,3-6-2 15,6-5-2-15,6-2-1 16,6-3 2-16,8-6 0 15,4-7 1-15,3-6 0 16,0-4-20-16,0-7-7 16,-4-10-10-16,1 3-3 15,-3 3 4-15,-3 2 5 16,-3 3 17-16,-3-1 8 16,-3 4 7-16,-3-1 2 15,0 3 10-15,0 0 6 16,-1 0-8-16,1 1-3 15,0-4-5-15,6 0 0 16,3 1-2-16,3-1-1 16,0 1-2-16,0-1 1 15,0-2 1-15,-1 0 0 0,-2-3 0 16,-3 2 0 0,-3 4 4-16,-3 2 2 0,-6 0-2 15,-6 5-3-15,-6 6 0 16,-9 2 1-16,-2 3 12 15,-1 3 8-15,0 2-5 16,3 3 1-16,0 2-7 16,3 4-1-16,7-4-9 15,2 9 0-15,3-4-1 16,3-1 2-16,6-4-3 16,3-5 0-16,3-5-1 15,5-2 0-15,10-6-16 0,0-8-5 16,3-3-7-16,3-5-1 15,-1-2-10-15,-2-1-4 16,-3 1-2 0,-3-1 4-16,-6 6 25 15,-6 2 48-15,-3 6 23 16,-6 5-14-16,0 0-8 16,-3 3-12-16,-3 5-2 15,0 2-10-15,0 3 2 0,0 1 2 16,0-1-6-16,3 0-1 15,0 0-2-15,3-2 1 16,3-1-4-16,3-7-2 16,3-3 4-16,3-5 3 0,3-6-3 15,2-5-1-15,4-2-11 16,0-3-3 0,0-1 7-16,-3 1 3 0,0 3 1 15,-6 5 2-15,-4 5 3 16,-2 8 1-16,-3 5-1 15,-3 8 1-15,-3 6 11 16,0 2 8-16,0 8-7 16,1 0-3-16,2 0-7 15,2-2-4-15,4-6-3 16,3-3-1-16,6-4-47 16,6-7-19-16,9-4-20 15</inkml:trace>
  <inkml:trace contextRef="#ctx0" brushRef="#br1" timeOffset="458870.0005">21963 15372 216 0,'-20'14'82'0,"14"-4"-44"0,-6 11-33 0,6-7 19 16,-6 9 0-16,-3 4 5 15,0 7-9-15,0 3-2 16,0 6-10-16,4-1-7 0,2-2-2 16,6-3 3-16,3-6 1 15,6-7-4-15,2-3 1 0,1-7-2 16,6-6 0-16,0-6-11 16,-3-4-7-16,0-6-14 15,-3-3-3-15,-3 0 6 16,-3-4 3-16,-3-4 17 15,-9 3 8-15,-9-2 3 16,-9-1 0-16,-2 6 18 16,-7 0 8-16,3-1 0 15,6 4-1-15,0-1-9 16,13 1-3-16,2 2-9 16,15-3-3-16,6 3-3 15,11 0 0-15,7 3 2 16,3 0 0-16,3-1 0 0,-4 1 0 15,1 0 0-15,0 2 0 16,0 1 2-16,-3 2 1 16,5 0-4-16,-5 2 1 15,-6 3 0-15,-3 3 2 16,-3 6 8-16,-6 4 5 16,-9 9-3-16,-3 4 1 15,-3 1-6-15,0 0 1 16,-3-3-5-16,3-3-2 15,-3-4 6-15,3-7 5 16,0-4-4-16,3-6 0 16,0-5-6-16,3-2-2 15,3-9 0-15,3-5 0 0,6-10-3 16,6-1 2 0,3-2 1-16,2 0 0 0,4 3-3 15,-3 4 0-15,0 4-14 16,0 5-4-16,-1 2 2 15,1 6 3-15,-6 0-14 16,0-1-6-16,-3 4 17 16,-3-1 7-16,0 0 9 15,-3 1 2-15,0-1 1 16,-4 3 2-16,1-3 3 16,-6 3 2-16,0 0-3 15,0 3-1-15,-3 2 12 0,0 3 5 16,-2 3-4-16,-7-1-1 15,3 4 2-15,0 7 1 16,-3 0-3-16,3 3-1 16,0 0-4-16,3-3 1 15,3-3-6-15,3-2-3 16,3-5-4-16,6-3 1 16,0-3-1-16,0-2 0 15,3-6 0-15,0-5 0 16,0-8-3-16,2-5 1 15,1 0-7-15,-3-3-3 16,0-2 1-16,0 2 2 16,-3 3 5-16,-3 2 3 15,-3 6 4-15,-3 2 2 0,-3 6-1 16,-3 5 1-16,0 8 2 16,0 2 2-16,0 4 8 15,3 4 2-15,3 6-4 16,3 0-3-16,3-3-3 15,3-2-2-15,0-4-3 16,9-1-2-16,0-4-2 16,2-2 1-16,4-3-41 15,0-5-19-15,-3-2-73 16</inkml:trace>
  <inkml:trace contextRef="#ctx0" brushRef="#br1" timeOffset="459167.0295">22836 15378 268 0,'-3'-22'101'0,"3"14"-54"0,3-13-57 15,0 11 16-15</inkml:trace>
  <inkml:trace contextRef="#ctx0" brushRef="#br1" timeOffset="459713.8354">22836 15314 456 0,'-3'8'35'0,"-3"11"-16"15,-6 10-2-15,-3 8-1 0,0 2-2 16,-3 6 0-16,0 8-6 16,0 5-3-16,1-2-5 15,5-3 0-15,0-8 0 16,6-8 0-16,3-8 0 0,6-8 0 15,3-8-3-15,3-10 2 16,3-8-8-16,0-8-2 16,-1-6-5-16,-2-10-3 15,-3 3 6-15,-6-1 5 16,-3 3 7-16,-12 0 3 16,-5 3 2-16,-13 3 0 15,-12 5 0-15,4 2 0 16,2 3 9-16,3 3 6 15,9-1-6-15,7 1 0 16,8 2-12-16,6 1-3 16,6 2-1-16,15-3 1 15,11 3-1-15,7-2 1 16,6-1 2-16,-1 0 2 0,1-2-1 16,3 0-1-16,-3-1-2 15,5 1 1-15,-2 0-4 16,-6 0 1-16,-7 2 0 15,-2 3 2-15,-6 0 1 16,-6 0 3-16,-6 5 1 16,-6 3 1-16,-3 5-2 15,-6 6-2-15,-6 5 5 16,-3 7 4-16,0 1-5 16,3 3 0-16,0-1-2 15,3-5-2-15,-3-5-2 16,9-6 1-16,-2-4-32 15,2-6-13-15,3-8-39 0,0-14-16 16,3-2-12 0</inkml:trace>
  <inkml:trace contextRef="#ctx0" brushRef="#br1" timeOffset="459854.4761">22853 15468 264 0,'-20'-11'99'0,"17"6"-54"0,-3 5-48 0,6 0 16 15,0 0-14-15,3 2-4 16,3 4-44-16,3-1-19 16,5 8-32-16,10 0-11 15</inkml:trace>
  <inkml:trace contextRef="#ctx0" brushRef="#br1" timeOffset="460620.1853">23056 15584 296 0,'-12'-5'112'0,"15"2"-60"0,6-2-63 15,-3-1 18-15,3 1-7 16,9-3 0-16,-3-2-3 16,2 2 2-16,1 2 1 15,0 6 0-15,-3 3 0 0,6 2 0 16,-6 3 2-16,3 3 1 15,-7 5 1-15,-5 2-2 16,-3 1-2-16,-3 10 7 0,-6-3 5 16,-2 1-4-16,-4-1 0 15,0-2 2-15,0-5 1 16,-6-4-1-16,3-4-1 16,-3-6-5-16,3-2-3 15,3-6-3-15,3-2 1 16,4-6-1-16,2-4 0 15,6-7-3-15,5-1 1 16,-2 4-9-16,9-7-4 16,3 2 2-16,3 3 1 15,3-1 9-15,6 7 2 16,-1 1 0-16,-2 6 2 16,3 3 1-16,-6 5 0 15,-3 3 2-15,-7 5 3 0,-5 5 24 16,-3 5 13-16,-6 9-12 15,-6-1-7-15,-3 4-14 16,-2-1-4-16,-7-3-3 16,0-2-2-16,3-3 3 15,0-8 0-15,0 3-4 16,12-11 1-16,0-2-2 16,6-8-2-16,3-8 0 15,12-3 0-15,0-5-2 16,3-3-1-16,0-3 1 15,-1 1 2-15,7-1-1 16,-3 6 4-16,0-3 0 0,-3 6 3 16,-10 2-3-16,4 5-2 15,-6 11 10 1,-3 6-3-16,-3 4-2 16,-3 6-1-16,-3 11-1 15,0-1-3-15,6 3 2 16,0 0 1-16,0 0 2 15,3-5-1-15,0-3-1 16,0 1-2-16,0-7-1 16,3-1-7-16,3-6-4 15,0-3-36-15,0-5-15 16,-3-3-71 0</inkml:trace>
  <inkml:trace contextRef="#ctx0" brushRef="#br1" timeOffset="460776.578">23999 16076 4 0,'-5'-3'0'0</inkml:trace>
  <inkml:trace contextRef="#ctx0" brushRef="#br1" timeOffset="466971.7755">19073 13758 300 0,'-27'-5'112'0,"27"8"-60"0,0 2-76 16,0-5 10-16,3 3-2 16,6-3 6-16,3 0 7 15,0 2 2-15,3-2 1 16,6 0 0-16,6-2 0 0,8-1 2 16,7-2 3-16,3-1-7 15,2 4 0-15,-2-1 0 0,0 0 1 16,-1 3 1-16,10 0 2 15,5 0-1-15,7 0-1 16,-1 0 1-16,-2 3 1 16,2 0-1-16,13-3-1 15,2 2 1-15,-2 1-1 16,-1 0 2-16,6-3 1 16,4 0-4-16,2 0 1 15,-9 0-2-15,-2 0 0 16,5 0 2-16,6 0 0 15,-2-3 0-15,-7 0 0 0,-3-2 0 16,10 0 2-16,2 0-1 16,-3 2 2-1,-5 0-2-15,-1-2-1 0,9 2 3 16,1 1 0-16,-7 2-6 16,-3 0 0-16,4 0 1 15,2-3 3-15,0 3 9 16,16 0 3-16,-7 0-2 15,6-3-1-15,3 3-6 16,-6-2-1-16,-2 2-1 16,8-3-2-16,6 3 1 15,-9 3-1-15,-3-3 0 16,15 2 2-16,-2 1-1 16,-7 0-1-16,6-1-2 15,3 1 1-15,-6 2 1 0,-12-2 0 16,1 2 2-16,8-2 1 15,-9 5-4-15,-12 0 1 16,-2 0 2-16,-10 0 1 16,7 2-4-16,-7-5 1 15,1 1 0-15,-10-1 2 16,-11-2-3-16,-10-1 0 16,1 1 3-16,-6 0 3 15,-10-1 4-15,4 1 2 16,-9-3-8-16,0 0-1 15,0 0 0-15,-3 0 3 0,2 0-7 16,-5 0-3-16,0 0-59 16,-6 3-27-16,-9-1-29 15</inkml:trace>
  <inkml:trace contextRef="#ctx0" brushRef="#br1" timeOffset="572678.6306">17820 16153 200 0,'-9'-11'77'0,"9"11"-42"0,-3-16-21 16,3 14 20-16,-3-6-2 16,0 5 3-16,-3 3-8 0,3 0-2 15,-9 3-14-15,1 5 2 0,-13 13 3 16,6-3 3-16,-6 14 3 15,3-3-12-15,-3 8-3 16,4-5-3-16,2 5 0 16,3-8-7-16,6 0 0 15,0 0 1-15,9-13 1 16,0 3-4-16,12-17-1 16,-3-2 3-16,12-13 3 15,-4 3-4-15,7-17-1 16,-3 6-1-16,3-13 2 15,-3 5-1-15,0 2 4 16,-4 3 2-16,-5 6 2 16,0 2-4-16,-3 13 1 15,-3 1 0-15,-3 12 0 0,0-2 2 16,-3 8 1-16,0-3-1 16,0 3-2-16,0-3 1 15,3 1-1-15,0-4-5 16,3 1 1-16,0-3-27 15,3-3-9-15,0-2-13 16,3-11-3-16,-3 2-20 16,6-10-33-1,-4 1 32-15,4-12 42 16,-3 9 27-16,0-9 74 16,0 3 33-16,-3 3-14 15,-3 5-7-15,-3 6-25 0,0 2-11 16,-3 8-24-1,0 0-2-15,-6 5 0 0,3 0-2 0,-3 6 0 16,0 2-6-16,0 0 0 16,0-2-10-16,3 5 0 15,0-3 0-15,3 0 1 16,0-2 1-16,6-1 0 16,0 1 0-16,3-6 0 15,0 1-3-15,6-4 2 16,0 1-1-16,0 0 0 15,-3-1 4-15,-4 4 3 16,-2-4-2-16,-9 6 0 16,0 0 12-16,-5 3 5 15,2-3-2-15,-6 5 0 16,0-3-8-16,0-2-4 0,0 0-3 16,3 0-3-16,0-3-10 15,3-5-6 1,3 0-23-16,3-7-8 0,0 1-10 15,9-10-3-15,0 3 0 16,12-5 0-16,-3-1 17 16,6 1 9-16,-7-1 20 15,4 1 8-15,-3-1 18 16,0 0 9-16,-3 1 27 16,-3 10 12-16,0-3-12 15,-6 6-3-15,0 0-13 0,-3 10-5 16,-3-2-9-16,-3 7-1 15,3-2-8-15,-3 6-3 16,0-4-6-16,3 3 0 16,0-2-2-16,3 0-2 15,0-1 0-15,8-2 0 16,-2 0-2-16,6-5 1 16,0-1 1-16,0-2-1 15,-3 0 4-15,0 0 0 16,-3 0 3-16,-3 6 3 15,-3-1 4-15,-6 0 5 16,0 3 5-16,-6 5 5 16,0-5-6-16,-6 0-3 15,3 5-6-15,-3-2-1 16,3-6-7-16,0 3-1 0,0 0-11 16,4-5-3-16,2-1-26 15,9-7-9-15,0-3-21 16,5-2-7-16,1-1-48 15</inkml:trace>
  <inkml:trace contextRef="#ctx0" brushRef="#br1" timeOffset="573756.8438">18323 16182 272 0,'0'0'101'0,"0"0"-54"0,-3 16-31 16,3-16 27-16,0 10-19 15,0-2-3-15,-3 11-9 0,3-3 0 16,-3 5-7-16,3-8-3 0,0 8-1 15,0-5-1-15,3 0 0 16,-3-3-3-16,6-5 0 16,0-3-18-16,6-10-9 15,-3 5-4-15,9-13-2 16,-3-3 13-16,6-10 8 16,-4 2 8-16,4-5 4 15,-3 2 4-15,-3 3 2 16,-3 6 16-16,-3 5 8 15,0-3 1-15,-6 16 1 16,0 0-3-16,-3 16 1 16,0-3-2-16,-3 8 2 15,0-5-11-15,0 5-4 16,0-5-7-16,3 3-4 16,0-4-3-16,3-1 1 0,0-4-6 15,6-4 0 1,3-4-13-16,2-2-2 0,1-2-6 15,0-12-2-15,0 1 7 16,3-3 4-16,-3 0 11 16,-3-2 4-16,0 2 4 15,-3 5 0-15,0 1 22 16,-7 7 10-16,1 0-5 16,-6 14-3-16,1-3-8 15,-4 13 0-15,0-5-11 16,0 3-6-16,3-4-2 0,3-1 2 15,0-1-2-15,6-8 1 16,0 3-14-16,3-11-6 16,-1-2-5-16,4-8 1 15,-3-3 10-15,3-2 5 16,0-1 7-16,0-7 2 16,-3 4 2-16,0 4 2 15,-3 2 3-15,0 8 2 16,0 0 3-16,-3 11 1 15,0-1 10-15,-3 9 4 16,0-3 0-16,-6 10 2 16,3-4-9-16,-3 2-3 15,3-3-11-15,0 0-4 16,0 0-6-16,6-7 1 16,0-1-17-16,9-13-6 0,-3 3-7 15,11-14-4-15,-2 3 13 16,6-8 5-16,-6 6 13 15,0-1 7-15,-3 1 18 16,-9 10 10-16,0 0 3 16,-6 8 2-16,0 0-13 15,0 8-6-15,0 0-8 16,3 13-4-16,-3-5 0 16,6 2 1-16,0-2-3 15,-1 3-2-15,1-6 2 16,0 3 0-16,0-6-19 15,3 1-9-15,-3-3-16 0,6-8-7 16,-3 0-16-16,6-8-5 16,-3 0-21-1,3-5-14-15,-3 2 51 16,0-5 236 15,-4 6-74-31,-2 2-21 16,-3 8-43-16,0 0-18 15,-3 8-14-15,0-3-3 16,0 6-4-16,0-1-2 0,0 1 3 16,0-3-4-16,0-3-2 15,0 3-29-15,0-8-14 16,0 0-16-16,6-13-7 16,0 2-24-16</inkml:trace>
  <inkml:trace contextRef="#ctx0" brushRef="#br1" timeOffset="574803.8289">19076 16010 200 0,'0'-21'77'0,"0"21"-42"0,0-13-28 16,0 10 20-16,3-2-7 16,-3-1 0-16,3 6-11 15,0 0-3-15,3 3-4 16,0 0 1-16,0 5 0 0,0 5-4 16,3 3-1-16,-3-3-2 15,3 11 3-15,-3 0-2 16,0 5 1-16,-3-3 8 15,0 3 4-15,-3-2 10 0,0 4 5 16,0-4-2-16,-3-1-2 16,0-5-9-16,0-2-5 15,3-3-4-15,0-3-3 16,0-2 1-16,6-9-1 16,-3 1-9-16,6-11-2 15,-3 0-7-15,8-10-2 16,-2-1 0-16,6-2 2 15,-3 0 1-15,3-3 1 16,0 3 9-16,-3 2 3 16,-3 3 12-16,-4 11 7 15,-2 0 2-15,-3 10 1 16,-3-2-3-16,0 7 1 16,0-2-7-16,0 8-3 15,0-3-3-15,6 3-3 0,-3-3 1 16,6-2-1-16,0 2-3 15,3-5 2-15,-3 0 1 16,3-8 0-16,0 5 0 16,3-10 2-16,-3 5-3 15,0-10-2-15,-4-1-3 16,1-2 1-16,-3 2 5 16,-3 1 2-16,0-1 11 15,-6 6 6-15,0-1-4 16,-6 6 2-16,1 0-1 15,-4 8-1-15,3-5-3 16,0 10 0-16,0-5-5 0,3 5-2 16,0-2-2-16,6 0-3 15,0-4-2-15,6-4 1 16,-3 5 1-16,6-8 0 16,0 0-11-16,6-8-5 15,-4 0-3-15,4-8 1 16,-3 3 3-16,0-11 2 15,0 3 5-15,-3 0 5 16,0 2 2-16,0 1 1 16,-3 5 2-16,0 2 1 15,-3 3 5-15,0 16 3 16,0 0-4-16,-3 16-2 16,0 2-5-16,0 14 0 15,0-3-2-15,-3 27-2 16,0-14 0-16,-6 13 3 15,0-10 11-15,-3 3 6 0,0-6-4 16,-3-10 1-16,3-3-10 16,-6-5-4-16,4-6-9 15,-4-13-2-15,0-2 5 16,-6-19 3-16,3 5 3 16,-3-15 3-16,4 2 3 15,2-8 2-15,3 3 1 16,6-8 2-16,3 8-1 15,15-1 0-15,-3 4-1 16,15-1 2-16,-4 3-1 0,7 9 2 16,-3-1-4-16,0 2 1 15,-3 1-5-15,0 5-2 16,-3 0 0-16,-4 0 1 16,-2 0-28-16,-3-3-11 15,0 1-53-15,-6-6-20 16,0 0-28-1</inkml:trace>
  <inkml:trace contextRef="#ctx0" brushRef="#br1" timeOffset="579289.9923">19957 16407 192 0,'-9'-11'71'0,"9"11"-38"0,0-16-34 16,0 14 12-16,3-12-1 15,0 4 1-15,6-9-3 16,-3 4-3-16,9-4-2 16,-3 3-3-16,6 0 3 0,0 0-4 15,3 6-2-15,-4-1 8 0,1 14 4 16,-3-1 7-16,0 9 2 16,-3-3 2-16,-6 8 2 15,-3-3-6-15,-6 6 1 16,0-3-6-16,-12 2-1 15,3-2-4-15,-6 0 1 16,3-3 0-16,-2-8 3 16,2 3-7-16,0-8-2 15,3 0-10-15,0-2-2 16,3-4-7-16,3-10-4 16,3 3-2-16,6-8 3 15,0 3 0-15,6-4 1 16,0 4 2-16,9-1 1 15,0 3 10-15,5 3 3 16,-2 0 4-16,3 5 2 0,-6 3 5 16,0 2 6-16,-3 0 13 15,-3 14 5-15,-1-3-9 16,-5 16-5-16,0-6-4 16,-6 14 1-16,0-5-7 15,-6 12-4-15,0-2-2 16,-2 11 1-16,2-11-1 15,-3 0-1-15,3-5 1 16,0-3 1-16,0-5-3 16,3-11-2-16,0 0-12 15,3-16-5-15,0 1-5 0,6-19 0 16,0 2-2-16,3-13 0 16,0 6 12-16,6-9 7 15,-4 6 5-15,7-8 4 16,-3 8-2-16,0 3 0 15,-3 2 5-15,0 5 2 16,0 4 22-16,0 4 9 16,-3 3-8-16,0 8-2 15,-4 0-12-15,-2 11-2 16,0-3-5-16,-3 7 0 16,0-1-5-16,-3 4 0 15,0-2-1-15,-8-3-2 16,2 3 1-16,-3-3-1 15,0-5 0-15,-3 0 2 16,3 0-6-16,-3-8-1 0,3 0-16 16,6-8-4-16,0 6-9 15,9-6-2-15,0 2 13 16,12-2 6-16,-3 3 8 16,6-3 6-16,-3 0 2 15,6 6 1-15,-3-4 0 16,5 1 0-16,-2 0 0 15,3-6 0-15,-3 9 0 16,3-6 0-16,-4 0 0 16,1-6 2-16,-3 1-3 15,0-8 0-15,-3 8 3 16,-6-6 3-16,0 3-2 0,-9 1-2 16,0 1 2-16,-6 6 2 15,0 3 7-15,-9 8 4 16,3-1 1-16,-3 9 1 15,3 2-5-15,-3 8 0 16,3-5-2-16,4 5 1 16,-1-2-6-16,3-1-4 15,3-2-1-15,3 0 1 16,0-3-3-16,9-2 0 16,-3-6-15-16,11-5-6 15,-2 0-11-15,6-5-5 16,-3-3-6-16,3-8 0 15,-3 3 6-15,3-6 6 16,-4 4 18-16,1-7 10 16,-3 7 19-16,-3-4 10 0,-3 8 16 15,0 9 9-15,0-1-15 16,0 11-6-16,-6 0-6 16,-3 8-3-16,0-3-6 15,-3 8-4-15,0-5 8 16,-3 3 3-16,3-3-9 15,0-1-4-15,0-1-5 16,3-6-3-16,0-6 1 16,6-2 1-16,3 0-1 15,0-2-1-15,0-4-2 16,3-4 1-16,-4-1-4 0,7-2-1 16,0 2-19-16,3-2-7 15,-3 3-10-15,12-4-1 16,-6 1 7-16,2 5 7 15,-2 0 12-15,0 0 8 16,-3 0 10-16,-3 0 5 16,-3 3-1-16,-9 2 0 15,0 1 12-15,-6 4 6 16,0 1 0-16,-9 2-2 16,3-2 4-16,-3 16 4 15,0-9 1-15,-3 9 2 16,3-6-9-16,0 5-3 15,3-2-10-15,4 0-4 16,-1-3-6-16,6-5-2 16,0 0-8-16,9-8-2 0,-1 0-9 15,10-8-4-15,-3 6-4 16,6-12 0-16,-3 1 7 16,3-5 3-16,-3-1 12 15,-4 3 6-15,-2 0 3 16,-3 8 4-16,0 3 19 15,-6 8 8-15,0-1-3 16,-6 9-3-16,0 2-11 16,3 3-3-16,0 3-7 15,3-1-4-15,0-2-4 16,6-3 1-16,-3 3-12 0,6-3-7 16,-3-5-62-16,9 0-28 15,-3-2-2 1</inkml:trace>
  <inkml:trace contextRef="#ctx0" brushRef="#br1" timeOffset="580930.8111">21297 16005 200 0,'-6'-6'77'0,"6"6"-42"0,-15 3-23 0,15-3 19 16,-6 5-7-16,0 1 0 15,-3 15 0-15,0-3 0 16,-6 17-13-16,3-6 11 0,-3 16 5 16,4-8-8-16,-1 5-1 15,0-5-10-15,6 6-5 16,0-9-5-16,3-5 1 16,3-5-1-16,3-14 0 15,0-2-3-15,6-8-1 16,0-2-6-16,0-9-3 15,0 3 4-15,-4-10 2 16,1 2 5-16,-9-3 4 16,0 3 1-16,-5 3-1 0,-1 0 1 15,-6 5 1-15,3 0 5 16,-6 8 4-16,3-3 0 16,-3 3 1-16,3 0-4 15,6 0 0-15,1 0-7 16,8 3-3-16,0-3 1 15,8 0 0-15,1 0 1 16,6-8 0-16,0 5-3 16,9-4 0-16,-6-1-14 15,12-3-6-15,-7 0 7 16,7 1 6-16,-3-1 5 16,-3 3 3-16,-3 0 1 0,-4 3 3 15,-2 2 1-15,-6 6 3 16,0 0 3-16,-6 7 5 15,0 1-6-15,-6 7 0 16,0-2-2-16,-3 5-1 16,0-5-3-16,0 3-2 15,0-6 1-15,3 3 1 16,0-3-10-16,3-5-2 16,0-3-24-16,3-7-10 15,0-1-21-15,3-10-8 16,0 2 7-1,3-15-2-15,0-11 36 16,0 0 42-16,0 5 23 16,-3 3 12-16,-3 10 5 15,0 9-12-15,-3 2-5 0,0 5-19 16,0 1-4-16,3 7 0 0,3 3-4 16,0 8-1-16,-3-6-2 15,6 6-3-15,-3-3 1 16,6 3-1-16,-4-3 0 15,7 1 0-15,-3-4 0 16,3-2 0-16,0 0 0 16,3-5 0-16,-3-1 0 15,3-2 2-15,8 0-1 16,-2-2-1-16,-6-1 3 16,-9 1 13-1,-9-1 7-15,0 0-3 0,-3 3 1 16,-6 0-6-16,0 6-1 15,-3 1-6 1,3 1-3-16,0 0 4 0,0 3 2 16,1 0-2-16,-1-1 0 15,0-2-8-15,3 0 0 16,3 0-3-16,3-3-2 16,0-5 3-16,6 0 0 15,-3 0 1-15,6-5 0 16,0 0 0-16,5-6 2 15,-2 0-1-15,6-4-1 16,-3 1-2-16,3-4-1 16,-3 2 4-16,0-3 1 15,0 4 0-15,-3-4-2 16,5 1 1-16,-8 7 1 0,-3 6-1 16,0 2-1-16,0 11 1 15,0 10-1-15,-3 12 0 16,-3-7 2-16,0-1-1 15,-3 20-1-15,3-5-2 16,-6 13 1-16,0-7 10 16,-6 4 5-16,0-5-2 15,-5 3-2-15,5-8-5 16,-3-2-2-16,3-6-1 16,-3-8-2-16,3-2-2 15,-6-9-1-15,3-2-1 0,-3-10 0 16,4-1 0-16,-1-5 0 15,3 0 0-15,3-5 0 16,3 2 3-16,6-2 2 16,0 0-2-16,6 5 0 15,0-5 1-15,6 5 0 16,-3 0 0-16,8-3 2 16,-2 1-12-16,3 2-3 15,0-3-51-15,-3-2-21 16,0 0-51-1</inkml:trace>
  <inkml:trace contextRef="#ctx0" brushRef="#br1" timeOffset="581884.0182">22121 16232 188 0,'-3'-18'71'0,"3"12"-38"0,0-7-34 0,3 8 12 16,0-3 15-16,-3 8 7 16,3 0-3-16,3 8-3 15,0 5-15-15,0 8 1 0,-3 6 3 16,-3 2-2-16,0 5 2 15,-3 3-3-15,0-2 2 16,0 2 1-16,0 2 2 16,0-2-6-16,3 0-2 15,0-7 3-15,6-4 2 16,3-10-6-16,3-6-3 16,3-4 3-16,3-12 2 0,-6 4-4 15,8-22-2-15,1-2-2 16,0-11 0-16,0 5-2 15,3-8-1-15,3-5 1 16,-1 0-1-16,4 0-16 16,0 0-4-16,0 8-23 15,-4 5-8-15,-2 6-26 16,-3 5-11-16,-3 10-35 16</inkml:trace>
  <inkml:trace contextRef="#ctx0" brushRef="#br1" timeOffset="582259.063">22764 16198 232 0,'-12'8'88'0,"12"-3"-48"0,-3-2-34 0,3-1 20 15,-3 1-10-15,0 5 1 16,0 0-8-16,-6 2-3 16,-2 1-3-16,-1 5 6 0,-3-3 6 15,-3 0-5-15,0 1-3 16,0-4 7-16,3-2 5 16,3 3-6-16,3-3 0 0,4 0-5 15,2-1-3-15,6 1 2 16,5 0 0-1,4 0-3-15,3 6-1 0,3-7-1 16,3 1-2-16,-3 0 3 16,0 0 2-16,-1 0-26 15,1 0-11-15,-6 0-63 16,6 3-27-16,-6 7 2 16</inkml:trace>
  <inkml:trace contextRef="#ctx0" brushRef="#br1" timeOffset="583227.9119">22949 16237 152 0,'0'-13'57'0,"3"8"-30"0,0-6-7 0,-3 11 19 16,0 0-2-16,0 3 3 0,3 5-11 16,-3 5-3-16,3 8-15 15,-3 3 2-15,-3 5 3 0,0 8-2 16,-3 0 0-16,0 8-2 15,-6 0 0-15,0-2-6 16,0-6-2-16,0-3-2 16,3-7 1-16,0-6-2 15,3-5 2-15,3-6-4 16,6-7-4 0,6-11 0-16,3-5 1 15,3-6-1-15,6-2 4 16,3 0 2-16,0-3 0 15,-4 5-1-15,1 4 1 16,0 1-1-16,-3 6 0 0,-6 3 0 16,3 2 0-16,-6 6 2 15,-6 8 1-15,-3 5 3 16,-3-1-3-16,-3 7 0 16,-9 4 1-16,3-2 0 15,-6-3 0-15,-3-2 0 16,-3-1-5-16,-8-7 1 15,8-3-5-15,0-3 1 16,6-8-27-16,3-2-9 16,6-8-44-16,6 2-19 15,15-7-3 1</inkml:trace>
  <inkml:trace contextRef="#ctx0" brushRef="#br1" timeOffset="584024.8736">23345 16507 176 0,'0'-13'68'0,"0"10"-36"0,-6-2-18 15,3 3 22-15,-6-1-5 16,-6 3 2-16,-3 0-8 16,-3 3-3-16,0 10-12 15,3 0 5-15,1 3 4 0,2 2-1 16,0 4-1-16,0-4-9 15,9 1-3-15,0-6-5 16,3 0-3-16,3-5 2 16,3-5 0-16,6-3-4 0,0-3-1 15,6-8-13-15,0-4-3 16,9-4-4-16,-4-7 1 16,1-4 12-16,0 9 4 15,-3 0 7-15,-6 5 3 16,-3 6 11-16,0 2 7 15,-6 5-6-15,-3 8 0 16,0 3 4-16,-3 8 1 16,0 3-3-16,-3 5-1 15,-3-1-6-15,0-1-3 16,3-1-5-16,6-5-2 16,3-3-26-16,3-5-9 0,6-8-21 15,0-6-6-15,6-9-1 16,2 1 2-16,1-9 15 15,0-7 5 1,0 7 24-16,-3-1 25 16,0 3 13-16,-7 5 40 15,4 3 19-15,-6 5-23 16,-6 2-11-16,0 6-13 16,-3 6-6-16,0 4-13 15,-3 9 1-15,0-1 3 0,0 1-4 16,0 2 1-16,0-5-8 15,3 0-3-15,3-3-1 16,3-5-1-16,0-6-14 16,0-4-5-16,3-11-17 0,3-6-5 15,0-2 6-15,3-6 6 16,3 6 12-16,-6 0 8 16,8-3 6-16,-5 11 4 15,3 2 33 1,-9 9-3-16,-3 4 0 15,-6 6-8-15,-3 6-2 16,-3 2-8-16,0 5 0 16,0 2-8-16,3-1-1 15,0-6-4-15,3 2-3 16,0-7-27-16,9-9-10 16,6-7-29-16,6-8-11 0,3-8-8 15</inkml:trace>
  <inkml:trace contextRef="#ctx0" brushRef="#br1" timeOffset="584446.7661">24038 16060 192 0,'-3'8'74'0,"0"-3"-40"0,-3 9-18 16,6-1 22-16,-3 8-9 15,-3 8 0-15,0 8-3 16,0 6 1-16,-3 2-15 15,4-3 9-15,-1-2 5 0,0-1-5 16,0-2-2-16,3-8-14 16,0-2-5-16,0-9-14 15,3-10-3-15,0-13-3 0,3-6 2 16,-3 3-1-16,0-5-1 16,-3-3 1-16,-3 8 1 15,-6-2 5-15,-3 5 4 16,-9 5 7-16,0 5 3 15,-2 3 12-15,-4 2 3 16,0 14 8-16,0-3 2 16,6 1 4-16,7 4 4 15,5-2-10-15,15-3-5 16,6 0-6-16,8-5-1 16,7-5-7-16,3-1-3 15,6-7-1-15,0-6 1 0,-7-7-19 16,-2 2-8-1,3-6-42-15,-6-1-20 0,-6-15-53 16</inkml:trace>
  <inkml:trace contextRef="#ctx0" brushRef="#br1" timeOffset="586759.5394">17936 16859 140 0,'-9'-18'55'0,"9"18"-30"0,-6-11-18 0,6 9 15 15,-3-1 2-15,0 3 5 16,-6 3-4-16,3-1-1 16,-8 9-13-16,2-6 0 0,-9 21 0 15,3-7 0-15,-6 10 3 16,3 0-5-16,1 3-3 15,2-6-6-15,6 4 0 16,3-7-2-16,9 1 0 16,0-3 2-16,9-7 0 0,0 1 0 15,9-7 0-15,-1-2 0 16,4-14 2-16,-3 2-3 16,6-15-2-16,-6 5-3 15,3-5 1-15,-4 3 3 16,1 2 1-16,-3 3 1 15,-6 5 0-15,0 2 0 16,-3 14 0-16,0-2 0 16,-3 12 0-16,0-5 0 15,3 9 0-15,-3-7 0 16,6 1 0-16,-3-3 0 0,6-5 0 16,0 6 0-16,2-9 2 15,-2-2-10 1,-3-3-2-16,0 0-4 0,-9-11 1 15,0 0 5-15,-9-4 4 16,0 1 3-16,-6-2 3 16,1 9-3-16,-4-7 0 15,3 6 12-15,-3 0 7 16,3 6 8-16,0-4 7 16,3 1-12-16,3 3-4 15,3-4-10-15,3 6-5 16,3 0-4-16,6-2-1 15,0-4 2-15,18 4 2 16,-6-4 0-16,15 1 2 16,-3 0-4-16,8-1 0 0,-5 1 3 15,0-3 3-15,-7 6-2 16,1-4 0-16,-6 1-1 16,-3 2-2-16,0-2-8 15,-3 5-5-15,-3-3-2 16,-3 3 1-16,-3 0 3 15,-1 0 5-15,-2 0 1 16,0 0 0-16,0 0-1 16,0-5 1-16,-3 5 3 15,0-8 1-15,0 6 1 16,0-6 2-16,0-3-1 0,0 8-1 16,0-2-2-16,0-3-1 15,0 8 4-15,-6 0 1 16,0 0 0-16,-2 5 1 15,2-2 7-15,-3 10 5 16,0-5-5-16,-6 8-3 16,3-3 0-16,-3 3 2 15,3 3-2-15,0-1 1 16,0 1-5-16,3-3-2 16,0 0-3-16,6-3 1 15,1-3 1-15,2-2 0 16,0 3 0-16,8-8 0 15,-2 4 0-15,9-9 0 16,-3-3 0-16,3-3 0 16,0-6 0-16,0-1 0 0,-3-1 0 15,3-8 2-15,-3 3-1 16,-1-1-1-16,-2 4 1 16,0 2-1-16,-3 0 0 15,0 11 2-15,-3-3-1 16,-3 11 2-16,0-1-2 15,0 6-1-15,0 0 3 16,0 8 2-16,0-5 0 16,0-1 0-16,0 3-3 15,0-5-2-15,0 6-2 16,3-12-1-16,0 6 4 16,3-5 1-16,0-1-14 0,3-4-4 15,0-1-5 1,3-7-3-16,-3 2 5 0,6-6 3 15,-3 1 10-15,-1 0 3 16,1-3 3-16,0 8 0 16,-3-2 2-16,0 2 1 15,-3 2 12-15,0 1 7 16,0 5 0-16,-3 13 1 16,0-5-8-16,-3 19-4 15,0-4-4-15,-6 9-2 16,3-3-3-16,-3 14 1 15,0-12-2-15,3 17 2 16,0-6-4-16,0 1-2 16,3-6-12-16,3 0-5 15,0-8-22-15,0-3-11 0,0-7-25 16,3-19-9-16,0 5 1 31</inkml:trace>
  <inkml:trace contextRef="#ctx0" brushRef="#br1" timeOffset="587087.6698">18478 17044 192 0,'-6'-52'71'0,"6"52"-38"0,0-27-19 16,0 24 22-16,3-4-7 15,0-1-2-15,6 0-9 16,-3 2-1-16,9 1-10 16,0 2-2-16,5 6-1 0,-2-3 0 0,3 11 0 15,-3-6-2-15,3 0 1 16,-3 1-2-16,3 1-1 15,-4-4 3-15,-2 8 2 16,-3-3 26-16,-3 0 12 16,-3-1-4-16,-6 4-1 15,0-6-10-15,-12 9-5 16,3-4-7-16,-15 3-2 16,4-5-8-16,-7 8-2 15,3-5-4-15,3-1-3 16,3-2-34-16,12 0-12 15,3-2-49-15,15 7-17 16,0-5-30 0</inkml:trace>
  <inkml:trace contextRef="#ctx0" brushRef="#br1" timeOffset="587212.6836">19014 17243 348 0,'-9'3'132'0,"9"-3"-72"0,-12 5-52 16,12-5 27-16,-3 0-22 15,0 0-7-15,0 0-53 16,0 0-21-16,0 0-85 16,3 0-35-16</inkml:trace>
  <inkml:trace contextRef="#ctx0" brushRef="#br1" timeOffset="719586.576">19603 5469 140 0,'-12'11'52'0,"12"-11"-28"0,-15 10-4 0,15-10 19 16,-3 3 5-16,0-1 3 15,0 4-3-15,0-1-3 16,3-2-22-16,0-3 2 0,0 0 2 15,0 0-3-15,3-14-2 16,0 4-13-16,3-17-2 16,-3 6 3-16,6-16 4 15,-3 5-3-15,0-13-2 16,-3 8-5-16,3-8 0 16,-3 6 0-16,3-6 0 15,0 8 0-15,3 0 0 16,-3 5 0-16,0 3 2 15,0 2-1-15,0 6 2 0,0 5-2 16,0 8-1-16,-3 0 3 16,0 11 0-1,-1 0-1-15,1 18 1 0,0-3-2 16,0 17 2-16,-3-3-2 16,0 13-1-16,0-8 1 15,3 5-1-15,-3-8 0 16,3 1 2-16,0-6 1 15,0-5 3-15,0-3-3 16,3-8 0-16,0-2 1 16,3-11 2-16,0 0-3 15,3-24 0-15,-3 5 1 0,3-20 0 16,0 4-2-16,3-10-2 16,-3 6-2-16,2-9 1 15,1 8-6-15,-3 3-3 16,-3 5-30-16,0 6-13 15,0 5-37-15,0 10-16 16,-3 3-16 0</inkml:trace>
  <inkml:trace contextRef="#ctx0" brushRef="#br1" timeOffset="719914.7706">19933 5199 292 0,'-11'0'110'0,"11"0"-60"0,0 0-25 15,0 0 33-15,0-3-18 16,0 3-5-16,3-2-18 16,0-1-8-16,5 0-6 15,1 1-3-15,6-1 1 0,-3 1 1 16,15-6 1-16,-6 2-23 0,9 1-9 16,-7 2-52-16,4-5-20 15,-3 3-41 1</inkml:trace>
  <inkml:trace contextRef="#ctx0" brushRef="#br1" timeOffset="720852.3668">20338 4884 208 0,'-3'-8'77'0,"3"8"-42"0,6-16-8 0,-3 14 29 16,0-1-11-16,0 0-2 0,0 3-15 16,0 0-6-16,-3 8-12 15,0 0-4-15,-3 14-2 0,0-4 0 16,0 14 2-16,0-6-1 16,0 17 2-16,0-6-2 15,-3 10 0-15,0-7-6 16,3 0-1-16,0-3-2 15,3-6 3-15,0-4 0 16,0-6 1-16,0-2 0 16,6-9 2-16,0 1-12 15,3-17-6-15,-3 1-9 16,3-11-5-16,-3 3-3 0,-3-8 0 16,0 5 2-16,-9-10 5 15,3 4 5-15,-12-1 5 16,3-1 14-16,-11 5 8 15,5 3 37-15,-6 3 17 16,3 3-8-16,3 2-6 16,3 2-20-16,6 4-6 15,0-1-14-15,12 3-4 16,0 0-2-16,12 0 2 16,-3 0-1-16,6-3-1 15,-3 1 1-15,9-1-1 16,-3 0 0-16,2 1 2 15,-2-1-21-15,6-2-9 16,-3 2-4-16,-3-2-1 0,-4 2 16 16,-2 1 10-16,0-1 5 15,-3 6 4-15,-3-3 12 16,0 8 8-16,0-1 2 16,0 9 1-16,-3-2-8 15,3 7 0-15,-3-3-10 16,3 3-4-16,-3-2-2 15,3 2 1-15,-1-5-1 16,1-3-1-16,0-2-24 16,3-6-11-16,-3 0-20 15,6-10-8-15,-3 0-10 16,0-8-5-16,3 2 7 16,-3-10 6-16,-3 0 39 15,-1 0 65-15,-2 2 35 16,0 0 8-16,0 4 1 15,-3 1-18-15,0 4-5 16,0 2-34-16,-3 3 0 0,-3 7 2 16,0 1-10-16,-6 15 0 15,0-2-8-15,-8 21-2 16,2-5 2-16,-12 16 4 16,6-9-10-16,-6 12-5 15,4-9 3-15,2 8 0 16,3-7-3-16,3-1 1 15,3-8-22-15,6-5-8 16,0-2-29-16,12-17-10 16,-3-2-39-16,12-21-14 15,-3 3 14 1</inkml:trace>
  <inkml:trace contextRef="#ctx0" brushRef="#br1" timeOffset="721071.14">20847 4974 260 0,'-12'13'99'0,"12"-13"-54"0,-3 32-33 16,3-29 24-16,-3 21-6 15,0-6 0-15,-3 19-9 16,4-5-2-16,-7 18-11 16,3-10-5-16,0 13-2 0,0-8-4 0,3 8 2 15,0-8-17-15,0 2-8 16,0-7-37-16,3-6-17 15,0-5-44 1</inkml:trace>
  <inkml:trace contextRef="#ctx0" brushRef="#br1" timeOffset="721383.8039">20880 5027 344 0,'-18'-21'129'0,"18"21"-70"0,-3-8-60 0,3 5 25 15,3 1-1-15,0-1 3 16,3 0-9-16,0 1-3 16,6-1-8-16,0 0-4 0,6 3-1 0,-3 0-1 15,5 3 2-15,-2 0-1 16,3 5-1-16,-3-3 1 16,-6 6-1-16,-3-1 0 15,-6 9 2-15,0-3 1 16,-15 7 1-16,3-1 2 15,-15 4 3-15,3-5 0 16,-8 3 0-16,5 0-5 16,-3-3-3-16,3-5-9 15,3-3-5-15,3 0-68 16,7-7-29-16,2-1-52 16</inkml:trace>
  <inkml:trace contextRef="#ctx0" brushRef="#br1" timeOffset="721789.9626">21142 5157 392 0,'0'-6'145'0,"0"6"-78"0,6-23-65 0,-3 17 28 16,0-2-16-16,0 3-3 15,3-5-9-15,0 2-1 16,0-3-1-16,0 0-9 0,0 1-2 15,0-1-14-15,-3 1-6 16,0 2-2-16,-6 2 2 16,3 1 16-16,-6 5 6 15,0 0 19-15,-3 5 8 16,0 1 11-16,-6 10 5 0,3-3-1 16,-6 8 2-16,3-5-6 15,3 5-1-15,0-2-11 16,6 2-5-16,1 0-7 15,8-3-2-15,-1-2-3 16,7-5-1-16,0-1 1 16,6-2 2-16,-3-2-3 15,3-6-2-15,0 0-12 16,0-6-2-16,0 4-19 16,3-9-4-16,-4 3-32 0,-2-2-12 15,0 2-72 1</inkml:trace>
  <inkml:trace contextRef="#ctx0" brushRef="#br1" timeOffset="723930.8213">21612 5167 76 0,'-6'6'30'0,"6"-1"-16"0,3-2-14 16,0-3 5-16,0 0 23 15,3 2 11-15,0-2-17 16,9-5-9-16,0-3-1 16,3-3 2-16,3-2-7 15,2 0-4-15,1-3 0 0,0-2-2 16,-3-1 2-16,0 0-2 15,-6 1-1-15,-3 2 1 16,-1 0-1-16,-2 0 0 0,-3 3 2 16,-6 3-1-16,-6 4 2 15,-3 6-2-15,-5 0-1 16,-7 6 1-16,-12 7 1 16,0 5-3-16,-3 3-2 15,7 9 6-15,2-1 3 16,3 0 5-16,6 5 4 15,3 3-2-15,3 0 0 16,4 0-7-16,2-5-2 16,3-3-4-16,3-2-1 15,6-6 1-15,2-5 2 16,7-6-1-16,9-7 2 16,6-3-4-16,3-5 0 0,5-6-15 15,-2-5-6-15,0-5-31 16,-6-3-51-1,-4 0 16-15</inkml:trace>
  <inkml:trace contextRef="#ctx0" brushRef="#br1" timeOffset="724118.3403">21928 5051 132 0,'-3'8'52'0,"3"-3"-28"0,0 6-13 16,0-1 18-16,0 9-13 15,3 2-3-15,0 5-6 0,3 4-2 16,0-1-3-16,3 5-4 0,0-2 1 16,2-3-4-16,4-3-1 15,3-4-72 1</inkml:trace>
  <inkml:trace contextRef="#ctx0" brushRef="#br1" timeOffset="724352.7411">22041 5093 192 0,'-30'-2'71'0,"18"4"-38"0,-6 4-23 0,9 7 20 16,0 0-3-16,-5 6 4 0,-4 7-13 15,-6 8-5-15,-3 1-8 16,0-1-2-16,1 3 1 15,2 0-2-15,3-2 1 0,6-4-4 16,6-2 0-16,3-2-37 16,6-6-16-16,9-8-57 15</inkml:trace>
  <inkml:trace contextRef="#ctx0" brushRef="#br1" timeOffset="724712.1502">22339 4800 184 0,'-6'-3'68'0,"3"3"-36"0,-6 3-22 0,3-1 20 16,-3 9-1-16,-3 5 3 15,-6 7-11-15,-6 7-5 16,-3 7-9-16,-5 5 2 0,-1 11 3 15,0 5-6-15,6 3-1 16,1 0-1-16,5-8 2 16,3-3-3-16,6-8 0 15,6-7-3-15,3-6-3 16,3-8-1-16,6-3 3 16,6-7 0-16,6-6 1 15,3-10 2-15,2-6 1 16,1-4-8-16,0-7-4 15,-3-1-13-15,-6-4-4 0,-6-2-24 16,-9-3-10-16,-6 3-39 16</inkml:trace>
  <inkml:trace contextRef="#ctx0" brushRef="#br1" timeOffset="724931.0554">21928 5173 160 0,'0'0'60'0,"3"-3"-32"0,6 3-11 16,-3 0 20-16,6 0-15 0,5 0-2 16,10-3-8-16,6 1 0 15,6-1-7-15,5-2-3 0,1 2 1 16,-6-5-2-16,-1-2-1 16,-2 2 1-16,0 0 1 15,-6 2-43-15,2 1-19 16,-2 0-34-1</inkml:trace>
  <inkml:trace contextRef="#ctx0" brushRef="#br1" timeOffset="725759.1485">22440 5069 160 0,'0'3'60'0,"0"0"-32"0,0 2-24 15,0-2 15-15,0 2 9 16,-3 11 6-16,0 0-6 16,0 2-4-16,-3 3-14 15,0 6 5-15,0-1 2 0,0 3-5 16,0 1-2-16,-3-4-3 16,3 0-2-16,-3-2-3 15,3 0-2-15,0-3 1 16,0-5 1-16,3-3-1 15,0-2-1-15,0-3 7 16,0-6 3-16,3-2-5 16,3-7-3-16,3-4-1 15,0-10 1-15,3-3-1 0,3-5-1 16,0 0 1-16,0-3 1 16,3-2-3-16,3 2 0 15,0 3 1-15,-1 2 0 16,1 6 2-16,-3 3 1 15,0 2-1-15,0 3-2 16,0 2 1-16,0 0-1 16,-3 3 0-16,0 3 2 15,-1 0-3-15,1 0 0 16,0 2 1-16,-3 0 0 16,0 1-3-16,-3-1 2 15,6 0 1-15,-3 1 2 16,0-1-1-16,-3 0-1 0,0 1 1 15,0-1 1 1,0 0-1-16,0 1-1 0,-3-1 1 16,-3 3-1-16,0 0 0 15,3-2 0-15,-3 2 0 16,0 0 0-16,0 0 0 16,0 0 0-16,0 0 0 15,3-3 0-15,-3 3 0 16,0 0 0-16,0 0 0 15,0 0 2-15,0 0-1 16,3 0-1-16,-3 0-2 16,2 0 1-16,-2 0 1 15,3 0 0-15,0 3 0 0,-3-3 0 16,0 0 0-16,0 2 0 16,0 1 0-16,0-3 0 15,0 0 0-15,0 2 0 16,0-2 0-16,0 0 0 15,0 0-5-15,0 0 1 16,0 0-7-16,0 0-1 16,0 0-11-16,0 0-3 15,0 0-21-15,0 0-8 16</inkml:trace>
  <inkml:trace contextRef="#ctx0" brushRef="#br1" timeOffset="726384.3374">22696 5069 160 0,'-12'6'63'0,"12"-4"-34"0,-3 6-19 15,3 3 20-15,-3 5-3 16,-3 2 2-16,-3 6-14 15,-6 8-4-15,0 0-7 16,0-1 4-16,0 1 2 0,1-3-5 16,-1 0-3-16,3-2-1 15,3-1 1-15,0-5-34 16,3-2-13-16</inkml:trace>
  <inkml:trace contextRef="#ctx0" brushRef="#br1" timeOffset="726931.1408">22639 4990 212 0,'-15'-8'82'0,"12"5"-44"0,-3-2-31 0,3 3 18 16,0-1-11-16,0 3-3 15,0 0-9-15,3 3-1 16,0-1-1-16,6 3-5 0,3 1 1 15,0-1-7-15,3 0-3 16,0 3-1-16,6 0 1 0,-3 0 1 16,-3 3 3-16,0-1 4 15,-3 14 3-15,-3 0 2 16,-1 5 3-16,-2 3 3 16,-6 7 4-16,-5 1 0 15,-1-3 0-15,-3 0 6 16,0-2 2-16,0-6-2 15,3-3 1-15,0-5-7 16,3-5-3-16,6-5-3 16,6-6-3-16,0-8 1 15,6-4 1-15,0-15-3 16,3-4-2-16,0-8-1 0,2-6 3 16,1-8-2-16,6 3-1 15,6 3 3-15,-6 2 0 16,-3 11 3-16,-10 5 1 15,4 8-1-15,-6 11-2 16,-9 8 7-16,-6 13 3 16,0 7-3-16,-6 9-2 15,3 3 0-15,1 10-1 16,-1-8-2-16,0-6-2 16,3-2-10-16,3-5-4 15,3-5-31-15,3-6-12 16,3-5-31-1,6-5-25-15,5-9 45 16</inkml:trace>
  <inkml:trace contextRef="#ctx0" brushRef="#br1" timeOffset="727321.8085">23136 5035 240 0,'0'-11'90'0,"-3"11"-48"0,-9 0-23 15,6 0 29-15,-5 3-17 16,-4 5-5-16,-6 3-9 15,-3 4-1-15,-3 4-9 16,0 2 2-16,1 0 2 0,5 1-6 16,6-4-3-16,6 3-4 15,12-2-1-15,6-6 2 16,6 0 0-16,6-2-2 0,8-6 0 16,1-2-1-16,-3-3 3 15,0 0 0-15,-3 0 1 16,-4 0 0-16,-5 2 0 15,-3 1 0-15,-6 5 2 16,-6 3 1-16,-3 2 1 16,-3 5-2-16,-9 1 1 15,-3-3 0-15,-2 0 1 16,-7-1-2-16,0 1-2 16,3-2-2-16,3-4 1 15,1-2-12-15,2-3-7 16,9-5-29-16,9-8-11 15,3-7-26-15,9-7-11 16,5-9 5-16</inkml:trace>
  <inkml:trace contextRef="#ctx0" brushRef="#br1" timeOffset="727524.9548">23237 5032 236 0,'-8'24'90'0,"5"-8"-48"0,0 13-29 15,0-13 22-15,-3 5-7 16,0 8-2-16,0 3-14 16,0 0-8-16,0 0-2 15,0-6-2-15,0-2 0 0,3-6-25 16,3-4-10-16,3-6-46 16,6-16-21-16,0-8 7 15</inkml:trace>
  <inkml:trace contextRef="#ctx0" brushRef="#br1" timeOffset="727681.2282">23282 4845 212 0,'-24'-14'82'0,"21"6"-44"0,0 8-31 0,3 0 18 16,0 3-11-16,0 5-3 16,0 3-15-16,3 2-5 15,3 5 4-15,6 1-24 0,0-1-8 16,12 1-56-1</inkml:trace>
  <inkml:trace contextRef="#ctx0" brushRef="#br1" timeOffset="727978.1255">23571 5027 172 0,'-9'3'66'0,"3"2"-36"0,-3 3-11 15,0-5 21-15,-3 5 0 16,-9 2 3-16,-2 9-11 15,-1 7-2-15,-3 3-17 16,3 0 3-16,-3 3 2 0,9-3-6 16,4 0 1-16,2-5-8 15,9-5-1-15,6-1 4 16,6-5 3-16,6-2-4 16,5 0 1-16,4-6-3 15,3-3 2-15,-3-7-4 0,0-3 0 16,-7 0-6-16,7 0 0 15,-6-2-17-15,0-1-6 16,-6 1-36-16,-3-1-12 16,0 3-61-1</inkml:trace>
  <inkml:trace contextRef="#ctx0" brushRef="#br1" timeOffset="732544.7353">19523 5712 140 0,'0'-10'55'0,"0"10"-30"0,-3-6-16 0,3 6 16 16,0-2-5-16,-3-1-2 15,3 3-8-15,0 0-2 16,-6 8-4-16,0-3-3 0,-6 6 0 16,3-3-1-16,-6 3 0 0,3-1 0 15,-3 3 0-15,3-2-3 16,1 0 2-16,-1-1 1 16,3-2 0-16,3 0 0 15,3 3 0-15,0-6 0 16,9 3 0-16,-3-3-3 15,9 0 2-15,-3 1-1 16,5 2 0-16,-2-3 2 16,0 3 0-16,0-3 0 15,0 3 2-15,-3-3 1 16,-3 9 1-16,0-1 0 0,-6 3 2 16,0 0 6-16,-6 2 4 15,3-2-8-15,-9 0-4 16,0-3-3-16,-6 0 1 15,0-2-1-15,-2-3-1 16,2-3 1-16,-6-2 1 16,3-3-10-16,6-3-4 15,3 0-23-15,9-7-8 16,0-1 3-16,9-5 1 16,0 3-21-1,6-3-12-15,0 3 36 16</inkml:trace>
  <inkml:trace contextRef="#ctx0" brushRef="#br1" timeOffset="732935.3954">19550 5871 104 0,'17'0'41'0,"-17"0"-22"0,27-5-16 0,-21 2 12 0,9-2-7 16,-3 0-2-16,9-3-1 16,-3 0 1-16,2-3-3 15,-2 3-2-15,3-5 0 16,-3 2-1-16,-3-2 0 15,-3 0 0-15,-6 0 2 0,-6 2 1 16,-9 3 1-16,-6 8 6 16,0 0 4-16,3 0 6 15,-9 11 4-15,3-3-8 16,-2 8-4-16,2-3 4 16,0 5 3-16,3 1-3 15,3 7-1-15,0-2-7 0,0 0 0 16,6-3-5-16,3 0-2 15,3-2 0-15,6-1-1 16,0-2 0-16,12-5 2 16,-6-3-1-16,12-6 2 15,-3-2 0-15,5-5 1 16,-2 0 0-16,0-8 0 16,-3 2-20-16,3-5-9 15,-3 3-29-15,-4 0-13 16,-2 2-23-1</inkml:trace>
  <inkml:trace contextRef="#ctx0" brushRef="#br1" timeOffset="733607.3313">19913 5723 136 0,'-6'5'52'0,"6"3"-28"0,0 8-19 16,0-13 11-16,0 5 10 15,0-3 9-15,0 8-13 16,0-2-2-16,0 5-12 16,0-1 1-16,-3 7 4 0,3-4-7 0,-6 1-1 15,3-3-3-15,0-1 1 16,0 1-4-16,0-5 0 15,3-3 1-15,3-3 0 16,0-2 0-16,3-14 0 16,-3 1-3-16,6-9 2 15,-3 3-1-15,6-2 0 16,-4 2 0-16,4-5-2 16,-3 2 3-16,0 6 2 15,-3-3 0-15,-3 13 2 16,0 1 2-16,-3 7 4 15,0 0 7-15,-3 11 2 16,0-5-5-16,0 5 0 16,0 0-8-16,3 2-1 15,0-2-4-15,3-5-1 0,0-4 1 16,6-7 2-16,0 0-1 16,9-10-1-16,-3-1-2 15,6-5 1-15,-4 1 1 16,7-1 0-16,-6 0 0 15,0 0 2-15,-3 0-3 16,-3 8 0-16,0 0 1 16,-6 8 2-16,0 0 3 15,-3 11 2-15,0-3-1 16,-3 13-1-16,0-5-3 16,3 8-2-16,0-6 1 15,2 3-1-15,1-2 0 16,3-3 0-16,-3-3-25 0,3-5-8 15,0 0-14-15,3-14-4 16,-3 4-38 0,3-11-31-16,-3 2 52 15</inkml:trace>
  <inkml:trace contextRef="#ctx0" brushRef="#br1" timeOffset="733747.9735">20326 5816 152 0,'-6'10'57'0,"6"-10"-30"0,-3 21-21 0,3-18 15 15,0 5-13-15,0 0-2 16,-3 2-4-16,1 1-2 16,2 2-28-16,0-2-11 15,0-9-30-15,0 1-11 0</inkml:trace>
  <inkml:trace contextRef="#ctx0" brushRef="#br1" timeOffset="733904.2918">20326 5617 260 0,'-6'3'96'0,"6"-1"-52"0,0 1-47 16,0-3 16-16,0 3-12 15,3 2-2-15,0 0-7 16,3 1 0-16,0-4-71 16,3 1-29-16,3 0 21 15,0-1 14-15</inkml:trace>
  <inkml:trace contextRef="#ctx0" brushRef="#br1" timeOffset="736076.3318">20454 5855 192 0,'-3'0'74'0,"-3"0"-40"0,12 0-16 0,-3 0 23 15,3 0-21-15,0 0-6 16,6 0-7-16,-3 0-2 16,6 3-3-16,9 0-2 0,-6-3 1 15,-3 0-1-15,5 0 2 0,10 0-41 16,-6 0-18-16,3-3-44 15</inkml:trace>
  <inkml:trace contextRef="#ctx0" brushRef="#br1" timeOffset="736857.683">20999 5776 160 0,'-24'5'63'0,"12"-2"-34"0,-11 5-14 0,8 0 20 15,-3 5-13-15,0 3-4 16,0 0-11-16,3 5-5 0,0 3-1 15,6-1-4-15,3-1 2 0,3-4 3 16,3 1 1-16,3-3-4 16,12-3 1-16,3-5-18 15,6-6-5-15,6-4-9 16,0-4-3-16,-1-7 17 16,1-5 8-16,-6 2 4 15,-3 0 2-15,-6 3 11 16,-3-1 8-16,-1 4 14 15,-2-1 7-15,-3 1-15 16,0-1-7-16,0 1-8 16,0-4-3-16,0 4 1 0,3-1 0 15,3-2-5-15,0 0-1 16,0-1 1-16,3 9 0 16,-3-5 1-16,2 10 0 15,4 0 0-15,-3 0 2 16,-3 5-1-16,-9 3 2 15,-6 5-2-15,-3 6 2 16,-3-1 9-16,-3 1 4 16,-3 4-5-16,1 1-2 15,-1-3-5-15,-6-5-1 16,0-3 3-16,-3-5 3 16,0-8-4-16,1-5-3 15,2-3-6-15,3-2 0 16,6-4 2-16,6-1 1 0,6-4-2 15,6 0 0-15,3 4-27 16,6-1-10-16,3-3-20 16,-1 1-7-16,4 2-8 15</inkml:trace>
  <inkml:trace contextRef="#ctx0" brushRef="#br1" timeOffset="737310.8589">21338 5702 140 0,'6'0'52'0,"0"0"-28"0,-3 2-11 16,0 1 19-16,0 2-7 0,-3 1-2 15,0 2-5-15,0 0-1 16,-3 2-9-16,-3 3 6 0,-3 3 3 16,-5 3-5-16,-4 5-2 15,0-6 3-15,0 1 4 16,3-4-9-16,3-4-2 15,0 0-4-15,3-3 1 16,3-3-2-16,6-2-1 16,0-3-2-16,6-8-1 15,12-6 4-15,3-4 1 16,3-3 0-16,3-1-2 16,-1-4-10-16,1 5-4 15,-3 0 7-15,0 2 3 16,-6 6 4-16,-3 2 0 0,-4 6 0 15,-2 5 0-15,-3 5 0 16,-6 6 2-16,-3 2-1 16,0 6-1-16,-3 2 3 15,-3 3 0-15,4 2-4 16,-1-2 1-16,0-3 0 16,3-2 2-16,3-1-1 15,3-5-1-15,3-2-35 16,3-6-14-16,2-10-59 15</inkml:trace>
  <inkml:trace contextRef="#ctx0" brushRef="#br1" timeOffset="737607.7321">21749 5599 160 0,'-3'-3'63'0,"3"3"-34"0,-3 0-5 0,0 0 22 15,0 5-12-15,-3 6-2 16,-6 5-15-16,-5 5-5 16,2 8-7-16,-3 5 9 0,-3 6 6 15,0 8 3-15,3 2 1 16,3-5-11-16,3-3-5 16,4-5-8-16,2-8 0 15,3-5 0-15,3-5 0 16,3-9-3-16,3-4 0 15,2-12-20-15,1-4-8 0,0-11-19 16,0-3-7-16,-3-3-55 16,-3 3-25-1,-3 1 72-15</inkml:trace>
  <inkml:trace contextRef="#ctx0" brushRef="#br1" timeOffset="737795.2536">21449 5794 236 0,'-24'0'88'0,"15"-2"-48"0,0 2-16 15,9-3 29-15,0 3-20 16,0 0-7-16,3 0-13 16,6 0-4-16,3 0-5 15,6 0-3-15,2 0 0 0,7 0-1 16,3-3 2-16,9 1 1 0,-1-1 1 16,1 3-42-16,-3 0-19 15,-6 5-79 1</inkml:trace>
  <inkml:trace contextRef="#ctx0" brushRef="#br1" timeOffset="745147.529">21773 5609 148 0,'0'-16'57'0,"0"8"-30"0,0 3-16 16,3 2 15-16,-3-2 5 16,0 2 6-16,0 3-14 15,0 6-5-15,-3 7-11 16,0 8 2-16,-3 8 1 0,0 0-5 15,-3 3-1-15,0 5 0 16,-3 0 0-16,-3 3 6 0,4 0 4 16,-1-6-5-16,3 0-3 15,3-7-3-15,0-6-3 16,3-5 1-16,0-3 1 16,0-8 1-16,3-5 3 15,3-13-5-15,0-3-1 16,0-8 0-16,0-2 0 15,-3 0 0-15,-6 2 0 16,0 3 2-16,-3 5 1 16,-3 0-1-16,-3 0-2 15,-3 11 3-15,0 2 0 16,-5 3-4-16,2 3 1 16,-3 5 2-16,3 7 3 15,3 4-4-15,6 5-1 0,6 2 0 16,3 1 0-16,3-1 0 15,6-2 0-15,6-5-3 16,0-4 2-16,3-7 1 16,3-5 0-16,3-6 2 15,3-2 3-15,5-6-18 16,-2 1-8-16,0-1-66 16,0 6-31-16,-9 2 14 15</inkml:trace>
  <inkml:trace contextRef="#ctx0" brushRef="#br1" timeOffset="747807.7976">21871 5776 116 0,'-6'-5'44'0,"6"-1"-24"0,-6 12 5 0,3-4 22 16,-3 1-16-16,0 5-5 16,-5 5-7-16,-1 11-1 15,-3 0-9-15,0 5 3 0,0 3 2 16,3-3 1-16,3 0 1 16,3-3-8-16,6-5-3 15,6-5-1-15,6-5 0 16,3-6-5-16,6-5 1 15,3-8 2-15,-1-2 1 16,-2-14-1-16,0-3-2 16,0-2-2-16,0 0 1 0,0 0 3 15,-4 5 3-15,-2 6-2 16,-6 2 0-16,-3 5-1 16,-3 1-2-16,-3 7 1 15,-3 6-1-15,-3 10 2 16,-3 3 3-16,3 2 2 15,0 6 1-15,0 0-7 16,3 0 0-16,3-3-3 16,0-3 0-16,6-4 0 15,3-4 0-15,3-2 4 16,6-8 1-16,6-5-17 16,6-6-5-16,-1-5-18 15,1-2-4-15,0-1-16 16,0-2-4-16,-3 3-22 15</inkml:trace>
  <inkml:trace contextRef="#ctx0" brushRef="#br1" timeOffset="748042.2302">22321 5757 216 0,'-12'11'82'0,"-3"-8"-44"0,0 2-25 0,9-2 24 16,-6 4-6-16,-3 4-1 15,-3 8-8-15,1 2-3 16,-1 0-11-16,3 3-1 0,3 0 0 15,6-3-3-15,6 2-3 16,6-1-3-16,6-4 1 16,6-2 1-16,2-5 0 0,4-3 0 15,-3-6 2-15,0-2-23 16,3-5-8-16,0-3-15 16,-1-8-3-16,4-2-42 15,6-4-45 1,3-1 47-16</inkml:trace>
  <inkml:trace contextRef="#ctx0" brushRef="#br1" timeOffset="748417.2674">22731 5633 92 0,'0'-8'35'0,"0"5"-18"0,0 3 22 0,0 0 24 15,0 0-24-15,0 0-8 16,-3 3-5-16,0 2 0 16,1 3-13-16,-4 3 1 0,-3 5 2 15,-3 2-2-15,-3 3 2 16,-9 6-3-16,-3 7 0 16,-5 3-1-16,-4 11 0 15,3 0 5-15,3-1 1 16,3-4-7-16,7-4-2 15,2-4-5-15,6-6-3 16,3-8-3-16,6-3 1 16,6-4 1-16,3-6 0 15,6-6 0-15,6-4 0 0,3-9-3 16,2-2 2-16,1-8-23 16,-3-1-10-16,-3-1-28 15,-6-1-12-15,-6 0-42 16</inkml:trace>
  <inkml:trace contextRef="#ctx0" brushRef="#br1" timeOffset="748651.6631">22336 5868 236 0,'-9'-5'90'0,"9"3"-48"0,-3-4-23 16,3 6 29-16,0 0-19 15,0 0-4-15,3-2-15 0,3-1-4 16,3 0-4-16,5 1-4 0,7-1 1 15,9 0 1-15,9 3 2 16,-1 0 1-16,4 0 3 16,-3 3-3-16,-4 0-2 15,-5-1-33-15,-3 1-16 16,-3 2-27-16,-6 1-8 16,-3 1-16-1</inkml:trace>
  <inkml:trace contextRef="#ctx0" brushRef="#br1" timeOffset="749573.6418">22731 5916 212 0,'-6'-3'79'0,"1"3"-42"0,-1-5-28 0,6 3 19 15,3-4-16-15,0 1-5 0,2-3-6 16,4 0-4-16,3-3 2 16,3 1-2-16,3-1 1 0,3 3 4 15,-3 3 1-15,6 2-4 16,-10 3 1-16,4 3 0 15,-6 5 2-15,-3 3 10 16,-6 2 4-16,-9 3 6 16,-6 8 3-16,-6-1-11 15,4 4-5-15,-7 2-6 16,0-3 0-16,-6-4 0 16,0-4 3-16,3-5-3 15,1-2-2-15,-1-6 0 16,6-5-1-16,3-5-3 15,9-6 0-15,3-2-9 0,9-5-3 16,0-9-5-16,15-2-3 16,-6 0 10-16,3 2 5 15,2 1 3-15,1 5 4 16,3 2 0-16,3 3 1 16,0 3-3-16,-3 3 2 15,-1 2 12-15,-2 8 5 16,-6 5 7-16,-3 3 3 15,-6 5 0-15,-3 6 1 16,-9 4-13-16,-6 7-3 16,0 1-3-16,-3-2 0 15,0 0 0-15,0-2 0 16,4-9-2-16,2-2-1 0,0-2-3 16,3-4 1-16,3-5-4 15,3-2 0 1,0-3-1-16,6-8 0 0,6-5 2 15,8-6 0-15,4 1-16 16,3-6-6-16,3 0-22 16,0 0-8-16,5 3-18 15,-2 0-7-15,-3 3 7 16,-3-1 0 0,-4 3 35-16,1 0 24 15,-6 3 13-15,-3 2 40 16,-6 4 17-16,0-1-5 15,-6 2-5-15,-3 4-16 0,-3 2-6 16,-6 2-16-16,3 9 13 0,-6-1 8 16,0 4-5-16,0-1-3 15,0 0-14-15,6 8-4 16,3-2-4-16,3 2-2 16,6 0-2-16,0-2 1 15,3-6 1-15,3 0 0 16,6-2-3-16,3-1 2 15,3-2 1-15,-1-2 2 16,-5 2 12-16,-9 2 8 16,-9 1 13-16,-9 5 6 15,-9-1-16-15,-2 9-4 16,-7-3-11-16,-3-2-4 16,-3-3-3-16,1-3-3 15,-1-2 1-15,-3-3 1 16,0-3-30-16,7-3-13 0,2 1-78 15,6 2-34-15</inkml:trace>
  <inkml:trace contextRef="#ctx0" brushRef="#br1" timeOffset="758417.4646">17832 6411 192 0,'-27'10'71'0,"27"-10"-38"0,-33 19-34 0,31-14 15 0,-10 8-1 16,0-2 2-16,-3 10-8 15,3-5-2-15,6 5-3 16,0-2-2-16,9-1 1 0,0-2-4 16,9-5 2-16,-3-3-21 15,9-6-8-15,-3 1-60 16</inkml:trace>
  <inkml:trace contextRef="#ctx0" brushRef="#br1" timeOffset="758839.2575">17972 6284 220 0,'3'-3'85'0,"-3"3"-46"0,3 0-15 0,-3 0 27 15,0 3-13-15,0-3-4 16,0 16-16-16,0-3-6 15,-3 11-7-15,0-3 1 0,-3 8 3 16,3-5 1-16,-3 5 4 16,0 0-7-16,0-5-4 15,3-6-5-15,0-2 1 16,0-2 1-16,6-7 2 16,-3 1-1-16,9-13-1 15,-3 0-2-15,12-11 1 16,-3 0-8-16,9-13-2 15,-7 2 4-15,7-4 3 16,-6 4 3-16,0 3 3 0,-3 3-3 16,-3 8 0-16,0 2 1 15,-6 17 2-15,0-1-3 16,-6 11 0-16,0-3 1 16,-3 8 2-16,0-2-1 15,0 5-1-15,0-3-2 16,0-3 1-16,0-2-30 15,3 0-12-15,0-3-31 16,6-7-11-16,-3-4-21 16</inkml:trace>
  <inkml:trace contextRef="#ctx0" brushRef="#br1" timeOffset="759167.4208">18228 6448 168 0,'9'-3'66'0,"-9"3"-36"0,6-18-9 0,-3 15 25 15,3 0-17-15,0 1-6 16,0-3-12-16,0-1-5 15,3-10-3-15,-4 0 0 0,4 1 0 16,0-1-1-16,0 0-2 16,-3 3 3-16,0-1 0 15,-3 4-1-15,-3 2 1 16,0 0-2-16,-6 8-1 16,3 0 12-16,-9 16 6 15,0-3-3-15,-5 8 2 16,2-2-1-16,0 5 2 15,3-3-8-15,3 3-1 16,0-3-10-16,9 0-1 16,0-5 2-16,9-3 2 0,0 0 0 15,3-5-2-15,-3-3-19 16,6-2-8-16,-4 0-24 16,7-3-7-16,-3 0-60 15,3-6-29 1,0 1 75-16</inkml:trace>
  <inkml:trace contextRef="#ctx0" brushRef="#br1" timeOffset="761339.4962">18505 6331 148 0,'-6'-13'57'0,"6"13"-30"0,0-5-10 0,0 2 20 16,0 1-8-16,0-1 0 16,-3 3-7-16,0 0-4 15,-9 5-10-15,3 1-1 0,-3 7 3 16,3-3 3-16,-3 9 2 15,3-3-4-15,0 2-1 16,0-2-6-16,3 0-3 16,1-3-3-16,5 1-1 15,0-7 4-15,5-4 1 16,1 0-3-16,6-9 1 0,0 1-13 16,6-8-7-16,-3 2 2 15,3-10 0-15,-3 3 6 16,3-3 5-16,-6 2 2 15,-1 0 3-15,-2 4 1 16,0 1 3-16,-3 4 5 16,-3 7 6-16,0 1-5 15,-3 20 0-15,0-2 5 16,-9 21 1-16,3-5-5 16,-9 15-3-16,1-4 10 15,-10 18 4-15,6-9 5 0,-6 12 4 16,3-11-11-16,0 0-5 15,4-8-8-15,-4-6-4 16,3-4 0-16,0-11 1 16,0-6-3-16,0-15 0 15,3-1-8-15,0-23-2 16,4 3-5-16,2-22-1 16,0 8 8-16,9-7 2 15,0 4 2-15,9-2 4 16,0 5-2-16,8 3-1 15,1 6 0-15,12 1 0 16,-6 4-4-16,12-1 0 16,-4 3-1-16,7 3 1 0,-6 0 2 15,2 0 2-15,-8 2-9 16,-3-2-2-16,-3 2 10 16,-3 1 5-16,-3-1 1 15,-3 3-1-15,-3-2 1 16,-4 4-1-16,1 1 0 15,-3 2 0-15,0 1 8 16,-6 7 5-16,0 0 0 16,-3 11 2-16,1-5-2 15,-1 5 2-15,0-3-4 16,0 0 1-16,3 0-7 16,0-2-3-16,3 0-1 0,3-6 1 15,0 0-3-15,6-7-2 16,0-1-5-16,-1-8-2 15,1 1-11-15,3-9-4 16,-3 3 0-16,3-10 1 16,-3-1 13-16,0 4 6 15,0 4 4-15,-3 3 3 16,-3 3 3-16,-3 5 2 16,0 3 8-16,-3 15 2 15,3 1-4-15,-3 7 0 16,0-2-8-16,3 3-1 15,0-3-2-15,0 2 1 16,0-5-2-16,3-2-1 16,0-3-2-16,3-5-1 15,0-1-23-15,3-7-10 16,0 0-17-16,6-11-4 0,-4 3-12 16,7-17-11-1,-3 7 37-15,3-9 23 16,0 5 16-16,0-4 40 15,-3 4 16-15,-1 3 0 16,-2 3 1-16,0 5-3 16,-3 3 1-16,-3 8-28 15,0 2-2-15,-6 14 0 0,0-3 1 16,-3 18 2-16,0-5 0 16,-6 16 0-16,3-5-5 15,-6 5 1-15,3-5-7 0,1-3-3 16,-1-3-8-16,6-4-1 15,0-4-1-15,6-7 0 16,0-1-7-16,3-10-3 16,0 0-12-16,-1-10-6 15,-2-1-3-15,-3-5-1 16,0 3 15-16,-11-5 10 16,2-1 5-16,-6 3 4 15,0 3 12-15,0 8 6 16,3 2 7-16,0 3 6 15,0 0-5-15,3 0 0 16,3 0-9-16,3 3-4 16,0-1-4-16,9 1-2 15,-3-3-5-15,12 0-3 0,-3 0 2 16,6 0 0-16,-3 0-4 16,9-3 1-16,-3 1-24 15,-1-12-10-15,-2 4-13 16,6-3-4-16,-6 2 12 15,0-2 9-15,-3 0 17 16,0-1 8-16,-4 4 10 16,-2 2 7-16,0 0 22 15,-3 5 13-15,0 1-7 16,-3 17-3-16,0-1-15 16,0 7-6-16,0-3-5 15,-3 6-2-15,0-3-5 0,0 3-1 16,0-5-3-16,0 2-1 15,0-5 1-15,0 0 0 16,0-3-5-16,3-11-1 16,0 1-11-16,0-8-3 15,0 0-1-15,3-11 2 16,-3 2 0-16,3-20-1 16,-3 5 12-16,3-3 4 15,0 6 0-15,0 2 3 16,-3 3 1-16,0 5 0 15,0 3 0-15,0 5 2 16,0 0-1-16,0 10-1 16,0-2 1-16,2 8 1 15,1-2-3-15,3 4-2 16,-3 1 2-16,9 2 0 0,-3-2-2 16,3-1 2-16,-3-2 1 15,3 0 2-15,0 0-1 16,3-5 2-16,-4-1-2 15,4-4 2-15,-3-1-2 16,3-5-1-16,-3 0 1 16,-3-2-1-16,0-1 2 15,-3-2 3-15,-3 2-4 16,0 1-1-16,-3 2 0 16,-3 0 0-16,0 2 0 15,-3 4 2-15,0 2-3 16,-6 8 0-16,3-3 10 0,-6 14 5 15,3-4 0-15,-3 7 2 16,3-4 2-16,0 3 1 16,3-2-10-16,3 2-3 15,3-3-2-15,6-2 0 16,-3 0-2-16,6-5-2 16,0-1 1-16,3-4 1 15,-3-1-1-15,6-8-1 16,-3 3-17-16,-1-5-6 15,1 0-29-15,0-3-11 16,0 2-49 0,0-4-58-16,-3-1 51 15</inkml:trace>
  <inkml:trace contextRef="#ctx0" brushRef="#br1" timeOffset="761636.5613">19573 6236 280 0,'3'-5'104'0,"-3"5"-56"0,6-8-32 15,0 5 29-15,-3 1-17 16,0-1-6-16,3 0-2 16,0 1-1-16,3 2-10 15,0 0-1-15,6 5-1 0,-3 0 5 16,3 6 3-16,-4-3-2 16,1 5 0-16,-3-2 1 15,-3 10 2-15,0-3-1 16,-6 6 1-16,0-3 3 15,-12 6 2-15,3-6-5 0,-8 3-1 16,-1-3-7-16,-6 5 0 16,3-4-16-16,-12-4-5 15,9-2-55-15,-5 0-25 16,2-3-104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3:06:39.49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11840 2455 84 0,'-3'0'33'0,"3"0"-18"0,-9-18 13 0,9 10 43 16,-3 0-37-16,0 3 23 16,0-9-34-16,0 6 17 15,-3 1-24-15,0 1 7 16,-2 4-13-16,-1 2 5 15,0 2-8-15,-3 11 4 16,-3 1-6-16,-3 4 7 16,-3 3-8-16,0 14 10 15,-2-3-8-15,5 13 3 16,0-6-5-16,3 14 0 16,3-13-2-16,6 10-2 15,0-10 1-15,9 7 1 16,0-10-1-16,12 0-1 15,-3-7 1-15,9 1 1 16,-6-9-1-16,8-1 2 16,-5-5-2-16,6-1-1 15,-6-7 1-15,3 0-37 16,-6-5 20-16,3 0-90 16,-7-3 59-16,7 0-94 15,-6-3 80-15</inkml:trace>
  <inkml:trace contextRef="#ctx0" brushRef="#br0" timeOffset="1765.8142">12349 2506 88 0,'0'-16'33'0,"0"16"-18"0,0-8 2 15,0 3 30 1,0 2-26-16,0 3 17 15,-3-8-23-15,3 3 8 16,-3-1-14-16,0 4 8 16,-3-4-9-16,0 12 6 15,-3-4-7-15,0 17 13 16,-2-3-11-16,-4 18 16 0,0 1-15 0,-3 15 16 16,0 0-16-16,0 8 5 15,0-10-10-15,4 10 0 16,2-8-3-16,6 9-2 15,3-17 1-15,9 6-1 16,-3-14 0-16,9-2 0 16,-1-8 0-16,7-11-7 15,-6-8 4-15,6-8-5 16,-3-5 4-16,6-2 0 16,-6-11 2-16,5 0 2 15,-5-1 0-15,3 1 0 16,-9 3 0-16,0-1 0 15,-6 6 0-15,0 8-3 16,-6-6 2-16,3 11 1 16,-6 0 0-16,6 11 0 15,-3-3 0-15,3 7-3 16,0 1 2-16,0 3 1 16,0-3 0-16,3-3-22 15,0-5 12-15,3 0-40 16,-6-8 28-16,6 2-32 15,-6-4 31-15,0 2-6 16,-6-11 17-16,0 3 7 16,-3-5 4-16,-3-3 36 0,0-2-19 15,-3 2 46-15,1 0-35 0,-1 3 21 16,0-1-28-16,6 4 2 16,-3-3-13-16,6 2-1 15,0 0-5-15,9 4-2 16,-3-7 0-16,9 12-1 15,0-4 0-15,15 4 2 16,-3-1-1-16,11 0 2 16,-2-2-2-16,6 3-20 15,-6-6 10-15,2 2-43 16,-5 1 29-16,3 0-16 16,-9-1 23-16,2-4 7 15,-8-1 5-15,0-2 8 16,-6 0-2-16,0 5 17 15,-3 0-11-15,-3 8 21 16,-6-3-16-16,0 9 11 16,-6-1-14-16,0 13 17 15,-3-7-15-15,0 10 20 16,-2-5-18-16,2 10 6 16,-3-10-11-16,6 8-1 15,-3-5-5-15,6-1-4 16,0-5 0-16,12 1 1 15,0-14 0-15,6 0-7 16,-3-6 4-16,6-4-19 16,-3-3 13-16,5-9-12 15,-5-1 12-15,3-7 1 0,-6-1 4 0,3 4-1 32,-6 3 2-32,0 6 0 0,-3-1 1 0,0 11 2 15,-3 1 0-15,3 12 2 16,-6 3-1-16,3 10 8 15,0 1-5-15,0 5 3 16,0-6-4-16,3 6 0 16,-3-6-1-16,6 1-2 15,0-6 1-15,6 3-1 16,-6-8 0-16,8 3-11 16,-2-11 6-16,9 2-78 15,-6-4 46-15,6 2-101 16,-6-8 78-16</inkml:trace>
  <inkml:trace contextRef="#ctx0" brushRef="#br0" timeOffset="2844.0668">13090 3048 184 0,'-15'-8'68'0,"15"8"-36"0,-5-13-35 15,5 8 18 1,0-3-11-16,2 0 1 16,-2-11-3-16,6 1-4 0,-3-9 1 0,6-2-1 15,0-3 0-15,9 3 2 16,-3 5 0-16,9 1 4 15,-3 1-2-15,8 12 10 16,-8 2-6-16,3 13 23 16,-9 3-16-16,0 11 23 15,-9-3-21-15,-3 7 8 16,-3-1-13-16,-6 4 3 16,-3-2-8-16,-6 2 2 15,0-7-4-15,0 2 0 16,0-8-1-16,3 0-4 15,-5-7 1-15,8-4-19 16,-3-4 11-16,6-12-21 16,0 1 17-16,9-8-6 15,-3-3 10-15,12-5-3 16,0 0 7-16,14 0 0 16,-8 2 3-16,6 6 2 15,-3 0 0-15,3 11 2 16,-6 4-1-16,2 12 6 15,-8 1-4-15,3 12 10 16,-6-3-7-16,0 8 10 16,-6-6-9-16,3 9 14 15,-3-9-12-15,3 3 11 16,-6-7-11-16,6 1 8 0,-6-7-9 16,6 0 0-16,-6-8-5 0,6-2-2 15,-3-6 0-15,6-5 1 16,-3-3-1-16,6-3 2 15,-6 1-2-15,8-1-14 16,-5-2 7-16,6 2-74 16,-3 1 44-16,9 2-115 15,-6 3 85-15</inkml:trace>
  <inkml:trace contextRef="#ctx0" brushRef="#br0" timeOffset="4511.6284">13846 2458 296 0,'-12'-11'112'0,"12"11"-60"0,-2-2-43 15,2 2 27-15,2 0-22 16,-2 0-7-16,6-6-8 16,0 4-2-16,9 2 2 15,-3-5 0-15,15-3 3 0,-3 2-3 16,12-4 0-16,-7 2 1 16,7 0 2-16,-6 0 1 0,0 5 1 15,-4 1-2-15,-5 4 1 16,-3 1-2-16,-3 13-1 15,-3-8 1-15,-9 13 1 16,0-3 3-16,-6 12 2 16,0-4-6-16,-3 6 0 15,3-6-1-15,-3 11 2 16,3-5-39-16,0 8-16 16,3-9-89-1</inkml:trace>
  <inkml:trace contextRef="#ctx0" brushRef="#br0" timeOffset="4730.398">13960 2937 284 0,'-30'0'107'0,"30"0"-58"0,-3-3-33 16,3 1 29-16,3 2-22 15,0-6-5-15,6 4-11 16,-3-1-5-16,14-2-1 15,-2-1-1-15,12 1 2 0,-6 2-1 16,6-4 2-16,-4 1-9 16,1 1-1-16,-3 0-51 15,3-1-24-15,-6 4-51 16</inkml:trace>
  <inkml:trace contextRef="#ctx0" brushRef="#br0" timeOffset="5214.8285">14326 2651 236 0,'-15'0'88'0,"15"0"-48"0,-3 3-23 0,3-3 27 16,0 0-14-16,0 0-5 16,0 5-10-16,0-5-5 15,0 11-5-15,0-3 1 0,0 10 3 16,0-2-3-16,-3 8-1 15,0-3 4-15,0 3 4 16,0-3-7-16,0-3-1 16,0-2-3-16,0 0-2 15,0-3 1-15,3-5-1 0,0 0 0 16,3-16 0-16,-3 3-3 16,6-16 2-1,0 2-15-15,6-7-6 0,-3 2 4 16,9-8 5-16,-4 6 8 15,4-1 3-15,-3 4 2 16,0 4 0-16,-3 1 2 16,-6 12 1-16,0 1 7 15,-3 13 4-15,0-3-3 16,-3 14 1-16,0-6-5 16,0 11-2-16,0-6-5 15,0 9 0-15,0-6 0 0,3 0 2 16,0-2-3-16,3-3 0 15,-3-1-15-15,3-9-4 16,0 2-58-16,3-8-27 16,-1 0-16-1</inkml:trace>
  <inkml:trace contextRef="#ctx0" brushRef="#br0" timeOffset="6702.8495">14963 2543 204 0,'-15'0'77'0,"15"0"-42"0,-6 0-28 0,6 0 18 15,0 0-13-15,0 0-2 16,0 5 5-16,0-5 2 15,3 8-8-15,0 0-1 0,0 8 2 16,0-3 3-16,0 11 4 16,0-3-5-16,0 8-2 15,-3-5-5-15,0 2-2 16,0-7-1-16,3-1-2 16,0-2 1-16,3-8-1 15,-1 0 0-15,4-13 2 16,0 2-1-16,3-13 2 15,-3-2-4-15,3-9 0 0,-3-2 1 16,9-5 2 0,-3 2-3-16,3-5 0 0,-4 5 1 15,1 6 0-15,0 5 4 16,-3 18 5-16,-3 0-1 16,0 14 1-16,-3-1-5 15,0 17-1-15,0-11 3 16,-6 16 1-16,0-6-1 15,0 11-1-15,0-13 8 16,0 2 3-16,0-4-7 16,0-7-3-16,0 1 0 15,3-10 1-15,0-1-1 0,3-13 1 16,0 0-6-16,6-13-1 16,-3 2 0-16,5-10 0 15,1 0 0-15,6-8 0 16,-3 3-11-16,3-1-3 15,0 6-26-15,0 3-9 16,-4 5-26-16,1 13-8 16,-3 0-37-1</inkml:trace>
  <inkml:trace contextRef="#ctx0" brushRef="#br0" timeOffset="7452.9348">15430 2683 196 0,'-18'5'74'0,"18"-5"-40"0,-6-5-18 0,6 2 22 0,0-2-9 16,0 2-2-16,0-7-11 16,0-1-5-1,3-7-6-15,0 7-2 0,6-7 3 0,-3 2-3 16,3-3-2-16,0 3-3 16,6 3 1-16,-3-3 1 15,2 6 2-15,1 2 1 16,3 8 1-16,-3 0-2 15,-3 5 1-15,0-5-2 16,-9 13-1-16,0 3 5 16,-6 0 1-16,0 0 2 15,-6 5 2-15,3-5-5 0,-3 8-1 16,0-3 0-16,0-5 0 16,0-3 2-16,-3-8 3 15,3 0-4-15,1-7-1 16,-1 2-2-16,6-11 1 15,0 3-4-15,3-5-2 16,0-5-1-16,6-1 0 16,0 3 3-16,8-5 0 15,-2 2-10-15,12 1-5 16,-3-3 1-16,6 5 1 16,-3-3 6-16,2 9 5 15,-2-6 2-15,0 11 1 16,-6 2 0-16,0 8 2 15,-3 1 8-15,-3 7 3 16,-1-8 0-16,-2 14 0 0,-3-4 6 16,0 7 2-16,-3-4 1 15,-3 1-2-15,0-3-2 16,-3 2 1 0,0-7-4-16,0-1 1 0,0-2-3 15,3 0 0-15,0 0-5 16,0-13-3-16,0 2-2 15,3-15-3-15,0 7 1 16,6-10 1-16,-3 5-3 16,6-5 0-16,-3 5-1 15,3-3 0-15,-3 4 2 16,3-1 2-16,-3 2-1 0,3 4 2 16,-3 2-9-16,2 3-1 15,-2-1-12-15,3 6-5 16,-3 0-12-16,0 3-2 15,-3 0-11-15,0-1-2 16,0 1-16-16,0 0-6 16,-3 2-39-1</inkml:trace>
  <inkml:trace contextRef="#ctx0" brushRef="#br0" timeOffset="8062.3728">15972 2260 292 0,'-3'-6'110'0,"3"6"-60"0,3-8-34 16,0 6 29-16,0-1-11 15,-3 3-2-15,3 0-1 16,0 0 3-16,0 5-19 16,0-2-6-16,-3 18-2 0,0-2-2 15,-3 15 0-15,0-2-3 16,0 13 1-16,0-13-2 16,0 10-1-16,0-5 1 0,0 0-1 15,3-8-20-15,0 3-9 16,0-6-29-16,6 1-11 15,-3-9-21-15,12-15-9 16,-4 2 1 0,7-15-15-16,0 2 45 15,0-11 232 17,-3-7-60-32,-3 5-13 15,-9 5-48-15,0 5-21 16,-6-2-8-16,0 5-1 15,-9 8-7-15,0 0 5 0,0 5 4 16,3 0 4-16,0 6 3 16,0-3-6-16,3 3 1 0,3-1-10 15,9 6-4-15,0-8-2 16,6 3-1-16,0-1 0 16,9-2 2-16,-3-3-1 15,3-2-1-15,-4 0 1 16,7-3 1-16,-6 0-36 15,0-6-17-15,-3 1-43 16,0-13-15-16,0 4-11 16</inkml:trace>
  <inkml:trace contextRef="#ctx0" brushRef="#br0" timeOffset="8328.0049">16365 2275 272 0,'3'3'104'0,"-3"-3"-56"0,11 5-36 0,-8-5 26 15,9 6-2-15,-3-4 0 16,6 12-2-16,-3-1-1 16,0 11-18-16,0-11 4 0,-3 11 4 15,0-3 1-15,-6 8 1 16,0-3-12-16,-6 9-5 16,0-6-3-16,-9 11-1 15,0-6 0-15,-9 14 0 16,3-6-2-16,-12 3 1 15,10-8-11-15,-19 5-2 16,6-5-28-16,-17-5-13 16,5-3-55-16,-12 0-24 15,10-2-20-15</inkml:trace>
  <inkml:trace contextRef="#ctx0" brushRef="#br0" timeOffset="10301.246">2166 2736 228 0,'-12'-8'85'0,"12"8"-46"0,-8-11-19 15,8 11 27-15,-3 0-21 16,0 0-4-16,-3 3-7 15,3 2-2-15,-9 11-7 16,6 0 5-16,-3 18 2 0,0-10 0 16,3 19 2-16,0-6-8 15,6 10-4-15,0-4-5 16,3 7 1-16,0-13 1 16,6 3 2-16,0-6-1 15,3-13-1-15,0-2-10 16,0-19-6-16,2 0-36 15,4-19-14-15,-3 3-67 16</inkml:trace>
  <inkml:trace contextRef="#ctx0" brushRef="#br0" timeOffset="10660.6551">2208 2585 352 0,'-18'13'132'0,"18"-13"-72"0,-9 16-48 0,9-13 32 16,0 2-21-16,0 0-2 15,0 3-13-15,0-2-5 16,6-4-2-16,0 6-1 0,6-8 0 16,0 0-5-16,9-10-1 15,-3 4-8-15,8-7-2 16,-2 5-2-16,0-5-2 0,-6 2 12 15,0 6 6-15,-3 0 2 16,-3 10 3-16,-3-2-2 16,-4 18-1-16,1-3-2 15,-3 25 1-15,0-9 1 16,0 6 0-16,0-6-3 16,0 8 0-16,0-4-25 15,0-1-11-15,0-6-55 16,-3 4-25-16,0-6 10 15</inkml:trace>
  <inkml:trace contextRef="#ctx0" brushRef="#br0" timeOffset="10863.7747">2262 3186 372 0,'-6'5'140'0,"6"-5"-76"0,3-3-66 0,0 1 25 16,9-4-19-16,-4 4-1 15,16-9-3-15,-6 3 2 16,9-5-1-16,-3-3-1 0,5-2 3 16,-5 2-42-16,3-8-18 15,-3 3-77 1,-3-11-56-16,-3 3 78 16</inkml:trace>
  <inkml:trace contextRef="#ctx0" brushRef="#br0" timeOffset="11160.7089">2586 2561 304 0,'-12'3'112'0,"12"-3"-60"0,-3 0-19 16,3 0 36-16,0 0-36 15,0 0-15-15,0 2-12 16,0 1-3-16,6 5-2 16,-3-5-1-16,3 5 1 0,0-3-4 15,3 3 2-15,0 0 1 16,0 5 0-16,-3-5 0 15,0 21 2-15,0-8-1 16,-3 6 2-16,0-3-2 0,0 7-1 16,0-2 1-16,-3 3-1 15,0 3 0-15,6-6 0 16,-6-3-11-16,3 1-3 16,-3-4-35-16,0 4-15 15,0-6-60 1,0 3-54-16,0-8 63 15</inkml:trace>
  <inkml:trace contextRef="#ctx0" brushRef="#br0" timeOffset="11348.2289">2583 3175 340 0,'-3'8'126'0,"3"-8"-68"0,0-5-54 0,0 2 26 16,6 3-19-16,-3-5-4 15,6-1-6-15,0 1-4 0,3-8 2 16,0 2 2-16,6 1 4 0,-1-1-24 16,4-5-12-16,-3 3-61 15,0-5-28-15,-3 2 0 16</inkml:trace>
  <inkml:trace contextRef="#ctx0" brushRef="#br0" timeOffset="11723.2905">2806 2670 356 0,'-15'21'134'0,"15"-21"-72"0,0-3-50 0,0 3 32 16,3 0-27-16,0 0-6 16,6-5-8-16,-3 0-3 15,6-1 1-15,-3 1-4 0,3-3 2 16,0 3 1-16,3-8 2 15,-3 5-19-15,0-3-6 16,0 3-12-16,-4-5-6 16,1 2 13-16,0 6 8 15,-3-3 15-15,0 0 6 16,-3 3 13-16,0 5 6 16,0 0-4-16,-3 13 1 15,0-5-8-15,0 11-1 16,0-1-4-16,3 19-3 15,-3-13 0-15,0 18-1 16,0-13 0-16,0 8 0 0,0-5-31 16,3 3-12-16,0-9-51 15,-3 0-20-15,0-4 7 16</inkml:trace>
  <inkml:trace contextRef="#ctx0" brushRef="#br0" timeOffset="11942.0433">2857 3059 360 0,'-18'8'134'0,"18"-8"-72"0,0 0-39 0,0 0 35 15,6-3-32-15,0 0-11 16,9-2-10-16,-3 2-2 16,3-2-2-16,0 0-1 0,2-3 3 15,-2-3-9-15,3-2-3 16,-3 2-28-16,0-2-12 15,0 3-64-15,0-12-30 16,-3 7 13 0</inkml:trace>
  <inkml:trace contextRef="#ctx0" brushRef="#br0" timeOffset="12442.1128">3253 2524 340 0,'-3'3'129'0,"3"-3"-70"0,9-3-64 16,-6 3 20-16,3 0-11 15,0 0-3-15,6 0 11 0,-4 0 4 16,4 5-8-16,-3 1 2 0,3 2 3 15,0 0 2-15,0 5 3 16,-3 0-6-16,0 0-2 16,0 1-3-16,-3 12 0 15,0-2 0-15,-3 10 1 16,-3-10-4-16,-3 10-1 16,0-5-3-16,-6 9-1 15,0-7 1-15,-12 6 0 16,3-5-16-16,-12 5-4 15,7-5-21-15,-13 2-7 16,6-2-31-16,-6 0-15 0,7-3-38 31</inkml:trace>
  <inkml:trace contextRef="#ctx0" brushRef="#br0" timeOffset="14348.6786">2196 4408 172 0,'-12'-16'66'0,"12"16"-36"0,-6 8 15 0,6-8 34 15,0 0-29-15,0 0-13 16,0 13-7-16,0 0-3 16,3 25-14-16,-3-7-3 0,6 41 0 15,-3-14-2-15,3 24 3 16,-3-11-4-16,0 19-2 15,0-13-2-15,0 5 0 0,0-13-2 16,0-6-1-16,0-7-30 16,0-16-13-16,0-6-31 15,3-21-11-15,-3-2-41 16</inkml:trace>
  <inkml:trace contextRef="#ctx0" brushRef="#br0" timeOffset="14645.4563">2151 4540 308 0,'-2'-31'115'0,"2"31"-62"0,0-6-42 15,0 4 28-15,0-1-19 16,0 3-6-16,2 0-6 16,1 0-3-16,3 3-3 15,0-1-2-15,9 4 1 0,-3-4-1 16,12 3 0-16,-3-2 0 0,6 5 2 15,-4-3-1-15,1 9-1 16,0-4 3-16,-12 9 0 16,3-3 1-16,-12 5 0 15,0-5 4-15,-12 15 5 16,0-4-5-16,-3 10-2 16,-6-5-8-16,0-1-1 15,3-2-12-15,4-2-6 16,-1-3-48-16,6-6-20 15</inkml:trace>
  <inkml:trace contextRef="#ctx0" brushRef="#br0" timeOffset="14864.2339">2404 4924 336 0,'-8'13'126'0,"8"-13"-68"0,-6 8-39 16,6-8 32-16,0 0-26 15,0 0-6-15,6 0-12 16,0 0-5-16,8 0-1 16,-2 0-1-16,6-5 0 0,-3-1-5 15,3-1-1-15,-3 1-46 16,3 1-18-16,2 0-90 16</inkml:trace>
  <inkml:trace contextRef="#ctx0" brushRef="#br0" timeOffset="15411.1335">2735 4498 280 0,'-12'3'107'0,"12"-3"-58"0,-12 2-26 0,12-2 31 0,-3 8-28 16,0-3-11-16,0 9-2 16,0-4 1-16,9 19-7 15,-3-5 0-15,3 24 3 0,-3-9-8 16,0 14-1-16,0-8 1 16,3 8 3-16,0-8-4 15,0-2-1-15,0-6-2 16,6-6 0-16,-9-4 0 15,9-11 0-15,-1-3-11 16,1-13-5-16,0 0-3 16,-3-19-3-16,0 4-6 15,-6-17-2-15,0 3 13 16,-15-3 9-16,3 6 6 16,-15 2 3-16,4 5 1 15,-7 3 2-15,3 3 21 16,3 5 9-16,3 3 0 15,0 2-2-15,4 1-14 0,5 2-7 16,3 0-6-16,9-3-3 16,0 0-2-16,15-5 1 15,-7 0 1-15,13 3 2 16,-3 0-17-16,6-3-6 16,-3 0-32-16,2 0-14 15,-2 0-48 1,0-3-39-16,-3 4 61 15</inkml:trace>
  <inkml:trace contextRef="#ctx0" brushRef="#br0" timeOffset="15567.4303">2949 4675 252 0,'-12'11'96'0,"12"-11"-52"0,0 18-29 15,0-15 26-15,3 8-15 16,0-4-3-16,3 9-13 16,-3-2-4-16,3 1-4 15,0-1-2-15,0-1 3 0,0-3-2 16,3-7-1-16,-3 0-41 15,3-9-20-15,0 1-62 16,0-8-35 0,-3 2 76-16</inkml:trace>
  <inkml:trace contextRef="#ctx0" brushRef="#br0" timeOffset="15786.1757">3068 4614 288 0,'-12'24'107'0,"12"-24"-58"0,-12 32-33 15,12-29 29-15,-3 18-15 0,1-5-5 16,-4 23-12-16,0-7-4 16,0 16-5-16,0-9 6 0,-3 22 5 15,3-8-3-15,-3 11 1 16,3-11-8-16,-3-1-3 16,3-4-8-16,-3-8-1 15,3-6-39-15,6-10-14 16,0-3-36-16,6-21-13 15,-3 0-7 1</inkml:trace>
  <inkml:trace contextRef="#ctx0" brushRef="#br0" timeOffset="16098.7368">3155 4691 292 0,'-6'5'110'0,"6"-5"-60"0,0 6-41 15,0-6 27-15,3 2-13 16,0 1-4-16,0 15-4 16,0-2 0-16,0 19-8 15,-1-4 7-15,-2 17 3 0,0-8-9 16,0 13-2-16,0-8-2 15,0 8 0-15,0-8-5 16,3-3-1-16,0-5-21 0,6-5-10 16,-6-8-30-16,6-24-10 15,-3 0-65 1</inkml:trace>
  <inkml:trace contextRef="#ctx0" brushRef="#br0" timeOffset="16395.6436">3181 4694 316 0,'-6'-19'121'0,"6"19"-66"0,0-24-51 0,0 19 24 16,6-3-16-16,-3 0-4 0,9 0-3 15,-3 0-1-15,6 3-2 16,0 2-2-16,3 3 1 0,-3 0-1 16,0 6 0-16,-4-4 0 15,1 6 0-15,-3 0 2 16,0 3 3-16,0-3 7 15,-6 10 4-15,0-2-4 16,-9 8-2-16,0-3-8 16,-12 8-1-16,3-5-1 15,-11 2 2-15,2-2-3 16,-3-3 0-16,6-2-32 16,6-3-13-16,-5-3-41 15,14-10-17-15,0-1-18 16</inkml:trace>
  <inkml:trace contextRef="#ctx0" brushRef="#br0" timeOffset="16786.3103">3399 4702 272 0,'6'-3'104'0,"-6"3"-56"0,9-8-27 16,-6 5 30-16,2-2-25 0,-2 2-8 15,3-4-12-15,0-1-3 16,0-6-1-16,0 4-4 0,-3-3 1 15,0 2 3-15,-3-2 3 16,0 2-4-16,-3 6-1 16,0 0-11-16,-6 2-5 15,3 3 3-15,-3 8 3 0,1 0 3 16,-1 8 3-16,0-3 2 16,0 16 1-16,3-3 1 15,0 9 2-15,3-6 12 16,3 5 6-16,0-5 5 15,0-2 4-15,0-6-4 16,6-2-3-16,0-3-10 16,6-6-3-16,-3-2-3 15,5-5 1-15,-2-1-6 16,6-7-1-16,-3 0 0 16,3-6 2-16,-3 1-19 15,-3-4-6-15,-3 4-59 16,-3-1-24-16,0 3-42 15</inkml:trace>
  <inkml:trace contextRef="#ctx0" brushRef="#br0" timeOffset="18208.3085">3792 4707 204 0,'0'0'77'0,"0"0"-42"0,6 0-21 16,-3 0 22-16,2-3-18 15,1 1-5-15,3-4-4 16,0 1-1-16,6-11-4 16,-3 3-1-16,6-8 1 0,-3 5 0 15,0-13 0-15,0 5-2 0,-1-10 1 16,-2 7-2-16,-3-2 2 16,-3 5-2-16,-6 3 2 15,0 5 0-15,-12 14 1 16,0-1-5-16,-5 13-1 15,2-2 3-15,-3 16 1 16,3-3 11-16,0 11 3 16,3-5 4-16,3 12 0 15,0-7-5-15,3 8 1 16,0-6-9-16,6 6-2 16,0-8-5-16,9-3-1 15,-3-6 3-15,15-4 1 0,-3-3-1 16,9-11-2-16,-3-2 1 15,5-14 1-15,-5 3-28 16,3-13-11-16,-3 5-42 16,0-8-17-16,-4 3-22 15</inkml:trace>
  <inkml:trace contextRef="#ctx0" brushRef="#br0" timeOffset="18427.1853">4113 4479 256 0,'-6'40'96'0,"6"-40"-52"0,0 29-12 16,0-26 35-16,6 13-35 15,-3-3-12-15,6 8-11 0,0-2-4 16,0 10-3 0,0-5-4-16,3 5 1 0,0-6 3 0,2 4 1 15,-2-6-32-15,6-8-13 16,-3-2-36-16,3-14-14 15,-3 1-22 1</inkml:trace>
  <inkml:trace contextRef="#ctx0" brushRef="#br0" timeOffset="18614.6335">4238 4527 244 0,'-24'32'93'0,"24"-32"-50"0,-18 39-8 16,18-33 32-16,-6 15-32 15,3-5-13-15,-5 18-9 16,-1-5-2-16,-3 11-5 16,3-6-4-16,0 1-1 0,3-6-1 15,3-3 0-15,0-4-44 16,9-9-20-16,-3-3-81 16</inkml:trace>
  <inkml:trace contextRef="#ctx0" brushRef="#br0" timeOffset="19942.9185">4399 4188 200 0,'-21'14'74'0,"21"-14"-40"0,-15 42-24 0,15-37 20 15,-9 22-5-15,0-4 0 16,3 22 2-16,0-5 0 15,9 10-14-15,0-5 5 0,6 14 3 16,-3-6-11-16,9-3-6 16,-3-8-2-16,6-5-2 15,-3-5 0-15,3-14 0 16,-4-2-11-16,4-18-5 16,-3-1-10-16,0-15-4 0,-3 2-12 15,-3-8-4-15,-3 3-2 16,-6-3 2-1,0 3 28-15,-12 0 12 0,0 2 19 16,-18 3 9-16,6 3 15 16,-5 10 9-16,2 1-4 15,3 2-3-15,3 0-14 16,3 2-2-16,3 1-14 16,7 0-3-16,2-1-6 15,12-2-1-15,0 0 1 16,14-5 2-16,-2 2-1 15,9-7-1-15,-3 2-2 16,3-8 1-16,-4 0-12 16,1-3-5-16,-3 4 1 15,0 1 2-15,-3 4 9 16,0-3 3-16,-3-1 3 16,-1 9 2-16,-2 0 1 0,0 10 1 15,-3-2 0-15,-3 15 2 16,0-2 1-16,-3 11 1 15,0-6 2-15,-3 8 4 16,0-5 3-16,0 5 2 16,0-5 1-16,-3-3 2 15,3-3-3-15,-3-7-2 16,3-1-12-16,0-10-5 16,0 0 0-16,3-10 1 15,-3 2-2-15,6-11 0 0,0 3-12 16,3-10-5-16,0 2-21 15,12-2-10-15,-7 5-12 16,4-3-2-16,-3 5 12 16,3 3 6-16,-3 3 19 15,3 5 11-15,-3 0 29 16,-3 11 13-16,0-3 11 16,-4 13 4-16,-2 0-3 15,0 9-1-15,0-4-13 16,-3 8-2-16,0-4-8 15,-3-1-1-15,0-3-8 16,0-2-2-16,0-3-7 16,-3-5-2-16,3-2-20 15,-6-12-7-15,3 1-25 16,-6-13-11-16,3 2 0 16,-2-13 2-16,-1 5 37 15,0-11 55-15,0 9 31 16,0-3-12-16,3 5-7 15,3 3-23-15,3 2-10 16,3 1-3-16,-3 2-2 0,9 3 2 16,-3-1-3-16,9 4 0 15,-3 2-10-15,2 3-3 16,1-1-2-16,3 9 0 16,-3 0 4-16,0 10 5 15,-3-3 17-15,0 12 8 0,0-4 14 16,-6 14 4-16,0-6 1 15,0 6 0-15,-3-5-1 16,-3 2 3-16,0 0-13 16,0-5-4-16,0-6-10 15,2-2-5-15,1-3-4 16,3-7 0-16,-3-1-9 16,3-13-1-16,-3 3-9 15,3-17-5-15,0 4-11 16,0-11-3-16,0 2 6 15,0-4 2-15,0 1 13 16,0 7 9-16,0 1 3 16,0 9 4-16,0 0 3 15,-3 8 4-15,0 2 9 16,0 14 3-16,0-3-4 16,-3 13-2-16,0-3-7 0,3 3 0 15,-3-2-7-15,3 0-1 16,0-4-11-16,3-1-5 15,0-1-50-15,0-8-21 16,-1 0-21 0</inkml:trace>
  <inkml:trace contextRef="#ctx0" brushRef="#br0" timeOffset="20333.5644">5250 4307 176 0,'0'-13'66'0,"0"13"-36"0,0 3 11 0,0-3 33 0,0 0-30 15,0 0-14-15,-3 8-13 16,0 0-2-16,0 8-8 16,0-3 7-16,0 8 3 0,0-2-1 15,3 4 1-15,0-2-7 16,3-2-4-16,0-3-6 16,3 0-2-16,0-3-2 15,3-2 3-15,-3-3-5 16,6-3 2-16,-3 0 0 15,3-2-1-15,0-1 4 16,0-4 0-16,-4-1 3 16,1 8 1-16,-3 1-1 15,-3 2 1-15,0 2 11 16,-6 1 6-16,0-1-2 16,-6 6 2-16,3-3-7 15,-5 3 0-15,2-2-6 0,-6-1-2 16,3-3-5-16,-3 1 0 15,3-3-24-15,0-5-12 16,0-1-34-16,3-12-16 16,3 2-62-1</inkml:trace>
  <inkml:trace contextRef="#ctx0" brushRef="#br0" timeOffset="20692.9819">5405 4347 260 0,'-3'53'96'0,"3"-53"-52"0,3 40-25 16,-3-35 26-16,3 16-21 15,-3-2-6-15,3 5-9 16,0-3-1-16,0 5-5 16,-3-7-4-16,0-1 0 0,0-2-17 15,0-8-5-15,0 0-27 16,-3-13-10-16,0 2-30 15,-9-21-40 1,3 3 42-16,-12-16 201 31,0-3-51-15,3 6-12-16,10 2-31 16,-1 6-15-16,9 2-2 15,0 3-2-15,12 2 1 0,-4 3-4 16,7 3 2-16,-3 2-23 0,6 1-10 15,-3 2-26 1,6 0-30-16,-3 0 30 16</inkml:trace>
  <inkml:trace contextRef="#ctx0" brushRef="#br0" timeOffset="20927.3911">5578 4262 164 0,'-9'14'63'0,"9"-14"-34"0,-21 13-12 0,18-13 20 15,-6 13 7-15,0-2 6 16,-3 13-3-16,3-6 1 0,-3 14-27 15,3-6 10-15,0 3 6 0,0-5-9 16,3 0-4-16,0-3-13 16,6-2-7-16,0-1-3 15,6-7 1-15,0-1-3 16,9-7 0-16,-3 0 1 16,6-6 0-16,-3 0-3 15,-3-7 2-15,0 2-23 16,-3-11-12-16,-3 6-56 15,-6-8-26-15,0 2-18 16</inkml:trace>
  <inkml:trace contextRef="#ctx0" brushRef="#br0" timeOffset="22318.1624">6253 4014 176 0,'-9'-19'66'0,"9"19"-36"0,-9-10 0 16,9 7 26-16,-3 0-19 16,0 1-6-16,-3 4-10 15,3 1-4-15,-5 8-9 16,-1-3-1-16,-6 13 3 0,0-3-4 16,-6 11 2-16,3-2-1 15,-3 5 1-15,3-6 0 16,1 11 2-16,2-5-5 15,6-6-1-15,0-2-2 16,9-3-2-16,0-2-2 0,9-6 1 16,0-2 1-16,9-1 0 15,-4-2 0-15,4 3 0 16,-3-3 0-16,-3 7 2 16,0-1-1-16,-3 9 2 15,-3-1-2-15,-6 4 2 16,0-2 0-16,-9 5 3 15,0 0 8-15,-12 0 3 16,3-5-8-16,-14 8-5 16,5-6-3-16,-3-2-1 0,3-3 0 15,3-8 2-15,4-2-25 16,8-11-10-16,0 0-3 16,18-8-1-16,0 0 7 15,17-10 4-15,-2 2 4 16,12-13 3-16,-6 5 9 15,6-8 5-15,-7 6 4 16,1-9 1-16,-3 9 0 16,-3-1 0-16,-3 6 0 15,-3-3 2-15,-1 6-1 16,-2-1 2-16,-3 3-2 16,-3 3 2-16,0 3 11 15,-3 10 8-15,-3 0 0 16,-3 10 1-16,0 1-1 15,-3 5 1-15,0 0-7 0,0 10 1 16,0-2-4-16,0 8 0 16,3-6-7-16,0 3-4 15,1-5-1-15,2 0 1 16,0-3-1-16,5-8-1 16,1-2-6-16,6-6-4 15,-3 0-19-15,12-13-8 16,-3 3-19-16,3-13-5 15,-3 2-31 1,5-16-40-16,-5 5 44 0</inkml:trace>
  <inkml:trace contextRef="#ctx0" brushRef="#br0" timeOffset="22896.3528">6482 4315 260 0,'-12'22'99'0,"12"-22"-54"0,-14 52-31 16,14-44 28-16,-6 14-12 15,0-4-2-15,-3 14-3 16,0-6-1-16,-3 9-13 15,0-4-2-15,0 4-2 0,3-6-1 16,3-3 1-16,0-2-6 16,6-13-3-16,0-1-2 15,9-10 0-15,-3 0-8 16,9-18-3-16,-3 2-1 16,6-16 0-16,-3 3 6 15,3-11 4-15,-4 3 4 16,1 0 3-16,0 6-2 15,-3 4 0-15,-3 3 3 0,0 16 3 16,-3 0 4-16,-3 22 2 16,0-4 3-16,-3 17 4 15,0-3-6-15,0 7-2 16,0-2-3-16,0 3-2 16,0-8-1-16,0-3 0 15,0-2-5-15,6-9 1 16,-3-2-5-16,3-13-1 15,0 2-11-15,3-10-1 16,-3 2 2-16,3-23 5 16,-1 2 4-16,1-7 4 0,0 7 0 15,0-3 1-15,-3 6 2 16,0 6 2-16,-3 1 10 16,0 12 4-16,0 2 1 15,-3 21 0-15,0-2-3 16,-3 18-1-16,0-5-5 15,0 10-3-15,0-5 0 16,0 5 1-16,3-2-3 16,0-3-2-16,0-2 0 15,3-6-1-15,0-3-29 16,3-10-10-16,0-2-12 16,3-12-1-16,0 1-21 15,9-11-8-15,-3 3-29 16</inkml:trace>
  <inkml:trace contextRef="#ctx0" brushRef="#br0" timeOffset="23052.5755">6846 4374 228 0,'-3'13'88'0,"3"-13"-48"0,-3 45-38 16,3-40 19-16,0 14-7 0,0-4 2 16,-3 9-9-16,0-5-2 15,0 5-3-15,0-1-2 0,0-7 3 16,0 0-31-16,0-13-13 15,0-1-67 1</inkml:trace>
  <inkml:trace contextRef="#ctx0" brushRef="#br0" timeOffset="23177.621">6697 4202 288 0,'-9'-6'110'0,"9"6"-60"0,0 0-39 15,0 0 26-15,0 3-27 16,0 0-7-16,6-1-21 15,-3 1-8-15,12 0-108 16,-4-1-49-16</inkml:trace>
  <inkml:trace contextRef="#ctx0" brushRef="#br0" timeOffset="23724.5516">7039 4355 272 0,'-15'5'104'0,"15"-5"-56"0,-6 8-36 16,6-8 26-16,0 3-24 15,0 0-8-15,3-1-6 16,0 1-2-16,9 0 2 16,-3-1-3-16,18-2 2 0,-6 0-54 0,14-2-25 15,-5-1-40 1</inkml:trace>
  <inkml:trace contextRef="#ctx0" brushRef="#br0" timeOffset="24755.9116">7491 4146 280 0,'-23'3'107'0,"23"-3"-58"0,-21 13-33 0,18-13 27 0,-3 8-21 16,0 0-5-16,-3 8-8 15,0-3-1-15,0 21-5 16,0-5 3-16,0 11 0 0,3-6-2 15,3 9-3-15,0-9 0 16,6 6 1-16,-3-8-6 16,6-3 1-16,0 0-10 15,6-11-2-15,-3-2-25 16,6-10-9-16,0-1-19 16,9-13-8-16,-4 3 15 15,1-14 7 1,-3 3 31-16,0-8 53 15,-3 6 25-15,-6-1 9 16,-3 3 4-16,-3-5-16 16,0 5-5-16,-3-2-26 15,0 2-8-15,3 0-5 0,0 3-7 16,6-3 0-16,0 3-1 0,5 0 0 16,-2-1 0-16,6 4 0 15,-3 2-5-15,3 3 1 16,0 2-3-16,-3 13 0 15,-3-2 6-15,-6 11 2 16,0-3-2-16,-9 16 1 16,0-6 9-16,-9 8 3 15,3-4 6-15,-12 1 1 16,3-4-6-16,-9-3 0 0,6-6-8 16,-5-5-1-16,5-2-4 15,0-8-1-15,3-3-4 16,6-11 1-16,3 0-7 15,6-7-3-15,0-1-6 16,9 1-2-16,0 2-4 16,9-11 1-16,0 6-2 15,6-3 2-15,-3 6 12 16,5-3 7-16,-2 2 2 16,3 3 2-16,-3 3 2 15,0 5 0-15,-3 0 2 16,-3 11 1-16,-4 0 16 15,1 10 10-15,-3-3-4 16,-3 20-2-16,0-7-5 16,-6 6-1-16,0-5-1 0,-3 5 3 15,0-5-7-15,-3 0 1 16,3 0-4-16,0-6 0 16,0-2-5-16,0-5-1 15,0-3-3-15,3-8-3 16,0 0 2-16,6-16 0 15,0 3-6-15,3-11 0 16,0 0-4-16,3-13 2 16,-3 5-2-16,3-2 2 15,0 5 0-15,0 0 1 16,0 5 5-16,0 5 3 0,-4 3-1 16,-2 14 0-16,0-1 3 15,-3 22 1-15,0-4 3 16,-3 15 3-16,0-4-2 15,-3 6 1-15,0-6-5 16,3 6-2-16,0-6-3 16,0 4 1-16,0-7-15 15,3-4-4-15,0-3-32 16,3-8-12-16,0-3-52 16,9-13-39-1,-3 3 69-15</inkml:trace>
  <inkml:trace contextRef="#ctx0" brushRef="#br0" timeOffset="25615.3821">8212 3892 304 0,'-3'8'112'0,"3"-8"-60"0,-3 42-43 0,3-36 25 16,0 20-17-16,0-5-4 15,0 14 0-15,0-6 2 16,0 18-8-16,0-4-2 0,-6 15 1 16,3-10-1-16,0-1 0 15,0-7-6-15,0-6 1 16,0-5-7-16,3-8 0 0,0-2-10 16,0-22-2-16,0 1-6 15,0-22-1-15,0 3 5 16,-6-8 5-16,3 2 9 15,-6 3 6-15,0 3 4 16,-3 8 3-16,0 2 12 16,-3 14 8-16,4 0-4 15,-4 23-1-15,3-5-3 16,0 11-2-16,3-5 0 16,0 4 0-16,3-4-11 15,6-1-2-15,0-2-3 16,6-8 0-16,0-3-5 15,9-10 1-15,-3-1-16 16,9-15-6-16,-4 3-12 16,4-22-3-16,-3 3-7 15,3-8 0-15,-3 5 17 0,0-8 8 16,-3 6 15-16,-1 2 4 16,-2 6 32-16,-6 10 14 15,0 3 3-15,-3 7 0 16,0 1-11-16,-3 16-4 15,0-4-11-15,0 15-4 16,0-4-4-16,3 3-2 16,0-5-5-16,3 5-3 15,0-2-3-15,6-9-1 16,0-2-7-16,6-10-4 16,-3-1-19-16,3-13-6 0,-1 3-7 15,1-11 1-15,0 3 9 16,0-5 7-16,-3 2 15 15,-3-3 8-15,0 3 4 16,-3 6 2-16,-3 2 13 16,-1 0 8-16,1 3 5 15,-6 16 4-15,0-1 1 16,0 6 1-16,0 0-4 16,0 11 0-16,0-3-5 15,3 10 0-15,0-2-8 16,3 0-2-16,0-3-9 15,3-3-3-15,-3-2-1 16,3-3 0-16,0 1 0 16,0-6 0-16,0 0-18 15,0-8-5-15,0 0-33 16,-3-11-12-16,0 3-74 16</inkml:trace>
  <inkml:trace contextRef="#ctx0" brushRef="#br0" timeOffset="26209.2785">8733 4162 236 0,'-21'8'90'0,"21"-8"-48"0,-15 10-31 0,15-10 23 15,-3 3-14-15,0 0-1 16,0 7-7-16,0-2 0 16,0 5-7-16,0-2 4 0,3 2 1 15,0 1-5-15,3 7-3 16,0-3-4-16,3-2-1 15,0-3 2-15,9-10 2 16,-3-3-20-16,12 0-7 0,-7 0-27 16,10-13-9-16,-3-1-49 15</inkml:trace>
  <inkml:trace contextRef="#ctx0" brushRef="#br0" timeOffset="27303.0617">9039 3887 212 0,'-9'10'82'0,"9"-10"-44"0,-9 35-18 16,9-33 24-16,-3 14-11 16,0-3-4-16,-5 17-6 15,2-4 0-15,-3 11-13 16,3-5 1-16,0 8 0 0,0-9 2 0,3 20 5 16,0-9-10-16,3-2-4 15,0-6-6-15,6-13 1 16,0-5-8-16,3-16-2 15,0 0-14-15,2-13-4 16,1 2-9-16,0-10-4 16,-3 2-2-16,-3-2 3 15,0 3 22-15,-9 2 13 16,0 3 11-16,-9-1 6 16,0 1 20-16,-17 5 10 15,5 3-2-15,-12 8 2 16,3-3-10-16,7 2-2 15,2 1-14-15,6 2-4 16,3 1-12-16,15-1-1 16,0 0 0-16,18-2 1 15,-3-1-2-15,12-2 2 0,-7 0 1 16,13-5 2-16,-6 2-1 16,12-4-1-16,-7 1-21 15,7-2-9-15,-6 0-9 16,2 0-2-16,-5 3 10 15,-3 2 3-15,-6 1 19 16,-6 4 7-16,-3 1 14 16,-6 2 4-16,-3 1 19 15,-6-1 10-15,0-2-9 16,0-1-1-16,0 1-18 0,3-8-5 16,0-1-8-16,3-2-1 15,-3 3-1-15,9-11-2 16,0 3 1-16,5-5-1 15,-2 2 0-15,6 2 0 16,-3 4 0-16,3 12 0 16,-3 1-3-16,0-3 0 15,-3 0 2-15,-3 13 2 16,-1-2 0-16,-5 7-1 16,0-2 1-16,-6 5 1 15,0-2 1-15,-5 10 1 16,-1-5 0-16,-6-3 0 15,3-2-2-15,-6-4 1 16,3-1-4-16,-3 2-2 16,3-3-1-16,3-18 3 0,3-1-13 15,6-10-4-15,1 3-10 16,7-5-5-16,-2 2-9 16,12-8-3-16,-3 3 8 15,9 8 5-15,-3 2 16 16,3-2 10-16,-3-1 4 15,2 9 4-15,-2 0 12 16,-3 5 6-16,0 0 18 16,-3 8 9-16,-3-3-6 15,0 8-1-15,-3 1-12 16,0 4-3-16,-3-2-3 16,0 8-2-16,-3-6 3 0,0 1 0 15,0-3-10-15,0-6-3 16,0 1-8-16,3-16-2 15,0-1 2-15,6-10 1 16,-3 1-4-16,11-12 1 16,1 6 0-16,9 2 0 15,-6 4 0-15,9-7 2 16,-7 6-1-16,4 11 2 16,-6 0-2-16,0 5 2 15,-3 0-4-15,-3 5 0 16,-3 0-30-16,-1 6-12 15,-2-3-55-15,0 3-23 16,0-3-20 0</inkml:trace>
  <inkml:trace contextRef="#ctx0" brushRef="#br0" timeOffset="27740.8991">7206 4897 204 0,'-9'8'77'0,"9"-8"-42"0,44-8-37 0,-35 6 14 15,18-3 0-15,-6-1 3 16,38-7 0-16,-8 2 1 16,41-4-8-16,-11 1 4 0,59-2 1 15,-24 3-4-15,53-3-3 16,-26 3-3-16,36-8 0 15,-27 5 0-15,29-10 3 16,-29 4-5-16,12-7-1 16,-27 6-18-16,3 4-8 15,-21 3-15-15,-12 3-5 0,-15 0-28 16,-15 7-37 0,-11 1 35-16</inkml:trace>
  <inkml:trace contextRef="#ctx0" brushRef="#br0" timeOffset="56706.9547">3360 11205 288 0,'-15'3'107'0,"15"-3"-58"0,-12 5-24 0,12-5 31 15,0 0-32-15,0 0-12 16,3-5-12-16,0-1-1 16,3-4 1-16,0 2 0 0,6-11 0 15,0 4 2-15,9-12 1 0,-3 3-4 16,8-7 1-16,-2 4-2 15,3-10 0-15,-3 8 2 16,-3 8 2-16,-4 5 1 16,-5 13 3-16,-3 1 1 15,-9 23 3-15,0-3-1 16,-9 22 2-16,3-6-4 16,-6 38-2-16,4-11 2 15,-4 21 0-15,3-14-6 16,0 12-2-16,3-14 0 0,3 0 0 15,0-13-37-15,12-11-14 16,0-5-104 0,9-15-52-16,-4-4 100 15</inkml:trace>
  <inkml:trace contextRef="#ctx0" brushRef="#br0" timeOffset="57144.5138">4357 11247 364 0,'-21'14'137'0,"21"-14"-74"0,3-6-71 16,0 4 21-16,3-9-11 16,0 3-2-16,12-13-2 15,-3 5 1-15,9-5 1 16,-6 2 0-16,8-12 0 0,-5 4-11 16,3-7-3-16,-3 5 2 15,3 8 5-15,-6 2 4 16,-4-5 4-16,1 3 9 15,-6 18 5-15,0 1 2 0,-6 26 1 16,0-3-3-16,-3 37-1 16,0-8-8-16,-3 19-4 15,0-11 1 1,0 24 0-16,0-10 1 0,0 2 0 16,0-8-5-16,3-8 1 15,0-8-95-15,6-5-40 16</inkml:trace>
  <inkml:trace contextRef="#ctx0" brushRef="#br0" timeOffset="57910.2088">5646 11176 336 0,'-30'13'126'0,"30"-13"-68"0,-9 11-30 0,9-11 35 0,0 2-33 15,0 1-13-15,3-6-15 16,-3 1-2-16,12-9 0 16,-3 3 2-16,9-8 1 0,-3 3-1 15,6-13 1-15,-3 5-4 16,8-16-2-16,-8 5 2 16,6-3 2-16,-6 6 0 15,0 5 2-15,-3 3 0 16,-4 5 1-16,-2 3 6 15,-3 29 6-15,0-3-4 16,-6 30-2-16,0-9-1 0,0 35-1 16,0-11-7-16,0 11-2 15,0-11 0-15,3 3 2 16,-3-8-7-16,3 5-1 16,0-10-36-16,3 5-16 15,-3-11-109 1,12-2-68-16,-3-9 103 15</inkml:trace>
  <inkml:trace contextRef="#ctx0" brushRef="#br0" timeOffset="59394.7429">6682 11247 336 0,'-18'24'126'0,"18"-24"-68"0,-6-2-50 0,6-1 29 16,3-2-25-16,-3-1-6 15,9-4-7-15,-3 2-1 16,12-11 2-16,0 3 2 0,8-10 3 15,-2 2-4-15,12-15-3 16,-9 4-6-16,2-7 0 0,-5 5 4 16,0 0 2-16,-3 5 2 15,-3 3 2-15,-3 5 8 16,-6 3 3-16,0 5 0 16,-4 11 2-16,1 2-4 15,-3 27 1-15,0-3-3 16,-3 19 0-16,0-6-5 15,0 27-3-15,0-11 0 16,0 14 1-16,0-9-1 16,0 9-1-16,0-11 1 15,0 13-1-15,0-8-16 0,3-8-6 16,0-5-33-16,0 11-13 16,0-8-81-1,3-17-45-15,0-4 95 16</inkml:trace>
  <inkml:trace contextRef="#ctx0" brushRef="#br0" timeOffset="66776.9641">11051 7771 104 0,'-6'-5'38'0,"6"7"-20"0,0 3 1 0,0-5 31 16,3 16-12-1,0 8-3-15,3 5-3 16,-3 22-18-16,-3 23 7 0,0-19 3 16,0-7-10-16,0 50-5 15,0-14-4-15,-3 59 1 16,3-24-3-16,-6 64-2 15,3-30 0-15,-5 56 1 0,2-31 1 16,-3 41 1-16,3-31 11 16,-6 26 5-16,3-31-8 15,-3 10-4-15,0-24-5 16,-6 3 0-16,3-26-9 16,-3-8-3-16,4-17-37 15,2-20-17-15,3-17-59 16</inkml:trace>
  <inkml:trace contextRef="#ctx0" brushRef="#br0" timeOffset="67339.53">11093 7956 212 0,'0'0'79'0,"3"0"-42"0,9 3-17 16,-3-3 24-16,12 2-20 15,8 1-8-15,10 0-6 0,9-1 0 16,-1-4-5-16,7 2-3 0,17-3 1 16,10-2-2-16,-4-1-1 15,-2 1 3-15,8 0 0 16,-3-3-6-16,-2 3 0 15,-10-1-39-15,-5 4-14 16,-13 2-16-16,-5 0-4 16,-9 0-2-1</inkml:trace>
  <inkml:trace contextRef="#ctx0" brushRef="#br0" timeOffset="67714.5657">12293 7953 168 0,'0'3'66'0,"0"0"-36"0,0-1-35 0,0 12 62 16,0 1-19-16,0 4-5 15,0 5-5-15,0 0-17 16,0-6 0-16,0 22 0 0,0-8-2 16,0 26 2-16,0-8-2 15,0 27 2-15,0-8-4 16,-3 36-2-16,0-15 0 15,0 37-1-15,0-21-2 16,0 42 1-16,0-26-4 16,0 29-2-16,0-24 2 15,0 26 2-15,0-20 0 16,0 20-1-16,0-21 3 0,0 6 0 16,0-19 1-16,-3 19 2 15,3-25-3-15,-3 1-2 16,0-19-3-16,0-5 1 15,3-13-23-15,-3-6-10 16,3-12-42-16,-3-14-18 16,0-6-13-1</inkml:trace>
  <inkml:trace contextRef="#ctx0" brushRef="#br0" timeOffset="68198.9911">11031 10933 204 0,'-15'2'77'0,"15"-2"-42"0,-3 3-37 0,3-3 17 16,0 0 4-16,0 0 6 15,3 0-2-15,0 0 0 16,9 3-12-16,-3-3 9 0,23 2 3 16,-5 1-3-16,21-1 1 15,-10 1-10-15,16-3-4 16,-6 0-2-16,26-5-1 16,-9 0-5-16,13-3 1 15,-13 2 2-15,22-4 1 16,-16 2-8-16,6 0-4 15,-11 0-4-15,-7 8 0 16,-8 0-28-16,-3 3-11 0,-10-1-74 16</inkml:trace>
  <inkml:trace contextRef="#ctx0" brushRef="#br0" timeOffset="69824.168">11034 12319 184 0,'-6'-3'68'0,"6"3"-36"0,0 0-37 0,0 0 10 16,3 0 10-16,-3 0 7 15,6-2 1-15,-3 2 0 16,14-3-12-16,-5 0-2 0,21 1 1 16,-3 2-4-16,14 0-1 15,-5 0-7-15,9-3-1 0,-7 0 3 16,25 1 4-16,-13-1-1 16,13 3 0-16,-9 0-3 15,8-2-1-15,-8-1-17 16,8 0-5-16,-11 1-20 15,2 4-8-15,-8-2-16 16,-4 3-28 0,-5 0 29-16</inkml:trace>
  <inkml:trace contextRef="#ctx0" brushRef="#br0" timeOffset="70386.7766">12239 12316 128 0,'-3'3'49'0,"3"-3"-26"0,0 11-14 0,0-11 14 16,0 5-2-16,0 0 2 15,0 8-7-15,0-2-1 0,0 18-9 16,0-5-2-16,-6 24 2 0,0-9-3 16,3 19 0-1,0-7-3-15,0 31-3 0,0-13 4 16,0 31 1-16,0-18-3 15,0 24 1-15,0-16 0 16,0 32 0-16,0-19 0 16,0 29 2-16,0-21-3 15,3 24-2-15,0-21 2 16,0 18 2-16,0-18-2 16,0 5-2-16,0-18 2 0,0 15 0 15,0-15 1-15,0-1 0 16,0-10-3-16,3 5 0 15,0-13-5-15,-3 8-2 16,0-13 5-16,0 0 2 16,0-11-2-16,0 5-1 15,0-7-4-15,0-9 1 16,0-7-13-16,-3 2-5 16,3-7-37-1</inkml:trace>
  <inkml:trace contextRef="#ctx0" brushRef="#br0" timeOffset="70902.4136">10926 15528 88 0,'-14'0'33'0,"14"0"-18"0,-3 0 4 0,3 0 16 16,0 0 0-16,0 0 2 16,5-2-9-16,1-1-5 15,12 3-13-15,-3 0 2 0,12 0 4 16,-6 0-6-16,26 0-3 16,-2 0-2-16,15-3-1 15,-10 3-5-15,25-7 1 16,-10-1 0-16,15-8 2 15,-11 2-1-15,17-4 2 16,-11 2-2-16,11-2 2 16,-15 2-2-16,1 2-1 15,-13 4 1-15,-2-1 1 16,-9 3-1-16,-7 3 2 0,-2 0-4 16,-9-1 0-1,-3 4-48-15,-7-3-19 0,-2-1-26 16</inkml:trace>
  <inkml:trace contextRef="#ctx0" brushRef="#br0" timeOffset="72937.0316">10932 13957 148 0,'-35'29'57'0,"35"-29"-30"0,-6 5-12 15,6-5 20-15,6-5-6 16,0 0-2-16,11-9-7 15,-2 4 0-15,12-27-11 16,-3 5 10-16,27-18 4 0,-4 7-7 16,16-31-4-16,-10 11-7 15,31-17-4-15,-13 14 0 16,15-21 1-16,-11 10 1 16,14-2 1-16,-12 10-2 0,1 0-2 15,-13 11-17-15,-2 5-6 16,-10 8-2-16,-8 5 0 15,-6 9-11 1,-9 4-4-16,-4 3-55 16</inkml:trace>
  <inkml:trace contextRef="#ctx0" brushRef="#br0" timeOffset="73280.7955">10763 14377 224 0,'-63'40'85'0,"63"-40"-46"0,-6 11-46 16,6-11 14-16,3-3 6 15,0 0 8-15,21-10-4 16,-3 3-2-16,20-17-8 15,-5 6 4-15,18-24 2 0,-10 8 0 16,31-19 0-16,-7 9-7 16,22-25-2-16,-16 9 0 15,21-9 0 1,-14 12-2-16,17-15-2 0,-15 12 1 16,7-6 1-16,-13 8-10 0,-3 6-4 15,-11 7-5-15,-13 8 0 16,-8 6-22-16,-15 10-7 15</inkml:trace>
  <inkml:trace contextRef="#ctx0" brushRef="#br0" timeOffset="73655.8673">10822 14893 244 0,'-9'3'90'0,"9"-3"-48"0,9-8-42 16,-6 5 18-16,12-10-3 15,-3 3 3-15,18-12-6 16,-6 4 1-16,23-30-8 15,-5 9 4-15,26-17 3 0,-11 6-8 16,26-19-2-16,-11 11 0 16,20-19 1-16,-15 14-1 15,25-9 1-15,-16 11-4 16,6-10 0-16,-14 10-26 16,-10 3-9-16,-9 8-13 0,-11 12-5 15,-6 7-17 1,-18 15-38-16,-4 3 26 15</inkml:trace>
  <inkml:trace contextRef="#ctx0" brushRef="#br0" timeOffset="73984.0324">10781 15216 244 0,'-60'40'90'0,"60"-40"-48"0,-12 10-49 0,12-10 14 16,0 0-1-16,0 0 6 15,9-2 3-15,0-1 3 0,24-13-10 16,-7 3 2-16,19-11 3 0,-6 3-3 16,29-24 2-16,-11 8-5 15,23-18 1-15,-14 10-5 16,35-30-2-16,-15 12 0 15,18-8 1-15,-14 10 1 16,14-11 3-16,-15 14-19 16,0-5-8-16,-14 10-18 15,-7 2-6-15,-11 9-9 16,-9 13-4-16,-10 5-34 16</inkml:trace>
  <inkml:trace contextRef="#ctx0" brushRef="#br0" timeOffset="74296.5589">10986 15592 260 0,'-21'8'96'0,"21"-8"-52"0,3-8-51 0,0 5 16 15,6-10 5-15,0 2 6 16,12-7-10-16,-3 2-3 16,26-21-5-16,-8 5 5 0,21-18 3 15,-10 8-5-15,28-27-1 16,-13 8-2-16,18-8 1 0,-11 11-2 16,20-8 2-16,-14 10 0 15,8-10 1-15,-12 11-27 16,-2-6-9-16,-13 10-26 15,-5 6-9-15,-9 8-37 16</inkml:trace>
  <inkml:trace contextRef="#ctx0" brushRef="#br0" timeOffset="74593.5835">11492 15505 288 0,'-21'37'110'0,"21"-37"-60"0,-3-8-63 0,3 5 17 16,3-5-2-16,0 0 4 15,9-5-1-15,-3 2 0 16,21-12-3-16,-7 1-2 0,19-9 3 15,-6 4-2-15,9-7-1 16,-7 5 3-16,19-19 0 16,-10 8-26-16,10-2-11 15,-9 5-32-15,2-5-13 16,-8 5-16-16</inkml:trace>
  <inkml:trace contextRef="#ctx0" brushRef="#br0" timeOffset="78371.2813">3661 12629 544 0,'0'0'0'0,"-21"74"-3"0,18-64 2 16,-3 14 3-16,3-5 1 15,0 15-32-15,3-8-15 16,6-10-97-16,0-2-43 16</inkml:trace>
  <inkml:trace contextRef="#ctx0" brushRef="#br0" timeOffset="79293.1397">3396 12668 168 0,'-9'-16'66'0,"9"16"-36"0,-3 19 4 0,3-16 31 16,0-11-18-16,0 2-4 0,3 9-16 15,-3 0-5-15,6-25-13 16,-3 4 1-16,6-6 1 0,-3 3-4 16,5 0 1-16,1 2-5 15,9-2 0-15,-3 3-3 16,9-9-3-16,-6 3 4 16,5-2 1-16,-2 2 0 15,3-2 1-15,-6 4-2 16,0 9 2-16,-3 3-2 15,-3-6-1-15,-4 0 1 16,-2 3-1-16,0 2 2 0,-3 6 1 16,0-1-1-16,-6 9-2 15,0 0 9-15,0 10 6 16,0 0-5-16,-3 8-1 16,0-2-5-16,-3 26-1 15,3-5-3-15,-3-3-1 16,3-6 3-16,-3 9 1 15,0-6-1-15,1 6-2 16,2-5-2-16,0-1 1 16,0-5 3-16,0 0 1 15,0-5-4-15,3-3 1 16,0-5 0-16,0-3 2 16,0-2-1-16,0-3-1 15,0 0-28-15,3 8-14 16,0-3-29-16,0-13-13 15,0 0-50-15</inkml:trace>
  <inkml:trace contextRef="#ctx0" brushRef="#br0" timeOffset="79949.4458">4500 12592 316 0,'-36'21'121'0,"36"-21"-66"0,-18-3-47 16,15 3 29-16,3-3-28 16,0 1-6-16,6-9-5 15,0 3 0-15,9-10 1 16,-3 2 1-16,6-11 2 0,0 6-1 15,6-11-1-15,-3 6 1 16,5-3 1-16,-5 5-3 16,3 3-2-16,-6 2 4 0,-3 11 3 15,-6 1 8-15,-6 20 4 16,0-3-2-16,-6 38 2 16,0-8-7-16,0 15-3 15,0-7-3-15,-3 26-3 16,0-11-2-16,3 4 1 15,0-9-30-15,3 0-12 16,0-8-119 0</inkml:trace>
  <inkml:trace contextRef="#ctx0" brushRef="#br0" timeOffset="80527.6365">5399 12560 356 0,'-24'29'132'0,"24"-29"-72"0,-21-19-72 0,18 14 20 16,-3 0 5-16,3-1 6 15,0 9-14-15,0 0-4 16,9-19-2-16,0 3-2 0,6-6 1 16,-3 3 2-16,12-10 0 15,-3 5 0-15,15-6 2 16,-7 6-1-16,1 5 2 15,-3 0-2-15,-9 14-1 16,0-1 3-16,-15 37 0 0,0-5 10 16,-12 19 6-16,3-6-12 15,-3 27-4-15,0-11 0 16,0 11 0-16,3-8-4 16,6 0-1-16,0-11-63 15,15-2-29-15,0-8-62 16</inkml:trace>
  <inkml:trace contextRef="#ctx0" brushRef="#br0" timeOffset="82999.8508">750 11864 364 0,'-66'66'137'0,"66"-66"-74"0,-12 29-67 0,12-26 24 16,0-1-15-16,0 1-1 15,18-13-2-15,-3 2-2 16,15-29 1-16,-4 5-4 0,4-29 2 15,-3 8 1-15,9-40 2 0,-12 14-1 16,11-35-1-16,-5 22-2 16,6-17-1-16,-9 17-1 15,-1 7 3-15,-2 13 0 16,-6 14 3-16,-6 8-1 16,-6 26 2-16,0 6-4 15,-6 44 0-15,0-2 1 16,0 53 2-16,0-11 3 15,-3 29 4-15,0-13 9 16,0 21 3-16,0-15-2 0,3 4-1 16,0-15-10-16,9-11-5 15,-3-10 0-15,12-22 2 16,-3-5-2-16,8-39-2 16,1 2 0-16,0-40-1 15,-3 8 2-15,3-39 1 16,-4 10-1-16,7-21-2 15,-3 13 1-15,0-7-1 16,-3 12 0-16,5 9 2 16,-8 7-25-16,3 11-10 15,-3 8-25-15,0 16-9 16,-3 3-37-16,3 26-16 16,-6-1 4-1</inkml:trace>
  <inkml:trace contextRef="#ctx0" brushRef="#br0" timeOffset="83296.9097">1553 11605 332 0,'-12'8'123'0,"12"-8"-66"0,0 0-66 0,0 0 18 16,6-3-14-16,-3 0 1 16,9 1 2-16,-3-1 1 15,9-2 1-15,0-1-14 0,0 1-5 16,-1 2-50-16,4-4-22 15,-3-1-17 1</inkml:trace>
  <inkml:trace contextRef="#ctx0" brushRef="#br0" timeOffset="83468.6791">1708 11419 252 0,'-30'45'93'0,"30"-45"-50"0,-15 40-26 0,15-35 25 16,-6 22-24-16,3-6-7 15,-3 27-8-15,0-9 0 16,1 12-2-16,-1-6 2 0,0-3 2 0,3-5-2 16,0-8-2-16,0-2-40 15,0-22-16-15,0 0-70 16</inkml:trace>
  <inkml:trace contextRef="#ctx0" brushRef="#br0" timeOffset="83656.1686">1541 11470 248 0,'-6'-8'93'0,"6"8"-50"0,3 10-26 16,-3-10 27-16,6 16-16 16,0 0-6-16,9 13-11 15,-3-2-5-15,9 10-3 0,-9-6-3 0,9 4 1 16,-4-6-1-16,1-16 0 16,-3-2-38-16,0-11-16 15,0 0-37 1,-9-19-55-16,3 3 38 15</inkml:trace>
  <inkml:trace contextRef="#ctx0" brushRef="#br0" timeOffset="83812.4347">1711 11446 256 0,'-3'0'96'0,"3"0"-52"0,-6 5-32 0,6-5 24 16,-6 5-10-16,6 1-3 16,-6 7-7-16,3-2 0 15,-6 12-9-15,0-4-2 0,-9 18-1 16,4-5-2-16,-13 15-2 15,0-7-70-15,-6 16-30 16,6-11-29-16</inkml:trace>
  <inkml:trace contextRef="#ctx0" brushRef="#br0" timeOffset="84390.6549">970 12517 264 0,'3'14'101'0,"-3"-14"-54"0,0 29-42 0,0-27 24 16,0 17-18-16,0-3-4 16,0 10 5-16,0-2 3 15,0 5-7-15,0-2 2 0,-3 7 3 16,0 0-9-16,0-2-2 15,0-5-2-15,-3-9 0 16,3-2-3-16,3-11 2 0,0 1-1 16,0-12 0-16,0 1 2 15,9-16 2-15,-3 5-10 16,9-24-4-16,-6 3-1 16,17-16 0-16,-5 8 8 15,12-2 2-15,-12 7 3 16,0 8 0-16,-3 6 2 15,-7 21 1-15,1-1 14 16,-9 27 8-16,-3-2 3 16,-6 15 1-16,0-2-12 15,-3 8-3-15,4-6-8 0,-1 3-4 16,0-5-23-16,12 5-9 16,-3-8-45-16,11-2-16 15,1-6-41 1</inkml:trace>
  <inkml:trace contextRef="#ctx0" brushRef="#br0" timeOffset="84734.4389">1407 12663 384 0,'-12'24'143'0,"12"-24"-78"0,3 8-65 16,-3-8 29-16,3 0-20 15,3 0-5-15,18-3-5 16,-3 0 0-16,21-2 1 16,-16 0 0-16,13-6 2 0,-3 1-45 15,-3-6-18-15,-4 3-67 16,1-9-63 0,-3 7 67-16</inkml:trace>
  <inkml:trace contextRef="#ctx0" brushRef="#br0" timeOffset="84921.9287">1669 12396 304 0,'-15'18'112'0,"15"-18"-60"0,-12 40-47 0,12-35 22 15,0 24-17-15,0-5-6 16,0 16-2-16,0-6 0 16,0 9-1-16,0-9-3 0,3 14 1 15,-3-9 1-15,3 4 2 16,0-9-50-16,3-13-19 15,-3-2-62 1</inkml:trace>
  <inkml:trace contextRef="#ctx0" brushRef="#br0" timeOffset="85156.3292">1440 12510 324 0,'-15'15'123'0,"15"-15"-66"0,-3 24-58 16,3-21 23-16,6 10-11 16,-3-2-1-16,15 7-6 15,0-2-3-15,15 0 0 16,-13 0-1-16,16 0 2 0,-6-3-6 16,3 0 1-16,-7-2-41 0,4-1-18 15,-3-2-50 1,-6-2-48-16,0-1 61 15</inkml:trace>
  <inkml:trace contextRef="#ctx0" brushRef="#br0" timeOffset="85312.6293">1836 12562 252 0,'-12'-5'96'0,"12"5"-52"0,-12 3-5 0,12-3 37 16,-6 5-17-16,-3 0-4 15,-3 11-30-15,3-3-10 16,-8 11-10-16,2-5-4 0,-9 10 2 15,6-5-26-15,-15 7-12 16,9-1-110 0,-5 7-82-16,8-8 86 0</inkml:trace>
  <inkml:trace contextRef="#ctx0" brushRef="#br0" timeOffset="90049.9794">8134 11642 312 0,'-9'2'118'0,"9"-2"-64"0,9-2-65 0,-6-1 18 15,3-2-7-15,0 2 0 16,9-10 6-16,0 2 4 16,30-18-5-16,-7 5-1 0,28-23 0 15,-13 4-2-15,43-12 1 16,-16 7-2-16,33-18 2 16,-18 11-2-16,21-14-1 0,-14 11 1 15,23-3-1-15,-21 8 0 16,3 2 2-16,-15 9-1 15,4 2 2-15,-16 9 0 16,-3 4 1-16,-11 3-2 16,-7 9 1-16,-8 1 11 15,-9 4 8-15,-7-1-11 16,-5 3-4-16,-6 0-4 16,-3 3 0-16,-3 0-4 15,-6-1-2-15,-4 1-31 0,-2 0-15 16,0 2-46-16,0-2-19 15,-3 0 0 1</inkml:trace>
  <inkml:trace contextRef="#ctx0" brushRef="#br0" timeOffset="90378.1383">9938 10649 220 0,'-15'3'85'0,"15"-3"-46"0,-3 8-46 16,3-8 16-16,0 0-13 15,0 0 1-15,0-3-4 16,0 1 0-16,3-4 4 16,0 1-25-16,6 3-9 0,0-1-16 15</inkml:trace>
  <inkml:trace contextRef="#ctx0" brushRef="#br0" timeOffset="90815.6865">10027 10583 192 0,'-3'0'71'0,"3"0"-38"0,-5 3-19 0,5-3 22 15,-3 0 0-15,3 0 2 16,-3 0-5-16,3 0 0 16,-3 3-19-16,0-1 3 0,0 1 3 15,3-3-2-15,0 3-1 16,0-1-7-16,0-2-4 15,0 0-1-15,3 0 1 16,-3 0-3-16,6 0-2 16,0 0 0-16,5 6 1 15,-2-1-1-15,6-8-1 16,-3 1 1-16,6-1-1 16,-3 0-3-16,3-2 2 0,-3 0 1 15,3-1 2-15,-4 4-1 16,1-1-1-16,-3 0 1 15,0 3-1-15,-3 0 2 16,0 3 1-16,0 0-1 16,-6 5-2-16,0 0 14 15,-3 7 7-15,0-1-4 16,-12 7-2-16,3-3-6 16,-12 9-4-16,3-3-2 15,-11 7-3-15,2-4 1 16,-9 7-1-16,6-5-25 0,0 11-8 15,4-8-29-15,-1 2-14 16,6-2-83 0</inkml:trace>
  <inkml:trace contextRef="#ctx0" brushRef="#br0" timeOffset="91956.4019">7864 12602 124 0,'-24'13'49'0,"24"-13"-26"0,-3 3-16 0,3-3 15 15,0 3-4-15,0-3 1 16,6 0-1-16,0 0 0 16,9 2-9-16,-7 1 8 0,25-3 3 15,-3 0-4-15,18 0 1 16,-7 0-10-16,37 0-4 0,-13 0-2 15,21-5 1-15,-11-1-1 16,32-4-1-16,-18 2 1 16,24-8 1-16,-17 3 1 15,11 2 1-15,-15 1 0 16,0 2 0-16,-14 0-2 16,2 2-2-16,-11 1 3 15,-4 2 2-15,-11 1-2 16,-7-1 0-16,-5 3-1 15,-9-2 1-15,-4-1-22 16,-5 3-7-16,-3 0-44 16,-3 0-62-16,-3 0 28 15</inkml:trace>
  <inkml:trace contextRef="#ctx0" brushRef="#br0" timeOffset="95647.8372">9489 12348 280 0,'-30'13'104'0,"30"-13"-56"0,-12 19-56 0,12-16 18 16,-3 2 13-16,0 0 9 16,0 3-7-16,0-3-4 15,3 3-12-15,0 0-8 0,3 5-2 16,0-2 1-16,6 0 0 16,0-1-5-16,12 1 1 0,-3-1 4 15,11-2 4-15,-5 0-3 16,6-2-1-16,-3-1 2 15,0 0 1-15,-7-2-1 16,-2 5 1-16,-3-3 0 16,-9 6 1-16,0-4 11 15,-12 12 5-15,0-3-10 16,-12 2-3-16,3-2-16 16,-5 0-4-16,2-3-38 15,-3 1-14-15,3-4-82 16</inkml:trace>
  <inkml:trace contextRef="#ctx0" brushRef="#br0" timeOffset="97804.3164">11007 11173 116 0,'3'0'44'0,"-3"0"-24"0,6-2-10 16,-3-1 14-16,0 3 0 0,0 0 1 16,6 0-8-1,-3 0 0-15,14 0-10 0,-5 0-2 0,24-3 1 16,-6 3-1-16,11 0 2 16,-5 0-4-16,6 0-2 15,-7 0 0-15,22-2-1 16,-10-1 0-16,13 0 0 15,-9 1 0-15,2-1 2 16,-8 1 1-16,8-1 3 16,-8 0-5-16,3 3-1 15,-7 0 0-15,1 0 2 16,-6 0-3-16,-4 0 0 16,-2 0 3-16,-3 3 1 15,-6 0-1-15,-4-1 1 16,-2 1-2-16,-3-1 2 15,0-2-22-15,-3 0-7 0,-3 0-66 32</inkml:trace>
  <inkml:trace contextRef="#ctx0" brushRef="#br0" timeOffset="98507.5448">11096 11343 132 0,'-6'-3'52'0,"6"3"-28"0,0 0-15 0,0 0 14 0,3-3 0 15,0 1 1-15,3 2-2 16,0 0-2-16,6-6-10 16,-3 1 2-16,15 3 4 0,-4 2-4 15,13-6-2-15,-6 4-3 16,6 4-2-16,-4 1-1 15,10-3 0-15,-6 0 0 16,18-3 0-16,-7 1-2 16,10 2-2-16,-10 0 1 15,4 0-1-15,-6 0 2 16,-1 0 3-16,-5 0-2 0,6 2-2 16,-7 1 2-16,7 0 0 15,-6-1 14-15,0 1 6 16,-4-1-9-16,-2 1-5 15,-3 0-6-15,-3 2 0 16,-3 0 0-16,-1-2 1 16,-2 0-2-16,0 2-2 15,0-2-30-15,-3 2-13 16,-3-2-90 0,0 2-39-16,-3 0 89 15</inkml:trace>
  <inkml:trace contextRef="#ctx0" brushRef="#br0" timeOffset="99570.1646">11120 12076 136 0,'-6'5'52'0,"6"-5"-28"0,0 0-13 0,0 0 18 16,0 0-4-16,0 0 3 0,0 0-12 16,0 0-2-1,3 0-8-15,0 0 3 0,3 0 3 0,0 0-2 16,12-5 2-16,-3 2-1 16,11 0 1-16,-5 1-4 15,12-1-3-15,-6 0-2 16,8 3-3-16,-5 0 1 15,15 0-1-15,-6 0 0 16,11 0 0-16,-5 0 2 16,5-2 1-16,-8-1-1 15,3 0 1-15,-10 1-4 16,4-1 0-16,-6 3 3 16,3 0 3-16,-7 0 0 0,4 0 2 15,-6 0-4-15,-3 0 0 16,-4 0-1-16,-2 0-2 15,-3 0-50-15,-6 3-24 16,0-1-37 0</inkml:trace>
  <inkml:trace contextRef="#ctx0" brushRef="#br0" timeOffset="100163.972">11042 11970 136 0,'-5'-3'52'0,"5"3"-28"0,-3-3-11 0,3 1 19 15,0-1-12-15,0 1-1 16,0-1-5-16,0 0 1 15,0 1-8-15,0-1 2 0,3 0 2 16,0 1-4-16,5-1-2 16,1 0 4-16,6 1 4 15,0-1-7-15,18 0-3 16,-3 1 0-16,11-1 2 16,-5 0-2-16,6 3 0 15,-7 0-1-15,16-2 1 16,-6 2 0-16,14 0 1 15,-8 0-2-15,2 0-2 16,-5 0 3-16,3-3 0 16,-7 3-1-16,10-2 1 15,-10-1-2-15,4 0 2 0,-6 3 0 16,-1 0 1-16,-5 0-2 16,-3 0-2-16,-3 0 1 15,-4 0 1-15,-2 0-67 16,0 3-28-16,0 0-14 15</inkml:trace>
  <inkml:trace contextRef="#ctx0" brushRef="#br0" timeOffset="102664.2442">8262 10866 184 0,'-6'-2'71'0,"6"2"-38"0,3-27-30 0,0 22 15 16,0 0-11-16,0-1-4 15,6-4-2-15,0 2-1 0,12-3 0 16,-3 3 0-16,12-2 0 0,-7-1 0 15,7 6 2-15,-6 0-1 16,3 7 2-16,-3-2 0 16,-4 24 1-16,-2-5 0 15,-12 18 0-15,-3-6-2 16,-15 4 1-16,3-9 7 16,-17 3 3-16,5-5 11 15,-3 0 7-15,3-3-10 16,0-5-2-16,3-3-13 0,7-5-4 15,2-2-4-15,15-6-2 16,-3 0 0-16,17-6 3 16,-2 4 2-16,12-17 2 15,-3 3-1-15,3-10 1 16,-7 2-26-16,7-8-12 16,-3 6-22-16,6-3-7 15,-4 0-10 1,-2 2-26-16,-3 3 33 15</inkml:trace>
  <inkml:trace contextRef="#ctx0" brushRef="#br0" timeOffset="103211.1734">8697 10591 104 0,'3'6'41'0,"-3"-6"-22"0,6 2-9 15,-3-2 14-15,3 3-4 16,-3 0-2-16,9-1 3 16,-3-2 3-16,3 3-12 15,-4-1 0-15,1 4 1 0,0-1 4 16,-6 11 4-16,0-3-5 16,-3 11-1-16,0-6-7 15,-6 9-3-15,0-3 0 16,-3 7-1-16,3-4 0 0,-2-1 0 15,2-4-2-15,0-1-2 16,0-5 1-16,3-11 1 16,0 0-1-16,6-15-1 15,-3 2 1-15,12-19-1 16,-3 6 0-16,11-11 0 16,-2 6-3-16,6-16 2 15,-3 4 1-15,3-4 2 16,-3 5-1-16,-1 5-1 15,-2 6 1-15,0 5-1 16,-6 2 0-16,-6 27 2 16,-3 0-1-16,-3 11 2 15,0-4 7-15,-6 15 5 16,3-7-5-16,0 12-3 16,0-6-4-16,6 5-3 15,0-2 1-15,9-3-1 0,-3-5 0 16,6-13 0-16,-3-4 0 15,8-17 2-15,-2 2-28 16,15-13-9-16,-3 5-23 16,3 0-6-16,-7 3-34 15</inkml:trace>
  <inkml:trace contextRef="#ctx0" brushRef="#br0" timeOffset="103898.7166">8167 13234 196 0,'-21'3'74'0,"21"-3"-40"0,0-3-42 16,0 3 12-16,6-5-4 15,0 3 0-15,6-12 0 16,-3 4 0-16,9-4 0 16,-3 1 0-16,15 0 2 0,-7 2-3 15,10 4 0-15,-6-1 3 16,3 10 1-16,-7 1 3 15,-2 13 3-15,-3-3 11 0,-6 3 7 16,-3-3-5-16,-9 6-3 16,0-4 2-16,-12 15 3 15,0-4-3-15,-6 0-1 16,3-2 0-16,1-5 0 16,2-3-9-16,3-6-4 15,0 1-7-15,6-14-2 16,0 1-2-16,15-14 3 15,-3 2 2-15,17-1 2 16,-2 1-4-16,9-4 1 16,-6 2 2-16,6-8 1 15,-7 3-28-15,10-5-10 16,-6 4-25-16,9-4-8 16,-7 5-45-1,-2-3-24-15,-3 5 68 16</inkml:trace>
  <inkml:trace contextRef="#ctx0" brushRef="#br0" timeOffset="104414.4283">8661 12962 212 0,'-18'-8'79'0,"18"8"-42"0,-9 3-19 16,9-3 25-16,0-3-22 16,0 3-6-16,0 0-10 15,0 0-2-15,3-3-1 16,0 1-2-16,6-4 1 0,-3 1-4 15,9-5 2-15,-3 2 1 16,12 0 0-16,-6 2 0 0,6 4 2 16,-4-1 1-16,1 14 1 15,-3-3 0-15,-3 15 0 16,-3-4 11-16,-9 10 7 16,0-2 0-16,-12 7-1 15,3-5-7-15,-9-3-4 16,3-2-3-16,0-3-2 15,0-5-6-15,3-2-1 16,3-4 1-16,6-5 2 16,0 1-2-16,12-20 0 15,0 4 1-15,12-19 0 16,-3 5-3-16,6-16 2 16,-3 6 1-16,2 2 2 15,-2 3-1-15,-3 5 2 16,-3 3-2-16,-3 8-1 15,-3 0 3-15,-6 15 0 0,0 1 14 16,-6 18 8-16,0-2-10 16,0 10-3-16,0-5-8 15,2 5-1-15,-2-6-6 16,9-1 0-16,-3-4 1 16,12-7 3-16,-3-1-33 15,27-18-13-15,-6 0-77 16,14-23-31-16,-5 4 33 15</inkml:trace>
  <inkml:trace contextRef="#ctx0" brushRef="#br0" timeOffset="128445.6329">11254 12033 100 0,'-3'3'38'0,"3"-3"-20"0,0 0-15 0,0 0 12 15,0 3 2-15,0-1 2 0,3-4-4 16,-3-1 1-16,3 0-5 16,0 1-1-16,0 2-6 15,-3 0-3-15,3-6 0 0,0 4-1 16,0-4 2-16,0 4-1 16,0-1-1-16,0 0-2 15,3-2 1-15,-3 3 3 16,0-4 1-16,-1 4-1 15,1-1-2-15,0 0 1 16,0 1 1-16,0-1-3 0,0 3 0 16,-3 0 1-16,3-3 2 15,0 3-3-15,0 0 0 16,0 0 1-16,0 0 0 16,-3 0 0-16,0 0 2 15,0 0 10-15,3 0 4 16,-3 0-5-16,0 3-4 15,0 0-4-15,0-1 0 16,0 1 0-16,3 8 1 16,-3-1-2-16,0-5 1 15,0 1-2-15,0-1 2 16,0 0-2-16,0 30-1 16,0-6 1-16,-3-13 1 15,3-3-1-15,-3 13-1 16,0-7 1-16,3-3-1 15,0-3 0-15,0 3 0 16,0-3-31-16,0 3-12 0,0-3-44 16</inkml:trace>
  <inkml:trace contextRef="#ctx0" brushRef="#br0" timeOffset="129195.7167">11435 11999 92 0,'0'-3'35'0,"0"3"-18"0,0 0-2 0,0 0 13 16,0-2-4-16,0 2 0 0,0 0-7 16,0 0 0-16,0-3-10 15,0 0-2-15,0 1 1 0,0 2 1 16,0 0 3-16,0 0 4 16,3 0 3-16,-3 0-5 15,0 2 1-15,0 1-4 16,3 5 0-16,-3-3-5 15,3 0-1-15,-3-2 1 16,3 18 0-16,-3-5-5 16,0-8-1-16,0 0 1 15,0 24 2-15,0-6 0 0,0-2 2 16,0-5-2-16,0 4-1 16,0-1 1-16,0-4-1 15,0-2-3-15,0 0 2 16,0-3 1-16,3-2 0 15,-3-3 2-15,3-1 1 16,-3-1 3-16,3 2 1 16,-3-3-3-16,3-2-3 15,0-1 2-15,0-7 0 16,0 0-4-16,3-1 1 16,0 1 0-16,3-19 2 15,-3 3-1-15,3 11-1 16,-3 2 3-16,3-21 0 15,0 5-10-15,0 3-5 16,-3 2-54-16,5 1-23 0,-2 4-6 16</inkml:trace>
  <inkml:trace contextRef="#ctx0" brushRef="#br0" timeOffset="130039.587">11709 11919 148 0,'-6'3'55'0,"6"-3"-30"0,3 0-18 16,-3 0 15-16,0 0 0 15,0 0 4-15,3 0 6 16,0 0 2-16,-3-3-18 15,0 1 0-15,3-3-2 0,-3 2-3 16,6-2-1-16,-3 2-6 16,3-2-1-16,0 2-1 15,0-2-2-15,0-1 1 16,0 1-1-16,0 3 0 0,3-12 0 16,0 4 0-16,0-6 2 15,0 3-1-15,-1 5-1 16,-2 2-2-16,0-12 1 15,0 2 1-15,-3 3 2 16,0 0-1-16,0 13-1 16,0 0 1-16,0-11-1 15,0 3 0-15,0 3 0 16,-3-1 0-16,0 17 0 16,0 0 0-16,0 2 2 15,0-3-3-15,0 4 0 16,0-4 1-16,0 1 2 15,0-1-3-15,0 1 0 16,0 0-1-16,0 2 0 16,0-3 4-16,0 1 1 0,0 0-1 15,0-1-2-15,0 1 1 16,0-1-1-16,0-2-3 16,0 0 2-16,0 0 1 15,0-3 2-15,0 1-50 16,0-1-21-16,0-2-43 15</inkml:trace>
  <inkml:trace contextRef="#ctx0" brushRef="#br0" timeOffset="133289.9368">11924 11835 80 0,'-3'-3'33'0,"3"3"-18"0,3-8-2 0,-3 6 14 15,0-1-6-15,0 0 0 16,3-2-3-16,-3 0 0 16,0-1-5-16,0 1-3 15,2-3-5-15,1 0 3 0,0 0 2 16,0 0-5-16,0-2-1 15,0-1-2-15,3 1 1 16,0 2-2-16,3-3 2 16,-3 1-2-16,3 2-1 15,-3 0 1-15,3 2-1 16,0 1-3-16,0 0 2 16,-3-1 1-16,3 1 2 15,-3 3 1-15,3-1 1 16,0 0-5-16,-1 1 1 15,-2 2-2-15,3 0 0 0,-3 0 13 16,0 0 7-16,0 0-7 16,0 2-3-16,0 1-5 15,0 2 0-15,0 0-2 16,-3 6 2-16,3 0 9 16,-3 5 4-16,-3-3-3 15,0 5 0-15,0-2-4 16,-3 0 0-16,-3-3-3 15,3 3 1-15,0-3-4 0,-3-2 0 16,0 0-1-16,-3-4-2 16,3 1 1-16,-3-2 1 15,0-4-1-15,-3 1-1 16,1 0-2-16,-1-6 1 16,0 0 1-16,3 1 2 15,0-1-36-15,0 3-17 16,0 0-67-1</inkml:trace>
  <inkml:trace contextRef="#ctx0" brushRef="#br0" timeOffset="138087.3215">12593 11266 212 0,'-6'34'82'0,"6"-34"-44"0,-21-29-25 0,19 24 22 15,-4 26-16-15,0-5-5 16,-9 8-7-16,0-6-2 16,-12 14-3-16,6-5 5 0,-6 7 3 15,7-5-1-15,-1 3 2 16,3-3-6-16,6 3-3 0,0-6-6 16,9 1 0-16,0-6 2 15,15-13 1 1,-3 0 1-16,15-6 2 0,-6 1 1 15,5-11 1-15,-2 3 0 16,6-6 0-16,-3 3-51 16,-3-2-20-16,-3-1-51 15</inkml:trace>
  <inkml:trace contextRef="#ctx0" brushRef="#br0" timeOffset="141462.6785">12468 11642 188 0,'-15'0'71'0,"15"0"-38"0,-3 0-3 0,3 0 28 15,0-3-18-15,0 3-5 16,0-3-10-16,0 1-2 16,6-4-12-16,0 1 4 0,6-5 5 15,-3 2-5-15,9-6 0 16,-3 1-7-16,6-3-3 15,-3 3-2-15,8-3 0 16,-5 3-4-16,12-19 0 16,-6 6 1-16,14-6 2 15,-5 3-1-15,3 0 2 16,-6 2-2-16,-1 1 2 16,-5 5 0-16,0 2 1 15,-6 3-2-15,-3 3-2 16,-4 3 1-16,1-1 1 15,-3 3-1-15,-3 3 2 0,0-1-46 16,0 4-21-16,-3-1-77 16,3 0-51-1,0 1 84-15</inkml:trace>
  <inkml:trace contextRef="#ctx0" brushRef="#br0" timeOffset="143282.5675">13260 10348 128 0,'-3'-19'49'0,"3"19"-26"0,3-10 19 0,-3 7 29 16,3 0-22-16,0 1-10 15,0 2-4-15,0 0 0 16,-3 5-19-16,0 0 6 0,-3 14 2 0,3-3-4 15,-6 21 1-15,0-5-6 16,-9 7 1-16,3-7-9 16,-3 13-2-16,3-8-3 15,-5 11 1-15,5-9-2 16,0 4-1-16,0-6-2 16,3 0 1-16,0-5-32 15,6 2-13-15,0-2-30 16,6-11-12-16,-3-3-39 15</inkml:trace>
  <inkml:trace contextRef="#ctx0" brushRef="#br0" timeOffset="143860.7556">13626 10234 200 0,'9'-16'74'0,"-9"16"-40"0,9-16-16 0,-6 14 23 0,0-1-6 15,0 3 0-15,0 5-9 16,0 1-2-16,-6 17-13 16,0 1 2-16,-9 32 3 0,0-9-6 15,-6 17-1-15,0-8 4 16,-2 23 3-16,2-13 1 16,0 3-1-16,3-11-8 15,0-5-3-15,3-8-3 16,3-3 1-16,0-7-2 15,6-14-1-15,0-3-2 16,9-12-1-16,0-4-5 16,6-28 0-16,-3 5 4 0,15-19 2 15,-3 3-1-15,9-3 2 16,-7 8 1-16,4 3 0 16,-6 6 0-16,-3 9 0 15,-3 4 0-15,-3 18 0 16,-3 0-3-16,-4 18 2 15,1-2-4-15,-9 18 1 16,0-7-22-16,-2 10-8 16,-1-11-14-16,0 6-5 15,0-6-37 1,3-5-55-16,3-5 38 16</inkml:trace>
  <inkml:trace contextRef="#ctx0" brushRef="#br0" timeOffset="144704.5927">13790 10956 200 0,'6'-53'77'0,"-6"53"-42"0,6-29-23 16,-3 21 21-16,3-10-13 16,-3 2-3-16,3-2-10 15,0 2-5-15,2 0-1 16,-2 3-1-16,3 2 0 0,0 0 0 16,0 11 0-16,0 0 4 15,-3 8 5-15,-3 0-3 16,-6 16-1-16,3-3 13 15,-6 14 7-15,0-4 3 16,-9-4 3-16,0-3-11 16,-2-3-2-16,2-5-10 15,0-3-5-15,0-2-7 0,9-9-2 16,0 1-13-16,9-24-3 16,0 2-8-16,6-21-4 15,0 6 1-15,6-27 2 16,-3 14 9-16,5-14 6 15,-2 8 7-15,3-5 5 16,-3 7 3-16,12 4 1 16,-6 4 2-16,3 9 1 15,-7 5 23-15,1 8 10 16,-3 2-10-16,-6 24-2 16,-3 1-10-16,-12 31-1 15,0-5-6-15,-6 18 1 16,3-5-3-16,-6 26 2 15,4-10 0-15,-4 8 3 16,3-11-5-16,0 3-1 0,3-8-4 16,0-8-1-16,3-8-34 15,6-13-15-15,0-6-5 16,9-18 0-16,-3 0 24 16,12-21 11-16,-3 3 13 15,2-4 4-15,-2 4 20 16,-3 2 9-16,0 3 17 15,-3 2 11-15,0 3-18 16,-3 3-6-16,0 0-20 16,3-1-7-16,0 1-2 15,3-8 1-15,0 2-1 16,3-5 2-16,-4 3-2 0,4-5-1 16,-3 2 1-16,0-5 1 15,-3 5-1-15,0 0 2 16,-3 3-2-16,-6 2-1 15,0 3 1-15,-9 8 1 16,3 0-1-16,-6 13-1 16,0 1 5-16,-6 15 4 15,3-6-1-15,4 14 3 16,-1-5 3-16,9 0 3 16,0-8-7-16,6 0-3 15,0-3-4-15,9-5 0 16,-1 0 0-16,7-9 1 15,-3 1-2-15,6-10-2 0,-3-1-13 16,0-10-6-16,-3 2-45 16,0-5-21-16,-1 3-60 15</inkml:trace>
  <inkml:trace contextRef="#ctx0" brushRef="#br0" timeOffset="146782.9896">14665 10700 180 0,'-6'8'68'0,"6"-8"-36"0,-3 21-29 16,3-18 17-16,0 10-8 16,0-3-2-16,-3 25-5 15,0-6-2-15,-3 8-1 16,0-3-2-16,-3 1 1 0,3-6-1 16,-3 0 2-16,3-5-12 15,0-8-3-15,0-1-49 16,4-12-48-16,-1 0 29 15</inkml:trace>
  <inkml:trace contextRef="#ctx0" brushRef="#br0" timeOffset="146939.1744">14638 10393 144 0,'-3'-19'55'0,"3"19"-30"0,0-8-14 0,0 6 15 15,0-1-14-15,0 0-5 16,3 3-4-16,-3 0-3 15,6 0 1-15,-3 0-19 0,3 6-8 16,0-1-46 0</inkml:trace>
  <inkml:trace contextRef="#ctx0" brushRef="#br0" timeOffset="147361.1238">14820 10739 132 0,'-24'43'49'0,"24"-43"-26"0,-18 61-3 15,15-53 19-15,-3 23-4 16,0-7 2-16,0 3-17 16,0-6-6-16,-3 3-9 15,3-6 5-15,0-2 5 0,0-3-7 16,4-2-2-16,-1-1-6 16,3-4-1-16,0-1 3 0,5-10 1 15,-2 2-4-15,6-26 1 16,-3 5-5-16,12-10-1 15,-3 5 3-15,9-11 1 16,-6 3-1-16,6 0 2 16,-4 5-1-16,1-2 0 15,-3 5 2-15,-3 7 2 16,-3 7-1-16,-3 9-1 16,-3 1 3-16,-6 16 2 15,0-1 9-15,-6 25 5 16,0-6 0-16,-3 13 0 15,0-5-1-15,-6 8 0 16,3-11-7-16,3 3-2 16,0-5-7-16,9-3-4 15,0-5-13-15,12-11-2 16,-3 1-49-16,9-14-22 0,-3 0-29 16</inkml:trace>
  <inkml:trace contextRef="#ctx0" brushRef="#br0" timeOffset="148033.071">15424 10054 148 0,'-6'-32'55'0,"6"32"-30"0,3-8-16 15,0 6 16-15,0-1 8 16,0 1 6-16,-3 2-9 16,0 0-3-16,0 15-16 15,0 1 7-15,-6 16 4 0,0-5-7 16,-9 28-1-16,3-7-6 0,-15 26-3 15,7-13 0-15,-10 31-1 16,6-12 6-16,-3 4 6 16,6-12-8-16,1 2-4 15,2-13-6-15,3-3 1 16,3-5 3-16,3 2 1 16,0-7-30-16,6-19-12 15,0-2-22-15,6-9-7 16,0-2-43-1</inkml:trace>
  <inkml:trace contextRef="#ctx0" brushRef="#br0" timeOffset="149611.3346">15302 10941 160 0,'-3'-14'63'0,"3"14"-34"0,0-2-19 15,0-1 17-15,3-5-11 16,0 0-2-16,3-10-8 15,0 2-2-15,9-8-2 16,-6 5-2-16,3-4 3 0,-1 4-2 16,4 1 2-16,-3 2-2 15,0 0-1-15,0 3 1 16,0 2-1-16,-3 3-3 16,0 5 2-16,-3 1 3 15,0 10 1-15,-3 0 3 16,0 15 1-16,-3-4 1 0,-3 23 0 15,0-7-2-15,-6-9 1 16,0 1 5-16,-6-1 2 16,3-5-3-16,-3-2 1 15,3-3-7-15,-3-6-1 16,3 1-4-16,4-3-3 16,-1-3-1-16,9-18 3 15,0 0 0-15,6-17 1 16,0 4-14-16,5-8-5 15,-2 2 1-15,6-3 2 16,-3 6 5-16,3-2 5 16,-3 2 1-16,3 5 0 15,-3 3 4-15,0 7 2 16,-3 4 2-16,0 7 1 16,-4 0-2-16,1 9 1 0,-3-1 7 15,0 14 3-15,-3-4-4 16,0 17-1-16,0-5-2 15,-3 18-1-15,0-6 5 16,0 4 6-16,0-9-2 16,0 0 2-16,1-4-9 15,2-7-4-15,0-2 0 16,0-10 0-16,0 0 3 16,5-11 1-16,1 0-3 15,3-24-1-15,0 5-1 16,3-15 1-16,-3 5-4 15,9-11 0-15,-3 6 1 0,6-3 0 16,-3 8 0 0,-1 2 0-16,-2 6 2 0,-3 2 1 15,0 4-1-15,-6 9 1 16,0 1-4-16,-3 16 0 16,0-1 5-16,-6 25 2 15,0-6-7-15,-6 8-1 16,3-6 2-16,-6 6 4 15,3-7 3-15,0 1 1 16,0-4-2-16,3-3-1 16,1-3 1-16,2-8 1 15,0-2 1-15,6-14 2 16,-3 0-7-16,8-18-2 16,1 5 1-16,6-26 1 0,0 5-4 15,6-8-1-15,-3 5 1 16,0 1 0-16,0 7-8 15,-1 3-2-15,-2 5-16 16,0 8-6-16,-3 3 2 16,0 10 4-16,0 0 10 15,-3 6 6-15,0 0 7 16,-3 5 4-16,0 0 1 16,0 0-1-16,0 0-2 15,0-1 1-15,0-1-1 16,-1-1-2-16,1 0 5 15,3-5 1-15,-3 0 0 0,3-8-2 16,-3 3 3-16,3-5 0 16,0-1-4-16,0-2 1 15,-3 2 0-15,0 1 2 16,-3-1 1-16,-3 6 1 16,0-1-2-16,-3 6-2 15,0 0 3-15,-6 8 2 16,3-2 7-16,-3 9 4 15,0-1-2-15,-3 15 0 16,0-5-2-16,-3 10 0 16,4-5-4-16,-1 6 0 15,0-4-5-15,6 1-2 16,0-6-3-16,6-2 1 16,0-3 1-16,6-5 0 0,0-2 0 15,3-14 2-15,0 0-10 16,5-14-2-16,-2 4-6 15,3-19-1-15,-3 5 3 16,3-8 1-16,-3 6 5 16,6-9 3-16,0 9 3 15,-3 2 3-15,-1 3 0 16,-2 2 2-16,-3 3-2 16,0 6-1-16,0 2 7 15,-3 5 3-15,0 1-1 16,-3 12 2-16,-3-2-2 15,-6 13 0-15,3-2-1 16,-6 13 0-16,0-6 2 0,0 11 4 16,0-5-6-1,0 0-2-15,1-6-1 0,2-5-1 16,0-2-5-16,6-11 1 16,0-3 2-16,9-13 1 15,-3 3 1-15,11-30 0 16,-2 6-2-16,9-11 1 15,-3 3-4-15,6 3-2 16,-6 5 2-16,2 5 0 16,-2 3 1-16,-3 8 2 15,-3 2 1-15,0 6 1 16,-3 0-31-16,0 10-14 16,-3-2-109-1</inkml:trace>
  <inkml:trace contextRef="#ctx0" brushRef="#br0" timeOffset="156729.6953">16781 10131 176 0,'0'-11'66'0,"0"11"-36"0,0 0-9 0,0 0 22 15,0 3-4-15,0 0 2 16,0 12-12-16,0-1-3 16,-6 20-15-16,3-5-2 0,-6 40-2 15,1-13-6-15,-4 23 0 16,3-13 1-16,-6 13 1 15,3-12-1-15,0 1-2 16,0-9-2-16,3-6 1 16,0-8-30-16,3-8-12 0,3-8-51 15,6-21-57 1,0-3 44-16</inkml:trace>
  <inkml:trace contextRef="#ctx0" brushRef="#br0" timeOffset="157042.2265">16710 10575 200 0,'3'-31'77'0,"-3"31"-42"0,6-16-23 16,-3 13 19-16,0-2-10 16,0 2-1-16,3 1-8 15,0-1 0-15,3 3-7 16,-1 0-5-16,7 8-1 0,0-3 3 0,3 8 3 16,-3 1 11-16,0 4 5 15,-3-2-5-15,-6 10 1 16,0-2 3-16,-12 13 2 15,0-5-9-15,-6 8-3 16,0-6-4-16,-6 3 1 16,3-5-4-16,-3 2 0 15,3-7-1-15,-8-9-2 16,5-2 1-16,-3-5-1 16,3-1-25-16,3-10-8 15,3 0-47-15,6-8-19 16,3 0-23-1</inkml:trace>
  <inkml:trace contextRef="#ctx0" brushRef="#br0" timeOffset="157948.5811">17109 10676 208 0,'-9'-3'79'0,"9"3"-42"0,-3-10-32 16,3 7 17-16,-3 0-3 16,0 3 1-16,-6 3-7 15,3 0 0-15,-6 5-8 16,0 0 6-16,-6 15 4 0,3-1 4 0,-5 9 1 16,2-2 0-16,-6 6 0 15,6-6-7-15,0 5-3 16,3-5-8-16,9-5-3 15,3-5 0-15,9-9 0 16,-3-2 1-16,12-13 2 16,-3 0-3-16,9-16 0 15,-3 2-8-15,0-13-4 16,-3 3 2-16,2-11 2 16,-2 6 5-16,-3-3 2 15,-3 5 4-15,-3 6 1 16,0 5 3-16,-3 10 1 15,0 0 1-15,-6 19 0 16,3-2-2-16,-6 18-1 16,0-6-3-16,3 16 1 0,0-4-2 15,0 4 2-15,0-2-4 16,3-1 0-16,0-1 1 16,6-12 0-16,0-2-40 15,3-11-15-15,-3-2-22 16,6-14-7-16,-3 1-18 15,6-17-9 1,-3 3 61-16,5-7 213 31,4-6-50-15,-3 5-12-16,-6 11-48 16,0 2-25-16,-12 14-8 0,0 0-3 15,-6 15-9-15,3 1-1 0,-6 18 3 16,0-5 5-16,-3 7 3 15,3-4-3-15,0 10 1 16,3-8-11-16,1-8-6 16,2-5-2-16,3-13-1 15,0-1 0-15,8-17 3 16,-2 1-13-16,12-15-4 16,-3 5 3-16,9-15 4 15,-3 7 4-15,3-13 2 16,-4 8 3-16,4 5 1 15,-6 6 1-15,0-3 2 16,-3 5 3-16,-3 21 2 16,-3 1 1-16,-6 20 2 15,0-2-1-15,-3 18 2 0,0-5-4 16,-3 6-2-16,0-6-2 16,-3 13 0-16,3-7-7 15,0-1 1-15,0-8-6 16,6-2 1-16,0-5-42 15,6-14-17-15,-3 0-61 16,6-20-43 0,-4-1 72-16</inkml:trace>
  <inkml:trace contextRef="#ctx0" brushRef="#br0" timeOffset="158417.4058">17728 10131 188 0,'6'-40'71'0,"-6"40"-38"0,6-2 1 0,-3-1 31 16,0 11-18-16,0-3-6 16,-6 22-13-16,0-6-4 15,-3 18-13-15,0-4 0 0,-9 34 0 16,0-14-2-16,0 17 0 16,0-11 10-16,0 10 5 15,3-10-12-15,1-3-7 16,2-10-3-16,3-9-2 15,0-4 0-15,6-14 0 16,0-3-5-16,0-23 1 16,0 2-3-16,0-12 0 15,0 1-1-15,-3-4 2 16,0 2 2-16,-6 3 2 0,0 0-1 16,-6 10-1-16,3 0 3 15,-6 16 0-15,3-2 1 16,-2 13 2-16,2-3 8 15,3 13 3-15,0-4 0 16,6 7 0-16,0-8-5 16,6 0-3-16,0-5-2 15,6-3-3-15,0-5 1 16,6-6-1-16,-3-2-3 16,6-11 2-16,-4 1-28 15,1-6-10-15,0 0-78 0,-3-3-34 16,0 1 24-1</inkml:trace>
  <inkml:trace contextRef="#ctx0" brushRef="#br0" timeOffset="161323.968">12736 13369 88 0,'-6'-42'33'0,"6"42"-18"0,-3-13 26 16,3 10 26-16,0-5-18 16,0 3-7-16,0-3-12 0,0 0-5 15,0 5-13-15,0 1 1 0,0 23 1 16,0-3-5-16,0 9-3 16,0-3-3-16,0 18 0 15,0-8 0-15,0 4 1 16,0-7 6-16,3 6 4 15,0-5-7-15,0 0-2 16,0-6-3-16,6 11 1 16,-3-5-2-16,9-8-1 15,-3-6 12-15,6-33 6 16,0 1-7-16,2-17-1 16,-2 4-6-16,3-21-3 15,-3 6 0-15,3-13 1 16,-3 7-1-16,-1-2-1 15,-2 5-19-15,0 8-8 0,-3 5-39 16,0 8-15-16,0 3-42 16</inkml:trace>
  <inkml:trace contextRef="#ctx0" brushRef="#br0" timeOffset="161839.6444">13114 13319 140 0,'-6'-8'55'0,"6"8"-30"0,-9-18 10 16,9 15 27-16,-3 0-11 16,0 1-5-16,-3 4-18 0,0 1-7 15,-3 10-12-15,4-2-4 0,-7 15 1 16,3-5 1-16,-6 11 3 16,3-3-3-16,-3 8 1 15,3-5 1-15,3 0 2 16,0-6-5-16,6 25-4 15,0-9-1-15,9-34-1 16,-3 0 0-16,9-6 0 16,-3-2 2-16,3-7 1 15,0-1 1-15,3-19 0 16,0 3-5-16,0-21-1 16,-1 8-6-16,1-16-2 15,-3 8 5-15,-3-5 2 16,0 10 3-16,-3 6 2 15,0 5-1-15,-3 10-1 0,0 4-2 16,-3 17 1-16,0 1 1 16,-3 29 0-16,3-6 0 15,-3 22 2-15,0-9-1 16,0 9-1-16,0-11 1 16,3 3 1-16,0-6-3 15,3-5 0-15,0-5 1 16,9-8 0-16,0-3-20 15,6-16-9-15,0 1-25 16,2-22-11-16,-2 3-34 16,3-29-32-16,-3 7 52 15</inkml:trace>
  <inkml:trace contextRef="#ctx0" brushRef="#br0" timeOffset="162792.8624">13403 12793 220 0,'0'-16'82'0,"0"16"-44"0,0 5-22 0,0-5 24 15,0 11-19-15,0-3-4 16,0 26-4-16,0-5 1 16,-6 19-7-16,3-6-4 0,-6 22 0 15,3-9-4-15,-6 17 0 16,3-12 3-16,0 9 1 16,3-11-1-16,3-5-2 15,0-5 1-15,3-11-1 16,0-5-25-16,6-11-10 15,0-5-4-15,3-16 0 0,0 0 11 16,3-13 4-16,-3 2 12 16,3-2 5-16,-3-1 20 15,0 4 11-15,0 2 8 16,0 0 3-16,-3 0-6 16,3 0-1-16,-1 0-15 15,4-2-6-15,-3 2-4 16,6-6 0-16,-3 1-2 15,3-3 2-15,-3 3 0 16,3-3 1-16,-3 3-2 16,-6-3 1-16,0 3-2 0,-6 0 2 15,0 2-4-15,-6 3-2 16,3 0 2-16,-6 11 2 16,0 0 0-1,-3 12-1-15,0-1-2 0,0 15 1 16,0-5 5-16,0 13 5 15,0-3 4-15,3 0 4 16,0-5-7-16,6-2-3 16,1-3-7-16,2-6-2 15,0-2 1-15,5-3 0 16,-2-2 3-16,6-11 3 16,0 0-9-16,3-13-4 15,0 2-14-15,6-15-4 16,-3 2-13-16,6-13-3 15,-3 5 16-15,2-5 10 16,-2 3 10-16,0-1 6 0,-3 6-1 16,0 3-2-16,-3 5 24 15,-3 7 10-15,-3 1-2 16,0 16 0-16,-3-1-5 16,-3 17-3-16,0-3-5 15,-6 15-2-15,0-4-4 16,-9 13 1-16,3-3 0 15,0-3 1-15,3-5-6 16,3-2-2-16,3-4-2 16,6-4-2-16,0-3 1 15,6-14 1-15,0 1-3 0,6-16 0 16,0 2-6-16,3-18-3 16,-4 5 6-16,4-15 1 15,-3 7 0-15,3-8 0 16,-3 9-1-16,-3 1 3 15,0 7 0-15,-3 9 1 16,0 4 0-16,-3 18 0 16,0-3 0-16,-1 21 2 15,-2-4 5-15,0 7 6 16,0-5-7-16,-3 7-1 16,0-4-5-16,0-1-3 15,0-2 4-15,3-3 3 16,0-2-54-16,0-6-25 15,0-2-71 1</inkml:trace>
  <inkml:trace contextRef="#ctx0" brushRef="#br0" timeOffset="163792.9849">14117 13237 164 0,'-9'-18'63'0,"9"18"-34"0,3-27-19 0,-3 22 17 0,0-3 9 16,0 3 7-16,-3 2-6 16,0 0-2-16,-6 9-19 15,3-1-1-15,-11 13-1 0,2-2 1 16,-3 13 1-16,3-2-2 15,-3 15 1-15,0-5-8 16,3 8-4-16,1-2 0 16,5-6 0-16,0-6-4 15,6-4 1-15,3-3 2 0,9-6 1 16,0-2-4-16,17-8 1 16,-2 0-9-16,9-16-2 15,-6 3-3-15,2-14 1 16,-2 3 5-16,0-5 4 15,-6 3 1-15,-3-4 1 16,0 4 2-16,-4-3 0 16,-2 2 0-16,0-2 0 15,3 0 0-15,-3 0 0 16,-3 5 0-16,0-5 2 16,0 2-1-16,0-5-1 15,-3 6 1-15,0-3-1 16,0 2 0-16,-3 1 2 15,0 2-1-15,-6 2 2 16,0 1 0-16,-3 5 1 0,0 0-2 16,-3 6 1-16,3-1 2 15,-3 11 4-15,0 0 0 16,-3 16 0-16,0-3 6 16,-3 13 2-16,6-5-2 15,3 8-1-15,0-5-4 16,6 0 1-16,0-3-4 15,6-2-2-15,0-6 0 16,3-5-1-16,-3-3-2 16,12-11 1-16,-3 1 0 15,6-13 1-15,-3-1 0 16,5-10 0-16,-2 5-11 0,0-5-5 16,-3 0-27-16,-3-1-10 15,-3 4-54-15,-3-1-22 16,0 3-2-1</inkml:trace>
  <inkml:trace contextRef="#ctx0" brushRef="#br0" timeOffset="166110.0902">13141 14028 172 0,'-18'-2'66'0,"18"2"-36"0,-15 10-13 0,15-10 22 16,-6 5-18-16,3-2-6 16,-3 5-7-16,0-3-3 15,0 22-3-15,0-6 1 0,1 21 0 16,2-7 1-16,-3 10 2 15,0-8-5-15,3-3-1 16,3-5 0-16,0 6 0 16,0-6 0-16,3-5 0 15,0-3 0-15,6-8 2 16,-4-3-1-16,7-7-1 16,0 0 1-16,3-9-1 15,0 1 0-15,3-13 0 0,-3 2-3 16,-3-5 2-16,0 2 1 15,0-10 2-15,-4 5 5 16,1-8 6-16,-3 6-7 16,3 2-3-16,0 3-5 15,6 2-1-15,-3 4 2 16,6-1 2-16,-3 3-2 16,0 2 0-16,0 0 1 15,-1 3 0-15,1 3 2 16,-3 8 3-16,0-1 0 15,-6 20 0-15,0-4-1 16,-6 11 2-16,0-2 3 0,-9 4 2 16,0-1-1-16,-6-1 1 15,3-6 5 1,-6-1 2-16,4-4-9 0,-7-7-3 16,3-1-4-16,-3-10-2 15,3 0 1-15,6-10-1 16,0 2-3-16,6-21 0 15,0 2 2-15,12-7 0 16,0 5 1-16,12-3 2 16,-3 5-3-16,9-4-2 15,-3 4-1-15,3 3 3 16,-4 6-2-16,-2 7 1 16,0 3 2-16,-3 8 2 15,-3 0-1-15,-3 11 2 0,0-3-2 16,-3 24-1-16,0-6 1 15,-6 9 1-15,0-4 5 16,-3 4 4-16,0-6-2 16,-3-3 0-16,3-5-5 15,-3-2-1-15,0-3-1 16,3-8-2-16,0 0-2 16,3-16 1-16,0 2 1 15,6-17 2-15,0 1-1 16,3-15-1-16,-3 6-4 15,6-4-2-15,-3 6 0 0,2-3 4 16,1 3-1-16,0 6 1 16,-3 1 2-16,0 12 2 15,0 2-3-15,-3 8 0 16,0 0 1-16,-3 18 2 16,0-2-3-16,-3 21 0 15,0-5 1-15,-3 8 2 16,0-6-1-16,0 1-1 15,3-6 5-15,0-3 1 16,0-5-5-16,0-2-2 16,0-3-14-16,6-3-5 15,-3-3-25-15,3-4-8 16,0-4-52 0,9-10-49-16,0 1 55 15</inkml:trace>
  <inkml:trace contextRef="#ctx0" brushRef="#br0" timeOffset="167375.8846">13858 13766 44 0,'-3'-24'19'0,"3"24"-10"0,3-34 13 16,-3 29 15-16,0-6 7 16,0 3 3-16,0 0 3 15,0 0 1-15,0 14-14 16,0-4-5-16,0 19-19 16,0-2-3-16,0 23 0 0,0-5-6 15,0 14-2-15,0-9 1 16,-6 24 0-16,0-10 10 15,0 10 6-15,0-13-8 16,1-6-3-16,2-4-5 16,0-12-3-16,0-1 1 0,6-17 1 15,0-3-1-15,0-25-1 16,0 1-13-16,-1-15-6 16,1 3 5-16,-3-3 3 15,0 5 7-15,-5 0 4 16,-1 3-1-16,-6 10 0 15,0 1 3-15,-6 10 3 16,3 0 0-16,-3 23 0 16,3-1 1-16,-3 12 3 15,4-5-2-15,5 8 1 16,0-5-5-16,6 0 0 16,0-6-1-16,9-2-2 15,0-6 1-15,9-7-1 16,-4 0 2-16,10-17 1 0,-3 1-1 15,0-21 1-15,-3 4-9 16,3-17-1-16,0 4-5 16,-1-4 0-16,-2 7 6 15,0-5 3-15,-3 5 3 16,-3 3 0-16,0 5-3 16,-3 6 0-16,-3 2 2 15,-3 13 0-15,0-2 7 16,0 15 6-16,0-4-2 15,-3 15 2-15,0-3 2 16,0 19 1-16,0-5-6 16,3 5-1-16,0-5-4 0,0 0-1 15,0-6-3 1,6-7-3-16,0-3 4 0,3-14 1 16,0 1 0-16,9-19 1 15,-4 0-2-15,7-13-1 16,-3 5-6-16,0-8-4 15,0 6 1-15,0-8 0 16,-3 5 6-16,0-3 1 16,-4 5 2-16,-2 6 2 15,-3 0-3-15,-3 13 0 16,-3 0 1-16,-3 16 0 16,0-3 0-16,0 9 2 15,0-1 3-15,0 8 2 16,0-3 1-16,3 14 0 15,0-5-2-15,6-1 1 0,-3-2-6 16,9-3-1-16,-3-2 0 16,6-9 2-1,-3-2 1-15,3-10 1 0,0 2-2 16,0-16 1-16,-3 2-59 16,-1-7-25-16,-2 5-58 15</inkml:trace>
  <inkml:trace contextRef="#ctx0" brushRef="#br0" timeOffset="168641.6156">14358 13957 192 0,'-6'-8'71'0,"6"8"-38"0,-3-3-19 16,3 1 20-16,0 2-6 15,0 0 0-15,-3 2-4 16,0 1-3-16,-2 10-11 0,-1-2-2 0,0 5-1 16,0-3-1-16,0 8 1 15,0 0 2-15,3 11 2 16,0-3-8-16,3 3-1 15,0-6-4-15,3 1 0 16,0-6 2-16,9-11 2 16,-3 1 1-16,11-11 1 15,-2 0-2-15,12-21 1 16,-6 2-22-16,9-10-9 16,-7 5-22-16,4-21-8 15,-6 8-7-15,0-18-2 16,-3 10 32-16,-4-11 17 15,1 11 11-15,-6-2 5 16,0 7 36-16,-3 3 17 0,-3 8 3 16,-3 5 3-16,0 3-15 15,-3 10-3-15,0 3-16 16,0 19-4-16,0-1-7 16,-6 22 0-16,3-5-1 15,-6 20 3-15,3-7-5 16,-3 2-1-16,3-5-2 15,3 19 1-15,0-8-4 16,3 4-2-16,0-9 0 16,6-4-1-16,-3-7 0 15,3-16 0-15,0-3 2 0,3-26 1 16,0 0-6-16,0-6-2 16,0 3-5-16,-3-7 1 15,0 1 5-15,-6 1 4 16,0 3 1-16,-6-1-1 15,3 6 1-15,-15 2 1 16,3 4-1-16,-12 1-1 16,4 1 12-16,-7 5 6 15,6 0-3-15,3 3 0 16,3-1-9-16,6 4-4 16,0-1-4-16,15 0 1 15,0 0 1-15,12-5 2 16,-3 0-3-16,12-5 0 15,-6 0 1-15,6-8 2 16,-3 2-1-16,2-8-1 0,-2 4-4 16,3-4 0-16,-3 3-3 15,3-2 2-15,-4 2 3 16,-2 3 3-16,-3 2 0 16,-3 8 2-16,-3 1-4 15,-3 10-2-15,0-3 2 16,-3 13 0-16,0-2 1 15,0 11 0-15,-3-6 0 16,3 3 2-16,-3-6-1 16,0 1 2-16,0-3-2 15,6-3 2-15,-3 0-18 16,3-5-6-16,0-3-28 0,0-10-9 16,0 0-33-16,0-16-15 15,0 5 6 1</inkml:trace>
  <inkml:trace contextRef="#ctx0" brushRef="#br0" timeOffset="168797.8865">14832 13687 176 0,'-6'-32'68'0,"6"32"-36"0,3-24-24 0,-3 19 16 15,3 0-14-15,0-1-3 16,3 1-5-16,-3 0-2 16,5 5 1-16,1 0-1 0,6 5 0 15,-3-2-16-15,3 13-4 16,0-3-54-1,0 8-35-15,-3-2 46 16</inkml:trace>
  <inkml:trace contextRef="#ctx0" brushRef="#br0" timeOffset="169626.1254">15037 13885 204 0,'0'0'77'0,"0"0"-42"0,3-16-26 16,-3 14 19-16,0-3-12 15,0-1-4-15,3-2-7 16,0 0-2-16,0-2-1 15,0 2-2-15,3 0 3 0,-3 0-2 16,3 3 2-16,0-1-2 16,3-4-1-16,-3 2 1 15,0 18 1-15,0 1 1 16,-1 8 1-16,1-4 0 16,-3 12 2-16,-3-6 8 0,-3 6 5 15,0-4 0-15,0 1-2 16,1-5 2-16,-7-1 0 15,3-2 1-15,-9-3 0 16,3-2-11-16,-3-1-5 16,0-2-3-16,0-8-1 15,3 0-3-15,3-10 0 16,0-3 2-16,9-11 0 16,0 3-2-16,6-6 2 15,0 3-1-15,6-2 0 16,-3 5-3-16,3-3 1 15,-3 3 0-15,6 2-1 16,0 3 4-16,3 3 0 16,-3 0-2-16,8 5 2 0,-5 3-1 15,3 7 0-15,-3 1 4 16,-3 13 1-16,0-3-1 16,-9 13 1-16,0-2 7 15,-9 8 3-15,3-5 2 16,-9-1 1-16,3-2-2 15,-3-6-1-15,0-2-5 16,0-3 0-16,0-2-5 16,3-3-2-16,0 0-3 15,3-11 1-15,3 1 1 16,3-14 2-16,0 2-3 16,12-17-2-16,-3 4 2 0,9-12 0 15,-3 7-4-15,8-13 1 16,-5 8-5-16,6-3 1 15,-3 8-1-15,-3 6 3 16,-4 2 4-16,-2 11 1 16,-3 2-2-16,-3 19 2 15,0-2 1-15,-6 17 2 16,0-2 5-16,3 14 4 16,-3-6-2-16,3 11 0 15,0-9-5-15,0 4-3 16,0-6 0-16,3-3-1 15,-3-2 0-15,6-5 0 16,-3-3-3-16,2-3 2 16,1-3 5-16,0-7 5 15,-3 0-7-15,0-14-1 16,0 3-23-16,-3-5-8 0,0 0-53 16,3-3-22-16,-3 3-35 15</inkml:trace>
  <inkml:trace contextRef="#ctx0" brushRef="#br0" timeOffset="319362.3246">8447 8829 244 0,'-30'-13'90'0,"30"13"-48"0,-9-3-20 15,9 1 26-15,0-6-27 16,0 2-9-16,9-2-4 15,0 3-1-15,12-3-3 16,-3 0-1-16,9 0 3 0,-4 0-1 16,7 6 0-16,-3-1-6 15,6 6 1-15,-7-1 2 16,1 14 1-16,-6-2 1 16,-12 20 0-16,-3-5 0 0,-12 11 0 15,0-6-2-15,-12 24 1 16,3-10 9-16,-20 10 7 15,5-10 3-15,-12-3 2 16,6-8-7-16,4-8-2 16,5-3-9-16,6-2-4 15,3-3-4-15,21-7-1 16,0-4-1-16,21 1 3 16,-6-3 0-16,12-22 1 15,-7 4-9-15,13-14-4 16,-3 3-20-16,12-8-6 15,-7 5-15-15,4 0-7 16,-9 6 14-16,-4 2 5 16,-5 3 22-16,-6 5 12 15,-3 0 17-15,-9 2 7 0,0 4 11 16,-9-4 8-16,3 1-3 16,-6-5-2-16,3 2-10 15,-3-6-5-15,0 1-11 16,0-3-2-16,3 3-2 15,0-24 0-15,0 8 2 16,0-13 1-16,3 7-6 16,6-10 0-16,-3 8 1 15,6 3 3-15,0 5 0 16,3 2-1-16,-3 6 7 16,3 5 5-16,-3 3-2 0,3 16 0 15,-1-1-4-15,4 22-1 16,-3-5-3-16,6 23 1 15,-6-5-4-15,0 5 0 16,-3-5 3-16,0 8 3 16,0-5 7-16,-3 0 2 15,0-6-1-15,0-7 2 16,-3-4-4-16,0-15 1 16,0 0-5-16,-1-18-2 15,1 2-2-15,0-24-3 16,0 5 1-16,0-20-1 15,0 5 0-15,6-11 0 16,-3 8-3-16,3-16 2 16,0 8-12-16,3 0-7 15,-3 8-25-15,6 11-11 0,-3 4-34 16,3 23-16-16,-3 1-12 16</inkml:trace>
  <inkml:trace contextRef="#ctx0" brushRef="#br0" timeOffset="319799.879">9173 8803 316 0,'-15'0'118'0,"15"0"-64"0,24-3-39 0,-18 3 31 15,6-3-21-15,-3 1-3 16,9-6-14-16,-3 3-5 16,8-6-2-16,-5 3 1 0,3-3 1 15,-3 1-10-15,0-1-3 16,-3 1-33-16,0 2-11 16,-3 0-22-16,-4 0-5 15,1 0-16 1,-3 0-24-16,-3 3 48 15,-3-3 211 17,-6 2-48-32,0 4-7 15,3 10-36-15,0 0-18 16,1 10-13-16,-1-2-5 0,6 21-6 16,-1-5-2-16,4 5 1 0,-3-5-5 15,3 2 1-15,-3-5-13 16,3-2-5-16,0-6-65 15,3-3-74 1,0-4 40-16</inkml:trace>
  <inkml:trace contextRef="#ctx0" brushRef="#br0" timeOffset="320143.6309">9608 8599 280 0,'0'-21'107'0,"0"21"-58"0,3-19-29 0,0 14 32 16,0-3-24-16,0 0-5 15,9 0-14-15,-3 3-4 16,5 0-3-16,1 2-2 0,3 6 1 16,-3-1-1-16,0 9 2 15,0-3-14-15,-6 8-5 16,0-3-4-16,-9 11-3 16,0-6 16-16,-6 6 6 15,0-3 5-15,-9 0 3 16,3-2 6-16,-3-3 4 15,3-3 1-15,3 0-1 16,0-2-8-16,6-3-3 16,0-3-5-16,12-2-3 15,-3-1 2-15,9-4 2 16,-3 2 0-16,9-6 2 0,-3 1-37 16,3-6-15-16,-4 4-35 15,7-9-14-15,-6 2-14 16</inkml:trace>
  <inkml:trace contextRef="#ctx0" brushRef="#br0" timeOffset="320518.706">9998 8525 284 0,'-6'-5'107'0,"6"5"-58"0,-18 13-31 15,18-13 28-15,-3 8-18 16,0-3-3-16,-3 8-13 16,3 1-5-16,-3 4-4 15,3-2 4-15,0 8 3 0,0-6-3 0,-3 3-2 16,3-2 4-16,0-1 2 15,0-2-11-15,3-5-2 16,0-3-10-16,6-6-5 16,0 1-20-16,12-16-6 15,0 2-27-15,12-18-10 16,-7 3 16-16,7-19 10 16,-3 8 34-16,-3 2 14 15,-3 6 54-15,-3 8 23 16,-4 3 4-16,-2 15 0 15,-3 0-19-15,0 24-10 16,-3-2-18-16,0 7-5 16,0-4-11-16,3 7-3 15,-3-6-14-15,6 1-6 16,-3-5-92-16,3 5-39 16,-3-6-7-16</inkml:trace>
  <inkml:trace contextRef="#ctx0" brushRef="#br0" timeOffset="321753.2053">7813 14692 264 0,'-12'-21'101'0,"12"21"-54"0,-3-8-26 0,3 6 30 15,3-1-18-15,0 0-6 16,3-2-12-16,0 0-2 16,6-1-8-16,-3 1 1 0,9 2 1 15,-1 1-6-15,7 4 0 16,-3 1-1-16,3 8 2 16,-3-3 1-16,-3 13 3 15,-4-5-3-15,-11 13 0 16,0-5-3-16,-20 7-1 15,2-4 1-15,-9 20 2 16,6-7 10-16,-9-5 7 16,6-4-1-16,-2-4-1 15,5-3-9-15,9-6-5 16,0-2-2-16,9-3-1 16,0-2-3-16,15-6 0 0,-3 0 2 15,26-15 0-15,-8 2-8 16,15-13-2-16,-7 5-21 15,1-3-6-15,-6 3-34 16,0 3-14-16,-7 3-49 16,-2 7-28-1,-3 0 82-15,-6 9 247 32,-12 15-44-17,0-3-9-15,-6-2-50 16,3-3-26-16,0-5-18 15,0-2-5-15,0-22-8 0,0 2-2 16,3-7 0-16,0 3 0 0,0-17 0 16,0 6-2-16,3-18-2 15,0 7 1-15,3-10-1 16,-3 7 0-16,0 1 2 16,0 2-1-16,-1 9 2 15,1 4 0-15,-3 9 1 16,0 2 0-16,3 10 2 15,0 1-1-15,0 32 2 16,0-6 0-16,0 16 1 16,0-5 2-16,0 13 1 15,0-8 1-15,0 16 0 16,0-9-4-16,3-4-3 16,-3-5-2-16,6-9-3 15,-3-2 3-15,6-14 0 0,-4-2-1 16,4-21 1-16,-3 0 2 15,3-24 2-15,-3 5-3 16,3-31-3-16,-3 10 0 16,3-13-1-16,0 7-5 15,2 9 1-15,-2 5-16 16,0 8-6-16,-3 5-38 16,3 8-16-16,0 3-93 15</inkml:trace>
  <inkml:trace contextRef="#ctx0" brushRef="#br0" timeOffset="321971.9512">8646 14711 356 0,'-6'13'134'0,"6"-13"-72"0,9-5-55 0,-6 2 31 15,6-10-26-15,-3 2-6 16,12-2-5-16,-3-3 1 15,6 0-1-15,-3 3-1 0,5-5 3 16,-5 2-42-16,3-5-18 16,-3 2-62-1,-3-2-68-15,-3 2 59 16</inkml:trace>
  <inkml:trace contextRef="#ctx0" brushRef="#br0" timeOffset="322128.2487">8819 14412 260 0,'-15'10'99'0,"15"-10"-54"0,-9 11-22 0,9-11 29 0,0 8-14 15,0-3-2-15,6 27-15 16,0-6-3-16,3 6-10 16,-3-3-3-16,3 8-1 0,0-5-2 15,3 5-2-15,-3-8-17 16,3-2-9-16,-4-6-68 16,1-8-28-16,0-2-9 15</inkml:trace>
  <inkml:trace contextRef="#ctx0" brushRef="#br0" timeOffset="322472.0316">8983 14444 304 0,'-12'-8'115'0,"12"8"-62"0,12-8-22 0,-9 5 35 16,3-2-33-16,-3 2-10 16,3 1-13-16,0-1-2 15,2 3-5-15,1 0-2 0,0 5 0 16,0 0 1-16,0 6 1 15,-3-3-4-15,0 18 1 16,-3-4-7-16,-3 9-3 16,0-4 6-16,-3 2 3 15,0-5 6-15,-3 0 2 16,0-3 1-16,0-3 2 16,3 1-3-16,0-3-2 15,0-3-2-15,3-5-3 16,0-3 1-16,6-5 1 0,0 0-3 15,6-8-2-15,-3 3-16 16,9-6-7-16,-3 3-29 16,3-15-10-16,0-1-41 15,-1-5-15-15,-2 5 11 16</inkml:trace>
  <inkml:trace contextRef="#ctx0" brushRef="#br0" timeOffset="322940.8381">9262 14404 336 0,'0'-5'126'0,"0"5"-68"0,0 2-41 15,0-2 30-15,3 0-14 0,0 0-4 16,3 6-11-16,0-1-1 16,0 5-10-16,0 1 0 0,0 10 0 15,0-2-1-15,-3 12-1 16,0-4-1-16,-3-1 2 16,0-4-5-16,-3-1-1 15,0-3 0-15,0-2 0 16,0-3 0-16,3-2 0 15,0 0-9-15,3-6-2 16,0 0 1-16,3-13 1 16,0-2-1-16,3-17-1 15,0 3-1-15,6-7 0 16,-3 1 4-16,3-4 5 16,-3 5 2-16,-1 2 3 15,-2 4-1-15,0 4 2 16,0 3 4-16,-3 3 6 0,0 2-5 15,-3 9 0-15,0 2-2 16,0 10 1-16,0-2 2 16,0 11 2-16,0-3-1 15,3 10-1-15,0-5-3 16,3 3 1-16,0-3-2 16,3-5 2-16,-3-3-4 15,8-13-2-15,-2 0-11 16,0-13-6-16,0 3-17 15,0-19-6-15,-3 5-72 16,-6-11-30-16,0 6-6 16</inkml:trace>
  <inkml:trace contextRef="#ctx0" brushRef="#br0" timeOffset="337270.4578">13114 15335 188 0,'0'-2'71'0,"0"2"-38"0,3-14-12 15,-3 12 25-15,3-1-11 16,-3 0 0-16,0 6-11 15,0 0-3-15,-3 5-12 16,0 0-1-16,-3 7-1 0,0-1-3 16,-6 12-1-16,3-5 10 0,-11 1 3 15,2-4 4-15,-9 3 0 16,3-2 0-16,0-1 2 16,6-2-12-16,4-3-6 15,2-2-5-15,12 0-2 16,0-1 2-16,12-2 0 15,-3 0 1-15,11-5 0 16,-2-1 0-16,9-2 2 16,-6 0-1-16,15-2-1 15,-7-1 1-15,7 0 1 16,-6 1-14-16,3-1-5 16,-7 0-15-16,-2 1-8 15,-3-1-16-15,-6-2-7 16,-3 2-61-1</inkml:trace>
  <inkml:trace contextRef="#ctx0" brushRef="#br0" timeOffset="337567.4168">13153 15293 192 0,'-6'-11'71'0,"6"11"-38"0,0-2 10 15,0 2 35-15,0 0-25 16,0 0-9-16,0 8-11 15,0-3-4-15,0 13-16 16,0-4 3-16,-3 17 2 0,0-4-6 16,-3 10 1-16,0-5-8 0,-3 15-1 15,3-7-2-15,-3 8 1 16,3-6-2-16,0 3-1 16,0-8-2-16,0-3 1 15,3-5-12-15,0-5-7 16,0 0-33-16,3-5-16 15,0-4-70 1,3-9-48-16,0-1 80 16</inkml:trace>
  <inkml:trace contextRef="#ctx0" brushRef="#br0" timeOffset="341333.4262">13436 15812 184 0,'-6'13'71'0,"6"-13"-38"0,-9 10-21 16,9-10 21-16,3 6-17 16,0-4-4-16,3 4-1 15,-3-4 3-15,3 1-8 16,0-1 3-16,-1-4 4 0,1-1-1 0,3-5 3 15,-3 0-4-15,3-8-1 16,-3 3-2-16,3-13 0 16,-3 2-7-16,3-8 0 15,-3 3-1-15,3-8 0 16,0 5 0-16,6-13 2 16,-3 6-1-16,0-4-1 15,-4 6 1-15,1 3-1 16,-3 5 2-16,0 2 1 15,0 6-1-15,-3 5-2 16,0 3 1-16,0 10-1 16,-3 3-3-16,0 19 2 15,0-3 1-15,-3 18 2 16,0-5-1-16,-3 24-1 16,3-8 3-16,-3 13 0 0,3-10 5 15,0 2 3-15,0-7-4 16,6-6 1-16,-3-6-5 15,9-7 0-15,0-3 3 16,6-5 1-16,-3-3 1 16,6-20 0-16,0 1 0 15,3-23 0-15,-4 5-4 16,1-15-3-16,0 7 0 16,0-21-1-16,-3 8 0 15,3-11 0-15,-3 11 2 16,0-2 3-16,-1 7-15 0,1 3-6 15,-3 5-23-15,0 9-8 16,-3 1-30-16,0 14-12 16,0 1-20-1</inkml:trace>
  <inkml:trace contextRef="#ctx0" brushRef="#br0" timeOffset="341786.6006">13903 15764 216 0,'-3'21'82'0,"3"-21"-44"0,9 5-25 0,-6-5 22 16,3 0-14-16,-3 0-2 15,6-5-9-15,-3 0-2 16,12-11-4-16,-4 3-1 0,7-9 3 16,-3 4-3-16,0-8-2 0,-3 4 2 15,0-4 0-15,0 2-4 16,-6-2 1-16,0 4-2 15,-9 1 0-15,0 5 2 16,-18 3 0-16,3 3 0 16,-6 4 2-16,3 1-3 15,-6 13 0-15,3 0 1 16,-2 8 0-16,2-3 0 16,0 13 2-16,3-2 3 15,3 5 4-15,3-2 0 16,6 5 0-16,0-6-8 0,6 0 0 15,0-2-1-15,6 0 2 16,-3-5 1-16,6-3 1 16,0-3-2-16,6-3-2 15,-3 1-2-15,12-6 1 16,-3-2 1-16,2-6 0 16,-2 1-25-16,6-6-10 15,-6 2-51-15,3-4-19 16,-3 2 8-1</inkml:trace>
  <inkml:trace contextRef="#ctx0" brushRef="#br0" timeOffset="343536.7828">14207 15425 124 0,'-6'-2'46'0,"6"2"-24"0,-3-16 3 0,3 13 22 15,0-8-8-15,0 4-2 16,-3-12-15-16,0 3-4 16,0-5-10-16,0 2-1 0,3-7 3 15,0 5-6-15,3-8-2 16,0 5-1-16,6-8-1 15,0 3-5-15,2 0 1 16,-2 2 6-16,6 4 4 16,0 4-8-16,0 9-3 15,0-1 18-15,0 14 10 16,-3-1-5-16,3 12-2 16,-4-4-1-16,-2 11 3 15,0-2-4-15,-3 7 2 16,-3-5-3-16,-3 14 0 0,0-6-3 15,-3 8-1-15,0-5-5 16,-3 2-1-16,0-7-1 16,-3-4-2-16,1-1 1 15,-1-7 1-15,0 1-8 16,-6-8-3-16,3 0-9 16,-3-8-1-16,3 0-14 15,-6-8-5-15,3 3-25 16,0-6-13-16,4 3-34 15</inkml:trace>
  <inkml:trace contextRef="#ctx0" brushRef="#br0" timeOffset="343755.5356">14177 15211 244 0,'12'3'90'0,"-12"-3"-48"0,21 2-25 0,-18-2 25 15,5 0-18-15,-2 0-3 16,3 0-13-16,0 0-3 16,6 0-3-16,-6 0-2 0,3 0 1 15,-3 0-1-15,0 0 0 16,0 0-40-16,0-2-15 16,-3-1-70-1</inkml:trace>
  <inkml:trace contextRef="#ctx0" brushRef="#br0" timeOffset="345130.7037">14293 15640 212 0,'-15'0'82'0,"15"0"-44"0,-3 0-20 15,3 0 23-15,0 0-23 16,0 0-7-16,6-3-8 15,0 0-3-15,9-2 1 16,-3 2-1-16,17-2 2 0,-2 0 1 16,9-1 3-16,-6 1-5 15,5 0-1-15,-5 0-33 16,0-1-15-16,-3 1-62 16,-3 0-27-16,-4 2 72 15</inkml:trace>
  <inkml:trace contextRef="#ctx0" brushRef="#br0" timeOffset="345427.7421">14528 15462 216 0,'-15'19'82'0,"15"-19"-44"0,-3 5-33 0,3-5 19 16,0 5-2-16,0-2 4 0,0 2-10 16,0-2-2-16,0 2-8 15,0 1 0-15,-3 7 4 0,0-3-4 16,-6 12 2-16,3-4-7 16,-3 11-1-16,3-2 0 15,-2 4 2-15,-1-4-12 16,3 2-3-16,0-5-38 15,6 2-14-15,0-5-46 16</inkml:trace>
  <inkml:trace contextRef="#ctx0" brushRef="#br0" timeOffset="346380.839">14748 15375 216 0,'-3'0'82'0,"3"0"-44"0,9-5-40 0,-6 2 17 16,6 0 0-16,-3 1 5 16,15 2 1-16,-3 0 2 15,9 2-13-15,-7 1-6 0,7 2 0 16,-3 1 1-16,0 2 4 16,-3-3-2-16,0 5-2 15,-4-2 9-15,-5 6 5 16,0-4-8-16,-6 9-3 15,-3-3-3-15,-9 2-1 16,3-2 0-16,-12 2 0 16,3-2 0-16,-14 0 0 0,2-3-2 15,-6-2-2-15,3 0-2 16,0-3 1-16,7-3 1 16,2 0 0-16,3 0-3 15,3 1 2-15,3-4-1 16,9 4 0-16,0-1 0 15,15 0 0-15,-3 1 0 16,12-1-2-16,-4 0 5 16,10 8 1-16,-6-2 0 15,0 2-2-15,-3-5 14 16,0 8 7-16,-4-3 3 16,-5 6 1-16,0-3-10 15,-3 2-4-15,-3-2-4 0,-9 5-2 16,0-2-1-16,-9-3 0 15,0-3-2-15,-11-3-2 16,2 1 1-16,-12-3-1 16,6 0-16-16,-3-6-6 15,7 4-25-15,2-12-9 16,3 6-53-16,6-10-20 16,0 2 15-1</inkml:trace>
  <inkml:trace contextRef="#ctx0" brushRef="#br0" timeOffset="347068.4118">15153 15658 280 0,'-9'0'104'0,"9"0"-56"0,0-13-47 16,0 10 21-16,3-2-1 0,0 0 2 15,3-1-6-15,0 1-2 16,9-3-9-16,-3 3-4 0,3 2-1 15,0 0 3-15,2 3 2 16,-2 0 6-16,0 3 5 16,-3 0-3-16,-3 5 0 15,0 0 7-15,-9 13 4 16,0-8-11-16,-9 19-5 16,3-6-2-16,-9 6 0 15,0-6-1-15,-3-2 1 16,4 0-4-16,-1-5 0 15,3-4-1-15,0-1 1 16,3-4-4-16,6-7-2 16,0 0-3-16,6-14 1 15,0 3-6-15,9-16-1 0,-3 6 2 16,12-11 4-16,-3 5 3 16,5-5 2-16,-2 2 1 15,3 1 2-15,-6 5-1 16,6 2-1-16,-7 3 1 15,1 3 1-15,-3 0-3 16,-3 7 0-16,-3 1 1 16,-3 10 2-16,0 1 3 15,-6 15 4-15,0-3-2 16,-6 17 1-16,0-3-5 16,0 2 0-16,0-5-1 15,3 3 1-15,0-6-4 0,3-2 0 16,0-3-15-16,3-5-6 15,0-3-40-15,6-5-15 16,-3 0-88 0</inkml:trace>
  <inkml:trace contextRef="#ctx0" brushRef="#br0" timeOffset="348334.1446">15567 15767 288 0,'-6'15'110'0,"6"-15"-60"0,9 6-45 0,-6-6 24 16,3 0-7-16,0 0 1 15,12-3-10-15,-4 3-5 16,10-5-5-16,-3-1 8 0,3-9 8 15,-3 1-12-15,6-2-4 16,-7 3 0-16,1-8 0 16,-3 8-4-16,0-11 1 15,0 11 0-15,-3-8 2 16,0 2 1-16,-4 1 3 16,-2 2-3-16,-3-3-2 0,-3 3 0 15,-3 0 1-15,0 3 1 16,-3 0 1-16,0 2-5 15,-9 3-1-15,4 1 3 16,-10 4 3-16,3 0-3 16,-12 11-3-16,6 0 3 15,-12 5 1-15,7-2 0 16,-7 13 1-16,6-3 0 16,0 13 3-16,4-5 1 15,-1 11 3-15,6-5-3 16,0 4-2-16,3-4-2 0,6-1 0 15,0-5-2-15,6 3 2 16,0-6-2-16,9-5-1 16,0 3 3-16,9-3 0 15,-3-5 1-15,12-8 0 16,-6-2 0-16,8-1 0 16,-2-5-5-16,3-5 1 15,-3 2 0-15,0-2 0 16,-4-1-5-16,1-2-1 15,-3 0-19-15,0-5-7 16,-3 0-29-16,0 2-12 16,-3 3-71-1,0-5-43-15,-3 3 87 16</inkml:trace>
  <inkml:trace contextRef="#ctx0" brushRef="#br0" timeOffset="349131.1351">15963 15354 212 0,'-9'-3'79'0,"9"3"-42"0,-12-10-19 16,12 7 25-16,-3-5-9 15,3 0-2-15,-3-3-10 16,0 4-3-16,3-12-11 15,0 6 1-15,3-6 4 0,-3 3-5 0,6-7 0 16,-3 1-4-16,6-1-3 16,0 1 2-16,12 1 0 15,-4 3 1-15,10 4 0 16,-3 4 2-16,9 7 3 16,-6 1-2-16,-1 10-2 15,-2-1 9-15,-3 7 5 16,-3-4-4-16,-3 11 2 15,0-2-6-15,-6 7-1 16,-1-2-2-16,-2 11 0 16,0-6-4-16,-6 8-3 15,0-8-3-15,-9 0-1 16,1-3-29-16,-10-2-12 16,3-5-50-16,-18-6-22 15,6-2-25-15</inkml:trace>
  <inkml:trace contextRef="#ctx0" brushRef="#br0" timeOffset="349318.65">16043 15248 316 0,'30'0'121'0,"-30"0"-66"0,33-8-42 16,-27 5 28-16,5 1-25 15,1-1-8-15,3-2-4 16,-3 2-1-16,3 0-1 15,-3 1-30-15,0-1-14 0,-3 1-102 16,0-1-52-16,-3 3 94 16</inkml:trace>
  <inkml:trace contextRef="#ctx0" brushRef="#br0" timeOffset="360611.4218">11019 12335 80 0,'3'3'33'0,"-3"-3"-18"0,-6 5-5 0,6-5 14 15,3 2-9-15,-3 1-3 16,0 5-3-16,0-3-1 16,0 6 2-16,0-3 4 15,0 10-2-15,0-2 3 0,0 5-8 16,0-2 0-16,0 10 3 0,0-5 0 16,-3 10 2-16,0-5-6 15,0 11-2-15,0-6-2 16,0 14 1-16,0-6 7 15,0 14 3-15,0-11-4 16,0 5-3-16,0-5-1 16,0 11-1-16,0-9-2 15,0 6 1-15,0-8-2 16,0 11 2-16,0-11-2 16,0 5 2-16,0-8-2 15,0 9 2-15,0-6-2 0,0 10-1 16,0-7 3-16,0 7 0 15,0-7 3-15,0 0 1 16,0-9 1-16,0 9 0 16,0-8-4-16,0 7-3 15,0-7 0-15,0 5-1 16,0-5 2-16,-3 7 1 16,3-2-1-16,-2 0-2 15,2-8 1-15,0 8 1 16,0-8-1-16,0 6-1 15,0-6 1-15,0 8-1 16,0-6 2-16,0 6 3 16,0-5-2-16,0 0 0 15,0-6-1-15,0 6 1 16,0-6-2-16,0 3-1 0,0-2 1 16,0-1 1-16,0-5-1 15,0 6-1-15,0-6-2 16,0 5 1-16,3-5 1 15,-3 6 2-15,0-6-1 16,0 2-1-16,0-4 1 16,3 5 1-16,0-3-1 15,-3 2 2-15,3-4-2 16,-3 2 2-16,3-5-2 16,-3 5-1-16,3-5 1 15,0 5 1-15,0-3-3 16,0 6 0-16,0-8 1 0,0 5 0 15,0-5-3 1,0 5 2-16,0-5-4 0,0 5 1 16,0-5-16-16,0-3-4 15,0-3-39-15,3-7-14 16,0-3-20 0</inkml:trace>
  <inkml:trace contextRef="#ctx0" brushRef="#br0" timeOffset="363424.2223">11120 12488 52 0,'6'3'19'0,"-6"-3"-10"0,6-11-6 15,-3 9 4-15,3-1 3 16,0 0 1-16,6 1-5 0,-4-1-2 16,4 3-2-16,-3 0-2 15,3-2 1-15,-3-1-1 16,3 3 0-16,0 0 0 16,3 0 0-16,-3 0 0 15,3 8 0-15,-3-3 2 16,-1-10-1-16,1 0 2 15,0 2-2-15,0 0-1 16,3 11-2-16,-3-3-1 16,0-10 2-16,0 0 2 15,-3 13 0-15,0-3 2 16,0 0-2-16,0 1 2 16,-1-4-4-16,1 1 0 15,3 0 1-15,-3-3 0 16,3 2 0-16,-3 1 0 15,3-3 0-15,-3 0 2 0,3 0-1 16,0 0-1-16,3 0 1 16,-1 0-1-16,1 0-3 15,0 0 2-15,3 0 1 16,-3 0 2-16,3 0-1 16,-3 0 2-16,0 3 15 15,-1-1 11-15,1-2-15 16,-3 0-7-16,3 3-8 15,-3 0 0-15,3-1 1 16,0 1 0-16,-3-1 0 0,0 1 0 16,0 0 2-16,-4-1-1 0,4-2 2 15,-3 0-2-15,3 0-1 16,-3 0 1-16,3 0 1 16,-3 0-3-16,3 0 0 15,-3 0 3-15,0 0 3 16,0 0 0-16,3 0 2 15,-4 0-2-15,7-2 0 16,-3-1-3-16,3 3-2 16,-3 0 1-16,6-3 1 15,-3 1-1-15,3 2-1 16,-3 0 1-16,2-3-1 16,-2 1 0-16,0-1 2 15,-3 0-1-15,0 1 2 16,0-1-2-16,-3 3 2 15,-3 0-59-15,-3-3-40 16,0 1 35-16</inkml:trace>
  <inkml:trace contextRef="#ctx0" brushRef="#br0" timeOffset="364986.8648">11040 12515 80 0,'0'0'30'0,"0"0"-16"0,2 0 3 16,1 0 16-16,0 0-8 15,0 0-3-15,3 0-3 16,-3 0-1-16,0 0 0 15,0 0-2-15,3 0-8 16,-3 0-3-16,3 0-1 0,0 0 2 16,0 0 1-16,0 0 1 15,0 0 0-15,0 0-2 0,0 0 1 16,0 0-4-16,0 0 0 16,-3 0 1-16,3 0 0 15,0 0-2-15,0 0-2 16,0 0 1-16,3 0 1 15,-1 0-1-15,1-3 2 16,0 3-4-16,0-2 0 16,0 2 1-16,0-3 2 15,-3 0-1-15,3 1-1 16,0 2-2-16,0 0 1 16,0 0 1-16,0 0 2 15,-3 0-1-15,3 0-1 16,-3 0 1-16,2 0-1 15,-2 0 0-15,3 0 0 16,-3 0 0-16,0 0 2 0,0 0-3 16,3 0 0-16,-3 0 1 15,0 0 2-15,0 0-3 16,0 0 0-16,0 0 1 16,3 0 2-16,-3 0-3 15,0 2 0-15,0-2 1 16,0 0 0-16,0 0 0 15,0 3 0-15,-3 0 0 16,2-3 2-16,-2 0-1 16,0 0-1-16,0 0 1 15,3 0-1-15,-3 0 0 0,3 0 0 16,0 0-3-16,0 0 2 16,0 0 1-16,0 0 0 15,0 0 0-15,0 0 0 16,0 0 0-16,0 0 2 15,0 0-3-15,0 0 0 16,0 0 1-16,0 0 2 16,0 0-1-16,3 0 2 15,0 0-4-15,2 0 0 16,-2 0 3-16,3 0 1 16,-3 0 3-16,3 0 1 15,-3 0-1-15,3 0-1 16,-3 0-3-16,3 0 1 15,0 0-4-15,0 0 0 16,-3 0 3-16,2 0 1 0,-2 0-1 16,3 0-2-16,0 0 1 15,-3 2-1-15,0 1 0 16,3-3 2-16,-3 0-1 16,0 0-1-16,0 0 3 15,0 2 0-15,0 1-1 16,0-3-2-16,-4 0 1 15,1 0-1-15,0 0 0 16,0 0 2-16,0 0-1 16,0 0-1-16,0 0 1 15,3 0 1-15,-3 0-3 16,3 0 0-16,-3 0 1 0,3 0 2 16,-3 0-1-16,3 0 2 15,-3 0-4-15,3 0 0 16,0 0 1-16,5-3 2 15,-2 1-1-15,0 2 2 16,0 0 0-16,3-3 1 16,-3 3-5-16,3-2-1 15,-3 2-2-15,3 0 0 16,-3 0 3-16,2-3 2 16,-2 0 0-16,3 1-1 15,-3-1 1-15,3 0-1 16,0 3 0-16,0-2 0 15,-3 2 0-15,0-3 2 16,-3 3-1-16,-1-5-1 0,1-1 3 16,0-2 0-16,-3 1-4 15,0-1 1-15,0 2-38 16,0 1-16-16,0 0-59 16</inkml:trace>
  <inkml:trace contextRef="#ctx0" brushRef="#br0" timeOffset="365627.583">10953 13586 60 0,'-9'8'24'0,"9"-8"-12"0,0 3 1 16,0-3 14-16,3-3-6 16,0 1 0-16,6-4-1 15,0 1 0-15,6-6-3 16,-3 4 0-16,12-20-5 16,-3 6-2-16,23-16-6 15,-8 5-1-15,11-18 1 0,-5 10-5 0,9-15-1 16,-7 10 5-16,22-19 3 15,-13 11-3-15,10-5 0 16,-9 10-3-16,-4 1-1 16,-5 7 1-16,-6 6 2 15,-7 5-1-15,-5 2-1 16,-3 6-32-16,-6 2-14 16,-3 4-28-1</inkml:trace>
  <inkml:trace contextRef="#ctx0" brushRef="#br0" timeOffset="365971.3732">11031 13227 100 0,'-3'0'38'0,"3"0"-20"0,3-6-6 16,-3 4 13-16,6-6-11 15,-3 2-5-15,8-7-6 16,1 3 0-16,15-14-2 16,-3 3-1-16,15-14 3 0,-7 6 0 0,7-13 1 15,-6 7 0-15,5-7 0 16,-5 5-2-16,6-3-2 15,-6 6 1-15,2-1 1 16,-5 6-21-16,-3 0-9 16,-6 5-4-1,-6 1-32-15,-3-1 7 16</inkml:trace>
  <inkml:trace contextRef="#ctx0" brushRef="#br0" timeOffset="366221.3685">11004 13073 136 0,'-27'8'52'0,"27"-8"-28"0,0 3-17 16,0-3 15-16,6-8-4 15,0 2 1-15,3-9-10 16,0 1-5-16,6-17-3 15,0 4-1-15,14-7 2 0,-5 5-1 16,12-6 2-16,-6 6-2 16,5-5-1-16,-2 5-37 15,0-6-17-15,-6 6-17 16</inkml:trace>
  <inkml:trace contextRef="#ctx0" brushRef="#br0" timeOffset="366440.1373">11102 12819 84 0,'-3'0'33'0,"3"0"-18"0,3-13 0 0,-3 10 15 15,6-5-16-15,-3 3-7 16,6-8-8-16,0 0 0 15,9-3 3-15,0 2 1 16,5-9-56-16,-5 4-27 16</inkml:trace>
  <inkml:trace contextRef="#ctx0" brushRef="#br0" timeOffset="430246.7267">16323 11517 96 0,'-6'-8'38'0,"6"8"-20"0,-6-10 10 16,6 7 21-16,-3-2-8 16,3 0-1-16,-3-1-8 15,0 4-2-15,-3 2-17 16,0 0 3-16,-6 8 2 0,3 0-6 16,-6 13 1-16,4-5-2 15,-10 18 1-15,3-5 0 16,0 16 0-16,3-8 0 15,3 8 2-15,0-8-9 16,9 3-3-16,3-6-2 0,6-5 0 16,0-2 0-16,9-6 2 15,-3-3-1-15,6-4 2 16,-3-4-4-16,6-4 0 16,-4-1 3-16,4-10 1 15,-3-1-1-15,12-15-2 16,-3 5-13-16,2-21-4 15,-2 8 7-15,-3-8 2 16,-6 5 3-16,-6-2 1 16,0 5 5-16,-6 0 1 15,-3 5-3-15,-3 3 1 16,0 2 0-16,-3 6 0 16,0 2 0-16,-3 6 0 15,0 2 4-15,-3 6 2 0,3 0 0 16,0 10 1-16,0-2-2 15,0 12 2-15,3-4-2 16,0 7 2-16,0-5-6 16,3 6-1-16,0-3 0 15,6-3 2-15,0-3-3 16,3-2 0-16,0-2 1 16,3-7 2-16,-3 1-1 15,6-8-1-15,-3 0 1 16,2-15 1-16,-2 1-1 15,3-12-1-15,-3 2 1 16,0-8-1-16,-3 6-3 0,0-6 2 16,0 6 3-16,-3-1 1 15,0 3-1-15,-6 3-2 16,0 5-2-16,0 3 1 16,0 2 1-16,0 6 0 15,0 0-3-15,0 10 2 16,0-2 1-16,0 10 0 15,0-2 2-15,3 10 1 16,0-3-4-16,3 9-1 16,-3-6 1-16,3 3 2 15,-1-3 0-15,4-3-1 16,-3-2 3-16,3 0 0 16,-3-3-1-16,3-5-2 15,-3-2-2-15,3-6 1 16,-3 0-8-16,0-11-2 0,0 1-7 15,0-12-2-15,0 6 4 16,0-7 5-16,-3 4 4 16,3-5 4-16,-3 3 0 15,0 0 1-15,0 5 2 16,0 0 2-16,0 3-1 16,0 2-1-16,0 3 5 15,-3 6 4-15,0-1 1 16,0 11 2-16,0-3-2 15,0 11-1-15,0-2-1 16,-3 12 0-16,3-5-4 0,-3 11-1 16,0-6 5-16,0 6 5 15,0-5-9-15,0-4-5 16,0-1 1-16,3-7 1 16,0-1 0-16,3-12-1 15,-3 1 1-15,6-16-1 16,-3 2-3-16,3-15 2 15,0 5 3-15,2-11 1 16,-2 5-4-16,9-4 1 16,-3 1 0-16,3 1 0 15,-3 3 0-15,3 2 2 16,-3 6-3-16,-3 2 0 16,0 0-1-16,0 8 0 15,-1 3 2-15,-2 5 2 16,0 0-1-16,-3 13 2 0,0 0-2 15,-3 11-1-15,0-3 1 16,-3 13-1-16,0-4 0 16,0 7 0-16,0-6 0 15,-3 1 2-15,4-3-1 16,-1-2 2-16,0-4-4 16,3-4 0-16,0-3 1 15,0-6 0-15,0-2 0 16,6-8 0-16,-1 0 0 15,4-18 0-15,-3 2 0 16,6-13 2-16,-3 2-1 16,3-7-1-16,-3 5-2 0,6-6 1 15,-3 6 1-15,3-2 2 16,-3 2-1-16,0 2-1 16,-4 3 1-16,1 3 1 15,0 3-3-15,0 4 0 16,-3 4-1-16,0 10 0 15,0 0 2-15,0 8 2 16,-3-3-1-16,3 8-1 16,-3-2-2-16,3 7 1 15,0-4-1-15,0-1 0 16,0-3 2-16,3 1 2 16,-3-3-3-16,3 2 0 15,0-2 1-15,2-2 0 16,-2-4 0-16,9 1 0 15,-3-3 0-15,3-5 2 0,-3-1-1 16,3-4-1-16,-3-1 3 16,-1-2 0-16,-2 0-6 15,-3-3 0-15,0 3 3 16,-6-6 2-16,-3 6-3 16,-6 2-1-16,3 3 1 15,-12 3 2-15,3 2 0 16,-5 11 2-16,2-2-2 15,-3 10-1-15,3 2-2 16,0 9 1-16,3-4 3 16,0 9 3-16,0-3 0 15,3 6 0-15,1-6-6 16,2 2-1-16,3-4 1 16,3-3 2-16,0-3 0 0,6-5-1 15,-3-3 1-15,5-8-1 16,1-2-3-16,9-8 2 15,-3-1 1-15,6-12 2 16,-3 2-6-16,3-13-1 16,-3 2-5-16,5-7 1 15,-5 5 3-15,3-8 1 16,-3 5 0-16,0-2 1 16,-3 5 3-16,0-3 0 15,-4 8 1-15,1 3 2 16,-3 5-1-16,0 5 2 15,-3 3-4-15,-3 11 0 16,0-3 1-16,-3 13 2 0,0-2 1 16,-3 13 1-16,0-6 2 15,-6 17 1-15,3-9 1 16,-6 9 2-16,3-6-5 16,0 5-1-16,1-5-2 15,-1 0 1-15,3-5-4 16,3 0-2-16,0-6 2 15,3-2 0-15,0-3 1 16,6-7 2-16,0-1-1 16,3-10-1-16,-1-1-2 15,4-9 1-15,0-1 1 0,0-11 0 16,-3 3 0-16,3-7 0 16,0 4-5-16,0-7 1 15,0 5 2-15,0-3 1 16,0 6 1-16,-1-1 2 15,-2 1-1-15,0 2 2 16,0 5-4-16,0 3 0 16,-3 1 1-16,0 4 0 15,-3 3 0-15,0 8 0 16,0 0-3-16,-6 13 2 16,3-2 3-16,-6 13 3 15,0-3 2-15,-3 19 3 16,3-3 1-16,0 8 1 15,0-6-4-15,0 6-3 0,3-5-5 16,0-3 0-16,3-5-2 16,3-3 0-16,0-3 2 15,6-7 0-15,-3-3-5 16,6-11-1-16,-3 0-8 16,15-13-2-16,-6 0 0 15,6-15 0-15,-4 1 0 16,7-15 0-16,-6 6 2 15,6-12 1-15,-6 6-1 16,3-10 1-16,-7 7 5 16,1-10 2-16,-3 2 1 15,0-2 4-15,-3 7 0 0,0-2 1 16,0 6-5 0,0-6 1-16,-3 8 4 0,-1 2 2 15,-2 6 0-15,0 5-2 16,0 3 14-16,-3 5 7 15,0 3-1-15,-3 13-2 16,0 0-4-16,-3 11 1 16,0-3-6-16,-3 18-1 15,3-2-2-15,-11 24-1 16,2-9 3-16,-9 17 3 16,3-9-2-16,-6 17 0 15,6-11-5-15,-3 10-1 16,4-10-3-16,5 0-1 15,0-8 1-15,6-3 0 16,0-4 0-16,9-7 2 0,0-4-3 16,9-6 0-16,-3-3 1 15,6-10 2-15,-4 0-3 16,4-16 0-16,-3 3-1 16,3-16 0-16,-3 5-5 15,-3-10 0-15,0 2-4 16,-3-3 0-16,0 3-3 15,-3 1 1-15,-3 4-6 16,-9-2-3-16,3 5 5 16,-12 0 5-16,3 0 7 15,-6 3 3-15,3 3 2 16,-8 2 0-16,5 0 4 0,0 2 5 16,3 4 1-16,0-1 4 15,3 3-1-15,3 0 2 16,4 0-8-16,5 0-4 15,0 0 2-15,14 0 1 16,-2 0 0-16,12 0-1 16,-3 0-6-16,9-5 1 15,-3 2 0-15,2-2 0 16,-5 0 0-16,6-6 2 16,-6 3-1-16,3-5 2 15,-3 2 0-15,2 1 1 16,-5 2-5-16,3 0 1 15,-3 2 2-15,0 1 1 16,-3 0-1-16,0 2-2 0,-3 1-2 16,-1-1 1-16,-2 0-32 15,-3 1-13-15,0-1-37 16,0 0-12-16,-3 1-16 16</inkml:trace>
  <inkml:trace contextRef="#ctx0" brushRef="#br0" timeOffset="431856.284">18362 10885 76 0,'-3'-24'30'0,"3"24"-16"0,3-29 10 0,-3 24 16 16,3-3 6-16,0 3 4 15,-3-1-10-15,0 1-4 16,0 5-20-16,0 0 5 0,0 13 3 16,0-2-4-16,-6 26-1 15,3-3-9-15,-6 30-4 0,3-11-3 16,-6 26-3-16,3-10 3 16,-6 18 0-1,3-13 1-15,-3 11 0 0,4-14-5 16,-1 1 1-16,0-14 0 15,3-3 2-15,0-7-1 16,3-8-1-16,3-6-21 16,3-10-11-16,0-3-24 15,6-18-7-15,0-1-42 16</inkml:trace>
  <inkml:trace contextRef="#ctx0" brushRef="#br0" timeOffset="432075.0142">18383 11398 172 0,'-3'11'66'0,"3"-11"-36"0,-9 37-22 0,9-32 16 16,-3 14-3-16,0-3-1 15,-3 18-4-15,0-5-2 16,-3 11-8-16,3-6-2 0,0 8 0 16,0-7 0-16,0-3 0 15,0-6-5-15,0-2 1 16,3-6-31-16,3-12-14 15,0-1-37 1,3-21-33-16,0 0 46 16</inkml:trace>
  <inkml:trace contextRef="#ctx0" brushRef="#br0" timeOffset="436075.606">18421 11284 280 0,'-12'-2'107'0,"12"2"-58"0,0-8-48 16,0 5 19-16,0 1-13 15,0-1-2-15,0 0-3 16,0 3-2-16,0-5 1 16,0 2-65-16,3 3-29 0,0 0-19 15</inkml:trace>
  <inkml:trace contextRef="#ctx0" brushRef="#br0" timeOffset="436747.426">18534 11316 244 0,'-8'16'93'0,"8"-16"-50"0,-18 45-39 0,18-40 21 16,-6 17-7-16,0-7-1 16,-6 22-3-16,0-5-1 15,0 13-7-15,0-8 0 0,0 3 4 16,3-6-6-16,3 1-2 15,0-6-6-15,3-11 0 16,0-2 2-16,3-8 3 16,0-3 0-16,9-15-1 0,-3-1-2 15,6-13 1-15,-3 3-1 16,6-13 0-16,0 5 2 16,3-8 0-16,-3 5-3 15,6-5 0-15,-7 5 4 16,1 3 1-16,-3 5 0 15,0 11 1-15,-3 0 4 16,-3 18 6-16,0-2-5 16,-9 18-2-16,0-3-3 15,-3 14-3-15,0-3 5 16,-3 8 1-16,3-5-2 0,0 3-1 16,0-6-1-16,3-6-2 15,0-1 1 1,6-12-1-16,0 1-3 0,6-19 2 15,-3 0-6-15,6-16 0 16,-3 3-2-16,6-13 3 16,0 4 4-16,0-9 1 15,-3 4-2-15,-1-2 2 16,1 8 1-16,-3 5 0 16,0 3 4-16,-3 13 2 15,0 0 2-15,-3 22 2 16,0-4-5-16,-3 14-3 15,0-3 1-15,0 14 0 16,0-4-1-16,0 4-2 16,0-6 1-16,0-3-1 0,0-2-14 15,0-5-3-15,0-4-37 16,3-7-16-16,0-2-51 31,3-20-28-31,0 1 75 0</inkml:trace>
  <inkml:trace contextRef="#ctx0" brushRef="#br0" timeOffset="436919.3125">18814 11414 236 0,'0'13'88'0,"0"-13"-48"0,-6 37-29 15,6-31 21-15,-3 12-11 16,0 1 1-16,-3 12-11 0,3-4-2 16,-2 7-5-16,2-5-3 0,0 1 2 15,0-7-9-15,0-1-1 16,3-7-45-16,3-9-20 15,-3-4-40 1</inkml:trace>
  <inkml:trace contextRef="#ctx0" brushRef="#br0" timeOffset="437059.9609">18880 11184 200 0,'-3'-19'77'0,"3"19"-42"0,6-10-28 0,-3 7 20 16,0 1-16-16,0-1-6 15,3 0-12-15,0 1-4 16,5 2-54-16,-2 0-24 16,6-3 13-16,-3 0 8 0</inkml:trace>
  <inkml:trace contextRef="#ctx0" brushRef="#br0" timeOffset="438810.1449">19127 10964 192 0,'-6'11'74'0,"6"-11"-40"0,-6 21-16 16,6-18 25-16,-3 15-7 16,0-2 2-16,-6 21-7 15,0-5-1-15,-9 26-17 16,3-8 1-16,-5 19 0 0,2-11 1 16,0 14 1-16,3-11-8 0,3 2-5 15,3-13-5 1,6-2 1-16,0-8-4 0,9-11 1 15,0-3-5-15,6-18 1 16,-3-2-7-16,6-22-1 16,-3 2-7-16,-3-12-2 15,0 2-1-15,-6-8 2 16,-1 6 10-16,-10-3 6 16,2 5 6-16,-12 0 1 15,3 3 12-15,-3 0 7 16,3 5 11-16,3 5 6 15,0 4-9-15,3 4-6 16,3 0-9-16,6 3-5 16,0 0-3-16,12 0-3 15,0 0 1-15,6-2-1 16,-3-1 0-16,6-5 2 16,-3 0-23-16,5-5-8 0,-5 2-10 15,3-5-4-15,-3 3 19 16,0-3 9-16,-3 3 7 15,0 2 6-15,-3 1 3 16,-4 7 4-16,1 1 18 16,-6 12 7-16,0-2-9 15,-3 16-2-15,0-3-7 16,-6 11-2-16,0-6-2 16,1 11 0-16,-1-2-2 15,0-6 1-15,3-3-4 0,0-5-2 16,0-2-20-16,3-16-8 15,0-1-21-15,3-18-10 16,0 3-18 0,0-21-29-16,0 5 37 15,0-24 57-15,0 10 34 16,0-4 36-16,-1 7 13 16,1 0-20-16,0 9-8 15,0 2-20-15,0 5-7 16,3 5-10-16,0 3-3 0,3 6 2 15,0-1-3-15,6 9-2 16,-3-1 0-16,3 6-1 16,-3-1-5-16,3 14 1 15,-3-3-3-15,-1 8 0 0,-2-2 1 16,-3 10 4-16,0-5 3 16,-6 8 2-16,0-6 12 15,-6 9 5-15,0-6 7 16,-6 5 4-16,1-2-9 15,-1 2 0-15,3-2-11 16,3-8-2-16,0-3-5 16,3-8-3-16,0-2 0 15,9-14-1-15,0 0-7 16,6-15 0-16,-3 2-8 16,8-16-3-16,-2 3 3 15,6-8 4-15,-3 5 4 16,3-5 2-16,-3 6-2 0,0 1 2 15,-4 7 3-15,-5 7 1 16,0 3 1-16,-3 15 2 16,0 1-1-16,-3 15 2 15,0-2-2-15,-3 11-1 16,0-3 3-16,0 2 0 16,0-2-4-16,6-3-1 15,0-3 1-15,3-2 2 16,-3-2 0-16,6-6-1 15,-3-3-2-15,6-5-1 16,-3 0-1-16,3-11 3 16,-4 3 0-16,4-8 1 15,0 3 0-15,-9-5 2 16,0 2-1-16,-3 0 2 0,0 3 2 16,-6 2 2-1,3 3 5-15,-6 8 3 0,3 0 0 16,-6 5 4-16,0 1-2 15,0 10 1-15,3-3 0 16,0 3-2-16,0-3-11 16,4 0-2-16,-1 0-3 15,6-2 0-15,-1-3 0 16,4-5 0-16,0-1-7 16,3-10 0-16,0 0-8 15,9-10-1-15,-3 2-4 16,0-11-1-16,0 6 5 0,0-8 2 15,0 3 9-15,-1-3 2 16,-2 5 3-16,-3 0 0 16,0 3 0-16,0 5 0 15,-3 3 4-15,0 5 5 16,-3 3 4-16,-3 10 4 16,0-3-3-16,-3 22 2 15,0-3-7-15,-6 22-3 16,3-9 3-16,-9 27 2 15,3-8-9-15,-3 24 0 16,4-14-2-16,-4 17 2 16,0-14-1-16,0 10-1 15,3-9 1-15,-3 7-1 16,0-11 0-16,0-5 0 0,3-7-3 16,-5-6 2-16,-1-8-17 15,-9-19-8-15,3-2-2 16,-15-29-1-16,7 2 14 15,-1-21 7-15,6 6 2 16,3-11 2-16,4 8 5 16,8-6 1-16,3 6 4 15,12 0 3-15,0 5 2 16,14-2 1-16,-2 5-6 16,12 0-2-16,-3 2-2 15,0 3-2-15,-3 3 3 16,-1 2 2-16,-2 4-11 0,0 1-3 15,-3 1-58-15,-6 0-25 16,0 2-33 0</inkml:trace>
  <inkml:trace contextRef="#ctx0" brushRef="#br0" timeOffset="440169.6722">20213 10872 64 0,'-3'-16'24'0,"3"16"-12"0,3-27 39 15,-3 22 27-15,0 0-17 16,0 2-8-16,3 6-18 15,-3-1-7-15,0 22-16 16,0-3-1-16,-6 30 0 0,0-12-4 0,-6 38 1 16,1-13 1-16,-10 23 2 15,3-13 3-15,-3 11 2 16,3-14-9-16,3 1-4 16,3-9-2-16,3-13 1 15,0-5-3-15,7-18-2 16,-1-3-9-16,3-27-3 15,0 0-1-15,5-26 0 16,1 5 2-16,-3-13 1 16,0 6 8-16,-9-4 2 15,3 6 3-15,-5 5 0 16,2 6 0-16,-6 10 2 16,3 3 1-16,-6 15 1 15,3-2 2-15,0 13 1 16,3 0-1-16,0 14 1 0,0-6-2 15,3 5 2-15,0-5-9 16,6 0 0-16,0-5 0 16,9-5 1-16,-3-3-2 15,18-11 2-15,-3 0 3 16,12-10 1-16,-7 0-1 16,10-14-2-16,-3 3 1 15,0-5 1-15,-7 3-6 16,1-6 1-16,-6 3-1 15,0-8-1-15,-3 5 4 16,-6-3 0-16,-3 6 1 16,-3-5 0-16,-1 7 0 0,-5 1 2 15,0 2-1-15,-5 8-1 16,2 0 3-16,-6 10 0 16,0 1 3-16,-6 10 1 15,3-2 3-15,-3 13 4 16,0-3 1-16,0 13 0 15,3-7-3-15,3 7 0 16,3-5-7-16,6 3-1 16,0-6-4-16,6-2-3 15,0-5 2-15,9-6 2 16,-3-2 0-16,6-11-1 16,-3 0 1-16,3-14-1 15,-3 1-14-15,3-8-3 0,-4 5-20 16,4-8-9-16,-3 3-22 15,0-5-9 1,0 5-25-16</inkml:trace>
  <inkml:trace contextRef="#ctx0" brushRef="#br0" timeOffset="440700.9704">20442 11343 196 0,'6'-3'74'0,"-6"3"-40"0,-6 5-18 16,6-5 24-16,0 3-3 15,0 0 2-15,0 7-8 0,0-2-2 16,0 11-16-16,0-3 3 0,-3 13 2 16,1-6-4-16,-1 12 2 15,0-3-5-15,3 2 1 16,0-5-5-16,0 0-2 16,0-2-2-16,8-4 0 15,1-4-4-15,6-8 0 16,-3-1 1-16,6-12 2 15,-3-1-1-15,6-16 2 16,-3 3-2-16,2-10-1 16,-2 5 1-16,3-11-1 15,-3 6-11-15,-3-6-3 16,3 3-9-16,-6 2-2 16,0 6-14-16,-3 0-5 15,-1 2-7-15,1 4-1 16,-3 1-3-16,0 4 2 0,0-1 11 15,-3 6 6 1,0 0 21-16,0 5 28 16,0 0 14-16,0 8 18 15,-3-3 10-15,0 13-4 16,0-2-1-16,0 8-27 16,0-3-3-16,-3 11 1 0,0-3-1 15,0 5 3-15,0-4-11 16,3-1-4-16,0-3-5 15,0-5-3-15,0-2-24 16,0-11-9-16,0-3-23 16,3-18-10-16,0 0-48 15</inkml:trace>
  <inkml:trace contextRef="#ctx0" brushRef="#br0" timeOffset="441482.3077">20755 11173 200 0,'0'-23'77'0,"0"23"-42"0,0-8-8 0,0 5 29 15,0 0-22-15,0 1-9 16,3 2-18-16,0 0-4 16,3 2-3-16,-3 1 0 0,6 2 2 15,-3-2-19-15,6 2-8 16,0 0-20-16,5 1-8 16,-2-1-28-1,3-2-34-15,0-1 40 16,0 1 199-1,-6 8-35 1,-3-3-4-16,-6 7-24 16,0-1-15-16,-6 9-8 15,0-1-3-15,-9 9-20 16,3-4 6-16,-3 7 3 0,0-2-1 16,3 8 0-16,0-6-10 15,3 3-5-15,0-8-5 16,6 0 0-16,0-5-4 15,6-5-2-15,0-3 2 16,6-6 0-16,0-2-4 16,6-11-1-16,-3 3-6 0,6-10 0 15,-4-1-5-15,7-7 0 16,-3 2 1-16,0-8 2 16,-3 3-1-16,0-3 0 15,-3 0 8-15,-4 0 6 16,1 6-1-16,-3-3 1 15,0 2 1-15,0 1 2 16,-3 2-1-16,0 0-1 16,0 3 1-16,0-8-1 15,-3 5 0-15,0 0 0 16,0 3 0-16,-3 2 2 16,0 0 3-16,0 6 2 15,0 2 5-15,-3 9 5 16,0-4-3-16,-6 9 0 15,3 0 0-15,-6 7 4 0,3-2-4 16,-6 8 0-16,3-3-4 16,1 5-1-16,-1-2-8 15,0 3-2-15,3-4 0 16,3 1 2-16,3 0 0 16,6 0-1-16,-3-6-2 15,9-2 1-15,-3-2 1 16,6-7 0-16,-3 1 0 15,2-8 0-15,-2 0-5 16,3-5-1-16,0 0-13 16,0-8-5-16,0 2-16 15,0-5-5-15,0 3-20 0,0-6-9 16,-3 1-53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3:20:23.291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5953 3956 160 0,'-48'15'63'0,"48"-15"-34"0,-12 3 10 0,12-3 30 0,-3 3-24 0,0-3-10 16,6 5-2-16,0 0 3 16,15 1-19-16,0-4 4 0,17-4 2 15,-2 2-3-15,18 0-2 32,-10 0-6-32,37-6-2 0,-13 4-6 0,40-6-3 31,-16 2 0-31,27-2 1 0,-18 3-1 0,27-3-1 0,-18 3 1 15,21-3 1-15,-18 3-1 16,-2-1-1-16,-16 1 1 16,0 2 1-16,-14 1 1 15,-1 2 3-15,-12 0-3 16,-5 0-2-16,-9 0-5 16,-10 0-2-16,-5 0-15 15,-12 0-4-15,-6 0-36 16,-15-3-13-16,3-2-73 15</inkml:trace>
  <inkml:trace contextRef="#ctx0" brushRef="#br0" timeOffset="421.9092">5866 4231 196 0,'-9'-3'74'0,"9"3"-40"0,6-3-20 0,-3 1 22 0,9-1-5 0,-3 0 2 16,18 1 3-16,-3-1 2 15,14 3-20-15,-5 0 3 0,24-2 2 16,-10-1-8-16,28 0-3 0,-13 1-1 16,39-4 0-16,-14 1-3 15,29-3 0-15,-18 0-3 16,21 0 0-16,-15 0 5 16,18 3 4-16,-17 0-7 31,2-6-2-31,-18 1-3 0,0 2-2 0,-11 0-2 15,-1 8-1-15,-11 0-25 16,-4-6-11-16,-8 1-71 16,-7 0-28-16,-5 2 5 15</inkml:trace>
  <inkml:trace contextRef="#ctx0" brushRef="#br0" timeOffset="10344.9742">17225 5906 348 0,'-57'7'129'0,"57"-7"-70"0,-24 3-38 0,21-3 35 0,0 0-21 16,1 0-5-16,4 3-5 16,1-1 1-16,18 6-14 15,-3-2 0-15,21 4-1 0,-6 1 0 16,8 2 1-16,-5-2-4 15,24-1 0-15,-10 1-5 16,19-3-2-16,-16 0 0 16,1 0-1-16,-7-3 0 15,4-2 0-15,-9-1 2 16,-4 1 1-16,-5-1-15 16,-6 1-6-16,-3 0-42 15,-6-1-16-15,-4 1-122 16</inkml:trace>
  <inkml:trace contextRef="#ctx0" brushRef="#br0" timeOffset="10969.9356">20362 5882 420 0,'-53'5'156'0,"44"0"-84"0,-9 3-71 0,12-5 30 16,0 0-2-16,3-1 12 16,6 1-16-1,12 2-13-15,-3 0-1 0,35 1 1 16,34-1-4-16,2-5-2 15,12 0-3-15,9-3 0 16,-11 1-2-16,-13 2-1 16,-6 0 1-16,-11 0 1 15,-9 0-1-15,-10 2 2 16,-5 1 0-16,-9 0 1 16,-7-1-7-16,-5 1-2 0,-12 5-45 31,-6 0-47-31,-6 2-23 0</inkml:trace>
  <inkml:trace contextRef="#ctx0" brushRef="#br0" timeOffset="11563.7277">16868 7594 428 0,'-45'2'162'0,"45"-2"-88"0,15-5-69 16,-12 2 33-16,12 1-8 16,-3-1 2-16,20 6-13 15,-5-1-4-15,27-2-9 16,-7 0-2-16,22-8 2 0,-10 3-3 15,22 0 0-15,-13-1 1 0,16-1 0 16,-10 1-2-16,-6 1-2 16,-11 0-19-16,-3 2-10 15,-10 0-32-15,-5 3-11 16,-6 0-127 0</inkml:trace>
  <inkml:trace contextRef="#ctx0" brushRef="#br0" timeOffset="12329.4315">19865 7477 412 0,'-30'0'154'0,"30"0"-84"0,-3 0-60 0,3 0 34 0,6 0-15 16,0 0-2-16,12 3-7 15,-3-1-2-15,36 1-10 16,-7 0-3-16,28-1 1 0,-10-2 3 16,30 0 2-16,-11 0-5 15,23 0-2-15,-15 0-2 16,9 0 1-16,-11 0-2 16,2 0-1-16,-12 0 3 15,1 3 0-15,-13 0-1 16,-5-1-2-16,-10 1 3 15,-8 0 0-15,-6-3-1 0,-6 0 1 16,-4 0-2-16,-8 0 2 16,0 0-15-16,-6 0-7 15,-3 0-26-15,-6-3-11 16,-3 0-83-16,-3 1-37 16,3-1 15-1</inkml:trace>
  <inkml:trace contextRef="#ctx0" brushRef="#br0" timeOffset="21463.7422">1357 8408 108 0,'-12'-42'41'0,"3"32"-22"0,-12-9 6 16,15 11 20-16,0 0-2 16,0 3-1-16,-6 0-6 15,-17 7 0-15,8 6-20 0,3-3 2 16,-9 25 2-16,-24 28-2 0,22-13 1 15,5-6-4-15,-6 36 1 16,3-12 2-16,-5 19 1 16,5-11-2-16,-6 22 0 15,6-16-5-15,3 0 0 16,7-14-9-16,8-2-2 16,3 16-3-16,9-40-2 15,0-6 3-15,12-12 2 16,-7-3-7-16,13-24-1 15,-3 0-7-15,12-24-2 16,0 6 4-16,-1-14 3 16,-2 8 5-16,3 3 2 15,-9 3-1-15,0 7 2 16,-3 3 3-16,-1 19 1 0,-2 0-4 16,6 23 1-16,-9-2-2 15,3 16 0-15,0-6 2 16,0 0 0-16,0-5 0 15,-1-2 0-15,1-3-3 16,-3-8 2-16,-3-3-23 16,0-8-12-16,0 0-1 15,-6-15-1-15,0 2 8 16,-12-16 4-16,3 6 12 16,-18-14 6-16,0 5 8 15,-17-2 4-15,8 5 25 0,-9 3 11 16,10 3 8-1,2 5 6-15,-3-1-6 0,6 6 0 16,7 0-17-16,5 3-9 16,6 0-5-16,6 2 2 15,0 1-5-15,9 2 0 16,3 0-4-16,17-3-1 16,-2 0-1-16,15-2 0 15,-9 2-4-15,5-2-3 16,-2 0 0-16,-6-1-1 15,0 1 0-15,0 0 2 16,-1 2 1-16,-8 1 3 16,0-1-5-16,-6 0-3 15,0 1-19-15,-6-1-7 16,0 0-23-16,-3 1-10 16,0-1-53-16,3 6-88 31</inkml:trace>
  <inkml:trace contextRef="#ctx0" brushRef="#br0" timeOffset="21932.5367">1506 9075 236 0,'-42'-2'88'0,"42"2"-48"0,-21-3-18 15,21 3 28-15,-6 0-22 16,-6 0-5-16,6 3-8 0,0-3-2 15,-3 8-7-15,6-1 5 0,-3 9 2 16,0-2-2-16,1 7 1 16,-1-3-3-16,3 3 2 15,0-2-8-15,0-1-2 16,3-2-3-16,3-5 0 16,0-3 2-16,11-13 0 15,1-6-5-15,0-2-1 16,0 2-13-16,6-13-3 15,0 3 10-15,0 0 3 16,-9 2 9-16,-4 4 2 16,1 1 6-16,-12 9 3 15,0 0 5-15,-5 13 4 16,2-3-1-16,3 8-2 16,-3 0-5-16,6 6 0 0,0-3-5 15,9 2-2-15,-3-2-2 16,8 0-3-16,1-3 1 15,6-7 1-15,-3-1-3 16,9-8 0-16,-9 1-1 16,2-12 0-16,-2 4-31 15,0-9-13-15,9-7-122 16</inkml:trace>
  <inkml:trace contextRef="#ctx0" brushRef="#br0" timeOffset="26667.4224">2169 9099 184 0,'-6'0'71'0,"6"0"-38"0,-3-8 5 0,3 5 32 0,0 1-23 16,0-1-9-16,0 1-3 15,0-1 0-15,6 0-19 16,0 1 6-16,9-1 2 0,0 0 1 15,21-2 0-15,-9 0-8 16,14 2 0-16,-5 0-6 16,3-2-1-16,-7 0-2 15,7 2 2-15,-6 1-7 16,12-4-2-16,-10 1 1 16,4 0 3-16,-6 2-4 0,-1 0-1 15,-5 1 0-15,-3-12 2 16,-3 4-1-1,-3-1 2-15,-6 1-26 0,-3 2-10 16,-1 3-62-16,-2 12-29 16,0-1-41-1</inkml:trace>
  <inkml:trace contextRef="#ctx0" brushRef="#br0" timeOffset="27464.5066">3244 9017 244 0,'-21'-3'90'0,"21"3"-48"0,-18-2-3 16,15-1 37-16,0 0-28 16,0 3-11-16,3-8-15 15,0 1-4-15,12 9-10 16,-3-2 6-16,12 3 3 0,-3-1-1 16,9 1 1-16,-4 0-9 15,19-6-3-15,-9 3-3 0,14 0 1 16,-8 0-2-1,6 0-1-15,-10 0 1 0,-2 0-1 16,0 0 2-16,-6-10 3 16,-6 2-2-16,-4 10-2 15,1 1-27-15,-3-3-12 16,-3 0-98-16,0-3-41 16,0 1 36-1</inkml:trace>
  <inkml:trace contextRef="#ctx0" brushRef="#br0" timeOffset="28282.4056">4179 9030 188 0,'-12'0'71'0,"12"0"-38"0,0 0 1 0,0 0 31 15,0 0-24-15,0 0-8 16,3 0-9-16,0 0-4 15,6 0-10-15,-1 0 7 0,16-2 5 16,-3-1-2-16,15 3-2 16,-3 0-6-16,5 3-2 15,-5-3-6-15,3 0-1 16,-4 0 1-16,4 0 0 16,-6 0-5-16,3-3 1 15,-4 0 0-15,1 1 2 0,-3-1 1 16,-3 0 1-16,0 3 0 15,-7 0 0-15,-2 0-9 16,-3 0-4-16,-3 0-66 16,0 0-27-16,0 0-53 15</inkml:trace>
  <inkml:trace contextRef="#ctx0" brushRef="#br0" timeOffset="29161.1396">5283 9020 308 0,'-12'0'115'0,"12"0"-62"0,6 0-31 16,-3 0 31-16,6-3-22 16,-3 0-4-16,9 3-6 15,0 0 1-15,14 0-12 0,-5 0 3 0,27 0 3 16,-10 0-8-16,10 0-2 16,-9 0-4-16,5-2-2 15,-5-1 1-15,6 0 1 16,-7 1-1-16,-2-1 2 15,-6 3-11-15,-7 0-4 16,-2 0-30-16,-6 0-10 16,-3 0-127-1</inkml:trace>
  <inkml:trace contextRef="#ctx0" brushRef="#br0" timeOffset="30926.9481">2256 8662 236 0,'-15'8'90'0,"15"-8"-48"0,-3-2-29 0,3-1 22 15,0 0-23-15,0 3-5 16,6-5-8-16,0 0-1 15,15-14 2-15,-4 3 0 0,10-15 0 16,0 2 0-16,0 2 0 16,0 3-7-16,-4-2 0 15,1 5 1-15,-9 2 3 0,0 3 2 16,-3 6 1-16,-3-1 2 16,-3 11 1-16,0 0 10 15,-6 27 3-15,0-4-5 16,-3 17-4-16,0-5-2 15,0 4-1-15,0-4-2 16,0 18 1-16,0-8-2 16,3-1-1-16,0-6-26 15,9-4-12-15,-3-5-85 16</inkml:trace>
  <inkml:trace contextRef="#ctx0" brushRef="#br0" timeOffset="31473.883">3211 8607 304 0,'-21'3'115'0,"21"-3"-62"0,-3 0-46 15,3 0 23-15,3-3-21 16,0 0-4-16,6 3-4 15,0 0 1-15,6-13-1 16,0 2-1-16,3-10 1 0,-3 5-1 16,3-5 2-16,-4 5-1 15,4-7-1-15,-3 4 1 16,3-5-1-16,-3 6 0 16,0-3 0-16,-3 5 0 15,-3 2 2-15,0 4 1 0,-4 7 1 16,-2 1 2-16,-3 7 3 15,0 0 2-15,-3 30 1 16,1-6-2-16,-1 10 1 16,0-4-8-16,0 12-2 15,0-7-1-15,0 8 0 16,0-9-7-16,3 4 0 16,0-9-83-16,6-5-37 15,-3-5-10 1</inkml:trace>
  <inkml:trace contextRef="#ctx0" brushRef="#br0" timeOffset="32255.22">4214 8615 264 0,'-18'2'99'0,"18"-2"-54"0,-6-5-22 0,6 3 31 0,0 2-30 15,0 0-10-15,0 0-12 16,0 0-5-16,3-8 2 15,0 2 2-15,9-10 4 0,-3 3-4 16,12-11-1-16,-3 6 0 16,9-3 2-16,-3 5-3 15,2-3-2-15,-2 3 4 16,0 1 3-16,-3 1-1 16,-3-2-2-16,-3 3 0 15,-1 3 1-15,-2-1 19 0,-3 8 10 16,0 1-9-16,-3 12-4 15,0-2-7-15,-3 11 0 16,0-3-6-16,-3 18-1 16,0-5-2-16,-3 14 1 15,0-6-4-15,0-3 0 16,0-2 1-16,0 15 2 16,0-4-1-16,3-4-1 15,0-4-26-15,3-25-12 16,0 1-25-16,0 10-11 15,0-2-73 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3:21:20.716"/>
    </inkml:context>
    <inkml:brush xml:id="br0">
      <inkml:brushProperty name="width" value="0.05292" units="cm"/>
      <inkml:brushProperty name="height" value="0.05292" units="cm"/>
      <inkml:brushProperty name="color" value="#00B05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1253 9607 264 0,'-15'-13'99'0,"12"18"-54"0,-12 11-22 0,6-3 29 0,-6 22-16 16,0 4-4-16,-15 17-7 15,4 10-4-15,-7 21-11 16,0 3 0-16,6-2 3 0,1-6 2 16,8-27 0-16,6-7-7 15,-12 5-3-15,-3 15 1 16,6-15 1-16,6-16-6 15,9-15-2-15,6-22-3 16,6-19 0-16,3-13 3 16,6-15 0-16,3-25-2 15,6-7 0-15,6-11-3 0,8 3-1 16,7-9 1-16,-12 12 4 16,-3 15 1-16,-7 16 1 15,-2 11 2-15,-9 13 1 16,-6 7-1-16,3 14 1 15,-3 27-4-15,-6 10-2 16,0-5 2-16,0 24 2 16,0-9-2-16,0 27 0 15,-3 51 1-15,3-14 0 16,0-26 0-16,3 26 2 16,0-26-3-16,0-17 0 15,3-12-1-15,0-14 0 16,0-15-22-16,0-22-10 15,-3-18 5-15,-6-8 1 16,-9-16 14-16,0 13 9 0,0 6 3 16,-12-8 4-16,-20-14 10 15,8 11 4-15,9 5 4 16,0 11 0-16,9 2-7 16,6 6-3-16,6 0-5 15,6 0-4-15,6 2-3 16,9 1 1-16,9-1 3 15,9 6 1-15,-3-3-1 16,2 5-2-16,4 0 1 16,-6 6 1-16,0 0-50 15,-4-1-21-15,1 1-87 16</inkml:trace>
  <inkml:trace contextRef="#ctx0" brushRef="#br0" timeOffset="687.573">1571 10099 208 0,'-3'-5'77'0,"0"-3"-42"0,3 19-15 16,0-11 27-16,0-3-10 16,-6 0 1-16,3 6-8 15,0 0-4-15,-9-1-14 16,-6 6-1-16,1 3 2 0,2 2 2 0,-3 0 0 16,0 0-3-16,6 6 0 15,0-6-7 1,3 0-3-16,3-2-1 0,0 0-1 15,3-4 0-15,6 4 0 16,3-6-3-16,3 1 0 16,6-1 2-16,12-2 2 15,3-1 0-15,-12 1 2 16,-1-1-4-16,7 1 0 16,6 2 1-16,-3 1 2 15,-3-1 1-15,-10 3 1 16,-2 0-2-16,-6 2-2 15,-6 4 14-15,-6-1 5 16,-6 0-9-16,-5 0-3 16,-4-2-5-16,-9-6 1 0,0 1-4 15,9-4 0-15,4 1 1 16,-1-3 2-16,-9 2-3 16,3-2-2-16,9 0-25 15,3 0-11-15,6 0-35 16,3 0-16-16,3 0-56 15</inkml:trace>
  <inkml:trace contextRef="#ctx0" brushRef="#br0" timeOffset="1738.0291">2354 10398 296 0,'-30'5'110'0,"30"-5"-60"0,-27 0-17 0,21 0 36 16,3 0-27-16,3 0 2 15,21 0-15 1,6-2-17-16,-12 2 5 0,18-3 2 16,20 3-4-16,1 0 2 0,14 0-8 15,-2 0-1-15,-4-3-6 16,-23 1-4-16,-3-1 3 15,-7 1 3-15,10 2-19 16,-15-3-7-16,-3 0-62 16,-3 1-25-16</inkml:trace>
  <inkml:trace contextRef="#ctx0" brushRef="#br0" timeOffset="2300.7486">3461 10406 352 0,'-15'3'132'0,"12"-3"-72"0,3 2-59 15,0-2 27-15,9 0-10 0,12 0 1 16,3 0 1-16,-3 0 0 16,14-5-11-1,19 0-3-15,0-1 0 0,5 1-3 0,7 0-2 16,2 0 0-16,1-1 1 16,-10 1-58-16,1-3-25 15,-1 0-89 1</inkml:trace>
  <inkml:trace contextRef="#ctx0" brushRef="#br0" timeOffset="2847.5618">4664 10250 264 0,'-21'8'99'0,"15"-8"-54"0,-3 3-9 0,6-3 38 16,0 0-30-16,0 0-9 15,3 0-16-15,3 0-4 16,6 0-9-16,3 0 3 0,15-3 1 16,5 3-8-16,4 0 0 15,3 0-2-15,2 3 2 0,-5-1-1 16,3-2 2-16,3 3-31 15,8-3-11-15,7 2-62 16,-1 4-25-16,-5-1-9 16</inkml:trace>
  <inkml:trace contextRef="#ctx0" brushRef="#br0" timeOffset="3175.7141">5640 10242 360 0,'12'5'134'0,"0"-5"-72"0,6 3-46 0,-12-3 32 16,9 3-24-16,-1-1-6 15,7-2-9-15,0 0-4 16,3 0-2-16,3-2 4 0,5-4 3 15,4 4-5-15,0-1-1 16,0 0-2-16,-4 3-2 16,-2 0 1-16,-3 3 1 15,-3 0-10-15,-3-1-4 16,-4 4-27-16,1-1-13 16,-3 0-74-16,-6 3-31 15,-12 0 29-15</inkml:trace>
  <inkml:trace contextRef="#ctx0" brushRef="#br0" timeOffset="4300.8011">2262 10028 292 0,'-21'-8'110'0,"21"8"-60"0,3-13-61 16,0 7 16-16,0-2-6 16,0 3 0-16,12-13 1 15,-4 2 0-15,16-6 0 0,-3 7 0 0,9-17 0 16,-3 5 0-16,-1-7 0 16,-2 5 0-1,0 5 2-15,-6 3 1 0,-3 13 1 16,-1 0 0-16,-11 24 0 15,3-3 4-15,-9 16 3 16,0-2-6-16,-15 18-1 16,4-8 0-16,-1 2 0 15,0-4-5-15,3-1 1 16,3-5-27-16,9-8-11 16,0-2-47-1,9-22-65-15,-3 1 38 16</inkml:trace>
  <inkml:trace contextRef="#ctx0" brushRef="#br0" timeOffset="4535.233">2765 9628 192 0,'-3'24'74'0,"3"-24"-40"0,-15 69-18 16,15-59 24-16,-12 14-12 16,3-3-1-16,-6 19-3 15,3-6 2-15,-3 14-14 16,3-6 2-16,0-2 2 0,7-6-6 15,-4 1-3-15,3-6-7 16,9-5 0-16,0-6 0 16,17-15 0-16,-2 0 0 15,15-25 0-15,-6 4 0 0,9-16 0 16,-7 4-36-16,16-12-15 16,-6 5-82-1</inkml:trace>
  <inkml:trace contextRef="#ctx0" brushRef="#br0" timeOffset="4879.0221">3577 9843 284 0,'-32'7'107'0,"26"-7"-58"0,3 0-59 0,3 0 16 15,6-5-8-15,5 0 0 0,4-6 4 16,0 3 1-16,12-18-1 16,9-19-4-16,-15 16 1 0,-4 5-1 15,4-2 0-15,6-4-3 16,-12 17 1-16,-3 0 4 16,-6 13 4-16,-3 18 14 15,-3 9 8-15,0-6 2 16,-6 21 1-16,-6 27-12 15,-3 8-3-15,3 0-8 16,0-9-2-16,3-9-4 16,6-9-1-16,3-8-37 15,6-10-14-15,9-11-93 16</inkml:trace>
  <inkml:trace contextRef="#ctx0" brushRef="#br0" timeOffset="5285.3069">4595 9824 400 0,'-21'11'151'0,"18"-9"-82"0,6-26-87 0,0 14 19 0,3-9-5 15,3-7 1-15,3 7 3 16,0 3 0-16,15-13 0 16,20-16-14-16,-5 6-3 0,-3 2 0 15,-6 10 2-15,-10 9 9 16,-11 12 5-16,0 4 8 15,-6 15 6-15,-6 29 6 16,-3 1 5-16,0-12 1 16,-9 22 2-16,-6 37-15 15,7-29-7-15,-1-11-1 0,6 6-1 16,0 18-34-16,12-16-14 16,6-13-130-1</inkml:trace>
  <inkml:trace contextRef="#ctx0" brushRef="#br0" timeOffset="6847.9808">5762 9750 332 0,'-21'10'126'0,"21"-10"-68"0,-9 6-43 0,9-6 29 0,0 0-29 16,0 0-9-1,3-3-8-15,0 0 1 0,6-7 0 16,-3 2 1-16,9-16 0 0,-3 6-5 15,9-6 1-15,-3 3-7 16,8-6-3-16,-2 6 8 16,-3 3 2-16,-3 4 6 15,-6 20 1-15,-3-1 10 16,-12 35 6-16,0-9-1 16,-6 17-1-16,0-6-7 0,0 19-2 15,0-8-4-15,0 5-1 16,3-7-17-16,6-4-5 15,0-7-103-15,15-3-44 16,6-8 31 0</inkml:trace>
  <inkml:trace contextRef="#ctx0" brushRef="#br1" timeOffset="12579.5428">6509 9065 212 0,'-12'0'79'0,"12"0"-42"0,-6-3-45 15,6 3 10-15,3-3-12 16,0 1-4-16,6-4-41 15,-3 1-18-15,9-3 6 16,-3 0 7-16</inkml:trace>
  <inkml:trace contextRef="#ctx0" brushRef="#br1" timeOffset="12735.6887">6828 8771 44 0,'9'-8'19'0,"-9"8"-10"0,14-16-11 0,-11 13 6 15,6-7-5-15,-3 2 0 16,6-5-10-16,0 2-5 16,6-5-1-16,-3 3 2 15</inkml:trace>
  <inkml:trace contextRef="#ctx0" brushRef="#br1" timeOffset="12860.7002">7334 8266 20 0,'15'-19'8'0,"-15"19"-4"0,23-18-7 16,-17 15 0-16,3-5-5 15,-3 0 0-15</inkml:trace>
  <inkml:trace contextRef="#ctx0" brushRef="#br1" timeOffset="13048.2151">7783 7882 84 0,'0'-8'33'0,"0"8"-18"0,9-8-20 0,-6 5 6 15,0-2-1-15,0 0 0 16,3-11 0-16,0 3 0 16,3-6-3-16,0 3 2 15,6-5-32-15,0 3-15 16</inkml:trace>
  <inkml:trace contextRef="#ctx0" brushRef="#br1" timeOffset="13204.4824">8215 7350 32 0,'3'-13'13'0,"-3"13"-6"0,12-19-8 0,-9 17 4 16,6-9-4-16,-4 3 0 15,7-5-8-15,3-11-4 16,3 8 2-16,-3 3 2 0</inkml:trace>
  <inkml:trace contextRef="#ctx0" brushRef="#br1" timeOffset="13688.8804">6709 9970 4 0,'0'0'0'0</inkml:trace>
  <inkml:trace contextRef="#ctx0" brushRef="#br1" timeOffset="13876.5551">7048 10255 148 0,'-3'35'57'0,"3"-35"-30"0,6 26-32 0,-3-23 10 16,3 5-25-16,0 0-7 15,15 2-30-15,11 9-14 16</inkml:trace>
  <inkml:trace contextRef="#ctx0" brushRef="#br1" timeOffset="14019.2809">7605 11147 32 0,'11'29'13'0,"-11"-29"-6"0,27 16-22 16,-15-11-3-16</inkml:trace>
  <inkml:trace contextRef="#ctx0" brushRef="#br1" timeOffset="15628.6956">8774 6091 80 0,'-6'-6'30'0,"6"4"-16"0,-9-6 16 0,9 3 23 15,3-1-19-15,0 1-7 16,0 2-3-16,-3 3 1 15,3 8 4-15,0 11 2 0,0 5-10 16,-6 15-5-16,0 19-7 16,-3 25-1-16,-3 9-3 15,4 22 0-15,-4 8-3 16,6-43 1-16,0-10-2 16,-6 42 2-16,-6 87-2 15,0-10 2-15,0-24 9 16,3-16 7-16,0-7-8 15,3-17-3-15,0-18-5 16,3-14-3-16,3-12-8 16,3-14-5-16,3-16-37 15,0-18-18-15,3-16-50 16</inkml:trace>
  <inkml:trace contextRef="#ctx0" brushRef="#br1" timeOffset="16831.9436">9004 6104 184 0,'-9'-3'68'0,"9"3"-36"0,-9-5-18 0,6 2 22 16,3 1-7-16,0-1-2 16,0 0-11-16,-3 1-3 15,6-1-7-15,0 0 3 0,3 1 1 16,-3-1-8-16,6-2 0 16,-4 2-2-16,13-2 0 15,18 0 0-15,-6-1 2 16,-3 1-1-16,14-3-1 15,-5 3 1-15,3-3 1 16,-7 0-1-16,7-3 2 0,18-2-18 16,-1 3-4-16,-5-1 2 15,-9 3 3-15,-4 0 5 16,-14 3 6-16,-6 0-5 16,3 2-2-16,3-2-3 15,-7 2-2-15,-2 0-12 16,0 3-3-16,3 0-4 15,0 3 1-15,0 0-2 16,-3 2 0 0,-3 3 19-16,-4-3 8 15,-2-2 7-15,3 5-2 16,0 2 2-16,0-2 1 0,0 0 0 16,0 0 0-16,0-3 0 15,-3-2 0-15,0-3 2 16,0 3-1-16,0-1 2 15,0 1 0-15,-3 0 3 16,0-1 19-16,-3-2 10 16,3 0-8-16,0 0-6 15,-3 3-1-15,3 2 1 16,-3 1-11-16,0-4 3 0,0 6 1 16,0 5 4-16,0-2 1 15,0-1-2-15,-3 9 0 16,-3 7-5-16,3 4 0 15,-3 4-3-15,3-5 0 16,0-5-5-16,0 18-3 16,-3 32 2-16,0 0 0 15,3 11-4-15,0 2 1 0,0 3 0 16,0-31 0-16,3-12-3 16,0 25 2-16,-3 41 1 15,-3-2 2-15,3-10-1 16,0-3 2-16,-3 0-2 15,0-6-1-15,0-7 1 16,0-3-1-16,3-3 0 16,0-2 2-16,0 3-3 15,0-6 0-15,3-3 1 16,0-2 0-16,0-8 0 16,3 0 0-16,0-3 0 0,-3-3 0 15,0 4-25-15,0-14-8 16,-3-6-23-16,0-7-7 15,3-8-27 1</inkml:trace>
  <inkml:trace contextRef="#ctx0" brushRef="#br1" timeOffset="17503.8941">8623 8583 100 0,'-9'0'38'0,"9"-3"-20"0,0 3 1 0,0 0 16 15,0 0-17-15,0 0-7 16,3-2 6-16,0 2 3 15,5-3-10-15,1 3 5 0,9 0 5 16,-3 0-7-16,18 0-2 16,23 3-4-16,-17-3-2 15,-6 0-3-15,9 0 1 0,35 2-4 16,-26-2 0-16,-7 0 1 16,13-2 2-16,20-1-1 15,-32 1 2-15,-7-1 0 16,7 0 1-16,21 1-2 15,-25-1-2-15,-5 0 1 16,3 1 1-16,11-4-1 16,-20 6-1-16,-3 0-68 15,-3-5-66 1,5 0 33-16</inkml:trace>
  <inkml:trace contextRef="#ctx0" brushRef="#br1" timeOffset="18648.0116">8500 9869 104 0,'0'0'41'0,"0"0"-22"0,0 3-16 0,0-3 12 16,3 2-3-16,0 9 3 15,0 2-8-15,0 6-2 16,0 4 1-16,-3 7 3 16,0 14-4-16,0 7 4 0,-3 7 1 15,0 5-3-15,-3 19 1 16,1 3-3-16,-4 8 0 0,3-1-3 15,0 12-2-15,-3-4 1 16,0 3-1-16,0-5 0 16,3-32 2-16,3-10 1 15,-3 23 3-15,-3 48 1 16,0 6 3-16,-3-14-3 16,3-6-2-16,0-15 4 15,6-34 4-15,0-9-5 16,0 11-2-16,0 38-6 15,6-12-2-15,0-12 3 16,0-4 1-16,-3 1 0 0,0-3 1 16,-6-10-7-16,3-1 1 15,1-2-4-15,-1-27 0 16,0-2-10-16,0 0-1 16,0 8-37-1</inkml:trace>
  <inkml:trace contextRef="#ctx0" brushRef="#br1" timeOffset="19413.7183">8682 9993 88 0,'-6'-2'35'0,"6"2"-18"0,0 0 2 0,0 0 16 16,3-3-13-16,0 0-4 15,3 1-3-15,3-1 1 16,3 0-9-16,0 1 5 0,9-1 3 0,-4 1-3 15,13-1-2-15,-6 0-5 16,9 1-2-16,-6-1-1 16,8-2-2-16,-2 2 3 15,12-2 2-15,20-1-2 16,-2 1-2-16,-7 2 0 16,-5 1-1-16,-10-1 0 15,-14 1 2-15,-6-1-3 16,3 0 0-16,-6 1 1 15,3-1 2-15,5 0-1 16,1 1 2-16,-6-1-2 0,0 3-1 16,0 0 3-16,0 0 0 15,-1 0-23-15,1 3-12 16,-3-1-34 0,0 1-42-16,0-3 33 15</inkml:trace>
  <inkml:trace contextRef="#ctx0" brushRef="#br1" timeOffset="20038.7694">9721 9914 124 0,'-3'3'46'0,"3"-1"-24"0,-3 4-17 16,3-4 13-16,0 1 1 16,0 2 3-16,0 3 1 15,0 3 1-15,0 2-13 16,0-3 0-16,-3 6 2 0,-3 11 2 16,0 5 0-16,0 2-5 15,0-8-2-15,3-4-4 16,-3 12-3-16,-3 22 0 15,3 4 1-15,3 7-1 16,0-23-1-16,0-6 1 0,0 12-1 16,-3 27 0-16,1-1 0 15,2 6 0-15,0-8 0 16,3-2 0-16,0 2 2 16,0-8-3-16,0-24 0 15,0-7 1-15,3 20 2 16,2 25-3-16,-2-30 0 15,0-8 1-15,0 9 0 16,0 28 0-16,0 0 2 16,0-5-1-16,-3-5-1 15,0-3-2-15,0-23-1 16,0-6 4-16,3 5 1 16,0 24-3-16,-3-23 1 15,0-6 0-15,3 5 2 16,-3 19-3-16,3-3 0 0,0-8 1 15,0-2 0-15,0-8-3 16,0-1 2-16,-3-4-4 16,0 2 1-16,0-3 0 15,0-2-1-15,0-3-12 16,0-3-6-16,-3-2-21 16,0-5-10-16,0-6-24 15</inkml:trace>
  <inkml:trace contextRef="#ctx0" brushRef="#br1" timeOffset="20632.6074">8521 12552 116 0,'-3'2'46'0,"6"-4"-24"0,0-1-6 16,0 1 16-16,3-1-11 15,0 3-2-15,6-3 2 16,-3 1 3-16,9-4-12 15,15-2 4-15,-4 0 2 0,-2 3-13 16,18-3-2-16,23-5 0 16,-26 8 0-16,-6-1-1 0,14 4-2 15,-2-1 1-15,8-2-1 16,-8 2 0-16,3 1 2 16,17 2-1-16,-29 0 2 15,-6 0-2-15,-4 0-1 16,10 0 3-16,-15 0 2 15,-3 0-2-15,-3 0-2 16,5 0-11-16,-2 0-4 16,-3 0-178-1,6-11 91 1</inkml:trace>
  <inkml:trace contextRef="#ctx0" brushRef="#br1" timeOffset="33909.5481">880 7998 232 0,'-11'14'88'0,"11"-14"-48"0,0 15-25 0,0-15 26 16,3 8-24-16,0 0-6 16,2 6-8-16,4-1-3 0,0 8 1 15,0-3-1-15,6 4 0 0,-3-4 0 16,6 3 0-16,0-2-20 16,-3-1-9-16,3-2-89 15</inkml:trace>
  <inkml:trace contextRef="#ctx0" brushRef="#br1" timeOffset="34143.9475">1032 8030 204 0,'-18'16'77'0,"18"-16"-42"0,-17 24-10 0,14-22 27 15,-3 12-24-15,3-4-10 16,0 11-11-16,-3-2-4 15,0 5-1-15,0-6-2 0,-6 6 1 16,6-5-1-16,-3-1 0 16,3-2-18-16,0-3-5 15,3-2-64 1,0-6-61-16,0 0 47 16</inkml:trace>
  <inkml:trace contextRef="#ctx0" brushRef="#br1" timeOffset="41370.8328">392 7988 260 0,'-3'-6'99'0,"3"6"-54"0,0-2-42 16,0 2 23-16,3-5-15 16,-3-1-3-16,6-4-3 15,-3 2-1-15,0-11-2 16,0 3-2-16,3-5 3 0,0 3-4 15,0-22 0-15,0 6 3 16,-3-3 1-16,0 5-4 16,0 0 1-16,0 6 0 0,0 4 0 15,0 4 0-15,0 5 0 16,0 2 0-16,0 14 2 16,-3-1-1-16,6 20 2 15,-3-4 0-15,3 6 3 16,-3-3 1-16,3 8 3 15,0-5-1-15,3 0 2 16,-4-3-4-16,1-3 1 16,0-2-7-16,0-5-3 15,0-1 5-15,0-10 3 16,0 0-1-16,0-13 2 0,-3 3-4 16,0-19-2-16,0 2-3 15,3-13 1-15,-3 3 3 16,0 0 3-16,0 6-7 15,0 1-3-15,0 4-35 16,0 5-16-16,0 5-48 16,0 11-57-1,0-1 48-15</inkml:trace>
  <inkml:trace contextRef="#ctx0" brushRef="#br1" timeOffset="41636.4854">264 8295 288 0,'-38'13'110'0,"38"-13"-60"0,-3 0-25 0,3 0 33 16,3-5-31-16,0 2-11 15,12-10-7-15,-7 2-2 16,19-5-3-16,-3 3 2 0,15-8 3 15,-12 2-3-15,8-4-1 16,-5 4 0-16,0-2-1 16,0 2-31-16,5-2-14 15,-2 3-41-15,-9 2-18 16,-3 3-31-16</inkml:trace>
  <inkml:trace contextRef="#ctx0" brushRef="#br1" timeOffset="41995.9025">449 8326 324 0,'-3'6'121'0,"3"-6"-66"0,9 0-47 16,-6 0 29-16,0-3-21 15,3 0-6-15,6-2-9 16,-3 0-1-16,2 0 0 15,-2-1 4-15,0 4 2 0,0-1-5 16,-3 6 0-16,3-1 1 16,-6 9 3-16,0-1-2 15,-3 12-2-15,0-7 0 0,-3 7-1 16,0-6-3-16,0-1 2 16,-3-1-1-16,6-4 0 15,0 1-3-15,9-6 1 16,-6 0 2-16,6-2 3 15,0 0 0-15,3-6 2 16,0 0-2-16,3-2-1 16,-3 0-48-16,5-3-20 15,1 3-78 1</inkml:trace>
  <inkml:trace contextRef="#ctx0" brushRef="#br1" timeOffset="43980.4542">199 10213 216 0,'-9'5'82'0,"9"-5"-44"0,0-2-27 16,0-1 21-16,3-2-13 15,0-1-1-15,3-12-4 16,-3 2 1-16,3-13-8 15,3 5-2-15,-3-13 1 0,0 5-3 16,3-5 0-16,-4 5-1 16,-2-5 1-16,3 6-2 15,0 2-1-15,-3 2 1 0,3 9-1 16,0 2 0-16,0 16 2 16,0 0-1-16,0 10-1 15,0 1 1-15,3 13-1 16,-3-3-3-16,6 8 2 15,-3-5 1-15,3 8 2 16,-6-6 5-16,6-8 4 16,-4-2 2-16,4-5 5 15,3-3-8-15,-3-16-1 16,-3 0-1-16,6-13 2 16,-6 2-5-16,0-10-3 15,-3 5-1-15,3-13-1 16,0 6-5-16,0-1-1 15,-3 5-28-15,-1 6-13 16,1 5-46-16,-6 14-18 16,0-1 5-1</inkml:trace>
  <inkml:trace contextRef="#ctx0" brushRef="#br1" timeOffset="44230.5149">130 10499 304 0,'-3'0'112'0,"3"0"-60"0,9-16-43 15,-6 13 27-15,6-13-18 16,0 3-2-16,21-11-10 16,-3 3-4-16,14-5-1 0,-5 4 1 15,6-1 1-15,-12 1 1 0,8 1 2 16,-2 3-36-16,-9 2-17 15,0 3-53-15,-7-3-22 16,1 5 15 0</inkml:trace>
  <inkml:trace contextRef="#ctx0" brushRef="#br1" timeOffset="44605.5531">294 10581 300 0,'-21'10'112'0,"21"-10"-60"0,3 0-52 0,0 0 23 0,6-2-15 15,0-1-2-15,9-2-4 16,0-1 1-16,3 1-2 16,-6 0-1-16,2 2 3 0,1 1 0 15,-3 7 1-15,0 0-2 16,-9 11 1-16,-3-3-2 15,-9 11 2-15,0-3-2 16,-9 3 2-16,3-3-2 16,-9 0-1-16,7-2-2 15,2-3 1-15,6-3 3 16,6-5 1-16,0 0-4 0,12-6 1 16,-1-2 0-16,16-5 0 15,-9 0 0-15,9-6 0 16,-9 3-9-16,9-10-2 15,-4 2-51-15,13-10-24 16,-12 2-38 0</inkml:trace>
  <inkml:trace contextRef="#ctx0" brushRef="#br1" timeOffset="44808.7063">672 10062 316 0,'-12'5'118'0,"12"-5"-64"0,9 24-48 0,-6-21 28 16,9 10-22-16,-3-2-4 15,12 5-5-15,-3-3-3 0,5 3 1 16,-5-3-1-16,0 3 2 0,0-3-32 16,0 0-12-16,-3-2-67 15,-3-6-65 1,-3 3 58-16</inkml:trace>
  <inkml:trace contextRef="#ctx0" brushRef="#br1" timeOffset="45043.0692">913 10028 288 0,'-15'18'107'0,"15"-18"-58"0,-12 24-33 15,12-21 27-15,-6 13-19 0,4-3-3 16,-7 5-11-16,0-2-4 15,-9 3-3-15,6-3-3 0,-9 10 3 16,3-2-4-16,0 5 0 16,0-5-1-16,-2 5-2 15,2-5-37-15,3 0-15 16,0-6-36-16,3-5-15 16,6-2 7-1</inkml:trace>
  <inkml:trace contextRef="#ctx0" brushRef="#br1" timeOffset="45246.2465">598 10351 276 0,'-12'-6'104'0,"12"6"-56"0,6-16-38 0,-3 14 23 0,6-6-18 16,-3 0-6-16,14-5-5 15,1 2-4-15,6 0 1 16,-3 3 1-16,6-7 3 0,-1 1-2 15,-5-4-2-15,-3 5-42 16,0-3-18-16,-3 3-52 16,0-1-39-1,-6 1 61-15</inkml:trace>
  <inkml:trace contextRef="#ctx0" brushRef="#br1" timeOffset="45933.9384">970 7993 108 0,'-3'0'44'0,"3"0"-24"0,0-8 14 0,0 5 26 15,0 9-28-15,0-4-11 16,3 9-8-16,0-3-2 16,0 16-5-16,0-6 3 0,0 11 1 15,-3-5-5-15,3 5-1 16,0-5-2-16,3 3 1 16,-3-6-11-16,0 0-2 15,0-3-50-15,0-2-65 16,-1-2 24-16</inkml:trace>
  <inkml:trace contextRef="#ctx0" brushRef="#br1" timeOffset="46277.5758">928 8197 212 0,'-9'13'79'0,"9"-13"-42"0,-6 0-15 0,6 0 28 16,0-3-26-16,0 3-10 15,6-5-1-15,-3 2 1 16,3-2-7-16,0 0-2 0,3-3 1 15,0 0-3-15,9-3-2 16,-6 3 0-16,0 1 1 16,2-1-1-16,4 0 2 15,-3 2-33-15,0 1-12 16,3 0-74-16,-6 2-43 16,3 0 72-16</inkml:trace>
  <inkml:trace contextRef="#ctx0" brushRef="#br1" timeOffset="49632.0717">827 12695 136 0,'-12'26'52'0,"12"-26"-28"0,0 13 7 0,0-13 24 15,3 3-18-15,0 0-6 16,3-1-6-16,0 1 1 15,3-3-14-15,-3 0 9 0,6-3 5 16,-3 1-3-16,0-4-1 16,-4 1-4-16,4-11-1 15,-3 3-7-15,0-11-2 16,0 3 0-16,0-11 0 16,0 6-7-16,-3-11 0 15,0 5-1-15,0-18 0 16,0 7 0-16,0-15 0 15,-3 8 2-15,0 0 1 0,0 7-1 16,0-2 1 0,0 6 7-16,0-1 3 0,0 8-6 15,0 3-4-15,0 5 0 16,0 3 0-16,0 3 1 16,0 2 0-16,0 3 0 15,0-1 0-15,0 4-2 16,0 7-2-16,0 0 1 15,0 14 1-15,0-3-1 16,3 8 2-16,0-3-2 16,3 32 2-16,0-8-2 0,3 13-1 15,-3-5 1-15,6 14 1 16,-6-9-1-16,6 8-1 16,-1-8 1-16,7 3 1 15,-3-8 1-15,6 5 1 16,-6-7 0-16,3-1 0 15,0-7-2-15,0-6-2 16,-4-3 1-16,4-2 1 16,0-6 3-16,-6-4 2 15,3-1 1-15,0-10 0 16,-3-1 0-16,0-15 2 16,-3 2-5-16,-1-20-1 15,1 4-2-15,-3-15-2 16,-3 5 3-16,3-21 0 15,-3 7-4-15,0-15 1 0,-3 11 2 16,0-1 1-16,0 8-1 16,0-7-2-16,0 7-2 15,0-15 1-15,0 10 3 16,0-3 3-16,0 9-4 16,0 12-3-16,0 6 3 15,-3-8 1-15,0 5 0 16,0 3-2-16,0 5 1 15,0 3-1-15,3 5-5 16,-3 0-1-16,0 1-22 16,-3 1-8-16,3 4-35 15,0 7-13-15,0 0-87 16</inkml:trace>
  <inkml:trace contextRef="#ctx0" brushRef="#br1" timeOffset="52935.892">2062 12041 184 0,'-18'-18'71'0,"18"18"-38"0,-15 2-12 15,15-2 22-15,-3 0-10 16,-2 0-4-16,-10 3-6 15,-6 2 0-15,3 6-13 16,3-3 1-16,-6 18 2 0,6-2 4 16,-8 16 4-16,5-9-2 15,0 17-2-15,3-8 4 0,0 10 1 16,6-8-7-16,0 1-4 16,-3-6-9-16,6-3-1 15,0-5-3-15,9-5 0 16,-3-5 2-16,12-11 0 15,0-1 2-15,9-20 1 16,-3 3-1-16,9-19-2 16,-4 5 1-16,4-11-1 15,-3 6 0-15,0-21 0 16,-6 8 0-16,-3-9 2 16,5-15-3-16,-11 29 0 15,-3 5 1-15,-6 9 2 16,0 4-1-16,-3 14 2 15,0 0-4-15,0 15 0 16,0 1 1-16,0 15 0 16,3 1 0-16,0 10 0 0,0-6-3 15,0 9 0-15,0-6 2 16,3 4 2-16,0-7 0 16,6-2-1-16,-3-5-2 15,6-8-1-15,-3-3 2 16,6-15 0-16,-3-1-21 15,3-18-8-15,6-19-14 16,-6 3-5-16,-1 5-2 16,4-21 1-16,3-29 12 15,-3 32 6-15,0 8 16 0,-6-16 10 16,3 10 2-16,-3-5 2 16,-4 8 6-16,-2 0 2 15,3-8 31-15,-9 24 32 16,-3 5-18-1,0 6-15-15,0 12-10 16,0 1-10-16,-3 21 0 16,1 0-3-16,-4 21 0 15,0-5-1-15,0 26 2 16,-6 42-1-16,3-36 2 16,3-8 1-16,3 12-1 15,0-9-7-15,0 1-3 16,3-9-1-16,3-4 2 15,0-7-5-15,6-8-1 16,-3-6-2-16,9-18 0 16,6-13 2-16,-9-3 0 0,0 0 0 15,6-19 0-15,-1-10-7 16,-8 8-3-16,0 6 3 16,-9-7 2-16,-11-7 3 15,2 16 1-15,0 3-2 16,-3 2 2-16,-15-3 1 15,12 14 0-15,3 2-3 16,-3 3 2-16,4 0 3 16,2 0 1-16,-3 0-1 15,9-5-2-15,3-3 1 16,6 8-1-16,0 0-3 0,6-5 0 16,0 0 2-1,3-11 2-15,11-8 0 0,7 8 2 16,9 3-2-16,-15 5-1 15,-1 0 1-15,4 0-1 16,12 0-22-16,-15 3-10 16,-3 2-4-16,2 6-1 15,-5-1 10-15,-3 4 6 16,-3-1 10-16,-6 8 6 16,0 8 6-16,-6-2 2 15,0-1 21-15,-3-4 11 16,0-4-3-16,-3 3 1 15,3-2-14-15,0-8-6 16,0-1-6-16,3-10-2 16,0 0-6-16,6-5 1 0,-3 0-2 15,6-6 0-15,-3 1 2 16,6-3 2 0,-3 2-1-16,3-2-1 0,-3 5 1 15,6 0 1-15,-7 3-3 16,4 8-2-16,-6 0 4 15,3 10 3-15,0 13-1 16,-6 3-2-16,0-2 0 16,-3 15 1-16,0-4-1 15,-3 12-1-15,0-8 1 16,-6 6 1-16,3-6 5 0,-3-2 4 16,-6-3-6-16,-8-8-1 15,-10 1-4-15,12-12-1 16,6 1-1-16,-12-14 0 15,7 3 0-15,2-16 0 16,3-16 0-16,12 3 0 16,0 5-3-16,12-15-1 15,0 7-2-15,9-8 2 16,14-18 2-16,-2 13 2 16,-3 8-1-16,-3 8 1 15,2 11 2-15,-5 7 0 16,-3 8 0-16,-6 9 2 15,-3-4 1-15,0 17 1 16,0-3 4-16,-6 21 3 16,0-6-2-16,-6 14 2 0,-3 16-4 15,3-26 1-15,0-6-1 16,0-3 1-16,-3 9-4 16,3-17-3-16,0-2-3 15,3-8 1-15,3-5-1 16,0-11 0-16,0 2 2 15,6-12 2-15,-3 2-1 16,6-18-1-16,-3 4-2 16,3-12 1-16,11-21 1 15,-8 20 0-15,0 12 0 16,0-1 0-16,-3 5 2 16,0 6 1-16,0 3-1 15,0 12-2-15,-6 1-2 0,0 18 1 16,0 1 1-16,-6 20 2 15,0-5-1-15,-3 5-1 16,0-4 1-16,0 7-1 16,0 10 0-16,3-20 2 15,0-4-3-15,6-7-2 16,-3-2 2-16,6-14 2 16,-1 0-2-16,4-16 0 15,0 2-4-15,0-23 1 16,0 6-3-16,0-14 0 15,6-21 4-15,-6 23 3 16,-3 6-1-16,0-3 0 16,0-5 1-16,-4 24 4 15,1 13 0-15,-3 0-4 16,-3 16 0 0,0 0-2-16,0 19 0 0,0-3 6 15,0 18 2-15,0-8 0 16,0 6-1-16,3 13-6 15,3-19 1-15,-3-5-2 16,3-2 0-16,0-6 2 16,0-5 0-16,0-3-3 15,6-8 2-15,3-2-6 16,-3-3-3-16,-3 0-14 16,0-18-7-16,3-12-15 0,-3 12-6 15,-4 2-23-15,1-8-8 16,0-7-39-1</inkml:trace>
  <inkml:trace contextRef="#ctx0" brushRef="#br1" timeOffset="53545.3311">3190 11827 200 0,'0'-3'77'0,"-3"-2"-42"0,0 8-26 0,3-3 19 0,0-3-10 16,0 0 0-16,0 1-5 15,0 2 0-15,0 0-7 16,0 0 3-16,0 0 3 0,0 0-2 15,-3 2 0-15,3 1 2 16,-6 2 5-16,3-2-3 16,0 2 0-16,0 0-4 15,1-2 1-15,-1 0-4 16,-6 5 1-16,0 0 1 16,0 2 2-16,3 1-3 15,-3 5-3-15,3-3 2 0,0 5 2 16,0-2-2-16,3 0-2 15,0-3-5-15,3 3 0 16,0-2-2-16,6-4 0 16,0-2 4-16,3-3 1 15,0 1-4-15,6 2-1 16,-3-3 1-16,2 0 2 16,1-2 0-16,-6-3-1 15,6 2 1-15,-6 6 1 16,0 0-1-16,-6 6 2 15,0-4 7-15,-6 9 3 16,0-3-6-16,-6 5-2 16,0-5-3-16,-9-1 1 15,-3 4-4-15,4-8 0 16,2-1-10-16,-6-2-5 16,-6-3-23-16,9 3-10 0,3-2-38 15,1-4-17-15,-4 9-20 16</inkml:trace>
  <inkml:trace contextRef="#ctx0" brushRef="#br1" timeOffset="54529.784">714 13250 340 0,'-66'8'126'0,"66"-8"-68"0,0-2-68 16,21-6 33-1,-6 2-8-15,36-15-10 16,77-18-2-16,-42-1-3 0,-9 8 0 0,87-21 0 15,163-53 2-15,-166 59 3 16,-21 7-2-16,45-16 0 16,184-55 1-16,-86 32 0 15,-63 18-22-15,-36 14-8 16,-41 12-55-16,-39 9-25 16</inkml:trace>
  <inkml:trace contextRef="#ctx0" brushRef="#br1" timeOffset="54904.8551">1145 13248 356 0,'-202'55'134'0,"160"-47"-72"0,-32 8-72 15,41-8 20-15,12-5-4 16,6-1 6-16,7 1-13 15,13-8-5-15,13-6 2 16,0 3-1-16,36-16 1 0,68-21 14 16,-21 8 7-16,-18 6-10 15,75-20-4-15,181-36-2 16,-172 50 1-16,-30 5-3 16,54-10 0-16,157-27 7 15,-71 13 4-15,-54 4-5 16,-45 9-1-16,-38 4-13 15,-71 15-7-15,-10 5-2 0,-8-10 0 16,6-11 8-16,-16 6 5 16,-8 8 4-16,-15 4 1 15,-6 7-9-15,-3 1-2 16,-3 6-54-16,0 3-21 16</inkml:trace>
  <inkml:trace contextRef="#ctx0" brushRef="#br1" timeOffset="82437.9872">5158 12057 652 0,'0'0'0'0,"15"-3"2"15,-12 1 1-15,12-1 1 16,-4 0 2-16,13 1 1 15,-3-1 3-15,6-5-5 16,-3 3-3-16,8-6 1 0,-5 3 0 16,18-5 1-16,-9 3-2 0,5-4 1 15,-5 4-7-15,-3 2 1 16,-6 3-21-16,-1-3-9 16,-5 0-25-16,-3 0-11 15,-3 2-36-15,-9-1-14 16,0-1 9-1</inkml:trace>
  <inkml:trace contextRef="#ctx0" brushRef="#br1" timeOffset="82687.8896">5464 11695 272 0,'-3'0'101'0,"3"0"-54"0,0-22-15 0,0 17 33 15,0 10-14-15,0-2-3 16,0 13-12-16,0-3-5 15,-3 11-17-15,0-3-2 0,-2 16 1 0,2-5-3 16,-3 24 0-16,0-9-6 16,0 11-3-16,0-7 0 15,0 4 1-15,3-5-1 16,0-5-1-16,0-5-10 16,3-5-6-16,0-6-30 15,0-8-12-15,0-3-50 16,3-12-18-16,0-1-13 15</inkml:trace>
  <inkml:trace contextRef="#ctx0" brushRef="#br1" timeOffset="83125.4225">5387 11599 200 0,'-3'-8'77'0,"3"8"-42"0,0-5 1 0,0 2 30 0,0 1-18 16,0 2-5-16,0 0-10 15,0 0-1-15,-3 8-18 16,0 0-1-16,-3 16-2 0,0-6-4 16,-6 19 1-16,3-5-5 15,-9 13-2-15,4-8 0 16,-4 5-1-16,3-7 0 15,0-4 0-15,3-4-3 16,0 15 0-16,3-7-20 16,3-20-8-16,3-1-57 15,3 4-23-15,0-2-19 16</inkml:trace>
  <inkml:trace contextRef="#ctx0" brushRef="#br1" timeOffset="84613.3593">5658 11790 288 0,'-18'-5'107'0,"18"5"-58"0,0-3-22 16,0 0 32-16,6 6-31 15,-3 0-12-15,9 10-3 16,-3-3 3-16,6 12-8 16,0-7 0-16,-1 9-1 0,1-5-1 15,0 5-1-15,0-6-3 16,0 9-2-16,-3-4 3 0,3-7 0 15,-3-3-34-15,0 9-17 16,-4-4-33-16,1-18-14 16,0 0-37-1</inkml:trace>
  <inkml:trace contextRef="#ctx0" brushRef="#br1" timeOffset="84847.7098">5902 11703 196 0,'0'-19'74'0,"0"19"-40"0,-3-21 9 0,3 16 32 16,-3 2-26-16,0 0-10 15,-3 19-13-15,0-3-3 16,-3 14-12-16,0-3 0 0,-3 2 2 16,3-2-7-16,-5 10-1 0,2-5-5 15,-3 8-3-15,3-5 2 16,-3 8 2-16,0-6-2 15,3 3 0-15,0-5-50 16,0-11-20-16,6-2-80 16</inkml:trace>
  <inkml:trace contextRef="#ctx0" brushRef="#br1" timeOffset="85472.8083">6012 11859 244 0,'-15'0'93'0,"15"0"-50"0,-3 2-37 0,3-2 20 16,0 0-14-16,0 0-4 16,3 0 10-16,0 0 7 15,3 0-12-15,0 0 2 0,3-16-1 16,0 3-3-16,0-3 1 16,0 0-7-16,0-10-1 15,-3 2-2-15,3-10 1 0,0 5-2 16,-1-8 2-16,1 5-2 15,0-5-1-15,-3 5 1 16,0 3-1-16,0 3-3 16,0 4 2-16,-3 4 5 15,3 13 2-15,0 2 0 16,-3 13-1-16,0-2-6 16,0 16 1-16,0-3 0 15,0 8 2-15,0-2 1 16,-3 15 3-16,0-5 1 15,3-2 1-15,0-4-2 0,0-4-1 16,0-6 1-16,0-2 1 16,0-4 1-16,3-12 2 15,0 0-3-15,3-19-2 16,-3 3-2-16,2-11 0 16,-2 5-4-16,3-12 0 15,0 4 1-15,0-5 2 16,0 6-19-16,0 2-6 15,-3 3-39-15,0 2-15 16,0 4-77 0</inkml:trace>
  <inkml:trace contextRef="#ctx0" brushRef="#br1" timeOffset="85800.9683">6036 12057 308 0,'-15'5'115'0,"15"-5"-62"0,0-2-27 15,0 2 36-15,6-3-31 0,-3 0-11 16,12-2-13-16,-3 2-4 16,9-7-1-16,-4 2 3 0,7-8 1 15,-6 3-2 1,9 0-1-16,-3-1-12 0,11-1-4 16,-5 1-54-16,0 6-20 15,-3 3-66 1</inkml:trace>
  <inkml:trace contextRef="#ctx0" brushRef="#br1" timeOffset="86285.362">6122 12229 348 0,'-12'-34'129'0,"12"34"-70"0,6-3-45 16,-3 0 31-16,3-5-27 16,0 3-7-16,3 5 1 15,0 0 3-15,3-8-7 16,-3 3-2-16,6-11-2 0,-3 0 0 16,3 14 0-16,-4-1-2 15,1 13 1-15,-3-4 0 16,-3 12 3-16,-3-2-3 15,-6 3-2-15,3-3 0 0,-6 5 1 16,0-3-1-16,-3 6 2 16,0-5-2-16,-8 2-1 15,2-3-2-15,0 1-1 16,3-3 2-16,0-3 0 16,3-3 3-16,6-2 1 15,0-2-4-15,9-4 1 16,0-2 2-16,3-2 1 15,0-1-4-15,9-2 1 16,-3-1 0-16,14-1 0 16,-5-1 2-16,12 0 1 15,-6 0-12-15,2 0-4 16,-5 0-36-16,3 3-15 16,-3-1-110-1</inkml:trace>
  <inkml:trace contextRef="#ctx0" brushRef="#br1" timeOffset="86738.571">6679 11843 392 0,'-15'13'148'0,"15"-13"-80"0,3-5-70 0,-3 2 27 16,6 3-19-16,-3 0-4 15,12-8-1-15,0 0 1 0,5-8-1 16,-2 3-34-16,3 10-12 0,-3 1-68 16,0 2-28-16,-3 0 19 15</inkml:trace>
  <inkml:trace contextRef="#ctx0" brushRef="#br1" timeOffset="86941.718">6655 11964 356 0,'-12'6'132'0,"12"-6"-72"0,0 0-59 16,0 0 27-16,3 0-19 0,0 0-5 16,6-3-2-16,0 0-2 15,12-2 0-15,-3 0 0 16,5-3 2-16,-2 0-1 0,3 0-1 16,0 0-32-16,0 0-16 15,-3 0-82 1,5-5-60-16,-2 2 75 15</inkml:trace>
  <inkml:trace contextRef="#ctx0" brushRef="#br1" timeOffset="87348.0083">7021 11618 324 0,'-12'-3'121'0,"12"3"-66"0,0-2-36 0,0-1 34 15,3 0-20-15,0 1-4 16,6-4-19-16,0 4-7 15,6-4-2-15,-3 1 5 0,12 0 4 0,-4 0-3 16,4 2-2-16,-6 0 0 16,0 3-1-16,-3 0 0 15,-3 8 0-15,-3-3-2 16,-6 3 1-16,0 0-2 16,-15 19 2-16,3-3-4 15,-9 7 0-15,3-4 1 16,-6 2 0-16,3-5 0 15,1 0 2-15,2-3 3 16,3-3 2-16,3-2-3 16,3-3-3-16,0-2-5 0,9-3 0 15,-3-3 2-15,12-2 3 16,-3-3 0-16,18-5-1 16,-7 2 1-16,10-5-1 15,-3 0-29-15,3-5-13 16,-6 2-31-16,-1 3-12 15,-2 0-41 1,0 6-46-16,-3-1 63 16</inkml:trace>
  <inkml:trace contextRef="#ctx0" brushRef="#br1" timeOffset="87801.1503">7411 11869 352 0,'-6'3'132'0,"6"-3"-72"0,0-3-41 0,0 1 32 15,0-4-19-15,0 1-6 16,0-11-11-16,0 3-2 15,0-14-8-15,0 4-3 0,0-9 1 0,0 5-2 16,3-12 2-16,-3 7-4 16,3-18-2-16,0 7 2 15,0-4 2-15,0 4 0 16,0 6-1-16,0 6 1 16,0 4 1-16,0 3-1 15,3 8-1-15,0-2 5 16,0 18 4-16,0 0-3 15,0 24 2-15,0-6-5 16,3 22 0-16,-1-6-3 16,7 17-1-16,-3-4 1 15,3 4 2-15,0-9 8 16,0 3 3-16,-3-8-4 0,3 0-1 16,-3-5-2-16,0-9-1 15,-1-1-1-15,1-14 0 16,-3 0-2-16,0-16 1 15,0 0-2-15,-3-21 2 16,0 2-4-16,0-13 0 16,-3 6-6-16,0-8 0 15,0 7-8-15,-3-18-3 16,0 8-12-16,0-2-4 16,0 7-20-16,0-5-7 15,0 8-43-15,0 0-16 16,0 5-12-1</inkml:trace>
  <inkml:trace contextRef="#ctx0" brushRef="#br1" timeOffset="90382.3411">7271 7115 320 0,'-39'-3'121'0,"39"3"-66"0,-5-8-60 0,5 5 23 0,3-2-10 15,-1 0 1-15,16 0-8 16,-3-1 0-16,9 4-1 16,-3-4 2-16,9 12 1 0,-7-6-1 15,10 8-2-15,-6-1 3 16,-3 7 0-16,-3-4 1 15,-18 19 0-15,0-2-2 16,-12 10-2-16,0-5 5 16,-9-1 1-16,0-4 13 0,-3-3 5 15,3-3-6-15,3-5-3 16,4-3-11-16,11-8-4 16,0 1-1-16,8-12 2 15,1 4-2-15,15-4-2 16,-6 1 2-16,21-16 2 15,-7 5-18-15,10-8-8 16,-6 3-31-16,0-3-15 16,-4 3-55-1,-2-3-44-15,-6 6 68 16</inkml:trace>
  <inkml:trace contextRef="#ctx0" brushRef="#br1" timeOffset="94511.9165">7801 7236 140 0,'0'24'52'0,"0"-24"-28"0,0 8-6 0,0-8 18 16,0 3 4-16,0-1 3 15,3-2-1-15,-3 0 1 16,3-2-24-16,-3-1 7 0,0-5 2 16,0 0-4-16,0-8 0 15,0 0-7-15,0-7 0 16,0 4-8-16,-3-10-3 16,0 3-3-16,0-19-3 0,0 5 1 15,-3-5 1-15,0 5-1 16,0 3-1-16,3 5 1 15,0 3-1-15,0 3 0 16,3 5 2-16,0 2-3 16,3 6-2-16,0 2 2 15,3 9 2-15,0-1 0 16,3 14 2-16,-3-1-2 16,6 14-1-16,-3-5 3 15,6 7 2-15,0-2 0 16,8 2 0-16,-5-2-6 15,3 5-1-15,-3-5 5 0,0 0 5 16,0-3 0-16,0-2 1 16,-4-4-5-16,1-1-1 15,-3 2 5-15,0-9 3 16,-3 1-4-16,0-10 1 16,-3-1-3-16,-3-15 2 15,0-1-4-15,-3-23 0 16,0 5-1-16,-6-19 1 15,0 9-7-15,-3-17 1 16,0 11-34-16,-9-13-13 16,-9-27-63-16,4 11-25 15,5 8-3 1</inkml:trace>
  <inkml:trace contextRef="#ctx0" brushRef="#br1" timeOffset="98215.4659">7277 7559 184 0,'3'-2'71'0,"-3"2"-38"0,3-3-23 16,0 0 20-16,0 3-7 16,0 0-1-16,0 3-10 15,0 0-5-15,-3 18-4 0,0-3 0 0,0 11 0 16,0-5-1-16,0 11 1 16,0-4-4-16,0 4 0 15,0-6 1-15,3 0 0 16,-3-5 0-16,3-6 2 15,0-2-1-15,3-5-1 16,0-1 1-16,3-10-1 16,0 0 0-16,0-5 0 15,0 0-3-15,-1-6 2 16,1 3 1-16,0-2 2 16,-3 2-3-16,3-3 0 15,-3 0 3-15,3-2 1 16,-3 0-1-16,0 0 1 15,0 0-4-15,0-3-2 16,0 2 2-16,0-4 0 0,0-1 1 16,0-2 0-16,0 5 0 15,0 0 2-15,0 3 1 16,-3 0 1-16,0 2-5 16,-1 3 1-16,1 1 2 15,-3 1 1-15,0 1-1 16,-3 5 1-16,1 0-4 15,-4 13 0-15,0-2 3 16,0 13 3-16,0-6 0 16,3 6 2-16,0-6-2 15,0 4 0-15,0-7-6 0,3-1 1 16,0-1 0-16,3-2 0 16,0-4 2-16,6-4 1 15,-3 0-4-15,3-6 1 16,-1 0 0-16,7-12 0 15,-3 1 0-15,3-9 2 16,0-1-3-16,0 3-2 16,-3 5 2-16,0 2 2 15,-3 1 0-15,0 3 2 16,0 2-2-16,-4 0-1 16,1 2-2-16,0 4 1 15,0-1 1-15,0 14 2 16,-3-3-3-16,3 8-2 15,0-3 2-15,0 3 2 16,0-3 0-16,0-2-1 16,0-4 1-16,0-1-1 0,0-1 0 15,3-10 0-15,-3 2 0 16,3-10 0-16,-3 2 0 16,3-5 0-16,-3 1 0 15,2-1 0-15,-2 2 0 16,0-1 2-16,0 1-1 15,0 4-1-15,0-1-2 16,0 3 1-16,-3 3 1 16,0 2 0-16,0 1-3 15,0 2 2-15,0 0 1 16,0 0 0-16,0 0 0 16,3 0 0-16,0 0-3 0,0-3 2 15,0 0 1-15,0-2 0 16,0 0 0-16,3-6 2 15,-3 3-1-15,0-5 2 16,3 2-2-16,-4 1-1 16,-2 2 1-16,0 3 1 15,-3-1-1-15,-3 6-1 16,3 0-2-16,-6 8 1 16,4-2 1-16,-7 4 2 15,6 1-1-15,0-1-1 16,0 1-2-16,0 2 1 0,3-2-1 15,0 2 0 1,0-2 2-16,6-6 0 0,0 0 0 16,5-5 0-1,-2 0-11-15,9-8-5 0,-3 3-14 16,6-14-6-16,-3 3-6 16,3-5 1-16,-3 3 18 15,-1-14 11-15,-2 6 6 16,0-11 4-16,-3 7 3 15,0 1 4-15,-3 6 33 16,-3 4 15-16,0 3-14 16,-3 19-5-16,0-1-11 15,0 14-5-15,-3-2-4 16,0 12 1-16,0-2-6 0,3 10-3 16,0-5-3-16,3 22-3 15,-3-9-8-15,3 6-3 16,0-9-91-1,-1 6-70-15,1-8 57 16</inkml:trace>
  <inkml:trace contextRef="#ctx0" brushRef="#br1" timeOffset="99981.2831">7057 12184 148 0,'0'-26'55'0,"0"26"-30"0,-3-35-3 0,3 30 23 0,0 0-12 16,0 2-1-16,0 6-8 15,0-1-3-15,0 25-11 16,0-9-2-16,0 14-1 0,0-6-3 16,0 9-1-16,0-6-1 0,-3 16 1 15,3-8-2-15,0 13-1 16,0-7-2-16,0-4 1 31,0-4-1-31,6-9-2 0,0-2-19 0,12-13-8 16,-3-4 3-16,8-20 3 31,-5 3 13-31,6-9 4 16,-3 3 6-16,0-5 1 15,-3 3 1-15,-7-6 0 16,1 3-3-16,-6-3 2 15,0 5 3-15,-3-2 1 16,0 5-1-16,-3-2-2 16,0 2 1-16,0 3-1 15,0 2 0-15,3 0 0 16,0 3-3-16,0-5 2 0,0 3 1 0,-3 7 2 0,0 3 12 16,0 5 6-16,0 1-10 31,-3 9-3-31,3-1 1 0,-3 4 5 0,0-2-7 15,3 3-1-15,0-3-3 32,3-1 1-32,0-1-4 15,3-1 0-15,0-3 1 16,3-2 0-16,-3-2-3 16,3-4 2-16,0-2 1 15,3-5 2-15,0 0-19 16,0-9-6-16,-4 1 1 0,1-5 2 15,0 2 10-15,-3 0 3 16,0 0 5-16,0 0 3 16,-3 3 6-16,0 10 4 15,0 1 5-15,-3 4 2 16,0-2-5-16,0 8-3 16,0 0-3-16,0 3 0 15,0-1-4-15,3 1-2 16,0 0-3-16,0-1 1 15,0-2 1-15,3 0 0 16,0 0 0-16,0-3 0 16,0-2 0-16,3-3 2 15,0 0-3-15,0-11 0 16,0 3 3-16,2-10 1 16,-2 2-4-16,9-10 1 0,-3 4 0 15,0-1 2-15,-3 1-1 16,3 1-1-16,-3 5 1 15,0 0-1-15,-3 3-3 16,-1 3 2-16,1 2-1 16,0 0 0-16,-3 0 2 15,0 5 0-15,0 1-3 16,0-4 2-16,0 4 1 16,0-1 0-16,0 3 0 15,0-3 0-15,-3 1 0 16,0-1 2-16,0 0-3 0,0-2 0 15,0-3 1-15,0 3 0 16,0 2 2-16,0-2 1 16,0 0-4-16,0-1-1 15,-3 4 1-15,0-4 0 16,0 1 1-16,0 5 2 16,0 0-1-16,-3 0-1 15,0 0 1-15,0 8-1 16,0-3 0-16,-3 9 0 15,0-4 0-15,0 14 0 16,0-6 13-16,0 4 8 16,0-4-8-16,0 6-2 15,0-5-3-15,0 2 2 16,3-3-3-16,0 1-2 16,0-3-5-16,3-3 0 0,0 0 0 15,6-5 2-15,0 0-1 16,3-5 2-16,0-1-11 15,0-10-4-15,0 3-21 16,3-14-8-16,0 4-30 16,3-12-10-16,-3 6-3 15</inkml:trace>
  <inkml:trace contextRef="#ctx0" brushRef="#br1" timeOffset="100215.6804">7801 12020 192 0,'-3'-5'71'0,"3"5"-38"0,-3 0-10 0,3 0 24 15,0 2-9-15,0-2 0 16,0 6-19-16,0-1-9 16,0 13-6-16,0-2-1 0,-3 16 0 15,0-5 1-15,0 12 0 16,0-7-2-16,0 5-2 16,0-5 1-16,3 0 1 15,0-6-3-15,3 8 0 16,0-4-26-16,0 1-9 15,0-2-20-15,0 0-7 16,0-5-39 0</inkml:trace>
  <inkml:trace contextRef="#ctx0" brushRef="#br1" timeOffset="118779.0285">10260 11025 504 0,'0'0'0'0,"-3"53"5"0,3-45 0 16,0 16-4-16,0-6 0 16,0 19 1-16,0-5 3 15,-3 11-2-15,0-6 3 0,3-3 3 16,0-5-3-16,0-5 2 16,0-3-5-16,0-8 0 0,0-2 3 15,6-19 1-15,-3 0-1 16,3-21-1-16,0 5-3 15,2-16-2-15,1 9-2 16,12-14-1-16,-3 8 2 16,12-8 0-16,-6 8-10 15,5 5-3-15,-5 3-24 16,3 18-10-16,-3 1-26 16,-6 20-11-16,-3-2-23 15</inkml:trace>
  <inkml:trace contextRef="#ctx0" brushRef="#br1" timeOffset="119154.0514">10548 11335 176 0,'-12'-11'68'0,"12"11"-36"0,-11-24 0 0,11 19 30 16,-3-8-21-16,0 2-8 16,3-10-17-16,0 3-8 15,6-9-5-15,0 3 0 0,5-5 0 16,-2 5 1-16,6-2 2 15,-3 2-5-15,3 11-1 16,-3 0 0-16,0 15 0 16,0 1-5-16,-6 10-1 15,0-2 0-15,-3 10 2 16,-3-5 2-16,-3 10 1 16,0-2 1-16,-6 5 2 15,3-2-1-15,-6-6-1 0,0-5 3 16,-6-8 2-1,3 0-2-15,0-8 0 0,0 0-1 16,4-11-2-16,2 0-2 16,9-10-1-16,0 3 2 15,9-6 0-15,-1 3-30 16,10-3-12-16,-3 5-71 16,9 11-37-1,-6 3 69-15</inkml:trace>
  <inkml:trace contextRef="#ctx0" brushRef="#br1" timeOffset="120138.5018">10739 11218 244 0,'-21'-5'93'0,"21"5"-50"0,-12-13-22 0,12 10 28 16,-3-7-24-16,0 2-6 16,0-8-10-16,3 3-1 15,3-9-5-15,-3 4-2 0,6-1 2 16,0 3-2-16,12 3-1 15,-3 3-2-15,6 4 1 16,-3 1 3-16,2 10 1 16,-2-2-1-16,-3 10-2 15,-3-2 3-15,-6 13 0 16,0-6-1-16,-9 3 1 16,0-2 2-16,-12 10 4 15,0-3 7-15,-3 1 2 0,3-6-5 16,-2-2 0-16,2-4-8 15,-3-9-3-15,3-1-1 16,3-10 1-16,0 2-3 16,3-13-2-16,3 3-1 15,6-11 3-15,0 3-18 16,9-5-7-16,0 4-11 16,15-7-2-16,-6 3-1 15,9-1 0-15,-4 4 2 16,4-1 1-16,-3 3 18 15,0 5 11-15,-3 2 8 16,-3 7 5-16,-4-1 24 0,1 10 13 16,-3 1-4-16,-3 13 0 15,-3-3-6-15,-6 13 0 16,0-2-1-16,-9 3 3 16,3-3-5-16,-9 18-1 15,3-5-6-15,-2-3-4 16,2-2-10-16,3-3-3 15,0-5-3-15,6-8-2 16,0-3 1-16,9-24-1 16,0 1 0-16,9-9 0 15,-4 3-7-15,7-13 0 16,-3 6 3-16,3-17 2 16,-3 5 2-16,3-4 0 15,0 4-3-15,0 1 2 0,-4 5-1 16,1 16 0-1,-6-1 4-15,-6 25 1 0,0 0-1 16,-6 18 1-16,0-3-2 16,-3 17 2-16,0-9-4 15,-3 11 0-15,3-5 1 16,3-6 2-16,1-5-1 16,-1-5 2-16,3-3-4 15,3-16 0-15,-1 1-1 16,7-25 0-16,3 3 2 15,3-13 0-15,-3 5-5 16,15-18-1-16,-6 8 3 0,8-17 1 16,-5 9 2-16,0 0 0 15,-3 7-3-15,-3 6 2 16,-3 3 3-16,-3 10 3 16,0 0-2-16,-10 24 0 15,1 0-3-15,-6 18-3 16,1-5 2-16,-4 14 2 15,0-6-5-15,3 3 1 16,0-6-17-16,3 9-6 16,0-6-34-16,9 2-11 15,-3-1-69 1,8-4-43-16,-2-2 83 16</inkml:trace>
  <inkml:trace contextRef="#ctx0" brushRef="#br1" timeOffset="120513.5419">11784 10986 280 0,'3'-32'104'0,"-3"32"-56"0,15-61-56 16,-13 50 16-16,4-10-2 15,0 5 6-15,0-8-6 16,-3 3-1-16,0-10-3 15,0-20-2-15,-3 1 3 0,-6 0-2 16,-6 5 2-16,1 8 9 0,-4 8 7 16,0 13 7-16,-3 10 5 15,-6 17-9-15,0 21 0 16,-3 10-9-16,10-5-3 16,2-5-5-16,0 34-2 15,3-8-1-15,0 22-2 16,3-9 3-16,0 14 0 15,3-14-4-15,0 6 1 16,3-11 0-16,0-5 0 16,0-8-9-16,0-11-4 15,3-5-55-15,-3-13-25 16,3-5-58 0</inkml:trace>
  <inkml:trace contextRef="#ctx0" brushRef="#br1" timeOffset="120732.3453">11438 11131 364 0,'-12'3'137'0,"12"-3"-74"0,-5 0-49 16,5 0 31-16,0 0-19 15,0 0-4-15,2-3-16 16,1 0-3-16,3 1-3 16,0-1 0-16,12-2 0 0,-3 0 0 15,15-3 0-15,-6 0 0 16,8 0 0-16,-5 0-29 15,3 0-13-15,-3 3-14 16,0-1-3-16,-4 4-21 0,1 7-7 16,-3-2-26-1</inkml:trace>
  <inkml:trace contextRef="#ctx0" brushRef="#br1" timeOffset="121123.0164">11840 11200 248 0,'-6'5'93'0,"6"-5"-50"0,-9-3-24 0,9 3 29 15,0-5-15-15,0 0-1 16,0-6-13-16,0 3-1 16,3-5-11-16,0 3-2 0,3-9 1 15,0 3-5-15,3 0-1 16,0 0 0-16,3 3 2 16,0 0-3-16,0 5 0 15,-3 3 3-15,3 5 3 16,-3 0 4-16,-1 8 5 0,-2-3 1 15,-3 11 0-15,-3 0-1 16,-6 5-1-16,3-3-5 16,-8 11 0-16,2-5 4 15,-3 11 4-15,-12 12-6 16,6-20-3-16,3-6-4 16,-6-3 0-16,3-2-4 15,-2-10 0-15,2-1-4 16,0-10 1-16,3-1-5 15,3-7-1-15,3 0-9 16,3 0-2-16,0 2-18 16,6-5-5-16,6-5-23 0,3 3-10 15,0-1-61 1</inkml:trace>
  <inkml:trace contextRef="#ctx0" brushRef="#br1" timeOffset="121779.337">11929 11094 204 0,'-2'-8'77'0,"2"8"-42"0,2-16-30 0,-2 14 17 15,3-6 5-15,0 0 8 16,0-3-3-16,0 3 1 0,3-5-19 16,0 2 12-16,3-2 6 0,-3 3-1 15,0 2 2-15,0 0-8 16,0 2-3-16,-3 1-6 16,0 2 0-16,0 1-7 15,-3 2-3-15,3-3-1 16,0 3-1-16,-3 0 0 15,3 3 0-15,0-1 6 16,-3 4 6-16,0-1-8 16,0 6-2-16,0-3-2 0,0 5 0 15,0-3-5-15,-3 9-1 16,0-3 3-16,-3 5 3 16,3-3-3-16,-3 4-3 15,0-4 1-15,0-2 0 16,3-3 3-16,0 0 3 15,0-2-4-15,0-3-3 16,0 0 3-16,3-5 3 16,0-1-1-16,6-7 0 15,0 0 1-15,6-14 0 16,-3 3 0-16,6-8 0 16,-3 6 2-16,9-6 3 15,-4 3 0-15,4 2 0 16,-3 3-5-16,0 3-3 15,3 3 2-15,-6 2 0 0,0 0-1 16,-3 5 1-16,-1 1-4 16,-2 2-2-16,0 0-12 15,-3 2-5-15,0 1-27 16,-3 7-12-16,-3-2-86 16,-6 11-36-16,0-3 30 15</inkml:trace>
  <inkml:trace contextRef="#ctx0" brushRef="#br1" timeOffset="122685.6819">12564 10819 160 0,'8'-24'63'0,"-8"24"-34"0,30-13-1 0,-24 10 27 15,3-5-4-15,-3 0 2 16,3 0-12-16,0 0-5 15,0 3-20-15,-3 0 5 0,-3 5 3 16,0 0-8-16,-3 10-2 16,0-2-6-16,-9 21-3 0,3-2-2 15,-12 13 0-15,0-3-2 16,-12 0-1-16,7-6 7 16,-7 4 3-16,3-6 3 15,3-5 5-15,6-3-6 16,3-3-2-16,4-2-3 15,16-2-2-15,-2-1-1 16,18-3 2-16,-3-2-1 16,15-2 2-16,-6-1-2 15,17-3 2-15,-5 1-6 16,12-3-3-16,-10 0-15 0,4-3-4 16,-9 1-24-16,-4-6-12 15,-5 3-33-15,-9-6-16 16,-3 0-34-1</inkml:trace>
  <inkml:trace contextRef="#ctx0" brushRef="#br1" timeOffset="122888.827">12715 10747 276 0,'-15'-5'104'0,"15"5"-56"0,-9 5-25 0,9-5 31 16,-2 6-8-16,-1-1 0 15,-3 8-20-15,0-2-7 16,-3 31-12-16,3-7-1 0,-6 20 1 15,3-10-3-15,-3 19-3 16,3-12 0-16,0 12-1 16,0-11 0-16,3 2 0 0,3-7-29 15,3-3-13-15,0-5-55 16,6-9-24-16,0-4-15 16</inkml:trace>
  <inkml:trace contextRef="#ctx0" brushRef="#br1" timeOffset="123420.1358">12799 11380 316 0,'-21'-3'121'0,"21"3"-66"0,-9-13-29 0,9 10 34 16,-3-2-26-16,3 0-6 16,0-14-17-16,0 3-5 15,9-10-4-15,-3 2 1 0,6-16 2 16,-3 6-2-1,6-19-2-15,-4 8 2 0,1-3 0 16,-3 9-1-16,0-6-2 16,0 5 1-16,-3 3 1 15,0 3 3-15,0 4 4 16,0 7 2-16,0 7 3 16,-3 3-7-16,3 15-2 15,-3-2-3-15,3 16 1 16,0-3 0-16,3 30 1 15,-3-6-2-15,3 13 1 16,-1-5-2-16,4 13-1 16,-3-8 1-16,0 9 1 15,0-12 5-15,0-2 4 0,-3-5 0 16,0-6 3-16,0-5-5 16,0-5-1-16,0-3-2 15,0-7 1-15,0-4-2 16,3-26 2-16,-3 0-4 15,3-21 0-15,-1 6 1 16,4-35 0-16,-3 10-5 16,9-29-1-16,-3 14-10 15,3-24-5-15,3-67-13 16,-9 30-4-16,-12 2-17 16,-9 6-6-16,-3 7-57 0,0-2-24 15,0 3-7 1</inkml:trace>
  <inkml:trace contextRef="#ctx0" brushRef="#br1" timeOffset="146515.1483">8759 9999 92 0,'-26'18'35'0,"17"1"-18"0,-6 15-20 0,6-15 6 16,-6 12-1-16,-3 6 3 15,-9 8 0-15,-8 11 0 16,-4-3 10-16,3-3 7 16,1-5-11-16,5-5-4 15,9-8-13-15,12-6-6 16,6-8-45-16,12-7-20 16</inkml:trace>
  <inkml:trace contextRef="#ctx0" brushRef="#br1" timeOffset="146812.0587">9078 9880 12 0,'3'-11'8'0,"0"11"-4"0,-3 0 6 15,0 0 7-15,0 3 10 16,-3 5 8-16,-3 7-18 15,-3 9-7-15,-6 16 8 16,-12 13 7-16,-11 2-10 16,-19 6-6-16,-2 11-5 15,5 10-4-15,3-3 1 0,-2-7 14 16,2-9 7-16,4-5-10 0,5-7-5 16,12-9-6-16,9-8-2 15,9-7-12-15,12-9-7 16,9-7-49-1</inkml:trace>
  <inkml:trace contextRef="#ctx0" brushRef="#br1" timeOffset="147108.9666">9277 9977 48 0,'15'-13'19'0,"-12"8"-10"0,3 5-9 0,-6 0 5 16,3 0 23-16,-3 5 13 0,-6 6-16 15,-9 10-6-15,-11 16-10 16,-10 11-4-16,-6 10-2 16,-5 16 0-16,-10 19-2 15,-9-6-1-15,-11 5 3 0,3 6 2 16,14-2 2-16,4-6-3 15,23-40-3-15,6-8 0 16,0 6-1-16,-2 13-25 16,14-16-49-1,12-14-2-15</inkml:trace>
  <inkml:trace contextRef="#ctx0" brushRef="#br1" timeOffset="147405.8705">9435 10126 16 0,'3'-19'8'0,"0"9"-4"0,-3 4 28 0,0 6 17 16,0 3-23-16,0 2-9 16,-3 11-9-16,-3 8-1 15,-12 10-4-15,-11 14-2 16,-16 23 2-16,-15 17 0 15,-2 4 1-15,-13 19 0 16,-23 11 6-16,3-3 6 16,41-42-6-16,13-14-1 0,-16 17-5 15,7-11-1-15,-4 5-1 16,9-11-2-16,10-5 1 0,5-7-15 16,18-14-3-16,0-6-44 15</inkml:trace>
  <inkml:trace contextRef="#ctx0" brushRef="#br1" timeOffset="147702.7762">9468 10462 112 0,'-15'10'44'0,"9"3"-24"0,-6 11-4 0,9-11 16 15,-9 11-15-15,-6 5-7 16,-14 16-6-16,-16 16-4 16,12-5 1-16,7-9-1 0,-22 33 2 15,9-11 1-15,-32 31 1 16,11-13-2-16,-8 25 1 16,8-17-2-16,-11 13-1 15,11-12 1-15,-2 7-1 16,8-16-3-16,10-5 0 15,8-13-20-15,27-19-10 16,3-8-34-16</inkml:trace>
  <inkml:trace contextRef="#ctx0" brushRef="#br1" timeOffset="147984.0565">9441 10975 140 0,'-6'3'52'0,"3"-3"-28"0,-3 10-19 16,0 3 11-16,-3 1-9 15,3-4-4-15,-14 22-2 0,2-6 1 16,-24 33-1-16,6-9-1 0,-14 29 3 16,8-13-2-16,-29 32-1 15,11-13 1-15,-5 16-1 16,8-17 0-16,0 3 0 15,13-12-3-15,2-7 2 16,6-9-4-16,16-12-1 16,2-4-61-1</inkml:trace>
  <inkml:trace contextRef="#ctx0" brushRef="#br1" timeOffset="148265.3334">9438 11263 132 0,'-9'21'49'0,"9"-21"-26"0,-18 64-25 16,0-35 11-16,-2 0-4 16,2-5 2-16,-24 32-2 15,6-6 2-15,-11 24-4 16,8-13 5-16,-20 26 2 0,8-13-1 15,-9 8 0-15,10-10-5 16,-1 2-1-16,10-11-1 16,8-5-2-16,6-10-2 15,12-14 1-15,3-4-54 16,30-23-45-16,-3 1 29 16</inkml:trace>
  <inkml:trace contextRef="#ctx0" brushRef="#br1" timeOffset="148499.7343">9560 11613 104 0,'-33'10'41'0,"33"-10"-22"0,-26 32 4 0,23-29 18 16,-9 28-4-16,0-4-2 15,-18 20-11-15,3-7-4 16,-17 24-12-16,5-12-5 0,-3 9 0 15,7-8-4-15,-1 5 0 16,6-7 1-16,6-1 2 16,3-8-3-16,7-5 0 0,2-5-39 15,12-13-15-15,0-3-33 16</inkml:trace>
  <inkml:trace contextRef="#ctx0" brushRef="#br1" timeOffset="148734.1392">9614 11978 148 0,'-27'42'57'0,"27"-42"-30"0,-48 66-16 16,42-58 15-16,-9 24-6 0,4-3-1 16,-10 11-11-16,3-6-3 15,-3 11-3-15,3-8-2 0,3 5 1 16,3-7-4-16,6-9 2 15,3-2-26-15,9-13-11 16,0-3-32 0,6-16-24-16,-3 0 41 15</inkml:trace>
  <inkml:trace contextRef="#ctx0" brushRef="#br1" timeOffset="158056.1318">13888 8467 192 0,'-9'-16'74'0,"9"16"-40"0,-6-16-13 0,6 13 22 16,0-7-6-16,0 2-2 15,-3 0-2-15,0 0 1 16,0 3-18-16,0-1-3 0,-6 14-1 15,0-2-5-15,-8 17-2 16,2-1 4-16,-9 7 4 16,6-6-7-16,-3 12-3 15,3-6-2-15,3 3-1 16,4-6 0-16,5 3 0 16,0-5-3-16,12-5 2 0,0-4 1 15,8-7 0-15,-2 0 2 16,6-10 1-16,-3-1-4 15,6-13 1-15,-3 3-2 16,3-16 0-16,-4 2-5 16,4-12 0-16,-3 4 3 15,-3 1 2-15,-3 5 2 16,-6 5 0-16,0 3 0 16,-3 8 0-16,0 2 0 15,-3 22 0-15,0-3 2 16,-3 18 1-16,0-5-1 0,-3 11-2 15,3-6 1-15,0 6-1 16,0-5-3-16,3-1 0 16,0-5 2-16,3-2 0 15,0-3 1-15,3-8 0 16,0-1 0-16,9-12 2 16,-3 0-8-16,8-11-3 15,-2 3-6-15,3-16-4 16,-3 5 0-16,0-13 1 15,-3 5 3-15,0 3 4 16,-3 5 7-16,-4 3 4 16,1 5 1-16,-3 8-1 15,0 0 7-15,-3 16 3 16,0-3-1-16,0 17 0 16,0-4 1-16,-6 6 4 15,3-3 1-15,-3 11 3 0,0-6 3 16,0 3 4-16,0-5-11 15,3 0-3-15,0-3-5 16,6-2-1-16,-3-3-1 16,9-11 0-16,-3 0-2 15,9-15 1-15,-3-1-2 16,3-18-1-16,5-21 1 16,1 2-1-16,3 0 0 15,-6 11 2-15,-3 6-12 16,-3 4-3-16,-3 9-3 15,-3 2 0-15,-1 5 2 0,-2 3 3 16,0 3 5-16,0 2 3 16,0 9 2-16,0 2 1 15,3-3-3 1,0 3 2-16,0-3 1 0,0 0 0 16,3 1 0-16,0-4 0 15,3-4 0-15,0-1 0 16,-1-5 0-16,1 0 2 15,0 0-3-15,0 0 0 16,-3 0 1-16,-3 0 0 16,0 0 2-16,-3 0 1 15,-6 3-1-15,-3 3 1 16,-3 2-2-16,-6 2-1 16,-6 3 1-16,-6 3-1 15,-3 8-3-15,1 8 2 0,-1 5 1 16,9-5 0-16,3-3 6 15,0 6 4-15,3-4-5 16,0 4-1-16,4-3 0 16,5 0 0-16,0-3-5 15,6-3 1-15,0-2 0 16,5-5 2-16,1-3 1 16,12-8 1-16,-3 0-2 15,6-8 1-15,-3 0-7 16,6-8 1-16,-4 3-10 15,4-14-2-15,6-12-1 0,-6-6 2 16,-4 7 6-16,-2 4 2 16,-6 5 4-16,-3 5 1 15,0 6 1-15,-3 7 0 16,-3 8 0-16,-3 14 2 16,-3 13 5-16,-3 0 6 15,3-6-5-15,-3 14-2 16,0-6 5-16,-3 6 3 15,0-5-1-15,3-1 2 16,0-2-8-16,3-6-2 16,0-2-3-16,0-8-2 15,0 0 1-15,6-13-1 16,0 0 4-16,3-11 2 16,9-13-11-16,0-1-6 15,2 1-11-15,7 3-1 16,0 2-6-16,0 6 1 0,0 2 6 15,-1 8 3-15,-2 0-10 16,0-3-7-16,-3 3 15 16,-6-5 7-16,0 2 9 15,-3 1 5-15,-4-1 3 16,-2 1 3-16,-3 2-3 16,0 2-2-16,-3 1 8 15,-6 3 4-15,-3 2 5 16,-2 2 1-16,-4 1-4 15,-3 5 1-15,-3 5 4 16,-6 11 2-16,0 5 0 16,10-5 1-16,2-3-2 0,0 5-1 15,3-4-6 1,0 1-4-16,3-4-5 0,6-1-2 16,0-2-1-16,9-8-2 15,0 0 1-15,12-8-1 16,-3 0-5-16,9-10-1 15,8-14-11-15,1-5-1 16,-3-3 0-16,-3-5 3 16,-7 5 4-16,-5 3 2 15,-3 3 8-15,-3 4 2 16,-3 6 1-16,-3 6-2 16,-6 5-2-16,-3 7 1 15,0 9 3-15,0 7 3 16,0 9 0-16,0 2 2 0,0 0-2 15,6-10 2-15,0-4-2 16,3 4 0-16,0-3-6 16,6-3 1-16,0 0 0 15,3-7 0-15,-3-4 0 16,6-4 0-16,6-6-3 16,0-6 2-16,-1-4-1 15,1-6-2-15,-3-2 0 16,0-1 3-16,-3 3-2 15,-6 1 1-15,-6 1 2 16,-6 4 2-16,-3 5-1 0,0-1 2 16,-3 12-4-16,-3 4 0 15,0 6 3-15,0 8 3 16,0 3-7-16,0 5 0 16,1-1 6-16,2 1 7 15,3-3-3-15,3-7-2 16,0-4-3-16,3 1-3 15,0-3-2-15,6-6 1 16,3-2 1-16,2-8 0 16,4-2-11-16,3-6-5 15,3-3-1-15,3 1 2 16,-3-1-15-16,-3 3-6 16,-1 1 19-16,-2 1 9 15,-3 4 10-15,-3 2 7 16,0 5 10-16,-3 6 8 15,-6 5-8-15,-3 13-3 0,-3 13-5 16,0-5 0-16,3-5-2 16,-12 21 2-16,3-8-8 15,-8 27-2-15,2-9-1 16,-6 17 0-16,6-11 11 16,-12 13 7-16,6-11-7 15,-5 9-3-15,2-14-3 16,-3-8-1-16,3-5-5 15,-5-16 1-15,5-5-11 16,-3-24-5-16,3 0-3 16,0-37 1-16,4 5 3 0,2-26 4 15,3 8 5 1,6-8 3-16,3 5 2 0,15 2 1 16,-3 9 0-16,24 0 0 15,-3 5 4-15,11 2 2 16,22-12 0-16,-1 7 1 15,10 8-2-15,-1 6 2 16,-5 5-4-16,-6 2 0 16,-7 3-1-16,-5 3 1 15,-6 2-2-15,-7 1 2 16,-5-1-2-16,-3-2-1 16,-3-3 1-16,-3-2 1 15,-3 2-1-15,-3-3 2 16,-4 1-2-16,-2 2-1 15,-3 0 1-15,-3 0-1 0,1 8-5 16,-4 5 1-16,-3 6 0 16,-3 5-1-16,-3 13 4 15,-3 6 0-15,-3 7 14 16,6-7 6-16,3-4 2 16,-3 4-1-16,4-3-2 15,5 5-1-15,0-5-5 16,9-1-2-16,0-2-4 15,9-5 1-15,-4 0-2 16,7-8 0-16,-3 0-3 16,6-11-2-16,-3 3 3 0,3-7 0 15,-3 1-6-15,0-7-2 16,-3 2-16-16,-1-4-6 16,1-7-30-16,-3 7-14 15,-3-1-99 1</inkml:trace>
  <inkml:trace contextRef="#ctx0" brushRef="#br1" timeOffset="160134.4755">15784 7895 136 0,'9'-21'52'0,"-6"13"-28"0,0 0-2 15,-3 8 23-15,0 0-10 16,0 0-2-16,0 8-8 16,-3 8-4-16,-3 18-11 15,-6 19-2-15,0-13 2 0,3-6-2 16,-9 32 1-16,4-10-1 0,-10 15 2 16,6-10 6-16,-3 8 4 15,3-13-6-15,3-6-1 16,3-5-7-16,7-11-4 15,2-2-1-15,11-19-1 16,-2 1-3-16,12-20 2 16,-3 4-1-16,3-22 0 15,-3 5 4-15,-9-7 1 16,0 2-1-16,-12 5-2 16,0 4-2-16,-12 15 1 15,0 0-1-15,-3 13 0 16,3-3 2-16,-2 14 0 15,2-5-3-15,3 7 2 16,3-5-1-16,3 3 0 16,0-3-14-16,9-2-4 0,0-3-32 15,15-3-12-15,-3 0-52 16</inkml:trace>
  <inkml:trace contextRef="#ctx0" brushRef="#br1" timeOffset="160868.933">15951 8573 228 0,'0'-14'88'0,"0"14"-48"0,0-18-25 16,0 12 24-16,3-1-17 15,0-1-4-15,3-6-16 16,0 4-4-16,12-9 1 16,-4 3 0-16,13 3 1 0,-3 3 0 0,3 2 2 15,-3 0-3-15,2 13 0 16,-5 0 1-16,-3 9 2 15,-3-4-1-15,-6 11 2 16,0-2 0-16,-12 2 3 16,0-3 8-16,-15 4 5 15,3-4 2-15,-15 1 2 16,4-3-9-16,-4-3-1 16,3 0-5-16,0-5-3 15,6-3-5-15,4-5 0 16,2 0-5-16,6-10-1 15,3 2-2-15,12-13 0 16,-3 2-13-16,21-10-4 16,-4 5-9-16,13-2-2 0,-3 2 4 15,3 0 3-15,-4 6 7 16,1 2 6-16,-6 2 9 16,-3 6 6-1,-3 3 15-15,-3 16 8 0,-4-3 6 16,-5 10 6-16,0-2-8 15,-6 11-1-15,0-4-3 16,-3 6 1-16,0-5-7 16,0 3-1-16,0-3-12 15,3-3-1-15,0-3-2 16,6-7 0-16,-3-1-3 16,6-12 2-16,0-1-10 0,9-13-5 15,-3 3-6-15,12-21-1 16,-3 5 4-16,8-9 3 15,-8 7 10-15,3-4 3 16,-6 6 3-16,-3 5 2 16,0 6 3-16,-10 10 2 15,1 0 3-15,-6 16 1 16,0-3-1-16,-9 19 1 16,3-3-6-16,-3 6-1 15,0-4 0-15,4 1 0 16,-1-5-5-16,8-1-1 15,-2-2 1-15,12-8 0 16,-3 0-30-16,12-16-14 16,12-16-17-16,-1-10-5 15,1-8-34-15</inkml:trace>
  <inkml:trace contextRef="#ctx0" brushRef="#br1" timeOffset="161150.1819">17055 7890 252 0,'0'0'93'0,"-12"5"-50"0,-3 11-33 16,9-3 23-16,-6 14-14 16,-5 12-1-16,-10 9 3 15,-12 8 3-15,3 4-12 16,-2 17-2-16,14-24 0 0,3-8 14 16,0 13 7-16,3-10-16 15,1 2-6-15,2-7-6 16,6-6 0-16,0-6-4 0,9-4-2 15,0-6-1-15,12-16 0 16,-3 1-11-16,17-17-5 16,-5 3-14-16,6-16-3 15,9-15-25-15,-12 1-10 16,-13 1-50 0</inkml:trace>
  <inkml:trace contextRef="#ctx0" brushRef="#br1" timeOffset="161353.3668">16624 8358 312 0,'-54'11'118'0,"36"-6"-64"0,-3 0-28 0,15-5 34 16,3 0-23-16,0 0-2 15,15 0-12-15,6-2-13 16,9-4-6-16,0 1-1 0,8 0-2 16,13 0 2-1,6-1-2-15,2 1 2 0,1-3-2 16,-7 3-1-16,-8-1-19 15,-6 1-10-15,-7 0-32 16,-5 0-13-16,-3-1-85 16</inkml:trace>
  <inkml:trace contextRef="#ctx0" brushRef="#br1" timeOffset="163864.6704">14198 9223 104 0,'6'-45'41'0,"5"35"-22"0,-2-3 28 0,-3 7 30 15,-6 1-14-15,0 2-4 16,0 3-25-16,-6 3-11 16,3 8-14-16,-3 10 3 0,-5 16 3 0,-7 8-5 15,3-11-3-15,3-5 0 16,-12 19 0-16,3-8 1 15,-3 13 2-15,4-9-1 16,2 4 0-16,3-8-5 16,6-3-3-16,3-5-5 15,15-17 0-15,0 1 4 16,12-21 2-16,-3 0-7 16,-1-16-2-16,-2 2 4 15,-6-5 3-15,0 0 1 16,-12 1 2-16,0 1-4 15,-15 4 0-15,3 2-1 0,-5 5 0 16,2 1 0-16,0 2 0 16,3 3 0-16,6 2-2 15,0 0 0-15,18 1 3 16,-3-1-22-16,12 3-9 16,-3 0-6-16,12 3-2 15,-7-1 11-15,7-2 7 16,-3 0 11-16,-3-2 6 15,-3-1 6-15,-3 0 4 16,-3 3 44-16,-4 0 20 16,-2 0-13-16,0-2-8 15,-3 2-23-15,0-3-11 16,0 1-11-16,3-4-4 16,3 4-3-16,6-6 3 15,-3 0 0-15,12 2 3 0,-3 1-1 16,5 2-1-16,-2 1 1 15,0 2-1-15,-3 0 0 16,-6 5 0-16,-3 0 2 16,-12 9 3-16,0-1-2 15,-15 13-2-15,3-5 6 16,-9 3 5-16,3-3 0 16,-3 3 1-16,3-3-3 15,-5-10-1-15,2-3-8 16,0-11 0-16,3 3-3 15,3-10 0-15,3 4-3 0,12-12-1 16,0 2-35-16,9-10-13 16,12-22-117-1</inkml:trace>
  <inkml:trace contextRef="#ctx0" brushRef="#br1" timeOffset="164583.4974">15305 9234 260 0,'-18'-16'96'0,"9"0"-52"0,-6 6-21 0,3 4 31 16,-3 1-21-16,-2 2-7 16,-4 3-9-16,-3 16-1 15,0 5-9-15,-3 9 0 0,7-7 0 16,2-4 3-16,-6 5 4 15,3-6-6-15,0 6 0 16,3-3-6-16,6 3-4 16,0-5-2-16,12-1 0 15,0-2 0-15,12-3 3 16,0 0 0-16,6-2 1 16,-3-3 2-16,6 0 1 15,-3 0-1-15,-3 2-2 16,-3-2 3-16,-7 3 2 0,1-3 7 15,-12 10 4-15,1-2 1 16,-10 11-1-16,0-6 0 16,-15 3 0-1,3-3-8-15,-9-5-3 0,4-3-3 16,-1-5-2-16,6 0-10 16,6-8-6-16,4 0-25 15,11-11-9-15,0 1-23 16,23-6-8-16,-2 3-52 15,18-3-40 1,-3 2 77-16</inkml:trace>
  <inkml:trace contextRef="#ctx0" brushRef="#br1" timeOffset="164771.0247">15358 9559 232 0,'-5'16'88'0,"5"-16"-48"0,-9 16-12 0,9-16 30 15,-6 11-17-15,3-1-6 16,-6 9-16-16,-3 7-5 15,6-10-8-15,0-3-6 0,3 1-1 16,0-1-12-16,3-8-5 16,0-5-30-16,6-8-14 15,0 0-58 1,3-13-36-16,0 3 71 16</inkml:trace>
  <inkml:trace contextRef="#ctx0" brushRef="#br1" timeOffset="164896.0322">15385 9446 300 0,'-3'-8'112'0,"3"8"-60"0,-6-3-43 0,6 0 27 0,0 3-22 16,0 0-7-16,3-2-5 16,0 2 0-16,3-3-1 15,6-2-14-15,0 0-4 0,-3-1-59 16,3 1-26-16,3-3-15 16</inkml:trace>
  <inkml:trace contextRef="#ctx0" brushRef="#br1" timeOffset="166568.2143">14367 10210 272 0,'6'-5'101'0,"-6"5"-54"0,30 5-39 15,-24-5 24-15,6 0-20 0,0 0-4 16,9 0-5-16,-4 0-3 16,10-2 1-16,-3 2 1 0,0-6 3 15,-3 4-40-15,0-4-18 16,-4 1-72-1</inkml:trace>
  <inkml:trace contextRef="#ctx0" brushRef="#br1" timeOffset="167068.1098">14543 10046 192 0,'-21'-5'74'0,"21"5"-40"0,-9-3-13 0,9 3 22 16,-3 3-15-16,3-3-3 15,-3 8-9-15,3 0 0 16,-3 10-9-16,0-2 9 0,-6 8 6 16,3-5-2-16,-9 7-2 0,4-2-6 15,-1 2 0-15,0-2-3 16,0 5 0-16,3-8-5 16,0-2-1-16,3-3-1 15,3-6-2-15,3 1-2 16,9-6-1-16,0 1 2 15,12-6 2-15,-3 0-2 16,8-3 0-16,-2 0 3 16,3 1 1-16,-6 2-4 15,3 2-1-15,-4-2 3 16,-2 8 1-16,-3-3 0 0,-3 14 1 16,-3-3 2-16,-6 8 2 15,0-6 5-15,-9 9 3 16,3-6-2-16,-15 3 0 15,3-3-5-15,-17 0-3 16,5-3 0-16,-9-2 1 16,6-2-3-16,-2-4-2 15,5-2-3-15,3-5 1 16,3-1-6-16,3-4-3 16,3-1-21-16,6-5-10 15,1 0-20-15,11-5-10 16,0 0-45-1,20-3-47-15,-5 3 60 16</inkml:trace>
  <inkml:trace contextRef="#ctx0" brushRef="#br1" timeOffset="167458.775">14716 10520 268 0,'-21'-8'101'0,"21"8"-54"0,-9-11-44 16,9 9 23-16,0-6-11 16,0 0 2-16,6-11-12 15,0 3-3-15,6-7-2 16,0 4 0-16,14-2 0 0,-5 2-3 0,9 4 2 16,-6 1 3-16,3 4 1 15,-4-1-1-15,1 8-2 16,-6 1 3-16,-3 7 0 15,-3 0-1-15,-6 11 1 16,0-2 7-16,-9 9 3 16,0-4 0-16,-12 5 2 15,3-3-2-15,-9 0 2 16,3-2-2-16,-6-6 0 16,4-3-5-16,-1-4 0 15,3-1-7-15,3-8-1 16,3 1-11-16,3-9-5 15,0 3-43-15,9-8-16 16,0 0-72 0</inkml:trace>
  <inkml:trace contextRef="#ctx0" brushRef="#br1" timeOffset="167630.6976">15162 10276 320 0,'-15'8'121'0,"15"-8"-66"0,-6 3-64 16,6-3 18-16,0 0-12 16,0 0 0-16,6 3-97 15,-3-1-43-15,12 4 37 16,-3-4 19-16</inkml:trace>
  <inkml:trace contextRef="#ctx0" brushRef="#br1" timeOffset="167802.6243">15207 10411 316 0,'-39'-2'121'0,"39"2"-66"0,-3 8-62 0,3-8 19 15,3 0-13-15,-3 0-1 16,12-6-10-16,-3 4-3 16,12-4 8-16,-3 1-54 0,5-3-21 15,-2 3-26 1</inkml:trace>
  <inkml:trace contextRef="#ctx0" brushRef="#br1" timeOffset="167990.0987">15522 10224 296 0,'-6'-3'110'0,"6"3"-60"0,3-5-36 16,0 2 26-16,3-2-13 15,6-3-3-15,6 0-14 16,6-3-4-16,6 3-4 15,2 0-2-15,-2 3 3 0,-3 0-13 16,0 2-3-16,-1 0-47 16,-5 3-20-16,-3-5-56 15</inkml:trace>
  <inkml:trace contextRef="#ctx0" brushRef="#br1" timeOffset="168474.5653">15668 10036 244 0,'-27'-14'93'0,"12"14"-50"0,-5 35-28 0,17-33 24 15,0 9-6-15,0 0 1 16,-3 10-13-16,0-5-3 16,-3 10-10-16,3-5 4 0,-3 8 1 15,3-2-2-15,0 2 1 16,0-8-9-16,3 0-2 15,0-2-3-15,6-6 0 16,0-2 2-16,6-6 0 16,-3 0 0-16,12-2 0 15,0-3-3-15,5-3 2 0,-2 3 1 16,6 0 2-16,-3 0-1 16,0 0 2-16,-3 0-2 15,-1 3-1-15,-2-3 3 16,-3 5 0-16,-3-2-1 15,-3 10 1-15,-3-2 4 16,-9 7 4-16,0-2 0 16,-12 0 1-16,3 0-4 15,-18 0 0-15,7-3-1 16,-10 0 1-16,6-2-4 16,-3-1-3-16,6-2 0 15,4-3 1-15,2 1-12 0,3-12-6 16,3 1-22-16,6 5-11 15,3 0-38-15,9-10-17 16,0-1-29 0</inkml:trace>
  <inkml:trace contextRef="#ctx0" brushRef="#br1" timeOffset="169130.8586">15942 10351 288 0,'-9'-3'107'0,"9"3"-58"0,3-11-44 0,-3 9 24 15,3-6-14-15,0 2-1 16,6-4-8-16,-3 2-4 16,9-5-1-16,-3 2-1 0,5-5 0 15,10-8 0-15,-9 11 2 16,0 5-3-16,3-2 0 15,6 2 1-15,-10 8 0 16,-2 0 0-16,0 5 0 16,-3 0 2-16,-3 6 1 15,0-1-1-15,-9 12 1 16,0-7 7-16,-9 12 3 16,3-3 5-16,-9 2 1 0,3-2-2 15,-9-3 0-15,4-5-7 16,-4-5-4-16,3-1-3 15,0-7 0-15,3 0-4 16,0-11 0-16,3 2-15 16,3-4-4-16,1 2-39 15,2-5-16-15,0 2-74 16</inkml:trace>
  <inkml:trace contextRef="#ctx0" brushRef="#br1" timeOffset="171856.5922">14335 11020 192 0,'-6'-13'74'0,"6"13"-40"0,-6-14-22 15,6 12 19-15,-3-6-14 16,0 0-2-16,0 0 2 15,0 3 1-15,-3-1-9 0,0 4 6 0,-6 2 2 16,0 0-1-16,-6 8 1 16,0 0 2-16,-3 5 0 15,4-3-8-15,-4 6-2 16,3-2-5-16,6 4-1 16,3-2-3-16,6 0-1 15,0-3 1-15,12-2 2 16,-3-1-3-16,9-7 0 15,-3 0 3-15,3-9 1 16,0 1-1-16,2-11-2 16,-2 3 1-16,6-14-1 15,-6 6 0-15,0-3 0 16,-3 3 0-16,-3 3 2 16,0 2-1-16,-3 11-1 15,0-1 1-15,-3 12-1 16,0-1-3-16,-6 21 2 0,3-5-1 15,-3 27 0-15,0-8 4 16,-6 26 1-16,0-8-4 16,-3 16 1-16,0-10 0 15,-6 12 0-15,-3-9 11 16,-3 1 5-16,4-12-6 16,-7-3-3-16,6-8-2 15,-6-11-1-15,3-5-2 16,-2-15 1-16,2-4-2 15,-3-26 2-15,3 3-4 0,3-16 0 16,3 5 3-16,4-5 3 16,-1 5-2-16,9-2-2 15,0 2 0-15,15-3-1 16,0 4-3-16,23-1 2 16,-5 5 1-16,12-2 0 15,-6 5 2-15,5-2 1 16,-5 2-1-16,0 3-2 15,-3 2-30-15,-1 0-15 16,-2 4-35-16,-3-9-12 16,-3 2-37-1</inkml:trace>
  <inkml:trace contextRef="#ctx0" brushRef="#br1" timeOffset="173028.5943">14507 10996 220 0,'-3'0'85'0,"3"0"-46"0,3-5-13 16,-3 2 29-16,0 11-18 16,0 0-4-16,0 11-13 15,0-4-5-15,-6 15-8 16,3-7 4-16,-6 17 4 0,3-6 4 16,-6 9 1-16,4-9-7 15,-4 1-3-15,3-6-5 16,0-6-2-16,3-1 1 15,3-12 2-15,0-2-3 0,9-21-2 16,0 2 0-16,6-12 1 16,-3 1-3-16,8-12 0 15,-2 5 1-15,9-3 0 16,-3 6 2-16,0-1 1 16,-3 3-15-16,0 9-6 15,-4 1-29-15,1 12-10 16,-3-1-19-16,0 8-5 15,-3 1-5 1,-3 7-32-16,0-3 34 16,-3 1 92-16,0 0 47 15,-3 4 26-15,0-1 9 16,0-12-23-16,0 1-8 16,-3-6-23-16,3 1-10 15,0-9-15-15,0 3-5 0,3-5 0 16,-3 2-3-16,6-2-2 0,0 0-3 15,6 0 1-15,-3-1 1 16,6 4 0-16,-4 2 0 16,7 8 2-16,-3 0-1 15,0 5 2-15,-3 0-2 16,-6 9 2-16,-3-1-2 16,-6 5 2-16,0-2 4 15,-9 5 6-15,3-2 8 16,-6 2 7-16,3-2-6 15,-6-3-3-15,4-3-9 16,-4-5-2-16,3 0-6 0,3-6-2 16,3 1-2-16,9-14-2 15,0 3 0-15,6-10 3 16,-3 2-7-16,9-5-2 16,0 2-16-16,9-2-7 15,-4 5 11-15,7-2 5 16,-3 2 8-16,0 3 6 15,-3-1 2-15,-3 7 3 16,-3 1-3-16,-6 6 0 16,0 0 1-16,-6 6 0 15,0-1 8-15,0 11 5 16,0-3 0-16,0 3 2 16,0-3-6-16,0 3-3 15,0-3-3-15,5 0-3 16,-2-2 1-16,9-8-1 15,-3-1 0-15,6-4 2 0,-3-1-1 16,6-8-1-16,-3 1-6 16,3-6-4-16,-3 3-5 15,-1-6-4-15,-2 3 6 16,-3 0 5-16,0 3 3 16,-3-3 3-16,0 3 1 15,0 0 1-15,0 2 6 16,-3 6 6-16,0 0 7 15,0 5 5-15,-3 0-3 16,0 0-1-16,0 0-9 0,0 5-4 16,0 0 2-16,0 6 4 15,0-3-1-15,0 5 3 16,0-2-2-16,0 15 2 16,0-5-6-16,-3 24-3 15,0-8-3-15,-6 19 0 16,0-11-2-16,-6 26 2 15,3-10 0-15,-6 16 1 16,4-8-5-16,-4 2-1 16,3-10 1-16,3 2 2 15,0-10-18-15,3-5-8 16,3-8-31-16,3-17-15 16,0-4-53-16,9-22-23 15,0 1 25 1</inkml:trace>
  <inkml:trace contextRef="#ctx0" brushRef="#br1" timeOffset="173403.6023">15058 11171 316 0,'-6'-16'118'0,"6"16"-64"0,-3-5-23 16,3 2 37-16,0 0-25 15,0 1-7-15,0 2-21 16,0 0-10-16,0-3-3 15,0 3-5-15,3 0 0 0,0 0 4 16,3 0 1-16,0 0 0 16,3 0-2-16,0 0 1 0,3 0-1 15,-4 0 0-15,4 3 2 16,0-1-1-16,-3 4-1 16,0-1 1-16,-3 3-1 15,0-3 0-15,-6 3 0 16,0 0 2-16,-6 0 1 15,0-3-1-15,-3 14 1 16,0-3-4-16,-3-1 0 16,3-1 1-16,-2-1 2 15,-1-3-12-15,0 1-3 16,3-3-40-16,0 0-18 16,0 0-100-1</inkml:trace>
  <inkml:trace contextRef="#ctx0" brushRef="#br1" timeOffset="174059.9579">15460 10933 288 0,'-18'-27'110'0,"18"27"-60"0,-15-29-30 0,12 16 30 0,-3 5-18 16,3 3-6-1,3 7-15-15,6-7-7 16,3 2-6-16,0 6 1 0,0 0 1 16,12-9 0-16,14 1-3 15,-8 5 0-15,-3 0 4 16,0 0 3-16,-3 0 1 15,-7 3 0-15,-5 10-3 16,-9 11 1-16,0-6-2 16,-11 11-1-16,-1-5 1 15,-3 13 1-15,0-5-3 0,0 16-2 16,3-6-14-16,0 3-4 16,3-8-27-16,0 0-11 15,3-5-66 1,0-6-45-16,3-2 74 15</inkml:trace>
  <inkml:trace contextRef="#ctx0" brushRef="#br1" timeOffset="174231.8197">15388 11433 288 0,'-27'0'107'0,"27"0"-58"0,-20-11-33 0,17 8 29 16,3 1-24-16,0-1-8 16,6 0-12-16,0 1-3 15,8-11 1-15,1-1 0 0,3 9 1 16,-3 0 0-16,9-6 2 15,-3 3-21-15,11-13-7 0,-2 5-49 16,6-13-21-16,-3 5-19 16</inkml:trace>
  <inkml:trace contextRef="#ctx0" brushRef="#br1" timeOffset="174700.6462">15808 10832 312 0,'-15'-13'115'0,"12"13"-62"0,-3 0-38 16,6 0 31-16,0 0-23 15,0 0-7-15,0 0-10 16,3 2-5-16,3 1 0 16,0 5-1-16,0 0 0 0,3-3 0 15,0 3 0-15,0 0 0 0,0-5 0 16,0-1 2-16,0 4 1 16,-3-6-1-16,-1 0-2 15,-2 2 3-15,-3 6 0 16,0 3-4-16,0 7 1 15,-3 6-2-15,0-3 0 16,1-2 2-16,-7 10 2 16,3-3-8-16,-6 12-3 15,0-7 0-15,-3 9 3 16,3-6-13-16,-3 1-2 16,3-6-18-16,0-3-5 15,3-5-8-15,0-5 0 16,1-2 17-16,-1-4 8 15,0-2 19-15,-3 0 7 0,3-3 28 16,-3-2 14-16,3 0 8 16,0-1 5-16,3-2-25 15,9 0-9-15,-3 0-13 16,12 0-3-16,-3 0 0 16,9-2 0-16,-3-1-2 15,6-2 1-15,-4 2-2 16,4-5-1-16,-3 0-54 15,3-13-26-15,-3 5-46 16</inkml:trace>
  <inkml:trace contextRef="#ctx0" brushRef="#br1" timeOffset="175075.6906">15954 10866 316 0,'-18'-5'118'0,"15"3"-64"0,0 4-32 0,3-2 31 15,0 0-26-15,0 0-7 16,3 0-13-16,3-2-5 16,3 2-1-16,0-3-1 0,0 0 0 15,3-2 0-15,5 0 0 16,1-1 2-16,0 1 1 16,0 0-21-16,-3-1-10 15,0 1 7-15,-3 0 4 16,-3 2 11-16,0 1 3 15,-3 2 3-15,-6 2 2 16,-3 4-1-16,-3 1 2 0,-3 12 7 16,0 7 5-16,-6 14-7 15,3-13-4-15,3-4-3 16,-3 14 1-16,0-5 1 16,0 11 1-16,3-6-2 15,-3 5-2-15,4-8 1 16,-1 1-1-16,3-4-47 15,0-1-18-15,0-7-84 16</inkml:trace>
  <inkml:trace contextRef="#ctx0" brushRef="#br1" timeOffset="175294.4616">15856 11409 300 0,'-9'2'112'0,"9"-2"-60"0,0-2-36 0,0-1 27 15,3-5-17-15,0 0-2 16,3 3-16-16,-3 0-6 16,5 7-1-16,1 1-1 0,6-8 2 15,-3 2 1-15,6 0 1 16,-3 1 0-16,3 4 2 16,-3 1-52-16,0-6-20 15,-4 1-87 1</inkml:trace>
  <inkml:trace contextRef="#ctx0" brushRef="#br1" timeOffset="179185.3921">16760 10861 112 0,'3'-8'44'0,"0"-2"-24"0,0 15-8 0,-3-5 16 15,0 3 10-15,-3-1 9 16,-3 9-19-16,-2 10-6 16,-4 3-13-16,-3 10-4 0,0-7 1 15,3-6-1-15,-15 11 0 0,3-3-1 16,-14 10 0-16,5-7 4 15,-3 2 3-15,6-4-4 16,1-7-2-16,5-1-2 16,3-9 0-16,3 0-4 15,9-10-2-15,3-3-1 16,18-11 3-16,0 1-2 16,18-6 1-16,-6 2 2 15,11-4 0-15,-5 2 2 16,9-3 1-16,-6 4-4 15,5-9 1-15,10-11 2 16,-12-2 1-16,-13 0 1 0,-14 0 2 16,-9 3-3-16,-6 2 0 15,-8-2 1-15,-1-1 0 16,-9 4 4-16,-3 4 3 16,-3 6 2-16,1 5 3 15,2 11-9-15,6 13-4 16,6 10-2-16,9 17 1 15,12 10 3-15,3-8 2 16,0-8-1-16,6 10 1 16,0-4-6-16,5 7-1 15,-2-5 0-15,6 3 2 16,-6-6 1-16,3-2 3 16,-3-5-5-16,-3-4-1 15,-4-1-40-15,-5-7-15 0,0-1-83 16,-6-6-36-1,0-1 91-15</inkml:trace>
  <inkml:trace contextRef="#ctx0" brushRef="#br1" timeOffset="182564.6861">17311 11017 184 0,'3'-18'71'0,"0"7"-38"0,-3-5-19 0,0 11 22 16,-3-3-5-16,-3 0 2 15,-3 0-10-15,-6 3-4 16,-5 2-11-16,-1 3-1 0,0 6 0 16,0 4-1-16,9 1 1 15,0-3-2-15,0 10 2 16,0-2 2-16,3 3 2 16,1-4-3-16,2 4 0 15,0-3-5-15,3-3-2 16,0-2-3-16,6-3 1 15,0 0 1-15,6-8 0 16,-1 0 0-16,13-8 2 16,-3 0-1-16,6-11 2 0,-3 3-2 15,3-13-1 1,5-13-2-16,-5 7 1 0,-6 6 1 16,-9 16 2-1,-3 8-1-15,0 7-1 16,-6 20 1-16,-3 7-1 15,-3 2 0-15,3-4-3 16,-6 28 2-16,0-7 1 16,-12 16 0-16,3-9 2 15,-5 17 1-15,2-12 12 16,0 7 7-16,3-9-2 0,-9 0 0 16,6-10-7-16,-2-9-3 15,2-4-5-15,-3-14-2 16,3-3-1-16,-6-26-2 15,7 3 1-15,-1-21-1 16,3 5 0-16,9-9 2 16,3 7-3-16,12-9-2 15,0 5-1-15,12-4 3 16,-3 2 2-16,5-8 2 16,-2 5-8-16,18-5-4 15,-6 5-11-15,11-5-2 16,-5 5-13-16,3 3-3 15,-6 5-7-15,-4 0 1 16,-2 3 2-16,0-3 3 16,-6 6 17-16,-3-6 9 0,2-5 8 15,-2 3 5-15,-3 4-1 16,-3 7 0-16,-3 1 21 16,3 6 10-16,-6 6 10 15,0 7 3-15,-3-2-15 16,0 13-4-16,-3-3-8 15,-3 11 0-15,0-3-3 16,-3 11 2-16,3-6-2 16,-9 6 2-16,6-6-4 15,-3 1-1-15,3-6 0 16,0-3 1-16,3-2-5 16,3-13-4-16,0-1-4 0,3-15-1 15,0 3 4-15,6-11 3 16,0 2-3-16,6-7-3 15,-3 4 1-15,6-4 0 16,9-6-13-16,-1 8-5 16,4 11-15-16,-9 8-3 15,-3 2-12-15,0 6-2 16,-3-1 8-16,-4 6 4 16,-2-2 19-16,-3 2 10 15,0 0 9-15,-6 0 3 16,0-3 28-16,-9-3 15 15,3 1 1-15,0-6 0 16,0 1-17-16,1-3-7 16,2-1-11-16,8-2-5 15,-2 0-3-15,9-5-3 16,9 0-2-16,3 2 1 0,0 3 1 16,-6 6 0-16,-3-1 0 15,2 8 0-15,-2-2 0 16,-3 5 2-16,0 0 1 15,-6 5 3-15,0-2-5 16,-9 5-1-16,0-3 9 16,-9 3 3-16,3-3 6 15,-9 0 3-15,4 0-2 16,-10-7 0-16,3-1-8 16,-3-2-4-16,3-1-4 0,3-4-3 15,3-1-2-15,7-5-1 16,-1 0 2-16,9-5 0 15,0 2-10-15,14-5-5 16,1 3-10-16,12-3-1 16,9-8-8-16,-3 3-1 15,-4 3 7-15,-5 2 2 16,-3 5 13-16,-6 1 9 16,-3 4 3-16,-3 4 4 15,-3 7 16-15,-3 3 9 16,0 0-1-16,-3 8 2 15,0-3-3-15,0 6 2 16,0-4-6-16,0 4-3 16,0-3-10-16,0-3-5 15,0-2-2-15,3-3-1 16,0 0 2-16,3-8 1 0,0 0-6 16,5-8 0-16,-2 0-12 15,6-8-3-15,-3 3-7 16,3-3 1-16,9-5 8 15,-6 2 5-15,0 3 7 16,-7 3 2-16,-2 0 4 16,0 2 1-16,-3 3-1 15,0 3-2-15,-6 5 14 16,0 0 5-16,0 3-3 16,0-1 1-16,0 3-10 15,3 1-4 1,0-4-2-16,0 1-1 0,3-3 0 15,3 3 0-15,0-3 0 16,-3 0 0-16,0 0 0 16,0 0 0-16,0 0 2 15,-3 0-1-15,0 0 2 16,3 0-4-16,-6 0-2 16,3 2 2-16,-3 1 0 15,0 0 1-15,-3 7 2 16,0-2 5-16,-9 19 4 15,3-4-4-15,-9 30 1 16,3-8-5-16,-6 19 0 16,3-11-1-16,-2 26-2 15,2-10 1-15,3 13-1 16,3-13-3-16,0 5 0 0,3-11-7 16,0-7-2-16,3-9-26 15,3-12-13-15,0-6-22 16,6-29-7-16,-3 0-47 15</inkml:trace>
  <inkml:trace contextRef="#ctx0" brushRef="#br1" timeOffset="182861.586">18061 11192 304 0,'-3'-19'115'0,"3"19"-62"0,12-21-53 15,-9 16 23-15,6 0-4 0,0-1 3 16,9 4-6-16,-3-1 1 15,3 3-10-15,-4 0 5 0,4 3 1 16,-3-1-2-16,0 4-1 16,-3-1-6-16,0 5-1 15,-3 1-1-15,0 8 1 16,-3-4 0-16,-6 7 1 16,0-4 9-16,-12 6 6 15,3-6-1-15,-12 4 1 16,3-4-6-16,-12-2 0 15,7 0-10-15,-4-5-2 16,3-1-17-16,0-2-4 16,3 0-41-16,1-5-15 15,2-1-100 1</inkml:trace>
  <inkml:trace contextRef="#ctx0" brushRef="#br1" timeOffset="193119.5629">18618 10991 288 0,'-12'-13'107'0,"12"13"-58"0,-3-8-33 0,3 5 27 15,0 0-10-15,0 1-2 16,0 7-17-16,0-2-7 16,3 18-4-16,0-5 0 0,3 21 0 15,0-6-4-15,0 17 1 16,-3-6 13-16,0 6 8 15,0-6 1-15,0 1-1 16,0-9-7-16,3-2-4 16,0-3-5-16,0-8-2 15,-1-5 3-15,7-16 1 16,-3 0-1-16,12-32-1 16,-3 6-1-16,12-27 0 15,-3 8 0-15,8-24 0 0,-5 11-2 16,3-8-2-16,-6 10-2 15,2-5-1-15,-5 8-25 16,-3 3-11-16,-3 8-51 16,0 5-22-16,-3 5-47 15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3:25:40.09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1172 6085 240 0,'-184'-42'90'0,"184"42"-48"0,-84-63-51 16,72 52 14-16,-14-15-7 15,-4 4-2-15,6-15 0 16,3 6 0-16,24-30 3 15,0 13 0-15,33-29 1 0,-3 11-5 0,62-24 1 16,-18 14 0-16,99-1 2 16,-27 13 1-16,95 19 1 15,256-10 2 1,-298 47 3-16,-29 3-2 0,26 36 0 16,129 51-1-16,-96 14 1 15,-68 7 29-15,-51-3 15 16,-36 3 1-16,-35 14-1 15,-42-11-13-15,-48-8-4 16,-26 0 3-16,-51-6 3 16,-39-5-13-16,-26-15-5 15,-34-17-7-15,-20-18-2 16,6-18-5-16,-9-22-1 16,30-13 1-16,20-13 0 15,37 3-2-15,35-6 1 16,29-5-9-16,25-8-3 0,32-13 2 15,18-8 2-15,36-6-6 16,18 4-3-16,-6 15-1 16,44-19 1-16,18 9-1 15,-2 10 2-15,-4 18-13 16,9 20-3-16,-2 12 15 16,-13 11 7-16,-11 5 3 15,-13 6 3-15,-14 4 1 16,-12 4 2-16,-15 2 16 15,-27 11 9-15,-18 13 5 16,-12 5 6-16,-5 8-17 0,-10 5-7 16,-17 19-4-16,5 3 0 15,13 2-1-15,2 14 0 16,16 2-8-16,11 0-2 16,18 3-3-16,12 5 3 15,27-6-2-15,11-9 1 16,13-4 0-16,8-12 0 15,22-9-18-15,14-16-7 16,3-15-15-16,12-11-4 16,10-13-46-16,2-11-20 15,9-8-25 1</inkml:trace>
  <inkml:trace contextRef="#ctx0" brushRef="#br0" timeOffset="2094.006">2791 7840 72 0,'-3'-8'27'0,"3"0"-14"0,0-8 18 0,3 5 19 16,0-5-7-16,0-10-2 16,0-6-1-16,-3-7-1 15,-3 4-21-15,-3 1 16 0,-2 2 6 16,-13 6-5-16,0 4-3 15,-3 12-14-15,-3 10-4 16,3 16-2-16,1 13 2 0,2 16-3 16,-6 10 1-16,0 11 13 15,6 6 6-15,-11 7-14 16,11-5-7-16,3-5-2 16,9-5-1-16,6-9-3 15,9-10-1-15,3-10-3 16,9-12-3-16,0-9-1 15,8-14 3-15,1-11 0 16,9-8 1-16,3-15-3 16,-1-6 2-16,-2 1-1 15,-9 4 0-15,-3 9 4 0,-7 7 1 16,-2 11-1-16,-3 11 1 16,0 16-4-1,0 10 0-15,0 2 1 0,0 1 0 16,0 3 0-16,-3-6 0 15,3-3 0-15,0-5 0 16,-1-5-3-16,-2-5 2 16,-3-6-15-16,-6-5-6 15,0-8 0-15,-6-5 2 16,-6-3 10-16,-5-3 3 16,-13-2 7-16,-15-2 2 15,-2 1 2-15,2 4 0 16,6 2 13-16,7 5 8 15,-1 3-1-15,9 3 0 16,6 2-11-16,9 1-3 0,6-1-8 16,3 1-2-16,9-1 0 15,9 0 0-15,12-2 0 16,8 0 0-16,10-1 0 16,0 4 0-16,-4-4 2 15,-5 1 1-15,-3 0-30 16,-1-3-12-16,-2 0-29 15,-6 0-12-15,-6 3-182 32,3-1 123-32</inkml:trace>
  <inkml:trace contextRef="#ctx0" brushRef="#br0" timeOffset="2609.6324">3062 8043 216 0,'-3'0'82'0,"3"-2"-44"0,-3 2-16 0,3 0 26 15,0-3-10-15,0 0-2 16,-3 3-9-16,0 0-5 16,0 0-12-16,-3 3-2 0,1 2 2 15,-1 1-6-15,0 7-2 16,-3 3 5-16,0 5 5 16,3 5 0-16,0-2 3 15,0 0-6-15,3-3-3 16,0 0-6-16,3-2 0 15,0-3 0-15,3-3 2 16,3-5-3-16,0-3 0 0,3-2 1 16,3-6 0-16,0-5 0 15,-1-2 2-15,4-9-12 16,3-7-6-16,0-6 4 16,0-2 4-16,-3 2 5 15,-3 3 2-15,-3 5 3 16,-6 3 1-16,-3 7-1 15,-3 4-2-15,-6 7 1 16,0 9-1-16,0 4 0 16,3 9 0-16,0 4 0 15,3 4 0-15,3-3 0 16,6-3 2-16,3 0-1 0,0 0-1 16,6-2 1-1,0-1-1-15,-1-5 0 0,1-2 2 16,3-6-3-16,0-2 0 15,0-6-8-15,0-5-4 16,0-5-48-16,2-5-23 16,-5-6-53-1</inkml:trace>
  <inkml:trace contextRef="#ctx0" brushRef="#br0" timeOffset="4141.1749">3643 8104 168 0,'-21'16'66'0,"12"-5"-36"0,-9 7-13 16,6-7 20-16,3-1-6 15,-3 6 2-15,-3 3-17 0,1 2-7 16,2 3-5-16,6 0 14 0,6-3 8 15,6-3-16-15,3 1-4 16,6-1-5-16,-1-2-1 16,4-3-3-16,6-2 2 15,0-6-50-15,-3-2-23 16,6 0-39 0</inkml:trace>
  <inkml:trace contextRef="#ctx0" brushRef="#br0" timeOffset="4234.7746">3798 8247 208 0,'-9'0'77'0,"9"-3"-42"0,-3 1-4 0,3 2 32 16,0 0-35-16,0-6-12 0</inkml:trace>
  <inkml:trace contextRef="#ctx0" brushRef="#br0" timeOffset="4578.567">3792 8215 469 0,'6'-16'2'0,"-1"-2"-3"0,1-3 2 16,0 2 3-16,-3-2-3 15,0 3-3-15,0 4 1 16,0 1 2-16,-3 5 0 16,3 3 2-16,0 8-2 15,0 7 2-15,0 6-2 16,0 8 2-16,0 0-4 16,0 2 0-16,0 1-1 15,0-1 0-15,0-2 2 0,0-3 2 16,3-5 8-16,0-3 3 15,0-5-2-15,3-3-1 16,3-5 0-16,0-8 1 16,3-5-5-16,-1-3-2 15,1 0-2-15,0-2-2 16,3-6 3-16,0-2 0 16,-3-1-4-16,0 3 1 15,0 0-38-15,-1 3-14 16,-2 5-67-1,3 3-52-15,0 5 63 16</inkml:trace>
  <inkml:trace contextRef="#ctx0" brushRef="#br0" timeOffset="4875.5034">4238 8067 280 0,'-6'5'107'0,"3"-2"-58"0,-3 2-40 16,3 1 25-16,0 4-6 15,-3 3 3-15,-3 11-8 16,0 3-2-16,-5 5-12 16,-7 5 1-16,-6 0 1 0,-3 5-6 15,-3 3-1-15,-2-3-2 16,2 1 1-16,6-6-2 0,3-6-1 15,6-7-4-15,7-3-2 16,5-5-50-16,6-10-20 16,0-1-66-1,17-13-38-15,4-5 82 16</inkml:trace>
  <inkml:trace contextRef="#ctx0" brushRef="#br0" timeOffset="5234.9121">4238 8311 264 0,'0'0'99'0,"3"-3"-54"0,0 3-33 0,-3 0 24 15,6-3-21-15,0 3-6 16,3 0-6-16,0 3-3 16,0 0 1-16,-3 2 1 0,-3 0 3 15,-3 3-2-15,-3 0-2 0,-3 11 2 16,-3-4 2-16,-3 4-2 15,-3-1 0-15,0 1 10 16,3-3 6-16,0-3-1 16,0 0-1-16,0-2-3 15,7-3 1-15,2 0-10 16,3-3-3-16,3 0-4 16,2-2 0-16,7 0 2 15,3-1 0-15,3-2 0 16,6 0 0-16,3 0 0 0,0 0 2 15,-1-2-14-15,4-4-7 16,-3 1-54-16,-3-3-25 16,-1-2-40-1</inkml:trace>
  <inkml:trace contextRef="#ctx0" brushRef="#br0" timeOffset="5625.5839">4595 8107 112 0,'9'2'44'0,"-3"1"-24"0,3 2 9 16,-3-2 25-16,0 2-16 16,3 3-6-16,0 6-4 15,0-1 1-15,0 0-15 16,-3 3 10-16,-3 5 5 0,0 3-2 16,-3 2 1-16,-3 6-9 15,0-3-4-15,-3 3 0 16,-6-3 3-16,3-5-8 0,-3-3-1 15,0-5-5-15,0-6-1 16,-6-2-6-16,-3-5-2 16,-2-3-42-16,-1 0-17 15,0 0-86 1</inkml:trace>
  <inkml:trace contextRef="#ctx0" brushRef="#br0" timeOffset="7413.6432">4857 8250 132 0,'6'-6'52'0,"0"1"-28"0,0 0-13 0,0 0 18 16,0 2-4-16,0 0 0 16,0 1 2-16,0 2 0 15,0 0-14-15,0 5 5 0,-3 5 5 16,-3 4-10-16,0 4-2 16,-6 3-7-16,0 1-1 0,-3 1 5 15,0 4 5 1,0-6-1-16,0-2 1 0,0-6-5 15,3-3-3-15,3-4-5 16,3-6 0-16,3-3 0 16,0-8 0-16,3-2 0 15,3-3 2-15,0-2-1 16,3-3-1-16,3-3-2 16,0 5 1-16,-3 3 1 15,-4 3 2-15,1 3-1 16,-3 4-1-16,0 6 1 15,-3 8-1-15,0 8 0 0,0 3 2 16,-3 7-3-16,0 3 0 16,0-2 1-16,0-4 2 15,0-1-1-15,3-4-1 16,0-5-2-16,3-5 1 16,3-5-32-16,3-8-13 15,3-6-83 1</inkml:trace>
  <inkml:trace contextRef="#ctx0" brushRef="#br0" timeOffset="8507.5387">5482 7771 144 0,'3'-5'55'0,"0"-3"-30"0,0 0-14 0,0 2 15 16,0 1 1-16,0 2 1 15,-3 1-2-15,0 2 1 16,0 0-15-16,0 0 4 0,0 5 2 15,-3 3 1-15,-3 5 3 0,-3 6-8 16,-3 7-1-16,0 6-1 16,-2 10 0-16,-1 6-4 15,0 5-3-15,-3-3-2 16,0-2 0-16,0-3-2 16,3-3 2-16,3-5-4 15,1-5-2-15,5-6 2 16,0-5 0-16,3-5 1 15,6-5 0-15,0-6-3 16,3-5 2-16,5-10-32 0,1-6-13 16,0-13-19-16,3-8-7 15,0-8-12 1,0-8-22-16,0-3 39 16</inkml:trace>
  <inkml:trace contextRef="#ctx0" brushRef="#br0" timeOffset="8788.8185">5569 7580 92 0,'6'-23'35'0,"-6"17"-18"0,0-2 2 0,3 3 18 16,-3 0-5-16,0-1-1 15,0 6-13-15,0 0-4 16,2-2-8-16,-2 2 0 0,6 0 4 16,0 2 3-16,0 4 4 15,0 2 2-15,0 8 3 16,-3 7-3-16,-3 14 0 15,0 6-4-15,0 15 1 0,0 5-9 16,0 17-2-16,0 2-3 16,0 2 1-16,0-4-2 15,3-1-1-15,0-5-2 16,3-2 1-16,0-11 1 16,3-11 2-16,0-13-43 15,3-13-17-15,0-11-61 16</inkml:trace>
  <inkml:trace contextRef="#ctx0" brushRef="#br0" timeOffset="9038.8205">5396 8051 304 0,'-15'3'112'0,"15"0"-60"0,0-3-32 0,0 0 32 15,0 0-32-15,3-6-13 16,6 1-5-16,3 0-3 16,3-6 1-16,3 1-3 0,8 2 2 15,4 2 1-15,3 1 0 16,0 5-53-16,-1 3-22 16,-2 2-50-1,3 6-37-15,-6 2 73 16</inkml:trace>
  <inkml:trace contextRef="#ctx0" brushRef="#br0" timeOffset="9476.3679">5810 8117 188 0,'-3'-2'71'0,"3"2"-38"0,0-3-12 15,0 3 22-15,0 0-10 16,0 0-2-16,0 0-5 16,-3 0-1-16,0 3-14 0,0 2-2 0,0 3 1 15,0 0-4-15,0 3 2 16,0 2-7-16,0 0-1 16,0 0 0-16,0-2 2 15,3-1-3-15,0-2 0 16,3 0-1-16,0 0-2 15,3-3 5-15,3 1 1 16,0-1-3-16,3 0 1 16,0 1-2-16,-1-1 0 15,-2 0 4-15,-3 3 1 16,-3 0-1-16,-3 3 1 16,-3-1-2-16,-3 1 2 15,0-3 11-15,-3 0 6 16,1 2-8-16,2-4-4 15,0-4-5-15,-3 1-3 16,0-3-21-16,0-5-11 0,-3-6-99 16,3-2-65-1,-3 0 79-15</inkml:trace>
  <inkml:trace contextRef="#ctx0" brushRef="#br0" timeOffset="10273.3574">6262 8086 96 0,'-6'-6'35'0,"3"6"-18"0,0-5 13 0,3 2 21 15,-3 1-14-15,0 2-6 16,0 0-5-16,0 2-2 16,-3 4-13-16,0 2 2 0,0 2 3 15,0 3-2-15,-2 9 0 16,-1-1-4-16,-3 3 1 16,0 2-2-16,-3 3 0 15,0 0 6-15,3 3 2 16,3-3-2-16,3 3-1 15,3-6-8-15,6-2-4 16,6-3-4-16,3-2 1 0,0-6 1 16,0-2 0-16,0-6 2 15,3-2 1-15,3-6-1 16,-1-2-2-16,1-3-48 16,9-8-22-16,-3 0-62 15</inkml:trace>
  <inkml:trace contextRef="#ctx0" brushRef="#br0" timeOffset="14414.3933">6307 8387 232 0,'0'11'88'0,"0"-11"-48"0,3 10-34 16,-3-7 22-16,6-8-4 16,0 0 1-16,6-1-10 15,-4-2-2-15,4-5-7 16,0-8-2-16,3-6 2 0,0 4-1 16,0-4 0-16,0-7-3 15,0-3 1-15,0 0-4 16,-1 5 0-16,-2 3 1 15,-3 8 2-15,-3 5 1 16,0 3 1-16,0 7-2 0,-3 9 1 16,0 10-2-16,0 14-1 15,-3 2 1-15,3 2-1 16,-3 7 0-16,3-1 0 16,0-3 0-16,0-5 0 15,0-2 6-15,3-9 4 16,-3 1-5-16,3-17 1 15,0-4-1 1,3-6-3-16,-3-11 2 16,0-2-3-16,3-3 2 15,0-5-2-15,2-3-1 16,1 3 1-16,3 0-1 16,0 3-42-16,0 2-19 15,0 3-79-15,9 5-36 16,-1 5 90-16</inkml:trace>
  <inkml:trace contextRef="#ctx0" brushRef="#br0" timeOffset="14680.0867">6860 7964 220 0,'-14'5'82'0,"8"1"-44"0,-6 1-16 16,6 4 28-16,-3 5-15 15,-6 10-5-15,-9 9-11 0,3 2-4 16,0 5-9-16,-2 3-4 0,-1 5-1 16,3 3 1-16,3 0 1 15,-6-2-1-15,3-6-2 16,4-6 1-16,2-7-1 16,6-6-27-16,9-7-75 15,9-14-12 1,3-10 4-1</inkml:trace>
  <inkml:trace contextRef="#ctx0" brushRef="#br0" timeOffset="15023.862">6798 8289 244 0,'0'0'93'0,"3"-2"-50"0,3-1-46 0,0 0 19 0,3 1-12 16,3-1-2-16,0 1-1 15,-1-1 1-15,1 3-1 16,-3 3 2-16,-3 2 2 0,-6 5 0 16,-3 4 0-16,-3 2-3 15,-6-1-2-15,-2 7 1 16,-4-4 1-16,-6 1 21 16,0-1 9-16,6-2-9 15,6-3-3-15,3-2-6 16,3-1-1-16,6-4-10 15,6-4-3-15,6 1-1 16,3-3 0-16,3-3 1 16,6-2 2-16,0 0-1 0,-1-1 2 15,1 1-20-15,-3-3-6 16,0-2-61-16,0-1-27 16,0 0-7-1</inkml:trace>
  <inkml:trace contextRef="#ctx0" brushRef="#br0" timeOffset="15414.5301">7090 8041 256 0,'0'-3'96'0,"6"0"-52"0,0 1-29 16,-1 2 26-16,4-3-15 16,3 0-3-16,3 3-4 15,-3 6-3-15,3 2-8 16,0 5-3-16,0 5-1 0,-3 6 0 16,0 0 0-16,-4 0 4 15,-2 2 3-15,0 6 0 16,-6 0 1-16,-3 0 0 15,-3-1 2-15,-5 4-5 16,-4 4-3-16,-6-4-6 16,0-1 0-16,6-7 2 0,-9 2 3 15,0-3-13-15,4-7-7 16,-1-3-34-16,0-8-14 16,0-8-38-16,3-6-13 15,0-7 0 1</inkml:trace>
  <inkml:trace contextRef="#ctx0" brushRef="#br0" timeOffset="20702.2369">2303 9268 72 0,'-15'-23'27'0,"15"23"-14"0,-11-30 7 0,11 25 16 0,-3-3 7 16,3 3 6-16,-3-3-4 15,-3 0-1-15,0 5-4 16,3 1-3-16,-6 4-20 15,0 14-6-15,0 5 0 0,0-2-7 16,0 15 0-16,-3 22 7 16,6-22 2-16,0-5 0 15,3 1 2-15,0-4-8 16,0-2-4-16,3-6-5 16,3-2-1-16,-3-3 2 15,6-10 0-15,0 0-6 0,6-17-3 16,-3 1-12-16,15-26-4 15,-9 4 7-15,3-2 4 16,-4 5 9-16,-2 3 5 16,-3 5 4-16,-3 9 1 15,0 1 4-15,0 22 5 16,0 21-7-16,0-10-3 16,-3-3-5-16,0 8 1 15,3-6 1-15,6 3 0 16,9 3-44-16,0-11-20 15,-1-10-50 1</inkml:trace>
  <inkml:trace contextRef="#ctx0" brushRef="#br0" timeOffset="21124.1509">2595 8903 280 0,'-6'35'107'0,"6"-35"-58"0,0 10-44 15,0-10 22-15,0 21-13 16,0 1-3-16,3 17 0 16,-3-7 0-16,0 21-5 15,0-8 3-15,0 5 3 0,0-8-6 16,0 1-3-16,0-6-5 16,0-5 1-16,0 2-1 15,3-21 0-15,0-2 2 0,3-14 2 16,3-13-3-16,0 3-2 15,0 0-1-15,9-3 0 16,-1 3 3-16,7 0 2 16,-3 2-2-16,3 6 0 15,-6-1 3-15,0 6 1 16,-4 0-1-16,-8 16 1 16,-6 5 11-16,-6-2 6 15,4-3-6-15,-16 5-3 16,-9 8 0-16,9-13 0 15,3-3-5-15,-3-5-2 16,3 0-4-16,3-8-3 16,1 0-27-16,8-11-10 15,3-7-42-15,9-3-17 16,-6 5-32-16</inkml:trace>
  <inkml:trace contextRef="#ctx0" brushRef="#br0" timeOffset="21280.42">2896 9369 340 0,'-9'48'129'0,"9"-48"-70"0,-18 47-62 16,15-42 22-16,3 9-17 15,-6-4 0-15,0 1-9 16,3-1-3-16,-3-4 6 16,3-1-43-16,-3-16-17 0,3 1-67 15</inkml:trace>
  <inkml:trace contextRef="#ctx0" brushRef="#br0" timeOffset="21421.0559">2809 9073 284 0,'-9'-6'107'0,"9"6"-58"0,0 0-42 0,0 0 26 15,3 3-21-15,0 0-6 16,6-1-31-16,6 4-13 16,0-4-56-16,-3-2-25 15,9-2 27-15,6-1 14 16</inkml:trace>
  <inkml:trace contextRef="#ctx0" brushRef="#br0" timeOffset="21874.2321">3086 8853 204 0,'-18'-11'77'0,"18"11"-42"0,-9-37-26 0,6 27 22 0,0 2-4 16,0 0 4-16,0-3 3 15,-3 1 1-15,1 4-19 16,2 4 2-16,0 4 2 0,0 1-2 16,0 24 1-16,0-4-4 15,0 22-1-15,0-5 3 16,0 31 1-16,0-7-7 16,0 23-4-16,0-13-4 15,0 16-3-15,0-13 1 16,0 2-1-16,3-12 0 0,0-9 2 15,0-5-25-15,0-22-12 16,0-1-22 0,3-30-9-16,-3 0-12 0,-3-30-3 15,3 7 24-15,-6-22 13 16,0 10 49-16,-3-4 22 16,6 4 46-16,-6 1 19 15,6 5-13-15,3 0-5 16,0-8-29-16,3 21-12 15,0 2-18-15,9 1-5 16,0 3-4-16,15-4-1 16,-6 4-10-16,11-1-4 15,10-5-57-15,-15 8-24 16,-3 0-75 0</inkml:trace>
  <inkml:trace contextRef="#ctx0" brushRef="#br0" timeOffset="22624.3024">3470 9472 128 0,'0'0'49'0,"0"-3"-26"0,3 3 6 0,-3 0 23 15,0 0-13-15,0-5-2 0,0 0-9 16,0 0 0-16,0-1-16 15,0-2 11-15,0-2 4 0,0-3-10 16,0-1-4-16,3-2-6 16,0 1-2-16,3-1-6 15,6-3 1-15,0 1 0 16,0 2 2-16,0 3-3 16,2 2 0-16,1 0 3 15,0 6 1-15,3 2-1 16,-6 9-2-16,0 4 1 15,-3 9 1-15,-3 2 5 0,-3 3 4 16,-3 0-6 0,-3 2-1-16,-3 1 2 0,-6-1 1 15,-3 0 1-15,-6-4 0 16,3-4 0-16,1-5 0 16,2-2-7-16,3-3 0 15,3-5-3-15,3-6-2 16,0-5 0-16,3-5 3 15,6-3-22-15,6-3-7 16,3-2-20-16,6-5-9 16,2-3-28-16,1-1-12 15,6-4 6 1</inkml:trace>
  <inkml:trace contextRef="#ctx0" brushRef="#br0" timeOffset="23061.8586">3786 8935 208 0,'-6'-29'79'0,"3"10"-42"0,0 1-30 16,0 7 20-16,0-5-1 15,0 1 2-15,-6 1 7 16,0 6 4-16,0 3-20 16,0 8 3-16,0 7-1 0,3 14-9 15,0 13-2-15,3 5-2 16,0 17 2-16,3 12-3 15,0 14 1-15,3-3-7 16,0 0-3-16,3-3-2 0,3-2 3 16,-3-6 2-16,0-10 2 15,-3-5-1-15,0-17-2 16,0-7-28-16,0-21-51 16,-6-16 2-1,-3-14-6-15,-3-10 4 16,-3-8-4-1,0-5 35-15,0-1 63 16,6 1 50-16,3 2 26 16,3 3-13-16,3 3-10 15,6 7-19-15,3 6-8 16,3 8-23-16,0 2-5 0,3 6-1 16,3 0-7-16,0-1-3 15,-1 1 1-15,7-3 0 16,-3 0-52-16,0 0-22 0,-3 0-76 15</inkml:trace>
  <inkml:trace contextRef="#ctx0" brushRef="#br0" timeOffset="23608.7896">4271 9321 212 0,'-6'-13'79'0,"6"10"-42"0,0-12-32 0,3 7 17 16,-3 0-14-16,3-3-2 16,0 0-4-16,0-2 1 15,-3 0-2-15,0 2 13 0,0 4 7 16,0-1-6-16,-3 2-3 0,0 4-3 15,0 7-1 1,-3 6-2-16,0 10 1 0,-3 10-2 16,0 6 2-16,0 1 5 15,0-1 4-15,0-3 1 16,3 0-1-16,3-5-8 16,0 1-3-16,3-4-5 15,3-2-3-15,3-6 2 16,3-4 2-16,3-12-18 15,0-2-8-15,0-5-31 16,9-6-13-16,-3-7-51 16,-1-6-26-16,1-8 75 15</inkml:trace>
  <inkml:trace contextRef="#ctx0" brushRef="#br0" timeOffset="23796.283">4414 9268 272 0,'0'14'101'0,"3"-1"-54"0,6 8-42 0,-3-8 22 15,2 3-13-15,4 3-1 16,3 2-5-16,3 3-3 16,0 2-2-16,0 1-3 0,0-4 3 15,-3-4-4-15,-1-3 0 16,1-3-21-16,0-5-10 16,-3-3-31-16,0-7-10 15,-3-12-29 1</inkml:trace>
  <inkml:trace contextRef="#ctx0" brushRef="#br0" timeOffset="23999.461">4610 9247 208 0,'-12'-5'79'0,"6"0"-42"0,0 7-8 15,3 1 30-15,-3 2-19 16,-3 3-5-16,1 11-15 16,-1 4-5-16,-3 4-8 15,-3 2-5-15,0 3 1 0,0 2-2 16,3 1 2-16,0-4-4 15,3-4 0-15,3-1-1 16,6-5 0-16,6-5-29 16,6-10-14-16,3-6-46 15,6-11-19-15,3-8 11 16</inkml:trace>
  <inkml:trace contextRef="#ctx0" brushRef="#br0" timeOffset="25171.4602">4807 9004 344 0,'-15'10'129'0,"9"-7"-70"0,-3 8-62 0,6-1 24 16,0 11-9-16,0 8 3 16,0 14 3-16,-3 15 3 15,0 3-11-15,-3 5-1 0,0-5-2 16,3-3 1-16,3-2 0 15,3-6-4-15,6-10-3 16,0-9-3-16,6-12 1 0,3-11-6 16,3-16-3-16,3-8-14 15,-1-13-5-15,-2-3-14 16,0-8-5-16,-6 1 6 16,-6-1 5-16,-9 6 21 15,-12 7 9-15,-9 6 25 16,-8 8 11-16,-1 5 10 15,3 5 3-15,3 3-5 16,3 6 0-16,7-1-15 16,2 0-5-16,6 0-13 15,9 1-4-15,6-1-4 0,9-5 0 16,8 3 5-16,10-9 3 16,3 1-3-16,0-6-1 15,-1 1-20-15,-2-1-7 16,-6-2-15-16,0 0-4 15,-3 0-4-15,-4 2 1 16,1 3-2-16,-3 0 2 16,-3 3 22-16,-3 2 11 15,-3 6 13-15,-3 5 7 16,0 5 11-16,-3 8 8 16,-3 8 3-16,0 0 2 15,0 3-2-15,-3 3-1 16,0-4 14-16,0-2 8 15,0-2 1-15,0-3 3 16,0-3-17-16,0-8-6 16,0-5-12-16,0-5-3 0,0-11-9 15,3-11-3-15,3-7-1 16,0 2 0-16,0 3-5 16,6-22 1-16,6-15-9 15,2 24-4-15,-2 5-16 16,3 2-4-16,0 3-9 15,3 9-4-15,-3 1 6 16,3 9 3-16,-4 2 13 16,4 6 4-16,-3 0 8 15,-3-1 2-15,0 1 11 0,-3-3 4 16,-3 0 8-16,0 0 7 16,-3 0 16-16,-3 0 7 15,-3 0-1-15,-6 0 2 16,-6 5-7-16,0 11 0 15,0-3-10-15,-9 9-4 16,-9 12 0-16,12-10 0 16,4-6-6-16,2 9 0 15,0-6-8-15,6 3-1 16,0-6-2-16,9 1 1 16,6-1-4-16,3-7 0 15,3-11 1-15,2-11 0 16,4-5 0-16,0-7 0 15,0-9-11-15,-3-8-5 16,-6-2-3-16,3 5 1 16,-9 5 5-16,-3 6 6 0,-3 7 6 15,-3 6 3-15,0 8-3 16,-3 12 1-16,0 15 6 16,-3 9 6-16,0 4 0 15,3 4 3-15,0 1-2 16,6-3 2-16,3-2-4 15,6-6-1-15,0-8-9 16,6-5 0-16,0-6-3 16,-1-2 0-16,-2-5 4 15,0-6 3-15,-3-5-9 16,0-2-4-16,-3-4-29 0,-3 1-12 16,0-8-91-1,-3-3-76-15,-12 0 79 16</inkml:trace>
  <inkml:trace contextRef="#ctx0" brushRef="#br0" timeOffset="35972.6069">6006 9181 112 0,'9'-8'44'0,"-6"5"-24"0,3 1-4 16,-3-1 18-16,0-2 2 15,-3-3 0-15,3-3-11 16,0 1-5-16,-3-1-11 15,0 1 3-15,-6-1 1 0,0 3-2 16,-3 3-1-16,-6 5-2 16,-6 5 0-16,3 3-2 0,1 5-1 15,2 0-1-15,3 1 0 16,0 4-2-16,3 3 1 16,0-5-2-16,3 0 2 15,3-3-2-15,3-2-1 16,3-6 1-16,3-2-1 15,3-6-3-15,3-5 2 16,3-2 1-16,0-1 2 16,3-5-1-16,-4-2-1 15,1-3 1-15,0-1-1 16,0 4 0-16,-3 2 0 16,-3 3 0-16,0 2 2 15,-3 6-3-15,0 8 0 16,0 7 1-16,-3 9 0 15,-3 7 0-15,0 14 2 0,-3 5-1 16,0 0-1-16,-3-6 1 16,-3 1 1-16,-3-3 5 15,0-2 6-15,0-6-7 16,-3-5-1-16,-3-6-3 16,3-5 1-16,1-5-2 15,-1-3 2-15,0-5-4 16,0-5-2-16,3-5 2 15,3-1 0-15,0-2 1 16,3-6 0-16,3-5-3 16,3-2 2-16,6-3-10 15,0 0-3-15,3-6-2 0,9 6 0 16,3 0 2-16,0 0 3 16,2 3 0-16,1 2 2 15,0 3 0-15,-3 5 3 16,-3 3 4-16,0 5 1 15,-3 2 1-15,2 6 0 16,-2 3 0-16,-3 5 0 16,0 2 0-16,-3 4 2 15,-3 7 3-15,0 3 2 16,-3 0 5-16,0-1 5 16,-3-2-5-16,0-2-2 15,-3-3 1-15,0-6 0 16,0-2 1-16,0-5 0 15,6-8-4-15,-6-8-3 0,3-3-5 16,3-6 0-16,3 1 0 16,0 0 0-16,0 0 0 15,0-3 0-15,3 3 0 16,3 2 0-16,-1 4 0 16,4 4 2-16,0 3-3 15,0 3-2-15,0 2-5 16,0 6-2-16,0 2 5 15,-3 3 2-15,-3 3 0 16,-6-1 2-16,-6 1 1 16,0-3 0-16,0 0 0 0,0-3 2 15,0 0-1-15,0-2-1 16,0-3 1-16,0-3 1 16,0 1-3-16,3-6 0 15,0 0-1-15,3-3 0 16,6 1 0-16,6-4 0 15,-1 1 2-15,4 3 0 16,0-1 0-16,0 3 2 16,-3 3-3-16,0 2 0 15,0 3 3-15,-6 3 1 16,0-3-4-16,-3 8 1 16,-1 5 0-16,-2-3 2 15,-3 1 1-15,-3 5 1 16,0-3-5-16,-5 3 1 15,-1-3 0-15,0-2 2 0,0-1 3 16,0-2 2-16,3-2-3 16,3-4-3-16,0 1-3 15,9-8 1-15,-3-1 1 16,9-7 2-16,-3 3-3 16,6-6 0-16,-4 2 1 15,4-1 0-15,-3 1-5 16,0-2-1-16,0 3 3 15,-3 0 3-15,0 2 1 16,-3 6-1-16,0 0 1 16,0 2-1-16,-3 1 0 15,3 4 0-15,-3 1 2 16,0 2 1-16,0 0-4 0,0 1-1 16,0-1 1-16,3 0 0 15,-3 1 1-15,2-4 0 16,1 1 0-16,0-3 0 15,0 0-9-15,3-5-4 16,-3-1-2-16,3-4-1 16,-3 2-7-16,0-8 0 15,0 3 5-15,0-3 4 16,0 3 5-16,0-9 4 16,0 7 5-16,0 1 2 15,-3 4 2-15,0 2 0 16,0 2 17-16,0 12 11 15,0-1-7-15,-3 19-3 16,0-6-12-16,0 30-4 16,0-11-4-16,0 24 1 15,0-8-2-15,0 18-1 0,0-10 1 16,0 8-1-16,0-11 0 16,0-2 2-16,0-9-1 15,3-7-1-15,-3-8-4 16,6-19 0-16,0-2-9 15,0-30-4-15,-4 1-11 16,4-27-5-16,0 7 18 16,-3-22 7-16,-3 7 7 15,3-5 1-15,0 7 6 0,3-2 6 16,0 8 0 0,6 3 1-16,-3 5-7 0,12 5-2 15,-6 6 2-15,3 7 1 16,0 3 5-16,-1 6 5 15,-2 2 6-15,-3 10 3 16,-3-2-2-16,-6 8-3 16,0 0 2-16,-9 8 0 15,0-3-1-15,-9 9-2 16,3-6-6-16,-8 5-4 16,2-5-8-16,0-6-1 15,3 1-3-15,0-9 0 16,6 1-29-16,18-16-14 15,-3 2-24-15,18-10-9 16,-6 5-44-16,8-10-29 16,-2 2 70-16</inkml:trace>
  <inkml:trace contextRef="#ctx0" brushRef="#br0" timeOffset="36238.2744">7045 8848 288 0,'3'-3'110'0,"-3"3"-60"0,6-5-41 15,-3 2 27-15,0 3-20 16,0 0-6-16,3-3-6 15,0 1-4-15,6-1 1 16,-3 1-1-16,5-4 0 0,-2 4 2 16,3 2 1-16,-3 0-1 15,0 2-2-15,0-2 1 16,-3 8 1-16,0 0 1 0,-3 8 1 16,-3-3-2-16,-3 11-2 15,0-5-2-15,-3 4 1 16,0-1-10-16,-3 9-5 15,0-7-19-15,-3 10-5 16,0-4-39-16,0-1-14 16,0-3-4-1</inkml:trace>
  <inkml:trace contextRef="#ctx0" brushRef="#br0" timeOffset="36425.7941">7045 9284 364 0,'-3'3'134'0,"3"-3"-72"0,3-3-57 0,0 3 27 0,3-2-18 16,0-1-3 0,6-2-7-16,-3-1-3 15,12-7 0-15,-4 3-1 0,4-4 2 0,-3 1-19 16,3-5-8-16,-3 2-36 16,0-5-13-16,-3 2-33 15,-1-5-49 1,-2 3 46-16</inkml:trace>
  <inkml:trace contextRef="#ctx0" brushRef="#br0" timeOffset="36722.7049">7325 8784 316 0,'-6'-29'121'0,"6"29"-66"0,3-11-33 15,-3 9 33-15,3 2-20 0,0 0-5 16,0 0-18-16,0 0-8 16,3 0-2-16,0 0-2 0,3 0 2 15,-4 0-1-15,4 0 2 16,-3 0-4-16,3 0-2 15,-3 0 4-15,0 0 3 16,0 0-3-16,0 2-1 16,0 1 2-16,-3 13 1 15,0-3-4-15,-3 14 1 16,0-3 0-16,-3 13 2 16,0-6-1-16,0 9 2 15,0-6-4-15,0 11 0 16,0-8-8-16,-3 3-2 15,0-8-21-15,0-3-9 16,0-5-40-16,-3-8-16 16,3-3-37-16</inkml:trace>
  <inkml:trace contextRef="#ctx0" brushRef="#br0" timeOffset="36910.2253">7289 9237 340 0,'-12'0'126'0,"12"0"-68"0,-9-8-35 15,9 5 37-15,0 0-33 16,0 1-11-16,6 2-9 15,0 0-1-15,9-3-3 16,-3 0-4-16,6-4 0 0,-3 1 3 16,2-2 1-16,-2 3-1 15,3-6 1-15,-3 3-42 16,3-7-16-16,-3 1-60 0,3-7-27 16,-3 3 15-1</inkml:trace>
  <inkml:trace contextRef="#ctx0" brushRef="#br0" timeOffset="37254.0064">7548 8789 340 0,'-3'-7'126'0,"3"7"-68"0,3-8-39 0,-3 5 32 15,6 0-22-15,-3 1-3 16,3-1-12-16,0 0-4 16,3 1-5-16,0-1-4 0,3-2 0 15,-3 2-1-15,2 0 2 16,1 1-1-16,0-3-1 15,0 2-2-15,0-2 1 16,0 2 1-16,-3 0 2 16,0 1-1-16,0 2-1 15,-3 0 1-15,0 8 1 0,-3-3 1 16,0 13 1-16,-3-2-5 16,0 13 1-16,0-2 0 15,0 10 0-15,0-5 0 16,-3 7 0-16,3-4 0 15,-3 10 0-15,0-8-14 16,3 0-3-16,0-5-37 16,-3-6-18-16,3-2-79 15,-3-6-49 1,0-2 90-16</inkml:trace>
  <inkml:trace contextRef="#ctx0" brushRef="#br0" timeOffset="37457.1234">7527 9300 392 0,'-12'8'145'0,"12"-8"-78"0,15 0-56 0,-12 0 34 16,9 0-26-16,-3 0-5 15,12-3-9-15,-3 1-2 16,8-4-1-16,-5 4-2 0,3-3 3 16,-3-1-2-16,0-2 2 15,-3 3-20-15,-1 0-8 16,-2-1-40-16,0 4-18 15,-3-1-83 1</inkml:trace>
  <inkml:trace contextRef="#ctx0" brushRef="#br0" timeOffset="40848.2678">9858 8877 176 0,'-12'5'66'0,"9"11"-36"0,-3 21-15 15,3-13 18-15,0 15-5 16,0 22-2-16,-3 29-10 16,-3 21-3-16,-9 43-7 0,0 39 7 0,-5 13 4 15,-4 25-9-15,0 15-4 16,0-6-1-16,-3-1 0 16,1-20 1-16,5-12 0 15,3-25-2-15,6-28-2 16,3-38-17-16,6-23-9 15,3-30-48-15,3-18-20 16,12-26-2 0</inkml:trace>
  <inkml:trace contextRef="#ctx0" brushRef="#br0" timeOffset="41160.8008">9837 9017 352 0,'-12'-26'132'0,"15"23"-72"0,3-2-72 15,0-1 20-15,6-2-10 16,12 3-2-16,20-3 3 16,19-5 2-16,5 0 0 0,10-6-1 0,14 1 1 15,0 4-30-15,0 1-13 16,7 0-27-16,2 8-12 16,-6 7-27-1</inkml:trace>
  <inkml:trace contextRef="#ctx0" brushRef="#br0" timeOffset="41316.9397">11194 9215 268 0,'12'98'101'0,"-9"-37"-54"0,-18 34-35 0,6-42 26 15,0 32-16-15,-2 24-4 16,-7 23-9-16,-3 11-4 16,0 10-2-16,0 9 0 0,-3 7 2 15,1 0-2-15,5-2-2 16,0 5-36-16,3-19-14 0,6 3-87 15</inkml:trace>
  <inkml:trace contextRef="#ctx0" brushRef="#br0" timeOffset="41660.7">9390 11830 304 0,'-32'13'112'0,"35"-8"-60"0,6-13-63 0,0 3 16 15,5-3-9-15,19 0 0 16,33 0 3-16,14-3 0 15,27 1 1-15,21-3 0 0,9-3 0 16,21 0 0-16,-12 3 2 16,3-3 1-16,-7 3 1 15,-20 2-24-15,-14 6-9 16,-10-1-83 0,-12 6-45-16,-20 3 72 15</inkml:trace>
  <inkml:trace contextRef="#ctx0" brushRef="#br0" timeOffset="42442.0617">9769 12676 104 0,'-9'-8'38'0,"9"8"-20"0,-3 3 1 15,3 0 16-15,0 2-11 0,-3 11-3 16,0 13-4-16,0 32-1 15,-6 23-8-15,-3 38-3 0,-6 34-1 16,-3 35 2-16,-3 36 1 16,-2 9-3-16,-1 20-1 15,3-2-1-15,3-8 1 16,0-13-2-16,3-24 2 16,7-26 0-16,-1-22 1 15,6-31-5-15,0-24 1 16,6-32-46-16,0-32-22 15,3-29-14-15</inkml:trace>
  <inkml:trace contextRef="#ctx0" brushRef="#br0" timeOffset="43114.0075">9539 12935 264 0,'-26'-13'101'0,"20"16"-54"0,3-11-46 0,3 8 21 15,3-5-16-15,3-1-6 16,11-2-3-16,16 1-1 15,12-1 3-15,5-3-2 0,7 3 1 16,20 0 2-16,13 0 2 16,-7 0-1-16,6 0 2 15,7 3-4-15,-1 0 0 16,-9-1 3-16,-14 4 1 16,-10 2-1-16,-5 0-2 15,-10 0 3-15,4 2 0 16,-7 1-4-16,-2 0-1 15,0-1 1-15,-4 1 0 0,-2 0-28 16,0-3-13-16,-3 0 6 16,-4-3 6-16,-5 0 6 15,-3 1 5-15,-3-1 9 16,-3 0 5-16,-3 1 4 16,0 2 3-16,-3 0-3 15,0 0-2-15,-1 2 2 16,4 1 0-16,-3 2 1 15,0 9 0-15,0 1 0 16,0 12 2-16,-3 13 1 16,0 10 1-16,-3 16 6 15,0 24 4-15,-6 16 6 16,0 10 2-16,-3 24-3 0,0-5-1 16,-3 11-8-1,0-1-2-15,0 4-4 0,3-7-1 16,0-7-1-16,-3-16-2 15,6-7 1-15,0-9 1 16,3-19-54-16,0-9-22 16,0-4-16-1</inkml:trace>
  <inkml:trace contextRef="#ctx0" brushRef="#br0" timeOffset="43457.7959">9569 15367 248 0,'-62'0'93'0,"53"-3"-50"0,0 1-41 15,9-1 19-15,3-2-13 16,6-3-4-16,20 0-6 16,22-3-1-16,9-2 2 15,23 3 2-15,24-6 2 0,0 2 1 16,24 1 0-16,3 0 0 0,-9-3 2 16,15 0-1-16,-12 6 0 15,-21 2-1-15,-15 0 0 16,-14 5-46-16,-19 3-19 15,-14 3-52 1</inkml:trace>
  <inkml:trace contextRef="#ctx0" brushRef="#br0" timeOffset="45164.3903">9828 13129 76 0,'-9'-6'30'0,"9"4"-16"0,-3-9 8 0,3 8 28 15,6-4-13 1,3-4-10-16,9 0-5 16,15 3-13-16,14-2-1 0,19-1 2 15,-7-2-6-15,16 2 0 16,14 1-2-16,6-1 1 15,-3-2-2-15,10 5 2 0,2 0-2 16,-6 6 2-16,-18-1-2 16,-11 3-1-16,-10 0 3 15,-11 5 2-15,-9 0-2 16,-9-2-2-16,-7 2 2 16,-8 1-24-1,-6-1-8-15,-3 0-59 16</inkml:trace>
  <inkml:trace contextRef="#ctx0" brushRef="#br0" timeOffset="45461.4375">9706 13504 160 0,'-9'-13'63'0,"21"3"-34"0,12-9-36 0,-9 6 10 16,6-6-3-16,5-2 0 0,19-13-3 15,17 2 2-15,10-2 1 16,-4-1-9-16,-5 3-2 0,2 3-54 16</inkml:trace>
  <inkml:trace contextRef="#ctx0" brushRef="#br0" timeOffset="45883.2399">9777 13613 112 0,'-59'42'44'0,"59"-42"-24"0,-39 29 5 16,33-23 18-1,21-12-26-15,12-4-6 0,6-9-6 16,-4 1-3-16,-2 2-8 0,36-19-4 16,32-25-8-16,-6-4-3 15,1 11 4-15,-10 3 5 16,-15 10 0-16,-14 14 1 15,-33 18-23 1,-21 18 3 0,-12 19-2-16,-9 16 3 15,-11 11 17-15,-16 5 9 16,-18 10 4-16,1 1 0 16,8-1 38-16,-5-7 16 15,2-9 11-15,13-10 3 16,11-10-33-16,15-12-13 0,15-15-10 15,18-8-3-15,9-21-5 16,24-19-3-16,20-10 2 0,13-11-2 16,-22 22-1-16,-8 4 1 15,29-18-1-15,43-29-31 16,-22 11-14-16,-18 18-39 16</inkml:trace>
  <inkml:trace contextRef="#ctx0" brushRef="#br0" timeOffset="46102.0091">9688 14454 208 0,'0'0'79'0,"27"-13"-42"0,21-11-45 0,-28 6 10 15,19-14-3-15,33-16 0 16,8-13-4-16,6-5 1 15,24-5 2-15,0-3 1 0,-14 0 1 16,-13 15-25-16,-6 12-10 16,-20 18-42-1</inkml:trace>
  <inkml:trace contextRef="#ctx0" brushRef="#br0" timeOffset="46305.1378">9801 14777 252 0,'-71'45'93'0,"50"-40"-50"0,6-5-52 0,18-5 14 16,12-6-7-16,9-10 0 0,14-13 2 15,28-24 0-15,23-11 0 16,4-3 0-16,20-7 0 0,6-8 0 16,-12 2 0-16,3 6-9 15,-9 10-2-15,-17 19-40 16,-25 13-19-16,-26 15-15 15</inkml:trace>
  <inkml:trace contextRef="#ctx0" brushRef="#br0" timeOffset="46492.6797">9709 15129 276 0,'-21'-3'104'0,"48"-10"-56"0,18-21-58 0,-25 7 14 15,19-13-8-15,33-10 3 16,11-5-7-16,18-14 1 16,15-11 3-16,-6 4-13 0,-6 4-6 15,1 17-81 1</inkml:trace>
  <inkml:trace contextRef="#ctx0" brushRef="#br0" timeOffset="46695.8285">10066 15129 324 0,'-44'13'123'0,"49"-16"-66"0,16-2-69 15,0-3 18-15,12-16-10 16,6-10 3-16,23-11 0 16,18-11 1-16,7 1 0 15,-1-9-3-15,15-2 2 0,-2 3-26 16,-19 7-11-16,-15 17-52 15,-23 12-59 1,-15 19 43-16</inkml:trace>
  <inkml:trace contextRef="#ctx0" brushRef="#br0" timeOffset="46852.0936">10453 15073 160 0,'-42'51'63'0,"45"-51"-34"0,3 0-23 0,6-6 15 16,9-7-16-16,9-11-2 15,3-10-9-15,5-11-1 16,4-5-41-16,15-6-16 16,2-7 2-16,-5-6 4 15</inkml:trace>
  <inkml:trace contextRef="#ctx0" brushRef="#br0" timeOffset="48305.3409">12200 12017 324 0,'-12'-8'121'0,"12"11"-66"0,-3 5-49 16,6 3 28-16,-3 15-18 16,-3 16-3-16,-2 17-8 15,-4 17-2-15,-3 25-1 16,-3 5-2-16,0 10 3 0,-3 6-4 16,3-11 0-16,3-16-26 0,6-18-11 15,6-21-45-15,6-25-20 16,3-25-14-1</inkml:trace>
  <inkml:trace contextRef="#ctx0" brushRef="#br0" timeOffset="48555.3662">12188 12364 288 0,'-5'-56'107'0,"2"38"-58"0,3-1-29 0,0 9 32 16,3 2-30-16,5 0-9 15,1 3-9-15,3-1-4 16,6 6 1-16,6 3-1 0,12 2 0 15,2 3 0-15,1 3 2 16,-3 2 1-16,-9 0 3 16,-13 8-1-16,-14 6 0 15,-17 10-3-15,-10 5 1 0,-3 1-2 16,-3 2-1-16,-5 0-4 16,-1-8-2-16,3-6-30 15,9-4-12-15,13-3-83 16,11-6-53-1,6-5 81-15</inkml:trace>
  <inkml:trace contextRef="#ctx0" brushRef="#br0" timeOffset="48711.6367">12430 12689 340 0,'3'0'126'0,"-3"0"-68"0,0 0-52 16,0 0 25-1,11 0-19-15,7-2-7 0,3-4-1 16,9-1-3-16,-6-4-29 0,3 0-14 15,-1-2-110 1,1 0-49-16,-3-3 104 16</inkml:trace>
  <inkml:trace contextRef="#ctx0" brushRef="#br0" timeOffset="49524.2319">13052 12173 252 0,'-6'-10'93'0,"9"2"-50"0,-3 5-19 0,0 3 54 16,0 14-20-1,-6 12-24-15,-6 11-14 0,-3 19-13 16,-9 12-3-16,-3 9 2 0,1-3-3 16,-1-2 0-16,6-11-3 15,6-11-1-15,6-8 1 16,6-10 2-16,9-11-17 15,6-13-6-15,3-13-19 16,6-14-5-16,0-7-14 16,-7-6-3-16,-5-2 29 15,-9 2 14-15,-6 3 30 16,-11 5 13-16,-4 3 33 16,-6 5 15-16,0 5-9 15,3 6-2-15,6 0-29 16,4 2-9-16,8 0-16 0,12 3-8 15,11 0-2-15,10 0 2 16,9 0-11-16,3-5-4 16,-1-3-23-16,1-5-8 15,0-3-19-15,-1 0-9 16,-5 0 36-16,-9 3 19 16,-12 2 42-16,-6 4 19 15,-6 1 8-15,-3 6 5 16,0 3-12-16,0 10-3 15,3 3-16-15,3 3-4 16,0 2-11-16,6 0-3 16,3 3-3-16,6-3 1 15,-4-3-2-15,4-2 2 16,0-5-13-16,3-6-6 0,0-5-24 16,-3-8-12-16,3-8-39 15,-1-8-15-15,1-7-4 16,-3-1 38-1,-3 3 77-15,-3 2 82 16,-3 6 40-16,-6 5-25 16,-6 6-15-16,-3 10-35 15,-3 8-13-15,-3 16-23 16,-6 15-6-16,-6 9-2 0,-2 7-2 16,-7 9-1-16,0 13-6 15,-3 7 1-15,1-10 0 16,8-10 2-16,6-11 1 0,3-11 1 15,6-10-27 1,6-14-9-16,9-12-24 0,9-20-7 16,15-17-18-16,6-12-4 15,5-7-27 1,-5 0 9-16,0-6 76 16,-3 3 91-16,-4 3 46 15,-5 5-16-15,-3 11-12 16</inkml:trace>
  <inkml:trace contextRef="#ctx0" brushRef="#br0" timeOffset="50274.3026">13400 12615 561 0,'9'6'32'0,"-3"12"-13"16,-3 6-11-16,0 5-3 16,-3 11-3-16,0 10-2 15,0 0 1-15,-3 3 1 16,0-5-3-16,3-8 0 0,0-11-19 16,6-19-49-1,3-15-3-15,0-16-12 16,0-16-3-16,-1-11 7 15,-2-10 70 1,0-3 74-16,0-5 21 16,0-3 10-16,3 6-26 15,0 10-10-15,0 8-34 16,0 10 0-16,3 9 3 0,0 7-5 16,0 9-1-16,3 10-10 15,-1 5-3-15,1 6-3 16,-3 7 1-16,0 1-6 0,-3 4-1 15,0 4-11-15,-6-1-5 16,-6 1-3-16,-12-6-1 16,-3-2 6-16,-3-1 4 15,-2-2 6-15,2-5 4 16,0-4 1-16,3-1-1 16,3-4 1-16,6 1-1 15,6-3-5-15,3 0 1 16,9-3 2-16,9 1 1 15,12-4-2-15,6-1 2 16,2-7 7-16,1-2 6 16,-3 1-2-16,-1-4 0 15,-5 0-6-15,-3-7-1 16,-3 0 1-16,-3-1 0 16,-4 1-2-16,-2-1 1 0,-3 3-2 15,-6 6 2-15,-6 2 0 16,-3 5 1-16,-3 6 13 15,-6 8 8-15,-5 7-8 16,-4 12-2-16,0 7-9 16,0 8-2-16,6 0 0 15,6 0 0-15,6-3-2 16,9-5-2-16,6-5 5 16,3-5 1-16,3-4 0 15,0-4-1-15,0-8-1 16,2-6 2-16,4-8-3 15,-3-2-2-15,0-5-3 16,3-3-1-16,-3-3-14 0,-4 5-4 16,-2 3-11-16,-3 0-3 15,-3 3-21-15,-3 3-7 16,0 7-131 0,-3 6 37-1</inkml:trace>
  <inkml:trace contextRef="#ctx0" brushRef="#br0" timeOffset="51962.011">12132 13443 256 0,'-57'-7'96'0,"57"7"-52"0,-68 15-23 0,59-12 30 16,-12 8-25-16,3-1-6 16,-3 14-7-16,4-3-1 15,-7 24-6-15,3-8-2 0,-6 16 0 16,6-8-5-16,3 11 1 15,4-9 0-15,11 6 2 0,9 21-17 16,5-13-6-16,7-16-23 16,0-26-8-16,-3-3-16 15,27-19-5-15,26-10 26 16,-23-1 14-16,-9 1 19 16,2-5 8-16,16-6 11 15,-27 11 5-15,-4-1 56 16,-5 1 26-16,3-5-24 15,-9 7-12-15,-3 3-27 16,0-5-10-16,6-6-15 16,-3 4-2-16,-3-1-2 0,11-8 0 15,10-11 0-15,-3 4 0 16,0 4 0-16,-9 3 2 16,-6 6 1-16,-7 7 1 15,1 3-2-15,-17 8-2 16,-13 14 1-16,3 4-1 15,3-2 6-15,-12 18 4 16,-17 22 8-16,17-19 3 16,3-5-6-16,0 5-4 15,-2 18-6-15,20-20-4 16,0-6 0-16,21 0-1 16,5 0-3-16,4-18 2 15,-3-3 1-15,24-16 0 16,-6 2-14-16,14-12-3 0,-8 2-24 15,2-16-11 1,16-15-44-16,-9-1-18 0,-10 3 2 16</inkml:trace>
  <inkml:trace contextRef="#ctx0" brushRef="#br0" timeOffset="52430.8138">12686 13695 236 0,'-24'-13'90'0,"15"-1"-48"0,-9 6-14 15,6 3 30-15,0 0-15 16,-3-3-4-16,0 0-19 15,3-3-7-15,7 1-8 16,7-3-6-16,7-3 0 0,6 2-1 16,-3-1-2-16,0 1 3 0,15-4 0 15,21-6 1-15,2 6 2 16,-2 4-3-16,-7 9 0 16,-8 8 1-16,-12 5 2 15,-9 5-3-15,-12 5 0 16,-12 6 3-16,-15 3 1 15,-3 7 18-15,-2 3 9 16,-1-3-9-16,3 1-4 16,0-6-10-16,7-8-5 15,5-18-1 1,9-11-17-16,9-11-4 16,0 3-25-16,9-13-12 15,-3 6-5-15,9-7-2 16,5-4 25-16,-8 15 10 15,0 4 37-15,-3 1 17 0,0 1 30 16,-3 8 13-16,-3 0-18 16,0 2-9-16,0 0-27 15,9 1-8-15,-3-1-5 16,9-2 1-16,-3-1-1 16,8-2-1-16,-2 1-4 15,3-1 0-15,3-3-64 16,-6 3-126-1</inkml:trace>
  <inkml:trace contextRef="#ctx0" brushRef="#br0" timeOffset="57134.4441">12781 14766 348 0,'-45'-23'129'0,"33"1"-70"0,-6-9-62 16,12 10 24-16,-3-11-17 15,4-5-2-15,2 0 0 16,6 0 1-16,5 10-1 16,1 3-4-16,21 1-1 0,21-4 2 15,5 9 0-15,-5 7 1 16,3 11 0-16,-1 8 0 15,4 5 2-15,-4 3-1 0,-2 5 2 16,-1-2-18-16,-11-1-6 16,-9-5-32-16,-6-10-14 15,-9-8-4-15,-12-8-2 16,-12-6-19 0</inkml:trace>
  <inkml:trace contextRef="#ctx0" brushRef="#br0" timeOffset="57290.7052">13049 14258 288 0,'-27'-13'107'0,"15"18"-58"0,9 11-33 0,6-2 29 16,3 4-4-16,3 11 0 16,9 11-16-16,9 13-7 15,17 10-11-15,10-2-1 0,-13-24 4 16,-8-5-8-16,9 5-1 16,23 24-25-16,7-8-10 0,-7-6-108 15,-8-2-79 1,-16-5 83-16</inkml:trace>
  <inkml:trace contextRef="#ctx0" brushRef="#br0" timeOffset="59009.6423">14079 15259 320 0,'-24'-11'121'0,"9"8"-66"0,-24 3-38 0,27 3 30 0,-3 2-12 15,3-2-1-15,-2 13-13 16,2-3-3-16,-6 21-10 16,3-7 4-16,-6 15 1 0,-6 27-4 15,9-8-1-15,7 2-6 16,8-7-4-16,6-8-2 16,5-11 3-16,4-14-7 15,9-15-2-15,12-16-12 16,9-13-4-16,8-18-17 15,7-25-5-15,-7-15-8 16,-2-6-1-16,0 0 21 0,-10 1 11 16,-5 12 15-16,-9 14 9 15,-9 13 40-15,-9 13 22 16,-6 16-5-16,-3 19-2 16,-6 16-23-16,0 18-8 15,-6 16-8-15,-3 23 0 16,-9 12-6-16,1-1-1 15,-1 8 2-15,3-5 1 16,9-16-5-16,9-16-2 16,9-13-15-16,9-18-6 15,6-22-2-15,3-23-1 16,3-14-3-16,2-13 0 16,4-8 6-16,-6-5 5 15,-3 0 7-15,-6 10 3 0,-6 13 6 16,-3 12 2-16,-6 9 13 15,0 14 5-15,-3 11-4 16,0 10-1-16,3 3-7 16,0 5 0-16,6 0-5 15,2-2-2-15,4-4-5 16,9-4 0-16,6-6 0 16,6-7 0-16,-1-6-7 15,4-8-3-15,-3-8-5 16,-3-8-2-16,-4-5-3 15,-2-3-1-15,-6 3 12 16,-6 5 7-16,-6 3 2 16,-6 8 3-16,-6 5 0 15,-9 10 3-15,-6 12 8 0,-2 4 3 16,-7 9-4-16,3 7 0 16,0 0-2-16,3 3 3 15,7 3-7-15,11-3-2 16,6-8-5-16,8-5-1 15,13-8-1-15,6-8-2 16,6-13-13-16,0-11-6 16,5-5-8-16,10-6-4 15,0-5-2-15,-4-2-3 16,1 0 14-16,-9-1 7 16,-10 3 12-16,-8 6 6 15,-6 5 24-15,-9 8 12 0,-9 5 2 16,-3 10 2-16,-9 9-8 15,-2 7-4-15,-1 4-7 16,3 7-2-16,0 0-6 16,6 0-2-16,3 3-6 15,3-3-1-15,3-3-1 16,6-5 1-16,6-5-4 16,12-10 0-16,6-12-6 15,5-2 0-15,7-10-15 16,-3-6-3-16,0-10-11 15,-4-6-3-15,-2-8-6 16,-3-10-1-16,-3 5 18 16,-3 0 11-16,-4 6 13 0,-5 4 5 15,-3 12 20-15,-6 7 9 16,-3 8 13-16,-3 11 6 16,-6 12-18-16,0 17-7 15,0 16-9-15,-2 16-2 16,2-1 4-16,-3 6 1 15,0-3-7-15,6 3-2 16,3-3-7-16,3-10-2 16,3-8-5-16,6-11-1 15,3-13-13-15,9-11-5 16,8-16-16-16,10-10-7 16,0-8-6-16,2-5 0 15,-2-9 9-15,-15 11 7 16,0 6 21-16,-4-8 9 0,1-14 21 15,-6 11 8-15,-9 8 20 16,-6 10 9-16,-6 11-16 16,-3 14-8-16,-6 10-8 15,-2 7 0-15,-1 1 5 16,-3 5 2-16,6 3-2 16,3-3-1-16,6-2-8 15,6-12-4-15,0-1-2 16,12-1-1-16,12 3-4 15,6-6-3-15,-4-2 2 16,4-2 0-16,0-6-1 16,3-3-2-16,-4-5-15 15,-5 5-5-15,-6-2-41 0,-6-3-15 16,-3 3-104 0</inkml:trace>
  <inkml:trace contextRef="#ctx0" brushRef="#br0" timeOffset="59915.9558">15954 15087 316 0,'-6'2'121'0,"6"-2"-66"0,0 24-36 0,0-21 34 16,0 18-25-16,0-3-7 16,-3 33-13-16,3-9-6 15,-6 21-1-15,3-10-1 0,-3 16 0 16,3-11-14-16,0 1-5 16,0-9-39-16,3-10-15 15,0-6-72 1</inkml:trace>
  <inkml:trace contextRef="#ctx0" brushRef="#br0" timeOffset="60212.906">15995 15251 400 0,'-20'-14'151'0,"20"14"-82"0,-9-10-65 16,9 7 29-16,3 0-19 16,-3 1-5-16,15-3-6 15,-4 2 0-15,16 0-2 16,-3 1-1-16,9-1 1 0,-3 3-4 15,-4 0 0-15,-2 0-1 16,-6 0 3-16,0 0 2 16,-9 5 4-16,0 1 0 15,-15 9 0-15,0-1 1 0,-21 9 1 16,3-1 1-16,-11 9 0 16,5-7-4-16,0 8-1 15,3-6-3-15,6-2-1 16,4-3-21-16,8-2-8 15,0-3-49-15,18-14-21 16,-3 1-63 0</inkml:trace>
  <inkml:trace contextRef="#ctx0" brushRef="#br0" timeOffset="60400.4147">16317 15161 368 0,'-12'5'137'0,"12"-5"-74"0,-12 26-51 0,12-23 32 15,-3 16-23-15,0-4-6 0,-3 20-9 16,0-6-3-16,-3 16-1 16,0-8-2-16,0 8 1 0,1-5-8 15,2-1-3-15,0-7-27 16,3-3-12-16,0-5-42 16,6-19-18-16,0 1-21 15</inkml:trace>
  <inkml:trace contextRef="#ctx0" brushRef="#br0" timeOffset="60681.6643">16326 15184 360 0,'3'-26'134'0,"-3"26"-72"0,6-11-52 15,-3 9 28-15,3-4-19 0,0 1-3 16,6 3-12-16,-3-1-3 16,14 6-1-16,-5-3 2 0,9 7 1 15,-6-1-1-15,0 4-2 16,-3-2-2-16,-4 8-1 15,-2-3 6-15,-12 11 5 16,0-5 7-16,-18 15 5 16,4-2-4-16,-16 5-1 15,6-5-1-15,-9 2 4 16,3-5-10-16,1 3-2 16,2-6-11-16,3-2-2 15,3-5-31-15,9-6-13 16,3-2-34-16,15-9-11 15,-3 1-64 1</inkml:trace>
  <inkml:trace contextRef="#ctx0" brushRef="#br0" timeOffset="60931.7253">16707 15084 376 0,'-9'16'143'0,"9"-16"-78"0,-6 37-54 16,6-32 32-16,-3 14-27 15,3-3-6-15,-6 26-7 16,0-8-3-16,-6 19 1 16,3-11-4-16,-3 6 2 0,3-8-30 0,1-3-12 15,2-5-90 1,3-11-81-16,0-3 72 15</inkml:trace>
  <inkml:trace contextRef="#ctx0" brushRef="#br0" timeOffset="61087.986">16719 15169 416 0,'0'-3'156'0,"0"3"-84"0,15-5-75 0,-12 2 29 16,6 0-18-16,0 3-4 15,11-2-23-15,-2 2-8 16,3 2 14-16,-3 1-71 0,-6 5-29 16,-3 0-34-16</inkml:trace>
  <inkml:trace contextRef="#ctx0" brushRef="#br0" timeOffset="61259.89">16695 15388 428 0,'-15'16'162'0,"15"-16"-88"0,0 3-75 16,0-3 29-16,6 0-14 15,6 0 0-15,3 0-4 16,6-3-1-16,5-2-5 16,4-1-3-16,0-1 2 0,-3-1-11 15,-9 2-4-15,-1 1-38 16,-2 0-15-16,-3 2-121 16</inkml:trace>
  <inkml:trace contextRef="#ctx0" brushRef="#br0" timeOffset="61666.1734">15501 15849 296 0,'21'-14'110'0,"-21"14"-60"0,69-26-39 16,-57 21 26-16,20-9-7 15,-2 4 0-15,24-3-9 16,-7-1 0-16,37 1-12 16,-13 2-5-16,42-4-1 0,-15-4 0 15,24 3 1-15,-17 0-16 16,11 3-4-16,-18 0-27 16,-6 2-11-16,-14 1-26 0,-13 2-12 15,-11 0-24 1</inkml:trace>
  <inkml:trace contextRef="#ctx0" brushRef="#br0" timeOffset="61978.6761">15394 16079 428 0,'-15'0'159'0,"15"0"-86"0,33-11-85 0,-27 9 24 0,18-9-10 16,-3 3 3-16,41-5 0 15,-8 2 2-15,50-5-4 16,-15 0-2-16,45-5 2 0,-21 3-2 15,33-14-1-15,-24 8-19 16,12 0-8-16,-24 3-57 16,0-3-25-16,-17 3-42 15</inkml:trace>
  <inkml:trace contextRef="#ctx0" brushRef="#br0" timeOffset="62431.8513">17371 14843 480 0,'-21'-3'178'0,"21"3"-96"0,0 0-73 0,0 0 38 0,3 3-28 16,6 2-7-16,6 3-6 16,5 8-2-16,1 5-2 15,3 6-2-15,6 5 3 0,-3-1-4 16,-1 6 0-16,-5 3 1 15,-3 5 0-15,-6 11 0 16,-9 2 2-16,-12 8-3 16,-3-18 0-16,3-9-1 15,-26 17-2-15,5-11-2 16,-30 18 1-16,10-7-15 16,-34 10-6-16,16-5-25 15,-21 5-7-15,11-8-76 0,-26 0-32 16,15-7 20-1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1-02T13:26:55.320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292" units="cm"/>
      <inkml:brushProperty name="height" value="0.05292" units="cm"/>
      <inkml:brushProperty name="color" value="#0070C0"/>
    </inkml:brush>
    <inkml:brush xml:id="br2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5330 3702 136 0,'-8'-32'52'0,"5"16"-28"0,-3-5 11 0,3 10 27 16,0 1-22-16,0 2-10 15,3 2-3-15,0 4-1 0,0 10-13 16,0 10 5-16,0 11 3 15,0 19 0-15,0 34-1 0,-6 26-8 16,0 41-5-16,-3 20-2 16,3-47-1-16,3-17-2 15,-6 78 1-15,0-30 0 16,-6 64 3-16,3-31 8 16,-6 44 5-16,1-37-5 15,2 32-3-15,3-35-15 16,3 11-5-16,0-31-20 15,6-11-7-15,3-27-71 0,6-37-31 16,0-13 19 0</inkml:trace>
  <inkml:trace contextRef="#ctx0" brushRef="#br0" timeOffset="718.8255">5393 3643 248 0,'-9'-8'93'0,"6"6"-50"0,3-1-28 0,0 3 26 16,3-3-13-16,3 1-4 15,3-1 0-15,6 1-1 0,9-4-12 16,14 1 0-16,13-3 0 15,2-3-6-15,1-2-1 0,6-5-2 16,17 2 1-16,3-3-2 16,-5 3 2-16,-10 3-2 15,-5 3-1-15,-7 2-10 16,-2 0-4-16,-3 2-20 16,-4 4-5-16,-5 2-20 15,-3 0-7-15,-7 2-29 16,-5 4-34-1,0 2 44-15</inkml:trace>
  <inkml:trace contextRef="#ctx0" brushRef="#br0" timeOffset="1109.4645">6572 3466 156 0,'-3'0'60'0,"6"0"-32"0,-15 3-13 0,12-3 20 16,0 2-6-16,0 4-2 15,0 4-2-15,0 3 1 16,0 9-14-16,0 7 4 0,-3 10 2 16,3 14-4-16,0 19 0 15,-3 26-6-15,0 13 0 16,0 24-3-16,0-43 2 0,0-15 5 15,-3 47 4-15,0-18-2 16,-6 48 0-16,3-25-4 16,-3 41 1-16,3-27-6 15,0 31-1-15,3-28-2 16,1 15-2-16,2-26 1 16,0 13-1-16,0-23-5 15,0-4 1-15,0-18-18 16,0 3-6-16,0-16-29 15,3-5-12-15,0-16-60 16</inkml:trace>
  <inkml:trace contextRef="#ctx0" brushRef="#br0" timeOffset="1687.6497">5134 6789 184 0,'-48'37'68'0,"48"-37"-36"0,-9 0-26 16,9 0 17-16,0 0-5 15,0 0-1-15,3 0-3 16,0 0-1-16,15-2-7 16,-3-1 11-16,15 0 6 0,-6 1-5 0,11-1 0 15,-5 0-7-15,24-2 1 16,-10 2-7-16,25 6-1 16,-10 0-2-16,22-11-2 15,-13 3 3-15,22-3 2 16,-13 2 0-16,9 1 2 15,-14 0-4-15,11 2 0 16,-12 0-1-16,-2 1 1 16,-10-1 0-16,-5 3 1 15,-6 0 0-15,-10 5 2 16,-5 1-8-16,-6-4-3 16,-3 1-48-16,-6 0-20 15,-4-1-58 1</inkml:trace>
  <inkml:trace contextRef="#ctx0" brushRef="#br0" timeOffset="3862.4332">5202 8020 44 0,'-5'2'19'0,"5"-2"-10"0,0-13 24 0,0 10 22 15,0 9-22-15,0-1-7 0,0 3-4 16,0 0 2-16,0 13-12 16,0-3 4-16,-3 6 2 0,3-3-4 15,-3 19 2-15,0-5-7 16,0 25-3-16,0-9-1 16,-6 36-1-16,3-16-2 15,-3 27 1-15,0-16-2 16,0 35 2-16,0-19 0 15,0 29 1-15,3-22-2 16,-3 28-2-16,0-19 3 0,0 26 0 16,0-21-1-16,3 18 1 15,1-20-2-15,-1 15-1 16,0-21 1-16,0 3-1 16,3-13 0-16,-3 12 0 15,3-15-9-15,0 0-4 16,0-13-20-16,0-6-8 15,0-13-48 1,0-8-24-16,3-10 55 16</inkml:trace>
  <inkml:trace contextRef="#ctx0" brushRef="#br0" timeOffset="4612.5082">5235 7975 128 0,'-18'2'49'0,"18"-2"-26"0,-9 0 2 0,9 0 22 16,-3-2-3-16,0 2 1 15,0-3-14-15,3 3-7 16,0-3-13-16,0 1 8 0,6-1 4 0,-3 3-3 16,9-3 1-16,-3 1-6 15,15-1 1-15,-6 0-7 16,9 1-3-16,-3-1-3 16,17-2 0-16,-5 2 0 15,17-2 3-15,-8 0-1 16,3-1 0-16,-7 4-6 15,7-1 1-15,-6 0 2 16,11 1 1-16,-11-1-4 16,6 0-1-16,-7 1 3 0,1-1 1 15,-6 0 0-15,-1 1 1 16,-5 2-2-16,0-3 2 16,-6 1-2-16,0-1-1 15,-7 0-13-15,1 1-6 16,-3-1-19-16,0 0-8 15,0 3-25-15,0 0-7 16,-3 0-34 0</inkml:trace>
  <inkml:trace contextRef="#ctx0" brushRef="#br0" timeOffset="5471.9423">6462 7916 148 0,'-3'0'55'0,"3"0"-30"0,0 0-16 0,0 0 16 16,0 0-1-16,0 0 3 16,3 0-6-16,-3 0-1 15,0 3-11-15,0 0-3 0,0-1 0 16,0 1-1-16,0 2 0 16,0-2-3-16,3 2-2 15,-3 0-2-15,3 1 1 16,-3-1 1-16,2 6 0 15,-2-3 4-15,3 10 5 16,-3-2-1-16,3 8 3 0,0-3-6 16,-3 5-3-16,0-2 1 15,0 11 0-15,0-6 5 16,0 10 5-16,0-4-5 16,0 20-2-16,0-7-3 15,-3 13 0-15,0-8-2 16,0 18 2-16,1-10-2 15,-1 16 2-15,0-14-4 16,0 22-2-16,0-14 2 16,0 27 2-16,0-16 0 15,0 29-1-15,0-15 1 0,0 12-1 16,0-15 0-16,0 21 2 16,0-14-1-16,3 9-1 15,0-20 1-15,0 20 1 16,0-16-3-16,3 4 0 15,0-9 1-15,3 2 0 16,-3-14-3-16,3 14 2 16,-3-13 1-16,0-3 0 15,0-10 0-15,3-1 0 16,-4-7-16-16,4 2-4 16,-3-10 1-16,3 7 3 15,-3-7 3-15,3-1 1 16,-3-7-2-16,0 2 1 15,0-4-22-15,-3 1-7 16,0-4-44-16</inkml:trace>
  <inkml:trace contextRef="#ctx0" brushRef="#br0" timeOffset="6081.4175">5024 11105 152 0,'-12'5'57'0,"12"-5"-30"0,0-3-10 0,0 1 20 0,3-1-6 16,0 0-1-16,6 3-3 16,0 0 0-16,18 0-15 15,-4 0 6-15,22 0 5 0,-6 0-1 16,20 0 1-16,-8 0-12 15,26-2-7-15,-11-1 0 16,17-2-1-16,-14-1-1 16,23-2-2-16,-12 1 1 15,4 1 1-15,-13 1-1 16,12 2 2-16,-11 1 0 0,2 4 1 16,-11 1-13-16,-1 2-4 15,-11 1-32-15,-4-4-10 16,-8 1-76-1</inkml:trace>
  <inkml:trace contextRef="#ctx0" brushRef="#br0" timeOffset="7925.3545">4027 3707 128 0,'-9'-13'49'0,"9"13"-26"0,-3-22-18 0,3 17 13 15,0 0 3-15,0 0 2 16,3 2 7-16,-3 0 4 16,3 6-18-16,-3 0 4 0,3 7 3 15,0-2-3-15,0 16-2 16,0-3-6-16,3 35-2 15,-3-9-2-15,0 38 0 16,0-8-2-16,-3 52-1 16,0-18-3-16,-3 67 1 15,0-25-2-15,0 67-1 0,3-35 3 16,-3 82 2-16,-9 350 7 16,0-107 4-16,0-39-4 15,0-16-2-15,-9-10-5 16,0-14-4-16,3-5 8 15,4-11 4-15,-1-12-6 16,3-22-2-16,3-24-3 16,3-45-2-16,3-31-2 15,3-43 1-15,3-32-21 16,0-103-8-16,0-15-69 16,12-17-30-16,-3-10 12 15</inkml:trace>
  <inkml:trace contextRef="#ctx0" brushRef="#br0" timeOffset="8831.6665">3878 3834 184 0,'-12'2'71'0,"12"-2"-38"0,-3 8-10 0,3-8 26 15,0 3-16-15,0-3-4 16,0 3-4-16,0-3-1 16,3-3-13-16,0 3 4 0,6-8 5 0,0 0-2 15,6-8 1-15,0 3-10 16,5-13-3-16,-2 2-4 15,3-13-2-15,-3 5 1 16,0-5 1-16,0 5-1 16,0-5-1-16,-4 5 1 15,1 1-1-15,0 4 2 16,-3-2 1-16,-3 5 7 16,0 6 6-16,-3 2-6 15,0 8-1-15,0 0-3 16,0 8 1-16,0 0-2 0,3 16 2 15,-3-3 2-15,6 27 5 16,-4-8-4 0,7 18 0-16,-3-8-6 0,9 8-1 15,-3-5-1-15,6 14 1 16,-6-12-2-16,5 6 2 16,-5-8-26-16,3 5-10 15,-3-10-40-15,0 5-17 16,0-8-69-1</inkml:trace>
  <inkml:trace contextRef="#ctx0" brushRef="#br0" timeOffset="10738.1211">2479 4852 272 0,'-12'-23'101'0,"12"23"-54"0,-9-14-26 16,9 12 28-16,0-1-17 15,0 0-6-15,3 9 4 16,0-1 3-16,3 16-17 16,-3-2-7-16,6 26-4 0,0-6-1 15,0 28 0-15,0-12-2 0,0 14-2 16,-3-8 1-16,5 5 1 16,-5-11 1-16,6 6 1 15,-6-8-20-15,6-2-9 16,-3-9-31-16,3-16-15 15,-3-2-66 1,0-34-47-16,-3 2 82 16</inkml:trace>
  <inkml:trace contextRef="#ctx0" brushRef="#br0" timeOffset="10956.9245">2464 4927 296 0,'-15'-22'110'0,"15"22"-60"0,-3-39-14 16,3 31 36-16,0-8-34 15,0 3-12-15,6 2-15 16,0 0-3-16,9-2-5 16,-3 3-2-16,6-4 0 0,-3 4-1 15,17-3 2-15,-14-1 1 16,18 1 3-16,-6 3-16 16,5-1-8-16,-5 3-42 15,-3 5-18-15,-3 1-62 16,-6 12-43-1,-3 1 79-15</inkml:trace>
  <inkml:trace contextRef="#ctx0" brushRef="#br0" timeOffset="11160.0413">2547 5122 356 0,'-15'8'134'0,"15"-8"-72"0,0 0-66 0,0 0 26 15,6 6-18-15,3-1-2 16,0-10-2-16,0-1 0 15,12-2 0-15,-3 0 0 0,15-7 2 16,-7 1-1-16,7 1 2 16,-6 0-18-16,0 5-4 15,-3 0-57-15,-4 11-23 16,-2-1-31-16</inkml:trace>
  <inkml:trace contextRef="#ctx0" brushRef="#br0" timeOffset="11378.8433">2622 5517 328 0,'-18'8'123'0,"18"-8"-66"0,-3 2-31 15,3-2 34-15,3 0-32 16,0 0-12-16,9-5-7 16,-3 0-2-16,21-6-3 15,-10 3 4-15,13-8 2 0,-3 3-5 16,6-11-1-16,-7 6-2 15,4 7 1-15,-6 0-22 16,3-4-9-16,-7 1-61 16,4 1-27-16,-3 3-35 15</inkml:trace>
  <inkml:trace contextRef="#ctx0" brushRef="#br0" timeOffset="17473.3736">5250 8329 112 0,'-9'0'44'0,"12"-3"-24"0,-3-2 1 0,0 0 19 0,6 0-10 15,0-3-3-15,3-3-9 16,3-2-1-16,3 0-10 16,3-9-2-16,-1-1 1 0,4-6-3 15,3-3 0-15,3-5-1 16,3 2 1-16,5 4-2 16,1 1-1-16,0 1 1 15,-6 6 1-15,-4 1-17 16,-2 7-6-16,-9 4-28 15,-3 3-9-15,-3 5-18 16</inkml:trace>
  <inkml:trace contextRef="#ctx0" brushRef="#br0" timeOffset="17817.1529">5092 8652 172 0,'-9'3'66'0,"9"-3"-36"0,6-6-33 0,-3 4 11 16,12-6-6-16,-3 2 1 15,18-15 11-15,18-18 6 16,-4-6-10-16,-2 0-6 0,5-3 0 15,7-2-3-15,9 2 2 0,-1-2-4 16,-2-1 0-16,-10 4 3 16,-5-6 1-16,-3 5-1 15,-1 3 1-15,-8 8-2 16,-6 6-1-16,-6 7-6 16,-7 8-1-16,-2 5-28 15,-6 9-12-15,-3 7-33 16</inkml:trace>
  <inkml:trace contextRef="#ctx0" brushRef="#br0" timeOffset="18160.8238">4997 9110 156 0,'-21'23'57'0,"21"-23"-30"0,0 0-14 0,0 0 17 16,6-8-11-16,0 1-1 16,15-12-10-16,-3 3-5 15,29-26-2-15,-8 7 14 0,15-17 10 16,-10 9-13-16,28-15-6 16,44-43-4-16,-21 9 0 15,-11 10-1-15,-10 5 2 16,3 8-4-16,-8 11 0 15,-7 3 1-15,-5 2 2 0,-10 8-1 16,-8 5 2-16,-6 8-4 16,-9 8 0-1,-3 6-15-15,-7 7-6 0,-5 9-44 16,-6 10-60 0,-3 7 30-16</inkml:trace>
  <inkml:trace contextRef="#ctx0" brushRef="#br0" timeOffset="18473.323">5083 9424 168 0,'-38'30'66'0,"38"-30"-36"0,-3 0-24 0,3 0 17 15,9-6-10-15,0 1 0 16,26-21 6-16,-5 4 2 15,15-23-10-15,-7 6-4 0,31-25-3 16,-10 9-2-16,16-25-2 16,-13 14 3-16,22-19 2 15,59-60-2-15,-21 26-2 16,-30 21 2-16,-15 16 0 16,-11 16-1-16,-13 10 1 15,-8 11-2-15,-9 6 2 16,-7 12-20-16,-8 6-6 15,-6 10-23-15,-6 6-9 0,-3 10-33 16</inkml:trace>
  <inkml:trace contextRef="#ctx0" brushRef="#br0" timeOffset="18785.8892">5170 9708 188 0,'-45'8'71'0,"45"-8"-38"0,15-3-28 0,-12 0 17 15,18-13-10 1,-3 3-2-16,17-19 8 0,-5 3 3 16,30-26-11-16,-10 10-6 0,22-24 0 15,-13 11-1-15,22-19 1 16,-13 13-5-16,12-12-1 15,-8 12 5-15,-7-2 3 16,-11 11-3-16,-3-1-2 16,-7 11 0-16,-5 8 1 15,-6 5-32-15,-10 11-14 16,-2 5-62 0</inkml:trace>
  <inkml:trace contextRef="#ctx0" brushRef="#br0" timeOffset="19067.1431">5074 10271 260 0,'-44'42'99'0,"44"-42"-54"0,0 16-55 16,0-16 14-16,12-5-1 15,0 0 3-15,32-19-3 16,-5 3 0-16,15-32-1 15,-10 11 9-15,34-25 8 0,-13 12-10 16,12-25-5-16,-11 12-2 16,20-17-2-16,-14 14 2 0,8-4 1 15,-14 12-1-15,-1-8 1 16,-8 12-13-16,-4 6-6 16,-5 8-35-16,-7 8-17 15,-5 6-40 1</inkml:trace>
  <inkml:trace contextRef="#ctx0" brushRef="#br0" timeOffset="19364.0445">5063 10689 296 0,'-27'21'112'0,"27"-21"-60"0,3-2-54 0,0-1 20 0,15-8-13 16,-4 1-1-16,31-25 0 15,-9 6 2-15,20-24-3 16,-8 8 0-16,38-34 1 0,-14 10 0 16,41-23 0-16,-18 10-2 15,12-16 1-15,-17 16 0 16,11-3 1-16,-15 14-22 15,-6 10-8-15,-11 8-31 16,-15 13-14-16,-10 6-44 16</inkml:trace>
  <inkml:trace contextRef="#ctx0" brushRef="#br0" timeOffset="19629.7372">5333 10890 340 0,'-32'13'126'0,"32"-13"-68"0,9-26-74 0,-6 21 18 15,9-11-4-15,-1 5 3 16,19-23-2-16,-3 5 1 16,32-29 0-16,-8 7 0 0,24-23 0 15,-10 11 2-15,24-25 1 16,-14 14-1-16,17-8 1 15,-15 11-13-15,4 7-6 16,-13 9-24-16,-11 10-10 0,-7 8-23 16,-20 13-8-1,-6 5-8-15</inkml:trace>
  <inkml:trace contextRef="#ctx0" brushRef="#br0" timeOffset="19832.882">5649 10933 304 0,'-12'5'115'0,"12"-5"-62"0,30-29-64 15,-24 23 18-15,12-9-9 0,-3 1-2 16,17-20 3-16,-5 5 2 16,30-27 0-16,-10 9-1 0,16-17 1 15,-13 11-17-15,16 0-6 16,-10 8-102-1</inkml:trace>
  <inkml:trace contextRef="#ctx0" brushRef="#br0" timeOffset="20036.0216">6027 10930 312 0,'-48'56'118'0,"48"-56"-64"0,-15 23-63 0,15-20 18 15,0-3-5-15,0 0 2 16,12-13-2-16,0 2-3 16,12-13 0-16,-3 3-1 0,9-5 2 0,-6 2-14 15,8-8-7-15,-5 8-65 16,12 3-30-16,-7 3 8 16</inkml:trace>
  <inkml:trace contextRef="#ctx0" brushRef="#br0" timeOffset="20192.2849">6232 11030 232 0,'-20'38'88'0,"20"-38"-48"0,-3 10-38 15,3-10 19-15,5-3-9 16,-2 1 1-16,12-11-8 0,-3-1-3 16,18-17-1-16,-3 4-15 0,9-5-3 15,-7 6-92 1</inkml:trace>
  <inkml:trace contextRef="#ctx0" brushRef="#br0" timeOffset="21667.5008">5158 6620 108 0,'3'-5'41'0,"-3"5"-22"0,15-3-9 0,-12 3 14 0,6-3-4 16,0 3-2-16,5 0-6 16,-2 0-2-16,9 0-6 15,-3 0-1-15,6 0 3 0,-3 0-3 16,8-2-2-16,-2-1 11 16,15-2 4-16,-6 2-4 15,14 0-2-15,-8 1-8 16,5 2-1-16,-8 0-1 15,12-3 2-15,-7 0-1 16,13-2 2-16,-9 0-4 16,5 0 0-16,-8-1 1 15,-1-2 0-15,-5 3 2 16,3 2 1-16,-6 1-1 16,-1-1-2-16,-2 1-2 0,9 2 1 15,-10 0-1-15,10 0 0 16,-6 0 4-16,3 0 1 15,-7 0-1-15,4-3-2 16,-6 3-2-16,-3 0-1 16,-4 0 6-16,-2 0 3 15,-3 0-8-15,-3 3-3 16,0-3-77 0,-3 0-45-16,-3 0 50 15</inkml:trace>
  <inkml:trace contextRef="#ctx0" brushRef="#br0" timeOffset="22464.5814">5366 6638 56 0,'0'0'22'0,"0"0"-12"0,0-5-10 16,0 2 7-16,3 1-4 16,0-1 0-16,0 1 12 15,0 2 5-15,0 0 3 0,0 0 3 16,-3 0-3-16,0 0-2 15,0 2 2-15,0 1 0 16,-3-1-12-16,0 1-2 0,-6 5-2 16,3 0-1-16,-3 0-1 15,0 0-3-15,0 2-2 16,0-2 1-16,1 0 1 16,-1 0-3-16,3-2-2 15,3-1-3-15,3-3 1 16,0 1-70-1,3-3-40-15,0 0 49 0</inkml:trace>
  <inkml:trace contextRef="#ctx0" brushRef="#br0" timeOffset="22714.4827">5473 6638 104 0,'-9'11'38'0,"9"-11"-20"0,-12 13 14 15,12-13 22-15,-2 6-24 16,-1-1-9-16,-3 3-11 16,0-3-2-16,0 6-5 15,0-3 0-15,0 2 1 0,3 1-2 16,0-3 1-16,0 0-4 16,0 0 0-16,3-1-21 15,3-9-10-15,-3-1-37 16,6-2-31-16,0 0 39 15</inkml:trace>
  <inkml:trace contextRef="#ctx0" brushRef="#br0" timeOffset="22917.6322">5622 6668 196 0,'-21'21'74'0,"21"-21"-40"0,-18 18-29 0,15-15 19 15,-5 2-15-15,2-2-2 0,-3 7-7 16,0-2-3-16,3 0 2 16,0 0-2-16,3-3 1 0,0 1-25 15,6-4-9-15,0 1-48 32,9-8-23-32,-3-1 55 0</inkml:trace>
  <inkml:trace contextRef="#ctx0" brushRef="#br0" timeOffset="23136.3988">5810 6630 188 0,'-15'14'71'0,"15"-14"-38"0,-15 18-17 16,15-15 24-16,-6 5-19 15,0-3-4-15,0 3-12 16,0-3-4-16,0 3-1 0,0 0 0 0,6 0 0 15,0 0-29-15,0-8-13 16,0 0-36 0,9-3-35-16,-3 1 38 15</inkml:trace>
  <inkml:trace contextRef="#ctx0" brushRef="#br0" timeOffset="23339.5144">5938 6615 204 0,'-39'23'77'0,"39"-23"-42"0,-15 22-23 15,15-20 21-15,-3 6-19 16,0-3-7-16,0 3-5 16,0-2-2-16,0-1 0 15,0 0-3-15,3 1 0 0,0-1-40 16,6-5-19-16,0 0-30 15</inkml:trace>
  <inkml:trace contextRef="#ctx0" brushRef="#br0" timeOffset="23558.3212">6200 6612 212 0,'-9'5'82'0,"9"-5"-44"0,-24 16-16 15,21-16 26-15,-6 8-19 16,3 0-5-16,-6 3-15 0,3-1-6 16,-3 6-2-16,3-3-4 0,3 0 2 15,0-2-10-15,6-3-5 16,0 0-50-16,6-11-19 16,-3 1-16-1</inkml:trace>
  <inkml:trace contextRef="#ctx0" brushRef="#br0" timeOffset="23761.8175">6271 6615 208 0,'-18'10'79'0,"18"-10"-42"0,-15 21-28 0,15-18 22 15,-3 5-13-15,0-3-2 0,0 3-9 16,0 0-5-16,0 0-1 15,0 0-4-15,3 5 0 0,0-2-29 16,3-9-12-16,0 1-43 16,3-3-33-1,0 0 50-15</inkml:trace>
  <inkml:trace contextRef="#ctx0" brushRef="#br0" timeOffset="23933.6956">6334 6675 256 0,'-36'30'96'0,"36"-30"-52"0,-18 21-36 0,18-19 21 16,-3 4-20-16,0-1-4 15,3 0-24-15,0 1-8 16,3-1-57-16,0 0-22 16,6-8 19-16,-3 1 13 15</inkml:trace>
  <inkml:trace contextRef="#ctx0" brushRef="#br0" timeOffset="24215.1196">6527 6588 132 0,'-3'8'49'0,"3"-8"-26"0,0 13-27 15,0-13 8-15,0 8-18 16,0-2-5-16,-3 7-32 15,0-3-15-15</inkml:trace>
  <inkml:trace contextRef="#ctx0" brushRef="#br0" timeOffset="27137.1821">4667 12652 248 0,'-9'0'93'0,"9"0"-50"0,6-15-39 0,-6 12 21 0,6-10-14 16,-3 2-1-16,9-13-6 16,-1 6-3-16,4-14 0 15,-3 6 3-15,6-25 2 0,-3 9-2 16,0-14-1-16,-3 11-1 16,-3-5 1-16,-3 8 11 15,-3-6 8-15,-3 8-7 16,-3-2-3-16,0 8-1 15,0 5 3-15,0 5-4 16,0 5 0-16,0 3-6 16,3 19-1-16,0 0-1 0,3 7-2 15,-3 1 1-15,3 36-1 16,0-7 0-16,3 18 2 16,0-10-3-16,0 23-2 15,0-10 2-15,-1 13 2 16,1-10 2-16,3-3 3 15,-3-8-5-15,3-8-1 16,0-6 4-16,3-7 5 16,-3-5 4-16,3-9 2 15,0-2-2-15,0-21 0 16,-3-1-3-16,0-31-1 16,0 6-3-16,-1-17-1 15,1 6-6-15,3-27-1 16,0 11 1-16,3-3 2 15,-3 8-5-15,3 5 1 0,-3 6-34 16,0 5-16-16,-3 5-41 16,2 8-18-16,-2 6-22 15</inkml:trace>
  <inkml:trace contextRef="#ctx0" brushRef="#br0" timeOffset="27340.3018">5066 12457 284 0,'-12'8'107'0,"12"-8"-58"0,0 5-15 16,0-5 36-16,3 0-32 0,0 0-10 16,6 0-14-16,-4 0-4 15,16 0-6-15,-3 0 2 0,6-5 3 16,-3-1-5-16,6-4 0 16,-4 2-7-16,4-3-2 15,-3 3-67-15,-3-5-26 16,-3 2-61-1</inkml:trace>
  <inkml:trace contextRef="#ctx0" brushRef="#br0" timeOffset="27949.7649">5527 11967 296 0,'-33'-3'112'0,"33"3"-60"0,-3-2-36 16,3-1 27-16,0 6-19 15,0-3-3-15,0 8-9 16,0 0 0-16,0 23-7 16,0-4 6-16,-3 15 2 0,0-7-4 0,0 18-1 15,0-11 0-15,0 16 2 16,0-8-5-16,3 6-3 16,0-8-1-16,3-6-1 15,0-5 0-15,9-11 0 16,0-2 0-16,3-16 0 15,-3 0-11-15,3-21-3 16,0 2-11-16,-6-5-4 16,0 3-9-16,-9-5-3 15,0 2 22-15,-15-3 10 16,3 3 7-16,-9 0 2 16,3 3 26-16,0 0 12 15,3 2 8-15,0-2 2 16,3 3-15-16,4-1-6 15,-1 3-15-15,9 0-5 16,0 0-5-16,12 0-2 0,-4 0 3 16,19-2 0-16,-3 2-1 15,6 0 1-15,-3 3-9 16,2-9-1-16,-2 1-31 16,0 8-13-16,-6 0-45 15,0-1-18-15,-3 1-28 16</inkml:trace>
  <inkml:trace contextRef="#ctx0" brushRef="#br0" timeOffset="28121.6722">5777 12200 312 0,'-9'16'118'0,"9"-16"-64"0,-9 21-34 15,9-18 30-15,3 2-21 0,-3 0-5 16,3 6-13-16,0-3-5 16,3 5-3-16,-3 0 0 0,3 3 0 15,0-3-1-15,3-2-2 16,-3-1-17-16,3-4-9 15,0-4-48-15,0-4-20 16,-1-1-48 0</inkml:trace>
  <inkml:trace contextRef="#ctx0" brushRef="#br0" timeOffset="28356.0618">5914 12121 348 0,'-15'-37'129'0,"15"37"-70"0,-12 82-51 0,12-72 27 16,-6 11-16-16,3-5-3 0,-6 21 4 16,0-5 4-16,-3 31-13 15,3-10 1-15,-5 19-1 0,-1-11-6 16,-3 13-3-16,3-11-1 16,3 1-1-16,0-9-9 15,6-7-2-15,3-8-43 16,9-17-19-16,-3-4-50 15,6-22-21-15,0 1 28 16</inkml:trace>
  <inkml:trace contextRef="#ctx0" brushRef="#br0" timeOffset="28590.4277">5944 12086 328 0,'-15'19'123'0,"15"-19"-66"0,0 47-44 0,0-41 30 16,3 9-24-16,0-1-5 16,0 17-3-16,-3-4 0 15,0 26-5-15,0-8-2 0,0 16 2 16,0-11-3-16,-3 16-2 16,0-8-3-16,0 8 1 15,0-10 1-15,3-3 2 16,0-5-50-16,6-14-21 15,0-5-94 1</inkml:trace>
  <inkml:trace contextRef="#ctx0" brushRef="#br0" timeOffset="28918.6168">5988 12218 340 0,'-12'16'126'0,"12"-16"-68"0,-3-29-59 16,3 24 23-16,3-3-9 15,0 0 0-15,6-3-7 16,0 4-2-16,6 1-2 16,-3 1-2-16,6 5 1 0,-3 0-1 15,0 8 2-15,-3-3 3 0,2 8 2 16,-2 1 5-16,-6 2 3 16,-3-3-2-16,-6 11 0 15,3-3-5-15,-12 10 0 16,3-4-3-16,-8 10 0 15,-1-5-3-15,-6-1 1 16,3-4-4-16,0-1 0 16,3-4-30-16,6-14-14 15,4-3-70-15,11-5-28 16,-1 0 10 0</inkml:trace>
  <inkml:trace contextRef="#ctx0" brushRef="#br0" timeOffset="29356.1318">6200 12308 344 0,'0'0'129'0,"0"0"-70"0,9-5-47 16,-6 2 32-16,2-2-27 16,1 3-6-16,3-6-8 15,0 0 0-15,3-13-2 16,-3 5-1-16,3-8 3 0,-3 3 0 15,0-3 1-15,-3 3-2 16,-3-3-2-16,0 5 1 16,-6 3-1-16,3 3 0 15,-9 5 2-15,3 3-1 16,-6 16 2-16,3-3 0 0,-3 18 3 16,0 0 10-16,0 6 7 15,3-5 3-15,3 7 2 16,4-5-7-16,2 11 0 15,0-8-8-15,8-1-3 16,1-4-5-16,12-11-2 16,-3 0-1-16,9-3 1 15,-3-3-2-15,2-12 2 16,-2-1-2-16,0-5 2 16,-3 0-11-16,-3-8-2 15,-3 3-24-15,-6 0-10 16,0 2-46-16,-6-7-19 15,-1 2-67 1</inkml:trace>
  <inkml:trace contextRef="#ctx0" brushRef="#br1" timeOffset="36873.373">7923 3418 88 0,'-3'-5'35'0,"3"2"-18"0,0 3 11 0,0 0 19 16,0 0-16-16,0 3-4 15,0 5-8-15,0 3-1 16,3 10-9-16,-3 8 8 0,0 11 3 0,-3 13-2 15,0-11 2-15,0-5-11 16,0 37-5-16,0-11-6 16,-3 35 1-16,0-10 1 15,0 31 0-15,0-19 0 16,0 35 2-16,0-21-1 16,0 29-1-16,1-24 1 15,-4 24-1-15,3-21 0 16,0 12 2-16,0-14-1 15,0 12 2-15,3-18-2 16,0 2 2-16,0-15-4 16,0 10 0-16,0-13 1 15,0 5 0-15,0-16 0 16,0 0 2-16,3-13-3 16,0 8 0-16,0-13 1 15,-3 0 2-15,3-13-1 0,-3-1-1 16,0-10-15-16,0-5-5 15,0-8-41-15,0-11-17 16,0-5-11 0</inkml:trace>
  <inkml:trace contextRef="#ctx0" brushRef="#br1" timeOffset="38154.7531">8018 3458 156 0,'-15'-5'57'0,"12"2"-30"0,0 1-5 15,3 2 20-15,0-6-11 16,3 1-6-16,6 0-8 16,6-1-1-16,9 1-9 15,3 0 0-15,3-1 0 0,2 1-3 16,7 0-1-16,18 0-1 16,8 2-2-16,4 3 1 15,-7 0-1-15,1-3 2 0,5 3 3 16,3 0-4-16,1 0-1 15,-4 0 0-15,-11 0 2 16,-9 0 1-16,-7 0 1 16,1 3-2-16,-9 0 1 15,-7 2-2-15,-5 0 2 16,-3 0-26-16,-3 1-12 16,0-1-2-16,0 0-1 15,-3 1 4-15,0-1 3 16,-3-2 13-16,-4-1 4 15,1 1 6-15,-3 0 5 16,0-1 2-16,0 3 1 16,-3 1 0-16,0-1 0 15,-3-2 0-15,0 7 0 16,0 4 0-16,0-7 4 16,0 4 2-16,0 2 15 15,1 6 9-15,-1 2-7 16,0-3-1-16,0-2-9 15,0 16-3-15,3-5-3 16,0 15-2-16,0-5-6 16,0 24 1-16,0-8 13 15,0 15 6-15,0-9-9 16,0 28-3-16,0-13-5 16,0 21-2-16,0-15 1 0,0 26-1 15,0-16 2-15,0 21 1 16,0-19-4-16,0 17 1 15,0-19 2-15,0 10 1 16,0-12-4-16,0 17 1 16,0-17 0-16,0 7 2 15,0-16-1-15,0 11-1 16,0-16-2-16,-3 8-1 16,0-10 2-16,0 2 2 15,0-13 0-15,0 0-1 16,0-11 3-16,0 8 0 15,0-8-4-15,0 3-1 16,0-8-2-16,0 3 0 16,3-8 0-16,0-6 0 15,0-5-19-15,0 3-8 16,0-3-70-16</inkml:trace>
  <inkml:trace contextRef="#ctx0" brushRef="#br1" timeOffset="38779.8272">7864 6660 160 0,'-9'5'60'0,"9"-5"-32"0,0 0-20 0,0 0 18 0,9-3 2 15,-7 1 6-15,7-1-4 16,0 0 0-16,12 3-17 15,-3 0-3-15,15 0-3 0,-3 0-1 16,8 0-1-16,-5 0-3 16,18-5 1-16,-7 2-4 15,19-2 0-15,-10 0 1 16,10-1 2-16,-10 1-1 16,13-3-1-16,-10 3 3 15,7 0 0-15,-12 2 1 16,-1 0 0-16,-5 1-2 0,-4 2 1 15,-5 0-2-15,-3-3-1 16,-6 0-19 0,-3 3-10-16,-7 0-60 15,1-5-60-15,0 0 42 16</inkml:trace>
  <inkml:trace contextRef="#ctx0" brushRef="#br1" timeOffset="49151.9561">7887 7652 252 0,'-12'0'93'0,"12"0"-50"0,0-8-28 16,0 5 26-16,6 1-11 16,0 2-2-16,21-6-3 15,-3 1-1-15,18 0-13 16,-7 2 7-16,22-2 2 0,-10-1-10 15,25-2-6-15,-10 3 2 16,7 0 0-16,-10 0-2 16,19-1-3-16,-13 1-25 0,7 0-9 15,-13-1-69-15,-5-1-29 16</inkml:trace>
  <inkml:trace contextRef="#ctx0" brushRef="#br1" timeOffset="50042.6962">7837 7811 112 0,'-6'-6'44'0,"6"6"-24"0,-3 13 1 15,3-13 19-15,0 8-12 16,0 0-4-16,0 11 1 0,0-3 4 16,-3 34-16-16,3-8 2 15,-3 40-1-15,0-13-7 0,0 50-2 16,0-18-3-16,-3 42-2 16,0-24 1-16,-3 39 1 15,3-23-1-15,-3 40-1 16,3-29-2-16,0 33 1 15,0-25 3-15,0 31 1 16,3-31-1-16,0 10-2 16,0-24-2-16,0 3-1 15,0-24-29-15,3-11-12 16,0-15-56 0</inkml:trace>
  <inkml:trace contextRef="#ctx0" brushRef="#br1" timeOffset="50949.0276">8962 7813 32 0,'0'-18'13'0,"0"18"-6"0,6-8 9 0,-3 5 11 0,3 0 1 16,-3 1 3-16,0-1 3 16,0 0 1-16,0 3-4 15,0 0 1 1,0 8-16-16,0 0-4 0,-3 0-8 16,0 0-3-16,3 3 0 0,0-3-1 15,0 0 0-15,-1 0-3 16,1 0 2-16,0-3-21 15,0-3-8-15,-3 1-20 16,3 0-9 0,0-1 32-16,-3-2 14 0,0 0 10 15,0 0 22-15,0 0 12 16,0 3 2-16,0 0 3 16,3 5-5-16,-3 0-1 15,3 5-9-15,-3-3 0 16,0 27-12-16,0-5 3 0,0 26 4 15,0-10-2-15,0 37 0 16,0-11-8-16,0 40-2 16,0-19-2-16,-3 29 1 15,3-18-2-15,-3 37-1 16,0-21 1-16,0 31 1 16,0-23-1-16,-3 28 2 15,1-23-4-15,2 21 0 16,0-23 1-16,0 10 2 15,0-22-1-15,0 9-1 16,0-16-2-16,0 5 1 0,0-16 1 16,3 0 2-16,0-15-3 15,0-4 0-15,0-10-6 16,-3-8 0-16,0-7-17 16,0-6-4-16,3-8-26 15,-3-6-10-15,3-4-17 16</inkml:trace>
  <inkml:trace contextRef="#ctx0" brushRef="#br1" timeOffset="51495.9593">7721 11081 124 0,'-21'10'46'0,"21"-10"-24"0,-15 3 1 0,15-3 18 16,0 0-6-16,0 0-3 0,3-3-3 15,-3 3-1-15,9-2-15 16,0-1 8-16,6-8 5 0,0 4-1 15,8-4 0-15,-2 3-7 16,24-3-3-16,-4 1-9 16,16-3-4-16,-6-1-1 15,26-4-1-15,-11 2 0 16,17-5 0-16,-12 5 0 0,19-3 0 16,-13 4 2-16,6-1 1 15,-11 0-8-15,-7 3-4 16,-8 2-33-16,-7 0-12 15,-5 3-72 1,-6-7-36-16,-7 1 79 16</inkml:trace>
  <inkml:trace contextRef="#ctx0" brushRef="#br1" timeOffset="52136.6552">7971 7951 184 0,'-21'0'71'0,"21"0"-38"0,-9-3-17 0,9 0 24 15,6 3-10-15,0 0-2 16,9-2-3-16,-3-1 1 15,11-2-14-15,-5 2 9 0,12-2 2 16,-3 0-7-16,17 2-2 16,-8 0-6-16,24-2 0 0,-10 2-5 15,10-2 0-15,-10 0 1 16,16-3 0 0,-10 0-2-16,13 0-2 0,-12 0 1 15,2 3 1-15,-8-1-1 16,-7 1 2-16,-8 3-2 15,-3-1 2-15,-6 0-4 16,-4 1-2-16,-2-1-47 16,0 3-19-16,-6 0-75 15</inkml:trace>
  <inkml:trace contextRef="#ctx0" brushRef="#br1" timeOffset="54340.1326">8108 7956 132 0,'-9'8'49'0,"6"8"-26"0,0 2-14 0,-3-10 16 16,-3 11-5-16,-6 10-2 16,0 3-10-16,-12 5-3 15,-2 2-3-15,2 1-2 0,0-3 3 16,3 0-2-16,3 0 2 16,3-2 0-16,7-6 1 0,-1-5-2 15,6-6-2-15,3-5-17 16,3-5-9-16,6-5-52 15</inkml:trace>
  <inkml:trace contextRef="#ctx0" brushRef="#br1" timeOffset="54652.5135">8384 7953 116 0,'-3'-8'46'0,"12"8"-24"0,-12 0 3 0,3 0 26 16,-12 14-18 0,-2 4-10-16,-4 11-8 15,-3 8-9-15,-3 8 0 0,-6 8 1 16,-5 5-1-16,-10 14-1 16,-15 7 8-16,25-34 3 15,5-8-7-15,-6 11-3 16,6-8-4-16,4-1-2 15,2-7 1-15,3 2-1 16,3-4-3-16,9-12 0 16,3-2-40-16,12-8-19 15,0-3-37 1</inkml:trace>
  <inkml:trace contextRef="#ctx0" brushRef="#br1" timeOffset="54949.4535">8617 7982 180 0,'-3'0'68'0,"3"16"-36"0,-9 3-29 16,3-9 17-16,-3 12-1 16,-6 9 3-16,-9 6-12 15,-12 14-6-15,-11 15-2 16,-4 13-2-16,15-21 2 0,7-10 14 0,-31 26 7 15,10-10 6-15,-13 18 5 16,9-14-15-16,-2 4-5 16,8-11-9-1,4 2-2-15,5-10-3 0,12-5-1 16,3-9-15-16,15-17-6 16,3-4-29-16,24-20-10 15,-3-1-52 1</inkml:trace>
  <inkml:trace contextRef="#ctx0" brushRef="#br1" timeOffset="55261.9876">8864 8078 148 0,'3'5'55'0,"-3"-2"-30"0,-3 5-7 16,0 0 18-16,-3 5-14 16,0 5-4-16,-15 6-5 15,-6 13 1-15,-9 16-7 16,-2 16 5-16,-1-11 1 0,6-10-4 16,-29 36-3-16,8-12 1 15,-20 26 0-15,8-16 1 16,-17 24 0-16,14-16-4 15,4 5-1-15,8-16-3 0,10-7-1 16,5-12-34-16,12-12-17 16,7-8-57-1</inkml:trace>
  <inkml:trace contextRef="#ctx0" brushRef="#br1" timeOffset="55574.5203">8825 8303 28 0,'18'-19'11'0,"-9"11"-6"0,3-2 31 0,-6 4 19 16,3 4-19-16,-4-1-9 16,1 6 9-16,-3 5 6 15,-6 7-16-15,-8 9-4 0,-16 27-14 16,-12 12-5-16,9-13 0 0,6-7 0 15,-29 41 1-15,8-12 15 16,-23 42 8-16,8-17-12 16,-29 33-3-16,15-21-6 15,-7 10-1-15,13-16-3 16,8-8 1-16,10-13-13 16,8-13-6-16,6-8-35 15,18-27-17-15,3-5-29 16</inkml:trace>
  <inkml:trace contextRef="#ctx0" brushRef="#br1" timeOffset="55902.6504">8905 8612 148 0,'0'5'55'0,"0"-5"-30"0,-6 11-5 0,6-11 21 16,-6 13-20-16,0 1-6 16,-14 17-10-16,2-4-2 15,-15 39-1-15,6-11-2 0,-29 49 3 16,8-14-2-16,-26 37-1 16,11-19 12-16,-35 38 4 15,15-22 5-15,-10 27 2 16,13-27 1-16,-6 3 0 15,11-18-13-15,13-17-7 0,8-12-20 16,27-22-7-16,3-11-9 16,24-44 0-16,0 0-56 15,42-48-46 1,-6 8 48-16</inkml:trace>
  <inkml:trace contextRef="#ctx0" brushRef="#br1" timeOffset="56199.6268">8843 9065 108 0,'12'-19'41'0,"-12"19"-22"0,9-5 4 0,-6 2 21 15,-3 1-9-15,0 2 0 16,0 5-16-16,0-3-4 16,-9 17-9-16,0-3 9 0,-15 29 5 15,3-5-2-15,-15 26 0 16,4-8-8-16,-34 45-4 15,13-16-6-15,-19 43-2 16,10-24 3-16,-25 26 1 16,13-18 2-16,-1 8 2 15,10-17-5-15,5 1-1 16,10-18-2-16,11-17-2 16,6-10-26-16,19-32-12 15,2-5-54 1,35-45-39-16,-2 2 56 0</inkml:trace>
  <inkml:trace contextRef="#ctx0" brushRef="#br1" timeOffset="56496.4921">8873 9469 212 0,'-30'22'82'0,"30"-22"-44"0,-48 47-31 15,42-41 20-15,-12 33-14 16,1-4-2-16,-13 23-7 0,6-8-3 16,-27 40 0-1,10-13-1-15,-16 34 0 0,9-16 0 0,-14 19 0 16,11-16 8-16,-17 16 7 16,8-19-5-16,4 0-3 15,8-16-4-15,9-12-3 16,7-12-15-16,20-20-5 15,3-4-23-15,30-49-8 16,-3 5-48 0</inkml:trace>
  <inkml:trace contextRef="#ctx0" brushRef="#br1" timeOffset="56746.5177">8956 9872 192 0,'-15'15'71'0,"15"-15"-38"0,-39 53-28 16,36-45 19-16,-17 21-2 16,2-2 4-16,-12 21-14 15,3-9-5-15,-3 25-4 16,4-9-3-16,-13 22 3 0,6-13-2 16,-9 15-1-16,7-10 1 15,-7 5 1-15,6-11-3 16,4 1 0-16,5-11-10 15,6-8-5-15,3-6-25 16,24-20-11-16,-3-1-39 16</inkml:trace>
  <inkml:trace contextRef="#ctx0" brushRef="#br1" timeOffset="56965.2606">8959 10319 212 0,'-33'34'79'0,"33"-34"-42"0,-39 37-28 0,36-32 19 15,-11 22-16-15,-1-3-7 16,-6 13-3-16,3-5 0 16,-3 10-1-16,3-5-3 0,0 5 1 15,4-5-54-15,-1 14-23 16,3-9-12-1</inkml:trace>
  <inkml:trace contextRef="#ctx0" brushRef="#br1" timeOffset="82717.5021">6658 7956 124 0,'3'0'46'0,"-3"0"-24"0,6-3-6 16,-3 3 16-1,3-2-4-15,-3 2 0 0,3 0-9 16,0 0-1-16,9 0-11 16,-3 0-2-16,5 0-1 0,-2 0 2 15,6 0 3-15,-3 0 2 16,6 0 3-16,-6 0-5 16,5-3-1-16,-5 0 2 15,3 1 4-15,-3-1-6 16,0 3 0-16,-3 0-4 15,0 0-1-15,-3 0-1 16,2 0 1-16,1 0-4 16,0 0 0-16,-3 0 1 0,3 0 0 15,0 0 0-15,6-2 2 16,-3-1-1-16,2 0 2 16,-2 1-4-16,3 2 0 15,-3 0 1-15,3 0 0 16,-3 0 0-16,0-3 2 15,-4 3-3-15,4 0 0 16,-3 0 1-16,3-3 2 16,-3 1-3-16,0 2 0 15,-3 0 1-15,0-3 2 16,-1 3-1-16,1-3-1 16,0 1 1-16,0 2 1 15,-3 0-1-15,3-3-1 16,-3 0 1-16,3 1-1 15,-3 2 0-15,3-3 0 0,-3 0-3 16,6 1 2-16,-4 2 1 16,4-3 2-16,0 3-1 15,0 0 2-15,-3 0-2 16,0 0-1-16,0 0 1 16,0-2-1-16,-3 2 0 15,0 0 0-15,-1 0-33 16,1 0-13-16,-3 0-74 15</inkml:trace>
  <inkml:trace contextRef="#ctx0" brushRef="#br1" timeOffset="85591.5111">8623 7551 104 0,'0'0'38'0,"0"0"-20"0,0 0 1 16,0 0 16-16,3 0-6 16,-3 0-2-16,2 0-11 15,-2 0-5-15,3 0-6 16,0 0 1-16,0 0 3 0,0 0 1 16,0 0 2-16,0 0-2 15,0 0 1-15,0 0-2 0,0 0 2 16,0 0-6-16,0 0-1 15,0 0-2-15,3 0 1 16,-3 0-2-16,3 0-1 16,-3 0 1-16,3 0-1 15,0 0 2-15,0 0 1 16,-3 0 1-16,3 0 0 16,-3 0-2-16,3 0 1 15,-3 0 2-15,6 3 4 16,0-3-6-16,0 0-2 15,-3 0 1-15,2 0 1 16,-2 0-4-16,3 0 1 16,-3 0 0-16,3 0 2 15,-3 0-1-15,3 0 2 16,-3 0-4-16,3 0 0 16,-3 0 1-16,0 0 0 0,0 0 0 15,0 0 2-15,0 0-1 16,0 0-1-16,0 0-2 15,0 0 1-15,0 0 1 16,-1 0 2-16,1 0-3 16,0-3 0-16,0 3 1 15,0 0 0-15,0 0 0 16,0 0 0-16,-3 0 0 16,6 0 0-16,-6 0 0 15,3 0 0-15,-3 0 0 0,0 0 2 16,0 0-3-16,0 0 0 15,0 0 1-15,0 0 0 16,0 0 0-16,3 0 2 16,0 0-3-16,0 0 0 15,-3 0 3-15,3 0 1 16,0 0-4-16,-3 0-1 16,0 0 3-16,0 0 1 15,0 0-3-15,0 0 1 16,-1 0 0-16,1 0 0 15,-3 0 0-15,0 0 2 16,0 0-1-16,3 0-1 16,-3 0 1-16,0 0-1 15,0 0-3-15,0 0 0 16,0 0 2-16,0 0 2 16,0 0 2-16,0 0 1 0,0 0-5 15,0 0 1-15,0 0 0 16,0 0 0-16,0 0 0 15,0 0 0-15,0 0-3 16,0 3 2-16,0-3 1 16,0 10 2-16,0-2-1 15,0 0 2-15,0 0-4 16,0 3 0-16,0-1 3 16,0 12 1-16,0-4-4 15,0-2 1-15,0-3-2 0,0 8-2 16,0 1 3-16,0-4 2 15,0-2 0-15,0 2-1 16,0-2 1-16,0 3-1 16,0-3 0-16,3 0 0 15,-3-3 0-15,3 0 2 16,-3 0-1-16,3-2-1 16,-3-1-2-16,0 1 1 15,0-3-30-15,3-3-12 16,-3 1-71-1</inkml:trace>
  <inkml:trace contextRef="#ctx0" brushRef="#br1" timeOffset="89232.5352">6584 6683 32 0,'6'-2'13'0,"-6"2"-6"0,0-3 22 15,0 3 19-15,0-3-18 16,0 3-6-16,3-2-9 16,-3 2 0-16,2 0-6 15,1 0-1-15,0-3-4 16,0 1-1-16,3 2-1 15,-3 0-2-15,3 0 3 0,0 0-2 16,3 0-1-16,0 0 1 16,0 0-1-16,0 0 2 15,3 0 3-15,0 0 2 16,6 0 3-16,-3 0-5 0,2 0-3 16,-2 0-1-16,3 0 1 15,0 0-1-15,6 0-1 16,-6 0 1-16,0 0-1 15,-4 0 0-15,4 0 2 16,-3 0-3-16,3 0 0 16,-3 0 1-16,0 0 2 15,-3 0-1-15,3 0-1 16,-4 0 3-16,4 0 0 16,-3 0-4-16,3 0-1 15,-3 0 1-15,0 0 0 0,0 0 1 16,6-3 2-16,-3 0-3 15,2 1 0-15,-2-1 3 16,0 0 1-16,0 1-4 16,0-1-1-16,-3 0 3 15,3 1 1-15,-3 2 0 16,0 0 1-16,0 0-4 16,-1 0 0-16,-2 0 1 15,3 0 0-15,-3 0 0 16,3 0 2-16,-3 0-3 15,0 0 0-15,0 0 1 16,3 0 0-16,-3 0 4 16,3 0 2-16,-3 0 2 15,-1 0 2-15,-2 0-5 16,3 0-1-16,-3 0-2 0,0 0 1 16,0 0-4-1,0 0 0-15,0 0 1 0,3 0 0 16,-3 0 0-16,3 0 2 15,-3 0-1-15,3 0 2 16,-3 0-4-16,0 0 0 16,0 0 1-16,0 0 0 15,0 0 2-15,0 0 3 16,-1 0-7-16,1 0 0 16,0 0 0-16,3 0 3 15,0 0 0-15,3 0-1 0,-3 0 1 16,0 0-1-16,0 0 0 15,0 0 0-15,0 0 0 16,0 0 0-16,0 0 0 16,0 0 2-16,-3 0-1 15,0 0 2-15,-1 0-4 16,1 0 0-16,0 0 1 16,-3 0 0-16,0 0 0 15,0 0 2-15,0 0-1 16,0 0-1-16,0 0-70 15,-3 0-56 1,0 0 39-16</inkml:trace>
  <inkml:trace contextRef="#ctx0" brushRef="#br2" timeOffset="143398.0225">9670 6183 316 0,'-6'-2'118'0,"6"2"-64"0,-3 2-45 0,3-2 25 0,0 3-15 16,0 0-3-16,6 7-9 15,-3 1-5-15,6 7-1 16,-3-2-1-16,6 3 0 0,-3-3-27 16,3 2-11-16,-3-2-43 15,0-3-18-15,0-2-19 16</inkml:trace>
  <inkml:trace contextRef="#ctx0" brushRef="#br2" timeOffset="143585.6902">9795 6228 252 0,'-3'3'96'0,"3"-3"-52"0,3 11-18 0,-3-11 31 16,3 5-28-16,0 0-10 15,0 6-12-15,0-3-4 16,3 5-1-16,0-3-2 0,0 9 1 16,0-3-26-16,3 0-8 15,-3-3-104 1,3 0-50-16,-3-2 94 15</inkml:trace>
  <inkml:trace contextRef="#ctx0" brushRef="#br2" timeOffset="151002.5932">10432 5731 184 0,'-21'-24'71'0,"21"24"-38"0,-23-26 1 16,20 20 29-16,-6-2-15 15,3 3-2-15,-6 5-21 16,3 0-5-16,-6 19-12 16,3-4-3-16,-6 41-1 0,3-8-2 15,-5 28 1-15,2-12 4 16,3 26 6-16,0-13 2 0,6-3 0 15,3-11-10-15,9-2-2 16,0-11-3-16,6-7 0 16,0-6-3-16,12-14 2 15,-3-4-1-15,17-16 0 16,-2-3-3-16,3-27-1 16,-4 1-4-16,1-11-1 15,-6 8 3-15,-3-8 5 16,-6 5 2-16,-6 0 3 15,-3 6-3-15,-6 2 0 16,-1 3 1-16,-4 10 0 16,-1 3 0-16,-6 11 2 15,3-1 3-15,-3 17 4 16,3-3-2-16,3 18-2 16,0-5 4-16,3 11 2 0,0-6-4 15,9-2-2-15,-3-5-2 16,6-6-3-16,0 0 1 15,2-21-1-15,1 0-3 16,0-24 0-16,0 6-5 16,0-17 0-16,0 6-1 15,0-16 3-15,-3 8 2 16,-3-5 2-16,-4 5 1 16,-2 8 3-16,0 2 1 15,-3 14 1-15,0 0 0 16,-3 18 0-16,0 0 2 0,1 14 3 15,-1-3 2-15,0 10 3 16,0-5-5-16,3 11-3 16,0-6-6-16,6 1 0 15,-3-3 0-15,5-8 2 16,1-3-1-16,6-13-1 16,0 0-8-16,6-16-5 15,-3 3-7-15,3-11-2 16,-3 3-6-16,-1-16-2 15,1 5 5-15,-6-8 4 16,0 9 15-16,-3-1 6 16,-3 5 1-16,0 6 2 15,0 3 15-15,0 12 9 16,-3 1-8-16,0 18-3 16,0-2-7-16,-3 13-1 15,0-6-1-15,-6 19 1 0,0-5 2 16,0 8 1-16,0-6 1 15,0 0 0-15,0-4-9 16,3-12-1-16,0-2 0 16,6-19 1-16,0 1-4 15,3-19 1-15,0 2 0 16,6-23 0-16,-3 5-3 16,6-19 2-16,-3 8 3 15,2 1 1-15,1 7-4 16,0 6-1-16,-3 5 1 0,0 13 0 15,-3 0 1-15,0 16 0 16,0 0 0-16,0 18 2 16,-3-2 1-16,0 8 1 15,-3-3 0-15,0 14 2 16,0-6-3-16,-3 8 0 16,0-5-1-16,3 10 1 15,-3-5-4-15,3-3 0 16,-1-5-1-16,1-5 0 15,-3-5 2-15,3-11 2 16,-3-3-1-16,3-10-1 16,-3-1-2-16,6-9 1 15,-3 1-1-15,0-12 0 16,0 5 0-16,3-16-2 16,0 8 0-16,0-9 0 0,0 7 0 15,0-1 0-15,0 6 5 16,0-4 1-16,0 7-3 15,0-1 1-15,0 3 0 16,3-1 0-16,-3 7-3 16,6-1 2-16,-3 2-1 15,2 7 0-15,-2-1 0 16,3 2 0-16,-3 4 4 16,3-1 1-16,-3 0-1 15,3 3-2-15,-3 0 1 16,3 3-1-16,-3-3-3 15,3 3 2-15,-3-1 1 0,-1 1 0 16,1 0-7-16,0-1-3 16,-3 1-14-16,0 0-7 15,0-3-22-15,-3 0-8 16,0 0-19-16,-3 5-7 16,0 0-13-1,0 8 169 16,3 1-5-31,0-4 12 16,3 3-7-16,0-2-9 16,3-8-10-16,0-1-6 15,0-4-25-15,0-1-3 0,3-2-1 16,-3-1-4-16,0-7 1 16,-1 3-7-16,1-6-1 15,0 2-2-15,-3 1 1 0,0 3-2 16,-6-1-1-16,0 3-2 15,-3 0 1-15,0 3-1 16,-6 0 0-16,0 2 0 16,-8 16 0-16,2-5 0 15,-9 16 0-15,6-3 4 16,-9 21 1-16,6-5 3 16,1 6 3-16,2-6-4 15,6 3-3-15,0-6-1 16,12-2-1-16,0-6 0 15,12-7 0-15,0-3-3 0,6-14 2 16,-1 1-10-16,4-11-3 16,-3 0-20-16,3-16-5 15,-3 6-9-15,0-19 0 16,-1 5 13-16,1-13 6 16,-3 8 8-16,3-8 3 15,0 5 11-15,0 0 3 16,-3 6 17-16,0 5 6 15,-1 5 13-15,-2 14 4 16,0-1 1-16,-3 14 0 16,-3-3-5-16,-9 18-2 15,3-2-6-15,-9 18-1 16,3-7-3-16,-3 13-3 16,0-6-5-16,0 3-2 15,4-5-9-15,2-6-2 16,0-5-3-16,6-10 3 0,-3 0-2 15,11-19-1-15,-2 0-4 16,6-16-2-16,-3 5 0 16,9-18 1-16,-3 6-1 15,6-20 1-15,-3 9 3 16,5-14 1-16,-5 11 3 16,0 6 1-16,-3 4-2 15,-3 9 2-15,-3 2 3 16,0 16 3-16,-4 3 0 15,-2 21 0-15,0-3 1 16,-3 19 3-16,0-6 0 0,-3 14 0 16,0-6-3-16,3 11-1 15,0-8-3-15,0 0-2 16,0-5 1-16,6-8-1 16,-3-6-18-16,9-10-5 15,-3-2-13-15,6-20-5 16,-3 4-27-16,8-19-11 15,-2 5-7-15,6-32-2 16,-3 6-4 0,3-19-9-16,-3 11 48 15</inkml:trace>
  <inkml:trace contextRef="#ctx0" brushRef="#br2" timeOffset="151283.868">12215 5056 208 0,'-3'-26'79'0,"3"26"-42"0,0-16 3 0,0 13 33 16,-3 1-11-16,0-1-1 0,0 8-20 15,0 1-7-15,-3 17-20 16,0-4 0-16,-5 28 0 0,2-7 1 16,-3 21 1-16,3-11-2 15,0 22 1-15,0-14-8 16,0 3-4-16,3-8 0 16,6 0 0-16,0-8-4 15,12-6 1-15,-6-4-2 16,9-12 0-16,0-1-11 15,0-14-5-15,-4 0-3 16,4-19-1-16,-3 0-11 0,-3-10-7 16,0 3-22-16,-6-9-9 15,0 6-50 1,-18 0-49-16,3 2 66 16</inkml:trace>
  <inkml:trace contextRef="#ctx0" brushRef="#br2" timeOffset="151502.6371">11858 5540 316 0,'-27'22'118'0,"27"-22"-64"0,-21-6-19 0,18 4 40 16,3-1-27-16,0 0-7 16,6-2-9-16,-3 0-3 15,9-3-16-15,-3 0-1 0,24-11 1 16,-6 3-3-16,17-7 0 16,-5 4-6-16,9-13-3 15,-7 6 0-15,7-6-1 16,-3 3-18-16,-1 0-5 15,-5 5-16-15,-6 3-3 0,-3 2-19 16,-7 4-7-16,-2 1-53 16,-3 6-23-16,-3 0 25 15</inkml:trace>
  <inkml:trace contextRef="#ctx0" brushRef="#br2" timeOffset="151862.1692">12587 5048 316 0,'-3'8'118'0,"3"-8"-64"0,-6 13-45 0,6-13 27 16,0 6-22-16,0-1-5 15,0 6-8-15,0-3-2 16,0-1 1-16,0 1-11 0,3 0-3 15,0-2-35-15,3-4-13 0,0 1-58 16,0-8-37 0,0-1 72-16</inkml:trace>
  <inkml:trace contextRef="#ctx0" brushRef="#br2" timeOffset="152033.947">12689 5003 308 0,'0'0'115'0,"0"0"-62"0,0 11-40 16,0-11 28-16,0 8-12 15,0-3 0-15,-3 8-12 16,3-2-5-16,-3 13-7 16,0-3-4-16,-3 11 0 0,3-6-23 0,-9 11-8 15,3-5-100 1,-9 2-79-16,3-2 73 16</inkml:trace>
  <inkml:trace contextRef="#ctx0" brushRef="#br2" timeOffset="153012.4226">10376 7313 252 0,'-21'5'93'0,"21"-5"-50"0,-6-2-39 0,6 2 19 15,3-3-9-15,0 0 2 16,3-7-11-16,0 2-3 16,9-11-2-16,-3 4 0 0,5-9 0 0,-2 3 0 15,3-9 2-15,-3 7-1 16,-3-6-1-16,0 5 5 16,-9 3 1-16,0-1-2 15,-12 12-3-15,0 2 0 16,-12 16 1-16,3 0 12 15,-6 16 6-15,4-6-2 16,-4 22 2-16,6-8 2 16,0 15 3-16,3-7-4 15,6 2-3-15,0-5-13 16,12-2-2-16,-3-6-3 0,18-5 2 16,-3-3-1-16,15-11-1 15,-3 1-6-15,8-16-4 16,-5-1-19-16,6-20-6 15,-6 5-28-15,2-19-11 16,-5 6-46 0,3-14-36-16,-6 8 67 15</inkml:trace>
  <inkml:trace contextRef="#ctx0" brushRef="#br2" timeOffset="153809.377">10709 6734 284 0,'-6'0'107'0,"6"0"-58"0,-9 8-31 0,9-8 28 15,-3 18-15-15,0-2-6 16,0 21-10-16,0-5-2 16,0 15-8-16,0-7 4 0,0 21 1 0,0-8-5 15,0 13-1-15,0-13-2 16,3-3 1-16,0-7-11 16,6-14-4-16,0-3-14 15,6-23-6-15,-3-1-8 16,12-20-2-16,-3 2 14 15,3-10 8-15,-3 4 11 16,-1-1 5-16,-2 4 20 16,0 3 12-16,-3 3 14 15,0 2 9-15,-3 3-14 16,6 3-7-16,-3 0-15 0,3 0-5 16,-3-1-6-16,5-2-1 15,-2 0-1-15,0-5-2 16,0 0-2-16,0-14 1 15,-3 6-15-15,0 0-6 16,-3 5 2-16,-3-5 1 16,0 3 14-16,-6 4 5 15,0 4-2-15,-12 10 2 16,3 0 4-16,-15 10 5 16,3-2 6-16,-9 19 5 15,7-3 3-15,-4 10 1 16,6-5-9-16,3 16-2 15,3-11-7-15,12 3-2 16,0-5-4-16,15-8-1 16,-3-3 1-16,15-13 0 15,-3 0-7-15,5-19 0 0,-2 4-17 16,6-17-4-16,-3 5-19 16,12-15-6-16,-4 5-13 15,1-11-4-15,-3 6 20 16,-4-9 10-16,-2 9 24 15,-6 2 11-15,-3 6 25 16,-9 2 9-16,0 3 14 16,-9 13 8-16,0 2-5 15,-9 17-3-15,0-3-5 16,-6 13 1-16,3-5-8 16,-3 18-2-16,3-4-5 0,0 12-1 15,4-5-12-15,5 0-4 16,0-5-7-1,12-3-1-15,-4-3-4 0,16-23-1 16,-3 0-11-16,9-9-1 16,-3 4-22-16,3-20-9 15,-4 4-27-15,1-14-10 16,-3 6-33 0,3-32-31-16,-3 10 66 15</inkml:trace>
  <inkml:trace contextRef="#ctx0" brushRef="#br2" timeOffset="154262.5554">11647 6498 168 0,'9'-47'66'0,"-9"47"-36"0,9-35 0 0,-6 30 26 16,-3-6 7-16,0 3 4 15,0 3-14-15,0 0-8 0,-6 13-25 16,0 0 1-16,-9 21 0 0,3-3-3 16,-6 17 2-16,3-6-5 15,-3 29 1-15,3-11-3 16,0 11 0-16,1-10-3 15,2 7-1-15,3-10-5 16,6-5-3-16,0-8-3 16,6-16-1-16,0-3-9 15,12-19-5-15,-3 1-11 16,8-19-5-16,-2 3-4 16,-3-16 0-16,-3 5 11 0,-12-8 6 15,0 6 14-15,-15 2 6 16,3 3 14-16,-12 5 6 15,4 3 7-15,-10 13 6 16,6 0-3-16,-6 8 0 16,6 0-11-16,4-1-4 15,2-1-8-15,12-1-5 16,3 0-4-16,12-10 1 16,-3 2 1-16,9-10 2 15,-3 3-3-15,17-9 0 16,-5 3-10-16,15-2-3 15,-6 2-17-15,5-3-6 16,-5 3-20-16,3 1-9 16,-4 1-63-1,1 4-58-15,-6 2 69 0</inkml:trace>
  <inkml:trace contextRef="#ctx0" brushRef="#br2" timeOffset="155090.7655">11849 6710 320 0,'-9'2'121'0,"9"-2"-66"0,-3-5-44 15,3 3 28-15,0-4-10 16,0 1 0-16,3-6-14 16,0 3-6-16,3-5-6 15,-3 3-3-15,6-9 1 0,-3 3-1 16,6-5 0-16,0 3-3 16,6-1 2-16,-3 3 1 0,2 3 0 15,-2 2-7-15,0 9 0 16,0 2-2-1,-3 8 1-15,-3 0 7 0,-3 5 5 16,-3 0-4-16,-12 13-2 16,3-4 9-16,-6 12 5 15,3-5 3-15,-9 11 1 16,3-6 0-16,-3 1 3 16,4-6-9-16,-7-3-1 15,3-5-5-15,-3-13-3 16,3 0-11-16,3-18-4 15,3 2-4-15,6-16-2 16,4 5-10-16,4-10-6 16,1 3-19-16,6-11-7 15,0 5 0-15,6-2 2 16,-3 5 21-16,9-3 8 0,-3 5 21 16,6 4 8-16,-4 1 29 15,4 4 14-15,-3 2 8 16,3 5 5-16,-3 3-7 15,0 6-4-15,-4 2-9 16,1 10-1-16,-3-2-10 16,-3 11-2-16,-3-3-3 15,0 13-2-15,-6-5-4 16,-12 10-2-16,6-5 0 16,-9 11 1-16,3-6-3 15,-6-2 0-15,0-6-3 0,4-7 0 16,-1-3-8-16,9-19 0 15,0 1-6-15,9-14 1 16,-3 2-5-16,11-17 1 16,-2 4-3-16,12-20 0 15,-6 7 5-15,6-10 4 16,-6 7 1-16,6-4 4 16,-7 4 0-16,4 6 1 15,-3 6 2-15,0 7 1 16,-3 5 1-16,-3 17 2 15,-3-1 1-15,-3 19 1 16,0-3 0-16,-3 16 2 16,0-5-3-16,-3 8 1 15,0-3-5-15,2 0-2 16,1-3-3-16,3-2 1 0,0-3-12 16,9-10-5-16,-3-1-23 15,6-12-9-15,-3-1-38 16,9-18-16-16,-3 3-29 15</inkml:trace>
  <inkml:trace contextRef="#ctx0" brushRef="#br2" timeOffset="155403.2982">12608 6183 244 0,'-12'0'90'0,"12"0"-48"0,-12 11-27 16,12-11 24-16,-3 8-4 15,0-3 2-15,-6 8-5 0,4-2 0 16,-4 5-18-1,0-3 1-15,3 3-1 0,3-3-10 0,3 3-1 16,0-3-3-16,9-2 0 16,-3-3-3-16,6-3 0 15,-1 0-9-15,4-5-3 16,-3 0 6-16,0 0 2 16,-3 0 7-16,-3 8 4 15,0-2 3-15,-3 4 3 16,0-2 8-16,-9 5 3 15,0 1-2-15,-9 4-1 16,3-2-10-16,-9 8-3 16,4-8-3-16,-10 2-2 15,6-2-39-15,-6 0-19 16,3-3-118 0</inkml:trace>
  <inkml:trace contextRef="#ctx0" brushRef="#br2" timeOffset="156309.6478">13254 6046 208 0,'-15'-27'77'0,"15"27"-42"0,3-37-12 16,0 32 26-16,0-8-12 15,0 2-3-15,3-5-9 16,0 3-4-16,3 2-11 16,0 1 0-16,3 7 1 0,-3 3 0 15,3 13 3-15,-3-2-3 16,-4 15-1-16,1-4-6 15,-6 9-1-15,0-4 1 0,-3 2 2 16,3-5-3-16,-3-3 0 16,1-3 1-16,2-4 0 15,0-4-2-15,2-10-2 16,1 0 1-16,6-16 1 16,-3 3-3-16,9-19-2 15,-3 3 2-15,3-10 2 16,0 7-2-16,6 0-2 15,-3 6 2-15,2 5 0 16,-2 2 1-16,0 14 2 16,-3-1-1-16,-6 20 2 15,0-4-2-15,-3 14-1 16,-3-5 5-16,-3 4 4 16,0-1 1-16,0-1 2 0,0-3 0 15,-3-7 2-15,3-1-7 16,0-7-4-16,0 0-2 15,3-14-1-15,0 3 0 16,3-16 2-16,0 3-3 16,9-13 0-16,-4 5-15 15,10-8-4-15,-3 5-21 16,6-3-9-16,-3 4-37 16,3 2-15-16,-4 5-28 15</inkml:trace>
  <inkml:trace contextRef="#ctx0" brushRef="#br2" timeOffset="156481.5511">13882 5752 260 0,'-3'29'96'0,"3"-29"-52"0,-6 13-25 0,6-13 26 15,-3 6-14-15,3-4-4 16,-3 4-15-16,0 2-5 16,3-3-5-16,0-3-8 0,0-2-4 15,0 0-27-15,0-15-14 16,0 1-44-1,-3-17-59-15,0 4 45 16</inkml:trace>
  <inkml:trace contextRef="#ctx0" brushRef="#br2" timeOffset="156622.1863">13829 5456 296 0,'-3'0'112'0,"3"0"-60"0,-12 5-41 0,12-5 28 16,0 3-19-16,0-1-6 15,0 4-11-15,0-1-2 0,3 0-1 16,0-2-3-16,3-1 2 0,0 1-6 15,5-3 0-15,-2 0-43 16,6-8-17-16,0 0-65 16</inkml:trace>
  <inkml:trace contextRef="#ctx0" brushRef="#br2" timeOffset="156856.582">14079 5151 332 0,'-12'3'126'0,"12"-3"-68"0,-6 24-50 0,6-21 29 15,-3 20-10-15,0-4-1 16,-9 21-6-16,0-9-2 16,0 25-10-16,3-8-1 0,-3 15 0 15,3-10-6-15,0 5 0 16,3-8-1-16,3-5 0 16,0-5-20-16,9-11-9 15,-3-2-27-15,12-22-12 16,-3 0-74-1,3-29-47-15,0 3 86 16</inkml:trace>
  <inkml:trace contextRef="#ctx0" brushRef="#br2" timeOffset="157044.1013">14177 5011 356 0,'-9'11'132'0,"9"-11"-72"0,-9 37-55 0,9-32 30 0,0 24-10 16,0-2 3-1,-3 23-10-15,0-5-3 0,3 21-8 16,0-10-3-16,0 20 0 0,0-12-2 16,3 7-2-16,0-10-17 15,3 3-6-15,0-9-64 16,0-4-25-16,0-7-42 16</inkml:trace>
  <inkml:trace contextRef="#ctx0" brushRef="#br2" timeOffset="157903.5653">14966 5046 196 0,'-6'-32'74'0,"6"32"-40"0,-3-37-27 15,3 29 20-15,-3-16 6 16,0 6 6-16,-6-19-14 0,0 7-6 16,-9-12-12-16,3 5 6 0,-6-3 4 15,3 6 4-15,1 5 4 16,2 5 0-16,-3 11 0 16,3 2-10-16,-3 19-2 15,3 0-5-15,3 37 0 16,0-8-3-16,0 40 0 15,4-11-1-15,-1 32 2 16,0-13-3-16,0 26-2 16,3-13 2-16,0 2 0 15,0-13 1-15,3 1 0 16,0-14-5-16,3-13-1 16,0-8-10-16,0-22-5 15,0-4-7-15,0-22-2 16,0-2 0-16,-6-24 4 15,3 2 10-15,-12-18 4 0,0 5 6 16,-12 1 3-16,7 1 11 16,-10 4 7-16,6 5 3 15,6 2 2-15,3 3-11 16,12 1-5-16,0 1-5 16,18 1-3-16,-3 2 3 15,9-2 2-15,-3 3 0 16,6-9 0-16,-7 3-6 15,7-8 1-15,-3 3-13 16,9-8-5-16,-6 3-25 16,3-9-11-16,-4 6-24 0,1-10-11 15,-6 7-27 1</inkml:trace>
  <inkml:trace contextRef="#ctx0" brushRef="#br2" timeOffset="158075.4584">14844 4776 228 0,'-9'-27'85'0,"9"27"-46"0,-6 0-15 0,6 0 29 15,-6 14-16-15,0-4-6 16,0 22-12-16,0-6-2 16,0 22-10-16,0-8-4 0,-3 28 0 15,3-9 0-15,0 20 1 16,3-8-5-16,3 11 1 16,0-13-24-16,-1452 0-12 15,2922-11-65-15,-1452-5-27 16,-3-8 22-1</inkml:trace>
  <inkml:trace contextRef="#ctx0" brushRef="#br2" timeOffset="158794.2872">14992 5538 260 0,'-12'-35'96'0,"12"35"-52"0,-3-29-27 16,3 24 25-16,3-8-16 16,-3 2-4-16,9-7-11 15,-3 2-5-15,6-3-3 16,-3 3-3-16,3 0 3 0,0 3-2 15,3 5-1-15,-3 0 1 16,3 6 1-16,-3-1-1 16,-1 11-1-16,-2-3 3 0,-3 9 0 15,-3-4 7-15,-6 11 6 16,0-2-4-16,-6-1-2 16,4-2 1-16,-7 3 3 15,0-3-8-15,-3-8-1 16,3-3-5-16,0-10-3 15,0 2 2-15,9-18 0 16,0 2-8-16,6-15-4 16,0 5 2-16,6-11 2 15,-3 6 0-15,6 2 3 16,0 3 4-16,6 5 3 16,-3 3-2-16,5 8 0 15,-2-1 1-15,0 14 0 16,-3 0 4-16,-3 21 5 15,-3-5-3-15,-6 11 2 0,0-3 6 16,-3 7 3-16,0-4-6 16,0 2-4-16,0-5-4 15,0-3-3-15,0-3 3 16,6-7 0-16,0 0-4 16,6-17-1-16,-3 1 3 15,8-16 1-15,-2 5-3 16,6-18 1-16,-3 4-5 15,6-1 1-15,-6 4 4 16,-1 6 2-16,-2 3-5 16,-6 20 0-16,0-2-6 15,-6 21-1-15,0-2 5 0,-6 10 2 16,0-5 5-16,0 5 1 16,0-5-1-16,0 0 1 15,0-6 4-15,3-5 6 16,0 1-7-16,6-14-1 15,0 0-3-15,6-19 1 16,-3 3-2-16,6-21-1 16,-3 5-10-16,6-13-6 15,-3 8-39-15,-1-8-14 16,-2 6-87 0</inkml:trace>
  <inkml:trace contextRef="#ctx0" brushRef="#br2" timeOffset="160888.2582">11266 7977 220 0,'-18'-24'82'0,"18"24"-44"0,-9-50-40 0,9 42 17 0,-9-10-7 16,3 2 3-16,-6-16-2 15,0 6 2-15,-6-11-6 16,3 5 4-16,-5-3 1 0,2 9 10 16,-6 7 7-16,3 4-1 15,0 25-1-15,0-2-9 16,7 34-5-16,-1-2-6 15,6 34-2-15,0-10-1 16,6 26-2-16,3-16 1 16,0 10 1-16,0-12-1 15,6-3 2-15,0-11-7 0,0-8-1 16,0-10-14-16,3-16-5 16,-3-3 4-16,-3-21 4 15,-3 0 9-15,-12-19 6 16,0 3 11-16,-24-7 3 15,6 1 16-15,-8-1 8 16,5 1-2-16,3 4 2 16,3 2-15-16,6-3-3 15,4 4-11-15,8-1-5 16,3 2-5-16,21 4 1 16,-4 2 1-16,22-5 0 15,-6 2 0-15,9-7 0 16,-7 2-14-16,10-3-5 15,-6 3-23-15,9-5-9 16,-4 5 9-16,-8 0 5 0,-3 3 22 16,-9 0 10-16,-3 2 7 15,-6 3 2-15,-4 3 11 16,-5 0 5-16,0 0 3 16,0 5 3-16,0 0-8 15,0 2 0-15,0 1-2 16,3 13-1-16,-3-3-1 15,3 11 1-15,0-3-6 16,0 11-3-16,-3-6-1 16,3 11 1-16,0-5 1 15,-3-3 1-15,0-5-4 16,0 8-1-16,0-6-3 0,3-2-1 16,0-6 1-16,0-15 0 15,0-3 0-15,3-16 0 16,-3 3-3-16,6-16 0 15,-3 5-3-15,6-24-1 16,0 9-5-16,3-4 0 16,-3 6-7-16,3 6-3 15,-1 2-15-15,4 7-4 16,-3 4-5-16,0 10 1 16,0 0 5-16,-3 16 2 15,0 0 19-15,-3 10 9 16,0-2 11-16,-3 5 5 15,-3-2 32-15,-3-3 17 16,0-3-4-16,-3-2-2 16,3-3-17-16,0-3-8 0,0-3-11 15,3-12-6-15,0-1-4 16,-1-13-3-16,1 3 1 16,3-2-1-16,0 4-3 15,3-5 2-15,0 6 1 16,3-1 0-16,0 3 0 15,0 8 0-15,0 0 0 16,3 8 0-16,0 0 0 16,-6 8 2-16,-4 0-3 15,-5 16 0-15,0-5 3 16,-5 12 1-16,-1-4 7 16,-6 5 4-16,3-6 6 0,-3 3 4 15,0-5-6-15,-3-3 0 16,3-2-7-16,-3-11-1 15,3-1-6-15,3-12-3 16,1 0-5-16,5-29 0 16,0 4-3-16,6-9 0 15,0 4 1-15,5-4 2 16,-2 4-1-16,9-2 4 16,-3 8-2-16,12 5 1 15,-6 3 2-15,6 5 0 16,-4 3 2-16,4 5 1 15,-3 3-1-15,0 10-2 16,-3 0 5-16,-6 11 4 16,0-3-3-16,-6 22-1 0,0-6 0 15,-9 8 1-15,0-5 3 16,-6 0 2-16,3-6-3 16,-3 0 0-16,0-4-5 15,6-7-2-15,0-1 0 16,6-12-1-16,0 1-3 15,9-19 0-15,-3 3-1 16,6-19 0-16,-4 6-4 16,7-14 0-16,-3 6-1 15,6-9 1-15,-3 6 5 16,0 0 1-16,-3 5-1 16,0 6 2-16,-4 2-1 0,-2 16-2 15,0 0 3-15,-6 19 0 16,0-1 1-16,0 12 2 15,-3-4-1-15,0 14-1 16,0-6 1-16,0 6 1 16,0-5-3-16,3-4 0 15,0-4-1-15,0-9 0 16,0 1-5-16,3-19 0 16,0 0-8-16,3-10-3 15,0 2 1-15,3-11 0 16,-3 4 5-16,9-9 5 15,-4 5 6-15,1-2 3 16,-3 5-3-16,0 6-1 16,0 2 7-16,-3 13 4 15,0 1 2-15,0 10 3 0,-3 0 4 16,3 13 1-16,-3-3-4 16,3 6-1-16,-3-3-6 15,3 3 0-15,-4-3-7 16,4-2-1-16,0-3-7 15,0-6 0-15,0 1-21 16,0-14-7-16,0 3-31 16,-3-8-10-16,3 0-83 15</inkml:trace>
  <inkml:trace contextRef="#ctx0" brushRef="#br2" timeOffset="162938.6687">12444 7821 236 0,'-35'-3'90'0,"35"3"-48"0,-33 0-23 15,30 0 29-15,-3-2-11 16,3-1 1-16,0-7-17 15,0 2-5-15,6-14-10 16,0 4-6-16,12-11-1 0,0 2-1 16,9-7 0-16,-4 5 4 15,10-6 1-15,-3 6-4 0,0-8 1 16,-3 8 0-16,-1 3 2 16,-2 2-1-16,0 13 2 15,-3 1 0-15,-6 15 3 16,-3 0 6-16,-6 22 4 15,0-3-2-15,-6 18 0 16,3-5 0-16,-9 5 2 16,0-7-3-16,-3 4 0 15,0-4-5-15,3-6-3 16,0-5-7-16,9-8-1 16,0-3-1-16,9-13 2 15,-3 0-1-15,9-24 1 16,0 3-3-16,12-24 1 15,-3 5 0-15,11-7 2 16,-5 4-1-16,6-2 1 0,-7 8 0 16,-2 11 0-16,-6 5 2 15,-6 15 2-15,-3 1-1 16,-12 21 2-16,0-3 0 16,-9 24 1-16,3-5-2 15,-6 5 1-15,0-5-2 16,0-1-1-16,0-4-8 15,6-3-3-15,3 0-32 16,12-14-14-16,-3 1-30 16,12-17-11-16,-3 1-13 15,3-24-17-15,-3 5 59 16,3-2 114-16,-3 5 57 16,-6-1 10-16,-1 4 1 15,-2 2-35-15,0 0-12 16,0 3-39-16,-3 2-12 0,3-2-6 15,0 3-3-15,6-4-1 16,-3 1-6-16,9-3 1 16,-3 3 0-16,9-8 0 15,-4 5-31-15,13-8-12 16,-6 3-40-16,6-6-17 16,-1 4-31-1</inkml:trace>
  <inkml:trace contextRef="#ctx0" brushRef="#br2" timeOffset="163563.7358">13498 6906 212 0,'-3'-16'79'0,"3"16"-42"0,-3-8-1 15,3 5 30-15,-3 6-13 16,0-1-6-16,-3 17-19 16,3-3-7-16,-9 13-12 15,3-3 5-15,-5 25 5 0,2-9-6 16,-6 19-2-16,0-11-4 15,0 8 0-15,3-7 0 16,6 4 1-16,0-10-2 16,9-2-1-16,0-9-8 15,9-13 0-15,-3-2-8 16,9-19-1-16,-3 0-9 0,6-16-4 16,-3 2-8-16,0-15-5 15,-3 6 1-15,-6-9 2 16,-1 5 18-16,-8 4 9 15,1 1 19-15,-19 7 8 16,3 1 10-16,-9 9 5 16,3 0 4-16,-3 5 1 15,4 0-17-15,8 2-5 16,3 1-11-16,12 0-4 16,0-1-1-16,15-2 1 15,-3 0-3-15,11-8 0 16,-5 0 1-16,9-7 2 15,-6 1-19-15,9-2-8 16,-7 3-14-16,10-3-3 0,-6 3 2 16,0-3 2-1,-3 0 22-15,-7 3 11 0,1 3 6 16,-6 2 5-16,0 0 19 16,-3 8 10-16,-3 0-4 15,0 8-1-15,0-3-8 16,0 11-4-16,0 0-6 15,3 5-2-15,0-5-6 16,6 2-1-16,-3-2-3 16,2-3-1-16,-2 1-17 15,6-12-8-15,-3 1-26 0,0-11-12 16,0 3-26 0,-3-14-8-16,0 3-8 15</inkml:trace>
  <inkml:trace contextRef="#ctx0" brushRef="#br2" timeOffset="163766.9134">13873 7027 260 0,'-3'-5'99'0,"3"5"-54"0,-6 11-22 0,6-11 29 16,-3 10-10-16,0 1-2 15,-6 23-9-15,0-7-3 16,-11 23-15-16,2-8 5 0,-15 24 3 16,6-10-5-16,-6 18-1 15,7-10-7-15,-1-1-3 16,3-7-5-16,6-6 0 15,3-8-20-15,9-15-7 16,0-1-19-16,18-23-9 0,-3-1-36 16,12-33-17-16,-3 4-23 15</inkml:trace>
  <inkml:trace contextRef="#ctx0" brushRef="#br2" timeOffset="163985.6903">13903 7017 244 0,'6'-16'90'0,"-6"16"-48"0,0 0-20 15,0 0 26-15,0 8-14 16,0 0-2-16,0 18-10 16,0-2-4-16,0 29-10 15,0-11-1-15,0 16 3 0,0-7-4 16,0 15 2-16,0-8-3 0,0 3 0 16,0-8-6-16,3-8-1 15,-3-5-30-15,6-17-12 16,-3-1-26-16,3-28-11 15,0 1-42 1</inkml:trace>
  <inkml:trace contextRef="#ctx0" brushRef="#br2" timeOffset="164266.9654">13924 7104 340 0,'-3'-21'129'0,"3"21"-70"0,3-21-49 0,-3 15 30 15,3 1-18-15,0 0-2 16,3 0-8-16,0-1-2 15,12 4-6-15,-4-1-3 0,7 3 0 16,-3 0-1-16,0 5 2 0,0 1-3 16,-3 4 0-1,0-2 3-15,-6 5 1 0,-1 1-1 16,-11 9 1-16,0-4 0 16,-14 13 1-16,2-6-2 15,-9 6-2-15,3-3-2 16,0-3 1-16,3-2-1 15,1-3 0-15,2-5-29 16,6-5-12-16,3-1-40 16,9-12-15-16,0-1-38 15</inkml:trace>
  <inkml:trace contextRef="#ctx0" brushRef="#br2" timeOffset="164657.6021">14213 7078 312 0,'14'-16'115'0,"-14"16"-62"0,12-8-40 0,-9 5 28 15,0-2-14-15,0 0-1 16,6-1-15-16,-3 1-4 16,0-6-5-16,0 1-2 0,0-3 1 15,0 2 1-15,-3-2 1 16,-3 2-10-16,-3 1-5 16,0 2-5-16,-3 2-3 15,0 1 12-15,-6 10 4 16,0 1 0-16,-3 7 1 15,3 0 6-15,-2 11 3 16,2-6 5-16,0 6 6 16,3-5-3-16,6 7 0 0,0-5-2 15,6 1 0-15,0-4 0 16,6-5 2-16,0-2-7 16,3-3-2-16,-3-3-1 15,5-10 0-15,-2 2-2 16,6-2-2-16,-6 0 1 15,3-3-1-15,-3 0-14 16,-3 0-5-16,0 0-23 16,0 0-11-16,-3 0-47 15,-3 3-21-15,0-1 0 16</inkml:trace>
  <inkml:trace contextRef="#ctx0" brushRef="#br2" timeOffset="165926.8245">14599 6506 4 0,'-23'8'2'0,"23"-8"0"0,-9 3-5 0,9-3 2 15</inkml:trace>
  <inkml:trace contextRef="#ctx0" brushRef="#br2" timeOffset="166380.0339">14668 6358 168 0,'3'-29'66'0,"-3"29"-36"0,3-3-11 16,0 1 21-16,0 2-5 15,-3 0 0-15,0 7-12 16,0 1-3-16,0 16-12 15,0-5-1-15,-3 23 3 0,0-2-4 16,-6 26 2-16,3-11 4 16,-6 25 2-16,3-14-3 0,0 16-1 15,0-11-2-15,3 4 2 16,3-12-5-16,9-5-3 16,-3-10-1-16,9-19-1 15,-3-3 0-15,12-31 2 16,-3 3-12-16,15-22-3 15,-7 3-14-15,1-14-5 16,-3 3-3-16,-12-5-1 16,-3 6 20-16,-21 4 8 15,3 6 9-15,-12 8 2 16,3 2 10-16,-11 14 6 16,2-1-4-16,-3 6 0 15,3-2-12-15,3 2-1 16,4-3-4-16,11 0-2 15,3 0-2-15,18-5 1 0,-4 0-21 16,10-13-8-16,0 3-27 16,15-11-9-16,-6 2-14 15</inkml:trace>
  <inkml:trace contextRef="#ctx0" brushRef="#br2" timeOffset="166739.4401">14918 6726 272 0,'-18'0'101'0,"18"0"-54"0,-15-3-39 15,15 0 21-15,-3 1-17 16,3-1-7-16,3 0-6 16,0 1 0-16,6-3 1 0,0-1-3 0,6-2 2 15,-3 3 1-15,6 0 2 16,-3-1-1-16,2 4-1 16,-2-1 1-16,0 3-1 15,-3 0 0-15,-3 8 2 16,0-3-1-16,-3 11-1 15,-3-3 1-15,-6 9 1 16,0-4 10-16,-6 9 7 16,0-6-1-16,-9 3-1 15,3-3-3-15,-5-3-1 16,2-2-5-16,-6-5-3 16,3-3-2-16,0-3-3 15,3-2 1-15,6-9 1 16,1 1-6-16,11-11 1 15,0 3-17-15,8-8-6 0,1 5-29 16,9-5-12-16,-3 2-64 16</inkml:trace>
  <inkml:trace contextRef="#ctx0" brushRef="#br2" timeOffset="167661.386">15385 6361 168 0,'-6'-30'66'0,"6"30"-36"0,-3-7-4 0,3 4 23 0,3 0-9 16,0 1-3-16,0-1 1 15,0 3 0-15,3 5-20 16,0 1 7-16,3 20 3 0,-3-5-4 16,0 24-2-16,-3-3-8 15,0 27-4-15,-3-11-5 16,0 22-2-16,0-14-1 15,0 16 1-15,0-11-4 16,-3 9 0-16,0-14 3 16,0 3 1-16,3-14-21 15,0-7-8-15,0-8-40 0,0-17-17 16,0-1-65 0</inkml:trace>
  <inkml:trace contextRef="#ctx0" brushRef="#br2" timeOffset="167973.9475">15445 6599 292 0,'-21'-37'110'0,"21"37"-60"0,-6-37-30 0,6 31 32 15,0-7-19-15,0 3-4 16,6-4-17-16,0 4-8 16,3-1-2-16,0 1-5 0,12-4 2 15,-4 6 1-15,19 0 2 16,-6 1-1-16,9 4-1 15,-7 0 1-15,-2 9 1 16,-6-1 1-16,-9 13 3 0,-3 1 10 16,-18 7 5-16,3-5-5 15,-18 11 1-15,3-3-8 16,-6 6-1-16,4-4-4 16,-4 7-1-16,3-7-1 15,0 4-2-15,3-4-30 16,6-1-15-16,0-7-48 15,9-7-18-15,0 0-37 16</inkml:trace>
  <inkml:trace contextRef="#ctx0" brushRef="#br2" timeOffset="168161.469">15829 6601 436 0,'-12'-5'162'0,"12"5"-88"0,15-13-84 0,-12 10 27 15,3-2-14-15,0 0 0 16,6-6-1-16,-4 3 1 16,10-2-2-16,-3 2-42 0,6-3-18 15,-3 3-56-15,3 0-22 16,-3 0 8 0</inkml:trace>
  <inkml:trace contextRef="#ctx0" brushRef="#br2" timeOffset="168864.6391">16243 5982 304 0,'-18'-18'112'0,"18"18"-60"0,0 0-39 16,0 0 28-16,0 2-6 15,0 1 2-15,0 10-14 16,0-2-6-16,-3 18-10 15,0-5-3-15,-6 18 0 0,3-8 4 16,-9 27 3-16,3-8 0 16,-9 13 1-16,3-10-2 15,-2 2 1-15,2-8-6 16,6 1-3-16,3-9-1 0,9-8 1 16,0-4-19-16,9-15-8 15,0-1 2-15,6-20 0 16,-4 4-6-16,1-17-4 15,0 3 13-15,-9-10 9 16,0 2 9-16,-15-5 4 16,3 5 17-16,-17-2 10 15,5 4 22-15,-9 1 11 16,6 5-11-16,0 6-4 16,4 2-20-16,2 5-8 15,3 1-15-15,6-1-4 16,0 3-4-16,15-5 3 15,0-1 0-15,21-2 1 16,-4 1 0-16,13-4 0 16,-3 0-14-16,0-2-5 0,-4 3-8 15,1-4-3-15,-6 4-2 16,0-3 2-16,-3 2 6 16,-1-2 2-16,-2 2 13 15,-3 1 5-15,-3 2 0 16,-3 0 1-16,0 2 2 15,0 1 0-15,-3 2 18 16,0 3 9-16,0 0 0 16,0 8-1-16,0 0-5 15,0 6 0-15,0-1-7 16,3 8-3-16,-1-3-5 16,7 6-4-16,-3-3 0 0,0 3-1 15,0-5-11 1,0-1-3-16,-3-2-24 0,3-5-8 15,-3-3-38-15,0-8-16 16,-3 0-62 0</inkml:trace>
  <inkml:trace contextRef="#ctx0" brushRef="#br2" timeOffset="169099.0709">16582 6167 300 0,'-3'0'112'0,"3"0"-60"0,0 0-36 0,0 0 29 15,0 3 0-15,0 0 3 16,-3 13-13-16,3-3-6 16,-6 21-17-16,0-5 6 0,-12 27 4 0,3-11 0 15,-9 29 1-15,4-8-12 16,-4 11-7-16,6-11 0 16,0 3 1-16,3-11-22 15,3-5-8-15,0-8-26 16,3-11-7-16,4-5-41 15,5-18-16-15,0-3-36 16</inkml:trace>
  <inkml:trace contextRef="#ctx0" brushRef="#br2" timeOffset="169349.0641">16615 6122 312 0,'3'-13'115'0,"-3"13"-62"0,3-2-35 0,-3 2 28 15,3 5-4-15,0 0-1 16,-3 14-16-16,0-3-5 16,2 18-12-16,1-5-3 0,-3 27 1 15,0-9-3-15,0 19 0 16,0-5-3-16,0 13-1 16,0-10 1-16,0 2 0 15,0-10-20-15,3-9-9 16,0-7-36-16,3-16-14 15,0-6-79 1</inkml:trace>
  <inkml:trace contextRef="#ctx0" brushRef="#br2" timeOffset="169661.6274">16701 6120 368 0,'-9'-37'137'0,"9"37"-74"0,3-27-54 15,-3 22 32-15,3-3-10 16,0 0 2-16,0 0-15 15,0 3-5-15,6 0-8 16,-3-1-4-16,6 4 0 0,6 2-1 16,-1 0 2-16,-2 0-3 15,3 5 0-15,-3 0 1 16,0 6 2-16,-3-3-1 16,-3 8 2-16,-3-3 0 15,-12 8 1-15,0-2 6 0,-12 10 4 16,3-5-5-16,-6 10-1 15,3-5-6-15,-2 0-2 16,2-2-11-16,0-4-3 16,0-4-37-16,6-3-17 15,3-3-81 1,9-8-78-16,0 1 77 16</inkml:trace>
  <inkml:trace contextRef="#ctx0" brushRef="#br2" timeOffset="170021.0427">16987 6152 396 0,'18'-8'148'0,"-18"8"-80"0,20-27-66 0,-8 17 30 0,-3-1-12 15,-3 0 0-15,3-7-11 16,3-14-3-16,-3 3-4 16,0 3-2-16,-6 7 3 0,0 3 0 15,-3 0 1-15,-3 0-2 16,-3 6-2-16,-6 7 1 15,3 9-1-15,0-4-3 16,-6 19 2-16,-12 19 3 16,10-8 3-16,2-6 4 15,0 9 2-15,3-6 1 16,9 5 2-16,0-5-5 16,12-2-1-16,-3-4-4 0,12-4-1 15,-3-3-1-15,2-8 1 16,-2 0-2-16,6-11-1 15,-3 0-4-15,0-4-2 16,0-1-22-16,-3-3-8 16,-3 3-44-16,-1-3-16 15,-2 1-80 1</inkml:trace>
  <inkml:trace contextRef="#ctx0" brushRef="#br2" timeOffset="174490.278">8131 11681 212 0,'-12'-16'82'0,"12"16"-44"0,0-5-9 0,0 3 30 0,6 15-23 16,-3-3-10-16,9 25-14 15,-3-6-4-15,3 37-4 16,0-10-3-16,3 26 2 0,-3-14 0 16,3 22 1-16,-3-10-2 15,0-4-2-15,-1-9-2 16,1-12 1-16,-3-7-23 15,0-16-12-15,0-6-63 16,0-37-63 0,0 3 49-16</inkml:trace>
  <inkml:trace contextRef="#ctx0" brushRef="#br2" timeOffset="174787.175">8227 11877 300 0,'-12'-32'112'0,"12"32"-60"0,-3-37-36 0,3 32 29 16,0-6-26-16,0 1-8 15,6-3-7-15,0 2-4 16,9 3 1-16,-4 3-1 0,16 2 2 16,-6 3-1-16,9 8-1 15,-6-3 1-15,-1 11 1 16,-2-2 3-16,-6 4 2 16,-3-2 14-16,-12 16 9 15,0-6-10-15,-15 16-1 16,3-4-5-16,-9 9 1 15,4-7-8-15,-4-3-2 16,3-5-3-16,0-1-2 0,3-7-4 16,6-3-2-16,0-2-37 15,6-9-14-15,0 1-44 16,12-16-18-16,-3 2-17 16</inkml:trace>
  <inkml:trace contextRef="#ctx0" brushRef="#br2" timeOffset="175115.3076">8557 11930 376 0,'-6'3'140'0,"6"-3"-76"0,3-3-59 0,-3 3 27 16,6-3-18-16,0 1-5 15,0-1-6-15,0 0 0 16,3-2-2-16,-3 0-3 0,6 0 1 15,-3-1-23-15,3-2-10 16,-1 0-42-16,1-2-16 16,0-1-47-16</inkml:trace>
  <inkml:trace contextRef="#ctx0" brushRef="#br2" timeOffset="175849.7586">8852 11464 252 0,'-15'-5'93'0,"15"5"-50"0,-3-8-30 15,3 6 24-15,0-1-4 16,0 0 3-16,0 3-14 0,0 0-3 16,-3 8-11-16,3 0 6 0,-3 19 5 15,0-4-1-15,-3 28-1 16,0-9-5-16,-3 14 0 15,3-11-5-15,0 7-2 16,0-7-5-16,6-2 0 16,0-6 0-16,6-5 2 15,0-6-10-15,6-13-2 16,0 0-6-16,3-18-1 16,-3 0-12-16,0-11-7 15,-3 3-2-15,-6-8 0 16,0 2 16-16,-9-2 11 15,0 2 7-15,-9-2 3 16,3 3 16-16,-3 2 7 16,3 3 27-16,0-3 11 0,0 3-1 15,3 2 2-15,0 3-19 16,3 0-8-16,0 0-13 16,6 0-6-16,0 0-8 15,15 0-5-15,-3 0-1 16,9 0-1-16,-3 3 0 15,6-3 2-15,-3 3-8 16,2-3-1-16,-5 3-20 16,3-3-8-16,-6 2-17 15,0 1-6-15,-3 0-1 16,0 0-1-16,-3-1 26 0,0 1 12 16,-3 0 15-16,-1 5 4 15,-2 0 18 1,0 2 7-16,0 1 12 0,0 8 5 15,0-1-5-15,0 11-1 16,0-2-5-16,0 13-3 16,0-6-9-16,3 1-5 15,-3-4-6-15,3 6-4 16,0-5 0-16,0 0 1 16,0-3-14-16,3-2-7 15,-3-3-28-15,0-8-10 16,0-1-36-16,0-7-14 15,-3 0-27 1</inkml:trace>
  <inkml:trace contextRef="#ctx0" brushRef="#br2" timeOffset="176099.8182">9129 11552 320 0,'-9'-6'121'0,"9"6"-66"0,-3 3-33 16,3-3 33-16,0 8-22 15,0-3-7-15,0 16-6 16,0-2-4-16,-6 26-8 16,3-5 1-16,-6 26 4 0,0-8-3 15,0 21 2-15,0-10-7 16,0 13-1-16,3-10-2 16,0 2-2-16,3-13-4 0,0-11-2 15,0-8-35-15,6-18-13 16,0-3-38-16,3-29-15 15,0 0-38 1</inkml:trace>
  <inkml:trace contextRef="#ctx0" brushRef="#br2" timeOffset="176334.2212">9167 11494 324 0,'12'-14'121'0,"-12"14"-66"0,12 0-38 0,-9 0 33 15,3 8-21-15,0 0-6 16,6 16-8-16,-3-6-2 16,0 30-7-16,0-8-4 0,0 15 1 15,-3-7 0-15,-1 21 1 0,1-11-2 16,0 5-2-16,0-7-2 16,0-6-1-16,-3-7-42 15,0-12-18-15,0-4-23 16,0-30-7-16,0 1-34 15</inkml:trace>
  <inkml:trace contextRef="#ctx0" brushRef="#br2" timeOffset="176865.5252">9295 11695 288 0,'-3'-67'110'0,"3"67"-60"0,12-42-43 16,-9 34 26-16,6-5-8 16,0 0 3-16,6 2-7 0,-3 3-1 15,0 3-11-15,-3 0 3 0,3 5 2 16,-4 0-1-16,1 10 0 15,-3-2-7-15,0 8-4 16,-3-3-1-16,-3 14 1 16,0-6-1-16,-3 11 2 15,0-6-9-15,-6 1-3 16,0-4-15-16,1-1-5 16,-1-4-9-16,6-7-4 15,0-1 20-15,3-10 10 16,0 0 9-16,9-8 2 15,-3 3 9-15,5-6 7 16,-2 3 17-16,6-5 7 16,0 3-12-16,0-6-5 15,0 3-11-15,6-3-5 0,-3 2-3 16,-4-9-3-16,1 4 3 16,-3-5 0-16,-3 3-12 15,-6 0-4-15,0 5 6 16,-6 0 3-16,0 3 1 15,-3 5 0-15,0 3-1 16,-3 7 3-16,3 1 2 16,-3 10 4-16,4-2 4 15,-1 7 5-15,0-2 1 16,0 11 3-16,0-6-6 16,3 11 1-16,0-6-6 15,3 3-2-15,0-5-2 0,6 0-3 16,-3-6-4-16,9-4 0 15,-3-1-49-15,8-13-21 16,-2 0-102 0</inkml:trace>
  <inkml:trace contextRef="#ctx0" brushRef="#br2" timeOffset="246074.2546">11435 10488 504 0,'0'0'0'0,"0"-55"2"0,0 44 1 15,0-5 7-15,0 3 6 16,-6-3-2-16,0 3 0 16,-11 2-8-16,2 3 0 0,-21 14 4 15,6-1-2-15,-5 21 3 16,5-2-4-16,-3 21 1 15,6-5 10-15,0 15 6 16,4-7-8-16,2 10-4 0,3-10-10 16,6-1-1-16,3-4-3 15,9-6 0-15,0-5 2 16,15-9 2-16,-3-4-1 16,21-17-1-16,-4 1 3 15,10-11 0-15,-6 0-1 16,0-10 1-16,-7-1-4 15,4 1 0-15,-6 2 3 16,-3 0 1-16,-3 3-4 16,-3 2-1-16,-1 3-8 15,-5 3-4-15,0 0-14 0,-3 2-5 16,0 0-23-16,-3 3-9 16,0 0-58-1,0 3-56-15,0-3 65 16</inkml:trace>
  <inkml:trace contextRef="#ctx0" brushRef="#br2" timeOffset="246511.9301">11197 10668 244 0,'-47'5'90'0,"47"-5"-48"0,-6-2-14 16,6 2 32-16,0-3-29 15,0 3-9-15,6-5-12 16,0-1-2-16,11 1-5 0,-2 0-2 0,12-8 2 16,-3-1-2-16,6-4-1 15,-6 2 1-15,2-3 1 16,-5 4-1-16,3-1 2 15,-3 2-37-15,0-4-15 16,-4 2-87 0,1 8-44-16,-3 3 89 15</inkml:trace>
  <inkml:trace contextRef="#ctx0" brushRef="#br2" timeOffset="247308.7229">11474 10377 256 0,'-21'-3'96'0,"21"3"-52"0,-6-13-40 0,6 10 21 16,0-7-12-16,0 2-2 16,0-8-6-16,0 3-2 15,6-14-1-15,0 4-4 0,6-20 1 16,-3 9 1-16,12-9 0 16,-3 6-3-16,9 0 2 15,-4 6 1-15,10 2 2 16,-6 5 1-16,3 8 1 15,-4 3 13-15,-2 10 8 16,-3 0 1-16,-3 17 2 16,-3-4-7-16,-6 30-3 15,0-6-4-15,-9 11-1 0,0-8-3 16,-6 8-1-16,3-5-5 16,-9 5-1-16,3-11 1 15,-6 1 0-15,3-6-5 16,-3 0 1-16,3-5-11 15,-6-16-5-15,4-3-8 16,-7-16 0-16,3 1 8 16,-3-11 7-16,3 5 4 15,3-3 3-15,3 3 3 16,3 0 2-16,4 3 5 0,5 3 3 16,0 2 2-16,8-3 5 15,1 3-4-15,12-2 0 16,-3-1-6-16,9-2 0 15,-3 5-5-15,-1-3-2 16,-2 1 0-16,0-4 1 16,-3 4 1-16,-3 2 1 15,0 0-29-15,-3-3-12 16,-3 3-68-16,0-2-27 16,-3 2-3-1</inkml:trace>
  <inkml:trace contextRef="#ctx0" brushRef="#br2" timeOffset="249043.3136">12397 9911 72 0,'-15'-26'27'0,"15"26"-14"0,-3-24 11 15,3 19 19-15,-3-14-3 16,0 3-1-16,0-15-14 16,0 4-5-16,-3-2-11 15,3 5 7-15,-3-8 6 0,0 6-5 16,-3 0-2-16,3-1 11 16,-3 11 8-16,0 3-16 15,1 16-7-15,-1-1-7 0,-3 46-1 16,3-11-2-16,-6 48-1 15,3-14 1-15,-3 43 1 16,3-16-1-16,-3 10 2 16,3-15 0-16,1 15 1 15,2-18-5-15,0 0 1 16,3-13 0-16,3-8 0 16,0-11 0-16,6-8 2 15,0-7-1-15,3-9-1 16,-3-2 3-16,-3-30 2 15,0 1-2-15,-12-27-2 16,3 6 2-16,-24-9 0 16,9 3-1-16,-9 1 1 15,7 4 7-15,-1 3 3 16,3 3-4-16,6 0-3 0,0 2-6 16,9 1 0-16,1 2-2 15,10 0 0-15,1 2 2 16,18 1 2-16,-3 0-1 15,15-3 2-15,-3 0-2 16,5-8-1-16,-5 3-13 16,12-11-4-16,-9 5-33 15,14-15-15-15,-8 5-37 16,3-8-44 0,-7 5 49-16</inkml:trace>
  <inkml:trace contextRef="#ctx0" brushRef="#br2" timeOffset="250012.1418">12447 9909 248 0,'-17'-22'93'0,"17"22"-50"0,-9 6-30 0,9-6 22 16,-3 16-14-16,0-3-2 15,0 32-5-15,0-5-1 16,0 28-7-16,0-9 5 0,0 20 4 16,0-8-5-16,0 14-3 15,0-14-4-15,3 11-3 16,0-13 1-16,6-3-1 15,0-10-14-15,3-8-5 16,0-6-21-16,6-18-8 16,-4-3-3-16,4-26-1 15,-3-1 24-15,-3-17 11 16,0 1 9-16,-3-1 6 0,0 1 32 16,-3-1 16-16,0 1-2 15,0-4-2-15,0 5-12 16,0-3-4-16,0 3-17 15,3 2-6-15,0 3-2 16,3 1-1-16,0 1-3 16,5 4 2-16,-2 2 1 15,0 2 0-15,0 4 2 16,0 4 1-16,-3 1 1 16,0 10 2-16,-3-2-3 15,-3 5-2-15,0-3 8 16,-3 6 4-16,0-4-2 0,-9 9 1 15,3-3-5-15,-9 1-2 16,3-4-2-16,-6-2 0 16,3-3-2-16,4-7-1 15,-1-1-2-15,6-13 1 16,3 0-1-16,6-5-2 16,0-1 3-16,9-15 0 15,-3 6 1-15,2-14 0 16,1 5 0-16,3-3 0 15,-3 6-3-15,3 5 2 16,0 3 1-16,0 8 0 16,-3 2 2-16,0 19 3 15,-1-2-2-15,-2 20-2 16,-3-2 2-16,-3 0 2 16,0-3 2-16,-3 11 1 0,0-6-4 15,0 3-3-15,0-5 0 16,0-3-1-16,0-2 0 15,3-6 2-15,0-2-1 16,3-17-1-16,-3 4 1 16,6-12-1-16,0 4 0 15,6-27 0-15,-3 5-3 16,9-8 2-16,-3 6 1 16,2 2 0-16,-2 6 0 15,0 7 2-15,0 3-3 16,0 16 0-16,-3 0 3 15,-3 22 3-15,-3-4-2 0,-4 6-2 16,-2-6 0-16,-3 6-1 16,0-3 0-16,-3 1 0 15,3-4 2-15,0-5 3 16,0 0 4-16,0-10 2 16,0 0-3-16,6-9 0 15,-3 1-5-15,6-19-2 16,-3 3 0-16,6-18 1 15,-3 7-1-15,3-8-1 16,0 6-61-16,6-3-26 16,-3 8-80-1</inkml:trace>
  <inkml:trace contextRef="#ctx0" brushRef="#br2" timeOffset="251902.9961">13352 10475 252 0,'-21'-11'96'0,"21"11"-52"0,-8-10-54 0,8 7 16 16,0-10 5-16,0 0 7 16,8-11-7-16,-2 5-1 15,12-7-6-15,-3 2 2 0,3-5 0 16,-3 5-2-16,9 3-3 16,-6 5 0-16,2 8 1 15,-2 3 3-15,-3 18 2 16,-3-5 8-16,-6 26 2 15,-3-5-2-15,-6 16-1 0,0-5-6 16,-6 2-3-16,0-7 13 16,-3 2 5-16,0-5-9 15,0-6-3-15,1-2-9 16,2-8-2-16,3-3 0 16,9-10 0-16,0-1-3 15,3-28 2-15,0 5-1 16,11-27 0-16,-2 6 2 15,24-27 2-15,-6 11-1 16,8 0-1-16,-5 10 1 0,-3 3-1 16,-6 8 0-16,-4 10 2 15,-2 6-1-15,-12 32 2 16,0-3-4-16,-18 24 0 16,3-6 1-16,-15 27 0 15,4-11 0-15,-7 11 0 16,3-8 0-16,0-3 2 15,3-7-3-15,6-3 0 16,3-6-1-16,9-7 0 16,0-4 2-16,21-17 0 15,-3-1 0-15,12-21 2 16,-3 6-8-16,2-22-3 16,-5 6 5-16,6-24 1 15,-6 7 0-15,0 1 2 16,-7 8 3-16,-2 2 3 15,-3 8-4-15,-6 8-1 0,0 6 0 16,-9 28 0-16,3-2-3 16,-6 24 2-16,3-5 1 15,-6 15 2-15,0-10-1 16,-3 21-1-16,4-8 1 16,-1-6-1-16,3-4 0 15,6-9 0-15,0-2-3 16,9-8 2-16,-3-3 1 15,8-21 0-15,-2 0-9 0,12-24-2 16,-6 3-1-16,12-18 0 16,-3 7 2-16,-1-13 4 15,-2 8 3-15,-6 3 4 16,-3 10 0-16,-6 6 2 16,-3 4-4-16,-9 22 0 15,0 0 1-15,-12 24 2 16,3-5 5-16,-6 23 6 15,3-2-1-15,0 10 3 16,4-8-8-16,2 1-2 16,0-9-5-16,6-2-1 15,0-6-1-15,9-7 0 16,0-3 4-16,20-30 1 16,-2 4-4-16,9-14-1 15,-6 6-4-15,5-17 1 0,-5 6-2 16,0-24 0-16,-3 8 4 15,0-2 3-15,-6 4-1 16,-4 6 0-16,-2 5 3 16,-3 9 3-16,-3 1-2 15,0 15-2-15,-6-1 2 16,-9 29 0-16,6-3-4 16,-9 22-1-16,3-6 5 15,-5 22 5-15,2-11-2 16,0 3 2-16,0-6-5 15,6-8-2-15,0-5-3 16,12-5-1-16,0-3 2 0,9-13 0 16,-3 0 1-16,5-16 2 15,-2 3-8-15,12-24-1 16,-6 2-9-16,12-15-5 16,-6 5 0-16,2-16 0 15,-2 8 9-15,0-13 5 16,-3 10 2-16,-3-7 4 15,-4 7 0-15,-2-5 3 16,-3 8-1-16,-3 3 2 16,0 7-2-16,-3 6-1 15,0 6 3-15,-6 15 2 16,0 2 4-16,-6 17 2 16,0-3-5-16,-6 18-2 15,0-2 4-15,-9 29 5 16,4-8-1-16,-7 19 1 15,3-12-1-15,0 28 0 0,3-11-4 16,3-11-3-16,3-11-7 16,9-7-1-16,0-5 3 15,12-25 2-15,-3-2-11 16,18-19-4-16,-3 4 1 16,12-25 3-16,-7 3 5 15,1-22 2-15,-3 9-1 16,-3-3 2-16,-3 8 1 15,-3 8 2-15,-3 2-1 16,-6 9 2-16,-1 2 0 0,-5 24 1 16,0 0 2-16,-5 16 3 15,2-6 7-15,-3 14 4 16,0-5-8-16,6 2-4 16,0-6-8-16,6-1 0 15,0-4 0-15,5-5 2 16,-2-2-1-16,6-11-1 15,-3 0 1-15,6-13 1 16,-3-1-14-16,6-17-7 16,-3 4-48-16,5-10-18 15,-5 8-65 1</inkml:trace>
  <inkml:trace contextRef="#ctx0" brushRef="#br2" timeOffset="253621.9496">14924 10189 216 0,'-15'-16'82'0,"15"16"-44"0,9-5-44 0,-6 2 12 16,3-18 9-16,0 3 7 16,9-4-4-16,0 4-3 15,2-3-8-15,-2 2 2 0,3 1 1 16,-3 2-3-16,0 8-2 15,0 0 6-15,-3 11 3 0,-3-1-3 16,-3 30 1-16,-3-6-1 16,-6 12 3-16,0-7-3 15,-6 17-1-15,3-6 5 16,-9-7 2-16,0-9-6 16,-3 1-2-16,3-4-3 15,3 4 1-15,3-3-9 16,9-11-3-16,0-3 3 15,12-23 0-15,-3 3 2 16,12-27 0-16,-3 5 0 16,15-16 0-16,-6 6 0 15,8-8 0-15,-2 7-3 0,0 6 2 16,-6 5 3-16,-10 17 1 16,-2-1-4-16,-12 18 1 15,0 1 0-15,-15 29 2 16,0-6 1-16,-5 17 1 15,2-6 0-15,-3 2 0 16,3-4-5-16,0 10 1 16,3-8-2-16,3-3 0 15,3-5 2-15,6 0 2 16,0-5-3-16,12-29-2 16,-3 0-3-16,21-25 1 15,-6 7 1-15,11-30-1 16,-5 8 4-16,0-8 0 15,0 10 1-15,-7 1 2 0,-2 5-3 16,-3 8 0-16,-3 5 1 16,-3 14 0-16,0-1 0 15,-6 19 2-15,0-3-3 16,-3 27 0-16,0-6 1 16,-3 14 2-16,0-8-3 15,-6 8 0-15,3-3 1 16,0 13 2-16,0-8-3 15,0-18-2-15,0-5-7 16,3-12-4-16,0-1 5 16,3-12 3-16,0 1 4 0,3-13 3 15,0 2-2-15,3-21 0 16,-3 5 1-16,6-10 0 16,-1 2-3-16,4 3 2 15,-3 5 1-15,6 8 0 16,0 3 2-16,-3 8 1 15,0 2-4-15,-6 6 1 16,0 2 0-16,-9 25 2 16,0-4-1-16,-9 19-1 15,0-5 1-15,-3 5-1 16,0-3 0-16,0 9 2 16,0-6-1-16,0-3-1 15,3-5 3-15,0-2 2 16,0-6 0-16,3-24 0 15,3 1-6-15,3-25 1 16,0 6-2-16,6-32 0 0,0 8 0 16,9-5 0-16,-3 7 4 15,12-2 1-15,-6 6-4 16,6 7-1-16,-4 3-2 16,1 16 3-16,-3 2 0 15,-6 11 3-15,0 0-1 16,-9 32 2-16,0-6-4 15,-9 17 0-15,3-6 3 16,-9 2 1-16,3-4-1 16,0 7-2-16,0-7-2 15,3 4 1-15,0-4 1 0,12-27 2 16,0-1-3-16,9-12 0 16,-3 3 1-16,12-20 0 15,-6 7 0 1,9-17 0-16,-7 3-3 0,4-8 2 15,-6 2 1-15,3 3 2 16,-3 3-1-16,0 3 2 16,-3 5 0-16,-1 0 3 15,-2 2-3-15,-3 3-2 16,-3 3 0-16,-6 2 1 16,0 3-1-16,-3 3-1 15,0 0 1-15,-6 10 1 16,0-2 1-16,-6 26 1 15,4-5 6-15,-10 18 4 16,3-5-1-16,0 5 0 0,3-5-3 16,6 6-1-16,3-11-8 15,9-1 0-15,0-4-1 16,9-11 2-16,0-3-1 16,3-8-1-16,-3-2 3 15,6-6 0-15,-3 0-1 16,2-10 1-16,-2 3-20 15,-3-6-6-15,0 3-43 16,-3-9-18-16,-3 7-71 16</inkml:trace>
  <inkml:trace contextRef="#ctx0" brushRef="#br2" timeOffset="256471.0368">16287 10268 160 0,'3'0'60'0,"-3"0"-32"0,9-13-17 0,-6 11 15 16,6-9-8-16,-3 0 0 15,6-7-11-15,0 2-2 16,9-13-3-16,-4 5-2 0,7-8 3 16,-6 3-2-16,-3-2 2 15,0 4-2-15,-9 6-1 16,-3 2 3-16,-15 14 2 0,3 0 0 16,-9 23 0-16,3-2 1 15,-9 24 3-15,7-8 7 16,-10 13 2-16,3-6 4 15,-3 12 1-15,3-4-4 16,4 3-1-16,2-7-13 16,12-4-2-16,3-7-5 15,12-11 0-15,0-2 4 16,8-16 1-16,-2-3-4 16,18-19 1-16,-6 3-2 15,18-16-2-15,-7 6-11 0,4-19-2 16,-6 8-14-16,-4-11-3 15,-5 6 5-15,-3 2 4 16,-3 9 15-16,-3 1 6 16,-3 7 0-16,-7 1 3 15,1 7-1-15,-3 1 0 16,0 4 2-16,0 2 0 16,-3 0 0-16,0 3 0 15,0-1-9-15,0 12-2 16,0-1-1-16,0 0 0 15,-3 0 0-15,0-2 0 16,0 0 7-16,3-1 2 16,-3 1 0-16,0-6 0 15,0 1 2-15,3-1 0 16,-3 0 1-16,3-2 2 16,-3 0-3-16,0 0 0 0,0 2 1 15,0 0 0-15,0 1-3 16,3-1 2-16,-3 0 3 15,3-2 1-15,-3 2 16 16,0-2 10-16,0 3-9 16,0-4-3-16,0 4 3 15,0-1 4-15,0 0-4 16,0 3 0-16,0 0-9 16,-3 8-2-16,0-2 1 15,-9 20 4-15,0-5-6 16,-12 16 0-16,7-5 7 0,-16 10 2 15,6-7-2-15,0 7 1 16,6-5-11-16,4-3-3 16,2-4-2-16,6-4 0 15,0-2 0-15,15-14 2 16,0 1-3-16,15-16 0 16,-4-1 1-16,10-17 0 15,-3 4 2-15,3-18 1 16,-6 5-4-16,2-15 1 15,-5 10 2-15,-3 0 3 16,-3 5-4-16,-6 8-3 16,0 5 1-16,-6 17 2 15,0-1 0-15,-3 19-1 16,0-3-2-16,-3 14 1 0,0-3 1 16,0 5 0-16,0-6 0 15,6 1 0-15,0-3-3 16,6-2 2-16,-3-6-12 15,9-10-7-15,0-1-16 16,12-17-7-16,-3 1 5 16,11-20 3-16,-5 8 15 15,3-12 10-15,-6 7 6 16,-3-1 5-16,-4 3 24 16,-5 5 13-16,-3 6-2 15,-12 10-1-15,0 0-13 16,-12 16-6-16,4 0-5 0,-7 13 0 15,3-3-4-15,0 11-2 16,3-5-2-16,3 0-3 16,3-3-2-16,6-2-1 15,0-3 2-15,15-3 2 16,-3-3 0-16,12-2-1 16,-3-2 1-16,8-6-1 15,-5 0 0-15,0-3 0 16,-3 0 0-16,-3 6 2 15,-3 0 1-15,-10 7 1 16,-2-2 9-16,-11 11 6 16,-1-6-1-16,-18 8 1 15,6-5-6-15,-12 8 0 16,6-6-6-16,-2 1 1 16,5-3-7-16,3-6-1 0,3-2-20 15,3-11-9-15,3 1-23 16,12-14-7-16,0 3-29 15,21-11-11-15,-3 5-9 16</inkml:trace>
  <inkml:trace contextRef="#ctx0" brushRef="#br2" timeOffset="256814.7938">17118 10102 160 0,'-3'-8'63'0,"3"8"-34"0,0-5-8 0,0 2 22 16,0 0-6-16,0 1 1 15,0 2-5-15,0 0 2 16,0 8-19-16,0 0-3 0,0 10 1 15,0-2-6-15,-3 10-2 16,0-2-3-16,0 5 0 16,0-5-2-16,-3 8 2 15,3-8-4-15,0-6 0 16,0-2-39-16,3-11-18 16,0-2-25-16,3-16-12 15,0 2 3-15</inkml:trace>
  <inkml:trace contextRef="#ctx0" brushRef="#br2" timeOffset="256971.0877">17118 9898 260 0,'-3'-26'96'0,"3"26"-52"0,0-8-32 16,0 5 26-16,0 0-24 15,0 1-8-15,3 2-4 16,0 0 0-16,3 0-1 16,0 0-1-16,2 0 3 0,1 0-24 15,9-6-11-15,-3 4-21 16,6-9-7-16,9-7-30 15,-3-3-23 1,-4-3 49-16</inkml:trace>
  <inkml:trace contextRef="#ctx0" brushRef="#br2" timeOffset="257205.4915">17430 9522 128 0,'0'-10'49'0,"0"10"-26"0,0-6-16 0,0 4 15 15,0 2-7-15,0 0 0 16,0 0 2-16,0 0 1 15,-3 2-9-15,0 1 1 0,0 0 1 16,0-1 0-16,0 1 1 16,0-3-6-16,3 0-4 15,0 0-1-15,0 0 1 16,0 0-1-16,-3 0 2 16,3 0-2-16,0 0-1 15,0 0-4-15,0 3-2 0,-3-1-52 16,0 4-64-1,0-1 24-15</inkml:trace>
  <inkml:trace contextRef="#ctx0" brushRef="#br2" timeOffset="259158.8214">17156 9538 116 0,'-3'0'44'0,"3"0"-24"0,0 3-15 0,0-3 11 15,3 3 13-15,-3-1 6 16,3 14-3-16,-3-3-2 16,0 14-16-16,0-3 2 0,-3 13 2 15,0-6-4-15,-3 20 0 16,0-6-8-16,1 13-2 16,-1-8 4-16,-3 11 5 15,3-11-1-15,0 6 1 16,0-9-7-16,0 6-4 15,3-8-1-15,0 0-1 16,0-10 0-16,3-4 0 0,0-4-14 16,0-6-3-16,0-2-20 15,3-9-6-15,0-2-40 16,3-16-43 0,-3 3 41-16</inkml:trace>
  <inkml:trace contextRef="#ctx0" brushRef="#br2" timeOffset="264806.487">17326 10078 116 0,'-15'0'44'0,"15"0"-24"0,0 3 9 0,0-3 23 15,0 8-15-15,0-3-6 16,0 13-18-16,0-2-9 16,3 8-2-16,0-5 4 0,0 7 4 15,-3-2-5-15,0 2-1 16,0-5-2-16,3-2 1 15,-3-3-2-15,3-6 2 16,-3 1-18-16,3-16-4 16,0-1-11-16,3-12-4 15,-3 2 5-15,0-18 5 16,-3 2 9-16,0-8 7 16,0 6 9-16,0-3 5 0,0 5 32 15,0 0 15-15,0 6-14 16,3 5-5-16,0 2-16 15,0 3-4-15,0 3-8 16,3 8-2-16,-3-1 0 16,3 9 0-16,0 0-5 15,3 2 1-15,-4 0-33 16,4 9-15-16,-3-4-16 16,6 1-6-16,-3-1 21 15,3 1 13 1,-3-1 24-16,6 1 59 0,-6-3 26 15,0 3-3-15,0-3-2 16,0 2-14-16,0 1-4 16,0 5-28-16,-4-3-2 0,4 3-1 15,-3-3-11-15,3 0-2 16,-3-2-4-16,3-1 1 16,0 1-4-16,6-6 0 15,-3 0-6-15,3-7-3 16,0 2-19-16,5-11-6 15,-2 1 5-15,3-9 2 16,-3 3 17-16,-3-8 8 16,0 6 1-16,-3-1 1 15,-3 4 25-15,-6 4 11 16,0 3-2-16,-9 11-2 0,0-1-6 16,-15 19-2-16,3-2-3 15,-9 21-1-15,6-9-8 16,-5 28-4-16,5-9-4 15,-12 13 0-15,6-7-2 16,-9 7-1-16,7-7 1 16,-1 5-1-16,0-11-11 15,6 3-5-15,7-8-41 16,8-8-15-16,0-5-51 16,12-14-49-1,-3-2 64-15</inkml:trace>
  <inkml:trace contextRef="#ctx0" brushRef="#br2" timeOffset="267650.5457">18704 9493 80 0,'0'-16'30'0,"0"16"-16"0,0-39 27 0,0 31 26 15,0-8-20-15,0 3-6 16,-3-11-14-16,0 3-5 15,-6-14-12-15,0 6 2 0,-11-8 4 16,2 8 3-16,-9 0 3 16,6 5 8-16,-9 14 5 15,3-1-16-15,-8 40-6 16,8-2-6-16,-3 41-2 16,3-9-3-16,-5 46-2 15,2-15 1-15,-6 29-1 16,6-21 0-16,-2 16 0 0,5-16 0 15,0 2 2-15,3-12-1 16,3-9 2-16,4-10-4 16,5-13 0-16,3-12-6 15,-3-12-3-15,3-5 1 16,-6-27 3-16,3 0 1 16,-9-19 3-16,3 3 1 15,-8-8 3-15,5 3 1 16,-6-2 1-16,6 1 4 15,0 1 3-15,3 3 0 16,4 2 3-16,2 3-7 16,9 2-2-16,0 0-5 0,6-2-3 15,0 5 2-15,12 0 2 16,-4 0 0-16,16 0 2 16,-3 0-2-16,18-7-1 15,-9 1 1-15,8-7-1 16,-5 3-9-16,0-6-4 15,-7 5 7-15,1 1 2 16,-6 2 4-16,-3 3 0 16,-3 2 4-16,-6 6 2 15,-4 0-2-15,-2 12-1 16,-3-1-1-16,-3 15-2 16,0-5 3-16,-6 16 0 15,1-6-1-15,-4 8 1 16,0-4-2-16,-3 1 2 15,3-2-4-15,0-5 0 0,3-5 1 16,3-3 0-16,0-3 0 16,6-11 0-16,0-2-3 15,9-13 2-15,-3 0-1 16,3-13-2-16,0-1-6 16,5-10-4-16,-2 5-8 15,3 1-3-15,-3 4-9 16,9 6-4-16,-6 2-12 15,3 6-4-15,-4 3 11 16,-2 15 8-16,-3 0 14 16,-3 8 8-16,-3-2 6 0,-3 5 4 15,0 0 17-15,-6 0 11 16,0-3 18-16,-3-3 10 16,3-2-4-16,0-5-2 15,0 0-18-15,0-6-5 16,0 0-12-16,9-7-5 15,0 2-4-15,6-8-3 16,0 3-2-16,9-3 1 16,-3 3 1-16,5 5 2 15,-5 0-1-15,3 5-1 16,-3 0 1-16,0 9 1 16,-3-1 1-16,-3 6 1 15,-3-3-2-15,-6 13 1 16,0-3-2-16,-12 6 2 15,3-5 7-15,-12 4 3 0,0-4 2 16,-9-1 1-16,6 1-4 16,1-11-2-16,-1 0-6 15,6-8-3-15,3 0 0 16,9-16-1-16,0 0-5 16,15-10 1-16,-3 2 2 15,15-11 3-15,-7 6-2 16,10-2 0-16,-6 4 1 15,3 1 0-15,-3 4 0 16,0 7 2-16,-4 1-1 16,-2 12-1-16,-3 2 3 0,-6 13 2 15,0-2 4-15,-6 15 2 16,0-2-1-16,-3 8-1 16,0-6-1-16,0-2 0 15,0-3-2-15,0-2-1 16,0-4-8-16,3-4 0 15,0-3 1-15,6-16 3 16,0 3-2-16,9-16-2 16,-3 2-3-16,15-18 1 15,-6 5-2-15,11-7 0 16,-5 4 1-16,6-5 4 16,-6 9 1-16,-7 4 1 15,-2 6 2-15,-6 10 3 16,-3 1-4-16,-12 15-3 15,3 0 1-15,-9 17 0 0,0-4 3 16,-3 11 1-16,1-5 1 16,2 3 0-16,0-4-5 15,9-4-1-15,0-3 1 16,12-14 0-16,-1 1 1 16,13-24 0-16,-3 2-5 15,6-18-1-15,-3 6-4 16,8-14-1-16,-5 5 3 15,6-2 3-15,-6 5 3 16,-12 10 3-16,0 6 4 16,-10 18 2-16,1 1 8 15,-12 20 4-15,4-2 0 0,-7 16-2 16,3-6-3-16,0 14-1 16,0-6-7-16,6 1-2 15,0-6-2-15,9-11-2 16,0-2-2-16,14-13 1 15,-2-1-8-15,12-23-2 16,-3 5-23-16,5-15-8 16,-5 4-84-16,-3-7-37 15,-3 5 26 1</inkml:trace>
  <inkml:trace contextRef="#ctx0" brushRef="#br2" timeOffset="269748.2586">11572 11856 208 0,'-6'-8'77'0,"6"8"-42"0,6-11-39 0,-3 9 13 15,6-6-5-15,-3 3 0 16,15-11-2-16,-3 2-2 16,9-9 1-16,-4 2-1 0,7-6 0 15,-6 6 0-15,6 0 0 16,-6 2 0-16,-1 9 2 16,-2 2 14-16,-9 24 7 15,0-3 0-15,-12 21 0 16,0-5-1-16,-6 24-2 15,3-8-4-15,-9 5 0 16,3-7-5-16,-3 4-1 16,3-7-9-16,4-6 0 15,-1-4-3-15,12-4 0 16,-3-2-5-16,5-32 0 16,1 0-8-16,9-26-1 0,-3 4 4 15,15-30 3-15,-3 7 5 16,5 0 2-16,-5 8 2 15,-6 5 2-15,-3 8 3 16,-9 14 2-16,0 2 1 16,-9 24 2-16,0-3-3 15,-6 19-2-15,0-3 0 16,0 14-1-16,0-6-5 16,6 8 1-16,0-6 0 15,9 1 0-15,0-5-3 16,9-9 2-16,-3-2-21 15,5-16-10-15,-2 0-26 16,6-13-9-16,0 0-37 16</inkml:trace>
  <inkml:trace contextRef="#ctx0" brushRef="#br2" timeOffset="269951.3928">12233 11758 280 0,'-15'16'107'0,"15"-16"-58"0,-18 21-31 0,18-18 28 16,-3 2-15-16,0 0-6 15,3 1-17-15,0-1-7 16,6-2-1-16,0-1 1 0,3-4 4 16,-3 2-2-16,6-8 0 15,-3 0-1-15,6-6 1 16,-3 4-2-16,6-6 2 16,-3 3-35-16,5 2-13 0,-2 1-71 15,3 2-67 1,-3 2 61-1</inkml:trace>
  <inkml:trace contextRef="#ctx0" brushRef="#br2" timeOffset="270654.559">12644 11308 288 0,'-9'-24'107'0,"9"24"-58"0,0-7-59 0,0 4 16 16,0 0 5-16,0 1 7 15,3 10-7-15,-3-3-1 16,0 24-6-16,0-3 8 0,-9 22 5 16,3-8-5-16,-9 34 1 15,3-8 1-15,-9 21 3 16,4-13-9-16,-1 6-2 15,3-14-4-15,6-8-2 16,3-10-2-16,12-9 1 16,-3-4 1-16,15-27 2 15,-3 0-14-15,-1-32-5 16,1 5 2-16,-3-20 1 16,0 4 9-16,-6-7 4 15,0 5 4-15,-18 2 1 0,3 6-2 16,-12 6 1-16,4 4 11 15,-7 3 8-15,3 3-5 16,3 0 1-16,3 2-11 16,9 6-4-16,0 0-5 15,15-1-1-15,-3 1 2 16,12 0 2-16,-3-1 0 16,6 1 2-16,-3 0-20 15,5-1-6-15,-2 1-19 16,3-3-6-16,-3 3-6 15,3-3-1-15,-6 3 27 16,-1-1 14-16,-2 1 18 0,-6 0 8 16,-3 2 28-16,0 3 11 15,-3 0-11-15,0 6-6 16,0-1-8-16,-3 16-5 16,0-3-7-16,3 12-4 15,0-7-8-15,3 1-1 16,0-3-1-16,6-2 2 15,0-3-21-15,6-6-9 16,-1 1-26-16,7-8-9 16,-6-3-34-1,3-22-54-15,-3 7 44 16</inkml:trace>
  <inkml:trace contextRef="#ctx0" brushRef="#br2" timeOffset="270857.7322">13019 11554 288 0,'-3'-10'110'0,"3"10"-60"0,-12 5-34 0,12-5 27 0,-6 11-14 15,0-1-2-15,-12 27-10 16,3-5-2-16,-14 26-9 16,2-7 7-16,-9 31 4 0,6-14-3 15,-5 25 2-15,5-14-9 16,-3 11-4-16,3-16-2 16,7-8 1-16,2-7-19 15,12-12-6-15,0-7-26 16,12-19-11-16,0-2-39 15,9-38-15-15,-3 3-1 16</inkml:trace>
  <inkml:trace contextRef="#ctx0" brushRef="#br2" timeOffset="271748.4577">13031 11557 204 0,'6'-24'77'0,"-6"24"-42"0,3-10-12 0,-3 7 24 16,3 3-11-16,-3 0-3 15,3 8-6-15,0 0-2 16,-3 13-14-16,0-2 2 0,0 28 3 16,0-5-6-16,-3 19-3 15,0-8-7-15,-9 29-2 16,3-10 5-16,-6 12 3 16,3-12-6-16,-3 7 1 15,3-13-1-15,3-7 2 16,0-9-23-16,6-32-11 0,3-2-25 15,6-21-12-15,-3 0-29 16,6-35-33 0,-3 8 50-16,6-37 73 15,-3 11 40-15,0-26 48 16,0 15 20-16,-3 0-22 16,0 11-9-16,0 5-29 15,-3 8-10-15,3 8-18 16,-3 5 1-16,3 14 1 0,0 2-3 15,3 8-1-15,0 2-6 16,-1 22-3-16,1-2 2 16,-3 12 0-16,0-5 1 0,-6 14 2 15,0-6-3-15,-6 5 0 16,0-5 1-16,-6 13 0 16,1-4-2-16,-7-20-2 15,3-2-2-15,-3 0 1 16,3 0-32-16,3-16-15 15,0 0-23-15,12-14-8 16,0 4 16-16,12-6 8 16,0 3 29-16,6-6 14 15,-3 3 30-15,3 0 13 16,-3 1 15-16,11 1 9 16,-5 4-12-16,9-6-3 15,-6 3-19-15,9-3-7 16,-7 0-5-16,4-8-1 15,-6 6-4-15,0-4-3 0,-3 4 4 16,-4-1 1-16,-2 4-2 16,-9-4-1-16,0 3 1 15,-9 0 0-15,0 3-2 16,-9 8 1-16,0-1-2 16,-5 9-1-16,2 0-2 15,-6 23 1-15,3-2 7 16,0 10 6-16,3-4 9 15,3 7 5-15,3-6-8 16,3 1-3-16,3-5-2 0,12-4-1 16,-3-2-4-16,12-5-3 15,-3-2-2-15,9-9 0 16,-6 0 0-16,6-10 1 16,-4 2-5-16,-2-5 1 15,0 0-7-15,-3 0-3 16,-3 0-30-16,0 3-11 15,-3 0-80 1,-3-8-74-16,-3 2 67 16</inkml:trace>
  <inkml:trace contextRef="#ctx0" brushRef="#br2" timeOffset="273686.1607">13921 11292 108 0,'-3'-8'44'0,"3"8"-24"0,-3-29 14 16,3 24 23-16,0 8-14 16,0-1-5-16,-3 12-13 15,0-1-4-15,-3 21-12 16,0-5-3-16,0 27 0 0,0-8-8 15,-3 20-3-15,0-12 7 16,0 10 5-16,3-10-3 16,0-6 0-16,3-8-2 15,3-7 1-15,0-6-4 16,3-8-2-16,0-3 4 0,3-12 1 16,0-1-9-16,0-10-3 15,-3-1-6-15,-3-9-1 16,0 1 8-16,-9-7 2 15,3 5 7-15,-17-10 4 16,2 2 16-16,-12 13 10 16,6 1-5-16,-3-3-2 15,7-1-16-15,2 6-4 16,3 0-7-16,15 8 0 16,0 0 0-16,24-7-1 15,-3-1 4-15,14 8 2 16,-5 0-18-16,21-6-6 15,-10 1-8-15,10-3-4 16,-6 3 20-16,-4-1 10 0,-5 1 6 16,-9 3 3-16,-3-1 28 15,-9 6 14-15,0-1-12 16,-6-2-7-16,0 0-16 16,0 0-7-16,-1 0-3 15,4-5-1 1,0 2-3-16,6-5 2 0,-3 3-1 15,6-6 0-15,-3 4 2 16,0 1 0-16,0 1 0 16,0 2 2-16,-4 1-3 15,1 4 0-15,0 1 3 16,0 8 1-16,-6-1 7 16,-3 6 4-16,0-3 1 0,-6 6 1 15,3-3 0-15,-9 2 0 16,-3-2-2-16,-6 0-1 15,3-3-10-15,-8-5-1 16,2 0 0-16,0-5 1 16,3-3-1-16,-3-11-2 15,3 0-2-15,4-4-1 16,2 1-42-16,9-2-18 16,3 3-91-1</inkml:trace>
  <inkml:trace contextRef="#ctx0" brushRef="#br2" timeOffset="274952.0485">14781 11322 140 0,'-18'-14'52'0,"18"14"-28"0,-3 14 0 0,3-14 22 16,0 13-14-16,0-3-6 15,-6 27-13-15,3-5-4 16,-6 32-5-16,3-9 2 0,-3 33 0 16,1-14-2-16,-1 26-1 15,0-15-1-15,-3 2 1 0,3-13-2 16,0 0-1-16,3-8-15 16,6-18-7-16,0-6-25 15,3-20-9-15,-3-4-29 16</inkml:trace>
  <inkml:trace contextRef="#ctx0" brushRef="#br2" timeOffset="275248.8277">14742 11470 192 0,'3'-61'71'0,"-3"61"-38"0,3-42-25 16,0 34 16-16,3-6-12 15,-3 4-4-15,12 2-5 0,-3 3-3 16,15 5 1-16,-6 0-1 0,11 7 2 15,-5-1-1-15,3 7 2 16,-6-2 0-16,0 7 1 16,-4-2 20-16,-5 8 8 15,-3-3-2-15,-6 13-1 16,0 1-5-16,-15 2-3 16,0-5-7-16,-18 7-4 15,4-4-5-15,-13-1-2 16,6-5-1-16,-3-2 1 15,7-4-11-15,2-1-2 16,3-4-50-16,6-5-21 16,3-2-51-1</inkml:trace>
  <inkml:trace contextRef="#ctx0" brushRef="#br2" timeOffset="275436.3222">15076 11623 140 0,'3'-16'55'0,"-3"16"-30"0,12 0 6 15,-9 0 24-15,3 0-16 16,-1 0-7-16,4-2-17 16,0-1-5-16,6 0-6 15,-3 1-3-15,12-4 2 0,-6 1 0 16,9 0 1-16,-7 0-20 16,4-1-7-16,-3 4-87 15</inkml:trace>
  <inkml:trace contextRef="#ctx0" brushRef="#br2" timeOffset="276186.4282">15540 11202 212 0,'-9'-5'82'0,"9"5"-44"0,0-2-27 0,0 2 23 15,0 0-7-15,0 0 1 16,0 10-13-16,0-2-4 16,-3 19-7-16,0-6 8 0,-3 21 5 15,0-5-3-15,-3 24 0 0,3-11 3 16,-6 16 1 0,1-10-9-16,-1 2-5 0,3-8-6 15,3-2 1-15,0-8-1 16,9-9 0-16,-3-4 2 15,6-14 0-15,0-2 0 16,6-19 0-16,-3 0-14 16,2-19-5-16,-2 6-6 15,-3-11-2-15,-3 6 8 16,-6 0 6-16,0 4 8 16,-9 1 3-16,4 5 13 15,-10 3 7-15,3 3 4 0,-3 2 4 16,3 0-12-16,3 2-5 15,3 1-9-15,9 0-2 16,0 2-2-16,12-2 3 16,-3 0 0-16,6-3 3 15,0 2-1-15,6-2-1 16,-3 3 3-16,2-3 0 16,-2 3-12-16,6-3-7 15,-6 3-20-15,3-1-10 16,-3 1-6-16,-1 0-1 15,-2-3 22-15,-3 3 13 16,-3-1 12-16,0 4 4 16,-3 2 30-16,0 2 16 15,0 1-7-15,-3 10-3 16,0-5-9-16,0 8-4 16,0-3-3-16,3 8 1 0,-3-2-4 15,3 7 1-15,0-2-9 16,0 5-2-16,0-5-3 15,3 0 1-15,-4-3-4 16,4-2 0-16,-3-4 3 16,3 1 1-16,-3-3 1 15,0 3 0-15,0-2-35 16,0-4-14-16,0-2-29 16,0-3-9-16,0-2-26 15</inkml:trace>
  <inkml:trace contextRef="#ctx0" brushRef="#br2" timeOffset="276514.5623">15856 11552 200 0,'-12'-6'77'0,"12"6"-42"0,0-10-17 0,0 7 23 15,3 3-10-15,-3 0-1 16,3 0 0-16,0 0 4 16,0 5-19-16,0-2 9 0,-3 16 4 15,0-3-9-15,-6 15-1 16,0-2-8-16,-6 19-4 0,0-8-3 16,-9 21-3-1,3-11 1-15,-6 19 1 0,3-11 1 16,1 3 1-16,2-8-22 15,6-3-10-15,3-5-33 16,9-13-13-16,0-3-34 16,12-16-47-1,-3-2 47-15</inkml:trace>
  <inkml:trace contextRef="#ctx0" brushRef="#br2" timeOffset="277561.5788">15990 11541 116 0,'0'-10'46'0,"0"10"-24"0,11-14 1 0,-8 12 18 16,0-4-10-16,0 1-4 15,3-3 0-15,0 3 2 16,-6 0-15-16,0 2 12 0,0 0 4 16,0 1-7-16,0 2 0 15,0 0-3-15,-3 10 0 16,0 1-5-16,0 21-1 16,0-9-11-16,-6 25-1 0,3-6-2 15,-2 22 2-15,2-11-1 16,-3 16-1-16,3-11 1 15,-3 5 1-15,3-10-1 16,0-3 2-16,0-7-4 16,3-9-2-16,0-2-3 15,3-19 1-15,0-2-21 16,3-22-11-16,0 3-2 16,3-29 0-16,0 8 22 15,3-19 12-15,0 6 2 16,3-13 2-16,0 7 1 15,-1 0 2-15,-2 9-1 0,3-1-1 16,-3 8 1-16,3 3 1 16,-3 5 1-16,6 6 1 15,-3 2 13-15,0 5 6 16,-3 3 4-16,0 8 1 16,-1 0-4-16,-8 3-1 15,0-3-8-15,-8 29-2 16,-1-2-5-16,-12 7 0 15,3-2-5-15,-3 2-2 16,3-5-3-16,0 3 1 16,1-6-10-16,2 3-3 15,3-5-28-15,3-16-13 16,3 0 0-16,6-10 1 16,0-1 25-16,12-8 12 15,-3 3 9-15,15-5 6 0,-7 3 1 16,10-12 1-16,-6 4 33 15,6 2 15-15,-6 3-9 16,2-16-2-16,-2 5-16 16,0 0-3-16,-3 3-6 15,-3 0-2-15,0 2-6 16,-3-7-1-16,-3 5-1 16,-1-9 1-16,1 7-2 15,-3-9 2-15,-3 5-2 16,-3-4 2-16,0-1-2 15,-3 8 2-15,0 3-4 0,-3 13 0 16,0 0-1-16,-5 19 0 16,2-3 2-16,-3 15 0 15,0-1 0-15,0 4 0 16,0-7 6-16,0 20 6 16,0-4 0-16,6 2 1 15,0-6-7-15,9 1-4 16,0-5-1-16,6-4-1 15,0-4 0-15,6-3 2 16,0 0-1-16,0-11-1 16,-3 0 3-16,0-5 0 15,-1 0 1-15,1-5 2 16,-3 2-30-16,0-2-13 16,-3 0-94-1,0-3-68-15,0 3 77 0</inkml:trace>
  <inkml:trace contextRef="#ctx0" brushRef="#br2" timeOffset="293064.4894">12302 12668 108 0,'-6'-21'41'0,"6"21"-22"0,0-8 17 0,0 8 40 16,-3-2-40-16,0 7 5 15,-3 0-26-15,3 11 4 16,-3 0-11-16,0 21 0 15,0 0-5-15,0 29 0 16,-3-8-1-16,0 22 12 16,0-12-8-16,3 14 8 15,0-13-7-15,3 3-2 16,-3-17-3-16,6-2-4 16,0-13 1-16,6-3 3 15,-3-13-1-15,6-8 4 16,-6-8-3-16,6-16-1 15,-6-8 0-15,3-11 1 16,-6-7-1-16,-3-1 4 16,-6 1-3-16,-6 2-1 15,-6 3 0-15,-2 5-1 16,-4 3 0-16,3 5 6 16,-3 3-3-16,6 3 3 15,3 2-3-15,10 5-6 16,-1-2 1-16,12 5 1 0,3-3 1 15,11 3 0-15,-2-3 0 0,9 1 4 16,-3-6-2-16,6 3 1 16,-3-3-1-16,11-11 1 15,-5-5-2-15,12-8 2 16,-10 1-2-16,7-4-1 16,-9 1 1-16,0 0 1 15,-10 2-1-15,-2 3-1 16,-9 2 1-16,0 6-1 15,-9 0 0-15,0 10-3 16,-6 1 2-16,0 15-1 16,-3 0 0-16,0 22 2 15,-2 2 0-15,-1 19 0 16,-3-6 0-16,3 11-3 16,0-6 2-16,3 14 1 15,-3-10 0-15,6 7 0 16,-3-11 0-16,9-4-3 15,-3-12 2-15,9-4 1 16,0-9 0-16,12-12-3 16,-3-9 2-16,9-15-1 15,-6-9 0-15,8-7 2 16,-5-3 0-16,6 0 0 16,-9 0 0-16,3 10 2 15,-9 3-1-15,-1 11-3 16,-5 5 1-16,0 11-1 15,-3-1 0-15,3 12 2 0,-6-4 0 16,6 14 0-16,-3 0 0 0,3 0-3 16,-3-8 2-16,6 10 1 15,-3-2 0-15,6 5 0 16,-6-8 0-16,9-5 0 16,-6-11 0-16,9-5-9 15,-7-8 5-15,10-10-7 16,-6-3 6-16,6-6 0 15,-6-2 3-15,3-3 2 16,-3 3 0-16,-3-3 2 16,-6 3-1-16,-6 3-1 15,-3 5 1-15,-3 7-1 16,-3 4 0-16,0 10 11 16,-3 3-6-16,3 7 9 15,-3-2-8-15,3 11 8 16,0-4-8-16,6 12 1 15,-3-6-4-15,6 3-2 16,-3-8 0-16,6 2-1 16,0-2 0-16,6 0 0 15,0-5 0-15,6-6 2 16,-3-8-1-16,6-2-12 16,-3-6 7-16,2-4-13 15,-2-4 10-15,3 0-1 16,-3-2 5-16,3 0 4 15,-6-3 0-15,0 1 2 0,-3 1-2 16,0 12 8-16,-6 2-5 0,0 8 12 16,-3 0-9-16,0 10 1 15,-3-2-5-15,0 11 3 16,-3-1-4-16,3 9 1 16,0-6-1-16,3 8-2 15,-3-8 1-15,6 3-1 16,-3-5 0-16,6-3 0 15,0-6 0-15,3-10 0 16,-1-5 0-16,7-6-7 16,-6-5 4-16,6-2-5 15,-6-3 4-15,3-6 0 16,-3-2 2-16,3-8 2 16,-3 3 0-16,3-1 2 15,-6 6-1-15,3 3-1 16,-4 5 1-16,1 5-1 15,-3 0 0-15,0 10 0 16,-3 4 0-16,0 15 0 16,-3 0 0-16,3 11 11 15,-3 0-6-15,0 10 6 16,0-2-6-16,1 5-2 16,-1-5-2-16,0 0-1 0,3-1 0 15,0-4 0-15,3-9 0 16,0-2 0-16,2-3 0 15,-2-2 0-15,3-6 0 0,0-2 0 16,3-11 0-16,0 0-14 0,0-2-5 16,0-1-17-16,0-2-5 15,0-1-11-15,0 1-3 16,-3 0-32 0,3 0-34-16,0 2 45 15</inkml:trace>
  <inkml:trace contextRef="#ctx0" brushRef="#br2" timeOffset="297221.2198">13846 12954 168 0,'-9'-5'66'16,"9"5"-36"-16,0-35 2 0,0 30 27 0,0 2-12 15,0 1-2-15,3-4-11 16,0 1-4-16,0 13-16 16,-3 0-2-16,0 11 1 0,0-4-7 15,-6 15-3-15,3-7 0 16,-2 12 0-16,-1-6 1 16,0 8 0-16,0-5-5 15,0-6 1-15,0-5-18 16,0-2-8-16,3-3-35 15,0-14-13-15,0 1-55 16</inkml:trace>
  <inkml:trace contextRef="#ctx0" brushRef="#br2" timeOffset="297752.487">13748 12832 212 0,'-6'-29'79'0,"6"29"-42"0,-3-29-12 0,3 21 27 15,0 0-15-15,0 0-6 16,0 0-18-16,0 3-9 15,3 0-2-15,0-1-2 0,6 4 0 16,-3-1 0-16,6 6 2 16,-3-1-25-16,3 4-10 15,0-1-1-15,3 3 3 16,-3-3 12-16,-1 1 9 16,1-1 5-16,0 5 3 0,-3-2 18 15,0 3 10 1,-3 0 6-16,-3 12 4 0,0-1-5 15,-6 15 1-15,0-6-9 16,0 4-2-16,0-4 1 16,-3 1 1-16,3-5-8 15,0-1-2-15,0-5-7 16,3-5-4-16,0 0-4 16,3-13 1-16,0-1 1 15,9-15 0-15,-3 3-14 16,15-20-3-16,-6 4-4 0,11-16-3 15,-5 5 14-15,3-3 5 16,-3 6 4-16,-3 4 1 16,-3 4 2-16,-7 7 1 15,-2 4 12-15,-6 15 5 16,0 0-2-16,-3 13 0 16,0-3-2-16,0 25 0 15,0-3-8-15,0 2-5 16,0-5 0-16,6 3 0 15,-3-6-8-15,3 1-2 16,0-6-38-16,3-3-18 16,0-2-104-1</inkml:trace>
  <inkml:trace contextRef="#ctx0" brushRef="#br2" timeOffset="298018.3051">14719 12835 4 0,'0'0'0'0</inkml:trace>
  <inkml:trace contextRef="#ctx0" brushRef="#br2" timeOffset="299049.5306">14799 12472 4 0,'0'0'0'0,"-15"-13"321"32,6 8-250-32,3 0 27 15,-3 5-57-15,3 0-25 16,-3 31-6-16,0-4 1 0,0 36-6 15,1-7-1-15,-1 21 2 0,0-14 8 16,0 22 3-16,0-14-4 16,0 9-3-16,3-12-8 15,3-7-3-15,0-8 0 16,3-16 2-16,0-5 0 16,6-24-1-16,0-3-4 15,3-31-2-15,0 5-2 16,0-32 0-16,-3 8 2 15,-6-8 2-15,0 8 4 0,-6 2 4 16,0 6-1-16,-9 11 0 16,3 2-1-16,-6 14 1 15,0 2 0-15,0 8 1 16,3 0-2-16,7 0 1 16,-1 0-4-16,9 2 0 15,0 1-1-15,12-6 0 16,-4 3 2-16,10-5 2 15,-3 0-8-15,18-16-3 16,-6 5-4-16,17-19-2 16,-5 4-3-16,6-20-2 15,-10 9 12-15,-2-6 4 16,-3 9 3-16,-6-1 1 16,-3 8 4-16,-7 8 2 15,-2 3 6-15,-12 19 5 16,0-1-5-16,-12 29 1 0,4-4-8 15,-16 25-1 1,3-5-4-16,-3 27-1 0,3-11 1 16,0 14 2-16,4-14-1 15,5 8-1-15,0-10-2 16,9-6 1-16,3-8-10 16,15-15-5-16,-3-3-6 15,11-24-1-15,-2 0 4 16,6-24 3-16,-3 3 8 15,0-14 4-15,-4 6 5 16,-2 5 2-16,-3 3 7 0,-3 5 6 16,-3 0-2-16,0 9 2 15,-3 1-5-15,0 12 1 16,0-1-9-16,0 3-2 16,0 0-3-16,6-3 0 15,-3-2 2-15,8-11 2 16,-2 0-1-16,9-5-1 15,-3 2-13-15,6-8-6 16,-6 4-1-16,-1-9-1 16,-2 3 12-16,-9-1 7 15,-3 7 4-15,-18 4 4 16,0 3 10-16,-8 13 5 16,2 1 4-16,-3 15 2 15,3-3-3-15,-3 22-3 16,3-6 0-16,6 9-1 0,3-9-11 15,3 6-3-15,1-8-4 16,7 5-2-16,1-6 1 16,15-15 1-16,-3-3-1 15,18-13-1-15,-6 0-13 16,11-7-4-16,-5-1-44 16,3-14-18-16,-3 7-87 15</inkml:trace>
  <inkml:trace contextRef="#ctx0" brushRef="#br2" timeOffset="300987.242">15751 12957 264 0,'-23'-14'101'0,"23"14"-54"0,0-31-57 16,0 25 16-16,6-2-8 16,-3 3-2-16,5-11 3 15,1 3 0-15,6-11 1 16,-3 6 0-16,3-9 0 0,0 3 0 15,0 9 2-15,-3 4-1 16,3 6 2-16,-3-1 9 16,-4 20 7-16,-2-4 3 0,-3 25 4 15,0-9-3-15,-6 11-2 16,3-5-3-16,-12 8 1 16,4-6-1-16,-7-2 0 15,3-3 0-15,-6-5 0 16,3-3-7-16,-6-8-2 15,3-2-5-15,0-9-3 16,4 1-5-16,8-16 0 16,0 2-5-16,12-21 1 15,0 6-12-15,11-14-4 16,-2 6-7-16,9-19-1 16,-6 8-1-16,9-16 1 15,-3 8 13-15,8 0 6 16,-5 8 6-16,3-2 5 15,-6 7 3-15,-3 3 2 0,-4 5 18 16,-5 11 9-16,-3 2-7 16,-9 19 0-16,0 0-10 15,-9 30 0-15,3-7-6 16,-6 30-2-16,4-8-5 16,-4 32 0-16,0-14 6 15,3 14 6-15,0-13-6 16,3 2-1-16,0-11-3 15,6-4-2-15,0-9-2 16,6-13 1-16,0-5-4 16,6-16-1-16,-3-3-6 0,6-18 0 15,-4 2 1-15,-8-18 2 16,0 5 6-16,-9-10 3 16,1 5 3-16,-10 0 3 15,3 5 1-15,-3 3 3 16,3 5 4-16,0 3 1 15,0 2-4-15,6 3-1 16,0 0-9-16,3 3-2 16,3 2-3-16,6-2 3 15,0 2 0-15,15-5 1 16,-3 3 0-16,18-13 2 16,-7 2-10-16,10-13-2 15,-6 2-8-15,-1-2-4 16,-2 5 7-16,-3-7 6 15,-3 1 4-15,-3-7 3 0,-3 6 1 16,-4 2 3-16,-2 2 3 16,-6 6 2-16,0 5 5 15,-3 16 5-15,0 0-9 16,-3 19-2-16,0-4 0 16,-6 36 3-16,0-9-4 15,-6 24-1-15,3-8 7 16,-5 14 4-16,2-14-5 15,0 0-3-15,3-7-2 16,3-4-1-16,0-7-5 16,6 0-1-16,0-6-6 0,6-23-2 15,0-1-2-15,6-15 2 16,-3 0 4-16,3-19 1 16,-3 3 0-16,-1-3 4 15,1 3-2-15,-3 5 1 16,0 2 0-16,0 7 0 15,0-1 4-15,0 2 1 16,0 1-1-16,0 8 1 16,0-3-2-16,3 5 2 15,0 0-2-15,6-2-1 16,-3 0 1-16,8-14-1 16,1 0 2-16,3 3 1 15,-3 0-1-15,3-5 1 16,-3 3-7-16,-4-12 1 15,-2 4-1-15,0-6 2 0,-3 3-1 16,-6 0 1-16,0 2 4 16,-12 3 1-16,3 3-1 15,-9 5 1-15,0 0-2 16,-6 14 2-16,1-4 2 16,-1 9 2-16,3-1-1 15,3 17 1-15,0-6-2 16,3 13 0-16,3-4-6 15,3-4 1-15,0-5 2 16,12 0 3-16,-3-5-4 16,9-3-1-16,-3-2-2 15,6-3 0-15,-3 0-14 0,5-24-6 16,-2 3-7-16,3-14 0 16,-3 6-2-16,0-8 0 15,-3 5 14-15,0-2 8 16,-3 2 6-16,-1 3 2 15,-2 2 14-15,0 3 6 16,-3 3 8-16,0 8 4 16,0 0-9-16,-3 13-2 15,0-3-8-15,-3 13-2 16,0-2-4-16,-6 21-1 16,0-5-1-16,-3 2 2 15,3-4 1-15,0-1 1 16,0-3-7-16,3-5-2 15,0-2 0-15,3-14 2 16,0-2 0-16,6-27 2 16,0 3-4-16,3-11 0 0,-3 3 3 15,6-6 1-15,0 6-4 16,6 0 1-16,-3 5 0 16,3 9 2-16,-3 1-3 15,2 9-2-15,-2 2 4 16,3 9 3-16,-3-4-25 15,-3 6-13-15,0-2-56 16,-3 12-22-16,-3-2-26 16</inkml:trace>
  <inkml:trace contextRef="#ctx0" brushRef="#br2" timeOffset="303299.9945">17490 12782 132 0,'-3'-5'49'0,"3"5"-26"0,0-13 2 0,0 10 22 16,0-2-8-16,0 2-2 0,0-2-13 15,0-1-2-15,0 1-13 16,0 2 6-16,0-2 2 0,0 2-1 16,0 1 3-16,0-1-1 15,0-2-2-15,0 0-2 16,-3-1-1-16,3 4-7 15,-3-1-2-15,0 0 0 16,-3 3 2-16,0 0-3 16,-3 0-2-16,0 0 2 15,-3 3 2-15,3 0-4 16,-6 2-3-16,3 0-2 16,-5 6 3-16,-1-3 2 15,-6 5 2-15,3-2-1 0,-3 7-2 16,6-5-2-16,-2 8 1 15,2-2 1-15,3 5 0 16,0-3 0-16,3 5 0 16,0-4-3-16,3 1 2 15,0-1 1-15,0-1 2 16,3-3-1-16,0 1-1 16,0-3 1-16,3 0-1 15,1-3 0-15,-1 3 0 16,0-3-3-16,0 0 2 15,0 0 3-15,3 1 1 16,0-4-4-16,0 1-1 16,0-3-2-16,0 0 3 15,0 0 0-15,3-3 1 0,0 0 0 16,3 0 0 0,-4-2 0-16,4 0 2 0,0-1-1 15,0-2-1-15,0 0 3 16,3 0 0-16,-3 0-4 15,9-2-1-15,-3-1 1 16,0 0 0-16,0 1 3 16,0-4 1-16,-3 4-4 15,0-1 1-15,-1 1-2 16,1-1 0-16,-3 0 2 16,0 1 2-16,0-1-1 15,0 0-1-15,-3 1 3 0,0 2 0 16,0 0 1-16,0-3 0 15,-3 3-7-15,3 0 0 16,0 0-1-16,0 0 2 16,-3 0 1-16,0 0 1 15,0 0 2-15,3-3 1 16,-3 3-4-16,3-2 1 16,-3 2 0-16,3-3 2 15,0 0-3-15,-3 1 0 16,0 2 1-16,0-3 2 15,0 3-1-15,3 0 2 16,-3 0-4-16,0 0 0 16,0 0 1-16,0 0 0 15,0 0 2-15,0 0 1 0,0 0-4 16,0 0 1-16,0 0 2 16,0 0 1-16,0 0-4 15,0 0 1-15,0 0-2 16,0 0 0-16,0 0 2 15,0-2 2-15,0 2-1 16,0 0 2-16,0 0-4 16,0-3-2-16,0 3-20 15,0-3-8-15,0 3-19 16,-3 0-9-16,3 0-30 16,0 0-53-1,0 0 36-15</inkml:trace>
  <inkml:trace contextRef="#ctx0" brushRef="#br2" timeOffset="318926.6589">17522 12385 88 0,'-5'-10'33'0,"5"10"-18"0,-3-6 31 0,3 4 26 15,0-1-14-15,0 3-9 16,0 3-11-16,0-3-2 16,-3 18-20-16,0-2 2 0,-3 18 0 15,3-2-6-15,-9 21 1 0,0-8-6 16,-9 27-2-16,0-12 6 15,-3 14 5-15,6-13-8 16,1 3-2-16,2-11-6 16,3-3-1-16,0-8-1 15,6-5 0-15,0-5-27 16,6-5-10-16,0-6-45 16,6-13-16-16,0 0-12 15</inkml:trace>
  <inkml:trace contextRef="#ctx0" brushRef="#br2" timeOffset="319145.3975">17511 12827 144 0,'0'0'55'0,"0"0"-30"0,0 3 1 0,0-3 25 16,3 10-12-16,-3 1-2 16,0 10-18-16,0-2-4 15,0 12-9-15,0-4-2 0,-3 4 2 16,3-4-5-16,-3 2-3 15,0-5 3-15,3-3 1 16,0-2-14-16,0-9-4 16,0-2-41-16,0-16-15 15,0 3-23 1</inkml:trace>
  <inkml:trace contextRef="#ctx0" brushRef="#br2" timeOffset="320067.4039">17517 12750 224 0,'-3'-39'85'0,"3"39"-46"0,0-35-17 16,0 30 28-16,0-3-13 15,0 3-1-15,0 2-21 16,0 0-9-16,0 9-4 16,0-4-2-16,3 9 0 0,-1-1-14 15,4 4-3-15,-3-1-35 16,6 0-14-16,-3-2-39 16,3-3-29-1,0-3 58-15,6-2 218 31,3 7-41-15,-3-2-7-16,-6 16-37 0,0-6-19 16,-6 17-16-16,-3-6-4 15,-3 8-10 1,3-5-1-16,-3 5 3 0,3-5-4 0,0-1-1 16,0-4 0-16,0-3-1 15,0-6-2-15,9-7-2 16,-3-1-2-16,5-15 1 15,-2 0-1-15,6-19-2 16,-3 3-2-16,6-19 1 16,-3 6 3-16,0-3 1 15,0 5-2-15,0 5 2 16,-4 4-1-16,4 7 0 16,0 2 4-16,0 7 1 15,-3 1 7-15,0 4 4 16,-3-1-1-16,0 3 2 0,0 0-8 15,0 0-2-15,0 0-3 16,2-3-2-16,-2 1 1 16,3-4 1-16,0 1-3 15,0-6 0-15,-3 4-12 16,0-4-7-16,-3 3 8 16,-3 0 4-16,0 0 6 15,-9 8 1-15,3 0-2 16,-6 11 2-16,0-3 5 15,-3 15 2-15,0-1 6 16,-3 12 3-16,4-5-4 0,-1 6-1 16,3-6-6-16,6 0-1 15,0-5-3-15,6-1-1 16,0-4 1-16,6-9 0 16,0 1-18-16,8-14-8 15,-2 1-17-15,15-14-6 16,-6 3 10-16,9-22 6 15,-7 6 9-15,7-8 4 16,-6 5 12-16,0 1 4 16,-3 2 6-16,-10 5 3 15,1 3 26-15,-9 7 12 16,0 1-6-16,-9 10-2 16,0-2-9-16,-6 18-4 15,3-5-4-15,-6 19 1 16,4-6-6-16,-4 13 0 15,3-5-8-15,3 1-1 0,0-4-2 16,9-2 1-16,0-3-4 16,9-5 0-16,-3 0-10 15,11-11-3-15,-2-2-13 16,6-17-5-16,-3 4-30 16,3-19-12-16,-3 2-27 15,11-15-41 1,-5 5 46-16</inkml:trace>
  <inkml:trace contextRef="#ctx0" brushRef="#br2" timeOffset="320754.9803">18585 12335 192 0,'3'-11'74'0,"-3"11"-40"0,3 0-9 0,-3 0 27 16,0 3-8-16,0 0-2 16,-3 10-6-16,0-3-2 15,-6 25-19-15,3-6 0 0,-12 26-1 16,3-7 1-16,-2 24 4 15,-1-12-5-15,3 12 0 16,3-9-8-16,3-2-4 16,0-11-6-16,15-5 0 15,-3-8-3-15,12-13 2 16,-3-3-8-16,9-18-4 16,-1 0 0-16,-2-24 0 15,-3 5 12-15,-12-11 5 16,0 3 1-16,-24 1 2 0,3 1 13 15,-17 7 9-15,8 1 1 16,-9 9-1-16,6 0-5 16,-2 10 0-16,5 0-11 15,6 3-5-15,3 0-3 16,15 3-1-16,0-1-3 16,15-4 2-16,-3-4-4 15,21-7 1-15,-3 0-16 16,11-8-4-16,-5-1-6 15,6-4 1-15,-3 2 11 16,-7-3 6-16,-2 3 10 16,-6 3 3-16,-3 3 14 0,-3 4 5 15,-3 4-4-15,-3 10-1 16,-1 0-5-16,-2 26-1 16,0-5-5-16,-3 13-3 15,0-5 0-15,0 6 1 16,-3-9-1-16,3-2-1 15,0-6-6-15,3-10-4 16,-3 0-32-16,6-24-12 16,0 3-17-16,3-27-6 15,-3 6-22 1,-3-22 19-16,0 8 69 16,-6-12 78-16,0 7 39 15,-3 0-22-15,3 5-11 16,-3 8-43-16,0 6-12 0,3 7-3 15,0 3-11-15,6 14-2 0,0-1-18 16,3 14-6-16,0-4-49 16,8 9-19-16,1 0-46 15</inkml:trace>
  <inkml:trace contextRef="#ctx0" brushRef="#br2" timeOffset="321505.0622">18942 12951 292 0,'-15'6'110'0,"15"-6"-60"0,-9-11-28 15,9 8 33-15,-3-5-27 16,3 3-7-16,3-8-14 16,0 2-5-16,6-7-1 15,0 2 1-15,6-3 1 0,0 4-4 0,6 1 1 16,-3 1 0-16,0 5 0 16,-3 0 0-16,-4 8 0 15,1 0 2-15,-3 11 1 16,-3-3 5-16,-6 13 3 15,0-3 0-15,-12 14 3 16,3-5 2-16,-14 2-1 16,5-5 1-16,-15-3 0 15,6-3-6-15,0-4-2 16,4-4-6-16,2-10-2 16,3 0-7-16,9-13 0 15,0 2-10-15,18-13-4 16,-3 3-11-16,15-8-3 15,-3 3 1-15,11-1 1 16,-2 3 10-16,0 3 6 0,-3 5 10 16,3 3 4-16,-4 3 22 15,1 7 10-15,-3 0 8 16,-3 11 2-16,-3-2 1 16,-6 17 0-16,0-4-9 15,-9 13-4-15,0-6-4 16,-6 8 0-16,0-4-2 15,0-1-1-15,0-3-10 16,0-2-4-16,0-6-6 16,3-4-1-16,0-4-8 15,6-10-2-15,0 0-7 0,12-24-4 16,-3 3-4-16,17-18 1 16,-5 4 5-16,12-10 2 15,-6 8 8-15,2-2 4 16,-2 4 6-16,-3 6 4 15,-3 0 16-15,-6 13 10 16,-3 3-7-16,-6 10-1 16,-4 3-4-16,1 13 0 15,0-2-7-15,3 15-2 16,-3-7-3-16,3 7 1 16,0-2-4-16,3 0-2 15,0-5-11-15,6-6-4 16,-3-3-4-16,8-12 1 15,-2-1-4-15,6-13-2 16,-6 3-18-16,0-11-9 0,-3 3-28 16,-3-5-11-16,-1 2-72 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1C08D2-C6E0-4BE4-8A68-3F0C727FDA75}" type="datetimeFigureOut">
              <a:rPr lang="en-CA" smtClean="0"/>
              <a:t>2016-11-02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FAFFB-CF66-47BA-A9A4-F04E5445B84C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44979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3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4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5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6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7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8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10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11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13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14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15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16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17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18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19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20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21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22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23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24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25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26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27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28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29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30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31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32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33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34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>
                <a:solidFill>
                  <a:prstClr val="black"/>
                </a:solidFill>
              </a:rPr>
              <a:pPr/>
              <a:t>35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dirty="0">
                <a:solidFill>
                  <a:prstClr val="black"/>
                </a:solidFill>
              </a:rPr>
              <a:t>CHEM 1101 - BACKGROUND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dirty="0">
                <a:solidFill>
                  <a:prstClr val="black"/>
                </a:solidFill>
              </a:rPr>
              <a:t>The atom (2) – EMR as a probe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15135C-5FED-42AC-9DB2-A545F89C22DA}" type="slidenum">
              <a:rPr lang="en-CA">
                <a:solidFill>
                  <a:prstClr val="black"/>
                </a:solidFill>
              </a:rPr>
              <a:pPr/>
              <a:t>‹#›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934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106893"/>
            <a:ext cx="9144000" cy="6644215"/>
            <a:chOff x="0" y="188640"/>
            <a:chExt cx="9144000" cy="6644215"/>
          </a:xfrm>
        </p:grpSpPr>
        <p:cxnSp>
          <p:nvCxnSpPr>
            <p:cNvPr id="8" name="Straight Connector 7"/>
            <p:cNvCxnSpPr/>
            <p:nvPr userDrawn="1"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 userDrawn="1"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 userDrawn="1"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 userDrawn="1"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 userDrawn="1"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 userDrawn="1"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 userDrawn="1"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 userDrawn="1"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 userDrawn="1"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 userDrawn="1"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 userDrawn="1"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 userDrawn="1"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 userDrawn="1"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 userDrawn="1"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 userDrawn="1"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 userDrawn="1"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 userDrawn="1"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 userDrawn="1"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 userDrawn="1"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 userDrawn="1"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 userDrawn="1"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 userDrawn="1"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 userDrawn="1"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 userDrawn="1"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0486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ustomXml" Target="../ink/ink10.xml"/><Relationship Id="rId18" Type="http://schemas.openxmlformats.org/officeDocument/2006/relationships/image" Target="../media/image12.png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12" Type="http://schemas.openxmlformats.org/officeDocument/2006/relationships/image" Target="../media/image9.png"/><Relationship Id="rId17" Type="http://schemas.openxmlformats.org/officeDocument/2006/relationships/customXml" Target="../ink/ink12.xml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1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customXml" Target="../ink/ink9.xml"/><Relationship Id="rId5" Type="http://schemas.openxmlformats.org/officeDocument/2006/relationships/customXml" Target="../ink/ink6.xml"/><Relationship Id="rId15" Type="http://schemas.openxmlformats.org/officeDocument/2006/relationships/customXml" Target="../ink/ink11.xml"/><Relationship Id="rId10" Type="http://schemas.openxmlformats.org/officeDocument/2006/relationships/image" Target="../media/image8.png"/><Relationship Id="rId19" Type="http://schemas.openxmlformats.org/officeDocument/2006/relationships/customXml" Target="../ink/ink13.xml"/><Relationship Id="rId4" Type="http://schemas.openxmlformats.org/officeDocument/2006/relationships/image" Target="../media/image5.png"/><Relationship Id="rId9" Type="http://schemas.openxmlformats.org/officeDocument/2006/relationships/customXml" Target="../ink/ink8.xml"/><Relationship Id="rId1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customXml" Target="../ink/ink18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customXml" Target="../ink/ink2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ustomXml" Target="../ink/ink2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2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3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ink/ink3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ustomXml" Target="../ink/ink3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ustomXml" Target="../ink/ink3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customXml" Target="../ink/ink34.xml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35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ustomXml" Target="../ink/ink36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ustomXml" Target="../ink/ink3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ustomXml" Target="../ink/ink39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ustomXml" Target="../ink/ink40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41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customXml" Target="../ink/ink42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4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ustomXml" Target="../ink/ink4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Valence Bond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6545" y="368660"/>
            <a:ext cx="3723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VALENCE BOND THEORY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6546" y="1313765"/>
            <a:ext cx="82809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Two atomic orbitals overlap so that the electrons are attracted to both nuclei.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400" dirty="0"/>
              <a:t>One electron in each orbital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400" dirty="0"/>
              <a:t>One orbital from each atom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CA" sz="2400" dirty="0"/>
          </a:p>
          <a:p>
            <a:r>
              <a:rPr lang="en-CA" sz="2400" dirty="0"/>
              <a:t>It is useful for predicting: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/>
              <a:t>bond orders (Lewis diagrams are based on valence bond theory)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/>
              <a:t>molecular shapes (VSEPR diagrams are also based on valence bond theory)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墨迹 6"/>
              <p14:cNvContentPartPr/>
              <p14:nvPr/>
            </p14:nvContentPartPr>
            <p14:xfrm>
              <a:off x="4413600" y="332280"/>
              <a:ext cx="3642480" cy="1782720"/>
            </p14:xfrm>
          </p:contentPart>
        </mc:Choice>
        <mc:Fallback xmlns="">
          <p:pic>
            <p:nvPicPr>
              <p:cNvPr id="7" name="墨迹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402800" y="325080"/>
                <a:ext cx="3659040" cy="1796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21501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Valence Bond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6" y="528935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Two atomic orbitals overlap so that the electrons are attracted to both nuclei.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400" dirty="0"/>
              <a:t>One electron in each orbital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400" dirty="0"/>
              <a:t>One orbital from each atom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786827" y="2602528"/>
            <a:ext cx="2797927" cy="1638636"/>
            <a:chOff x="837719" y="3374823"/>
            <a:chExt cx="2797927" cy="1638636"/>
          </a:xfrm>
        </p:grpSpPr>
        <p:grpSp>
          <p:nvGrpSpPr>
            <p:cNvPr id="24" name="Group 23"/>
            <p:cNvGrpSpPr/>
            <p:nvPr/>
          </p:nvGrpSpPr>
          <p:grpSpPr>
            <a:xfrm>
              <a:off x="837719" y="3374823"/>
              <a:ext cx="2797927" cy="1125125"/>
              <a:chOff x="485514" y="3372398"/>
              <a:chExt cx="2797927" cy="1125125"/>
            </a:xfrm>
          </p:grpSpPr>
          <p:grpSp>
            <p:nvGrpSpPr>
              <p:cNvPr id="9" name="Group 8"/>
              <p:cNvGrpSpPr/>
              <p:nvPr/>
            </p:nvGrpSpPr>
            <p:grpSpPr>
              <a:xfrm>
                <a:off x="485514" y="3372398"/>
                <a:ext cx="1096706" cy="1125125"/>
                <a:chOff x="1241630" y="3564015"/>
                <a:chExt cx="1096706" cy="1125125"/>
              </a:xfrm>
            </p:grpSpPr>
            <p:sp>
              <p:nvSpPr>
                <p:cNvPr id="7" name="Oval 6"/>
                <p:cNvSpPr/>
                <p:nvPr/>
              </p:nvSpPr>
              <p:spPr>
                <a:xfrm>
                  <a:off x="1241630" y="3564015"/>
                  <a:ext cx="1096706" cy="1125125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 dirty="0"/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1591845" y="3883458"/>
                  <a:ext cx="377026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>
                      <a:solidFill>
                        <a:srgbClr val="002060"/>
                      </a:solidFill>
                    </a:rPr>
                    <a:t>H</a:t>
                  </a:r>
                </a:p>
              </p:txBody>
            </p:sp>
          </p:grpSp>
          <p:grpSp>
            <p:nvGrpSpPr>
              <p:cNvPr id="10" name="Group 9"/>
              <p:cNvGrpSpPr/>
              <p:nvPr/>
            </p:nvGrpSpPr>
            <p:grpSpPr>
              <a:xfrm>
                <a:off x="2186735" y="3372398"/>
                <a:ext cx="1096706" cy="1125125"/>
                <a:chOff x="1241630" y="3564015"/>
                <a:chExt cx="1096706" cy="1125125"/>
              </a:xfrm>
            </p:grpSpPr>
            <p:sp>
              <p:nvSpPr>
                <p:cNvPr id="11" name="Oval 10"/>
                <p:cNvSpPr/>
                <p:nvPr/>
              </p:nvSpPr>
              <p:spPr>
                <a:xfrm>
                  <a:off x="1241630" y="3564015"/>
                  <a:ext cx="1096706" cy="1125125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 dirty="0"/>
                </a:p>
              </p:txBody>
            </p:sp>
            <p:sp>
              <p:nvSpPr>
                <p:cNvPr id="12" name="TextBox 11"/>
                <p:cNvSpPr txBox="1"/>
                <p:nvPr/>
              </p:nvSpPr>
              <p:spPr>
                <a:xfrm>
                  <a:off x="1591845" y="3883458"/>
                  <a:ext cx="377026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>
                      <a:solidFill>
                        <a:srgbClr val="002060"/>
                      </a:solidFill>
                    </a:rPr>
                    <a:t>H</a:t>
                  </a:r>
                </a:p>
              </p:txBody>
            </p:sp>
          </p:grpSp>
          <p:sp>
            <p:nvSpPr>
              <p:cNvPr id="19" name="Oval 18"/>
              <p:cNvSpPr/>
              <p:nvPr/>
            </p:nvSpPr>
            <p:spPr>
              <a:xfrm>
                <a:off x="2236683" y="3621784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1536713" y="3984604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1407722" y="4490239"/>
              <a:ext cx="165737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/>
                <a:t>2 H atoms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532538" y="2602528"/>
            <a:ext cx="2032995" cy="1641777"/>
            <a:chOff x="5553329" y="3371682"/>
            <a:chExt cx="2032995" cy="1641777"/>
          </a:xfrm>
        </p:grpSpPr>
        <p:grpSp>
          <p:nvGrpSpPr>
            <p:cNvPr id="23" name="Group 22"/>
            <p:cNvGrpSpPr/>
            <p:nvPr/>
          </p:nvGrpSpPr>
          <p:grpSpPr>
            <a:xfrm>
              <a:off x="5553329" y="3371682"/>
              <a:ext cx="1862764" cy="1125841"/>
              <a:chOff x="5532262" y="3590227"/>
              <a:chExt cx="1862764" cy="1125841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5532262" y="3590943"/>
                <a:ext cx="1096706" cy="1125125"/>
                <a:chOff x="1241630" y="3564015"/>
                <a:chExt cx="1096706" cy="1125125"/>
              </a:xfrm>
            </p:grpSpPr>
            <p:sp>
              <p:nvSpPr>
                <p:cNvPr id="14" name="Oval 13"/>
                <p:cNvSpPr/>
                <p:nvPr/>
              </p:nvSpPr>
              <p:spPr>
                <a:xfrm>
                  <a:off x="1241630" y="3564015"/>
                  <a:ext cx="1096706" cy="1125125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 dirty="0"/>
                </a:p>
              </p:txBody>
            </p:sp>
            <p:sp>
              <p:nvSpPr>
                <p:cNvPr id="15" name="TextBox 14"/>
                <p:cNvSpPr txBox="1"/>
                <p:nvPr/>
              </p:nvSpPr>
              <p:spPr>
                <a:xfrm>
                  <a:off x="1591845" y="3883458"/>
                  <a:ext cx="377026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>
                      <a:solidFill>
                        <a:srgbClr val="002060"/>
                      </a:solidFill>
                    </a:rPr>
                    <a:t>H</a:t>
                  </a:r>
                </a:p>
              </p:txBody>
            </p:sp>
          </p:grpSp>
          <p:grpSp>
            <p:nvGrpSpPr>
              <p:cNvPr id="16" name="Group 15"/>
              <p:cNvGrpSpPr/>
              <p:nvPr/>
            </p:nvGrpSpPr>
            <p:grpSpPr>
              <a:xfrm>
                <a:off x="6298320" y="3590227"/>
                <a:ext cx="1096706" cy="1125125"/>
                <a:chOff x="1241630" y="3564015"/>
                <a:chExt cx="1096706" cy="1125125"/>
              </a:xfrm>
            </p:grpSpPr>
            <p:sp>
              <p:nvSpPr>
                <p:cNvPr id="17" name="Oval 16"/>
                <p:cNvSpPr/>
                <p:nvPr/>
              </p:nvSpPr>
              <p:spPr>
                <a:xfrm>
                  <a:off x="1241630" y="3564015"/>
                  <a:ext cx="1096706" cy="1125125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 dirty="0"/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1591845" y="3883458"/>
                  <a:ext cx="377026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>
                      <a:solidFill>
                        <a:srgbClr val="002060"/>
                      </a:solidFill>
                    </a:rPr>
                    <a:t>H</a:t>
                  </a:r>
                </a:p>
              </p:txBody>
            </p:sp>
          </p:grpSp>
          <p:sp>
            <p:nvSpPr>
              <p:cNvPr id="21" name="Oval 20"/>
              <p:cNvSpPr/>
              <p:nvPr/>
            </p:nvSpPr>
            <p:spPr>
              <a:xfrm>
                <a:off x="6417205" y="4047798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6417204" y="4155931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575837" y="4490239"/>
              <a:ext cx="201048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/>
                <a:t>H</a:t>
              </a:r>
              <a:r>
                <a:rPr lang="en-CA" sz="2800" baseline="-25000" dirty="0"/>
                <a:t>2</a:t>
              </a:r>
              <a:r>
                <a:rPr lang="en-CA" sz="2800" dirty="0"/>
                <a:t> molecule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5067055" y="4494366"/>
            <a:ext cx="3690411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>
                <a:solidFill>
                  <a:srgbClr val="FF0000"/>
                </a:solidFill>
              </a:rPr>
              <a:t>σ</a:t>
            </a:r>
            <a:r>
              <a:rPr lang="en-CA" sz="2400" dirty="0">
                <a:solidFill>
                  <a:srgbClr val="FF0000"/>
                </a:solidFill>
              </a:rPr>
              <a:t> bond</a:t>
            </a:r>
            <a:r>
              <a:rPr lang="en-CA" sz="2400" dirty="0"/>
              <a:t> (sigma bond):</a:t>
            </a:r>
          </a:p>
          <a:p>
            <a:endParaRPr lang="en-CA" sz="1000" dirty="0"/>
          </a:p>
          <a:p>
            <a:r>
              <a:rPr lang="en-CA" sz="2400" dirty="0"/>
              <a:t>The atomic orbitals overlap in a line </a:t>
            </a:r>
            <a:r>
              <a:rPr lang="en-CA" sz="2400" b="1" i="1" dirty="0"/>
              <a:t>between</a:t>
            </a:r>
            <a:r>
              <a:rPr lang="en-CA" sz="2400" dirty="0"/>
              <a:t> the two nuclei.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961920" y="1493640"/>
              <a:ext cx="6635520" cy="44265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50040" y="1488240"/>
                <a:ext cx="6658920" cy="4439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39875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Valence Bond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3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62939"/>
            <a:ext cx="596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/>
              <a:t>O</a:t>
            </a:r>
            <a:r>
              <a:rPr lang="en-CA" sz="3200" baseline="-25000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67055" y="4494366"/>
            <a:ext cx="3690411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>
                <a:solidFill>
                  <a:srgbClr val="FF0000"/>
                </a:solidFill>
              </a:rPr>
              <a:t>π</a:t>
            </a:r>
            <a:r>
              <a:rPr lang="en-CA" sz="2400" dirty="0">
                <a:solidFill>
                  <a:srgbClr val="FF0000"/>
                </a:solidFill>
              </a:rPr>
              <a:t> bond</a:t>
            </a:r>
            <a:r>
              <a:rPr lang="en-CA" sz="2400" dirty="0"/>
              <a:t> (pi bond):</a:t>
            </a:r>
          </a:p>
          <a:p>
            <a:endParaRPr lang="en-CA" sz="1000" dirty="0"/>
          </a:p>
          <a:p>
            <a:r>
              <a:rPr lang="en-CA" sz="2400" dirty="0"/>
              <a:t>The atomic orbitals interact </a:t>
            </a:r>
            <a:r>
              <a:rPr lang="en-CA" sz="2400" b="1" i="1" dirty="0"/>
              <a:t>above and below </a:t>
            </a:r>
            <a:r>
              <a:rPr lang="en-CA" sz="2400" dirty="0"/>
              <a:t>the line between the two nuclei.</a:t>
            </a:r>
          </a:p>
        </p:txBody>
      </p:sp>
      <p:sp>
        <p:nvSpPr>
          <p:cNvPr id="2" name="SMARTInkAnnotation774"/>
          <p:cNvSpPr/>
          <p:nvPr/>
        </p:nvSpPr>
        <p:spPr>
          <a:xfrm>
            <a:off x="5701500" y="215929"/>
            <a:ext cx="169060" cy="181131"/>
          </a:xfrm>
          <a:custGeom>
            <a:avLst/>
            <a:gdLst/>
            <a:ahLst/>
            <a:cxnLst/>
            <a:rect l="0" t="0" r="0" b="0"/>
            <a:pathLst>
              <a:path w="169060" h="181131">
                <a:moveTo>
                  <a:pt x="61125" y="22196"/>
                </a:moveTo>
                <a:lnTo>
                  <a:pt x="61125" y="13995"/>
                </a:lnTo>
                <a:lnTo>
                  <a:pt x="60068" y="14612"/>
                </a:lnTo>
                <a:lnTo>
                  <a:pt x="56069" y="18120"/>
                </a:lnTo>
                <a:lnTo>
                  <a:pt x="50764" y="23207"/>
                </a:lnTo>
                <a:lnTo>
                  <a:pt x="24270" y="49537"/>
                </a:lnTo>
                <a:lnTo>
                  <a:pt x="19622" y="56298"/>
                </a:lnTo>
                <a:lnTo>
                  <a:pt x="15465" y="63981"/>
                </a:lnTo>
                <a:lnTo>
                  <a:pt x="11635" y="72278"/>
                </a:lnTo>
                <a:lnTo>
                  <a:pt x="8023" y="80984"/>
                </a:lnTo>
                <a:lnTo>
                  <a:pt x="4558" y="89963"/>
                </a:lnTo>
                <a:lnTo>
                  <a:pt x="1188" y="99124"/>
                </a:lnTo>
                <a:lnTo>
                  <a:pt x="0" y="108406"/>
                </a:lnTo>
                <a:lnTo>
                  <a:pt x="267" y="117770"/>
                </a:lnTo>
                <a:lnTo>
                  <a:pt x="1504" y="127187"/>
                </a:lnTo>
                <a:lnTo>
                  <a:pt x="3386" y="136640"/>
                </a:lnTo>
                <a:lnTo>
                  <a:pt x="5699" y="146117"/>
                </a:lnTo>
                <a:lnTo>
                  <a:pt x="8300" y="155610"/>
                </a:lnTo>
                <a:lnTo>
                  <a:pt x="14267" y="162997"/>
                </a:lnTo>
                <a:lnTo>
                  <a:pt x="22477" y="168980"/>
                </a:lnTo>
                <a:lnTo>
                  <a:pt x="32186" y="174027"/>
                </a:lnTo>
                <a:lnTo>
                  <a:pt x="41832" y="177392"/>
                </a:lnTo>
                <a:lnTo>
                  <a:pt x="51438" y="179635"/>
                </a:lnTo>
                <a:lnTo>
                  <a:pt x="61017" y="181130"/>
                </a:lnTo>
                <a:lnTo>
                  <a:pt x="71636" y="181069"/>
                </a:lnTo>
                <a:lnTo>
                  <a:pt x="82950" y="179970"/>
                </a:lnTo>
                <a:lnTo>
                  <a:pt x="94725" y="178178"/>
                </a:lnTo>
                <a:lnTo>
                  <a:pt x="106808" y="174868"/>
                </a:lnTo>
                <a:lnTo>
                  <a:pt x="119097" y="170544"/>
                </a:lnTo>
                <a:lnTo>
                  <a:pt x="131524" y="165545"/>
                </a:lnTo>
                <a:lnTo>
                  <a:pt x="140866" y="159037"/>
                </a:lnTo>
                <a:lnTo>
                  <a:pt x="148152" y="151523"/>
                </a:lnTo>
                <a:lnTo>
                  <a:pt x="154068" y="143339"/>
                </a:lnTo>
                <a:lnTo>
                  <a:pt x="159071" y="133650"/>
                </a:lnTo>
                <a:lnTo>
                  <a:pt x="163464" y="122957"/>
                </a:lnTo>
                <a:lnTo>
                  <a:pt x="167451" y="111595"/>
                </a:lnTo>
                <a:lnTo>
                  <a:pt x="169051" y="99787"/>
                </a:lnTo>
                <a:lnTo>
                  <a:pt x="169059" y="87682"/>
                </a:lnTo>
                <a:lnTo>
                  <a:pt x="168006" y="75378"/>
                </a:lnTo>
                <a:lnTo>
                  <a:pt x="164129" y="62942"/>
                </a:lnTo>
                <a:lnTo>
                  <a:pt x="158369" y="50419"/>
                </a:lnTo>
                <a:lnTo>
                  <a:pt x="151355" y="37836"/>
                </a:lnTo>
                <a:lnTo>
                  <a:pt x="142445" y="28389"/>
                </a:lnTo>
                <a:lnTo>
                  <a:pt x="132273" y="21033"/>
                </a:lnTo>
                <a:lnTo>
                  <a:pt x="103372" y="5624"/>
                </a:lnTo>
                <a:lnTo>
                  <a:pt x="95640" y="1623"/>
                </a:lnTo>
                <a:lnTo>
                  <a:pt x="87311" y="14"/>
                </a:lnTo>
                <a:lnTo>
                  <a:pt x="78582" y="0"/>
                </a:lnTo>
                <a:lnTo>
                  <a:pt x="69588" y="1048"/>
                </a:lnTo>
                <a:lnTo>
                  <a:pt x="61475" y="2806"/>
                </a:lnTo>
                <a:lnTo>
                  <a:pt x="53951" y="5036"/>
                </a:lnTo>
                <a:lnTo>
                  <a:pt x="46817" y="7581"/>
                </a:lnTo>
                <a:lnTo>
                  <a:pt x="41004" y="10336"/>
                </a:lnTo>
                <a:lnTo>
                  <a:pt x="36069" y="13231"/>
                </a:lnTo>
                <a:lnTo>
                  <a:pt x="23025" y="2219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" name="SMARTInkAnnotation775"/>
          <p:cNvSpPr/>
          <p:nvPr/>
        </p:nvSpPr>
        <p:spPr>
          <a:xfrm>
            <a:off x="5943600" y="285750"/>
            <a:ext cx="9526" cy="1"/>
          </a:xfrm>
          <a:custGeom>
            <a:avLst/>
            <a:gdLst/>
            <a:ahLst/>
            <a:cxnLst/>
            <a:rect l="0" t="0" r="0" b="0"/>
            <a:pathLst>
              <a:path w="9526" h="1">
                <a:moveTo>
                  <a:pt x="0" y="0"/>
                </a:moveTo>
                <a:lnTo>
                  <a:pt x="9525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8" name="Freeform 7"/>
          <p:cNvSpPr/>
          <p:nvPr/>
        </p:nvSpPr>
        <p:spPr>
          <a:xfrm>
            <a:off x="5953125" y="390525"/>
            <a:ext cx="2823" cy="1"/>
          </a:xfrm>
          <a:custGeom>
            <a:avLst/>
            <a:gdLst/>
            <a:ahLst/>
            <a:cxnLst/>
            <a:rect l="0" t="0" r="0" b="0"/>
            <a:pathLst>
              <a:path w="2823" h="1">
                <a:moveTo>
                  <a:pt x="0" y="0"/>
                </a:moveTo>
                <a:lnTo>
                  <a:pt x="2822" y="0"/>
                </a:lnTo>
                <a:close/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0" name="SMARTInkAnnotation777"/>
          <p:cNvSpPr/>
          <p:nvPr/>
        </p:nvSpPr>
        <p:spPr>
          <a:xfrm>
            <a:off x="6162675" y="191256"/>
            <a:ext cx="73559" cy="227845"/>
          </a:xfrm>
          <a:custGeom>
            <a:avLst/>
            <a:gdLst/>
            <a:ahLst/>
            <a:cxnLst/>
            <a:rect l="0" t="0" r="0" b="0"/>
            <a:pathLst>
              <a:path w="73559" h="227845">
                <a:moveTo>
                  <a:pt x="0" y="94494"/>
                </a:moveTo>
                <a:lnTo>
                  <a:pt x="0" y="102695"/>
                </a:lnTo>
                <a:lnTo>
                  <a:pt x="1059" y="103136"/>
                </a:lnTo>
                <a:lnTo>
                  <a:pt x="2822" y="103431"/>
                </a:lnTo>
                <a:lnTo>
                  <a:pt x="5057" y="103627"/>
                </a:lnTo>
                <a:lnTo>
                  <a:pt x="7604" y="102699"/>
                </a:lnTo>
                <a:lnTo>
                  <a:pt x="10361" y="101023"/>
                </a:lnTo>
                <a:lnTo>
                  <a:pt x="13258" y="98846"/>
                </a:lnTo>
                <a:lnTo>
                  <a:pt x="16247" y="95279"/>
                </a:lnTo>
                <a:lnTo>
                  <a:pt x="19298" y="90784"/>
                </a:lnTo>
                <a:lnTo>
                  <a:pt x="22390" y="85671"/>
                </a:lnTo>
                <a:lnTo>
                  <a:pt x="26569" y="80145"/>
                </a:lnTo>
                <a:lnTo>
                  <a:pt x="31471" y="74345"/>
                </a:lnTo>
                <a:lnTo>
                  <a:pt x="36856" y="68361"/>
                </a:lnTo>
                <a:lnTo>
                  <a:pt x="42562" y="61197"/>
                </a:lnTo>
                <a:lnTo>
                  <a:pt x="48484" y="53246"/>
                </a:lnTo>
                <a:lnTo>
                  <a:pt x="54547" y="44770"/>
                </a:lnTo>
                <a:lnTo>
                  <a:pt x="58590" y="37003"/>
                </a:lnTo>
                <a:lnTo>
                  <a:pt x="61285" y="29709"/>
                </a:lnTo>
                <a:lnTo>
                  <a:pt x="63082" y="22729"/>
                </a:lnTo>
                <a:lnTo>
                  <a:pt x="64280" y="17017"/>
                </a:lnTo>
                <a:lnTo>
                  <a:pt x="65078" y="12151"/>
                </a:lnTo>
                <a:lnTo>
                  <a:pt x="66582" y="0"/>
                </a:lnTo>
                <a:lnTo>
                  <a:pt x="66648" y="4524"/>
                </a:lnTo>
                <a:lnTo>
                  <a:pt x="67715" y="8056"/>
                </a:lnTo>
                <a:lnTo>
                  <a:pt x="69485" y="12527"/>
                </a:lnTo>
                <a:lnTo>
                  <a:pt x="71724" y="17624"/>
                </a:lnTo>
                <a:lnTo>
                  <a:pt x="71099" y="24198"/>
                </a:lnTo>
                <a:lnTo>
                  <a:pt x="68566" y="31755"/>
                </a:lnTo>
                <a:lnTo>
                  <a:pt x="64761" y="39968"/>
                </a:lnTo>
                <a:lnTo>
                  <a:pt x="62224" y="49677"/>
                </a:lnTo>
                <a:lnTo>
                  <a:pt x="60532" y="60382"/>
                </a:lnTo>
                <a:lnTo>
                  <a:pt x="59406" y="71753"/>
                </a:lnTo>
                <a:lnTo>
                  <a:pt x="58653" y="84625"/>
                </a:lnTo>
                <a:lnTo>
                  <a:pt x="57818" y="113038"/>
                </a:lnTo>
                <a:lnTo>
                  <a:pt x="57238" y="169373"/>
                </a:lnTo>
                <a:lnTo>
                  <a:pt x="57209" y="179338"/>
                </a:lnTo>
                <a:lnTo>
                  <a:pt x="59306" y="188099"/>
                </a:lnTo>
                <a:lnTo>
                  <a:pt x="62821" y="196055"/>
                </a:lnTo>
                <a:lnTo>
                  <a:pt x="67281" y="203477"/>
                </a:lnTo>
                <a:lnTo>
                  <a:pt x="70253" y="209482"/>
                </a:lnTo>
                <a:lnTo>
                  <a:pt x="72236" y="214545"/>
                </a:lnTo>
                <a:lnTo>
                  <a:pt x="73558" y="218978"/>
                </a:lnTo>
                <a:lnTo>
                  <a:pt x="73380" y="221933"/>
                </a:lnTo>
                <a:lnTo>
                  <a:pt x="72203" y="223903"/>
                </a:lnTo>
                <a:lnTo>
                  <a:pt x="66675" y="22784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1" name="SMARTInkAnnotation778"/>
          <p:cNvSpPr/>
          <p:nvPr/>
        </p:nvSpPr>
        <p:spPr>
          <a:xfrm>
            <a:off x="6308107" y="257568"/>
            <a:ext cx="150876" cy="149697"/>
          </a:xfrm>
          <a:custGeom>
            <a:avLst/>
            <a:gdLst/>
            <a:ahLst/>
            <a:cxnLst/>
            <a:rect l="0" t="0" r="0" b="0"/>
            <a:pathLst>
              <a:path w="150876" h="149697">
                <a:moveTo>
                  <a:pt x="102218" y="9132"/>
                </a:moveTo>
                <a:lnTo>
                  <a:pt x="102218" y="4076"/>
                </a:lnTo>
                <a:lnTo>
                  <a:pt x="99043" y="2586"/>
                </a:lnTo>
                <a:lnTo>
                  <a:pt x="93752" y="1593"/>
                </a:lnTo>
                <a:lnTo>
                  <a:pt x="87049" y="931"/>
                </a:lnTo>
                <a:lnTo>
                  <a:pt x="80464" y="490"/>
                </a:lnTo>
                <a:lnTo>
                  <a:pt x="73958" y="196"/>
                </a:lnTo>
                <a:lnTo>
                  <a:pt x="67502" y="0"/>
                </a:lnTo>
                <a:lnTo>
                  <a:pt x="60024" y="927"/>
                </a:lnTo>
                <a:lnTo>
                  <a:pt x="51864" y="2604"/>
                </a:lnTo>
                <a:lnTo>
                  <a:pt x="43250" y="4780"/>
                </a:lnTo>
                <a:lnTo>
                  <a:pt x="35389" y="7289"/>
                </a:lnTo>
                <a:lnTo>
                  <a:pt x="28032" y="10020"/>
                </a:lnTo>
                <a:lnTo>
                  <a:pt x="21011" y="12899"/>
                </a:lnTo>
                <a:lnTo>
                  <a:pt x="15272" y="15877"/>
                </a:lnTo>
                <a:lnTo>
                  <a:pt x="10388" y="18920"/>
                </a:lnTo>
                <a:lnTo>
                  <a:pt x="6072" y="22008"/>
                </a:lnTo>
                <a:lnTo>
                  <a:pt x="3196" y="25124"/>
                </a:lnTo>
                <a:lnTo>
                  <a:pt x="1278" y="28260"/>
                </a:lnTo>
                <a:lnTo>
                  <a:pt x="0" y="31409"/>
                </a:lnTo>
                <a:lnTo>
                  <a:pt x="207" y="34567"/>
                </a:lnTo>
                <a:lnTo>
                  <a:pt x="1402" y="37730"/>
                </a:lnTo>
                <a:lnTo>
                  <a:pt x="3258" y="40898"/>
                </a:lnTo>
                <a:lnTo>
                  <a:pt x="8728" y="44067"/>
                </a:lnTo>
                <a:lnTo>
                  <a:pt x="16608" y="47239"/>
                </a:lnTo>
                <a:lnTo>
                  <a:pt x="54616" y="59934"/>
                </a:lnTo>
                <a:lnTo>
                  <a:pt x="64133" y="64166"/>
                </a:lnTo>
                <a:lnTo>
                  <a:pt x="73654" y="69105"/>
                </a:lnTo>
                <a:lnTo>
                  <a:pt x="83176" y="74514"/>
                </a:lnTo>
                <a:lnTo>
                  <a:pt x="94815" y="79178"/>
                </a:lnTo>
                <a:lnTo>
                  <a:pt x="107866" y="83346"/>
                </a:lnTo>
                <a:lnTo>
                  <a:pt x="121859" y="87183"/>
                </a:lnTo>
                <a:lnTo>
                  <a:pt x="132245" y="91858"/>
                </a:lnTo>
                <a:lnTo>
                  <a:pt x="140228" y="97091"/>
                </a:lnTo>
                <a:lnTo>
                  <a:pt x="146608" y="102696"/>
                </a:lnTo>
                <a:lnTo>
                  <a:pt x="149803" y="107492"/>
                </a:lnTo>
                <a:lnTo>
                  <a:pt x="150875" y="111747"/>
                </a:lnTo>
                <a:lnTo>
                  <a:pt x="150531" y="115642"/>
                </a:lnTo>
                <a:lnTo>
                  <a:pt x="147127" y="120355"/>
                </a:lnTo>
                <a:lnTo>
                  <a:pt x="141682" y="125614"/>
                </a:lnTo>
                <a:lnTo>
                  <a:pt x="134878" y="131237"/>
                </a:lnTo>
                <a:lnTo>
                  <a:pt x="127166" y="136044"/>
                </a:lnTo>
                <a:lnTo>
                  <a:pt x="118851" y="140306"/>
                </a:lnTo>
                <a:lnTo>
                  <a:pt x="110131" y="144207"/>
                </a:lnTo>
                <a:lnTo>
                  <a:pt x="102202" y="146807"/>
                </a:lnTo>
                <a:lnTo>
                  <a:pt x="94799" y="148540"/>
                </a:lnTo>
                <a:lnTo>
                  <a:pt x="87748" y="149696"/>
                </a:lnTo>
                <a:lnTo>
                  <a:pt x="80929" y="149408"/>
                </a:lnTo>
                <a:lnTo>
                  <a:pt x="74267" y="148158"/>
                </a:lnTo>
                <a:lnTo>
                  <a:pt x="67710" y="146266"/>
                </a:lnTo>
                <a:lnTo>
                  <a:pt x="60162" y="142888"/>
                </a:lnTo>
                <a:lnTo>
                  <a:pt x="51956" y="138519"/>
                </a:lnTo>
                <a:lnTo>
                  <a:pt x="43310" y="133490"/>
                </a:lnTo>
                <a:lnTo>
                  <a:pt x="37546" y="128021"/>
                </a:lnTo>
                <a:lnTo>
                  <a:pt x="33704" y="122258"/>
                </a:lnTo>
                <a:lnTo>
                  <a:pt x="26018" y="104382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2" name="SMARTInkAnnotation779"/>
          <p:cNvSpPr/>
          <p:nvPr/>
        </p:nvSpPr>
        <p:spPr>
          <a:xfrm>
            <a:off x="6496050" y="200418"/>
            <a:ext cx="114301" cy="85333"/>
          </a:xfrm>
          <a:custGeom>
            <a:avLst/>
            <a:gdLst/>
            <a:ahLst/>
            <a:cxnLst/>
            <a:rect l="0" t="0" r="0" b="0"/>
            <a:pathLst>
              <a:path w="114301" h="85333">
                <a:moveTo>
                  <a:pt x="0" y="9132"/>
                </a:moveTo>
                <a:lnTo>
                  <a:pt x="0" y="4076"/>
                </a:lnTo>
                <a:lnTo>
                  <a:pt x="1059" y="2586"/>
                </a:lnTo>
                <a:lnTo>
                  <a:pt x="2822" y="1593"/>
                </a:lnTo>
                <a:lnTo>
                  <a:pt x="5057" y="931"/>
                </a:lnTo>
                <a:lnTo>
                  <a:pt x="8663" y="490"/>
                </a:lnTo>
                <a:lnTo>
                  <a:pt x="13183" y="196"/>
                </a:lnTo>
                <a:lnTo>
                  <a:pt x="18314" y="0"/>
                </a:lnTo>
                <a:lnTo>
                  <a:pt x="23850" y="927"/>
                </a:lnTo>
                <a:lnTo>
                  <a:pt x="29659" y="2604"/>
                </a:lnTo>
                <a:lnTo>
                  <a:pt x="35647" y="4780"/>
                </a:lnTo>
                <a:lnTo>
                  <a:pt x="38582" y="7289"/>
                </a:lnTo>
                <a:lnTo>
                  <a:pt x="39479" y="10020"/>
                </a:lnTo>
                <a:lnTo>
                  <a:pt x="39020" y="12899"/>
                </a:lnTo>
                <a:lnTo>
                  <a:pt x="37654" y="16935"/>
                </a:lnTo>
                <a:lnTo>
                  <a:pt x="35686" y="21742"/>
                </a:lnTo>
                <a:lnTo>
                  <a:pt x="33317" y="27064"/>
                </a:lnTo>
                <a:lnTo>
                  <a:pt x="27860" y="38621"/>
                </a:lnTo>
                <a:lnTo>
                  <a:pt x="24923" y="44667"/>
                </a:lnTo>
                <a:lnTo>
                  <a:pt x="21908" y="49755"/>
                </a:lnTo>
                <a:lnTo>
                  <a:pt x="18838" y="54206"/>
                </a:lnTo>
                <a:lnTo>
                  <a:pt x="15734" y="58231"/>
                </a:lnTo>
                <a:lnTo>
                  <a:pt x="14723" y="61973"/>
                </a:lnTo>
                <a:lnTo>
                  <a:pt x="15107" y="65526"/>
                </a:lnTo>
                <a:lnTo>
                  <a:pt x="16421" y="68953"/>
                </a:lnTo>
                <a:lnTo>
                  <a:pt x="18356" y="72296"/>
                </a:lnTo>
                <a:lnTo>
                  <a:pt x="20704" y="75583"/>
                </a:lnTo>
                <a:lnTo>
                  <a:pt x="23328" y="78833"/>
                </a:lnTo>
                <a:lnTo>
                  <a:pt x="28252" y="80999"/>
                </a:lnTo>
                <a:lnTo>
                  <a:pt x="34710" y="82443"/>
                </a:lnTo>
                <a:lnTo>
                  <a:pt x="42190" y="83406"/>
                </a:lnTo>
                <a:lnTo>
                  <a:pt x="49293" y="84048"/>
                </a:lnTo>
                <a:lnTo>
                  <a:pt x="56145" y="84476"/>
                </a:lnTo>
                <a:lnTo>
                  <a:pt x="62831" y="84761"/>
                </a:lnTo>
                <a:lnTo>
                  <a:pt x="81547" y="85078"/>
                </a:lnTo>
                <a:lnTo>
                  <a:pt x="114300" y="85332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3" name="SMARTInkAnnotation780"/>
          <p:cNvSpPr/>
          <p:nvPr/>
        </p:nvSpPr>
        <p:spPr>
          <a:xfrm>
            <a:off x="6747708" y="201902"/>
            <a:ext cx="186493" cy="198099"/>
          </a:xfrm>
          <a:custGeom>
            <a:avLst/>
            <a:gdLst/>
            <a:ahLst/>
            <a:cxnLst/>
            <a:rect l="0" t="0" r="0" b="0"/>
            <a:pathLst>
              <a:path w="186493" h="198099">
                <a:moveTo>
                  <a:pt x="24567" y="45748"/>
                </a:moveTo>
                <a:lnTo>
                  <a:pt x="7233" y="45748"/>
                </a:lnTo>
                <a:lnTo>
                  <a:pt x="6661" y="44690"/>
                </a:lnTo>
                <a:lnTo>
                  <a:pt x="6026" y="40691"/>
                </a:lnTo>
                <a:lnTo>
                  <a:pt x="4798" y="38144"/>
                </a:lnTo>
                <a:lnTo>
                  <a:pt x="611" y="32490"/>
                </a:lnTo>
                <a:lnTo>
                  <a:pt x="1188" y="29501"/>
                </a:lnTo>
                <a:lnTo>
                  <a:pt x="3689" y="26450"/>
                </a:lnTo>
                <a:lnTo>
                  <a:pt x="7473" y="23358"/>
                </a:lnTo>
                <a:lnTo>
                  <a:pt x="11055" y="20238"/>
                </a:lnTo>
                <a:lnTo>
                  <a:pt x="14501" y="17099"/>
                </a:lnTo>
                <a:lnTo>
                  <a:pt x="17856" y="13949"/>
                </a:lnTo>
                <a:lnTo>
                  <a:pt x="24326" y="10790"/>
                </a:lnTo>
                <a:lnTo>
                  <a:pt x="32873" y="7626"/>
                </a:lnTo>
                <a:lnTo>
                  <a:pt x="42804" y="4458"/>
                </a:lnTo>
                <a:lnTo>
                  <a:pt x="52601" y="2347"/>
                </a:lnTo>
                <a:lnTo>
                  <a:pt x="62307" y="939"/>
                </a:lnTo>
                <a:lnTo>
                  <a:pt x="71951" y="0"/>
                </a:lnTo>
                <a:lnTo>
                  <a:pt x="80498" y="433"/>
                </a:lnTo>
                <a:lnTo>
                  <a:pt x="88313" y="1779"/>
                </a:lnTo>
                <a:lnTo>
                  <a:pt x="95640" y="3736"/>
                </a:lnTo>
                <a:lnTo>
                  <a:pt x="100524" y="7156"/>
                </a:lnTo>
                <a:lnTo>
                  <a:pt x="103780" y="11554"/>
                </a:lnTo>
                <a:lnTo>
                  <a:pt x="105951" y="16602"/>
                </a:lnTo>
                <a:lnTo>
                  <a:pt x="106340" y="24200"/>
                </a:lnTo>
                <a:lnTo>
                  <a:pt x="105541" y="33500"/>
                </a:lnTo>
                <a:lnTo>
                  <a:pt x="103949" y="43932"/>
                </a:lnTo>
                <a:lnTo>
                  <a:pt x="99714" y="55121"/>
                </a:lnTo>
                <a:lnTo>
                  <a:pt x="93715" y="66813"/>
                </a:lnTo>
                <a:lnTo>
                  <a:pt x="86541" y="78841"/>
                </a:lnTo>
                <a:lnTo>
                  <a:pt x="77525" y="90035"/>
                </a:lnTo>
                <a:lnTo>
                  <a:pt x="67281" y="100673"/>
                </a:lnTo>
                <a:lnTo>
                  <a:pt x="56217" y="110940"/>
                </a:lnTo>
                <a:lnTo>
                  <a:pt x="46726" y="120959"/>
                </a:lnTo>
                <a:lnTo>
                  <a:pt x="38281" y="130814"/>
                </a:lnTo>
                <a:lnTo>
                  <a:pt x="30535" y="140558"/>
                </a:lnTo>
                <a:lnTo>
                  <a:pt x="23254" y="148113"/>
                </a:lnTo>
                <a:lnTo>
                  <a:pt x="16284" y="154208"/>
                </a:lnTo>
                <a:lnTo>
                  <a:pt x="9520" y="159330"/>
                </a:lnTo>
                <a:lnTo>
                  <a:pt x="5010" y="163802"/>
                </a:lnTo>
                <a:lnTo>
                  <a:pt x="2004" y="167843"/>
                </a:lnTo>
                <a:lnTo>
                  <a:pt x="0" y="171594"/>
                </a:lnTo>
                <a:lnTo>
                  <a:pt x="781" y="175154"/>
                </a:lnTo>
                <a:lnTo>
                  <a:pt x="3418" y="178585"/>
                </a:lnTo>
                <a:lnTo>
                  <a:pt x="7293" y="181931"/>
                </a:lnTo>
                <a:lnTo>
                  <a:pt x="8818" y="185220"/>
                </a:lnTo>
                <a:lnTo>
                  <a:pt x="8776" y="188471"/>
                </a:lnTo>
                <a:lnTo>
                  <a:pt x="7690" y="191697"/>
                </a:lnTo>
                <a:lnTo>
                  <a:pt x="10141" y="193847"/>
                </a:lnTo>
                <a:lnTo>
                  <a:pt x="14949" y="195281"/>
                </a:lnTo>
                <a:lnTo>
                  <a:pt x="21330" y="196236"/>
                </a:lnTo>
                <a:lnTo>
                  <a:pt x="29818" y="196874"/>
                </a:lnTo>
                <a:lnTo>
                  <a:pt x="39709" y="197298"/>
                </a:lnTo>
                <a:lnTo>
                  <a:pt x="64105" y="197770"/>
                </a:lnTo>
                <a:lnTo>
                  <a:pt x="134666" y="198098"/>
                </a:lnTo>
                <a:lnTo>
                  <a:pt x="145591" y="197056"/>
                </a:lnTo>
                <a:lnTo>
                  <a:pt x="156050" y="195304"/>
                </a:lnTo>
                <a:lnTo>
                  <a:pt x="186492" y="18862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4" name="SMARTInkAnnotation781"/>
          <p:cNvSpPr/>
          <p:nvPr/>
        </p:nvSpPr>
        <p:spPr>
          <a:xfrm>
            <a:off x="6963945" y="266851"/>
            <a:ext cx="122372" cy="123069"/>
          </a:xfrm>
          <a:custGeom>
            <a:avLst/>
            <a:gdLst/>
            <a:ahLst/>
            <a:cxnLst/>
            <a:rect l="0" t="0" r="0" b="0"/>
            <a:pathLst>
              <a:path w="122372" h="123069">
                <a:moveTo>
                  <a:pt x="103605" y="18899"/>
                </a:moveTo>
                <a:lnTo>
                  <a:pt x="90348" y="5642"/>
                </a:lnTo>
                <a:lnTo>
                  <a:pt x="87359" y="3711"/>
                </a:lnTo>
                <a:lnTo>
                  <a:pt x="84308" y="2423"/>
                </a:lnTo>
                <a:lnTo>
                  <a:pt x="81215" y="1565"/>
                </a:lnTo>
                <a:lnTo>
                  <a:pt x="74921" y="993"/>
                </a:lnTo>
                <a:lnTo>
                  <a:pt x="66490" y="612"/>
                </a:lnTo>
                <a:lnTo>
                  <a:pt x="40045" y="75"/>
                </a:lnTo>
                <a:lnTo>
                  <a:pt x="32656" y="0"/>
                </a:lnTo>
                <a:lnTo>
                  <a:pt x="25614" y="1008"/>
                </a:lnTo>
                <a:lnTo>
                  <a:pt x="18803" y="2738"/>
                </a:lnTo>
                <a:lnTo>
                  <a:pt x="2775" y="8063"/>
                </a:lnTo>
                <a:lnTo>
                  <a:pt x="1461" y="9559"/>
                </a:lnTo>
                <a:lnTo>
                  <a:pt x="583" y="11614"/>
                </a:lnTo>
                <a:lnTo>
                  <a:pt x="0" y="14042"/>
                </a:lnTo>
                <a:lnTo>
                  <a:pt x="1726" y="16719"/>
                </a:lnTo>
                <a:lnTo>
                  <a:pt x="4995" y="19563"/>
                </a:lnTo>
                <a:lnTo>
                  <a:pt x="9289" y="22516"/>
                </a:lnTo>
                <a:lnTo>
                  <a:pt x="14270" y="26602"/>
                </a:lnTo>
                <a:lnTo>
                  <a:pt x="19706" y="31443"/>
                </a:lnTo>
                <a:lnTo>
                  <a:pt x="25448" y="36787"/>
                </a:lnTo>
                <a:lnTo>
                  <a:pt x="34567" y="42466"/>
                </a:lnTo>
                <a:lnTo>
                  <a:pt x="45938" y="48368"/>
                </a:lnTo>
                <a:lnTo>
                  <a:pt x="58811" y="54420"/>
                </a:lnTo>
                <a:lnTo>
                  <a:pt x="69509" y="60572"/>
                </a:lnTo>
                <a:lnTo>
                  <a:pt x="78758" y="66789"/>
                </a:lnTo>
                <a:lnTo>
                  <a:pt x="87039" y="73051"/>
                </a:lnTo>
                <a:lnTo>
                  <a:pt x="104710" y="85653"/>
                </a:lnTo>
                <a:lnTo>
                  <a:pt x="113866" y="91976"/>
                </a:lnTo>
                <a:lnTo>
                  <a:pt x="118912" y="97251"/>
                </a:lnTo>
                <a:lnTo>
                  <a:pt x="121219" y="101825"/>
                </a:lnTo>
                <a:lnTo>
                  <a:pt x="121698" y="105933"/>
                </a:lnTo>
                <a:lnTo>
                  <a:pt x="122017" y="109730"/>
                </a:lnTo>
                <a:lnTo>
                  <a:pt x="122229" y="113320"/>
                </a:lnTo>
                <a:lnTo>
                  <a:pt x="122371" y="116771"/>
                </a:lnTo>
                <a:lnTo>
                  <a:pt x="120349" y="119072"/>
                </a:lnTo>
                <a:lnTo>
                  <a:pt x="116884" y="120606"/>
                </a:lnTo>
                <a:lnTo>
                  <a:pt x="112459" y="121629"/>
                </a:lnTo>
                <a:lnTo>
                  <a:pt x="108449" y="122310"/>
                </a:lnTo>
                <a:lnTo>
                  <a:pt x="104717" y="122765"/>
                </a:lnTo>
                <a:lnTo>
                  <a:pt x="101172" y="123068"/>
                </a:lnTo>
                <a:lnTo>
                  <a:pt x="94575" y="122212"/>
                </a:lnTo>
                <a:lnTo>
                  <a:pt x="85944" y="120582"/>
                </a:lnTo>
                <a:lnTo>
                  <a:pt x="75956" y="118438"/>
                </a:lnTo>
                <a:lnTo>
                  <a:pt x="66122" y="114892"/>
                </a:lnTo>
                <a:lnTo>
                  <a:pt x="56392" y="110411"/>
                </a:lnTo>
                <a:lnTo>
                  <a:pt x="46729" y="105307"/>
                </a:lnTo>
                <a:lnTo>
                  <a:pt x="40288" y="98729"/>
                </a:lnTo>
                <a:lnTo>
                  <a:pt x="35994" y="91169"/>
                </a:lnTo>
                <a:lnTo>
                  <a:pt x="27405" y="6652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5" name="SMARTInkAnnotation782"/>
          <p:cNvSpPr/>
          <p:nvPr/>
        </p:nvSpPr>
        <p:spPr>
          <a:xfrm>
            <a:off x="7106043" y="190927"/>
            <a:ext cx="171058" cy="73874"/>
          </a:xfrm>
          <a:custGeom>
            <a:avLst/>
            <a:gdLst/>
            <a:ahLst/>
            <a:cxnLst/>
            <a:rect l="0" t="0" r="0" b="0"/>
            <a:pathLst>
              <a:path w="171058" h="73874">
                <a:moveTo>
                  <a:pt x="9132" y="18623"/>
                </a:moveTo>
                <a:lnTo>
                  <a:pt x="931" y="18623"/>
                </a:lnTo>
                <a:lnTo>
                  <a:pt x="490" y="17565"/>
                </a:lnTo>
                <a:lnTo>
                  <a:pt x="196" y="15801"/>
                </a:lnTo>
                <a:lnTo>
                  <a:pt x="0" y="13567"/>
                </a:lnTo>
                <a:lnTo>
                  <a:pt x="927" y="12077"/>
                </a:lnTo>
                <a:lnTo>
                  <a:pt x="2604" y="11084"/>
                </a:lnTo>
                <a:lnTo>
                  <a:pt x="4780" y="10422"/>
                </a:lnTo>
                <a:lnTo>
                  <a:pt x="33353" y="1013"/>
                </a:lnTo>
                <a:lnTo>
                  <a:pt x="40096" y="533"/>
                </a:lnTo>
                <a:lnTo>
                  <a:pt x="49883" y="213"/>
                </a:lnTo>
                <a:lnTo>
                  <a:pt x="61699" y="0"/>
                </a:lnTo>
                <a:lnTo>
                  <a:pt x="70635" y="916"/>
                </a:lnTo>
                <a:lnTo>
                  <a:pt x="77652" y="2585"/>
                </a:lnTo>
                <a:lnTo>
                  <a:pt x="83386" y="4756"/>
                </a:lnTo>
                <a:lnTo>
                  <a:pt x="82977" y="9378"/>
                </a:lnTo>
                <a:lnTo>
                  <a:pt x="78470" y="15635"/>
                </a:lnTo>
                <a:lnTo>
                  <a:pt x="71234" y="22981"/>
                </a:lnTo>
                <a:lnTo>
                  <a:pt x="64291" y="28937"/>
                </a:lnTo>
                <a:lnTo>
                  <a:pt x="57547" y="33965"/>
                </a:lnTo>
                <a:lnTo>
                  <a:pt x="50933" y="38376"/>
                </a:lnTo>
                <a:lnTo>
                  <a:pt x="45467" y="42375"/>
                </a:lnTo>
                <a:lnTo>
                  <a:pt x="40763" y="46100"/>
                </a:lnTo>
                <a:lnTo>
                  <a:pt x="36570" y="49641"/>
                </a:lnTo>
                <a:lnTo>
                  <a:pt x="32716" y="53060"/>
                </a:lnTo>
                <a:lnTo>
                  <a:pt x="25611" y="59681"/>
                </a:lnTo>
                <a:lnTo>
                  <a:pt x="23293" y="62929"/>
                </a:lnTo>
                <a:lnTo>
                  <a:pt x="21748" y="66152"/>
                </a:lnTo>
                <a:lnTo>
                  <a:pt x="20717" y="69359"/>
                </a:lnTo>
                <a:lnTo>
                  <a:pt x="22147" y="71497"/>
                </a:lnTo>
                <a:lnTo>
                  <a:pt x="25218" y="72922"/>
                </a:lnTo>
                <a:lnTo>
                  <a:pt x="29381" y="73873"/>
                </a:lnTo>
                <a:lnTo>
                  <a:pt x="38506" y="73448"/>
                </a:lnTo>
                <a:lnTo>
                  <a:pt x="50940" y="72106"/>
                </a:lnTo>
                <a:lnTo>
                  <a:pt x="65579" y="70154"/>
                </a:lnTo>
                <a:lnTo>
                  <a:pt x="78513" y="68852"/>
                </a:lnTo>
                <a:lnTo>
                  <a:pt x="90312" y="67984"/>
                </a:lnTo>
                <a:lnTo>
                  <a:pt x="101350" y="67405"/>
                </a:lnTo>
                <a:lnTo>
                  <a:pt x="127729" y="66762"/>
                </a:lnTo>
                <a:lnTo>
                  <a:pt x="171057" y="6624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6" name="SMARTInkAnnotation783"/>
          <p:cNvSpPr/>
          <p:nvPr/>
        </p:nvSpPr>
        <p:spPr>
          <a:xfrm>
            <a:off x="7346369" y="185454"/>
            <a:ext cx="226007" cy="222071"/>
          </a:xfrm>
          <a:custGeom>
            <a:avLst/>
            <a:gdLst/>
            <a:ahLst/>
            <a:cxnLst/>
            <a:rect l="0" t="0" r="0" b="0"/>
            <a:pathLst>
              <a:path w="226007" h="222071">
                <a:moveTo>
                  <a:pt x="35506" y="52671"/>
                </a:moveTo>
                <a:lnTo>
                  <a:pt x="25393" y="52671"/>
                </a:lnTo>
                <a:lnTo>
                  <a:pt x="20298" y="51613"/>
                </a:lnTo>
                <a:lnTo>
                  <a:pt x="14784" y="49849"/>
                </a:lnTo>
                <a:lnTo>
                  <a:pt x="8991" y="47615"/>
                </a:lnTo>
                <a:lnTo>
                  <a:pt x="6188" y="46125"/>
                </a:lnTo>
                <a:lnTo>
                  <a:pt x="5378" y="45132"/>
                </a:lnTo>
                <a:lnTo>
                  <a:pt x="11680" y="38482"/>
                </a:lnTo>
                <a:lnTo>
                  <a:pt x="13272" y="34745"/>
                </a:lnTo>
                <a:lnTo>
                  <a:pt x="14333" y="30137"/>
                </a:lnTo>
                <a:lnTo>
                  <a:pt x="15041" y="24948"/>
                </a:lnTo>
                <a:lnTo>
                  <a:pt x="17629" y="20431"/>
                </a:lnTo>
                <a:lnTo>
                  <a:pt x="21472" y="16361"/>
                </a:lnTo>
                <a:lnTo>
                  <a:pt x="26149" y="12589"/>
                </a:lnTo>
                <a:lnTo>
                  <a:pt x="31385" y="10075"/>
                </a:lnTo>
                <a:lnTo>
                  <a:pt x="36992" y="8399"/>
                </a:lnTo>
                <a:lnTo>
                  <a:pt x="42847" y="7281"/>
                </a:lnTo>
                <a:lnTo>
                  <a:pt x="49924" y="5478"/>
                </a:lnTo>
                <a:lnTo>
                  <a:pt x="57819" y="3217"/>
                </a:lnTo>
                <a:lnTo>
                  <a:pt x="66257" y="652"/>
                </a:lnTo>
                <a:lnTo>
                  <a:pt x="75056" y="0"/>
                </a:lnTo>
                <a:lnTo>
                  <a:pt x="84098" y="624"/>
                </a:lnTo>
                <a:lnTo>
                  <a:pt x="93300" y="2098"/>
                </a:lnTo>
                <a:lnTo>
                  <a:pt x="100494" y="5197"/>
                </a:lnTo>
                <a:lnTo>
                  <a:pt x="106348" y="9380"/>
                </a:lnTo>
                <a:lnTo>
                  <a:pt x="111309" y="14285"/>
                </a:lnTo>
                <a:lnTo>
                  <a:pt x="114617" y="20731"/>
                </a:lnTo>
                <a:lnTo>
                  <a:pt x="116821" y="28202"/>
                </a:lnTo>
                <a:lnTo>
                  <a:pt x="118291" y="36359"/>
                </a:lnTo>
                <a:lnTo>
                  <a:pt x="118213" y="46029"/>
                </a:lnTo>
                <a:lnTo>
                  <a:pt x="117102" y="56710"/>
                </a:lnTo>
                <a:lnTo>
                  <a:pt x="115303" y="68064"/>
                </a:lnTo>
                <a:lnTo>
                  <a:pt x="110929" y="78808"/>
                </a:lnTo>
                <a:lnTo>
                  <a:pt x="104839" y="89146"/>
                </a:lnTo>
                <a:lnTo>
                  <a:pt x="97602" y="99212"/>
                </a:lnTo>
                <a:lnTo>
                  <a:pt x="89604" y="109099"/>
                </a:lnTo>
                <a:lnTo>
                  <a:pt x="81096" y="118864"/>
                </a:lnTo>
                <a:lnTo>
                  <a:pt x="72249" y="128550"/>
                </a:lnTo>
                <a:lnTo>
                  <a:pt x="63176" y="137124"/>
                </a:lnTo>
                <a:lnTo>
                  <a:pt x="53954" y="144956"/>
                </a:lnTo>
                <a:lnTo>
                  <a:pt x="44629" y="152294"/>
                </a:lnTo>
                <a:lnTo>
                  <a:pt x="36297" y="159303"/>
                </a:lnTo>
                <a:lnTo>
                  <a:pt x="28625" y="166093"/>
                </a:lnTo>
                <a:lnTo>
                  <a:pt x="21394" y="172735"/>
                </a:lnTo>
                <a:lnTo>
                  <a:pt x="15514" y="179281"/>
                </a:lnTo>
                <a:lnTo>
                  <a:pt x="10538" y="185761"/>
                </a:lnTo>
                <a:lnTo>
                  <a:pt x="6160" y="192198"/>
                </a:lnTo>
                <a:lnTo>
                  <a:pt x="3242" y="197547"/>
                </a:lnTo>
                <a:lnTo>
                  <a:pt x="1296" y="202172"/>
                </a:lnTo>
                <a:lnTo>
                  <a:pt x="0" y="206313"/>
                </a:lnTo>
                <a:lnTo>
                  <a:pt x="193" y="210133"/>
                </a:lnTo>
                <a:lnTo>
                  <a:pt x="1381" y="213737"/>
                </a:lnTo>
                <a:lnTo>
                  <a:pt x="3231" y="217198"/>
                </a:lnTo>
                <a:lnTo>
                  <a:pt x="5523" y="219506"/>
                </a:lnTo>
                <a:lnTo>
                  <a:pt x="8110" y="221044"/>
                </a:lnTo>
                <a:lnTo>
                  <a:pt x="10891" y="222070"/>
                </a:lnTo>
                <a:lnTo>
                  <a:pt x="19097" y="221695"/>
                </a:lnTo>
                <a:lnTo>
                  <a:pt x="30916" y="220387"/>
                </a:lnTo>
                <a:lnTo>
                  <a:pt x="45146" y="218457"/>
                </a:lnTo>
                <a:lnTo>
                  <a:pt x="59924" y="217170"/>
                </a:lnTo>
                <a:lnTo>
                  <a:pt x="75069" y="216312"/>
                </a:lnTo>
                <a:lnTo>
                  <a:pt x="106006" y="215359"/>
                </a:lnTo>
                <a:lnTo>
                  <a:pt x="184817" y="214697"/>
                </a:lnTo>
                <a:lnTo>
                  <a:pt x="196430" y="213605"/>
                </a:lnTo>
                <a:lnTo>
                  <a:pt x="205230" y="211819"/>
                </a:lnTo>
                <a:lnTo>
                  <a:pt x="226006" y="20507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SMARTInkAnnotation784"/>
          <p:cNvSpPr/>
          <p:nvPr/>
        </p:nvSpPr>
        <p:spPr>
          <a:xfrm>
            <a:off x="7624298" y="361950"/>
            <a:ext cx="22281" cy="155874"/>
          </a:xfrm>
          <a:custGeom>
            <a:avLst/>
            <a:gdLst/>
            <a:ahLst/>
            <a:cxnLst/>
            <a:rect l="0" t="0" r="0" b="0"/>
            <a:pathLst>
              <a:path w="22281" h="155874">
                <a:moveTo>
                  <a:pt x="5227" y="0"/>
                </a:moveTo>
                <a:lnTo>
                  <a:pt x="10283" y="5056"/>
                </a:lnTo>
                <a:lnTo>
                  <a:pt x="11773" y="7604"/>
                </a:lnTo>
                <a:lnTo>
                  <a:pt x="12766" y="10361"/>
                </a:lnTo>
                <a:lnTo>
                  <a:pt x="13429" y="13257"/>
                </a:lnTo>
                <a:lnTo>
                  <a:pt x="11752" y="18363"/>
                </a:lnTo>
                <a:lnTo>
                  <a:pt x="8519" y="24942"/>
                </a:lnTo>
                <a:lnTo>
                  <a:pt x="4246" y="32503"/>
                </a:lnTo>
                <a:lnTo>
                  <a:pt x="2457" y="41777"/>
                </a:lnTo>
                <a:lnTo>
                  <a:pt x="2323" y="52193"/>
                </a:lnTo>
                <a:lnTo>
                  <a:pt x="3290" y="63370"/>
                </a:lnTo>
                <a:lnTo>
                  <a:pt x="3936" y="73997"/>
                </a:lnTo>
                <a:lnTo>
                  <a:pt x="4653" y="94271"/>
                </a:lnTo>
                <a:lnTo>
                  <a:pt x="3785" y="104122"/>
                </a:lnTo>
                <a:lnTo>
                  <a:pt x="2150" y="113865"/>
                </a:lnTo>
                <a:lnTo>
                  <a:pt x="0" y="123535"/>
                </a:lnTo>
                <a:lnTo>
                  <a:pt x="684" y="131040"/>
                </a:lnTo>
                <a:lnTo>
                  <a:pt x="3257" y="137102"/>
                </a:lnTo>
                <a:lnTo>
                  <a:pt x="7088" y="142201"/>
                </a:lnTo>
                <a:lnTo>
                  <a:pt x="10701" y="146659"/>
                </a:lnTo>
                <a:lnTo>
                  <a:pt x="14168" y="150689"/>
                </a:lnTo>
                <a:lnTo>
                  <a:pt x="17538" y="154435"/>
                </a:lnTo>
                <a:lnTo>
                  <a:pt x="19784" y="155873"/>
                </a:lnTo>
                <a:lnTo>
                  <a:pt x="21282" y="155774"/>
                </a:lnTo>
                <a:lnTo>
                  <a:pt x="22280" y="154649"/>
                </a:lnTo>
                <a:lnTo>
                  <a:pt x="21887" y="151783"/>
                </a:lnTo>
                <a:lnTo>
                  <a:pt x="20568" y="147755"/>
                </a:lnTo>
                <a:lnTo>
                  <a:pt x="14752" y="13335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8" name="SMARTInkAnnotation785"/>
          <p:cNvSpPr/>
          <p:nvPr/>
        </p:nvSpPr>
        <p:spPr>
          <a:xfrm>
            <a:off x="7576412" y="285877"/>
            <a:ext cx="160068" cy="114174"/>
          </a:xfrm>
          <a:custGeom>
            <a:avLst/>
            <a:gdLst/>
            <a:ahLst/>
            <a:cxnLst/>
            <a:rect l="0" t="0" r="0" b="0"/>
            <a:pathLst>
              <a:path w="160068" h="114174">
                <a:moveTo>
                  <a:pt x="5488" y="18923"/>
                </a:moveTo>
                <a:lnTo>
                  <a:pt x="432" y="13867"/>
                </a:lnTo>
                <a:lnTo>
                  <a:pt x="0" y="12377"/>
                </a:lnTo>
                <a:lnTo>
                  <a:pt x="771" y="11384"/>
                </a:lnTo>
                <a:lnTo>
                  <a:pt x="2343" y="10722"/>
                </a:lnTo>
                <a:lnTo>
                  <a:pt x="6912" y="7164"/>
                </a:lnTo>
                <a:lnTo>
                  <a:pt x="9613" y="4734"/>
                </a:lnTo>
                <a:lnTo>
                  <a:pt x="12471" y="3114"/>
                </a:lnTo>
                <a:lnTo>
                  <a:pt x="15435" y="2033"/>
                </a:lnTo>
                <a:lnTo>
                  <a:pt x="18469" y="1313"/>
                </a:lnTo>
                <a:lnTo>
                  <a:pt x="25784" y="833"/>
                </a:lnTo>
                <a:lnTo>
                  <a:pt x="48023" y="300"/>
                </a:lnTo>
                <a:lnTo>
                  <a:pt x="100406" y="0"/>
                </a:lnTo>
                <a:lnTo>
                  <a:pt x="116391" y="3132"/>
                </a:lnTo>
                <a:lnTo>
                  <a:pt x="130223" y="8396"/>
                </a:lnTo>
                <a:lnTo>
                  <a:pt x="142619" y="15080"/>
                </a:lnTo>
                <a:lnTo>
                  <a:pt x="150884" y="23769"/>
                </a:lnTo>
                <a:lnTo>
                  <a:pt x="156394" y="33796"/>
                </a:lnTo>
                <a:lnTo>
                  <a:pt x="160067" y="44713"/>
                </a:lnTo>
                <a:lnTo>
                  <a:pt x="159340" y="55166"/>
                </a:lnTo>
                <a:lnTo>
                  <a:pt x="155681" y="65310"/>
                </a:lnTo>
                <a:lnTo>
                  <a:pt x="150066" y="75248"/>
                </a:lnTo>
                <a:lnTo>
                  <a:pt x="143149" y="83990"/>
                </a:lnTo>
                <a:lnTo>
                  <a:pt x="135362" y="91934"/>
                </a:lnTo>
                <a:lnTo>
                  <a:pt x="126995" y="99347"/>
                </a:lnTo>
                <a:lnTo>
                  <a:pt x="118243" y="104289"/>
                </a:lnTo>
                <a:lnTo>
                  <a:pt x="109234" y="107584"/>
                </a:lnTo>
                <a:lnTo>
                  <a:pt x="100052" y="109780"/>
                </a:lnTo>
                <a:lnTo>
                  <a:pt x="90756" y="111244"/>
                </a:lnTo>
                <a:lnTo>
                  <a:pt x="81383" y="112221"/>
                </a:lnTo>
                <a:lnTo>
                  <a:pt x="53113" y="11417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9" name="SMARTInkAnnotation786"/>
          <p:cNvSpPr/>
          <p:nvPr/>
        </p:nvSpPr>
        <p:spPr>
          <a:xfrm>
            <a:off x="7753194" y="190500"/>
            <a:ext cx="123982" cy="52722"/>
          </a:xfrm>
          <a:custGeom>
            <a:avLst/>
            <a:gdLst/>
            <a:ahLst/>
            <a:cxnLst/>
            <a:rect l="0" t="0" r="0" b="0"/>
            <a:pathLst>
              <a:path w="123982" h="52722">
                <a:moveTo>
                  <a:pt x="28731" y="0"/>
                </a:moveTo>
                <a:lnTo>
                  <a:pt x="28731" y="5056"/>
                </a:lnTo>
                <a:lnTo>
                  <a:pt x="27673" y="8663"/>
                </a:lnTo>
                <a:lnTo>
                  <a:pt x="25908" y="13183"/>
                </a:lnTo>
                <a:lnTo>
                  <a:pt x="23674" y="18314"/>
                </a:lnTo>
                <a:lnTo>
                  <a:pt x="19010" y="22793"/>
                </a:lnTo>
                <a:lnTo>
                  <a:pt x="12725" y="26837"/>
                </a:lnTo>
                <a:lnTo>
                  <a:pt x="5360" y="30591"/>
                </a:lnTo>
                <a:lnTo>
                  <a:pt x="1509" y="34152"/>
                </a:lnTo>
                <a:lnTo>
                  <a:pt x="0" y="37585"/>
                </a:lnTo>
                <a:lnTo>
                  <a:pt x="124" y="45642"/>
                </a:lnTo>
                <a:lnTo>
                  <a:pt x="2252" y="47361"/>
                </a:lnTo>
                <a:lnTo>
                  <a:pt x="5787" y="49566"/>
                </a:lnTo>
                <a:lnTo>
                  <a:pt x="10260" y="52094"/>
                </a:lnTo>
                <a:lnTo>
                  <a:pt x="14299" y="52721"/>
                </a:lnTo>
                <a:lnTo>
                  <a:pt x="18053" y="52081"/>
                </a:lnTo>
                <a:lnTo>
                  <a:pt x="21611" y="50595"/>
                </a:lnTo>
                <a:lnTo>
                  <a:pt x="25043" y="49605"/>
                </a:lnTo>
                <a:lnTo>
                  <a:pt x="28389" y="48945"/>
                </a:lnTo>
                <a:lnTo>
                  <a:pt x="31678" y="48505"/>
                </a:lnTo>
                <a:lnTo>
                  <a:pt x="35987" y="48212"/>
                </a:lnTo>
                <a:lnTo>
                  <a:pt x="40977" y="48016"/>
                </a:lnTo>
                <a:lnTo>
                  <a:pt x="46421" y="47886"/>
                </a:lnTo>
                <a:lnTo>
                  <a:pt x="54282" y="46741"/>
                </a:lnTo>
                <a:lnTo>
                  <a:pt x="63756" y="44919"/>
                </a:lnTo>
                <a:lnTo>
                  <a:pt x="74306" y="42646"/>
                </a:lnTo>
                <a:lnTo>
                  <a:pt x="82397" y="41131"/>
                </a:lnTo>
                <a:lnTo>
                  <a:pt x="88851" y="40120"/>
                </a:lnTo>
                <a:lnTo>
                  <a:pt x="94211" y="39447"/>
                </a:lnTo>
                <a:lnTo>
                  <a:pt x="98842" y="38998"/>
                </a:lnTo>
                <a:lnTo>
                  <a:pt x="102989" y="38699"/>
                </a:lnTo>
                <a:lnTo>
                  <a:pt x="106811" y="38499"/>
                </a:lnTo>
                <a:lnTo>
                  <a:pt x="110418" y="37308"/>
                </a:lnTo>
                <a:lnTo>
                  <a:pt x="113880" y="35455"/>
                </a:lnTo>
                <a:lnTo>
                  <a:pt x="123981" y="2857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0" name="SMARTInkAnnotation787"/>
          <p:cNvSpPr/>
          <p:nvPr/>
        </p:nvSpPr>
        <p:spPr>
          <a:xfrm>
            <a:off x="7810500" y="152400"/>
            <a:ext cx="47626" cy="171451"/>
          </a:xfrm>
          <a:custGeom>
            <a:avLst/>
            <a:gdLst/>
            <a:ahLst/>
            <a:cxnLst/>
            <a:rect l="0" t="0" r="0" b="0"/>
            <a:pathLst>
              <a:path w="47626" h="171451">
                <a:moveTo>
                  <a:pt x="0" y="0"/>
                </a:moveTo>
                <a:lnTo>
                  <a:pt x="5056" y="5056"/>
                </a:lnTo>
                <a:lnTo>
                  <a:pt x="6547" y="8663"/>
                </a:lnTo>
                <a:lnTo>
                  <a:pt x="7540" y="13183"/>
                </a:lnTo>
                <a:lnTo>
                  <a:pt x="8202" y="18314"/>
                </a:lnTo>
                <a:lnTo>
                  <a:pt x="10760" y="25968"/>
                </a:lnTo>
                <a:lnTo>
                  <a:pt x="14581" y="35303"/>
                </a:lnTo>
                <a:lnTo>
                  <a:pt x="19246" y="45761"/>
                </a:lnTo>
                <a:lnTo>
                  <a:pt x="23413" y="56965"/>
                </a:lnTo>
                <a:lnTo>
                  <a:pt x="27252" y="68669"/>
                </a:lnTo>
                <a:lnTo>
                  <a:pt x="30867" y="80704"/>
                </a:lnTo>
                <a:lnTo>
                  <a:pt x="37708" y="105366"/>
                </a:lnTo>
                <a:lnTo>
                  <a:pt x="41014" y="117869"/>
                </a:lnTo>
                <a:lnTo>
                  <a:pt x="43217" y="129379"/>
                </a:lnTo>
                <a:lnTo>
                  <a:pt x="44686" y="140228"/>
                </a:lnTo>
                <a:lnTo>
                  <a:pt x="47625" y="17145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1" name="SMARTInkAnnotation788"/>
          <p:cNvSpPr/>
          <p:nvPr/>
        </p:nvSpPr>
        <p:spPr>
          <a:xfrm>
            <a:off x="6819900" y="742950"/>
            <a:ext cx="254096" cy="9410"/>
          </a:xfrm>
          <a:custGeom>
            <a:avLst/>
            <a:gdLst/>
            <a:ahLst/>
            <a:cxnLst/>
            <a:rect l="0" t="0" r="0" b="0"/>
            <a:pathLst>
              <a:path w="254096" h="9410">
                <a:moveTo>
                  <a:pt x="0" y="0"/>
                </a:moveTo>
                <a:lnTo>
                  <a:pt x="33710" y="0"/>
                </a:lnTo>
                <a:lnTo>
                  <a:pt x="42583" y="1058"/>
                </a:lnTo>
                <a:lnTo>
                  <a:pt x="52730" y="2822"/>
                </a:lnTo>
                <a:lnTo>
                  <a:pt x="63729" y="5057"/>
                </a:lnTo>
                <a:lnTo>
                  <a:pt x="76353" y="6546"/>
                </a:lnTo>
                <a:lnTo>
                  <a:pt x="90060" y="7539"/>
                </a:lnTo>
                <a:lnTo>
                  <a:pt x="104490" y="8201"/>
                </a:lnTo>
                <a:lnTo>
                  <a:pt x="137457" y="8937"/>
                </a:lnTo>
                <a:lnTo>
                  <a:pt x="200248" y="9409"/>
                </a:lnTo>
                <a:lnTo>
                  <a:pt x="214991" y="8389"/>
                </a:lnTo>
                <a:lnTo>
                  <a:pt x="230111" y="6651"/>
                </a:lnTo>
                <a:lnTo>
                  <a:pt x="245482" y="4434"/>
                </a:lnTo>
                <a:lnTo>
                  <a:pt x="252555" y="4014"/>
                </a:lnTo>
                <a:lnTo>
                  <a:pt x="254095" y="4793"/>
                </a:lnTo>
                <a:lnTo>
                  <a:pt x="251947" y="6370"/>
                </a:lnTo>
                <a:lnTo>
                  <a:pt x="248398" y="7422"/>
                </a:lnTo>
                <a:lnTo>
                  <a:pt x="243915" y="8123"/>
                </a:lnTo>
                <a:lnTo>
                  <a:pt x="238809" y="8590"/>
                </a:lnTo>
                <a:lnTo>
                  <a:pt x="232232" y="7844"/>
                </a:lnTo>
                <a:lnTo>
                  <a:pt x="224671" y="6287"/>
                </a:lnTo>
                <a:lnTo>
                  <a:pt x="200025" y="0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2" name="SMARTInkAnnotation789"/>
          <p:cNvSpPr/>
          <p:nvPr/>
        </p:nvSpPr>
        <p:spPr>
          <a:xfrm>
            <a:off x="6838950" y="543136"/>
            <a:ext cx="60310" cy="171058"/>
          </a:xfrm>
          <a:custGeom>
            <a:avLst/>
            <a:gdLst/>
            <a:ahLst/>
            <a:cxnLst/>
            <a:rect l="0" t="0" r="0" b="0"/>
            <a:pathLst>
              <a:path w="60310" h="171058">
                <a:moveTo>
                  <a:pt x="0" y="95039"/>
                </a:moveTo>
                <a:lnTo>
                  <a:pt x="14189" y="80850"/>
                </a:lnTo>
                <a:lnTo>
                  <a:pt x="15809" y="77113"/>
                </a:lnTo>
                <a:lnTo>
                  <a:pt x="16890" y="72505"/>
                </a:lnTo>
                <a:lnTo>
                  <a:pt x="17611" y="67316"/>
                </a:lnTo>
                <a:lnTo>
                  <a:pt x="19148" y="62799"/>
                </a:lnTo>
                <a:lnTo>
                  <a:pt x="21232" y="58729"/>
                </a:lnTo>
                <a:lnTo>
                  <a:pt x="23680" y="54957"/>
                </a:lnTo>
                <a:lnTo>
                  <a:pt x="27429" y="50326"/>
                </a:lnTo>
                <a:lnTo>
                  <a:pt x="32044" y="45122"/>
                </a:lnTo>
                <a:lnTo>
                  <a:pt x="37238" y="39536"/>
                </a:lnTo>
                <a:lnTo>
                  <a:pt x="40700" y="33695"/>
                </a:lnTo>
                <a:lnTo>
                  <a:pt x="43009" y="27685"/>
                </a:lnTo>
                <a:lnTo>
                  <a:pt x="44547" y="21561"/>
                </a:lnTo>
                <a:lnTo>
                  <a:pt x="45573" y="16421"/>
                </a:lnTo>
                <a:lnTo>
                  <a:pt x="46257" y="11935"/>
                </a:lnTo>
                <a:lnTo>
                  <a:pt x="47601" y="0"/>
                </a:lnTo>
                <a:lnTo>
                  <a:pt x="48667" y="988"/>
                </a:lnTo>
                <a:lnTo>
                  <a:pt x="52675" y="4908"/>
                </a:lnTo>
                <a:lnTo>
                  <a:pt x="54166" y="8493"/>
                </a:lnTo>
                <a:lnTo>
                  <a:pt x="55162" y="13000"/>
                </a:lnTo>
                <a:lnTo>
                  <a:pt x="55824" y="18122"/>
                </a:lnTo>
                <a:lnTo>
                  <a:pt x="55208" y="23652"/>
                </a:lnTo>
                <a:lnTo>
                  <a:pt x="53739" y="29456"/>
                </a:lnTo>
                <a:lnTo>
                  <a:pt x="51700" y="35442"/>
                </a:lnTo>
                <a:lnTo>
                  <a:pt x="50342" y="42608"/>
                </a:lnTo>
                <a:lnTo>
                  <a:pt x="49437" y="50560"/>
                </a:lnTo>
                <a:lnTo>
                  <a:pt x="48833" y="59036"/>
                </a:lnTo>
                <a:lnTo>
                  <a:pt x="49488" y="68921"/>
                </a:lnTo>
                <a:lnTo>
                  <a:pt x="50984" y="79743"/>
                </a:lnTo>
                <a:lnTo>
                  <a:pt x="53039" y="91192"/>
                </a:lnTo>
                <a:lnTo>
                  <a:pt x="53351" y="100941"/>
                </a:lnTo>
                <a:lnTo>
                  <a:pt x="52501" y="109557"/>
                </a:lnTo>
                <a:lnTo>
                  <a:pt x="50875" y="117418"/>
                </a:lnTo>
                <a:lnTo>
                  <a:pt x="51908" y="124775"/>
                </a:lnTo>
                <a:lnTo>
                  <a:pt x="54714" y="131796"/>
                </a:lnTo>
                <a:lnTo>
                  <a:pt x="58701" y="138594"/>
                </a:lnTo>
                <a:lnTo>
                  <a:pt x="60301" y="144184"/>
                </a:lnTo>
                <a:lnTo>
                  <a:pt x="60309" y="148969"/>
                </a:lnTo>
                <a:lnTo>
                  <a:pt x="59256" y="153217"/>
                </a:lnTo>
                <a:lnTo>
                  <a:pt x="58554" y="157108"/>
                </a:lnTo>
                <a:lnTo>
                  <a:pt x="58086" y="160760"/>
                </a:lnTo>
                <a:lnTo>
                  <a:pt x="57773" y="164253"/>
                </a:lnTo>
                <a:lnTo>
                  <a:pt x="56507" y="166582"/>
                </a:lnTo>
                <a:lnTo>
                  <a:pt x="54605" y="168134"/>
                </a:lnTo>
                <a:lnTo>
                  <a:pt x="49004" y="170626"/>
                </a:lnTo>
                <a:lnTo>
                  <a:pt x="49602" y="170830"/>
                </a:lnTo>
                <a:lnTo>
                  <a:pt x="51060" y="170967"/>
                </a:lnTo>
                <a:lnTo>
                  <a:pt x="53090" y="171057"/>
                </a:lnTo>
                <a:lnTo>
                  <a:pt x="54443" y="170060"/>
                </a:lnTo>
                <a:lnTo>
                  <a:pt x="55345" y="168336"/>
                </a:lnTo>
                <a:lnTo>
                  <a:pt x="56348" y="163599"/>
                </a:lnTo>
                <a:lnTo>
                  <a:pt x="56615" y="160854"/>
                </a:lnTo>
                <a:lnTo>
                  <a:pt x="57150" y="152189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3" name="SMARTInkAnnotation790"/>
          <p:cNvSpPr/>
          <p:nvPr/>
        </p:nvSpPr>
        <p:spPr>
          <a:xfrm>
            <a:off x="6925999" y="571534"/>
            <a:ext cx="84402" cy="151747"/>
          </a:xfrm>
          <a:custGeom>
            <a:avLst/>
            <a:gdLst/>
            <a:ahLst/>
            <a:cxnLst/>
            <a:rect l="0" t="0" r="0" b="0"/>
            <a:pathLst>
              <a:path w="84402" h="151747">
                <a:moveTo>
                  <a:pt x="8201" y="9491"/>
                </a:moveTo>
                <a:lnTo>
                  <a:pt x="8201" y="1290"/>
                </a:lnTo>
                <a:lnTo>
                  <a:pt x="7143" y="849"/>
                </a:lnTo>
                <a:lnTo>
                  <a:pt x="5379" y="554"/>
                </a:lnTo>
                <a:lnTo>
                  <a:pt x="0" y="82"/>
                </a:lnTo>
                <a:lnTo>
                  <a:pt x="2087" y="18"/>
                </a:lnTo>
                <a:lnTo>
                  <a:pt x="4125" y="0"/>
                </a:lnTo>
                <a:lnTo>
                  <a:pt x="4425" y="2106"/>
                </a:lnTo>
                <a:lnTo>
                  <a:pt x="3567" y="5626"/>
                </a:lnTo>
                <a:lnTo>
                  <a:pt x="1937" y="10089"/>
                </a:lnTo>
                <a:lnTo>
                  <a:pt x="1908" y="15181"/>
                </a:lnTo>
                <a:lnTo>
                  <a:pt x="2948" y="20693"/>
                </a:lnTo>
                <a:lnTo>
                  <a:pt x="4699" y="26484"/>
                </a:lnTo>
                <a:lnTo>
                  <a:pt x="5866" y="32461"/>
                </a:lnTo>
                <a:lnTo>
                  <a:pt x="6645" y="38563"/>
                </a:lnTo>
                <a:lnTo>
                  <a:pt x="7163" y="44747"/>
                </a:lnTo>
                <a:lnTo>
                  <a:pt x="7509" y="52045"/>
                </a:lnTo>
                <a:lnTo>
                  <a:pt x="7893" y="68621"/>
                </a:lnTo>
                <a:lnTo>
                  <a:pt x="8110" y="95802"/>
                </a:lnTo>
                <a:lnTo>
                  <a:pt x="9199" y="104074"/>
                </a:lnTo>
                <a:lnTo>
                  <a:pt x="10983" y="111704"/>
                </a:lnTo>
                <a:lnTo>
                  <a:pt x="13231" y="118908"/>
                </a:lnTo>
                <a:lnTo>
                  <a:pt x="14729" y="124769"/>
                </a:lnTo>
                <a:lnTo>
                  <a:pt x="15728" y="129735"/>
                </a:lnTo>
                <a:lnTo>
                  <a:pt x="16394" y="134103"/>
                </a:lnTo>
                <a:lnTo>
                  <a:pt x="17897" y="138074"/>
                </a:lnTo>
                <a:lnTo>
                  <a:pt x="19956" y="141780"/>
                </a:lnTo>
                <a:lnTo>
                  <a:pt x="26824" y="151746"/>
                </a:lnTo>
                <a:lnTo>
                  <a:pt x="27125" y="147126"/>
                </a:lnTo>
                <a:lnTo>
                  <a:pt x="29283" y="142523"/>
                </a:lnTo>
                <a:lnTo>
                  <a:pt x="32839" y="136279"/>
                </a:lnTo>
                <a:lnTo>
                  <a:pt x="37327" y="128941"/>
                </a:lnTo>
                <a:lnTo>
                  <a:pt x="41376" y="120874"/>
                </a:lnTo>
                <a:lnTo>
                  <a:pt x="45134" y="112322"/>
                </a:lnTo>
                <a:lnTo>
                  <a:pt x="48699" y="103445"/>
                </a:lnTo>
                <a:lnTo>
                  <a:pt x="55480" y="85115"/>
                </a:lnTo>
                <a:lnTo>
                  <a:pt x="58771" y="75782"/>
                </a:lnTo>
                <a:lnTo>
                  <a:pt x="63081" y="68502"/>
                </a:lnTo>
                <a:lnTo>
                  <a:pt x="68071" y="62590"/>
                </a:lnTo>
                <a:lnTo>
                  <a:pt x="84401" y="47591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4" name="SMARTInkAnnotation791"/>
          <p:cNvSpPr/>
          <p:nvPr/>
        </p:nvSpPr>
        <p:spPr>
          <a:xfrm>
            <a:off x="7162800" y="629974"/>
            <a:ext cx="14752" cy="8202"/>
          </a:xfrm>
          <a:custGeom>
            <a:avLst/>
            <a:gdLst/>
            <a:ahLst/>
            <a:cxnLst/>
            <a:rect l="0" t="0" r="0" b="0"/>
            <a:pathLst>
              <a:path w="14752" h="8202">
                <a:moveTo>
                  <a:pt x="0" y="8201"/>
                </a:moveTo>
                <a:lnTo>
                  <a:pt x="5056" y="8201"/>
                </a:lnTo>
                <a:lnTo>
                  <a:pt x="6546" y="7143"/>
                </a:lnTo>
                <a:lnTo>
                  <a:pt x="7540" y="5379"/>
                </a:lnTo>
                <a:lnTo>
                  <a:pt x="8202" y="3145"/>
                </a:lnTo>
                <a:lnTo>
                  <a:pt x="9701" y="1655"/>
                </a:lnTo>
                <a:lnTo>
                  <a:pt x="11758" y="662"/>
                </a:lnTo>
                <a:lnTo>
                  <a:pt x="14189" y="0"/>
                </a:lnTo>
                <a:lnTo>
                  <a:pt x="14751" y="617"/>
                </a:lnTo>
                <a:lnTo>
                  <a:pt x="14067" y="2087"/>
                </a:lnTo>
                <a:lnTo>
                  <a:pt x="9525" y="8201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5" name="SMARTInkAnnotation792"/>
          <p:cNvSpPr/>
          <p:nvPr/>
        </p:nvSpPr>
        <p:spPr>
          <a:xfrm>
            <a:off x="7162800" y="742950"/>
            <a:ext cx="26468" cy="161926"/>
          </a:xfrm>
          <a:custGeom>
            <a:avLst/>
            <a:gdLst/>
            <a:ahLst/>
            <a:cxnLst/>
            <a:rect l="0" t="0" r="0" b="0"/>
            <a:pathLst>
              <a:path w="26468" h="161926">
                <a:moveTo>
                  <a:pt x="0" y="0"/>
                </a:moveTo>
                <a:lnTo>
                  <a:pt x="10113" y="0"/>
                </a:lnTo>
                <a:lnTo>
                  <a:pt x="14150" y="2117"/>
                </a:lnTo>
                <a:lnTo>
                  <a:pt x="17900" y="5644"/>
                </a:lnTo>
                <a:lnTo>
                  <a:pt x="21458" y="10113"/>
                </a:lnTo>
                <a:lnTo>
                  <a:pt x="23830" y="18384"/>
                </a:lnTo>
                <a:lnTo>
                  <a:pt x="25412" y="29189"/>
                </a:lnTo>
                <a:lnTo>
                  <a:pt x="26467" y="41684"/>
                </a:lnTo>
                <a:lnTo>
                  <a:pt x="26111" y="55306"/>
                </a:lnTo>
                <a:lnTo>
                  <a:pt x="24816" y="69679"/>
                </a:lnTo>
                <a:lnTo>
                  <a:pt x="22894" y="84553"/>
                </a:lnTo>
                <a:lnTo>
                  <a:pt x="19496" y="99760"/>
                </a:lnTo>
                <a:lnTo>
                  <a:pt x="15115" y="115190"/>
                </a:lnTo>
                <a:lnTo>
                  <a:pt x="0" y="161925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6" name="SMARTInkAnnotation793"/>
          <p:cNvSpPr/>
          <p:nvPr/>
        </p:nvSpPr>
        <p:spPr>
          <a:xfrm>
            <a:off x="7410450" y="752475"/>
            <a:ext cx="228601" cy="9526"/>
          </a:xfrm>
          <a:custGeom>
            <a:avLst/>
            <a:gdLst/>
            <a:ahLst/>
            <a:cxnLst/>
            <a:rect l="0" t="0" r="0" b="0"/>
            <a:pathLst>
              <a:path w="228601" h="9526">
                <a:moveTo>
                  <a:pt x="0" y="0"/>
                </a:moveTo>
                <a:lnTo>
                  <a:pt x="124206" y="0"/>
                </a:lnTo>
                <a:lnTo>
                  <a:pt x="136778" y="1058"/>
                </a:lnTo>
                <a:lnTo>
                  <a:pt x="148336" y="2822"/>
                </a:lnTo>
                <a:lnTo>
                  <a:pt x="159217" y="5057"/>
                </a:lnTo>
                <a:lnTo>
                  <a:pt x="170702" y="6546"/>
                </a:lnTo>
                <a:lnTo>
                  <a:pt x="182594" y="7539"/>
                </a:lnTo>
                <a:lnTo>
                  <a:pt x="211088" y="8937"/>
                </a:lnTo>
                <a:lnTo>
                  <a:pt x="228600" y="9525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7" name="SMARTInkAnnotation794"/>
          <p:cNvSpPr/>
          <p:nvPr/>
        </p:nvSpPr>
        <p:spPr>
          <a:xfrm>
            <a:off x="7753350" y="752475"/>
            <a:ext cx="239164" cy="8202"/>
          </a:xfrm>
          <a:custGeom>
            <a:avLst/>
            <a:gdLst/>
            <a:ahLst/>
            <a:cxnLst/>
            <a:rect l="0" t="0" r="0" b="0"/>
            <a:pathLst>
              <a:path w="239164" h="8202">
                <a:moveTo>
                  <a:pt x="0" y="0"/>
                </a:moveTo>
                <a:lnTo>
                  <a:pt x="95874" y="0"/>
                </a:lnTo>
                <a:lnTo>
                  <a:pt x="113658" y="1058"/>
                </a:lnTo>
                <a:lnTo>
                  <a:pt x="130804" y="2822"/>
                </a:lnTo>
                <a:lnTo>
                  <a:pt x="147529" y="5057"/>
                </a:lnTo>
                <a:lnTo>
                  <a:pt x="162911" y="6546"/>
                </a:lnTo>
                <a:lnTo>
                  <a:pt x="177399" y="7539"/>
                </a:lnTo>
                <a:lnTo>
                  <a:pt x="191291" y="8201"/>
                </a:lnTo>
                <a:lnTo>
                  <a:pt x="202670" y="7584"/>
                </a:lnTo>
                <a:lnTo>
                  <a:pt x="212372" y="6114"/>
                </a:lnTo>
                <a:lnTo>
                  <a:pt x="220956" y="4076"/>
                </a:lnTo>
                <a:lnTo>
                  <a:pt x="227737" y="2718"/>
                </a:lnTo>
                <a:lnTo>
                  <a:pt x="233316" y="1812"/>
                </a:lnTo>
                <a:lnTo>
                  <a:pt x="238095" y="1208"/>
                </a:lnTo>
                <a:lnTo>
                  <a:pt x="239163" y="805"/>
                </a:lnTo>
                <a:lnTo>
                  <a:pt x="237758" y="537"/>
                </a:lnTo>
                <a:lnTo>
                  <a:pt x="228600" y="0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8" name="SMARTInkAnnotation795"/>
          <p:cNvSpPr/>
          <p:nvPr/>
        </p:nvSpPr>
        <p:spPr>
          <a:xfrm>
            <a:off x="8105775" y="742950"/>
            <a:ext cx="285751" cy="1"/>
          </a:xfrm>
          <a:custGeom>
            <a:avLst/>
            <a:gdLst/>
            <a:ahLst/>
            <a:cxnLst/>
            <a:rect l="0" t="0" r="0" b="0"/>
            <a:pathLst>
              <a:path w="285751" h="1">
                <a:moveTo>
                  <a:pt x="9525" y="0"/>
                </a:moveTo>
                <a:lnTo>
                  <a:pt x="0" y="0"/>
                </a:lnTo>
                <a:lnTo>
                  <a:pt x="285750" y="0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9" name="SMARTInkAnnotation796"/>
          <p:cNvSpPr/>
          <p:nvPr/>
        </p:nvSpPr>
        <p:spPr>
          <a:xfrm>
            <a:off x="7410450" y="524559"/>
            <a:ext cx="47105" cy="189817"/>
          </a:xfrm>
          <a:custGeom>
            <a:avLst/>
            <a:gdLst/>
            <a:ahLst/>
            <a:cxnLst/>
            <a:rect l="0" t="0" r="0" b="0"/>
            <a:pathLst>
              <a:path w="47105" h="189817">
                <a:moveTo>
                  <a:pt x="0" y="75516"/>
                </a:moveTo>
                <a:lnTo>
                  <a:pt x="5056" y="75516"/>
                </a:lnTo>
                <a:lnTo>
                  <a:pt x="7604" y="74458"/>
                </a:lnTo>
                <a:lnTo>
                  <a:pt x="10361" y="72694"/>
                </a:lnTo>
                <a:lnTo>
                  <a:pt x="13257" y="70460"/>
                </a:lnTo>
                <a:lnTo>
                  <a:pt x="15188" y="67912"/>
                </a:lnTo>
                <a:lnTo>
                  <a:pt x="16476" y="65155"/>
                </a:lnTo>
                <a:lnTo>
                  <a:pt x="17334" y="62259"/>
                </a:lnTo>
                <a:lnTo>
                  <a:pt x="18964" y="58211"/>
                </a:lnTo>
                <a:lnTo>
                  <a:pt x="21110" y="53396"/>
                </a:lnTo>
                <a:lnTo>
                  <a:pt x="23598" y="48069"/>
                </a:lnTo>
                <a:lnTo>
                  <a:pt x="25257" y="43460"/>
                </a:lnTo>
                <a:lnTo>
                  <a:pt x="26364" y="39329"/>
                </a:lnTo>
                <a:lnTo>
                  <a:pt x="27101" y="35516"/>
                </a:lnTo>
                <a:lnTo>
                  <a:pt x="28650" y="30858"/>
                </a:lnTo>
                <a:lnTo>
                  <a:pt x="30742" y="25636"/>
                </a:lnTo>
                <a:lnTo>
                  <a:pt x="33194" y="20037"/>
                </a:lnTo>
                <a:lnTo>
                  <a:pt x="35889" y="15247"/>
                </a:lnTo>
                <a:lnTo>
                  <a:pt x="38741" y="10995"/>
                </a:lnTo>
                <a:lnTo>
                  <a:pt x="47104" y="0"/>
                </a:lnTo>
                <a:lnTo>
                  <a:pt x="46220" y="1888"/>
                </a:lnTo>
                <a:lnTo>
                  <a:pt x="42414" y="9632"/>
                </a:lnTo>
                <a:lnTo>
                  <a:pt x="42034" y="14660"/>
                </a:lnTo>
                <a:lnTo>
                  <a:pt x="42839" y="20129"/>
                </a:lnTo>
                <a:lnTo>
                  <a:pt x="44434" y="25891"/>
                </a:lnTo>
                <a:lnTo>
                  <a:pt x="43382" y="32908"/>
                </a:lnTo>
                <a:lnTo>
                  <a:pt x="40563" y="40761"/>
                </a:lnTo>
                <a:lnTo>
                  <a:pt x="36566" y="49171"/>
                </a:lnTo>
                <a:lnTo>
                  <a:pt x="32845" y="60069"/>
                </a:lnTo>
                <a:lnTo>
                  <a:pt x="29304" y="72626"/>
                </a:lnTo>
                <a:lnTo>
                  <a:pt x="25886" y="86290"/>
                </a:lnTo>
                <a:lnTo>
                  <a:pt x="24666" y="98573"/>
                </a:lnTo>
                <a:lnTo>
                  <a:pt x="24911" y="109938"/>
                </a:lnTo>
                <a:lnTo>
                  <a:pt x="26133" y="120689"/>
                </a:lnTo>
                <a:lnTo>
                  <a:pt x="25889" y="131031"/>
                </a:lnTo>
                <a:lnTo>
                  <a:pt x="24667" y="141101"/>
                </a:lnTo>
                <a:lnTo>
                  <a:pt x="22794" y="150989"/>
                </a:lnTo>
                <a:lnTo>
                  <a:pt x="23663" y="158640"/>
                </a:lnTo>
                <a:lnTo>
                  <a:pt x="26359" y="164799"/>
                </a:lnTo>
                <a:lnTo>
                  <a:pt x="30273" y="169963"/>
                </a:lnTo>
                <a:lnTo>
                  <a:pt x="32882" y="174464"/>
                </a:lnTo>
                <a:lnTo>
                  <a:pt x="34621" y="178523"/>
                </a:lnTo>
                <a:lnTo>
                  <a:pt x="38099" y="189816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30" name="SMARTInkAnnotation797"/>
          <p:cNvSpPr/>
          <p:nvPr/>
        </p:nvSpPr>
        <p:spPr>
          <a:xfrm>
            <a:off x="7781925" y="524603"/>
            <a:ext cx="57067" cy="189773"/>
          </a:xfrm>
          <a:custGeom>
            <a:avLst/>
            <a:gdLst/>
            <a:ahLst/>
            <a:cxnLst/>
            <a:rect l="0" t="0" r="0" b="0"/>
            <a:pathLst>
              <a:path w="57067" h="189773">
                <a:moveTo>
                  <a:pt x="0" y="104047"/>
                </a:moveTo>
                <a:lnTo>
                  <a:pt x="5056" y="98990"/>
                </a:lnTo>
                <a:lnTo>
                  <a:pt x="6546" y="96443"/>
                </a:lnTo>
                <a:lnTo>
                  <a:pt x="8202" y="90789"/>
                </a:lnTo>
                <a:lnTo>
                  <a:pt x="9701" y="87800"/>
                </a:lnTo>
                <a:lnTo>
                  <a:pt x="11758" y="84749"/>
                </a:lnTo>
                <a:lnTo>
                  <a:pt x="14189" y="81657"/>
                </a:lnTo>
                <a:lnTo>
                  <a:pt x="16868" y="76420"/>
                </a:lnTo>
                <a:lnTo>
                  <a:pt x="19711" y="69754"/>
                </a:lnTo>
                <a:lnTo>
                  <a:pt x="22666" y="62135"/>
                </a:lnTo>
                <a:lnTo>
                  <a:pt x="25694" y="54939"/>
                </a:lnTo>
                <a:lnTo>
                  <a:pt x="28771" y="48025"/>
                </a:lnTo>
                <a:lnTo>
                  <a:pt x="31881" y="41299"/>
                </a:lnTo>
                <a:lnTo>
                  <a:pt x="36071" y="34698"/>
                </a:lnTo>
                <a:lnTo>
                  <a:pt x="40980" y="28181"/>
                </a:lnTo>
                <a:lnTo>
                  <a:pt x="46370" y="21720"/>
                </a:lnTo>
                <a:lnTo>
                  <a:pt x="49964" y="16354"/>
                </a:lnTo>
                <a:lnTo>
                  <a:pt x="52358" y="11718"/>
                </a:lnTo>
                <a:lnTo>
                  <a:pt x="56869" y="0"/>
                </a:lnTo>
                <a:lnTo>
                  <a:pt x="57066" y="4544"/>
                </a:lnTo>
                <a:lnTo>
                  <a:pt x="54977" y="10195"/>
                </a:lnTo>
                <a:lnTo>
                  <a:pt x="51469" y="18196"/>
                </a:lnTo>
                <a:lnTo>
                  <a:pt x="47012" y="27763"/>
                </a:lnTo>
                <a:lnTo>
                  <a:pt x="42983" y="38374"/>
                </a:lnTo>
                <a:lnTo>
                  <a:pt x="39239" y="49682"/>
                </a:lnTo>
                <a:lnTo>
                  <a:pt x="35685" y="61454"/>
                </a:lnTo>
                <a:lnTo>
                  <a:pt x="33314" y="73535"/>
                </a:lnTo>
                <a:lnTo>
                  <a:pt x="31735" y="85822"/>
                </a:lnTo>
                <a:lnTo>
                  <a:pt x="30681" y="98247"/>
                </a:lnTo>
                <a:lnTo>
                  <a:pt x="29979" y="108647"/>
                </a:lnTo>
                <a:lnTo>
                  <a:pt x="29199" y="125847"/>
                </a:lnTo>
                <a:lnTo>
                  <a:pt x="30049" y="133397"/>
                </a:lnTo>
                <a:lnTo>
                  <a:pt x="31675" y="140547"/>
                </a:lnTo>
                <a:lnTo>
                  <a:pt x="33817" y="147430"/>
                </a:lnTo>
                <a:lnTo>
                  <a:pt x="34186" y="154136"/>
                </a:lnTo>
                <a:lnTo>
                  <a:pt x="33373" y="160723"/>
                </a:lnTo>
                <a:lnTo>
                  <a:pt x="31774" y="167231"/>
                </a:lnTo>
                <a:lnTo>
                  <a:pt x="32824" y="172628"/>
                </a:lnTo>
                <a:lnTo>
                  <a:pt x="35640" y="177284"/>
                </a:lnTo>
                <a:lnTo>
                  <a:pt x="47624" y="189772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31" name="SMARTInkAnnotation798"/>
          <p:cNvSpPr/>
          <p:nvPr/>
        </p:nvSpPr>
        <p:spPr>
          <a:xfrm>
            <a:off x="8153400" y="495937"/>
            <a:ext cx="66676" cy="189864"/>
          </a:xfrm>
          <a:custGeom>
            <a:avLst/>
            <a:gdLst/>
            <a:ahLst/>
            <a:cxnLst/>
            <a:rect l="0" t="0" r="0" b="0"/>
            <a:pathLst>
              <a:path w="66676" h="189864">
                <a:moveTo>
                  <a:pt x="0" y="104138"/>
                </a:moveTo>
                <a:lnTo>
                  <a:pt x="0" y="99082"/>
                </a:lnTo>
                <a:lnTo>
                  <a:pt x="1059" y="97592"/>
                </a:lnTo>
                <a:lnTo>
                  <a:pt x="2822" y="96599"/>
                </a:lnTo>
                <a:lnTo>
                  <a:pt x="5056" y="95937"/>
                </a:lnTo>
                <a:lnTo>
                  <a:pt x="7604" y="93379"/>
                </a:lnTo>
                <a:lnTo>
                  <a:pt x="10361" y="89557"/>
                </a:lnTo>
                <a:lnTo>
                  <a:pt x="13257" y="84892"/>
                </a:lnTo>
                <a:lnTo>
                  <a:pt x="16246" y="80724"/>
                </a:lnTo>
                <a:lnTo>
                  <a:pt x="19299" y="76887"/>
                </a:lnTo>
                <a:lnTo>
                  <a:pt x="22390" y="73271"/>
                </a:lnTo>
                <a:lnTo>
                  <a:pt x="25510" y="68743"/>
                </a:lnTo>
                <a:lnTo>
                  <a:pt x="28649" y="63608"/>
                </a:lnTo>
                <a:lnTo>
                  <a:pt x="31799" y="58068"/>
                </a:lnTo>
                <a:lnTo>
                  <a:pt x="33899" y="51200"/>
                </a:lnTo>
                <a:lnTo>
                  <a:pt x="35299" y="43446"/>
                </a:lnTo>
                <a:lnTo>
                  <a:pt x="36233" y="35102"/>
                </a:lnTo>
                <a:lnTo>
                  <a:pt x="37913" y="28480"/>
                </a:lnTo>
                <a:lnTo>
                  <a:pt x="40093" y="23008"/>
                </a:lnTo>
                <a:lnTo>
                  <a:pt x="42603" y="18301"/>
                </a:lnTo>
                <a:lnTo>
                  <a:pt x="45336" y="14105"/>
                </a:lnTo>
                <a:lnTo>
                  <a:pt x="48215" y="10249"/>
                </a:lnTo>
                <a:lnTo>
                  <a:pt x="56628" y="0"/>
                </a:lnTo>
                <a:lnTo>
                  <a:pt x="54095" y="2468"/>
                </a:lnTo>
                <a:lnTo>
                  <a:pt x="51939" y="4608"/>
                </a:lnTo>
                <a:lnTo>
                  <a:pt x="50500" y="10268"/>
                </a:lnTo>
                <a:lnTo>
                  <a:pt x="49542" y="18275"/>
                </a:lnTo>
                <a:lnTo>
                  <a:pt x="48903" y="27846"/>
                </a:lnTo>
                <a:lnTo>
                  <a:pt x="48477" y="37402"/>
                </a:lnTo>
                <a:lnTo>
                  <a:pt x="48005" y="56486"/>
                </a:lnTo>
                <a:lnTo>
                  <a:pt x="47658" y="121862"/>
                </a:lnTo>
                <a:lnTo>
                  <a:pt x="48705" y="131829"/>
                </a:lnTo>
                <a:lnTo>
                  <a:pt x="50462" y="141649"/>
                </a:lnTo>
                <a:lnTo>
                  <a:pt x="52692" y="151370"/>
                </a:lnTo>
                <a:lnTo>
                  <a:pt x="55236" y="159968"/>
                </a:lnTo>
                <a:lnTo>
                  <a:pt x="57990" y="167816"/>
                </a:lnTo>
                <a:lnTo>
                  <a:pt x="66675" y="189863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32" name="SMARTInkAnnotation799"/>
          <p:cNvSpPr/>
          <p:nvPr/>
        </p:nvSpPr>
        <p:spPr>
          <a:xfrm>
            <a:off x="7482918" y="533400"/>
            <a:ext cx="82536" cy="179311"/>
          </a:xfrm>
          <a:custGeom>
            <a:avLst/>
            <a:gdLst/>
            <a:ahLst/>
            <a:cxnLst/>
            <a:rect l="0" t="0" r="0" b="0"/>
            <a:pathLst>
              <a:path w="82536" h="179311">
                <a:moveTo>
                  <a:pt x="13257" y="0"/>
                </a:moveTo>
                <a:lnTo>
                  <a:pt x="13257" y="5057"/>
                </a:lnTo>
                <a:lnTo>
                  <a:pt x="12200" y="6546"/>
                </a:lnTo>
                <a:lnTo>
                  <a:pt x="10435" y="7539"/>
                </a:lnTo>
                <a:lnTo>
                  <a:pt x="8201" y="8201"/>
                </a:lnTo>
                <a:lnTo>
                  <a:pt x="5654" y="9701"/>
                </a:lnTo>
                <a:lnTo>
                  <a:pt x="2897" y="11759"/>
                </a:lnTo>
                <a:lnTo>
                  <a:pt x="0" y="14189"/>
                </a:lnTo>
                <a:lnTo>
                  <a:pt x="186" y="17926"/>
                </a:lnTo>
                <a:lnTo>
                  <a:pt x="2426" y="22534"/>
                </a:lnTo>
                <a:lnTo>
                  <a:pt x="6037" y="27723"/>
                </a:lnTo>
                <a:lnTo>
                  <a:pt x="8444" y="33299"/>
                </a:lnTo>
                <a:lnTo>
                  <a:pt x="10048" y="39132"/>
                </a:lnTo>
                <a:lnTo>
                  <a:pt x="11118" y="45138"/>
                </a:lnTo>
                <a:lnTo>
                  <a:pt x="13948" y="52317"/>
                </a:lnTo>
                <a:lnTo>
                  <a:pt x="17951" y="60278"/>
                </a:lnTo>
                <a:lnTo>
                  <a:pt x="22736" y="68760"/>
                </a:lnTo>
                <a:lnTo>
                  <a:pt x="23811" y="76532"/>
                </a:lnTo>
                <a:lnTo>
                  <a:pt x="22409" y="83830"/>
                </a:lnTo>
                <a:lnTo>
                  <a:pt x="19359" y="90811"/>
                </a:lnTo>
                <a:lnTo>
                  <a:pt x="18383" y="98641"/>
                </a:lnTo>
                <a:lnTo>
                  <a:pt x="18791" y="107036"/>
                </a:lnTo>
                <a:lnTo>
                  <a:pt x="20122" y="115807"/>
                </a:lnTo>
                <a:lnTo>
                  <a:pt x="19950" y="123771"/>
                </a:lnTo>
                <a:lnTo>
                  <a:pt x="18778" y="131198"/>
                </a:lnTo>
                <a:lnTo>
                  <a:pt x="16938" y="138265"/>
                </a:lnTo>
                <a:lnTo>
                  <a:pt x="16769" y="145093"/>
                </a:lnTo>
                <a:lnTo>
                  <a:pt x="17716" y="151762"/>
                </a:lnTo>
                <a:lnTo>
                  <a:pt x="19405" y="158325"/>
                </a:lnTo>
                <a:lnTo>
                  <a:pt x="21589" y="162700"/>
                </a:lnTo>
                <a:lnTo>
                  <a:pt x="24103" y="165617"/>
                </a:lnTo>
                <a:lnTo>
                  <a:pt x="26838" y="167561"/>
                </a:lnTo>
                <a:lnTo>
                  <a:pt x="28661" y="169916"/>
                </a:lnTo>
                <a:lnTo>
                  <a:pt x="29877" y="172544"/>
                </a:lnTo>
                <a:lnTo>
                  <a:pt x="31827" y="179310"/>
                </a:lnTo>
                <a:lnTo>
                  <a:pt x="31987" y="178807"/>
                </a:lnTo>
                <a:lnTo>
                  <a:pt x="32165" y="175425"/>
                </a:lnTo>
                <a:lnTo>
                  <a:pt x="32266" y="167571"/>
                </a:lnTo>
                <a:lnTo>
                  <a:pt x="32295" y="153485"/>
                </a:lnTo>
                <a:lnTo>
                  <a:pt x="34416" y="147832"/>
                </a:lnTo>
                <a:lnTo>
                  <a:pt x="37947" y="141946"/>
                </a:lnTo>
                <a:lnTo>
                  <a:pt x="42417" y="135906"/>
                </a:lnTo>
                <a:lnTo>
                  <a:pt x="48572" y="128704"/>
                </a:lnTo>
                <a:lnTo>
                  <a:pt x="55850" y="120728"/>
                </a:lnTo>
                <a:lnTo>
                  <a:pt x="80233" y="95226"/>
                </a:lnTo>
                <a:lnTo>
                  <a:pt x="82249" y="89942"/>
                </a:lnTo>
                <a:lnTo>
                  <a:pt x="82535" y="84303"/>
                </a:lnTo>
                <a:lnTo>
                  <a:pt x="79932" y="66675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21" name="SMARTInkAnnotation888"/>
          <p:cNvSpPr/>
          <p:nvPr/>
        </p:nvSpPr>
        <p:spPr>
          <a:xfrm>
            <a:off x="5172075" y="4933950"/>
            <a:ext cx="952501" cy="66676"/>
          </a:xfrm>
          <a:custGeom>
            <a:avLst/>
            <a:gdLst/>
            <a:ahLst/>
            <a:cxnLst/>
            <a:rect l="0" t="0" r="0" b="0"/>
            <a:pathLst>
              <a:path w="952501" h="66676">
                <a:moveTo>
                  <a:pt x="0" y="66675"/>
                </a:moveTo>
                <a:lnTo>
                  <a:pt x="10113" y="61619"/>
                </a:lnTo>
                <a:lnTo>
                  <a:pt x="14150" y="58012"/>
                </a:lnTo>
                <a:lnTo>
                  <a:pt x="17900" y="53492"/>
                </a:lnTo>
                <a:lnTo>
                  <a:pt x="21458" y="48361"/>
                </a:lnTo>
                <a:lnTo>
                  <a:pt x="25947" y="43882"/>
                </a:lnTo>
                <a:lnTo>
                  <a:pt x="31057" y="39839"/>
                </a:lnTo>
                <a:lnTo>
                  <a:pt x="36579" y="36084"/>
                </a:lnTo>
                <a:lnTo>
                  <a:pt x="43436" y="32523"/>
                </a:lnTo>
                <a:lnTo>
                  <a:pt x="51182" y="29090"/>
                </a:lnTo>
                <a:lnTo>
                  <a:pt x="59521" y="25743"/>
                </a:lnTo>
                <a:lnTo>
                  <a:pt x="69315" y="23513"/>
                </a:lnTo>
                <a:lnTo>
                  <a:pt x="80077" y="22025"/>
                </a:lnTo>
                <a:lnTo>
                  <a:pt x="91484" y="21034"/>
                </a:lnTo>
                <a:lnTo>
                  <a:pt x="105439" y="19314"/>
                </a:lnTo>
                <a:lnTo>
                  <a:pt x="137879" y="14581"/>
                </a:lnTo>
                <a:lnTo>
                  <a:pt x="159653" y="12896"/>
                </a:lnTo>
                <a:lnTo>
                  <a:pt x="184752" y="11772"/>
                </a:lnTo>
                <a:lnTo>
                  <a:pt x="245095" y="10524"/>
                </a:lnTo>
                <a:lnTo>
                  <a:pt x="452565" y="9656"/>
                </a:lnTo>
                <a:lnTo>
                  <a:pt x="547921" y="6762"/>
                </a:lnTo>
                <a:lnTo>
                  <a:pt x="597056" y="4507"/>
                </a:lnTo>
                <a:lnTo>
                  <a:pt x="691161" y="2004"/>
                </a:lnTo>
                <a:lnTo>
                  <a:pt x="95250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3" name="墨迹 32"/>
              <p14:cNvContentPartPr/>
              <p14:nvPr/>
            </p14:nvContentPartPr>
            <p14:xfrm>
              <a:off x="710280" y="880920"/>
              <a:ext cx="8434440" cy="5344200"/>
            </p14:xfrm>
          </p:contentPart>
        </mc:Choice>
        <mc:Fallback xmlns="">
          <p:pic>
            <p:nvPicPr>
              <p:cNvPr id="33" name="墨迹 3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03800" y="874440"/>
                <a:ext cx="8448120" cy="5360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46552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4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5368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Limitations of Valence bond theory: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9502" y="1052933"/>
            <a:ext cx="82583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Valence bond theory is an </a:t>
            </a:r>
            <a:r>
              <a:rPr lang="en-CA" sz="2400" i="1" dirty="0"/>
              <a:t>atomic</a:t>
            </a:r>
            <a:r>
              <a:rPr lang="en-CA" sz="2400" dirty="0"/>
              <a:t> orbital theory; it is based on preserving the idea of the distinct orbitals on each atom in a molecule.</a:t>
            </a:r>
          </a:p>
          <a:p>
            <a:endParaRPr lang="en-CA" sz="2400" dirty="0"/>
          </a:p>
          <a:p>
            <a:r>
              <a:rPr lang="en-CA" sz="2400" dirty="0"/>
              <a:t>Valence bond theory FAILS to make useful predictions for: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/>
              <a:t>systems with an </a:t>
            </a:r>
            <a:r>
              <a:rPr lang="en-CA" sz="2400" b="1" dirty="0"/>
              <a:t>odd number of electrons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/>
              <a:t>the </a:t>
            </a:r>
            <a:r>
              <a:rPr lang="en-CA" sz="2400" b="1" dirty="0"/>
              <a:t>magnetic </a:t>
            </a:r>
            <a:r>
              <a:rPr lang="en-CA" sz="2400" dirty="0"/>
              <a:t>properties of molecules</a:t>
            </a:r>
          </a:p>
        </p:txBody>
      </p:sp>
    </p:spTree>
    <p:extLst>
      <p:ext uri="{BB962C8B-B14F-4D97-AF65-F5344CB8AC3E}">
        <p14:creationId xmlns:p14="http://schemas.microsoft.com/office/powerpoint/2010/main" val="1082446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5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651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MOLECULAR ORBITAL THEORY – MO theory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9071" y="1052933"/>
            <a:ext cx="8258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M.O. theory says that atomic orbitals don’t just overlap – they actually blend together to produce completely new orbitals that belong to the molecule </a:t>
            </a:r>
            <a:r>
              <a:rPr lang="en-CA" sz="2400" b="1" i="1" dirty="0"/>
              <a:t>as a whole</a:t>
            </a:r>
            <a:r>
              <a:rPr lang="en-CA" sz="2400" dirty="0"/>
              <a:t>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82628" y="2568464"/>
            <a:ext cx="2205244" cy="1949554"/>
            <a:chOff x="5373310" y="3371682"/>
            <a:chExt cx="2205244" cy="1949554"/>
          </a:xfrm>
        </p:grpSpPr>
        <p:grpSp>
          <p:nvGrpSpPr>
            <p:cNvPr id="9" name="Group 8"/>
            <p:cNvGrpSpPr/>
            <p:nvPr/>
          </p:nvGrpSpPr>
          <p:grpSpPr>
            <a:xfrm>
              <a:off x="5553329" y="3371682"/>
              <a:ext cx="1862764" cy="1125841"/>
              <a:chOff x="5532262" y="3590227"/>
              <a:chExt cx="1862764" cy="1125841"/>
            </a:xfrm>
          </p:grpSpPr>
          <p:grpSp>
            <p:nvGrpSpPr>
              <p:cNvPr id="11" name="Group 10"/>
              <p:cNvGrpSpPr/>
              <p:nvPr/>
            </p:nvGrpSpPr>
            <p:grpSpPr>
              <a:xfrm>
                <a:off x="5532262" y="3590943"/>
                <a:ext cx="1096706" cy="1125125"/>
                <a:chOff x="1241630" y="3564015"/>
                <a:chExt cx="1096706" cy="1125125"/>
              </a:xfrm>
            </p:grpSpPr>
            <p:sp>
              <p:nvSpPr>
                <p:cNvPr id="17" name="Oval 16"/>
                <p:cNvSpPr/>
                <p:nvPr/>
              </p:nvSpPr>
              <p:spPr>
                <a:xfrm>
                  <a:off x="1241630" y="3564015"/>
                  <a:ext cx="1096706" cy="1125125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 dirty="0"/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1591845" y="3883458"/>
                  <a:ext cx="377026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>
                      <a:solidFill>
                        <a:srgbClr val="002060"/>
                      </a:solidFill>
                    </a:rPr>
                    <a:t>H</a:t>
                  </a:r>
                </a:p>
              </p:txBody>
            </p:sp>
          </p:grpSp>
          <p:grpSp>
            <p:nvGrpSpPr>
              <p:cNvPr id="12" name="Group 11"/>
              <p:cNvGrpSpPr/>
              <p:nvPr/>
            </p:nvGrpSpPr>
            <p:grpSpPr>
              <a:xfrm>
                <a:off x="6298320" y="3590227"/>
                <a:ext cx="1096706" cy="1125125"/>
                <a:chOff x="1241630" y="3564015"/>
                <a:chExt cx="1096706" cy="1125125"/>
              </a:xfrm>
            </p:grpSpPr>
            <p:sp>
              <p:nvSpPr>
                <p:cNvPr id="15" name="Oval 14"/>
                <p:cNvSpPr/>
                <p:nvPr/>
              </p:nvSpPr>
              <p:spPr>
                <a:xfrm>
                  <a:off x="1241630" y="3564015"/>
                  <a:ext cx="1096706" cy="1125125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 dirty="0"/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1591845" y="3883458"/>
                  <a:ext cx="377026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>
                      <a:solidFill>
                        <a:srgbClr val="002060"/>
                      </a:solidFill>
                    </a:rPr>
                    <a:t>H</a:t>
                  </a:r>
                </a:p>
              </p:txBody>
            </p:sp>
          </p:grpSp>
          <p:sp>
            <p:nvSpPr>
              <p:cNvPr id="13" name="Oval 12"/>
              <p:cNvSpPr/>
              <p:nvPr/>
            </p:nvSpPr>
            <p:spPr>
              <a:xfrm>
                <a:off x="6417205" y="4047798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6417204" y="4155931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5373310" y="4490239"/>
              <a:ext cx="22052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/>
                <a:t>H</a:t>
              </a:r>
              <a:r>
                <a:rPr lang="en-CA" sz="2400" baseline="-25000" dirty="0"/>
                <a:t>2</a:t>
              </a:r>
              <a:r>
                <a:rPr lang="en-CA" sz="2400" dirty="0"/>
                <a:t> : atomic orbital picture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669355" y="2898461"/>
            <a:ext cx="2205244" cy="2065405"/>
            <a:chOff x="5335649" y="3691125"/>
            <a:chExt cx="2205244" cy="2065405"/>
          </a:xfrm>
        </p:grpSpPr>
        <p:grpSp>
          <p:nvGrpSpPr>
            <p:cNvPr id="20" name="Group 19"/>
            <p:cNvGrpSpPr/>
            <p:nvPr/>
          </p:nvGrpSpPr>
          <p:grpSpPr>
            <a:xfrm>
              <a:off x="5903544" y="3691125"/>
              <a:ext cx="1143084" cy="462381"/>
              <a:chOff x="5882477" y="3909670"/>
              <a:chExt cx="1143084" cy="462381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5882477" y="3910386"/>
                <a:ext cx="3770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>
                    <a:solidFill>
                      <a:srgbClr val="002060"/>
                    </a:solidFill>
                  </a:rPr>
                  <a:t>H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6648535" y="3909670"/>
                <a:ext cx="3770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>
                    <a:solidFill>
                      <a:srgbClr val="002060"/>
                    </a:solidFill>
                  </a:rPr>
                  <a:t>H</a:t>
                </a: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6417205" y="4047798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6417204" y="4155931"/>
                <a:ext cx="67507" cy="70057"/>
              </a:xfrm>
              <a:prstGeom prst="ellips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5335649" y="4925533"/>
              <a:ext cx="22052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400" dirty="0"/>
                <a:t>H</a:t>
              </a:r>
              <a:r>
                <a:rPr lang="en-CA" sz="2400" baseline="-25000" dirty="0"/>
                <a:t>2</a:t>
              </a:r>
              <a:r>
                <a:rPr lang="en-CA" sz="2400" dirty="0"/>
                <a:t> : M.O. picture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526760" y="5229200"/>
            <a:ext cx="2557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/>
              <a:t>pictures of the rest of the types on pages 332 – 334 of the textbook.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2" name="墨迹 21"/>
              <p14:cNvContentPartPr/>
              <p14:nvPr/>
            </p14:nvContentPartPr>
            <p14:xfrm>
              <a:off x="4041720" y="2539440"/>
              <a:ext cx="4608000" cy="3958920"/>
            </p14:xfrm>
          </p:contentPart>
        </mc:Choice>
        <mc:Fallback xmlns="">
          <p:pic>
            <p:nvPicPr>
              <p:cNvPr id="22" name="墨迹 2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27320" y="2530800"/>
                <a:ext cx="4634640" cy="3971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9839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6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651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MOLECULAR ORBITAL THEORY – MO theory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9071" y="1052933"/>
            <a:ext cx="82583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When we want to know the </a:t>
            </a:r>
            <a:r>
              <a:rPr lang="en-CA" sz="2400" i="1" dirty="0"/>
              <a:t>atomic</a:t>
            </a:r>
            <a:r>
              <a:rPr lang="en-CA" sz="2400" dirty="0"/>
              <a:t> orbitals, we write up an electron configuration, then draw an orbital diagram.</a:t>
            </a:r>
          </a:p>
          <a:p>
            <a:endParaRPr lang="en-CA" sz="2400" dirty="0"/>
          </a:p>
          <a:p>
            <a:r>
              <a:rPr lang="en-CA" sz="2400" dirty="0"/>
              <a:t>When we want to know the </a:t>
            </a:r>
            <a:r>
              <a:rPr lang="en-CA" sz="2400" b="1" i="1" dirty="0"/>
              <a:t>molecular</a:t>
            </a:r>
            <a:r>
              <a:rPr lang="en-CA" sz="2400" dirty="0"/>
              <a:t> orbitals, we start with the atomic orbitals of the two atoms that are bonded, and work from there.</a:t>
            </a:r>
          </a:p>
          <a:p>
            <a:endParaRPr lang="en-CA" sz="2400" dirty="0"/>
          </a:p>
          <a:p>
            <a:r>
              <a:rPr lang="en-CA" sz="2400" dirty="0"/>
              <a:t>e.g. H</a:t>
            </a:r>
            <a:r>
              <a:rPr lang="en-CA" sz="2400" baseline="-25000" dirty="0"/>
              <a:t>2</a:t>
            </a:r>
          </a:p>
        </p:txBody>
      </p:sp>
      <p:sp>
        <p:nvSpPr>
          <p:cNvPr id="86" name="SMARTInkAnnotation624"/>
          <p:cNvSpPr/>
          <p:nvPr/>
        </p:nvSpPr>
        <p:spPr>
          <a:xfrm>
            <a:off x="5295900" y="813924"/>
            <a:ext cx="171451" cy="14752"/>
          </a:xfrm>
          <a:custGeom>
            <a:avLst/>
            <a:gdLst/>
            <a:ahLst/>
            <a:cxnLst/>
            <a:rect l="0" t="0" r="0" b="0"/>
            <a:pathLst>
              <a:path w="171451" h="14752">
                <a:moveTo>
                  <a:pt x="0" y="14751"/>
                </a:moveTo>
                <a:lnTo>
                  <a:pt x="5057" y="14751"/>
                </a:lnTo>
                <a:lnTo>
                  <a:pt x="8663" y="13693"/>
                </a:lnTo>
                <a:lnTo>
                  <a:pt x="13183" y="11929"/>
                </a:lnTo>
                <a:lnTo>
                  <a:pt x="18314" y="9694"/>
                </a:lnTo>
                <a:lnTo>
                  <a:pt x="25968" y="8205"/>
                </a:lnTo>
                <a:lnTo>
                  <a:pt x="35303" y="7212"/>
                </a:lnTo>
                <a:lnTo>
                  <a:pt x="45761" y="6550"/>
                </a:lnTo>
                <a:lnTo>
                  <a:pt x="59082" y="5050"/>
                </a:lnTo>
                <a:lnTo>
                  <a:pt x="90817" y="562"/>
                </a:lnTo>
                <a:lnTo>
                  <a:pt x="107112" y="0"/>
                </a:lnTo>
                <a:lnTo>
                  <a:pt x="123266" y="684"/>
                </a:lnTo>
                <a:lnTo>
                  <a:pt x="171450" y="522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87" name="SMARTInkAnnotation625"/>
          <p:cNvSpPr/>
          <p:nvPr/>
        </p:nvSpPr>
        <p:spPr>
          <a:xfrm>
            <a:off x="5648325" y="819150"/>
            <a:ext cx="133351" cy="9526"/>
          </a:xfrm>
          <a:custGeom>
            <a:avLst/>
            <a:gdLst/>
            <a:ahLst/>
            <a:cxnLst/>
            <a:rect l="0" t="0" r="0" b="0"/>
            <a:pathLst>
              <a:path w="133351" h="9526">
                <a:moveTo>
                  <a:pt x="0" y="0"/>
                </a:moveTo>
                <a:lnTo>
                  <a:pt x="5057" y="5057"/>
                </a:lnTo>
                <a:lnTo>
                  <a:pt x="8663" y="6546"/>
                </a:lnTo>
                <a:lnTo>
                  <a:pt x="13183" y="7539"/>
                </a:lnTo>
                <a:lnTo>
                  <a:pt x="18314" y="8201"/>
                </a:lnTo>
                <a:lnTo>
                  <a:pt x="27025" y="8642"/>
                </a:lnTo>
                <a:lnTo>
                  <a:pt x="50817" y="9133"/>
                </a:lnTo>
                <a:lnTo>
                  <a:pt x="133350" y="9525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墨迹 8"/>
              <p14:cNvContentPartPr/>
              <p14:nvPr/>
            </p14:nvContentPartPr>
            <p14:xfrm>
              <a:off x="9092160" y="322920"/>
              <a:ext cx="19440" cy="7920"/>
            </p14:xfrm>
          </p:contentPart>
        </mc:Choice>
        <mc:Fallback xmlns="">
          <p:pic>
            <p:nvPicPr>
              <p:cNvPr id="9" name="墨迹 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83880" y="314640"/>
                <a:ext cx="33840" cy="2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墨迹 10"/>
              <p14:cNvContentPartPr/>
              <p14:nvPr/>
            </p14:nvContentPartPr>
            <p14:xfrm>
              <a:off x="2093760" y="3461400"/>
              <a:ext cx="6044760" cy="2495880"/>
            </p14:xfrm>
          </p:contentPart>
        </mc:Choice>
        <mc:Fallback xmlns="">
          <p:pic>
            <p:nvPicPr>
              <p:cNvPr id="11" name="墨迹 10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90520" y="3450960"/>
                <a:ext cx="6057720" cy="2514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" name="墨迹 11"/>
              <p14:cNvContentPartPr/>
              <p14:nvPr/>
            </p14:nvContentPartPr>
            <p14:xfrm>
              <a:off x="1930680" y="3854880"/>
              <a:ext cx="148320" cy="120240"/>
            </p14:xfrm>
          </p:contentPart>
        </mc:Choice>
        <mc:Fallback xmlns="">
          <p:pic>
            <p:nvPicPr>
              <p:cNvPr id="12" name="墨迹 11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20600" y="3843000"/>
                <a:ext cx="168480" cy="14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3" name="墨迹 12"/>
              <p14:cNvContentPartPr/>
              <p14:nvPr/>
            </p14:nvContentPartPr>
            <p14:xfrm>
              <a:off x="2739960" y="4192920"/>
              <a:ext cx="480240" cy="165240"/>
            </p14:xfrm>
          </p:contentPart>
        </mc:Choice>
        <mc:Fallback xmlns="">
          <p:pic>
            <p:nvPicPr>
              <p:cNvPr id="13" name="墨迹 12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732040" y="4185720"/>
                <a:ext cx="49536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4" name="墨迹 13"/>
              <p14:cNvContentPartPr/>
              <p14:nvPr/>
            </p14:nvContentPartPr>
            <p14:xfrm>
              <a:off x="1739880" y="4812840"/>
              <a:ext cx="56160" cy="231120"/>
            </p14:xfrm>
          </p:contentPart>
        </mc:Choice>
        <mc:Fallback xmlns="">
          <p:pic>
            <p:nvPicPr>
              <p:cNvPr id="14" name="墨迹 13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730520" y="4806360"/>
                <a:ext cx="68040" cy="24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5" name="墨迹 14"/>
              <p14:cNvContentPartPr/>
              <p14:nvPr/>
            </p14:nvContentPartPr>
            <p14:xfrm>
              <a:off x="2020680" y="3909960"/>
              <a:ext cx="34560" cy="1529280"/>
            </p14:xfrm>
          </p:contentPart>
        </mc:Choice>
        <mc:Fallback xmlns="">
          <p:pic>
            <p:nvPicPr>
              <p:cNvPr id="15" name="墨迹 14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2013840" y="3902400"/>
                <a:ext cx="51480" cy="1543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6" name="墨迹 15"/>
              <p14:cNvContentPartPr/>
              <p14:nvPr/>
            </p14:nvContentPartPr>
            <p14:xfrm>
              <a:off x="6143040" y="4570920"/>
              <a:ext cx="2311920" cy="890280"/>
            </p14:xfrm>
          </p:contentPart>
        </mc:Choice>
        <mc:Fallback xmlns="">
          <p:pic>
            <p:nvPicPr>
              <p:cNvPr id="16" name="墨迹 15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131520" y="4563000"/>
                <a:ext cx="2330640" cy="904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0" name="墨迹 19"/>
              <p14:cNvContentPartPr/>
              <p14:nvPr/>
            </p14:nvContentPartPr>
            <p14:xfrm>
              <a:off x="4186346" y="5113409"/>
              <a:ext cx="57240" cy="150480"/>
            </p14:xfrm>
          </p:contentPart>
        </mc:Choice>
        <mc:Fallback xmlns="">
          <p:pic>
            <p:nvPicPr>
              <p:cNvPr id="20" name="墨迹 19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181306" y="5109449"/>
                <a:ext cx="65880" cy="15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" name="墨迹 1"/>
              <p14:cNvContentPartPr/>
              <p14:nvPr/>
            </p14:nvContentPartPr>
            <p14:xfrm>
              <a:off x="1416240" y="4479480"/>
              <a:ext cx="1542600" cy="20577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407240" y="4472280"/>
                <a:ext cx="1560960" cy="2070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73203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7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651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MOLECULAR ORBITAL THEORY – MO theory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106615" y="2078850"/>
            <a:ext cx="2925325" cy="1395155"/>
            <a:chOff x="1106615" y="2078850"/>
            <a:chExt cx="2925325" cy="139515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106615" y="277005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317975" y="2078850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360396" y="347400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3581890" y="277629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1556665" y="207885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V="1">
              <a:off x="2799500" y="278280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 flipV="1">
              <a:off x="2765469" y="2088668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 flipV="1">
              <a:off x="1543975" y="2770055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6372200" y="1617185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This pattern forms any time two s-type atomic orbitals combine.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699480" y="975240"/>
              <a:ext cx="7511040" cy="502128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9040" y="968400"/>
                <a:ext cx="7528680" cy="5040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22345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8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400" y="311758"/>
            <a:ext cx="8351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>
                <a:solidFill>
                  <a:srgbClr val="FF0000"/>
                </a:solidFill>
              </a:rPr>
              <a:t>CORRECTED</a:t>
            </a:r>
            <a:r>
              <a:rPr lang="en-CA" sz="2800" dirty="0">
                <a:solidFill>
                  <a:srgbClr val="FF0000"/>
                </a:solidFill>
              </a:rPr>
              <a:t> MOLECULAR ORBITAL THEORY – MO theory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87235" y="1607701"/>
            <a:ext cx="21602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This is one pattern that can form when six p-type atomic orbitals combine </a:t>
            </a:r>
            <a:r>
              <a:rPr lang="en-CA" sz="1400" dirty="0"/>
              <a:t>(note – when you have a p subshell from each atom, you have to have six orbitals at a time!)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03919" y="834978"/>
            <a:ext cx="6373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Pattern for nitrogen molecules, and diatomic molecules containing elements in group V or left.  </a:t>
            </a:r>
            <a:r>
              <a:rPr lang="en-CA" b="1" dirty="0"/>
              <a:t>“N-type” MO.</a:t>
            </a:r>
            <a:endParaRPr lang="en-CA" sz="1400" b="1" dirty="0"/>
          </a:p>
        </p:txBody>
      </p:sp>
      <p:grpSp>
        <p:nvGrpSpPr>
          <p:cNvPr id="157" name="Group 156"/>
          <p:cNvGrpSpPr/>
          <p:nvPr/>
        </p:nvGrpSpPr>
        <p:grpSpPr>
          <a:xfrm>
            <a:off x="626400" y="1839481"/>
            <a:ext cx="5165950" cy="2010458"/>
            <a:chOff x="626400" y="1839481"/>
            <a:chExt cx="5165950" cy="2010458"/>
          </a:xfrm>
        </p:grpSpPr>
        <p:cxnSp>
          <p:nvCxnSpPr>
            <p:cNvPr id="167" name="Straight Connector 166"/>
            <p:cNvCxnSpPr/>
            <p:nvPr/>
          </p:nvCxnSpPr>
          <p:spPr>
            <a:xfrm>
              <a:off x="1754645" y="283469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>
              <a:off x="2918290" y="1839481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>
              <a:off x="3008426" y="3623784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>
              <a:off x="4229920" y="284093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flipV="1">
              <a:off x="2204695" y="2109110"/>
              <a:ext cx="472520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flipV="1">
              <a:off x="3590581" y="2847443"/>
              <a:ext cx="618259" cy="75468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flipH="1" flipV="1">
              <a:off x="3664458" y="2109110"/>
              <a:ext cx="565463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flipH="1" flipV="1">
              <a:off x="2192006" y="2834699"/>
              <a:ext cx="710234" cy="76742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>
              <a:off x="5342300" y="2844322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>
              <a:off x="4786110" y="284093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>
              <a:off x="626400" y="2839093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>
              <a:off x="1186965" y="283469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9" name="Group 178"/>
            <p:cNvGrpSpPr/>
            <p:nvPr/>
          </p:nvGrpSpPr>
          <p:grpSpPr>
            <a:xfrm>
              <a:off x="2677215" y="2109110"/>
              <a:ext cx="1006286" cy="2598"/>
              <a:chOff x="2749265" y="2491499"/>
              <a:chExt cx="1006286" cy="2598"/>
            </a:xfrm>
          </p:grpSpPr>
          <p:cxnSp>
            <p:nvCxnSpPr>
              <p:cNvPr id="187" name="Straight Connector 186"/>
              <p:cNvCxnSpPr/>
              <p:nvPr/>
            </p:nvCxnSpPr>
            <p:spPr>
              <a:xfrm>
                <a:off x="3305501" y="2491499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2749265" y="2494097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0" name="Group 179"/>
            <p:cNvGrpSpPr/>
            <p:nvPr/>
          </p:nvGrpSpPr>
          <p:grpSpPr>
            <a:xfrm>
              <a:off x="2730308" y="3847660"/>
              <a:ext cx="1006286" cy="2279"/>
              <a:chOff x="2749265" y="2794782"/>
              <a:chExt cx="1006286" cy="2279"/>
            </a:xfrm>
          </p:grpSpPr>
          <p:cxnSp>
            <p:nvCxnSpPr>
              <p:cNvPr id="185" name="Straight Connector 184"/>
              <p:cNvCxnSpPr/>
              <p:nvPr/>
            </p:nvCxnSpPr>
            <p:spPr>
              <a:xfrm>
                <a:off x="3305501" y="2797061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2749265" y="2794782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81" name="Straight Connector 180"/>
            <p:cNvCxnSpPr/>
            <p:nvPr/>
          </p:nvCxnSpPr>
          <p:spPr>
            <a:xfrm flipV="1">
              <a:off x="2222887" y="1883725"/>
              <a:ext cx="454328" cy="950972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flipV="1">
              <a:off x="3723408" y="2844322"/>
              <a:ext cx="506512" cy="95909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flipH="1" flipV="1">
              <a:off x="2204696" y="2817384"/>
              <a:ext cx="541334" cy="1030276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flipH="1" flipV="1">
              <a:off x="3664458" y="1883725"/>
              <a:ext cx="565462" cy="96371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oup 157"/>
          <p:cNvGrpSpPr/>
          <p:nvPr/>
        </p:nvGrpSpPr>
        <p:grpSpPr>
          <a:xfrm>
            <a:off x="1770788" y="4708425"/>
            <a:ext cx="2925325" cy="1395155"/>
            <a:chOff x="1106615" y="2078850"/>
            <a:chExt cx="2925325" cy="1395155"/>
          </a:xfrm>
        </p:grpSpPr>
        <p:cxnSp>
          <p:nvCxnSpPr>
            <p:cNvPr id="159" name="Straight Connector 158"/>
            <p:cNvCxnSpPr/>
            <p:nvPr/>
          </p:nvCxnSpPr>
          <p:spPr>
            <a:xfrm>
              <a:off x="1106615" y="277005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>
              <a:off x="2317975" y="2078850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>
              <a:off x="2360396" y="347400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>
              <a:off x="3581890" y="277629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 flipV="1">
              <a:off x="1556665" y="207885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 flipV="1">
              <a:off x="2799500" y="278280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flipH="1" flipV="1">
              <a:off x="2765469" y="2088668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flipH="1" flipV="1">
              <a:off x="1543975" y="2770055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126360" y="79920"/>
              <a:ext cx="8784000" cy="637740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5200" y="74160"/>
                <a:ext cx="8801280" cy="6393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16018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Picture 5" descr="Periodic Table (1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1369"/>
              <a:ext cx="9144000" cy="6635262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611560" y="620688"/>
              <a:ext cx="7056784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11560" y="5733256"/>
              <a:ext cx="7488832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051720" y="1700808"/>
              <a:ext cx="1512168" cy="792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0"/>
              <a:ext cx="9144000" cy="4766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316416" y="0"/>
              <a:ext cx="827584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95536" y="4581128"/>
              <a:ext cx="8352928" cy="1728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7686675" y="2295525"/>
              <a:ext cx="2823" cy="1"/>
            </a:xfrm>
            <a:custGeom>
              <a:avLst/>
              <a:gdLst/>
              <a:ahLst/>
              <a:cxnLst/>
              <a:rect l="0" t="0" r="0" b="0"/>
              <a:pathLst>
                <a:path w="2823" h="1">
                  <a:moveTo>
                    <a:pt x="0" y="0"/>
                  </a:moveTo>
                  <a:lnTo>
                    <a:pt x="2822" y="0"/>
                  </a:lnTo>
                  <a:close/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9</a:t>
            </a:fld>
            <a:endParaRPr lang="en-CA" dirty="0"/>
          </a:p>
        </p:txBody>
      </p:sp>
      <p:sp>
        <p:nvSpPr>
          <p:cNvPr id="16" name="Rectangle 15"/>
          <p:cNvSpPr/>
          <p:nvPr/>
        </p:nvSpPr>
        <p:spPr>
          <a:xfrm>
            <a:off x="836585" y="1313765"/>
            <a:ext cx="726380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Rectangle 16"/>
          <p:cNvSpPr/>
          <p:nvPr/>
        </p:nvSpPr>
        <p:spPr>
          <a:xfrm>
            <a:off x="3896925" y="1339520"/>
            <a:ext cx="435586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5967155" y="1898830"/>
            <a:ext cx="810090" cy="900100"/>
          </a:xfrm>
          <a:prstGeom prst="rect">
            <a:avLst/>
          </a:prstGeom>
          <a:solidFill>
            <a:srgbClr val="F5BD6B">
              <a:alpha val="60000"/>
            </a:srgbClr>
          </a:solidFill>
          <a:ln>
            <a:solidFill>
              <a:srgbClr val="F5BD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墨迹 4"/>
              <p14:cNvContentPartPr/>
              <p14:nvPr/>
            </p14:nvContentPartPr>
            <p14:xfrm>
              <a:off x="345960" y="685800"/>
              <a:ext cx="6513120" cy="2187360"/>
            </p14:xfrm>
          </p:contentPart>
        </mc:Choice>
        <mc:Fallback xmlns="">
          <p:pic>
            <p:nvPicPr>
              <p:cNvPr id="5" name="墨迹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39120" y="677880"/>
                <a:ext cx="6530040" cy="2205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42094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10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651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MOLECULAR ORBITAL THEORY – MO theory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754645" y="2834697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918290" y="1839481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008426" y="3847660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229920" y="2840937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2204695" y="2109110"/>
            <a:ext cx="472520" cy="725588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723408" y="2847443"/>
            <a:ext cx="485432" cy="754684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3664458" y="2109110"/>
            <a:ext cx="565463" cy="725588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2192006" y="2834698"/>
            <a:ext cx="554024" cy="767429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342300" y="2844322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786110" y="2840937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26400" y="2839093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186965" y="2834697"/>
            <a:ext cx="450050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2677215" y="2109110"/>
            <a:ext cx="1006286" cy="2598"/>
            <a:chOff x="2749265" y="2491499"/>
            <a:chExt cx="1006286" cy="259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305501" y="2491499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2749265" y="249409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2730308" y="3602127"/>
            <a:ext cx="1006286" cy="2598"/>
            <a:chOff x="2749265" y="2549249"/>
            <a:chExt cx="1006286" cy="2598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3305501" y="2549249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2749265" y="255184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9" name="Straight Connector 28"/>
          <p:cNvCxnSpPr/>
          <p:nvPr/>
        </p:nvCxnSpPr>
        <p:spPr>
          <a:xfrm flipV="1">
            <a:off x="2222887" y="1883725"/>
            <a:ext cx="454328" cy="950972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723408" y="2844322"/>
            <a:ext cx="506512" cy="959094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 flipV="1">
            <a:off x="2204696" y="2817384"/>
            <a:ext cx="541334" cy="1030276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 flipV="1">
            <a:off x="3664458" y="1883725"/>
            <a:ext cx="565462" cy="963717"/>
          </a:xfrm>
          <a:prstGeom prst="line">
            <a:avLst/>
          </a:prstGeom>
          <a:ln w="190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687235" y="1607701"/>
            <a:ext cx="21602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This is one pattern that can form when six p-type atomic orbitals combine </a:t>
            </a:r>
            <a:r>
              <a:rPr lang="en-CA" sz="1400" dirty="0"/>
              <a:t>(note – when you have a p subshell from each atom, you have to have six orbitals at a time!)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03919" y="834978"/>
            <a:ext cx="6373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Pattern for oxygen molecules, and diatomic molecules containing elements in group VI or right.  </a:t>
            </a:r>
            <a:r>
              <a:rPr lang="en-CA" b="1" dirty="0"/>
              <a:t>“O-type” MO.</a:t>
            </a:r>
            <a:endParaRPr lang="en-CA" sz="1400" b="1" dirty="0"/>
          </a:p>
        </p:txBody>
      </p:sp>
      <p:grpSp>
        <p:nvGrpSpPr>
          <p:cNvPr id="33" name="Group 32"/>
          <p:cNvGrpSpPr/>
          <p:nvPr/>
        </p:nvGrpSpPr>
        <p:grpSpPr>
          <a:xfrm>
            <a:off x="1770788" y="4708425"/>
            <a:ext cx="2925325" cy="1395155"/>
            <a:chOff x="1106615" y="2078850"/>
            <a:chExt cx="2925325" cy="1395155"/>
          </a:xfrm>
        </p:grpSpPr>
        <p:cxnSp>
          <p:nvCxnSpPr>
            <p:cNvPr id="35" name="Straight Connector 34"/>
            <p:cNvCxnSpPr/>
            <p:nvPr/>
          </p:nvCxnSpPr>
          <p:spPr>
            <a:xfrm>
              <a:off x="1106615" y="277005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2317975" y="2078850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2360396" y="347400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3581890" y="277629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1556665" y="207885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V="1">
              <a:off x="2799500" y="278280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flipH="1" flipV="1">
              <a:off x="2765469" y="2088668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 flipV="1">
              <a:off x="1543975" y="2770055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墨迹 6"/>
              <p14:cNvContentPartPr/>
              <p14:nvPr/>
            </p14:nvContentPartPr>
            <p14:xfrm>
              <a:off x="437040" y="1443960"/>
              <a:ext cx="3759480" cy="2572200"/>
            </p14:xfrm>
          </p:contentPart>
        </mc:Choice>
        <mc:Fallback xmlns="">
          <p:pic>
            <p:nvPicPr>
              <p:cNvPr id="7" name="墨迹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6240" y="1438560"/>
                <a:ext cx="3780720" cy="258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墨迹 8"/>
              <p14:cNvContentPartPr/>
              <p14:nvPr/>
            </p14:nvContentPartPr>
            <p14:xfrm>
              <a:off x="8333280" y="3228840"/>
              <a:ext cx="360" cy="360"/>
            </p14:xfrm>
          </p:contentPart>
        </mc:Choice>
        <mc:Fallback>
          <p:pic>
            <p:nvPicPr>
              <p:cNvPr id="9" name="墨迹 8"/>
              <p:cNvPicPr/>
              <p:nvPr/>
            </p:nvPicPr>
            <p:blipFill/>
            <p:spPr/>
          </p:pic>
        </mc:Fallback>
      </mc:AlternateContent>
    </p:spTree>
    <p:extLst>
      <p:ext uri="{BB962C8B-B14F-4D97-AF65-F5344CB8AC3E}">
        <p14:creationId xmlns:p14="http://schemas.microsoft.com/office/powerpoint/2010/main" val="1295354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11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651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MOLECULAR ORBITAL THEORY – MO theory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26400" y="1839481"/>
            <a:ext cx="5165950" cy="2008179"/>
            <a:chOff x="626400" y="1839481"/>
            <a:chExt cx="5165950" cy="2008179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754645" y="283469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918290" y="1839481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008426" y="3847660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229920" y="284093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2204695" y="2109110"/>
              <a:ext cx="472520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V="1">
              <a:off x="3723408" y="2847443"/>
              <a:ext cx="485432" cy="75468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 flipV="1">
              <a:off x="3664458" y="2109110"/>
              <a:ext cx="565463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 flipV="1">
              <a:off x="2192006" y="2834698"/>
              <a:ext cx="554024" cy="767429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42300" y="2844322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786110" y="284093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26400" y="2839093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1186965" y="2834697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oup 1"/>
            <p:cNvGrpSpPr/>
            <p:nvPr/>
          </p:nvGrpSpPr>
          <p:grpSpPr>
            <a:xfrm>
              <a:off x="2677215" y="2109110"/>
              <a:ext cx="1006286" cy="2598"/>
              <a:chOff x="2749265" y="2491499"/>
              <a:chExt cx="1006286" cy="2598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>
                <a:off x="3305501" y="2491499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2749265" y="2494097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/>
            <p:cNvGrpSpPr/>
            <p:nvPr/>
          </p:nvGrpSpPr>
          <p:grpSpPr>
            <a:xfrm>
              <a:off x="2730308" y="3602127"/>
              <a:ext cx="1006286" cy="2598"/>
              <a:chOff x="2749265" y="2549249"/>
              <a:chExt cx="1006286" cy="2598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3305501" y="2549249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2749265" y="2551847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Straight Connector 28"/>
            <p:cNvCxnSpPr/>
            <p:nvPr/>
          </p:nvCxnSpPr>
          <p:spPr>
            <a:xfrm flipV="1">
              <a:off x="2222887" y="1883725"/>
              <a:ext cx="454328" cy="950972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3723408" y="2844322"/>
              <a:ext cx="506512" cy="95909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 flipV="1">
              <a:off x="2204696" y="2817384"/>
              <a:ext cx="541334" cy="1030276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 flipV="1">
              <a:off x="3664458" y="1883725"/>
              <a:ext cx="565462" cy="96371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/>
          <p:cNvSpPr txBox="1"/>
          <p:nvPr/>
        </p:nvSpPr>
        <p:spPr>
          <a:xfrm>
            <a:off x="6687235" y="1607701"/>
            <a:ext cx="21602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This is one pattern that can form when six p-type atomic orbitals combine </a:t>
            </a:r>
            <a:r>
              <a:rPr lang="en-CA" sz="1400" dirty="0"/>
              <a:t>(note – when you have a p subshell from each atom, you have to have six orbitals at a time!)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03919" y="834978"/>
            <a:ext cx="6373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Pattern for oxygen molecules, and diatomic molecules containing elements in group VI or right.  </a:t>
            </a:r>
            <a:r>
              <a:rPr lang="en-CA" b="1" dirty="0"/>
              <a:t>“O-type” MO.</a:t>
            </a:r>
            <a:endParaRPr lang="en-CA" sz="1400" b="1" dirty="0"/>
          </a:p>
        </p:txBody>
      </p:sp>
      <p:grpSp>
        <p:nvGrpSpPr>
          <p:cNvPr id="33" name="Group 32"/>
          <p:cNvGrpSpPr/>
          <p:nvPr/>
        </p:nvGrpSpPr>
        <p:grpSpPr>
          <a:xfrm>
            <a:off x="1770788" y="4708425"/>
            <a:ext cx="2925325" cy="1395155"/>
            <a:chOff x="1106615" y="2078850"/>
            <a:chExt cx="2925325" cy="1395155"/>
          </a:xfrm>
        </p:grpSpPr>
        <p:cxnSp>
          <p:nvCxnSpPr>
            <p:cNvPr id="35" name="Straight Connector 34"/>
            <p:cNvCxnSpPr/>
            <p:nvPr/>
          </p:nvCxnSpPr>
          <p:spPr>
            <a:xfrm>
              <a:off x="1106615" y="277005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2317975" y="2078850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2360396" y="347400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3581890" y="2776295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1556665" y="207885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V="1">
              <a:off x="2799500" y="2782800"/>
              <a:ext cx="761310" cy="691205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flipH="1" flipV="1">
              <a:off x="2765469" y="2088668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 flipV="1">
              <a:off x="1543975" y="2770055"/>
              <a:ext cx="816421" cy="68138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4979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Picture 5" descr="Periodic Table (1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1369"/>
              <a:ext cx="9144000" cy="6635262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611560" y="620688"/>
              <a:ext cx="7056784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11560" y="5733256"/>
              <a:ext cx="7488832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051720" y="1700808"/>
              <a:ext cx="1512168" cy="792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0"/>
              <a:ext cx="9144000" cy="4766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316416" y="0"/>
              <a:ext cx="827584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95536" y="4581128"/>
              <a:ext cx="8352928" cy="1728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7686675" y="2295525"/>
              <a:ext cx="2823" cy="1"/>
            </a:xfrm>
            <a:custGeom>
              <a:avLst/>
              <a:gdLst/>
              <a:ahLst/>
              <a:cxnLst/>
              <a:rect l="0" t="0" r="0" b="0"/>
              <a:pathLst>
                <a:path w="2823" h="1">
                  <a:moveTo>
                    <a:pt x="0" y="0"/>
                  </a:moveTo>
                  <a:lnTo>
                    <a:pt x="2822" y="0"/>
                  </a:lnTo>
                  <a:close/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12</a:t>
            </a:fld>
            <a:endParaRPr lang="en-CA" dirty="0"/>
          </a:p>
        </p:txBody>
      </p:sp>
      <p:sp>
        <p:nvSpPr>
          <p:cNvPr id="16" name="Rectangle 15"/>
          <p:cNvSpPr/>
          <p:nvPr/>
        </p:nvSpPr>
        <p:spPr>
          <a:xfrm>
            <a:off x="836585" y="1313765"/>
            <a:ext cx="726380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Rectangle 16"/>
          <p:cNvSpPr/>
          <p:nvPr/>
        </p:nvSpPr>
        <p:spPr>
          <a:xfrm>
            <a:off x="3896925" y="1339520"/>
            <a:ext cx="435586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777245" y="1898830"/>
            <a:ext cx="1080120" cy="900100"/>
          </a:xfrm>
          <a:prstGeom prst="rect">
            <a:avLst/>
          </a:prstGeom>
          <a:solidFill>
            <a:srgbClr val="0070C0">
              <a:alpha val="43137"/>
            </a:srgb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26" name="Group 25"/>
          <p:cNvGrpSpPr/>
          <p:nvPr/>
        </p:nvGrpSpPr>
        <p:grpSpPr>
          <a:xfrm>
            <a:off x="6353684" y="609600"/>
            <a:ext cx="1066292" cy="1676401"/>
            <a:chOff x="6353684" y="609600"/>
            <a:chExt cx="1066292" cy="1676401"/>
          </a:xfrm>
        </p:grpSpPr>
        <p:sp>
          <p:nvSpPr>
            <p:cNvPr id="5" name="SMARTInkAnnotation859"/>
            <p:cNvSpPr/>
            <p:nvPr/>
          </p:nvSpPr>
          <p:spPr>
            <a:xfrm>
              <a:off x="7030774" y="2238536"/>
              <a:ext cx="62704" cy="47465"/>
            </a:xfrm>
            <a:custGeom>
              <a:avLst/>
              <a:gdLst/>
              <a:ahLst/>
              <a:cxnLst/>
              <a:rect l="0" t="0" r="0" b="0"/>
              <a:pathLst>
                <a:path w="62704" h="47465">
                  <a:moveTo>
                    <a:pt x="8201" y="28414"/>
                  </a:moveTo>
                  <a:lnTo>
                    <a:pt x="0" y="28414"/>
                  </a:lnTo>
                  <a:lnTo>
                    <a:pt x="4125" y="28414"/>
                  </a:lnTo>
                  <a:lnTo>
                    <a:pt x="6541" y="27356"/>
                  </a:lnTo>
                  <a:lnTo>
                    <a:pt x="9213" y="25592"/>
                  </a:lnTo>
                  <a:lnTo>
                    <a:pt x="12050" y="23358"/>
                  </a:lnTo>
                  <a:lnTo>
                    <a:pt x="15000" y="20810"/>
                  </a:lnTo>
                  <a:lnTo>
                    <a:pt x="18026" y="18053"/>
                  </a:lnTo>
                  <a:lnTo>
                    <a:pt x="24209" y="12167"/>
                  </a:lnTo>
                  <a:lnTo>
                    <a:pt x="30486" y="6024"/>
                  </a:lnTo>
                  <a:lnTo>
                    <a:pt x="33641" y="3962"/>
                  </a:lnTo>
                  <a:lnTo>
                    <a:pt x="36802" y="2588"/>
                  </a:lnTo>
                  <a:lnTo>
                    <a:pt x="45745" y="0"/>
                  </a:lnTo>
                  <a:lnTo>
                    <a:pt x="44872" y="1005"/>
                  </a:lnTo>
                  <a:lnTo>
                    <a:pt x="41080" y="4943"/>
                  </a:lnTo>
                  <a:lnTo>
                    <a:pt x="9791" y="36348"/>
                  </a:lnTo>
                  <a:lnTo>
                    <a:pt x="21598" y="24542"/>
                  </a:lnTo>
                  <a:lnTo>
                    <a:pt x="26658" y="21599"/>
                  </a:lnTo>
                  <a:lnTo>
                    <a:pt x="33205" y="18579"/>
                  </a:lnTo>
                  <a:lnTo>
                    <a:pt x="40746" y="15508"/>
                  </a:lnTo>
                  <a:lnTo>
                    <a:pt x="46830" y="12401"/>
                  </a:lnTo>
                  <a:lnTo>
                    <a:pt x="51946" y="9272"/>
                  </a:lnTo>
                  <a:lnTo>
                    <a:pt x="56414" y="6128"/>
                  </a:lnTo>
                  <a:lnTo>
                    <a:pt x="59393" y="5090"/>
                  </a:lnTo>
                  <a:lnTo>
                    <a:pt x="61379" y="5456"/>
                  </a:lnTo>
                  <a:lnTo>
                    <a:pt x="62703" y="6759"/>
                  </a:lnTo>
                  <a:lnTo>
                    <a:pt x="61470" y="9744"/>
                  </a:lnTo>
                  <a:lnTo>
                    <a:pt x="58530" y="13851"/>
                  </a:lnTo>
                  <a:lnTo>
                    <a:pt x="54453" y="18705"/>
                  </a:lnTo>
                  <a:lnTo>
                    <a:pt x="48561" y="24058"/>
                  </a:lnTo>
                  <a:lnTo>
                    <a:pt x="41458" y="29744"/>
                  </a:lnTo>
                  <a:lnTo>
                    <a:pt x="17726" y="4746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3" name="SMARTInkAnnotation860"/>
            <p:cNvSpPr/>
            <p:nvPr/>
          </p:nvSpPr>
          <p:spPr>
            <a:xfrm>
              <a:off x="6353684" y="1278948"/>
              <a:ext cx="323342" cy="434887"/>
            </a:xfrm>
            <a:custGeom>
              <a:avLst/>
              <a:gdLst/>
              <a:ahLst/>
              <a:cxnLst/>
              <a:rect l="0" t="0" r="0" b="0"/>
              <a:pathLst>
                <a:path w="323342" h="434887">
                  <a:moveTo>
                    <a:pt x="18541" y="321252"/>
                  </a:moveTo>
                  <a:lnTo>
                    <a:pt x="13485" y="316196"/>
                  </a:lnTo>
                  <a:lnTo>
                    <a:pt x="10937" y="314706"/>
                  </a:lnTo>
                  <a:lnTo>
                    <a:pt x="5284" y="313051"/>
                  </a:lnTo>
                  <a:lnTo>
                    <a:pt x="3353" y="311551"/>
                  </a:lnTo>
                  <a:lnTo>
                    <a:pt x="2066" y="309493"/>
                  </a:lnTo>
                  <a:lnTo>
                    <a:pt x="635" y="304384"/>
                  </a:lnTo>
                  <a:lnTo>
                    <a:pt x="0" y="298586"/>
                  </a:lnTo>
                  <a:lnTo>
                    <a:pt x="889" y="296616"/>
                  </a:lnTo>
                  <a:lnTo>
                    <a:pt x="2540" y="295303"/>
                  </a:lnTo>
                  <a:lnTo>
                    <a:pt x="4698" y="294428"/>
                  </a:lnTo>
                  <a:lnTo>
                    <a:pt x="8254" y="295961"/>
                  </a:lnTo>
                  <a:lnTo>
                    <a:pt x="17850" y="303309"/>
                  </a:lnTo>
                  <a:lnTo>
                    <a:pt x="24430" y="310348"/>
                  </a:lnTo>
                  <a:lnTo>
                    <a:pt x="31993" y="319274"/>
                  </a:lnTo>
                  <a:lnTo>
                    <a:pt x="40209" y="329459"/>
                  </a:lnTo>
                  <a:lnTo>
                    <a:pt x="49920" y="340481"/>
                  </a:lnTo>
                  <a:lnTo>
                    <a:pt x="60626" y="352063"/>
                  </a:lnTo>
                  <a:lnTo>
                    <a:pt x="93100" y="385767"/>
                  </a:lnTo>
                  <a:lnTo>
                    <a:pt x="134805" y="427961"/>
                  </a:lnTo>
                  <a:lnTo>
                    <a:pt x="138384" y="430491"/>
                  </a:lnTo>
                  <a:lnTo>
                    <a:pt x="146360" y="434053"/>
                  </a:lnTo>
                  <a:lnTo>
                    <a:pt x="146088" y="434552"/>
                  </a:lnTo>
                  <a:lnTo>
                    <a:pt x="144847" y="434886"/>
                  </a:lnTo>
                  <a:lnTo>
                    <a:pt x="137825" y="426789"/>
                  </a:lnTo>
                  <a:lnTo>
                    <a:pt x="132988" y="420185"/>
                  </a:lnTo>
                  <a:lnTo>
                    <a:pt x="128706" y="411549"/>
                  </a:lnTo>
                  <a:lnTo>
                    <a:pt x="124793" y="401558"/>
                  </a:lnTo>
                  <a:lnTo>
                    <a:pt x="121125" y="390665"/>
                  </a:lnTo>
                  <a:lnTo>
                    <a:pt x="116564" y="379169"/>
                  </a:lnTo>
                  <a:lnTo>
                    <a:pt x="111406" y="367271"/>
                  </a:lnTo>
                  <a:lnTo>
                    <a:pt x="105851" y="355107"/>
                  </a:lnTo>
                  <a:lnTo>
                    <a:pt x="103207" y="345938"/>
                  </a:lnTo>
                  <a:lnTo>
                    <a:pt x="102502" y="338768"/>
                  </a:lnTo>
                  <a:lnTo>
                    <a:pt x="103089" y="332929"/>
                  </a:lnTo>
                  <a:lnTo>
                    <a:pt x="104540" y="329037"/>
                  </a:lnTo>
                  <a:lnTo>
                    <a:pt x="106565" y="326442"/>
                  </a:lnTo>
                  <a:lnTo>
                    <a:pt x="108974" y="324712"/>
                  </a:lnTo>
                  <a:lnTo>
                    <a:pt x="112696" y="325675"/>
                  </a:lnTo>
                  <a:lnTo>
                    <a:pt x="122477" y="332390"/>
                  </a:lnTo>
                  <a:lnTo>
                    <a:pt x="129106" y="336086"/>
                  </a:lnTo>
                  <a:lnTo>
                    <a:pt x="136701" y="339608"/>
                  </a:lnTo>
                  <a:lnTo>
                    <a:pt x="144940" y="343014"/>
                  </a:lnTo>
                  <a:lnTo>
                    <a:pt x="152549" y="345285"/>
                  </a:lnTo>
                  <a:lnTo>
                    <a:pt x="159738" y="346799"/>
                  </a:lnTo>
                  <a:lnTo>
                    <a:pt x="166647" y="347809"/>
                  </a:lnTo>
                  <a:lnTo>
                    <a:pt x="173370" y="347423"/>
                  </a:lnTo>
                  <a:lnTo>
                    <a:pt x="179969" y="346108"/>
                  </a:lnTo>
                  <a:lnTo>
                    <a:pt x="186485" y="344173"/>
                  </a:lnTo>
                  <a:lnTo>
                    <a:pt x="191887" y="338649"/>
                  </a:lnTo>
                  <a:lnTo>
                    <a:pt x="196547" y="330733"/>
                  </a:lnTo>
                  <a:lnTo>
                    <a:pt x="200711" y="321223"/>
                  </a:lnTo>
                  <a:lnTo>
                    <a:pt x="203488" y="311708"/>
                  </a:lnTo>
                  <a:lnTo>
                    <a:pt x="205339" y="302189"/>
                  </a:lnTo>
                  <a:lnTo>
                    <a:pt x="206574" y="292668"/>
                  </a:lnTo>
                  <a:lnTo>
                    <a:pt x="206337" y="282088"/>
                  </a:lnTo>
                  <a:lnTo>
                    <a:pt x="205123" y="270801"/>
                  </a:lnTo>
                  <a:lnTo>
                    <a:pt x="203254" y="259043"/>
                  </a:lnTo>
                  <a:lnTo>
                    <a:pt x="200949" y="248029"/>
                  </a:lnTo>
                  <a:lnTo>
                    <a:pt x="198356" y="237512"/>
                  </a:lnTo>
                  <a:lnTo>
                    <a:pt x="195567" y="227325"/>
                  </a:lnTo>
                  <a:lnTo>
                    <a:pt x="192651" y="219476"/>
                  </a:lnTo>
                  <a:lnTo>
                    <a:pt x="186587" y="207932"/>
                  </a:lnTo>
                  <a:lnTo>
                    <a:pt x="183488" y="204430"/>
                  </a:lnTo>
                  <a:lnTo>
                    <a:pt x="180364" y="202096"/>
                  </a:lnTo>
                  <a:lnTo>
                    <a:pt x="177224" y="200540"/>
                  </a:lnTo>
                  <a:lnTo>
                    <a:pt x="175130" y="202677"/>
                  </a:lnTo>
                  <a:lnTo>
                    <a:pt x="172802" y="213519"/>
                  </a:lnTo>
                  <a:lnTo>
                    <a:pt x="172182" y="220855"/>
                  </a:lnTo>
                  <a:lnTo>
                    <a:pt x="171768" y="228921"/>
                  </a:lnTo>
                  <a:lnTo>
                    <a:pt x="171308" y="245291"/>
                  </a:lnTo>
                  <a:lnTo>
                    <a:pt x="171105" y="259622"/>
                  </a:lnTo>
                  <a:lnTo>
                    <a:pt x="173837" y="273047"/>
                  </a:lnTo>
                  <a:lnTo>
                    <a:pt x="178578" y="285011"/>
                  </a:lnTo>
                  <a:lnTo>
                    <a:pt x="187197" y="297696"/>
                  </a:lnTo>
                  <a:lnTo>
                    <a:pt x="193336" y="304786"/>
                  </a:lnTo>
                  <a:lnTo>
                    <a:pt x="196454" y="304983"/>
                  </a:lnTo>
                  <a:lnTo>
                    <a:pt x="199591" y="302997"/>
                  </a:lnTo>
                  <a:lnTo>
                    <a:pt x="202742" y="299557"/>
                  </a:lnTo>
                  <a:lnTo>
                    <a:pt x="204841" y="295147"/>
                  </a:lnTo>
                  <a:lnTo>
                    <a:pt x="207174" y="284603"/>
                  </a:lnTo>
                  <a:lnTo>
                    <a:pt x="207798" y="277769"/>
                  </a:lnTo>
                  <a:lnTo>
                    <a:pt x="208212" y="270038"/>
                  </a:lnTo>
                  <a:lnTo>
                    <a:pt x="208488" y="261710"/>
                  </a:lnTo>
                  <a:lnTo>
                    <a:pt x="207614" y="254040"/>
                  </a:lnTo>
                  <a:lnTo>
                    <a:pt x="205974" y="246811"/>
                  </a:lnTo>
                  <a:lnTo>
                    <a:pt x="200791" y="230112"/>
                  </a:lnTo>
                  <a:lnTo>
                    <a:pt x="201425" y="228742"/>
                  </a:lnTo>
                  <a:lnTo>
                    <a:pt x="202905" y="227829"/>
                  </a:lnTo>
                  <a:lnTo>
                    <a:pt x="204951" y="227220"/>
                  </a:lnTo>
                  <a:lnTo>
                    <a:pt x="207372" y="228931"/>
                  </a:lnTo>
                  <a:lnTo>
                    <a:pt x="216883" y="242511"/>
                  </a:lnTo>
                  <a:lnTo>
                    <a:pt x="218502" y="243358"/>
                  </a:lnTo>
                  <a:lnTo>
                    <a:pt x="223124" y="244299"/>
                  </a:lnTo>
                  <a:lnTo>
                    <a:pt x="225838" y="243492"/>
                  </a:lnTo>
                  <a:lnTo>
                    <a:pt x="231676" y="239772"/>
                  </a:lnTo>
                  <a:lnTo>
                    <a:pt x="233657" y="235182"/>
                  </a:lnTo>
                  <a:lnTo>
                    <a:pt x="235856" y="221616"/>
                  </a:lnTo>
                  <a:lnTo>
                    <a:pt x="236443" y="213553"/>
                  </a:lnTo>
                  <a:lnTo>
                    <a:pt x="236834" y="205002"/>
                  </a:lnTo>
                  <a:lnTo>
                    <a:pt x="237094" y="196127"/>
                  </a:lnTo>
                  <a:lnTo>
                    <a:pt x="236210" y="187035"/>
                  </a:lnTo>
                  <a:lnTo>
                    <a:pt x="234563" y="177799"/>
                  </a:lnTo>
                  <a:lnTo>
                    <a:pt x="232405" y="168467"/>
                  </a:lnTo>
                  <a:lnTo>
                    <a:pt x="230968" y="159070"/>
                  </a:lnTo>
                  <a:lnTo>
                    <a:pt x="230008" y="149631"/>
                  </a:lnTo>
                  <a:lnTo>
                    <a:pt x="228943" y="132793"/>
                  </a:lnTo>
                  <a:lnTo>
                    <a:pt x="228470" y="121781"/>
                  </a:lnTo>
                  <a:lnTo>
                    <a:pt x="229402" y="118421"/>
                  </a:lnTo>
                  <a:lnTo>
                    <a:pt x="231082" y="116182"/>
                  </a:lnTo>
                  <a:lnTo>
                    <a:pt x="236326" y="112587"/>
                  </a:lnTo>
                  <a:lnTo>
                    <a:pt x="242686" y="117740"/>
                  </a:lnTo>
                  <a:lnTo>
                    <a:pt x="251511" y="126027"/>
                  </a:lnTo>
                  <a:lnTo>
                    <a:pt x="258962" y="133238"/>
                  </a:lnTo>
                  <a:lnTo>
                    <a:pt x="262429" y="134526"/>
                  </a:lnTo>
                  <a:lnTo>
                    <a:pt x="265800" y="134326"/>
                  </a:lnTo>
                  <a:lnTo>
                    <a:pt x="269106" y="133135"/>
                  </a:lnTo>
                  <a:lnTo>
                    <a:pt x="278422" y="126167"/>
                  </a:lnTo>
                  <a:lnTo>
                    <a:pt x="283870" y="121345"/>
                  </a:lnTo>
                  <a:lnTo>
                    <a:pt x="289618" y="114956"/>
                  </a:lnTo>
                  <a:lnTo>
                    <a:pt x="295568" y="107521"/>
                  </a:lnTo>
                  <a:lnTo>
                    <a:pt x="301650" y="99390"/>
                  </a:lnTo>
                  <a:lnTo>
                    <a:pt x="305706" y="90794"/>
                  </a:lnTo>
                  <a:lnTo>
                    <a:pt x="308410" y="81888"/>
                  </a:lnTo>
                  <a:lnTo>
                    <a:pt x="310212" y="72776"/>
                  </a:lnTo>
                  <a:lnTo>
                    <a:pt x="310355" y="63526"/>
                  </a:lnTo>
                  <a:lnTo>
                    <a:pt x="309392" y="54185"/>
                  </a:lnTo>
                  <a:lnTo>
                    <a:pt x="307692" y="44782"/>
                  </a:lnTo>
                  <a:lnTo>
                    <a:pt x="305499" y="36397"/>
                  </a:lnTo>
                  <a:lnTo>
                    <a:pt x="302980" y="28690"/>
                  </a:lnTo>
                  <a:lnTo>
                    <a:pt x="297359" y="15541"/>
                  </a:lnTo>
                  <a:lnTo>
                    <a:pt x="291332" y="6169"/>
                  </a:lnTo>
                  <a:lnTo>
                    <a:pt x="288244" y="3247"/>
                  </a:lnTo>
                  <a:lnTo>
                    <a:pt x="285126" y="1299"/>
                  </a:lnTo>
                  <a:lnTo>
                    <a:pt x="281989" y="0"/>
                  </a:lnTo>
                  <a:lnTo>
                    <a:pt x="278840" y="192"/>
                  </a:lnTo>
                  <a:lnTo>
                    <a:pt x="275682" y="1379"/>
                  </a:lnTo>
                  <a:lnTo>
                    <a:pt x="272519" y="3228"/>
                  </a:lnTo>
                  <a:lnTo>
                    <a:pt x="270409" y="7636"/>
                  </a:lnTo>
                  <a:lnTo>
                    <a:pt x="268066" y="21000"/>
                  </a:lnTo>
                  <a:lnTo>
                    <a:pt x="267441" y="30068"/>
                  </a:lnTo>
                  <a:lnTo>
                    <a:pt x="267024" y="40346"/>
                  </a:lnTo>
                  <a:lnTo>
                    <a:pt x="266747" y="51431"/>
                  </a:lnTo>
                  <a:lnTo>
                    <a:pt x="268678" y="61997"/>
                  </a:lnTo>
                  <a:lnTo>
                    <a:pt x="272082" y="72215"/>
                  </a:lnTo>
                  <a:lnTo>
                    <a:pt x="276469" y="82202"/>
                  </a:lnTo>
                  <a:lnTo>
                    <a:pt x="281509" y="88861"/>
                  </a:lnTo>
                  <a:lnTo>
                    <a:pt x="286987" y="93299"/>
                  </a:lnTo>
                  <a:lnTo>
                    <a:pt x="292755" y="96259"/>
                  </a:lnTo>
                  <a:lnTo>
                    <a:pt x="297658" y="97173"/>
                  </a:lnTo>
                  <a:lnTo>
                    <a:pt x="301986" y="96724"/>
                  </a:lnTo>
                  <a:lnTo>
                    <a:pt x="305929" y="95367"/>
                  </a:lnTo>
                  <a:lnTo>
                    <a:pt x="309617" y="90229"/>
                  </a:lnTo>
                  <a:lnTo>
                    <a:pt x="313133" y="82570"/>
                  </a:lnTo>
                  <a:lnTo>
                    <a:pt x="316536" y="73231"/>
                  </a:lnTo>
                  <a:lnTo>
                    <a:pt x="318804" y="63829"/>
                  </a:lnTo>
                  <a:lnTo>
                    <a:pt x="320316" y="54387"/>
                  </a:lnTo>
                  <a:lnTo>
                    <a:pt x="323341" y="2597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5" name="SMARTInkAnnotation861"/>
            <p:cNvSpPr/>
            <p:nvPr/>
          </p:nvSpPr>
          <p:spPr>
            <a:xfrm>
              <a:off x="6582168" y="1076325"/>
              <a:ext cx="237733" cy="215983"/>
            </a:xfrm>
            <a:custGeom>
              <a:avLst/>
              <a:gdLst/>
              <a:ahLst/>
              <a:cxnLst/>
              <a:rect l="0" t="0" r="0" b="0"/>
              <a:pathLst>
                <a:path w="237733" h="215983">
                  <a:moveTo>
                    <a:pt x="9132" y="85725"/>
                  </a:moveTo>
                  <a:lnTo>
                    <a:pt x="4076" y="85725"/>
                  </a:lnTo>
                  <a:lnTo>
                    <a:pt x="2587" y="86783"/>
                  </a:lnTo>
                  <a:lnTo>
                    <a:pt x="1593" y="88547"/>
                  </a:lnTo>
                  <a:lnTo>
                    <a:pt x="931" y="90781"/>
                  </a:lnTo>
                  <a:lnTo>
                    <a:pt x="490" y="94388"/>
                  </a:lnTo>
                  <a:lnTo>
                    <a:pt x="196" y="98908"/>
                  </a:lnTo>
                  <a:lnTo>
                    <a:pt x="0" y="104039"/>
                  </a:lnTo>
                  <a:lnTo>
                    <a:pt x="1986" y="110634"/>
                  </a:lnTo>
                  <a:lnTo>
                    <a:pt x="5426" y="118206"/>
                  </a:lnTo>
                  <a:lnTo>
                    <a:pt x="14894" y="136144"/>
                  </a:lnTo>
                  <a:lnTo>
                    <a:pt x="26157" y="158228"/>
                  </a:lnTo>
                  <a:lnTo>
                    <a:pt x="34241" y="168985"/>
                  </a:lnTo>
                  <a:lnTo>
                    <a:pt x="43863" y="179332"/>
                  </a:lnTo>
                  <a:lnTo>
                    <a:pt x="54511" y="189405"/>
                  </a:lnTo>
                  <a:lnTo>
                    <a:pt x="63726" y="197178"/>
                  </a:lnTo>
                  <a:lnTo>
                    <a:pt x="71987" y="203419"/>
                  </a:lnTo>
                  <a:lnTo>
                    <a:pt x="79611" y="208637"/>
                  </a:lnTo>
                  <a:lnTo>
                    <a:pt x="87868" y="212117"/>
                  </a:lnTo>
                  <a:lnTo>
                    <a:pt x="96548" y="214436"/>
                  </a:lnTo>
                  <a:lnTo>
                    <a:pt x="105508" y="215982"/>
                  </a:lnTo>
                  <a:lnTo>
                    <a:pt x="112542" y="215955"/>
                  </a:lnTo>
                  <a:lnTo>
                    <a:pt x="118289" y="214878"/>
                  </a:lnTo>
                  <a:lnTo>
                    <a:pt x="123179" y="213102"/>
                  </a:lnTo>
                  <a:lnTo>
                    <a:pt x="127496" y="208743"/>
                  </a:lnTo>
                  <a:lnTo>
                    <a:pt x="131434" y="202662"/>
                  </a:lnTo>
                  <a:lnTo>
                    <a:pt x="135116" y="195433"/>
                  </a:lnTo>
                  <a:lnTo>
                    <a:pt x="136513" y="186380"/>
                  </a:lnTo>
                  <a:lnTo>
                    <a:pt x="136387" y="176112"/>
                  </a:lnTo>
                  <a:lnTo>
                    <a:pt x="135244" y="165033"/>
                  </a:lnTo>
                  <a:lnTo>
                    <a:pt x="133423" y="152355"/>
                  </a:lnTo>
                  <a:lnTo>
                    <a:pt x="128579" y="124158"/>
                  </a:lnTo>
                  <a:lnTo>
                    <a:pt x="125805" y="112405"/>
                  </a:lnTo>
                  <a:lnTo>
                    <a:pt x="122896" y="102454"/>
                  </a:lnTo>
                  <a:lnTo>
                    <a:pt x="119900" y="93702"/>
                  </a:lnTo>
                  <a:lnTo>
                    <a:pt x="116845" y="87868"/>
                  </a:lnTo>
                  <a:lnTo>
                    <a:pt x="113748" y="83979"/>
                  </a:lnTo>
                  <a:lnTo>
                    <a:pt x="110627" y="81386"/>
                  </a:lnTo>
                  <a:lnTo>
                    <a:pt x="108545" y="81774"/>
                  </a:lnTo>
                  <a:lnTo>
                    <a:pt x="107157" y="84149"/>
                  </a:lnTo>
                  <a:lnTo>
                    <a:pt x="106232" y="87850"/>
                  </a:lnTo>
                  <a:lnTo>
                    <a:pt x="105615" y="93491"/>
                  </a:lnTo>
                  <a:lnTo>
                    <a:pt x="105204" y="100428"/>
                  </a:lnTo>
                  <a:lnTo>
                    <a:pt x="104930" y="108227"/>
                  </a:lnTo>
                  <a:lnTo>
                    <a:pt x="105806" y="116601"/>
                  </a:lnTo>
                  <a:lnTo>
                    <a:pt x="107448" y="125359"/>
                  </a:lnTo>
                  <a:lnTo>
                    <a:pt x="109601" y="134373"/>
                  </a:lnTo>
                  <a:lnTo>
                    <a:pt x="112095" y="141440"/>
                  </a:lnTo>
                  <a:lnTo>
                    <a:pt x="114816" y="147210"/>
                  </a:lnTo>
                  <a:lnTo>
                    <a:pt x="117687" y="152115"/>
                  </a:lnTo>
                  <a:lnTo>
                    <a:pt x="120661" y="155385"/>
                  </a:lnTo>
                  <a:lnTo>
                    <a:pt x="123701" y="157565"/>
                  </a:lnTo>
                  <a:lnTo>
                    <a:pt x="126786" y="159018"/>
                  </a:lnTo>
                  <a:lnTo>
                    <a:pt x="130960" y="157871"/>
                  </a:lnTo>
                  <a:lnTo>
                    <a:pt x="135859" y="154989"/>
                  </a:lnTo>
                  <a:lnTo>
                    <a:pt x="141243" y="150951"/>
                  </a:lnTo>
                  <a:lnTo>
                    <a:pt x="145890" y="145084"/>
                  </a:lnTo>
                  <a:lnTo>
                    <a:pt x="150045" y="137998"/>
                  </a:lnTo>
                  <a:lnTo>
                    <a:pt x="153874" y="130098"/>
                  </a:lnTo>
                  <a:lnTo>
                    <a:pt x="156426" y="120599"/>
                  </a:lnTo>
                  <a:lnTo>
                    <a:pt x="158128" y="110033"/>
                  </a:lnTo>
                  <a:lnTo>
                    <a:pt x="159263" y="98755"/>
                  </a:lnTo>
                  <a:lnTo>
                    <a:pt x="158961" y="88062"/>
                  </a:lnTo>
                  <a:lnTo>
                    <a:pt x="157702" y="77758"/>
                  </a:lnTo>
                  <a:lnTo>
                    <a:pt x="155803" y="67714"/>
                  </a:lnTo>
                  <a:lnTo>
                    <a:pt x="154538" y="58901"/>
                  </a:lnTo>
                  <a:lnTo>
                    <a:pt x="153694" y="50909"/>
                  </a:lnTo>
                  <a:lnTo>
                    <a:pt x="153132" y="43464"/>
                  </a:lnTo>
                  <a:lnTo>
                    <a:pt x="152757" y="40618"/>
                  </a:lnTo>
                  <a:lnTo>
                    <a:pt x="152508" y="40837"/>
                  </a:lnTo>
                  <a:lnTo>
                    <a:pt x="152340" y="43100"/>
                  </a:lnTo>
                  <a:lnTo>
                    <a:pt x="154346" y="46725"/>
                  </a:lnTo>
                  <a:lnTo>
                    <a:pt x="157800" y="51258"/>
                  </a:lnTo>
                  <a:lnTo>
                    <a:pt x="162219" y="56397"/>
                  </a:lnTo>
                  <a:lnTo>
                    <a:pt x="166223" y="60881"/>
                  </a:lnTo>
                  <a:lnTo>
                    <a:pt x="173495" y="68686"/>
                  </a:lnTo>
                  <a:lnTo>
                    <a:pt x="177974" y="70132"/>
                  </a:lnTo>
                  <a:lnTo>
                    <a:pt x="183077" y="70038"/>
                  </a:lnTo>
                  <a:lnTo>
                    <a:pt x="188595" y="68917"/>
                  </a:lnTo>
                  <a:lnTo>
                    <a:pt x="195449" y="64995"/>
                  </a:lnTo>
                  <a:lnTo>
                    <a:pt x="203194" y="59205"/>
                  </a:lnTo>
                  <a:lnTo>
                    <a:pt x="211532" y="52170"/>
                  </a:lnTo>
                  <a:lnTo>
                    <a:pt x="218148" y="43247"/>
                  </a:lnTo>
                  <a:lnTo>
                    <a:pt x="223617" y="33064"/>
                  </a:lnTo>
                  <a:lnTo>
                    <a:pt x="237732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8" name="SMARTInkAnnotation862"/>
            <p:cNvSpPr/>
            <p:nvPr/>
          </p:nvSpPr>
          <p:spPr>
            <a:xfrm>
              <a:off x="6734175" y="752475"/>
              <a:ext cx="215317" cy="205476"/>
            </a:xfrm>
            <a:custGeom>
              <a:avLst/>
              <a:gdLst/>
              <a:ahLst/>
              <a:cxnLst/>
              <a:rect l="0" t="0" r="0" b="0"/>
              <a:pathLst>
                <a:path w="215317" h="205476">
                  <a:moveTo>
                    <a:pt x="0" y="0"/>
                  </a:moveTo>
                  <a:lnTo>
                    <a:pt x="10114" y="5057"/>
                  </a:lnTo>
                  <a:lnTo>
                    <a:pt x="15209" y="11838"/>
                  </a:lnTo>
                  <a:lnTo>
                    <a:pt x="20723" y="21650"/>
                  </a:lnTo>
                  <a:lnTo>
                    <a:pt x="26515" y="33483"/>
                  </a:lnTo>
                  <a:lnTo>
                    <a:pt x="35668" y="48781"/>
                  </a:lnTo>
                  <a:lnTo>
                    <a:pt x="47062" y="66387"/>
                  </a:lnTo>
                  <a:lnTo>
                    <a:pt x="59950" y="85533"/>
                  </a:lnTo>
                  <a:lnTo>
                    <a:pt x="72775" y="102530"/>
                  </a:lnTo>
                  <a:lnTo>
                    <a:pt x="85558" y="118095"/>
                  </a:lnTo>
                  <a:lnTo>
                    <a:pt x="98314" y="132705"/>
                  </a:lnTo>
                  <a:lnTo>
                    <a:pt x="109993" y="144562"/>
                  </a:lnTo>
                  <a:lnTo>
                    <a:pt x="120954" y="154583"/>
                  </a:lnTo>
                  <a:lnTo>
                    <a:pt x="131436" y="163380"/>
                  </a:lnTo>
                  <a:lnTo>
                    <a:pt x="138424" y="170303"/>
                  </a:lnTo>
                  <a:lnTo>
                    <a:pt x="143083" y="175977"/>
                  </a:lnTo>
                  <a:lnTo>
                    <a:pt x="146189" y="180818"/>
                  </a:lnTo>
                  <a:lnTo>
                    <a:pt x="149317" y="185104"/>
                  </a:lnTo>
                  <a:lnTo>
                    <a:pt x="152461" y="189019"/>
                  </a:lnTo>
                  <a:lnTo>
                    <a:pt x="155617" y="192688"/>
                  </a:lnTo>
                  <a:lnTo>
                    <a:pt x="155603" y="195133"/>
                  </a:lnTo>
                  <a:lnTo>
                    <a:pt x="153477" y="196764"/>
                  </a:lnTo>
                  <a:lnTo>
                    <a:pt x="149943" y="197851"/>
                  </a:lnTo>
                  <a:lnTo>
                    <a:pt x="146529" y="198576"/>
                  </a:lnTo>
                  <a:lnTo>
                    <a:pt x="139912" y="199381"/>
                  </a:lnTo>
                  <a:lnTo>
                    <a:pt x="134550" y="199595"/>
                  </a:lnTo>
                  <a:lnTo>
                    <a:pt x="120126" y="199834"/>
                  </a:lnTo>
                  <a:lnTo>
                    <a:pt x="111833" y="200956"/>
                  </a:lnTo>
                  <a:lnTo>
                    <a:pt x="103132" y="202762"/>
                  </a:lnTo>
                  <a:lnTo>
                    <a:pt x="94153" y="205025"/>
                  </a:lnTo>
                  <a:lnTo>
                    <a:pt x="86053" y="205475"/>
                  </a:lnTo>
                  <a:lnTo>
                    <a:pt x="78536" y="204717"/>
                  </a:lnTo>
                  <a:lnTo>
                    <a:pt x="71407" y="203153"/>
                  </a:lnTo>
                  <a:lnTo>
                    <a:pt x="66655" y="199994"/>
                  </a:lnTo>
                  <a:lnTo>
                    <a:pt x="63488" y="195771"/>
                  </a:lnTo>
                  <a:lnTo>
                    <a:pt x="61374" y="190839"/>
                  </a:lnTo>
                  <a:lnTo>
                    <a:pt x="61025" y="183317"/>
                  </a:lnTo>
                  <a:lnTo>
                    <a:pt x="61850" y="174070"/>
                  </a:lnTo>
                  <a:lnTo>
                    <a:pt x="70778" y="118698"/>
                  </a:lnTo>
                  <a:lnTo>
                    <a:pt x="74702" y="103474"/>
                  </a:lnTo>
                  <a:lnTo>
                    <a:pt x="79435" y="89091"/>
                  </a:lnTo>
                  <a:lnTo>
                    <a:pt x="84706" y="75269"/>
                  </a:lnTo>
                  <a:lnTo>
                    <a:pt x="89279" y="64996"/>
                  </a:lnTo>
                  <a:lnTo>
                    <a:pt x="93386" y="57089"/>
                  </a:lnTo>
                  <a:lnTo>
                    <a:pt x="97183" y="50759"/>
                  </a:lnTo>
                  <a:lnTo>
                    <a:pt x="100771" y="47598"/>
                  </a:lnTo>
                  <a:lnTo>
                    <a:pt x="104222" y="46549"/>
                  </a:lnTo>
                  <a:lnTo>
                    <a:pt x="107583" y="46907"/>
                  </a:lnTo>
                  <a:lnTo>
                    <a:pt x="110880" y="50322"/>
                  </a:lnTo>
                  <a:lnTo>
                    <a:pt x="114136" y="55773"/>
                  </a:lnTo>
                  <a:lnTo>
                    <a:pt x="117366" y="62582"/>
                  </a:lnTo>
                  <a:lnTo>
                    <a:pt x="121635" y="70296"/>
                  </a:lnTo>
                  <a:lnTo>
                    <a:pt x="126599" y="78614"/>
                  </a:lnTo>
                  <a:lnTo>
                    <a:pt x="132024" y="87334"/>
                  </a:lnTo>
                  <a:lnTo>
                    <a:pt x="137758" y="94206"/>
                  </a:lnTo>
                  <a:lnTo>
                    <a:pt x="143697" y="99846"/>
                  </a:lnTo>
                  <a:lnTo>
                    <a:pt x="149773" y="104664"/>
                  </a:lnTo>
                  <a:lnTo>
                    <a:pt x="155940" y="108934"/>
                  </a:lnTo>
                  <a:lnTo>
                    <a:pt x="162169" y="112839"/>
                  </a:lnTo>
                  <a:lnTo>
                    <a:pt x="168437" y="116501"/>
                  </a:lnTo>
                  <a:lnTo>
                    <a:pt x="174734" y="116826"/>
                  </a:lnTo>
                  <a:lnTo>
                    <a:pt x="181048" y="114926"/>
                  </a:lnTo>
                  <a:lnTo>
                    <a:pt x="187374" y="111542"/>
                  </a:lnTo>
                  <a:lnTo>
                    <a:pt x="193708" y="106111"/>
                  </a:lnTo>
                  <a:lnTo>
                    <a:pt x="200047" y="99316"/>
                  </a:lnTo>
                  <a:lnTo>
                    <a:pt x="206390" y="91611"/>
                  </a:lnTo>
                  <a:lnTo>
                    <a:pt x="210618" y="83299"/>
                  </a:lnTo>
                  <a:lnTo>
                    <a:pt x="213437" y="74582"/>
                  </a:lnTo>
                  <a:lnTo>
                    <a:pt x="215316" y="65597"/>
                  </a:lnTo>
                  <a:lnTo>
                    <a:pt x="214453" y="55373"/>
                  </a:lnTo>
                  <a:lnTo>
                    <a:pt x="211760" y="44324"/>
                  </a:lnTo>
                  <a:lnTo>
                    <a:pt x="207849" y="32724"/>
                  </a:lnTo>
                  <a:lnTo>
                    <a:pt x="201007" y="23933"/>
                  </a:lnTo>
                  <a:lnTo>
                    <a:pt x="192214" y="17013"/>
                  </a:lnTo>
                  <a:lnTo>
                    <a:pt x="182118" y="11342"/>
                  </a:lnTo>
                  <a:lnTo>
                    <a:pt x="172212" y="9678"/>
                  </a:lnTo>
                  <a:lnTo>
                    <a:pt x="162433" y="10686"/>
                  </a:lnTo>
                  <a:lnTo>
                    <a:pt x="152739" y="13474"/>
                  </a:lnTo>
                  <a:lnTo>
                    <a:pt x="143101" y="19566"/>
                  </a:lnTo>
                  <a:lnTo>
                    <a:pt x="133501" y="27861"/>
                  </a:lnTo>
                  <a:lnTo>
                    <a:pt x="104775" y="5715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9" name="SMARTInkAnnotation863"/>
            <p:cNvSpPr/>
            <p:nvPr/>
          </p:nvSpPr>
          <p:spPr>
            <a:xfrm>
              <a:off x="6934200" y="1285875"/>
              <a:ext cx="76201" cy="81678"/>
            </a:xfrm>
            <a:custGeom>
              <a:avLst/>
              <a:gdLst/>
              <a:ahLst/>
              <a:cxnLst/>
              <a:rect l="0" t="0" r="0" b="0"/>
              <a:pathLst>
                <a:path w="76201" h="81678">
                  <a:moveTo>
                    <a:pt x="0" y="0"/>
                  </a:moveTo>
                  <a:lnTo>
                    <a:pt x="0" y="5057"/>
                  </a:lnTo>
                  <a:lnTo>
                    <a:pt x="2117" y="8663"/>
                  </a:lnTo>
                  <a:lnTo>
                    <a:pt x="5645" y="13183"/>
                  </a:lnTo>
                  <a:lnTo>
                    <a:pt x="10113" y="18314"/>
                  </a:lnTo>
                  <a:lnTo>
                    <a:pt x="14150" y="25968"/>
                  </a:lnTo>
                  <a:lnTo>
                    <a:pt x="17900" y="35303"/>
                  </a:lnTo>
                  <a:lnTo>
                    <a:pt x="21458" y="45761"/>
                  </a:lnTo>
                  <a:lnTo>
                    <a:pt x="27006" y="54849"/>
                  </a:lnTo>
                  <a:lnTo>
                    <a:pt x="33879" y="63024"/>
                  </a:lnTo>
                  <a:lnTo>
                    <a:pt x="41635" y="70591"/>
                  </a:lnTo>
                  <a:lnTo>
                    <a:pt x="47866" y="75636"/>
                  </a:lnTo>
                  <a:lnTo>
                    <a:pt x="53077" y="78999"/>
                  </a:lnTo>
                  <a:lnTo>
                    <a:pt x="57610" y="81241"/>
                  </a:lnTo>
                  <a:lnTo>
                    <a:pt x="61690" y="81677"/>
                  </a:lnTo>
                  <a:lnTo>
                    <a:pt x="65468" y="80910"/>
                  </a:lnTo>
                  <a:lnTo>
                    <a:pt x="76200" y="7620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0" name="SMARTInkAnnotation864"/>
            <p:cNvSpPr/>
            <p:nvPr/>
          </p:nvSpPr>
          <p:spPr>
            <a:xfrm>
              <a:off x="6991350" y="1178836"/>
              <a:ext cx="69801" cy="92792"/>
            </a:xfrm>
            <a:custGeom>
              <a:avLst/>
              <a:gdLst/>
              <a:ahLst/>
              <a:cxnLst/>
              <a:rect l="0" t="0" r="0" b="0"/>
              <a:pathLst>
                <a:path w="69801" h="92792">
                  <a:moveTo>
                    <a:pt x="9525" y="11789"/>
                  </a:moveTo>
                  <a:lnTo>
                    <a:pt x="9525" y="51561"/>
                  </a:lnTo>
                  <a:lnTo>
                    <a:pt x="10584" y="60529"/>
                  </a:lnTo>
                  <a:lnTo>
                    <a:pt x="12347" y="69682"/>
                  </a:lnTo>
                  <a:lnTo>
                    <a:pt x="14581" y="78960"/>
                  </a:lnTo>
                  <a:lnTo>
                    <a:pt x="17129" y="85144"/>
                  </a:lnTo>
                  <a:lnTo>
                    <a:pt x="19886" y="89268"/>
                  </a:lnTo>
                  <a:lnTo>
                    <a:pt x="22783" y="92016"/>
                  </a:lnTo>
                  <a:lnTo>
                    <a:pt x="26830" y="92791"/>
                  </a:lnTo>
                  <a:lnTo>
                    <a:pt x="31645" y="92249"/>
                  </a:lnTo>
                  <a:lnTo>
                    <a:pt x="36972" y="90829"/>
                  </a:lnTo>
                  <a:lnTo>
                    <a:pt x="42639" y="86707"/>
                  </a:lnTo>
                  <a:lnTo>
                    <a:pt x="48535" y="80784"/>
                  </a:lnTo>
                  <a:lnTo>
                    <a:pt x="54582" y="73661"/>
                  </a:lnTo>
                  <a:lnTo>
                    <a:pt x="59671" y="65737"/>
                  </a:lnTo>
                  <a:lnTo>
                    <a:pt x="64122" y="57279"/>
                  </a:lnTo>
                  <a:lnTo>
                    <a:pt x="68149" y="48466"/>
                  </a:lnTo>
                  <a:lnTo>
                    <a:pt x="69775" y="39415"/>
                  </a:lnTo>
                  <a:lnTo>
                    <a:pt x="69800" y="30206"/>
                  </a:lnTo>
                  <a:lnTo>
                    <a:pt x="68759" y="20892"/>
                  </a:lnTo>
                  <a:lnTo>
                    <a:pt x="67005" y="13625"/>
                  </a:lnTo>
                  <a:lnTo>
                    <a:pt x="64778" y="7721"/>
                  </a:lnTo>
                  <a:lnTo>
                    <a:pt x="62237" y="2727"/>
                  </a:lnTo>
                  <a:lnTo>
                    <a:pt x="58424" y="456"/>
                  </a:lnTo>
                  <a:lnTo>
                    <a:pt x="53766" y="0"/>
                  </a:lnTo>
                  <a:lnTo>
                    <a:pt x="48544" y="755"/>
                  </a:lnTo>
                  <a:lnTo>
                    <a:pt x="41888" y="2316"/>
                  </a:lnTo>
                  <a:lnTo>
                    <a:pt x="34275" y="4416"/>
                  </a:lnTo>
                  <a:lnTo>
                    <a:pt x="26026" y="6874"/>
                  </a:lnTo>
                  <a:lnTo>
                    <a:pt x="19467" y="10629"/>
                  </a:lnTo>
                  <a:lnTo>
                    <a:pt x="14036" y="15249"/>
                  </a:lnTo>
                  <a:lnTo>
                    <a:pt x="0" y="3083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1" name="SMARTInkAnnotation865"/>
            <p:cNvSpPr/>
            <p:nvPr/>
          </p:nvSpPr>
          <p:spPr>
            <a:xfrm>
              <a:off x="7048500" y="1053717"/>
              <a:ext cx="85726" cy="115401"/>
            </a:xfrm>
            <a:custGeom>
              <a:avLst/>
              <a:gdLst/>
              <a:ahLst/>
              <a:cxnLst/>
              <a:rect l="0" t="0" r="0" b="0"/>
              <a:pathLst>
                <a:path w="85726" h="115401">
                  <a:moveTo>
                    <a:pt x="0" y="60708"/>
                  </a:moveTo>
                  <a:lnTo>
                    <a:pt x="5056" y="75877"/>
                  </a:lnTo>
                  <a:lnTo>
                    <a:pt x="7604" y="82462"/>
                  </a:lnTo>
                  <a:lnTo>
                    <a:pt x="10361" y="88969"/>
                  </a:lnTo>
                  <a:lnTo>
                    <a:pt x="13257" y="95424"/>
                  </a:lnTo>
                  <a:lnTo>
                    <a:pt x="15188" y="100785"/>
                  </a:lnTo>
                  <a:lnTo>
                    <a:pt x="16476" y="105418"/>
                  </a:lnTo>
                  <a:lnTo>
                    <a:pt x="17334" y="109564"/>
                  </a:lnTo>
                  <a:lnTo>
                    <a:pt x="18965" y="112329"/>
                  </a:lnTo>
                  <a:lnTo>
                    <a:pt x="21110" y="114172"/>
                  </a:lnTo>
                  <a:lnTo>
                    <a:pt x="23598" y="115400"/>
                  </a:lnTo>
                  <a:lnTo>
                    <a:pt x="25257" y="115161"/>
                  </a:lnTo>
                  <a:lnTo>
                    <a:pt x="26364" y="113944"/>
                  </a:lnTo>
                  <a:lnTo>
                    <a:pt x="27100" y="112073"/>
                  </a:lnTo>
                  <a:lnTo>
                    <a:pt x="27592" y="108710"/>
                  </a:lnTo>
                  <a:lnTo>
                    <a:pt x="27920" y="104351"/>
                  </a:lnTo>
                  <a:lnTo>
                    <a:pt x="28139" y="99328"/>
                  </a:lnTo>
                  <a:lnTo>
                    <a:pt x="27225" y="92805"/>
                  </a:lnTo>
                  <a:lnTo>
                    <a:pt x="25560" y="85281"/>
                  </a:lnTo>
                  <a:lnTo>
                    <a:pt x="23389" y="77090"/>
                  </a:lnTo>
                  <a:lnTo>
                    <a:pt x="21943" y="67396"/>
                  </a:lnTo>
                  <a:lnTo>
                    <a:pt x="20979" y="56700"/>
                  </a:lnTo>
                  <a:lnTo>
                    <a:pt x="20336" y="45336"/>
                  </a:lnTo>
                  <a:lnTo>
                    <a:pt x="19621" y="24243"/>
                  </a:lnTo>
                  <a:lnTo>
                    <a:pt x="19162" y="0"/>
                  </a:lnTo>
                  <a:lnTo>
                    <a:pt x="21241" y="128"/>
                  </a:lnTo>
                  <a:lnTo>
                    <a:pt x="24745" y="2329"/>
                  </a:lnTo>
                  <a:lnTo>
                    <a:pt x="29197" y="5914"/>
                  </a:lnTo>
                  <a:lnTo>
                    <a:pt x="33222" y="10420"/>
                  </a:lnTo>
                  <a:lnTo>
                    <a:pt x="36965" y="15541"/>
                  </a:lnTo>
                  <a:lnTo>
                    <a:pt x="40518" y="21072"/>
                  </a:lnTo>
                  <a:lnTo>
                    <a:pt x="43945" y="25817"/>
                  </a:lnTo>
                  <a:lnTo>
                    <a:pt x="47289" y="30039"/>
                  </a:lnTo>
                  <a:lnTo>
                    <a:pt x="50576" y="33912"/>
                  </a:lnTo>
                  <a:lnTo>
                    <a:pt x="54884" y="35436"/>
                  </a:lnTo>
                  <a:lnTo>
                    <a:pt x="59873" y="35393"/>
                  </a:lnTo>
                  <a:lnTo>
                    <a:pt x="65315" y="34306"/>
                  </a:lnTo>
                  <a:lnTo>
                    <a:pt x="70001" y="31465"/>
                  </a:lnTo>
                  <a:lnTo>
                    <a:pt x="74185" y="27455"/>
                  </a:lnTo>
                  <a:lnTo>
                    <a:pt x="85725" y="1308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2" name="SMARTInkAnnotation866"/>
            <p:cNvSpPr/>
            <p:nvPr/>
          </p:nvSpPr>
          <p:spPr>
            <a:xfrm>
              <a:off x="7096125" y="942975"/>
              <a:ext cx="66676" cy="63826"/>
            </a:xfrm>
            <a:custGeom>
              <a:avLst/>
              <a:gdLst/>
              <a:ahLst/>
              <a:cxnLst/>
              <a:rect l="0" t="0" r="0" b="0"/>
              <a:pathLst>
                <a:path w="66676" h="63826">
                  <a:moveTo>
                    <a:pt x="0" y="0"/>
                  </a:moveTo>
                  <a:lnTo>
                    <a:pt x="13257" y="39772"/>
                  </a:lnTo>
                  <a:lnTo>
                    <a:pt x="18364" y="46623"/>
                  </a:lnTo>
                  <a:lnTo>
                    <a:pt x="24942" y="52249"/>
                  </a:lnTo>
                  <a:lnTo>
                    <a:pt x="32503" y="57058"/>
                  </a:lnTo>
                  <a:lnTo>
                    <a:pt x="38602" y="60263"/>
                  </a:lnTo>
                  <a:lnTo>
                    <a:pt x="43727" y="62401"/>
                  </a:lnTo>
                  <a:lnTo>
                    <a:pt x="48201" y="63825"/>
                  </a:lnTo>
                  <a:lnTo>
                    <a:pt x="52243" y="63717"/>
                  </a:lnTo>
                  <a:lnTo>
                    <a:pt x="55995" y="62586"/>
                  </a:lnTo>
                  <a:lnTo>
                    <a:pt x="66675" y="5715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3" name="SMARTInkAnnotation867"/>
            <p:cNvSpPr/>
            <p:nvPr/>
          </p:nvSpPr>
          <p:spPr>
            <a:xfrm>
              <a:off x="7115175" y="714544"/>
              <a:ext cx="219076" cy="245045"/>
            </a:xfrm>
            <a:custGeom>
              <a:avLst/>
              <a:gdLst/>
              <a:ahLst/>
              <a:cxnLst/>
              <a:rect l="0" t="0" r="0" b="0"/>
              <a:pathLst>
                <a:path w="219076" h="245045">
                  <a:moveTo>
                    <a:pt x="0" y="152231"/>
                  </a:moveTo>
                  <a:lnTo>
                    <a:pt x="5056" y="147175"/>
                  </a:lnTo>
                  <a:lnTo>
                    <a:pt x="7604" y="141452"/>
                  </a:lnTo>
                  <a:lnTo>
                    <a:pt x="10361" y="133403"/>
                  </a:lnTo>
                  <a:lnTo>
                    <a:pt x="16246" y="114230"/>
                  </a:lnTo>
                  <a:lnTo>
                    <a:pt x="22390" y="95125"/>
                  </a:lnTo>
                  <a:lnTo>
                    <a:pt x="26568" y="87702"/>
                  </a:lnTo>
                  <a:lnTo>
                    <a:pt x="31471" y="81695"/>
                  </a:lnTo>
                  <a:lnTo>
                    <a:pt x="36856" y="76632"/>
                  </a:lnTo>
                  <a:lnTo>
                    <a:pt x="41504" y="73257"/>
                  </a:lnTo>
                  <a:lnTo>
                    <a:pt x="45662" y="71007"/>
                  </a:lnTo>
                  <a:lnTo>
                    <a:pt x="49491" y="69506"/>
                  </a:lnTo>
                  <a:lnTo>
                    <a:pt x="53102" y="71681"/>
                  </a:lnTo>
                  <a:lnTo>
                    <a:pt x="56568" y="76306"/>
                  </a:lnTo>
                  <a:lnTo>
                    <a:pt x="59937" y="82564"/>
                  </a:lnTo>
                  <a:lnTo>
                    <a:pt x="62183" y="89912"/>
                  </a:lnTo>
                  <a:lnTo>
                    <a:pt x="63681" y="97985"/>
                  </a:lnTo>
                  <a:lnTo>
                    <a:pt x="64679" y="106542"/>
                  </a:lnTo>
                  <a:lnTo>
                    <a:pt x="64287" y="115422"/>
                  </a:lnTo>
                  <a:lnTo>
                    <a:pt x="62966" y="124516"/>
                  </a:lnTo>
                  <a:lnTo>
                    <a:pt x="58299" y="146757"/>
                  </a:lnTo>
                  <a:lnTo>
                    <a:pt x="58974" y="148581"/>
                  </a:lnTo>
                  <a:lnTo>
                    <a:pt x="60483" y="149798"/>
                  </a:lnTo>
                  <a:lnTo>
                    <a:pt x="62547" y="150609"/>
                  </a:lnTo>
                  <a:lnTo>
                    <a:pt x="64981" y="150091"/>
                  </a:lnTo>
                  <a:lnTo>
                    <a:pt x="70508" y="146694"/>
                  </a:lnTo>
                  <a:lnTo>
                    <a:pt x="74522" y="144306"/>
                  </a:lnTo>
                  <a:lnTo>
                    <a:pt x="79315" y="141656"/>
                  </a:lnTo>
                  <a:lnTo>
                    <a:pt x="84627" y="138831"/>
                  </a:lnTo>
                  <a:lnTo>
                    <a:pt x="90285" y="136948"/>
                  </a:lnTo>
                  <a:lnTo>
                    <a:pt x="96173" y="135692"/>
                  </a:lnTo>
                  <a:lnTo>
                    <a:pt x="102215" y="134855"/>
                  </a:lnTo>
                  <a:lnTo>
                    <a:pt x="108360" y="135356"/>
                  </a:lnTo>
                  <a:lnTo>
                    <a:pt x="114574" y="136747"/>
                  </a:lnTo>
                  <a:lnTo>
                    <a:pt x="120833" y="138734"/>
                  </a:lnTo>
                  <a:lnTo>
                    <a:pt x="127122" y="142174"/>
                  </a:lnTo>
                  <a:lnTo>
                    <a:pt x="133432" y="146585"/>
                  </a:lnTo>
                  <a:lnTo>
                    <a:pt x="139754" y="151642"/>
                  </a:lnTo>
                  <a:lnTo>
                    <a:pt x="145028" y="157130"/>
                  </a:lnTo>
                  <a:lnTo>
                    <a:pt x="149602" y="162905"/>
                  </a:lnTo>
                  <a:lnTo>
                    <a:pt x="153710" y="168872"/>
                  </a:lnTo>
                  <a:lnTo>
                    <a:pt x="157507" y="174967"/>
                  </a:lnTo>
                  <a:lnTo>
                    <a:pt x="161096" y="181147"/>
                  </a:lnTo>
                  <a:lnTo>
                    <a:pt x="164547" y="187383"/>
                  </a:lnTo>
                  <a:lnTo>
                    <a:pt x="165790" y="193657"/>
                  </a:lnTo>
                  <a:lnTo>
                    <a:pt x="165560" y="199957"/>
                  </a:lnTo>
                  <a:lnTo>
                    <a:pt x="164348" y="206273"/>
                  </a:lnTo>
                  <a:lnTo>
                    <a:pt x="161423" y="212601"/>
                  </a:lnTo>
                  <a:lnTo>
                    <a:pt x="157358" y="218936"/>
                  </a:lnTo>
                  <a:lnTo>
                    <a:pt x="152530" y="225276"/>
                  </a:lnTo>
                  <a:lnTo>
                    <a:pt x="147195" y="230561"/>
                  </a:lnTo>
                  <a:lnTo>
                    <a:pt x="141522" y="235143"/>
                  </a:lnTo>
                  <a:lnTo>
                    <a:pt x="135624" y="239256"/>
                  </a:lnTo>
                  <a:lnTo>
                    <a:pt x="130632" y="241998"/>
                  </a:lnTo>
                  <a:lnTo>
                    <a:pt x="126247" y="243825"/>
                  </a:lnTo>
                  <a:lnTo>
                    <a:pt x="122265" y="245044"/>
                  </a:lnTo>
                  <a:lnTo>
                    <a:pt x="119610" y="239506"/>
                  </a:lnTo>
                  <a:lnTo>
                    <a:pt x="117840" y="229465"/>
                  </a:lnTo>
                  <a:lnTo>
                    <a:pt x="116660" y="216420"/>
                  </a:lnTo>
                  <a:lnTo>
                    <a:pt x="116932" y="201374"/>
                  </a:lnTo>
                  <a:lnTo>
                    <a:pt x="118170" y="184993"/>
                  </a:lnTo>
                  <a:lnTo>
                    <a:pt x="120056" y="167722"/>
                  </a:lnTo>
                  <a:lnTo>
                    <a:pt x="124972" y="131600"/>
                  </a:lnTo>
                  <a:lnTo>
                    <a:pt x="127765" y="113077"/>
                  </a:lnTo>
                  <a:lnTo>
                    <a:pt x="133690" y="78385"/>
                  </a:lnTo>
                  <a:lnTo>
                    <a:pt x="136752" y="61725"/>
                  </a:lnTo>
                  <a:lnTo>
                    <a:pt x="138792" y="47444"/>
                  </a:lnTo>
                  <a:lnTo>
                    <a:pt x="140153" y="34748"/>
                  </a:lnTo>
                  <a:lnTo>
                    <a:pt x="141060" y="23109"/>
                  </a:lnTo>
                  <a:lnTo>
                    <a:pt x="139549" y="14291"/>
                  </a:lnTo>
                  <a:lnTo>
                    <a:pt x="136425" y="7355"/>
                  </a:lnTo>
                  <a:lnTo>
                    <a:pt x="132225" y="1672"/>
                  </a:lnTo>
                  <a:lnTo>
                    <a:pt x="127309" y="0"/>
                  </a:lnTo>
                  <a:lnTo>
                    <a:pt x="121914" y="1002"/>
                  </a:lnTo>
                  <a:lnTo>
                    <a:pt x="116201" y="3787"/>
                  </a:lnTo>
                  <a:lnTo>
                    <a:pt x="111334" y="7760"/>
                  </a:lnTo>
                  <a:lnTo>
                    <a:pt x="107031" y="12525"/>
                  </a:lnTo>
                  <a:lnTo>
                    <a:pt x="103105" y="17819"/>
                  </a:lnTo>
                  <a:lnTo>
                    <a:pt x="99427" y="24523"/>
                  </a:lnTo>
                  <a:lnTo>
                    <a:pt x="95919" y="32167"/>
                  </a:lnTo>
                  <a:lnTo>
                    <a:pt x="92521" y="40439"/>
                  </a:lnTo>
                  <a:lnTo>
                    <a:pt x="92372" y="48069"/>
                  </a:lnTo>
                  <a:lnTo>
                    <a:pt x="94390" y="55273"/>
                  </a:lnTo>
                  <a:lnTo>
                    <a:pt x="97852" y="62193"/>
                  </a:lnTo>
                  <a:lnTo>
                    <a:pt x="102277" y="67864"/>
                  </a:lnTo>
                  <a:lnTo>
                    <a:pt x="107342" y="72703"/>
                  </a:lnTo>
                  <a:lnTo>
                    <a:pt x="112837" y="76987"/>
                  </a:lnTo>
                  <a:lnTo>
                    <a:pt x="120733" y="78785"/>
                  </a:lnTo>
                  <a:lnTo>
                    <a:pt x="130230" y="78925"/>
                  </a:lnTo>
                  <a:lnTo>
                    <a:pt x="140795" y="77961"/>
                  </a:lnTo>
                  <a:lnTo>
                    <a:pt x="152072" y="74142"/>
                  </a:lnTo>
                  <a:lnTo>
                    <a:pt x="163823" y="68422"/>
                  </a:lnTo>
                  <a:lnTo>
                    <a:pt x="175890" y="61433"/>
                  </a:lnTo>
                  <a:lnTo>
                    <a:pt x="186052" y="52541"/>
                  </a:lnTo>
                  <a:lnTo>
                    <a:pt x="194944" y="42379"/>
                  </a:lnTo>
                  <a:lnTo>
                    <a:pt x="219075" y="935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4" name="SMARTInkAnnotation868"/>
            <p:cNvSpPr/>
            <p:nvPr/>
          </p:nvSpPr>
          <p:spPr>
            <a:xfrm>
              <a:off x="7096125" y="695325"/>
              <a:ext cx="28576" cy="1"/>
            </a:xfrm>
            <a:custGeom>
              <a:avLst/>
              <a:gdLst/>
              <a:ahLst/>
              <a:cxnLst/>
              <a:rect l="0" t="0" r="0" b="0"/>
              <a:pathLst>
                <a:path w="28576" h="1">
                  <a:moveTo>
                    <a:pt x="0" y="0"/>
                  </a:moveTo>
                  <a:lnTo>
                    <a:pt x="2857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5" name="SMARTInkAnnotation869"/>
            <p:cNvSpPr/>
            <p:nvPr/>
          </p:nvSpPr>
          <p:spPr>
            <a:xfrm>
              <a:off x="7400925" y="609600"/>
              <a:ext cx="19051" cy="1"/>
            </a:xfrm>
            <a:custGeom>
              <a:avLst/>
              <a:gdLst/>
              <a:ahLst/>
              <a:cxnLst/>
              <a:rect l="0" t="0" r="0" b="0"/>
              <a:pathLst>
                <a:path w="19051" h="1">
                  <a:moveTo>
                    <a:pt x="19050" y="0"/>
                  </a:move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7" name="墨迹 26"/>
              <p14:cNvContentPartPr/>
              <p14:nvPr/>
            </p14:nvContentPartPr>
            <p14:xfrm>
              <a:off x="7471800" y="492480"/>
              <a:ext cx="1465200" cy="1626120"/>
            </p14:xfrm>
          </p:contentPart>
        </mc:Choice>
        <mc:Fallback xmlns="">
          <p:pic>
            <p:nvPicPr>
              <p:cNvPr id="27" name="墨迹 2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62440" y="485640"/>
                <a:ext cx="1485360" cy="1641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15453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13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510" y="188640"/>
            <a:ext cx="651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MOLECULAR ORBITAL THEORY – MO theory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457424" y="1839138"/>
            <a:ext cx="2037915" cy="2008179"/>
            <a:chOff x="2192006" y="1839481"/>
            <a:chExt cx="2037915" cy="2008179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2918290" y="1839481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008426" y="3847660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2204695" y="2109110"/>
              <a:ext cx="472520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V="1">
              <a:off x="3723408" y="2847443"/>
              <a:ext cx="485432" cy="75468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 flipV="1">
              <a:off x="3664458" y="2109110"/>
              <a:ext cx="565463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 flipV="1">
              <a:off x="2192006" y="2834698"/>
              <a:ext cx="554024" cy="767429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oup 1"/>
            <p:cNvGrpSpPr/>
            <p:nvPr/>
          </p:nvGrpSpPr>
          <p:grpSpPr>
            <a:xfrm>
              <a:off x="2677215" y="2109110"/>
              <a:ext cx="1006286" cy="2598"/>
              <a:chOff x="2749265" y="2491499"/>
              <a:chExt cx="1006286" cy="2598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>
                <a:off x="3305501" y="2491499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2749265" y="2494097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/>
            <p:cNvGrpSpPr/>
            <p:nvPr/>
          </p:nvGrpSpPr>
          <p:grpSpPr>
            <a:xfrm>
              <a:off x="2730308" y="3602127"/>
              <a:ext cx="1006286" cy="2598"/>
              <a:chOff x="2749265" y="2549249"/>
              <a:chExt cx="1006286" cy="2598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3305501" y="2549249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2749265" y="2551847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Straight Connector 28"/>
            <p:cNvCxnSpPr/>
            <p:nvPr/>
          </p:nvCxnSpPr>
          <p:spPr>
            <a:xfrm flipV="1">
              <a:off x="2222887" y="1883725"/>
              <a:ext cx="454328" cy="950972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3723408" y="2844322"/>
              <a:ext cx="506512" cy="95909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 flipV="1">
              <a:off x="2204696" y="2817384"/>
              <a:ext cx="541334" cy="1030276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 flipV="1">
              <a:off x="3664458" y="1883725"/>
              <a:ext cx="565462" cy="96371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/>
          <p:cNvSpPr txBox="1"/>
          <p:nvPr/>
        </p:nvSpPr>
        <p:spPr>
          <a:xfrm>
            <a:off x="403919" y="834978"/>
            <a:ext cx="637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Compare</a:t>
            </a:r>
            <a:endParaRPr lang="en-CA" sz="1400" b="1" dirty="0"/>
          </a:p>
        </p:txBody>
      </p:sp>
      <p:grpSp>
        <p:nvGrpSpPr>
          <p:cNvPr id="144" name="Group 143"/>
          <p:cNvGrpSpPr/>
          <p:nvPr/>
        </p:nvGrpSpPr>
        <p:grpSpPr>
          <a:xfrm>
            <a:off x="1331855" y="1841871"/>
            <a:ext cx="2037915" cy="2010458"/>
            <a:chOff x="2192006" y="1839481"/>
            <a:chExt cx="2037915" cy="2010458"/>
          </a:xfrm>
        </p:grpSpPr>
        <p:cxnSp>
          <p:nvCxnSpPr>
            <p:cNvPr id="146" name="Straight Connector 145"/>
            <p:cNvCxnSpPr/>
            <p:nvPr/>
          </p:nvCxnSpPr>
          <p:spPr>
            <a:xfrm>
              <a:off x="2918290" y="1839481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>
              <a:off x="3008426" y="3623784"/>
              <a:ext cx="450050" cy="0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 flipV="1">
              <a:off x="2204695" y="2109110"/>
              <a:ext cx="472520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 flipV="1">
              <a:off x="3590581" y="2847443"/>
              <a:ext cx="618259" cy="75468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 flipH="1" flipV="1">
              <a:off x="3664458" y="2109110"/>
              <a:ext cx="565463" cy="72558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 flipH="1" flipV="1">
              <a:off x="2192006" y="2834699"/>
              <a:ext cx="710234" cy="767428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7" name="Group 156"/>
            <p:cNvGrpSpPr/>
            <p:nvPr/>
          </p:nvGrpSpPr>
          <p:grpSpPr>
            <a:xfrm>
              <a:off x="2677215" y="2109110"/>
              <a:ext cx="1006286" cy="2598"/>
              <a:chOff x="2749265" y="2491499"/>
              <a:chExt cx="1006286" cy="2598"/>
            </a:xfrm>
          </p:grpSpPr>
          <p:cxnSp>
            <p:nvCxnSpPr>
              <p:cNvPr id="165" name="Straight Connector 164"/>
              <p:cNvCxnSpPr/>
              <p:nvPr/>
            </p:nvCxnSpPr>
            <p:spPr>
              <a:xfrm>
                <a:off x="3305501" y="2491499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/>
              <p:cNvCxnSpPr/>
              <p:nvPr/>
            </p:nvCxnSpPr>
            <p:spPr>
              <a:xfrm>
                <a:off x="2749265" y="2494097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8" name="Group 157"/>
            <p:cNvGrpSpPr/>
            <p:nvPr/>
          </p:nvGrpSpPr>
          <p:grpSpPr>
            <a:xfrm>
              <a:off x="2730308" y="3847660"/>
              <a:ext cx="1006286" cy="2279"/>
              <a:chOff x="2749265" y="2794782"/>
              <a:chExt cx="1006286" cy="2279"/>
            </a:xfrm>
          </p:grpSpPr>
          <p:cxnSp>
            <p:nvCxnSpPr>
              <p:cNvPr id="163" name="Straight Connector 162"/>
              <p:cNvCxnSpPr/>
              <p:nvPr/>
            </p:nvCxnSpPr>
            <p:spPr>
              <a:xfrm>
                <a:off x="3305501" y="2797061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/>
              <p:nvPr/>
            </p:nvCxnSpPr>
            <p:spPr>
              <a:xfrm>
                <a:off x="2749265" y="2794782"/>
                <a:ext cx="450050" cy="0"/>
              </a:xfrm>
              <a:prstGeom prst="line">
                <a:avLst/>
              </a:prstGeom>
              <a:ln w="5715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59" name="Straight Connector 158"/>
            <p:cNvCxnSpPr/>
            <p:nvPr/>
          </p:nvCxnSpPr>
          <p:spPr>
            <a:xfrm flipV="1">
              <a:off x="2222887" y="1883725"/>
              <a:ext cx="454328" cy="950972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flipV="1">
              <a:off x="3723408" y="2844322"/>
              <a:ext cx="506512" cy="959094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 flipH="1" flipV="1">
              <a:off x="2204696" y="2817384"/>
              <a:ext cx="541334" cy="1030276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 flipH="1" flipV="1">
              <a:off x="3664458" y="1883725"/>
              <a:ext cx="565462" cy="963717"/>
            </a:xfrm>
            <a:prstGeom prst="line">
              <a:avLst/>
            </a:prstGeom>
            <a:ln w="19050">
              <a:solidFill>
                <a:srgbClr val="00206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墨迹 7"/>
              <p14:cNvContentPartPr/>
              <p14:nvPr/>
            </p14:nvContentPartPr>
            <p14:xfrm>
              <a:off x="991080" y="826920"/>
              <a:ext cx="5734080" cy="3992040"/>
            </p14:xfrm>
          </p:contentPart>
        </mc:Choice>
        <mc:Fallback xmlns="">
          <p:pic>
            <p:nvPicPr>
              <p:cNvPr id="8" name="墨迹 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79920" y="819360"/>
                <a:ext cx="5755680" cy="401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墨迹 8"/>
              <p14:cNvContentPartPr/>
              <p14:nvPr/>
            </p14:nvContentPartPr>
            <p14:xfrm>
              <a:off x="8384760" y="3332880"/>
              <a:ext cx="210240" cy="30600"/>
            </p14:xfrm>
          </p:contentPart>
        </mc:Choice>
        <mc:Fallback>
          <p:pic>
            <p:nvPicPr>
              <p:cNvPr id="9" name="墨迹 8"/>
              <p:cNvPicPr/>
              <p:nvPr/>
            </p:nvPicPr>
            <p:blipFill/>
            <p:spPr/>
          </p:pic>
        </mc:Fallback>
      </mc:AlternateContent>
    </p:spTree>
    <p:extLst>
      <p:ext uri="{BB962C8B-B14F-4D97-AF65-F5344CB8AC3E}">
        <p14:creationId xmlns:p14="http://schemas.microsoft.com/office/powerpoint/2010/main" val="2374390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14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3918" y="188647"/>
            <a:ext cx="803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Draw and label a molecular orbital diagram for oxygen, O</a:t>
            </a:r>
            <a:r>
              <a:rPr lang="en-CA" sz="2400" baseline="-25000" dirty="0"/>
              <a:t>2</a:t>
            </a:r>
            <a:r>
              <a:rPr lang="en-CA" sz="2400" dirty="0"/>
              <a:t>.</a:t>
            </a:r>
            <a:endParaRPr lang="en-CA" sz="2400" b="1" dirty="0"/>
          </a:p>
        </p:txBody>
      </p:sp>
      <p:sp>
        <p:nvSpPr>
          <p:cNvPr id="7" name="Rectangle 6"/>
          <p:cNvSpPr/>
          <p:nvPr/>
        </p:nvSpPr>
        <p:spPr>
          <a:xfrm>
            <a:off x="250891" y="5814265"/>
            <a:ext cx="85965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CA" sz="2400" b="1" dirty="0">
                <a:solidFill>
                  <a:prstClr val="black"/>
                </a:solidFill>
              </a:rPr>
              <a:t>Give the bond order and the magnetism: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495000" y="601920"/>
              <a:ext cx="8596440" cy="48351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7080" y="595440"/>
                <a:ext cx="8615880" cy="4848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17094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15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3918" y="188647"/>
            <a:ext cx="8038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Bond orders:</a:t>
            </a:r>
          </a:p>
          <a:p>
            <a:endParaRPr lang="en-CA" sz="2400" b="1" dirty="0"/>
          </a:p>
          <a:p>
            <a:pPr>
              <a:tabLst>
                <a:tab pos="3763963" algn="ctr"/>
              </a:tabLst>
            </a:pPr>
            <a:r>
              <a:rPr lang="en-CA" sz="2400" b="1" dirty="0"/>
              <a:t>B.O. = 	# bonding electrons - # antibonding electrons</a:t>
            </a:r>
          </a:p>
          <a:p>
            <a:pPr>
              <a:tabLst>
                <a:tab pos="3763963" algn="ctr"/>
              </a:tabLst>
            </a:pPr>
            <a:r>
              <a:rPr lang="en-CA" sz="2400" b="1" dirty="0"/>
              <a:t>	2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376645" y="1358770"/>
            <a:ext cx="580564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3918" y="2573905"/>
            <a:ext cx="80385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Magnetism:</a:t>
            </a:r>
          </a:p>
          <a:p>
            <a:endParaRPr lang="en-CA" sz="2400" b="1" dirty="0"/>
          </a:p>
          <a:p>
            <a:pPr marL="2328863" indent="-2328863">
              <a:tabLst>
                <a:tab pos="2328863" algn="l"/>
                <a:tab pos="3763963" algn="ctr"/>
              </a:tabLst>
            </a:pPr>
            <a:r>
              <a:rPr lang="en-CA" sz="2400" b="1" dirty="0"/>
              <a:t>Diamagnetic:	</a:t>
            </a:r>
            <a:r>
              <a:rPr lang="en-CA" sz="2400" dirty="0"/>
              <a:t>All electrons are paired</a:t>
            </a:r>
          </a:p>
          <a:p>
            <a:pPr marL="2328863" indent="-2328863">
              <a:tabLst>
                <a:tab pos="2328863" algn="l"/>
                <a:tab pos="3763963" algn="ctr"/>
              </a:tabLst>
            </a:pPr>
            <a:r>
              <a:rPr lang="en-CA" sz="2400" dirty="0"/>
              <a:t>	The molecule is not attracted to a magnetic field</a:t>
            </a:r>
          </a:p>
          <a:p>
            <a:pPr marL="2328863" indent="-2328863">
              <a:tabLst>
                <a:tab pos="2328863" algn="l"/>
                <a:tab pos="3763963" algn="ctr"/>
              </a:tabLst>
            </a:pPr>
            <a:endParaRPr lang="en-CA" sz="2400" b="1" dirty="0"/>
          </a:p>
          <a:p>
            <a:pPr marL="2328863" indent="-2328863">
              <a:tabLst>
                <a:tab pos="2328863" algn="l"/>
                <a:tab pos="3763963" algn="ctr"/>
              </a:tabLst>
            </a:pPr>
            <a:r>
              <a:rPr lang="en-CA" sz="2400" b="1" dirty="0"/>
              <a:t>Paramagnetic:	</a:t>
            </a:r>
            <a:r>
              <a:rPr lang="en-CA" sz="2400" dirty="0"/>
              <a:t>There is at least one unpaired electron</a:t>
            </a:r>
          </a:p>
          <a:p>
            <a:pPr marL="2328863" indent="-2328863">
              <a:tabLst>
                <a:tab pos="2328863" algn="l"/>
                <a:tab pos="3763963" algn="ctr"/>
              </a:tabLst>
            </a:pPr>
            <a:r>
              <a:rPr lang="en-CA" sz="2400" dirty="0"/>
              <a:t>	The molecule is attracted to a magnetic field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35280" y="907560"/>
              <a:ext cx="7301880" cy="512208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240" y="896760"/>
                <a:ext cx="7314120" cy="5142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22022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16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3918" y="188647"/>
            <a:ext cx="803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Draw and label a molecular orbital diagram for nitrogen monoxide, NO.  Give the bond order and the magnetism:</a:t>
            </a:r>
          </a:p>
        </p:txBody>
      </p:sp>
      <p:sp>
        <p:nvSpPr>
          <p:cNvPr id="44" name="SMARTInkAnnotation207"/>
          <p:cNvSpPr/>
          <p:nvPr/>
        </p:nvSpPr>
        <p:spPr>
          <a:xfrm>
            <a:off x="1514475" y="76200"/>
            <a:ext cx="9526" cy="1"/>
          </a:xfrm>
          <a:custGeom>
            <a:avLst/>
            <a:gdLst/>
            <a:ahLst/>
            <a:cxnLst/>
            <a:rect l="0" t="0" r="0" b="0"/>
            <a:pathLst>
              <a:path w="9526" h="1">
                <a:moveTo>
                  <a:pt x="9525" y="0"/>
                </a:move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5" name="SMARTInkAnnotation208"/>
          <p:cNvSpPr/>
          <p:nvPr/>
        </p:nvSpPr>
        <p:spPr>
          <a:xfrm>
            <a:off x="1419225" y="57150"/>
            <a:ext cx="9526" cy="28576"/>
          </a:xfrm>
          <a:custGeom>
            <a:avLst/>
            <a:gdLst/>
            <a:ahLst/>
            <a:cxnLst/>
            <a:rect l="0" t="0" r="0" b="0"/>
            <a:pathLst>
              <a:path w="9526" h="28576">
                <a:moveTo>
                  <a:pt x="0" y="28575"/>
                </a:moveTo>
                <a:lnTo>
                  <a:pt x="5056" y="28575"/>
                </a:lnTo>
                <a:lnTo>
                  <a:pt x="6546" y="26458"/>
                </a:lnTo>
                <a:lnTo>
                  <a:pt x="7539" y="22931"/>
                </a:lnTo>
                <a:lnTo>
                  <a:pt x="8201" y="18462"/>
                </a:lnTo>
                <a:lnTo>
                  <a:pt x="8642" y="14425"/>
                </a:lnTo>
                <a:lnTo>
                  <a:pt x="8937" y="10675"/>
                </a:lnTo>
                <a:lnTo>
                  <a:pt x="9525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6" name="SMARTInkAnnotation209"/>
          <p:cNvSpPr/>
          <p:nvPr/>
        </p:nvSpPr>
        <p:spPr>
          <a:xfrm>
            <a:off x="1485900" y="19050"/>
            <a:ext cx="19051" cy="9526"/>
          </a:xfrm>
          <a:custGeom>
            <a:avLst/>
            <a:gdLst/>
            <a:ahLst/>
            <a:cxnLst/>
            <a:rect l="0" t="0" r="0" b="0"/>
            <a:pathLst>
              <a:path w="19051" h="9526">
                <a:moveTo>
                  <a:pt x="0" y="9525"/>
                </a:moveTo>
                <a:lnTo>
                  <a:pt x="5056" y="4469"/>
                </a:lnTo>
                <a:lnTo>
                  <a:pt x="7605" y="2979"/>
                </a:lnTo>
                <a:lnTo>
                  <a:pt x="10361" y="1986"/>
                </a:lnTo>
                <a:lnTo>
                  <a:pt x="1905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7" name="SMARTInkAnnotation210"/>
          <p:cNvSpPr/>
          <p:nvPr/>
        </p:nvSpPr>
        <p:spPr>
          <a:xfrm>
            <a:off x="1543050" y="47625"/>
            <a:ext cx="38101" cy="9526"/>
          </a:xfrm>
          <a:custGeom>
            <a:avLst/>
            <a:gdLst/>
            <a:ahLst/>
            <a:cxnLst/>
            <a:rect l="0" t="0" r="0" b="0"/>
            <a:pathLst>
              <a:path w="38101" h="9526">
                <a:moveTo>
                  <a:pt x="0" y="9525"/>
                </a:moveTo>
                <a:lnTo>
                  <a:pt x="5056" y="9525"/>
                </a:lnTo>
                <a:lnTo>
                  <a:pt x="8663" y="8467"/>
                </a:lnTo>
                <a:lnTo>
                  <a:pt x="13183" y="6703"/>
                </a:lnTo>
                <a:lnTo>
                  <a:pt x="18314" y="4469"/>
                </a:lnTo>
                <a:lnTo>
                  <a:pt x="22793" y="2979"/>
                </a:lnTo>
                <a:lnTo>
                  <a:pt x="26837" y="1986"/>
                </a:lnTo>
                <a:lnTo>
                  <a:pt x="3810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SMARTInkAnnotation211"/>
          <p:cNvSpPr/>
          <p:nvPr/>
        </p:nvSpPr>
        <p:spPr>
          <a:xfrm>
            <a:off x="1638300" y="161925"/>
            <a:ext cx="9526" cy="9526"/>
          </a:xfrm>
          <a:custGeom>
            <a:avLst/>
            <a:gdLst/>
            <a:ahLst/>
            <a:cxnLst/>
            <a:rect l="0" t="0" r="0" b="0"/>
            <a:pathLst>
              <a:path w="9526" h="9526">
                <a:moveTo>
                  <a:pt x="9525" y="9525"/>
                </a:move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168120" y="243000"/>
              <a:ext cx="8874000" cy="523152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9480" y="236160"/>
                <a:ext cx="8893800" cy="5248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3541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17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038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18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6525" y="1019644"/>
            <a:ext cx="6373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i="1" dirty="0"/>
              <a:t>Give an MO diagram for Li</a:t>
            </a:r>
            <a:r>
              <a:rPr lang="en-CA" sz="2400" i="1" baseline="-25000" dirty="0"/>
              <a:t>2 	</a:t>
            </a:r>
            <a:r>
              <a:rPr lang="en-CA" sz="2400" i="1" dirty="0"/>
              <a:t>(Li:  1s</a:t>
            </a:r>
            <a:r>
              <a:rPr lang="en-CA" sz="2400" i="1" baseline="30000" dirty="0"/>
              <a:t>2</a:t>
            </a:r>
            <a:r>
              <a:rPr lang="en-CA" sz="2400" i="1" dirty="0"/>
              <a:t> </a:t>
            </a:r>
            <a:r>
              <a:rPr lang="en-CA" sz="2400" i="1" dirty="0">
                <a:solidFill>
                  <a:srgbClr val="FF0000"/>
                </a:solidFill>
              </a:rPr>
              <a:t>2s</a:t>
            </a:r>
            <a:r>
              <a:rPr lang="en-CA" sz="2400" i="1" baseline="30000" dirty="0">
                <a:solidFill>
                  <a:srgbClr val="FF0000"/>
                </a:solidFill>
              </a:rPr>
              <a:t>1</a:t>
            </a:r>
            <a:r>
              <a:rPr lang="en-CA" sz="2400" i="1" dirty="0"/>
              <a:t>)</a:t>
            </a:r>
            <a:endParaRPr lang="en-CA" sz="2400" b="1" i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1527840" y="1405800"/>
              <a:ext cx="3696120" cy="351900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15960" y="1398240"/>
                <a:ext cx="3714480" cy="353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320826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19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6525" y="1019644"/>
            <a:ext cx="6373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Give an MO diagram for Li</a:t>
            </a:r>
            <a:r>
              <a:rPr lang="en-CA" sz="2400" baseline="-25000" dirty="0"/>
              <a:t>4</a:t>
            </a:r>
            <a:endParaRPr lang="en-CA" sz="2400" b="1" baseline="-25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1031760" y="846720"/>
              <a:ext cx="7551720" cy="459828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2760" y="835920"/>
                <a:ext cx="7572960" cy="4620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56801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20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6525" y="1019644"/>
            <a:ext cx="6373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Give an MO diagram for Li</a:t>
            </a:r>
            <a:r>
              <a:rPr lang="en-CA" sz="2400" baseline="-25000" dirty="0"/>
              <a:t>10</a:t>
            </a:r>
            <a:endParaRPr lang="en-CA" sz="2400" b="1" baseline="-25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959760" y="1022040"/>
              <a:ext cx="5898240" cy="486000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51480" y="1012680"/>
                <a:ext cx="5918760" cy="4875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720763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21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6525" y="101964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tabLst>
                <a:tab pos="3676650" algn="l"/>
              </a:tabLst>
            </a:pPr>
            <a:r>
              <a:rPr lang="en-CA" sz="2400" dirty="0"/>
              <a:t>Give an MO diagram for Li</a:t>
            </a:r>
            <a:r>
              <a:rPr lang="en-CA" sz="2400" baseline="-25000" dirty="0"/>
              <a:t>N</a:t>
            </a:r>
            <a:r>
              <a:rPr lang="en-CA" sz="2400" dirty="0"/>
              <a:t> 	(where N is a large number, like one mole…) </a:t>
            </a:r>
            <a:endParaRPr lang="en-CA" sz="24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491760" y="315360"/>
              <a:ext cx="8449560" cy="53553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1320" y="310320"/>
                <a:ext cx="8465040" cy="5365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66749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22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6525" y="1019644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tabLst>
                <a:tab pos="3676650" algn="l"/>
              </a:tabLst>
            </a:pPr>
            <a:r>
              <a:rPr lang="en-CA" sz="2400" dirty="0"/>
              <a:t>Give an MO diagram for Li</a:t>
            </a:r>
            <a:r>
              <a:rPr lang="en-CA" sz="2400" baseline="-25000" dirty="0"/>
              <a:t>N</a:t>
            </a:r>
            <a:r>
              <a:rPr lang="en-CA" sz="2400" dirty="0"/>
              <a:t> 	</a:t>
            </a:r>
            <a:endParaRPr lang="en-CA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0944" y="1435142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lnSpc>
                <a:spcPct val="300000"/>
              </a:lnSpc>
              <a:tabLst>
                <a:tab pos="3676650" algn="l"/>
              </a:tabLst>
            </a:pPr>
            <a:r>
              <a:rPr lang="en-CA" sz="2400" dirty="0">
                <a:solidFill>
                  <a:srgbClr val="004821"/>
                </a:solidFill>
              </a:rPr>
              <a:t>Valence band:</a:t>
            </a:r>
          </a:p>
          <a:p>
            <a:pPr marL="3763963" indent="-3763963">
              <a:lnSpc>
                <a:spcPct val="300000"/>
              </a:lnSpc>
              <a:tabLst>
                <a:tab pos="3676650" algn="l"/>
              </a:tabLst>
            </a:pPr>
            <a:r>
              <a:rPr lang="en-CA" sz="2400" dirty="0">
                <a:solidFill>
                  <a:srgbClr val="004821"/>
                </a:solidFill>
              </a:rPr>
              <a:t>Conduction band:</a:t>
            </a:r>
          </a:p>
          <a:p>
            <a:pPr marL="3763963" indent="-3763963">
              <a:lnSpc>
                <a:spcPct val="300000"/>
              </a:lnSpc>
              <a:tabLst>
                <a:tab pos="3676650" algn="l"/>
              </a:tabLst>
            </a:pPr>
            <a:r>
              <a:rPr lang="en-CA" sz="2400" b="1" dirty="0">
                <a:solidFill>
                  <a:srgbClr val="004821"/>
                </a:solidFill>
              </a:rPr>
              <a:t>H</a:t>
            </a:r>
            <a:r>
              <a:rPr lang="en-CA" sz="2400" dirty="0">
                <a:solidFill>
                  <a:srgbClr val="004821"/>
                </a:solidFill>
              </a:rPr>
              <a:t>ighest </a:t>
            </a:r>
            <a:r>
              <a:rPr lang="en-CA" sz="2400" b="1" dirty="0">
                <a:solidFill>
                  <a:srgbClr val="004821"/>
                </a:solidFill>
              </a:rPr>
              <a:t>O</a:t>
            </a:r>
            <a:r>
              <a:rPr lang="en-CA" sz="2400" dirty="0">
                <a:solidFill>
                  <a:srgbClr val="004821"/>
                </a:solidFill>
              </a:rPr>
              <a:t>ccupied </a:t>
            </a:r>
            <a:r>
              <a:rPr lang="en-CA" sz="2400" b="1" dirty="0">
                <a:solidFill>
                  <a:srgbClr val="004821"/>
                </a:solidFill>
              </a:rPr>
              <a:t>MO</a:t>
            </a:r>
            <a:r>
              <a:rPr lang="en-CA" sz="2400" dirty="0">
                <a:solidFill>
                  <a:srgbClr val="004821"/>
                </a:solidFill>
              </a:rPr>
              <a:t>:</a:t>
            </a:r>
          </a:p>
          <a:p>
            <a:pPr marL="3763963" indent="-3763963">
              <a:lnSpc>
                <a:spcPct val="300000"/>
              </a:lnSpc>
              <a:tabLst>
                <a:tab pos="3676650" algn="l"/>
              </a:tabLst>
            </a:pPr>
            <a:r>
              <a:rPr lang="en-CA" sz="2400" b="1" dirty="0">
                <a:solidFill>
                  <a:srgbClr val="004821"/>
                </a:solidFill>
              </a:rPr>
              <a:t>L</a:t>
            </a:r>
            <a:r>
              <a:rPr lang="en-CA" sz="2400" dirty="0">
                <a:solidFill>
                  <a:srgbClr val="004821"/>
                </a:solidFill>
              </a:rPr>
              <a:t>owest </a:t>
            </a:r>
            <a:r>
              <a:rPr lang="en-CA" sz="2400" b="1" dirty="0">
                <a:solidFill>
                  <a:srgbClr val="004821"/>
                </a:solidFill>
              </a:rPr>
              <a:t>U</a:t>
            </a:r>
            <a:r>
              <a:rPr lang="en-CA" sz="2400" dirty="0">
                <a:solidFill>
                  <a:srgbClr val="004821"/>
                </a:solidFill>
              </a:rPr>
              <a:t>noccupied </a:t>
            </a:r>
            <a:r>
              <a:rPr lang="en-CA" sz="2400" b="1" dirty="0">
                <a:solidFill>
                  <a:srgbClr val="004821"/>
                </a:solidFill>
              </a:rPr>
              <a:t>MO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390960" y="1760400"/>
              <a:ext cx="6476760" cy="37893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3400" y="1753560"/>
                <a:ext cx="6493320" cy="3805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290439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23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6525" y="1019644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tabLst>
                <a:tab pos="3676650" algn="l"/>
              </a:tabLst>
            </a:pPr>
            <a:r>
              <a:rPr lang="en-CA" sz="2400" dirty="0"/>
              <a:t>Now consider Mg</a:t>
            </a:r>
            <a:r>
              <a:rPr lang="en-CA" sz="2400" baseline="-25000" dirty="0"/>
              <a:t>2</a:t>
            </a:r>
            <a:r>
              <a:rPr lang="en-CA" sz="2400" dirty="0"/>
              <a:t> 	(</a:t>
            </a:r>
            <a:r>
              <a:rPr lang="en-CA" sz="2400" i="1" dirty="0"/>
              <a:t>Mg: 1s</a:t>
            </a:r>
            <a:r>
              <a:rPr lang="en-CA" sz="2400" i="1" baseline="30000" dirty="0"/>
              <a:t>2</a:t>
            </a:r>
            <a:r>
              <a:rPr lang="en-CA" sz="2400" i="1" dirty="0"/>
              <a:t>  2s</a:t>
            </a:r>
            <a:r>
              <a:rPr lang="en-CA" sz="2400" i="1" baseline="30000" dirty="0"/>
              <a:t>2</a:t>
            </a:r>
            <a:r>
              <a:rPr lang="en-CA" sz="2400" i="1" baseline="30000" dirty="0">
                <a:solidFill>
                  <a:srgbClr val="FF0000"/>
                </a:solidFill>
              </a:rPr>
              <a:t> </a:t>
            </a:r>
            <a:r>
              <a:rPr lang="en-CA" sz="2400" i="1" dirty="0"/>
              <a:t>2p</a:t>
            </a:r>
            <a:r>
              <a:rPr lang="en-CA" sz="2400" i="1" baseline="30000" dirty="0"/>
              <a:t>6</a:t>
            </a:r>
            <a:r>
              <a:rPr lang="en-CA" sz="2400" i="1" dirty="0"/>
              <a:t>  </a:t>
            </a:r>
            <a:r>
              <a:rPr lang="en-CA" sz="2400" i="1" dirty="0">
                <a:solidFill>
                  <a:srgbClr val="FF0000"/>
                </a:solidFill>
              </a:rPr>
              <a:t>3s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  <a:r>
              <a:rPr lang="en-CA" sz="2400" dirty="0"/>
              <a:t>)</a:t>
            </a:r>
            <a:endParaRPr lang="en-CA" sz="24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428400" y="183960"/>
              <a:ext cx="7274160" cy="502164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19400" y="173160"/>
                <a:ext cx="7288560" cy="5043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75804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24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6525" y="101964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tabLst>
                <a:tab pos="3676650" algn="l"/>
              </a:tabLst>
            </a:pPr>
            <a:r>
              <a:rPr lang="en-CA" sz="2400" dirty="0"/>
              <a:t>Now consider Mg</a:t>
            </a:r>
            <a:r>
              <a:rPr lang="en-CA" sz="2400" baseline="-25000" dirty="0"/>
              <a:t>N</a:t>
            </a:r>
            <a:r>
              <a:rPr lang="en-CA" sz="2400" dirty="0"/>
              <a:t> 	(where N is a large number, like one mole…) </a:t>
            </a:r>
            <a:endParaRPr lang="en-CA" sz="24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593280" y="3531960"/>
              <a:ext cx="3461760" cy="215280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920" y="3524400"/>
                <a:ext cx="3474360" cy="217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99699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25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958" y="138826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1836" y="891880"/>
            <a:ext cx="7560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tabLst>
                <a:tab pos="3676650" algn="l"/>
              </a:tabLst>
            </a:pPr>
            <a:r>
              <a:rPr lang="en-CA" sz="2400" dirty="0"/>
              <a:t>Non-metallic NETWORK SOLIDS:</a:t>
            </a:r>
          </a:p>
          <a:p>
            <a:pPr marL="3763963" indent="-3763963">
              <a:tabLst>
                <a:tab pos="3676650" algn="l"/>
              </a:tabLst>
            </a:pPr>
            <a:endParaRPr lang="en-CA" sz="2400" b="1" dirty="0"/>
          </a:p>
          <a:p>
            <a:pPr marL="4129088" indent="-4129088">
              <a:tabLst>
                <a:tab pos="4129088" algn="l"/>
              </a:tabLst>
            </a:pPr>
            <a:r>
              <a:rPr lang="en-CA" sz="2400" dirty="0"/>
              <a:t>e.g. Carbon – hybrid orbitals:	C: </a:t>
            </a:r>
            <a:r>
              <a:rPr lang="en-CA" sz="2400" i="1" dirty="0"/>
              <a:t>1s</a:t>
            </a:r>
            <a:r>
              <a:rPr lang="en-CA" sz="2400" i="1" baseline="30000" dirty="0"/>
              <a:t>2</a:t>
            </a:r>
            <a:r>
              <a:rPr lang="en-CA" sz="2400" i="1" dirty="0"/>
              <a:t>    </a:t>
            </a:r>
            <a:r>
              <a:rPr lang="en-CA" sz="2400" i="1" dirty="0">
                <a:solidFill>
                  <a:srgbClr val="FF0000"/>
                </a:solidFill>
              </a:rPr>
              <a:t>2s</a:t>
            </a:r>
            <a:r>
              <a:rPr lang="en-CA" sz="2400" i="1" baseline="30000" dirty="0">
                <a:solidFill>
                  <a:srgbClr val="FF0000"/>
                </a:solidFill>
              </a:rPr>
              <a:t>2      </a:t>
            </a:r>
            <a:r>
              <a:rPr lang="en-CA" sz="2400" i="1" dirty="0">
                <a:solidFill>
                  <a:srgbClr val="FF0000"/>
                </a:solidFill>
              </a:rPr>
              <a:t>2p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</a:p>
          <a:p>
            <a:pPr marL="4129088" indent="-4129088">
              <a:tabLst>
                <a:tab pos="4129088" algn="l"/>
              </a:tabLst>
            </a:pPr>
            <a:endParaRPr lang="en-CA" sz="1600" i="1" dirty="0">
              <a:solidFill>
                <a:srgbClr val="FF0000"/>
              </a:solidFill>
            </a:endParaRPr>
          </a:p>
          <a:p>
            <a:pPr marL="4129088" indent="-4129088">
              <a:tabLst>
                <a:tab pos="4129088" algn="l"/>
              </a:tabLst>
            </a:pPr>
            <a:r>
              <a:rPr lang="en-CA" sz="1600" i="1" dirty="0"/>
              <a:t>band gap ≈ 170 kJ/mol graphite</a:t>
            </a:r>
          </a:p>
          <a:p>
            <a:pPr marL="4129088" indent="-4129088">
              <a:tabLst>
                <a:tab pos="4129088" algn="l"/>
              </a:tabLst>
            </a:pPr>
            <a:r>
              <a:rPr lang="en-CA" sz="1600" i="1" dirty="0"/>
              <a:t>band gap ≈ 580 kJ/mol diamond</a:t>
            </a:r>
          </a:p>
          <a:p>
            <a:pPr marL="4129088" indent="-4129088">
              <a:tabLst>
                <a:tab pos="4129088" algn="l"/>
              </a:tabLst>
            </a:pPr>
            <a:endParaRPr lang="en-CA" sz="1600" i="1" dirty="0"/>
          </a:p>
          <a:p>
            <a:pPr marL="4129088" indent="-4129088">
              <a:tabLst>
                <a:tab pos="4129088" algn="l"/>
              </a:tabLst>
            </a:pPr>
            <a:r>
              <a:rPr lang="en-CA" sz="2400" i="1" baseline="30000" dirty="0">
                <a:solidFill>
                  <a:srgbClr val="FF0000"/>
                </a:solidFill>
              </a:rPr>
              <a:t>	</a:t>
            </a:r>
            <a:r>
              <a:rPr lang="en-CA" sz="2400" dirty="0"/>
              <a:t>C*: </a:t>
            </a:r>
            <a:r>
              <a:rPr lang="en-CA" sz="2400" i="1" dirty="0"/>
              <a:t>1s</a:t>
            </a:r>
            <a:r>
              <a:rPr lang="en-CA" sz="2400" i="1" baseline="30000" dirty="0"/>
              <a:t>2</a:t>
            </a:r>
            <a:r>
              <a:rPr lang="en-CA" sz="2400" i="1" dirty="0"/>
              <a:t>    </a:t>
            </a:r>
            <a:r>
              <a:rPr lang="en-CA" sz="2400" i="1" dirty="0">
                <a:solidFill>
                  <a:srgbClr val="FF0000"/>
                </a:solidFill>
              </a:rPr>
              <a:t>(sp</a:t>
            </a:r>
            <a:r>
              <a:rPr lang="en-CA" sz="2400" i="1" baseline="30000" dirty="0">
                <a:solidFill>
                  <a:srgbClr val="FF0000"/>
                </a:solidFill>
              </a:rPr>
              <a:t>3</a:t>
            </a:r>
            <a:r>
              <a:rPr lang="en-CA" sz="2400" i="1" dirty="0">
                <a:solidFill>
                  <a:srgbClr val="FF0000"/>
                </a:solidFill>
              </a:rPr>
              <a:t>)</a:t>
            </a:r>
            <a:r>
              <a:rPr lang="en-CA" sz="2400" i="1" baseline="30000" dirty="0">
                <a:solidFill>
                  <a:srgbClr val="FF0000"/>
                </a:solidFill>
              </a:rPr>
              <a:t>4</a:t>
            </a:r>
            <a:endParaRPr lang="en-CA" sz="2400" baseline="-25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2093760" y="895320"/>
              <a:ext cx="6373800" cy="412668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86200" y="885960"/>
                <a:ext cx="6387480" cy="4143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004959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26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1589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INTRINSIC semiconductors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1836" y="1133745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tabLst>
                <a:tab pos="3676650" algn="l"/>
              </a:tabLst>
            </a:pPr>
            <a:r>
              <a:rPr lang="en-CA" sz="2400" dirty="0"/>
              <a:t>Non-metallic NETWORK SOLIDS:</a:t>
            </a:r>
          </a:p>
          <a:p>
            <a:pPr marL="3763963" indent="-3763963">
              <a:tabLst>
                <a:tab pos="3676650" algn="l"/>
              </a:tabLst>
            </a:pPr>
            <a:endParaRPr lang="en-CA" sz="2400" b="1" dirty="0"/>
          </a:p>
          <a:p>
            <a:pPr>
              <a:tabLst>
                <a:tab pos="1077913" algn="l"/>
                <a:tab pos="3051175" algn="l"/>
                <a:tab pos="5467350" algn="l"/>
              </a:tabLst>
            </a:pPr>
            <a:r>
              <a:rPr lang="en-CA" sz="2400" dirty="0"/>
              <a:t>e.g. 	C</a:t>
            </a:r>
            <a:r>
              <a:rPr lang="en-CA" sz="2400" baseline="-25000" dirty="0"/>
              <a:t>2</a:t>
            </a:r>
            <a:r>
              <a:rPr lang="en-CA" sz="2400" dirty="0"/>
              <a:t> 	and 	C</a:t>
            </a:r>
            <a:r>
              <a:rPr lang="en-CA" sz="2400" baseline="-25000" dirty="0"/>
              <a:t>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145440" y="1515600"/>
              <a:ext cx="8239680" cy="409104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5360" y="1508040"/>
                <a:ext cx="8255880" cy="410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8" name="墨迹 7"/>
              <p14:cNvContentPartPr/>
              <p14:nvPr/>
            </p14:nvContentPartPr>
            <p14:xfrm>
              <a:off x="2259720" y="6662880"/>
              <a:ext cx="20880" cy="30600"/>
            </p14:xfrm>
          </p:contentPart>
        </mc:Choice>
        <mc:Fallback>
          <p:pic>
            <p:nvPicPr>
              <p:cNvPr id="8" name="墨迹 7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53600" y="6657120"/>
                <a:ext cx="32760" cy="41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308669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27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40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INTRINSIC semiconductors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1836" y="1133745"/>
            <a:ext cx="7560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63963" indent="-3763963">
              <a:tabLst>
                <a:tab pos="3676650" algn="l"/>
              </a:tabLst>
            </a:pPr>
            <a:r>
              <a:rPr lang="en-CA" sz="2400" dirty="0"/>
              <a:t>Non-metallic NETWORK SOLIDS:</a:t>
            </a:r>
          </a:p>
          <a:p>
            <a:pPr marL="3763963" indent="-3763963">
              <a:tabLst>
                <a:tab pos="3676650" algn="l"/>
              </a:tabLst>
            </a:pPr>
            <a:r>
              <a:rPr lang="en-CA" sz="2400" b="1" dirty="0"/>
              <a:t>				</a:t>
            </a:r>
            <a:r>
              <a:rPr lang="en-CA" sz="1600" i="1" dirty="0"/>
              <a:t>band gap ≈ 105 kJ/mol</a:t>
            </a:r>
          </a:p>
          <a:p>
            <a:pPr marL="3763963" indent="-3763963">
              <a:tabLst>
                <a:tab pos="3676650" algn="l"/>
              </a:tabLst>
            </a:pPr>
            <a:endParaRPr lang="en-CA" sz="2400" b="1" dirty="0"/>
          </a:p>
          <a:p>
            <a:pPr>
              <a:tabLst>
                <a:tab pos="895350" algn="l"/>
                <a:tab pos="3051175" algn="l"/>
                <a:tab pos="5467350" algn="l"/>
              </a:tabLst>
            </a:pPr>
            <a:r>
              <a:rPr lang="en-CA" sz="2400" dirty="0"/>
              <a:t>e.g. 	Si</a:t>
            </a:r>
            <a:r>
              <a:rPr lang="en-CA" sz="2400" baseline="-25000" dirty="0"/>
              <a:t>2</a:t>
            </a:r>
            <a:r>
              <a:rPr lang="en-CA" sz="2400" dirty="0"/>
              <a:t> 	and 	Si</a:t>
            </a:r>
            <a:r>
              <a:rPr lang="en-CA" sz="2400" baseline="-25000" dirty="0"/>
              <a:t>N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288000" y="45720"/>
              <a:ext cx="7865640" cy="52077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9000" y="37440"/>
                <a:ext cx="7883280" cy="5224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2428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28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79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EXTRINSIC semiconductors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1835" y="1223755"/>
            <a:ext cx="84638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676650" algn="l"/>
              </a:tabLst>
            </a:pPr>
            <a:r>
              <a:rPr lang="en-CA" sz="2400" dirty="0"/>
              <a:t>Doping:  Imagine taking a large number of silicon atoms, and replacing one of them with a phosphorous atom</a:t>
            </a:r>
          </a:p>
          <a:p>
            <a:pPr>
              <a:tabLst>
                <a:tab pos="3676650" algn="l"/>
              </a:tabLst>
            </a:pPr>
            <a:r>
              <a:rPr lang="en-CA" sz="2400" dirty="0"/>
              <a:t> </a:t>
            </a:r>
          </a:p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Si</a:t>
            </a:r>
            <a:r>
              <a:rPr lang="en-CA" sz="2400" baseline="-25000" dirty="0"/>
              <a:t>N</a:t>
            </a:r>
            <a:r>
              <a:rPr lang="en-CA" sz="2400" dirty="0"/>
              <a:t>As</a:t>
            </a:r>
            <a:r>
              <a:rPr lang="en-CA" sz="2400" baseline="-25000" dirty="0"/>
              <a:t>n</a:t>
            </a:r>
            <a:r>
              <a:rPr lang="en-CA" sz="2400" dirty="0"/>
              <a:t>	N is a large number	Si:</a:t>
            </a:r>
            <a:r>
              <a:rPr lang="en-CA" sz="2400" i="1" dirty="0"/>
              <a:t> [Ne]   </a:t>
            </a:r>
            <a:r>
              <a:rPr lang="en-CA" sz="2400" i="1" dirty="0">
                <a:solidFill>
                  <a:srgbClr val="FF0000"/>
                </a:solidFill>
              </a:rPr>
              <a:t>3s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  <a:r>
              <a:rPr lang="en-CA" sz="2400" i="1" dirty="0">
                <a:solidFill>
                  <a:srgbClr val="FF0000"/>
                </a:solidFill>
              </a:rPr>
              <a:t>           3p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	n&lt;&lt;N (and right now, n=1)	As:</a:t>
            </a:r>
            <a:r>
              <a:rPr lang="en-CA" sz="2400" i="1" dirty="0"/>
              <a:t> [Ar]  </a:t>
            </a:r>
            <a:r>
              <a:rPr lang="en-CA" sz="2400" i="1" dirty="0">
                <a:solidFill>
                  <a:srgbClr val="004821"/>
                </a:solidFill>
              </a:rPr>
              <a:t>4s</a:t>
            </a:r>
            <a:r>
              <a:rPr lang="en-CA" sz="2400" i="1" baseline="30000" dirty="0">
                <a:solidFill>
                  <a:srgbClr val="004821"/>
                </a:solidFill>
              </a:rPr>
              <a:t>2</a:t>
            </a:r>
            <a:r>
              <a:rPr lang="en-CA" sz="2400" i="1" dirty="0">
                <a:solidFill>
                  <a:srgbClr val="004821"/>
                </a:solidFill>
              </a:rPr>
              <a:t> </a:t>
            </a:r>
            <a:r>
              <a:rPr lang="en-CA" sz="2400" i="1" dirty="0"/>
              <a:t>3d</a:t>
            </a:r>
            <a:r>
              <a:rPr lang="en-CA" sz="2400" i="1" baseline="30000" dirty="0"/>
              <a:t>10</a:t>
            </a:r>
            <a:r>
              <a:rPr lang="en-CA" sz="2400" i="1" dirty="0">
                <a:solidFill>
                  <a:srgbClr val="004821"/>
                </a:solidFill>
              </a:rPr>
              <a:t>  4p</a:t>
            </a:r>
            <a:r>
              <a:rPr lang="en-CA" sz="2400" i="1" baseline="30000" dirty="0">
                <a:solidFill>
                  <a:srgbClr val="004821"/>
                </a:solidFill>
              </a:rPr>
              <a:t>3</a:t>
            </a:r>
          </a:p>
        </p:txBody>
      </p:sp>
      <p:sp>
        <p:nvSpPr>
          <p:cNvPr id="2" name="Rectangle 1"/>
          <p:cNvSpPr/>
          <p:nvPr/>
        </p:nvSpPr>
        <p:spPr>
          <a:xfrm>
            <a:off x="1466655" y="3532799"/>
            <a:ext cx="3372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808038" algn="l"/>
                <a:tab pos="1077913" algn="l"/>
                <a:tab pos="4754563" algn="l"/>
              </a:tabLst>
            </a:pPr>
            <a:r>
              <a:rPr lang="en-CA" i="1" dirty="0"/>
              <a:t>(i.e. the phosphorous atoms only “see” silicon, and not other P atoms, so silicon drives the behaviour.)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墨迹 6"/>
              <p14:cNvContentPartPr/>
              <p14:nvPr/>
            </p14:nvContentPartPr>
            <p14:xfrm>
              <a:off x="781920" y="936360"/>
              <a:ext cx="6442560" cy="1780560"/>
            </p14:xfrm>
          </p:contentPart>
        </mc:Choice>
        <mc:Fallback xmlns="">
          <p:pic>
            <p:nvPicPr>
              <p:cNvPr id="7" name="墨迹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72200" y="928080"/>
                <a:ext cx="6457320" cy="1798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9792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29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79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EXTRINSIC semiconductors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426" y="1043735"/>
            <a:ext cx="84638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Si</a:t>
            </a:r>
            <a:r>
              <a:rPr lang="en-CA" sz="2400" baseline="-25000" dirty="0"/>
              <a:t>N</a:t>
            </a:r>
            <a:r>
              <a:rPr lang="en-CA" sz="2400" dirty="0"/>
              <a:t>As</a:t>
            </a:r>
            <a:r>
              <a:rPr lang="en-CA" sz="2400" baseline="-25000" dirty="0"/>
              <a:t>n</a:t>
            </a:r>
            <a:r>
              <a:rPr lang="en-CA" sz="2400" dirty="0"/>
              <a:t>	N is a large number	Si:</a:t>
            </a:r>
            <a:r>
              <a:rPr lang="en-CA" sz="2400" i="1" dirty="0"/>
              <a:t> [Ne]    </a:t>
            </a:r>
            <a:r>
              <a:rPr lang="en-CA" sz="2400" i="1" dirty="0">
                <a:solidFill>
                  <a:srgbClr val="FF0000"/>
                </a:solidFill>
              </a:rPr>
              <a:t>3s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  <a:r>
              <a:rPr lang="en-CA" sz="2400" i="1" dirty="0">
                <a:solidFill>
                  <a:srgbClr val="FF0000"/>
                </a:solidFill>
              </a:rPr>
              <a:t>           3p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	n&lt;&lt;N (and right now, n=1)	 As:</a:t>
            </a:r>
            <a:r>
              <a:rPr lang="en-CA" sz="2400" i="1" dirty="0"/>
              <a:t> [Ar]  </a:t>
            </a:r>
            <a:r>
              <a:rPr lang="en-CA" sz="2400" i="1" dirty="0">
                <a:solidFill>
                  <a:srgbClr val="004821"/>
                </a:solidFill>
              </a:rPr>
              <a:t>4s</a:t>
            </a:r>
            <a:r>
              <a:rPr lang="en-CA" sz="2400" i="1" baseline="30000" dirty="0">
                <a:solidFill>
                  <a:srgbClr val="004821"/>
                </a:solidFill>
              </a:rPr>
              <a:t>2</a:t>
            </a:r>
            <a:r>
              <a:rPr lang="en-CA" sz="2400" i="1" dirty="0">
                <a:solidFill>
                  <a:srgbClr val="004821"/>
                </a:solidFill>
              </a:rPr>
              <a:t> </a:t>
            </a:r>
            <a:r>
              <a:rPr lang="en-CA" sz="2400" i="1" dirty="0"/>
              <a:t>3d</a:t>
            </a:r>
            <a:r>
              <a:rPr lang="en-CA" sz="2400" i="1" baseline="30000" dirty="0"/>
              <a:t>10</a:t>
            </a:r>
            <a:r>
              <a:rPr lang="en-CA" sz="2400" i="1" dirty="0">
                <a:solidFill>
                  <a:srgbClr val="004821"/>
                </a:solidFill>
              </a:rPr>
              <a:t>  4p</a:t>
            </a:r>
            <a:r>
              <a:rPr lang="en-CA" sz="2400" i="1" baseline="30000" dirty="0">
                <a:solidFill>
                  <a:srgbClr val="004821"/>
                </a:solidFill>
              </a:rPr>
              <a:t>3</a:t>
            </a:r>
            <a:endParaRPr lang="en-CA" sz="2400" dirty="0">
              <a:solidFill>
                <a:srgbClr val="004821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140040" y="901080"/>
              <a:ext cx="6193080" cy="447984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1040" y="893520"/>
                <a:ext cx="6214680" cy="4496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909574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30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79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EXTRINSIC semiconductors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774360" y="945720"/>
              <a:ext cx="7583040" cy="376956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67160" y="935640"/>
                <a:ext cx="7601400" cy="3784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394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31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79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EXTRINSIC semiconductors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427" y="1043735"/>
            <a:ext cx="82960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Compare the conductivity:</a:t>
            </a:r>
          </a:p>
          <a:p>
            <a:pPr>
              <a:tabLst>
                <a:tab pos="1077913" algn="l"/>
                <a:tab pos="4754563" algn="l"/>
              </a:tabLst>
            </a:pPr>
            <a:endParaRPr lang="en-CA" sz="800" dirty="0"/>
          </a:p>
          <a:p>
            <a:pPr>
              <a:tabLst>
                <a:tab pos="182563" algn="l"/>
                <a:tab pos="1250950" algn="l"/>
                <a:tab pos="6102350" algn="l"/>
              </a:tabLst>
            </a:pPr>
            <a:r>
              <a:rPr lang="en-CA" sz="2400" dirty="0"/>
              <a:t>	Si</a:t>
            </a:r>
            <a:r>
              <a:rPr lang="en-CA" sz="2400" baseline="-25000" dirty="0"/>
              <a:t>N</a:t>
            </a:r>
            <a:r>
              <a:rPr lang="en-CA" sz="2400" dirty="0"/>
              <a:t>As</a:t>
            </a:r>
            <a:r>
              <a:rPr lang="en-CA" sz="2400" baseline="-25000" dirty="0"/>
              <a:t>n</a:t>
            </a:r>
            <a:r>
              <a:rPr lang="en-CA" sz="2400" dirty="0"/>
              <a:t>	</a:t>
            </a:r>
            <a:r>
              <a:rPr lang="en-CA" sz="2000" dirty="0"/>
              <a:t>N is a large number</a:t>
            </a:r>
            <a:r>
              <a:rPr lang="en-CA" sz="2400" dirty="0"/>
              <a:t>	Li</a:t>
            </a:r>
            <a:r>
              <a:rPr lang="en-CA" sz="2400" baseline="-25000" dirty="0"/>
              <a:t>N</a:t>
            </a:r>
            <a:endParaRPr lang="en-CA" sz="2400" dirty="0"/>
          </a:p>
          <a:p>
            <a:pPr>
              <a:tabLst>
                <a:tab pos="1250950" algn="l"/>
                <a:tab pos="4754563" algn="l"/>
              </a:tabLst>
            </a:pPr>
            <a:r>
              <a:rPr lang="en-CA" sz="2400" dirty="0"/>
              <a:t>	</a:t>
            </a:r>
            <a:r>
              <a:rPr lang="en-CA" sz="2000" dirty="0"/>
              <a:t>n&lt;&lt;N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889200" y="888840"/>
              <a:ext cx="8085240" cy="538272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9480" y="881280"/>
                <a:ext cx="8102160" cy="5395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831340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32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79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EXTRINSIC semiconductors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426" y="1043735"/>
            <a:ext cx="84638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Si</a:t>
            </a:r>
            <a:r>
              <a:rPr lang="en-CA" sz="2400" baseline="-25000" dirty="0"/>
              <a:t>N</a:t>
            </a:r>
            <a:r>
              <a:rPr lang="en-CA" sz="2400" dirty="0"/>
              <a:t>Ga</a:t>
            </a:r>
            <a:r>
              <a:rPr lang="en-CA" sz="2400" baseline="-25000" dirty="0"/>
              <a:t>n</a:t>
            </a:r>
            <a:r>
              <a:rPr lang="en-CA" sz="2400" dirty="0"/>
              <a:t>	N is a large number	Si:</a:t>
            </a:r>
            <a:r>
              <a:rPr lang="en-CA" sz="2400" i="1" dirty="0"/>
              <a:t> [Ne]   </a:t>
            </a:r>
            <a:r>
              <a:rPr lang="en-CA" sz="2400" i="1" dirty="0">
                <a:solidFill>
                  <a:srgbClr val="FF0000"/>
                </a:solidFill>
              </a:rPr>
              <a:t>3s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  <a:r>
              <a:rPr lang="en-CA" sz="2400" i="1" dirty="0">
                <a:solidFill>
                  <a:srgbClr val="FF0000"/>
                </a:solidFill>
              </a:rPr>
              <a:t>          3p</a:t>
            </a:r>
            <a:r>
              <a:rPr lang="en-CA" sz="2400" i="1" baseline="30000" dirty="0">
                <a:solidFill>
                  <a:srgbClr val="FF0000"/>
                </a:solidFill>
              </a:rPr>
              <a:t>2</a:t>
            </a: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	n&lt;&lt;N (and right now, n=1)	Ga:</a:t>
            </a:r>
            <a:r>
              <a:rPr lang="en-CA" sz="2400" i="1" dirty="0"/>
              <a:t> [Ar]</a:t>
            </a:r>
            <a:r>
              <a:rPr lang="en-CA" sz="2400" i="1" baseline="30000" dirty="0"/>
              <a:t>  </a:t>
            </a:r>
            <a:r>
              <a:rPr lang="en-CA" sz="2400" i="1" dirty="0">
                <a:solidFill>
                  <a:srgbClr val="4C216D"/>
                </a:solidFill>
              </a:rPr>
              <a:t>4s</a:t>
            </a:r>
            <a:r>
              <a:rPr lang="en-CA" sz="2400" i="1" baseline="30000" dirty="0">
                <a:solidFill>
                  <a:srgbClr val="4C216D"/>
                </a:solidFill>
              </a:rPr>
              <a:t>2</a:t>
            </a:r>
            <a:r>
              <a:rPr lang="en-CA" sz="2400" i="1" dirty="0">
                <a:solidFill>
                  <a:srgbClr val="4C216D"/>
                </a:solidFill>
              </a:rPr>
              <a:t> </a:t>
            </a:r>
            <a:r>
              <a:rPr lang="en-CA" sz="2400" i="1" dirty="0"/>
              <a:t>3d</a:t>
            </a:r>
            <a:r>
              <a:rPr lang="en-CA" sz="2400" i="1" baseline="30000" dirty="0"/>
              <a:t>10</a:t>
            </a:r>
            <a:r>
              <a:rPr lang="en-CA" sz="2400" i="1" dirty="0">
                <a:solidFill>
                  <a:srgbClr val="FF0000"/>
                </a:solidFill>
              </a:rPr>
              <a:t>  </a:t>
            </a:r>
            <a:r>
              <a:rPr lang="en-CA" sz="2400" i="1" dirty="0">
                <a:solidFill>
                  <a:srgbClr val="4C216D"/>
                </a:solidFill>
              </a:rPr>
              <a:t>4p</a:t>
            </a:r>
            <a:r>
              <a:rPr lang="en-CA" sz="2400" i="1" baseline="30000" dirty="0">
                <a:solidFill>
                  <a:srgbClr val="4C216D"/>
                </a:solidFill>
              </a:rPr>
              <a:t>1</a:t>
            </a:r>
            <a:endParaRPr lang="en-CA" sz="2400" dirty="0">
              <a:solidFill>
                <a:srgbClr val="4C216D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30811" y="3865781"/>
            <a:ext cx="2410155" cy="1027567"/>
            <a:chOff x="611560" y="3654025"/>
            <a:chExt cx="2410155" cy="1027567"/>
          </a:xfrm>
        </p:grpSpPr>
        <p:sp>
          <p:nvSpPr>
            <p:cNvPr id="2" name="TextBox 1"/>
            <p:cNvSpPr txBox="1"/>
            <p:nvPr/>
          </p:nvSpPr>
          <p:spPr>
            <a:xfrm>
              <a:off x="611560" y="3654025"/>
              <a:ext cx="607859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tabLst>
                  <a:tab pos="539750" algn="l"/>
                </a:tabLst>
              </a:pPr>
              <a:r>
                <a:rPr lang="en-CA" sz="2800" dirty="0">
                  <a:solidFill>
                    <a:srgbClr val="FF0000"/>
                  </a:solidFill>
                </a:rPr>
                <a:t>Si:</a:t>
              </a:r>
            </a:p>
            <a:p>
              <a:pPr>
                <a:tabLst>
                  <a:tab pos="539750" algn="l"/>
                </a:tabLst>
              </a:pPr>
              <a:r>
                <a:rPr lang="en-CA" sz="2400" dirty="0">
                  <a:solidFill>
                    <a:srgbClr val="4C216D"/>
                  </a:solidFill>
                </a:rPr>
                <a:t>Ga: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42359" y="3789040"/>
              <a:ext cx="197935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539750" algn="l"/>
                </a:tabLst>
              </a:pPr>
              <a:r>
                <a:rPr lang="en-CA" sz="2800" dirty="0">
                  <a:solidFill>
                    <a:srgbClr val="FF0000"/>
                  </a:solidFill>
                </a:rPr>
                <a:t>― ― ― ―</a:t>
              </a:r>
            </a:p>
            <a:p>
              <a:pPr>
                <a:tabLst>
                  <a:tab pos="539750" algn="l"/>
                </a:tabLst>
              </a:pPr>
              <a:r>
                <a:rPr lang="en-CA" sz="2400" dirty="0">
                  <a:solidFill>
                    <a:srgbClr val="4C216D"/>
                  </a:solidFill>
                </a:rPr>
                <a:t>― ― ― ―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6855278" y="2888940"/>
            <a:ext cx="19030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Valence band?</a:t>
            </a:r>
          </a:p>
          <a:p>
            <a:r>
              <a:rPr lang="en-CA" dirty="0"/>
              <a:t>Conduction band?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墨迹 6"/>
              <p14:cNvContentPartPr/>
              <p14:nvPr/>
            </p14:nvContentPartPr>
            <p14:xfrm>
              <a:off x="241920" y="806760"/>
              <a:ext cx="7382520" cy="4946760"/>
            </p14:xfrm>
          </p:contentPart>
        </mc:Choice>
        <mc:Fallback>
          <p:pic>
            <p:nvPicPr>
              <p:cNvPr id="7" name="墨迹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31480" y="795240"/>
                <a:ext cx="7399080" cy="4970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12034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33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79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EXTRINSIC semiconductors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426" y="1043735"/>
            <a:ext cx="84638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What about a 50:50 mixture of Ga and As?</a:t>
            </a:r>
          </a:p>
          <a:p>
            <a:pPr>
              <a:tabLst>
                <a:tab pos="1077913" algn="l"/>
                <a:tab pos="4754563" algn="l"/>
              </a:tabLst>
            </a:pP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Ga</a:t>
            </a:r>
            <a:r>
              <a:rPr lang="en-CA" sz="2400" baseline="-25000" dirty="0"/>
              <a:t>N</a:t>
            </a:r>
            <a:r>
              <a:rPr lang="en-CA" sz="2400" dirty="0"/>
              <a:t>As</a:t>
            </a:r>
            <a:r>
              <a:rPr lang="en-CA" sz="2400" baseline="-25000" dirty="0"/>
              <a:t>N</a:t>
            </a:r>
            <a:r>
              <a:rPr lang="en-CA" sz="2400" dirty="0"/>
              <a:t>	N is a large number	 Ga:</a:t>
            </a:r>
            <a:r>
              <a:rPr lang="en-CA" sz="2400" i="1" dirty="0"/>
              <a:t> [Ar]</a:t>
            </a:r>
            <a:r>
              <a:rPr lang="en-CA" sz="2400" i="1" baseline="30000" dirty="0"/>
              <a:t>  </a:t>
            </a:r>
            <a:r>
              <a:rPr lang="en-CA" sz="2400" i="1" dirty="0">
                <a:solidFill>
                  <a:srgbClr val="4C216D"/>
                </a:solidFill>
              </a:rPr>
              <a:t>4s</a:t>
            </a:r>
            <a:r>
              <a:rPr lang="en-CA" sz="2400" i="1" baseline="30000" dirty="0">
                <a:solidFill>
                  <a:srgbClr val="4C216D"/>
                </a:solidFill>
              </a:rPr>
              <a:t>2</a:t>
            </a:r>
            <a:r>
              <a:rPr lang="en-CA" sz="2400" i="1" dirty="0">
                <a:solidFill>
                  <a:srgbClr val="4C216D"/>
                </a:solidFill>
              </a:rPr>
              <a:t> </a:t>
            </a:r>
            <a:r>
              <a:rPr lang="en-CA" sz="2400" i="1" dirty="0"/>
              <a:t>3d</a:t>
            </a:r>
            <a:r>
              <a:rPr lang="en-CA" sz="2400" i="1" baseline="30000" dirty="0"/>
              <a:t>10</a:t>
            </a:r>
            <a:r>
              <a:rPr lang="en-CA" sz="2400" i="1" dirty="0">
                <a:solidFill>
                  <a:srgbClr val="FF0000"/>
                </a:solidFill>
              </a:rPr>
              <a:t>  </a:t>
            </a:r>
            <a:r>
              <a:rPr lang="en-CA" sz="2400" i="1" dirty="0">
                <a:solidFill>
                  <a:srgbClr val="4C216D"/>
                </a:solidFill>
              </a:rPr>
              <a:t>4p</a:t>
            </a:r>
            <a:r>
              <a:rPr lang="en-CA" sz="2400" i="1" baseline="30000" dirty="0">
                <a:solidFill>
                  <a:srgbClr val="4C216D"/>
                </a:solidFill>
              </a:rPr>
              <a:t>1</a:t>
            </a:r>
            <a:endParaRPr lang="en-CA" sz="2400" dirty="0"/>
          </a:p>
          <a:p>
            <a:pPr>
              <a:tabLst>
                <a:tab pos="1077913" algn="l"/>
                <a:tab pos="4754563" algn="l"/>
              </a:tabLst>
            </a:pPr>
            <a:endParaRPr lang="en-CA" sz="800" dirty="0"/>
          </a:p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		As:</a:t>
            </a:r>
            <a:r>
              <a:rPr lang="en-CA" sz="2400" i="1" dirty="0"/>
              <a:t> [Ar]</a:t>
            </a:r>
            <a:r>
              <a:rPr lang="en-CA" sz="2400" i="1" baseline="30000" dirty="0"/>
              <a:t>  </a:t>
            </a:r>
            <a:r>
              <a:rPr lang="en-CA" sz="2400" i="1" dirty="0">
                <a:solidFill>
                  <a:srgbClr val="4C216D"/>
                </a:solidFill>
              </a:rPr>
              <a:t>4s</a:t>
            </a:r>
            <a:r>
              <a:rPr lang="en-CA" sz="2400" i="1" baseline="30000" dirty="0">
                <a:solidFill>
                  <a:srgbClr val="4C216D"/>
                </a:solidFill>
              </a:rPr>
              <a:t>2</a:t>
            </a:r>
            <a:r>
              <a:rPr lang="en-CA" sz="2400" i="1" dirty="0">
                <a:solidFill>
                  <a:srgbClr val="4C216D"/>
                </a:solidFill>
              </a:rPr>
              <a:t> </a:t>
            </a:r>
            <a:r>
              <a:rPr lang="en-CA" sz="2400" i="1" dirty="0"/>
              <a:t>3d</a:t>
            </a:r>
            <a:r>
              <a:rPr lang="en-CA" sz="2400" i="1" baseline="30000" dirty="0"/>
              <a:t>10</a:t>
            </a:r>
            <a:r>
              <a:rPr lang="en-CA" sz="2400" i="1" dirty="0">
                <a:solidFill>
                  <a:srgbClr val="FF0000"/>
                </a:solidFill>
              </a:rPr>
              <a:t>  </a:t>
            </a:r>
            <a:r>
              <a:rPr lang="en-CA" sz="2400" i="1" dirty="0">
                <a:solidFill>
                  <a:srgbClr val="4C216D"/>
                </a:solidFill>
              </a:rPr>
              <a:t>4p</a:t>
            </a:r>
            <a:r>
              <a:rPr lang="en-CA" sz="2400" i="1" baseline="30000" dirty="0">
                <a:solidFill>
                  <a:srgbClr val="4C216D"/>
                </a:solidFill>
              </a:rPr>
              <a:t>3</a:t>
            </a:r>
            <a:endParaRPr lang="en-CA" sz="2400" dirty="0">
              <a:solidFill>
                <a:srgbClr val="4C216D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5278" y="3219450"/>
            <a:ext cx="19030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Valence band?</a:t>
            </a:r>
          </a:p>
          <a:p>
            <a:r>
              <a:rPr lang="en-CA" dirty="0"/>
              <a:t>Conduction band?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307440" y="1406880"/>
              <a:ext cx="7350120" cy="197280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6280" y="1398240"/>
                <a:ext cx="7373880" cy="198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墨迹 6"/>
              <p14:cNvContentPartPr/>
              <p14:nvPr/>
            </p14:nvContentPartPr>
            <p14:xfrm>
              <a:off x="45720" y="2134440"/>
              <a:ext cx="6806160" cy="2669400"/>
            </p14:xfrm>
          </p:contentPart>
        </mc:Choice>
        <mc:Fallback>
          <p:pic>
            <p:nvPicPr>
              <p:cNvPr id="7" name="墨迹 6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720" y="2127600"/>
                <a:ext cx="6822000" cy="2686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203500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34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8279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Diagrams: EXTRINSIC semiconductors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426" y="1043735"/>
            <a:ext cx="84638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077913" algn="l"/>
                <a:tab pos="4754563" algn="l"/>
              </a:tabLst>
            </a:pPr>
            <a:r>
              <a:rPr lang="en-CA" sz="2400" dirty="0"/>
              <a:t>What about a mixture of Ga and As with a small excess of Ga?</a:t>
            </a:r>
          </a:p>
          <a:p>
            <a:pPr>
              <a:tabLst>
                <a:tab pos="1077913" algn="l"/>
                <a:tab pos="4754563" algn="l"/>
              </a:tabLst>
            </a:pPr>
            <a:endParaRPr lang="en-CA" sz="2400" dirty="0"/>
          </a:p>
          <a:p>
            <a:pPr>
              <a:tabLst>
                <a:tab pos="1347788" algn="l"/>
                <a:tab pos="5024438" algn="l"/>
              </a:tabLst>
            </a:pPr>
            <a:r>
              <a:rPr lang="en-CA" sz="2400" dirty="0"/>
              <a:t>Ga</a:t>
            </a:r>
            <a:r>
              <a:rPr lang="en-CA" sz="2400" baseline="-25000" dirty="0"/>
              <a:t>N+n</a:t>
            </a:r>
            <a:r>
              <a:rPr lang="en-CA" sz="2400" dirty="0"/>
              <a:t>As</a:t>
            </a:r>
            <a:r>
              <a:rPr lang="en-CA" sz="2400" baseline="-25000" dirty="0"/>
              <a:t>N</a:t>
            </a:r>
            <a:r>
              <a:rPr lang="en-CA" sz="2400" dirty="0"/>
              <a:t>	N is a large number	 Ga:</a:t>
            </a:r>
            <a:r>
              <a:rPr lang="en-CA" sz="2400" i="1" dirty="0"/>
              <a:t> [Ar]</a:t>
            </a:r>
            <a:r>
              <a:rPr lang="en-CA" sz="2400" i="1" baseline="30000" dirty="0"/>
              <a:t>  </a:t>
            </a:r>
            <a:r>
              <a:rPr lang="en-CA" sz="2400" i="1" dirty="0">
                <a:solidFill>
                  <a:srgbClr val="4C216D"/>
                </a:solidFill>
              </a:rPr>
              <a:t>4s</a:t>
            </a:r>
            <a:r>
              <a:rPr lang="en-CA" sz="2400" i="1" baseline="30000" dirty="0">
                <a:solidFill>
                  <a:srgbClr val="4C216D"/>
                </a:solidFill>
              </a:rPr>
              <a:t>2</a:t>
            </a:r>
            <a:r>
              <a:rPr lang="en-CA" sz="2400" i="1" dirty="0">
                <a:solidFill>
                  <a:srgbClr val="4C216D"/>
                </a:solidFill>
              </a:rPr>
              <a:t> </a:t>
            </a:r>
            <a:r>
              <a:rPr lang="en-CA" sz="2400" i="1" dirty="0"/>
              <a:t>3d</a:t>
            </a:r>
            <a:r>
              <a:rPr lang="en-CA" sz="2400" i="1" baseline="30000" dirty="0"/>
              <a:t>10</a:t>
            </a:r>
            <a:r>
              <a:rPr lang="en-CA" sz="2400" i="1" dirty="0">
                <a:solidFill>
                  <a:srgbClr val="FF0000"/>
                </a:solidFill>
              </a:rPr>
              <a:t>  </a:t>
            </a:r>
            <a:r>
              <a:rPr lang="en-CA" sz="2400" i="1" dirty="0">
                <a:solidFill>
                  <a:srgbClr val="4C216D"/>
                </a:solidFill>
              </a:rPr>
              <a:t>4p</a:t>
            </a:r>
            <a:r>
              <a:rPr lang="en-CA" sz="2400" i="1" baseline="30000" dirty="0">
                <a:solidFill>
                  <a:srgbClr val="4C216D"/>
                </a:solidFill>
              </a:rPr>
              <a:t>1</a:t>
            </a:r>
            <a:endParaRPr lang="en-CA" sz="2400" dirty="0"/>
          </a:p>
          <a:p>
            <a:pPr>
              <a:tabLst>
                <a:tab pos="1347788" algn="l"/>
                <a:tab pos="5024438" algn="l"/>
              </a:tabLst>
            </a:pPr>
            <a:endParaRPr lang="en-CA" sz="800" dirty="0"/>
          </a:p>
          <a:p>
            <a:pPr>
              <a:tabLst>
                <a:tab pos="1347788" algn="l"/>
                <a:tab pos="5024438" algn="l"/>
              </a:tabLst>
            </a:pPr>
            <a:r>
              <a:rPr lang="en-CA" sz="2400" dirty="0"/>
              <a:t>	n&lt;&lt;N	As:</a:t>
            </a:r>
            <a:r>
              <a:rPr lang="en-CA" sz="2400" i="1" dirty="0"/>
              <a:t> [Ar]</a:t>
            </a:r>
            <a:r>
              <a:rPr lang="en-CA" sz="2400" i="1" baseline="30000" dirty="0"/>
              <a:t>  </a:t>
            </a:r>
            <a:r>
              <a:rPr lang="en-CA" sz="2400" i="1" dirty="0">
                <a:solidFill>
                  <a:srgbClr val="4C216D"/>
                </a:solidFill>
              </a:rPr>
              <a:t>4s</a:t>
            </a:r>
            <a:r>
              <a:rPr lang="en-CA" sz="2400" i="1" baseline="30000" dirty="0">
                <a:solidFill>
                  <a:srgbClr val="4C216D"/>
                </a:solidFill>
              </a:rPr>
              <a:t>2</a:t>
            </a:r>
            <a:r>
              <a:rPr lang="en-CA" sz="2400" i="1" dirty="0">
                <a:solidFill>
                  <a:srgbClr val="4C216D"/>
                </a:solidFill>
              </a:rPr>
              <a:t> </a:t>
            </a:r>
            <a:r>
              <a:rPr lang="en-CA" sz="2400" i="1" dirty="0"/>
              <a:t>3d</a:t>
            </a:r>
            <a:r>
              <a:rPr lang="en-CA" sz="2400" i="1" baseline="30000" dirty="0"/>
              <a:t>10</a:t>
            </a:r>
            <a:r>
              <a:rPr lang="en-CA" sz="2400" i="1" dirty="0">
                <a:solidFill>
                  <a:srgbClr val="FF0000"/>
                </a:solidFill>
              </a:rPr>
              <a:t>  </a:t>
            </a:r>
            <a:r>
              <a:rPr lang="en-CA" sz="2400" i="1" dirty="0">
                <a:solidFill>
                  <a:srgbClr val="4C216D"/>
                </a:solidFill>
              </a:rPr>
              <a:t>4p</a:t>
            </a:r>
            <a:r>
              <a:rPr lang="en-CA" sz="2400" i="1" baseline="30000" dirty="0">
                <a:solidFill>
                  <a:srgbClr val="4C216D"/>
                </a:solidFill>
              </a:rPr>
              <a:t>3</a:t>
            </a:r>
            <a:endParaRPr lang="en-CA" sz="2400" dirty="0">
              <a:solidFill>
                <a:srgbClr val="4C216D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41530" y="4000796"/>
            <a:ext cx="2500165" cy="1089122"/>
            <a:chOff x="611560" y="3654025"/>
            <a:chExt cx="2500165" cy="1089122"/>
          </a:xfrm>
        </p:grpSpPr>
        <p:sp>
          <p:nvSpPr>
            <p:cNvPr id="2" name="TextBox 1"/>
            <p:cNvSpPr txBox="1"/>
            <p:nvPr/>
          </p:nvSpPr>
          <p:spPr>
            <a:xfrm>
              <a:off x="611560" y="3654025"/>
              <a:ext cx="67839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tabLst>
                  <a:tab pos="539750" algn="l"/>
                </a:tabLst>
              </a:pPr>
              <a:r>
                <a:rPr lang="en-CA" sz="2800" dirty="0">
                  <a:solidFill>
                    <a:srgbClr val="4C216D"/>
                  </a:solidFill>
                </a:rPr>
                <a:t>Ga:</a:t>
              </a:r>
            </a:p>
            <a:p>
              <a:pPr>
                <a:tabLst>
                  <a:tab pos="539750" algn="l"/>
                </a:tabLst>
              </a:pPr>
              <a:r>
                <a:rPr lang="en-CA" sz="2800" dirty="0">
                  <a:solidFill>
                    <a:srgbClr val="4C216D"/>
                  </a:solidFill>
                </a:rPr>
                <a:t>As: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2369" y="3789040"/>
              <a:ext cx="197935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539750" algn="l"/>
                </a:tabLst>
              </a:pPr>
              <a:r>
                <a:rPr lang="en-CA" sz="2800" dirty="0">
                  <a:solidFill>
                    <a:srgbClr val="FF0000"/>
                  </a:solidFill>
                </a:rPr>
                <a:t>― ― ― ―</a:t>
              </a:r>
            </a:p>
            <a:p>
              <a:pPr>
                <a:tabLst>
                  <a:tab pos="539750" algn="l"/>
                </a:tabLst>
              </a:pPr>
              <a:r>
                <a:rPr lang="en-CA" sz="2800" dirty="0">
                  <a:solidFill>
                    <a:srgbClr val="4C216D"/>
                  </a:solidFill>
                </a:rPr>
                <a:t>― ― ― ―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6855278" y="3219450"/>
            <a:ext cx="19030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Valence band?</a:t>
            </a:r>
          </a:p>
          <a:p>
            <a:r>
              <a:rPr lang="en-CA" dirty="0"/>
              <a:t>Conduction band?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墨迹 6"/>
              <p14:cNvContentPartPr/>
              <p14:nvPr/>
            </p14:nvContentPartPr>
            <p14:xfrm>
              <a:off x="284760" y="1865160"/>
              <a:ext cx="6044040" cy="3923640"/>
            </p14:xfrm>
          </p:contentPart>
        </mc:Choice>
        <mc:Fallback>
          <p:pic>
            <p:nvPicPr>
              <p:cNvPr id="7" name="墨迹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7560" y="1857960"/>
                <a:ext cx="6065280" cy="394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109909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05860" y="630932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Molecular Orbital Theory – BAND DIAGRAMS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>
                <a:solidFill>
                  <a:prstClr val="black"/>
                </a:solidFill>
              </a:rPr>
              <a:pPr algn="r"/>
              <a:t>35</a:t>
            </a:fld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CHEM 1101 </a:t>
            </a:r>
            <a:endParaRPr lang="en-CA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545" y="368660"/>
            <a:ext cx="41272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MO theory  Band Diagrams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880560" y="1218240"/>
              <a:ext cx="6207840" cy="363528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69400" y="1206720"/>
                <a:ext cx="6226200" cy="365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2468607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1382</Words>
  <Application>Microsoft Office PowerPoint</Application>
  <PresentationFormat>全屏显示(4:3)</PresentationFormat>
  <Paragraphs>323</Paragraphs>
  <Slides>35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38" baseType="lpstr">
      <vt:lpstr>Arial</vt:lpstr>
      <vt:lpstr>Calibri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Carleton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Jason Xia</cp:lastModifiedBy>
  <cp:revision>54</cp:revision>
  <dcterms:created xsi:type="dcterms:W3CDTF">2013-10-21T16:20:15Z</dcterms:created>
  <dcterms:modified xsi:type="dcterms:W3CDTF">2016-11-02T13:33:56Z</dcterms:modified>
</cp:coreProperties>
</file>