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notesSlides/notesSlide29.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Override PartName="/ppt/notesSlides/notesSlide27.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notesSlides/notesSlide25.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30.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Override PartName="/ppt/notesSlides/notesSlide28.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6.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66" r:id="rId1"/>
  </p:sldMasterIdLst>
  <p:notesMasterIdLst>
    <p:notesMasterId r:id="rId33"/>
  </p:notesMasterIdLst>
  <p:handoutMasterIdLst>
    <p:handoutMasterId r:id="rId34"/>
  </p:handoutMasterIdLst>
  <p:sldIdLst>
    <p:sldId id="323" r:id="rId2"/>
    <p:sldId id="324" r:id="rId3"/>
    <p:sldId id="325" r:id="rId4"/>
    <p:sldId id="326" r:id="rId5"/>
    <p:sldId id="327" r:id="rId6"/>
    <p:sldId id="328" r:id="rId7"/>
    <p:sldId id="329" r:id="rId8"/>
    <p:sldId id="330" r:id="rId9"/>
    <p:sldId id="331" r:id="rId10"/>
    <p:sldId id="332" r:id="rId11"/>
    <p:sldId id="333" r:id="rId12"/>
    <p:sldId id="334" r:id="rId13"/>
    <p:sldId id="335" r:id="rId14"/>
    <p:sldId id="336" r:id="rId15"/>
    <p:sldId id="337" r:id="rId16"/>
    <p:sldId id="338" r:id="rId17"/>
    <p:sldId id="339" r:id="rId18"/>
    <p:sldId id="340" r:id="rId19"/>
    <p:sldId id="342" r:id="rId20"/>
    <p:sldId id="343" r:id="rId21"/>
    <p:sldId id="358" r:id="rId22"/>
    <p:sldId id="359" r:id="rId23"/>
    <p:sldId id="360" r:id="rId24"/>
    <p:sldId id="361" r:id="rId25"/>
    <p:sldId id="362" r:id="rId26"/>
    <p:sldId id="363" r:id="rId27"/>
    <p:sldId id="364" r:id="rId28"/>
    <p:sldId id="365" r:id="rId29"/>
    <p:sldId id="366" r:id="rId30"/>
    <p:sldId id="354" r:id="rId31"/>
    <p:sldId id="357" r:id="rId32"/>
  </p:sldIdLst>
  <p:sldSz cx="9144000" cy="6858000" type="screen4x3"/>
  <p:notesSz cx="6858000" cy="9144000"/>
  <p:defaultTextStyle>
    <a:defPPr>
      <a:defRPr lang="en-US"/>
    </a:defPPr>
    <a:lvl1pPr algn="l" rtl="0" eaLnBrk="0" fontAlgn="base" hangingPunct="0">
      <a:spcBef>
        <a:spcPct val="0"/>
      </a:spcBef>
      <a:spcAft>
        <a:spcPct val="0"/>
      </a:spcAft>
      <a:defRPr kern="1200">
        <a:solidFill>
          <a:schemeClr val="tx1"/>
        </a:solidFill>
        <a:latin typeface="Garamond" pitchFamily="18" charset="0"/>
        <a:ea typeface="+mn-ea"/>
        <a:cs typeface="+mn-cs"/>
      </a:defRPr>
    </a:lvl1pPr>
    <a:lvl2pPr marL="457200" algn="l" rtl="0" eaLnBrk="0" fontAlgn="base" hangingPunct="0">
      <a:spcBef>
        <a:spcPct val="0"/>
      </a:spcBef>
      <a:spcAft>
        <a:spcPct val="0"/>
      </a:spcAft>
      <a:defRPr kern="1200">
        <a:solidFill>
          <a:schemeClr val="tx1"/>
        </a:solidFill>
        <a:latin typeface="Garamond" pitchFamily="18" charset="0"/>
        <a:ea typeface="+mn-ea"/>
        <a:cs typeface="+mn-cs"/>
      </a:defRPr>
    </a:lvl2pPr>
    <a:lvl3pPr marL="914400" algn="l" rtl="0" eaLnBrk="0" fontAlgn="base" hangingPunct="0">
      <a:spcBef>
        <a:spcPct val="0"/>
      </a:spcBef>
      <a:spcAft>
        <a:spcPct val="0"/>
      </a:spcAft>
      <a:defRPr kern="1200">
        <a:solidFill>
          <a:schemeClr val="tx1"/>
        </a:solidFill>
        <a:latin typeface="Garamond" pitchFamily="18" charset="0"/>
        <a:ea typeface="+mn-ea"/>
        <a:cs typeface="+mn-cs"/>
      </a:defRPr>
    </a:lvl3pPr>
    <a:lvl4pPr marL="1371600" algn="l" rtl="0" eaLnBrk="0" fontAlgn="base" hangingPunct="0">
      <a:spcBef>
        <a:spcPct val="0"/>
      </a:spcBef>
      <a:spcAft>
        <a:spcPct val="0"/>
      </a:spcAft>
      <a:defRPr kern="1200">
        <a:solidFill>
          <a:schemeClr val="tx1"/>
        </a:solidFill>
        <a:latin typeface="Garamond" pitchFamily="18" charset="0"/>
        <a:ea typeface="+mn-ea"/>
        <a:cs typeface="+mn-cs"/>
      </a:defRPr>
    </a:lvl4pPr>
    <a:lvl5pPr marL="1828800" algn="l" rtl="0" eaLnBrk="0" fontAlgn="base" hangingPunct="0">
      <a:spcBef>
        <a:spcPct val="0"/>
      </a:spcBef>
      <a:spcAft>
        <a:spcPct val="0"/>
      </a:spcAft>
      <a:defRPr kern="1200">
        <a:solidFill>
          <a:schemeClr val="tx1"/>
        </a:solidFill>
        <a:latin typeface="Garamond" pitchFamily="18" charset="0"/>
        <a:ea typeface="+mn-ea"/>
        <a:cs typeface="+mn-cs"/>
      </a:defRPr>
    </a:lvl5pPr>
    <a:lvl6pPr marL="2286000" algn="l" defTabSz="914400" rtl="0" eaLnBrk="1" latinLnBrk="0" hangingPunct="1">
      <a:defRPr kern="1200">
        <a:solidFill>
          <a:schemeClr val="tx1"/>
        </a:solidFill>
        <a:latin typeface="Garamond" pitchFamily="18" charset="0"/>
        <a:ea typeface="+mn-ea"/>
        <a:cs typeface="+mn-cs"/>
      </a:defRPr>
    </a:lvl6pPr>
    <a:lvl7pPr marL="2743200" algn="l" defTabSz="914400" rtl="0" eaLnBrk="1" latinLnBrk="0" hangingPunct="1">
      <a:defRPr kern="1200">
        <a:solidFill>
          <a:schemeClr val="tx1"/>
        </a:solidFill>
        <a:latin typeface="Garamond" pitchFamily="18" charset="0"/>
        <a:ea typeface="+mn-ea"/>
        <a:cs typeface="+mn-cs"/>
      </a:defRPr>
    </a:lvl7pPr>
    <a:lvl8pPr marL="3200400" algn="l" defTabSz="914400" rtl="0" eaLnBrk="1" latinLnBrk="0" hangingPunct="1">
      <a:defRPr kern="1200">
        <a:solidFill>
          <a:schemeClr val="tx1"/>
        </a:solidFill>
        <a:latin typeface="Garamond" pitchFamily="18" charset="0"/>
        <a:ea typeface="+mn-ea"/>
        <a:cs typeface="+mn-cs"/>
      </a:defRPr>
    </a:lvl8pPr>
    <a:lvl9pPr marL="3657600" algn="l" defTabSz="914400" rtl="0" eaLnBrk="1" latinLnBrk="0" hangingPunct="1">
      <a:defRPr kern="1200">
        <a:solidFill>
          <a:schemeClr val="tx1"/>
        </a:solidFill>
        <a:latin typeface="Garamond" pitchFamily="18"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showOutlineIcons="0">
    <p:restoredLeft sz="15620"/>
    <p:restoredTop sz="80560" autoAdjust="0"/>
  </p:normalViewPr>
  <p:slideViewPr>
    <p:cSldViewPr>
      <p:cViewPr varScale="1">
        <p:scale>
          <a:sx n="59" d="100"/>
          <a:sy n="59" d="100"/>
        </p:scale>
        <p:origin x="-1674"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4274" name="Rectangle 2"/>
          <p:cNvSpPr>
            <a:spLocks noGrp="1" noChangeArrowheads="1"/>
          </p:cNvSpPr>
          <p:nvPr>
            <p:ph type="hdr" sz="quarter"/>
          </p:nvPr>
        </p:nvSpPr>
        <p:spPr bwMode="auto">
          <a:xfrm>
            <a:off x="0" y="0"/>
            <a:ext cx="2971800" cy="457200"/>
          </a:xfrm>
          <a:prstGeom prst="rect">
            <a:avLst/>
          </a:prstGeom>
          <a:noFill/>
          <a:ln w="12700">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Times New Roman" pitchFamily="18" charset="0"/>
              </a:defRPr>
            </a:lvl1pPr>
          </a:lstStyle>
          <a:p>
            <a:pPr>
              <a:defRPr/>
            </a:pPr>
            <a:endParaRPr lang="en-US"/>
          </a:p>
        </p:txBody>
      </p:sp>
      <p:sp>
        <p:nvSpPr>
          <p:cNvPr id="54275" name="Rectangle 3"/>
          <p:cNvSpPr>
            <a:spLocks noGrp="1" noChangeArrowheads="1"/>
          </p:cNvSpPr>
          <p:nvPr>
            <p:ph type="dt" sz="quarter" idx="1"/>
          </p:nvPr>
        </p:nvSpPr>
        <p:spPr bwMode="auto">
          <a:xfrm>
            <a:off x="3886200" y="0"/>
            <a:ext cx="2971800" cy="457200"/>
          </a:xfrm>
          <a:prstGeom prst="rect">
            <a:avLst/>
          </a:prstGeom>
          <a:noFill/>
          <a:ln w="12700">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Times New Roman" pitchFamily="18" charset="0"/>
              </a:defRPr>
            </a:lvl1pPr>
          </a:lstStyle>
          <a:p>
            <a:pPr>
              <a:defRPr/>
            </a:pPr>
            <a:endParaRPr lang="en-US"/>
          </a:p>
        </p:txBody>
      </p:sp>
      <p:sp>
        <p:nvSpPr>
          <p:cNvPr id="54276" name="Rectangle 4"/>
          <p:cNvSpPr>
            <a:spLocks noGrp="1" noChangeArrowheads="1"/>
          </p:cNvSpPr>
          <p:nvPr>
            <p:ph type="ftr" sz="quarter" idx="2"/>
          </p:nvPr>
        </p:nvSpPr>
        <p:spPr bwMode="auto">
          <a:xfrm>
            <a:off x="0" y="8686800"/>
            <a:ext cx="2971800" cy="457200"/>
          </a:xfrm>
          <a:prstGeom prst="rect">
            <a:avLst/>
          </a:prstGeom>
          <a:noFill/>
          <a:ln w="12700">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Times New Roman" pitchFamily="18" charset="0"/>
              </a:defRPr>
            </a:lvl1pPr>
          </a:lstStyle>
          <a:p>
            <a:pPr>
              <a:defRPr/>
            </a:pPr>
            <a:r>
              <a:rPr lang="en-US"/>
              <a:t>Copyright (C) Allyn &amp; Bacon 2005</a:t>
            </a:r>
          </a:p>
        </p:txBody>
      </p:sp>
      <p:sp>
        <p:nvSpPr>
          <p:cNvPr id="54277" name="Rectangle 5"/>
          <p:cNvSpPr>
            <a:spLocks noGrp="1" noChangeArrowheads="1"/>
          </p:cNvSpPr>
          <p:nvPr>
            <p:ph type="sldNum" sz="quarter" idx="3"/>
          </p:nvPr>
        </p:nvSpPr>
        <p:spPr bwMode="auto">
          <a:xfrm>
            <a:off x="3886200" y="8686800"/>
            <a:ext cx="2971800" cy="457200"/>
          </a:xfrm>
          <a:prstGeom prst="rect">
            <a:avLst/>
          </a:prstGeom>
          <a:noFill/>
          <a:ln w="12700">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Times New Roman" pitchFamily="18" charset="0"/>
              </a:defRPr>
            </a:lvl1pPr>
          </a:lstStyle>
          <a:p>
            <a:pPr>
              <a:defRPr/>
            </a:pPr>
            <a:fld id="{C3637F7D-2B09-4ABA-BDFD-AD8BCCDAF7ED}" type="slidenum">
              <a:rPr lang="en-US"/>
              <a:pPr>
                <a:defRPr/>
              </a:pPr>
              <a:t>‹#›</a:t>
            </a:fld>
            <a:endParaRPr lang="en-US"/>
          </a:p>
        </p:txBody>
      </p:sp>
    </p:spTree>
    <p:extLst>
      <p:ext uri="{BB962C8B-B14F-4D97-AF65-F5344CB8AC3E}">
        <p14:creationId xmlns:p14="http://schemas.microsoft.com/office/powerpoint/2010/main" xmlns="" val="248951435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6802"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Times New Roman" pitchFamily="18" charset="0"/>
              </a:defRPr>
            </a:lvl1pPr>
          </a:lstStyle>
          <a:p>
            <a:pPr>
              <a:defRPr/>
            </a:pPr>
            <a:endParaRPr lang="en-US"/>
          </a:p>
        </p:txBody>
      </p:sp>
      <p:sp>
        <p:nvSpPr>
          <p:cNvPr id="76803"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Times New Roman" pitchFamily="18" charset="0"/>
              </a:defRPr>
            </a:lvl1pPr>
          </a:lstStyle>
          <a:p>
            <a:pPr>
              <a:defRPr/>
            </a:pPr>
            <a:endParaRPr lang="en-US"/>
          </a:p>
        </p:txBody>
      </p:sp>
      <p:sp>
        <p:nvSpPr>
          <p:cNvPr id="14340"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76805"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76806"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Times New Roman" pitchFamily="18" charset="0"/>
              </a:defRPr>
            </a:lvl1pPr>
          </a:lstStyle>
          <a:p>
            <a:pPr>
              <a:defRPr/>
            </a:pPr>
            <a:r>
              <a:rPr lang="en-US"/>
              <a:t>Copyright (C) Allyn &amp; Bacon 2005</a:t>
            </a:r>
          </a:p>
        </p:txBody>
      </p:sp>
      <p:sp>
        <p:nvSpPr>
          <p:cNvPr id="76807"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Times New Roman" pitchFamily="18" charset="0"/>
              </a:defRPr>
            </a:lvl1pPr>
          </a:lstStyle>
          <a:p>
            <a:pPr>
              <a:defRPr/>
            </a:pPr>
            <a:fld id="{C0CDB6AE-7683-4371-9FA8-AF1BAB852224}" type="slidenum">
              <a:rPr lang="en-US"/>
              <a:pPr>
                <a:defRPr/>
              </a:pPr>
              <a:t>‹#›</a:t>
            </a:fld>
            <a:endParaRPr lang="en-US"/>
          </a:p>
        </p:txBody>
      </p:sp>
    </p:spTree>
    <p:extLst>
      <p:ext uri="{BB962C8B-B14F-4D97-AF65-F5344CB8AC3E}">
        <p14:creationId xmlns:p14="http://schemas.microsoft.com/office/powerpoint/2010/main" xmlns="" val="808450454"/>
      </p:ext>
    </p:extLst>
  </p:cSld>
  <p:clrMap bg1="lt1" tx1="dk1" bg2="lt2" tx2="dk2" accent1="accent1" accent2="accent2" accent3="accent3" accent4="accent4" accent5="accent5" accent6="accent6" hlink="hlink" folHlink="folHlink"/>
  <p:hf hdr="0" dt="0"/>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lide Image Placeholder 1"/>
          <p:cNvSpPr>
            <a:spLocks noGrp="1" noRot="1" noChangeAspect="1" noTextEdit="1"/>
          </p:cNvSpPr>
          <p:nvPr>
            <p:ph type="sldImg"/>
          </p:nvPr>
        </p:nvSpPr>
        <p:spPr>
          <a:ln/>
        </p:spPr>
      </p:sp>
      <p:sp>
        <p:nvSpPr>
          <p:cNvPr id="29699" name="Notes Placeholder 2"/>
          <p:cNvSpPr>
            <a:spLocks noGrp="1"/>
          </p:cNvSpPr>
          <p:nvPr>
            <p:ph type="body" idx="1"/>
          </p:nvPr>
        </p:nvSpPr>
        <p:spPr>
          <a:noFill/>
          <a:ln/>
        </p:spPr>
        <p:txBody>
          <a:bodyPr/>
          <a:lstStyle/>
          <a:p>
            <a:pPr eaLnBrk="1" hangingPunct="1"/>
            <a:endParaRPr lang="en-US" dirty="0" smtClean="0"/>
          </a:p>
        </p:txBody>
      </p:sp>
      <p:sp>
        <p:nvSpPr>
          <p:cNvPr id="29700" name="Slide Number Placeholder 3"/>
          <p:cNvSpPr>
            <a:spLocks noGrp="1"/>
          </p:cNvSpPr>
          <p:nvPr>
            <p:ph type="sldNum" sz="quarter" idx="5"/>
          </p:nvPr>
        </p:nvSpPr>
        <p:spPr>
          <a:noFill/>
        </p:spPr>
        <p:txBody>
          <a:bodyPr/>
          <a:lstStyle/>
          <a:p>
            <a:fld id="{FA38E46C-C40D-4BC4-B3C4-36B3B3865FB7}" type="slidenum">
              <a:rPr lang="en-US" smtClean="0"/>
              <a:pPr/>
              <a:t>1</a:t>
            </a:fld>
            <a:endParaRPr 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dirty="0"/>
          </a:p>
        </p:txBody>
      </p:sp>
      <p:sp>
        <p:nvSpPr>
          <p:cNvPr id="4" name="Footer Placeholder 3"/>
          <p:cNvSpPr>
            <a:spLocks noGrp="1"/>
          </p:cNvSpPr>
          <p:nvPr>
            <p:ph type="ftr" sz="quarter" idx="10"/>
          </p:nvPr>
        </p:nvSpPr>
        <p:spPr/>
        <p:txBody>
          <a:bodyPr/>
          <a:lstStyle/>
          <a:p>
            <a:pPr>
              <a:defRPr/>
            </a:pPr>
            <a:r>
              <a:rPr lang="en-US" smtClean="0"/>
              <a:t>Copyright (C) Allyn &amp; Bacon 2005</a:t>
            </a:r>
            <a:endParaRPr lang="en-US"/>
          </a:p>
        </p:txBody>
      </p:sp>
      <p:sp>
        <p:nvSpPr>
          <p:cNvPr id="5" name="Slide Number Placeholder 4"/>
          <p:cNvSpPr>
            <a:spLocks noGrp="1"/>
          </p:cNvSpPr>
          <p:nvPr>
            <p:ph type="sldNum" sz="quarter" idx="11"/>
          </p:nvPr>
        </p:nvSpPr>
        <p:spPr/>
        <p:txBody>
          <a:bodyPr/>
          <a:lstStyle/>
          <a:p>
            <a:pPr>
              <a:defRPr/>
            </a:pPr>
            <a:fld id="{C0CDB6AE-7683-4371-9FA8-AF1BAB852224}" type="slidenum">
              <a:rPr lang="en-US" smtClean="0"/>
              <a:pPr>
                <a:defRPr/>
              </a:pPr>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a:p>
        </p:txBody>
      </p:sp>
      <p:sp>
        <p:nvSpPr>
          <p:cNvPr id="4" name="Footer Placeholder 3"/>
          <p:cNvSpPr>
            <a:spLocks noGrp="1"/>
          </p:cNvSpPr>
          <p:nvPr>
            <p:ph type="ftr" sz="quarter" idx="10"/>
          </p:nvPr>
        </p:nvSpPr>
        <p:spPr/>
        <p:txBody>
          <a:bodyPr/>
          <a:lstStyle/>
          <a:p>
            <a:pPr>
              <a:defRPr/>
            </a:pPr>
            <a:r>
              <a:rPr lang="en-US" smtClean="0"/>
              <a:t>Copyright (C) Allyn &amp; Bacon 2005</a:t>
            </a:r>
            <a:endParaRPr lang="en-US"/>
          </a:p>
        </p:txBody>
      </p:sp>
      <p:sp>
        <p:nvSpPr>
          <p:cNvPr id="5" name="Slide Number Placeholder 4"/>
          <p:cNvSpPr>
            <a:spLocks noGrp="1"/>
          </p:cNvSpPr>
          <p:nvPr>
            <p:ph type="sldNum" sz="quarter" idx="11"/>
          </p:nvPr>
        </p:nvSpPr>
        <p:spPr/>
        <p:txBody>
          <a:bodyPr/>
          <a:lstStyle/>
          <a:p>
            <a:pPr>
              <a:defRPr/>
            </a:pPr>
            <a:fld id="{C0CDB6AE-7683-4371-9FA8-AF1BAB852224}" type="slidenum">
              <a:rPr lang="en-US" smtClean="0"/>
              <a:pPr>
                <a:defRPr/>
              </a:pPr>
              <a:t>3</a:t>
            </a:fld>
            <a:endParaRPr lang="en-US"/>
          </a:p>
        </p:txBody>
      </p:sp>
    </p:spTree>
    <p:extLst>
      <p:ext uri="{BB962C8B-B14F-4D97-AF65-F5344CB8AC3E}">
        <p14:creationId xmlns:p14="http://schemas.microsoft.com/office/powerpoint/2010/main" xmlns="" val="248039250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dirty="0"/>
          </a:p>
        </p:txBody>
      </p:sp>
      <p:sp>
        <p:nvSpPr>
          <p:cNvPr id="4" name="Footer Placeholder 3"/>
          <p:cNvSpPr>
            <a:spLocks noGrp="1"/>
          </p:cNvSpPr>
          <p:nvPr>
            <p:ph type="ftr" sz="quarter" idx="10"/>
          </p:nvPr>
        </p:nvSpPr>
        <p:spPr/>
        <p:txBody>
          <a:bodyPr/>
          <a:lstStyle/>
          <a:p>
            <a:pPr>
              <a:defRPr/>
            </a:pPr>
            <a:r>
              <a:rPr lang="en-US" smtClean="0"/>
              <a:t>Copyright (C) Allyn &amp; Bacon 2005</a:t>
            </a:r>
            <a:endParaRPr lang="en-US"/>
          </a:p>
        </p:txBody>
      </p:sp>
      <p:sp>
        <p:nvSpPr>
          <p:cNvPr id="5" name="Slide Number Placeholder 4"/>
          <p:cNvSpPr>
            <a:spLocks noGrp="1"/>
          </p:cNvSpPr>
          <p:nvPr>
            <p:ph type="sldNum" sz="quarter" idx="11"/>
          </p:nvPr>
        </p:nvSpPr>
        <p:spPr/>
        <p:txBody>
          <a:bodyPr/>
          <a:lstStyle/>
          <a:p>
            <a:pPr>
              <a:defRPr/>
            </a:pPr>
            <a:fld id="{C0CDB6AE-7683-4371-9FA8-AF1BAB852224}" type="slidenum">
              <a:rPr lang="en-US" smtClean="0"/>
              <a:pPr>
                <a:defRPr/>
              </a:pPr>
              <a:t>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627063" indent="-627063"/>
            <a:endParaRPr lang="en-CA" dirty="0"/>
          </a:p>
        </p:txBody>
      </p:sp>
      <p:sp>
        <p:nvSpPr>
          <p:cNvPr id="4" name="Footer Placeholder 3"/>
          <p:cNvSpPr>
            <a:spLocks noGrp="1"/>
          </p:cNvSpPr>
          <p:nvPr>
            <p:ph type="ftr" sz="quarter" idx="10"/>
          </p:nvPr>
        </p:nvSpPr>
        <p:spPr/>
        <p:txBody>
          <a:bodyPr/>
          <a:lstStyle/>
          <a:p>
            <a:pPr>
              <a:defRPr/>
            </a:pPr>
            <a:r>
              <a:rPr lang="en-US" smtClean="0"/>
              <a:t>Copyright (C) Allyn &amp; Bacon 2005</a:t>
            </a:r>
            <a:endParaRPr lang="en-US"/>
          </a:p>
        </p:txBody>
      </p:sp>
      <p:sp>
        <p:nvSpPr>
          <p:cNvPr id="5" name="Slide Number Placeholder 4"/>
          <p:cNvSpPr>
            <a:spLocks noGrp="1"/>
          </p:cNvSpPr>
          <p:nvPr>
            <p:ph type="sldNum" sz="quarter" idx="11"/>
          </p:nvPr>
        </p:nvSpPr>
        <p:spPr/>
        <p:txBody>
          <a:bodyPr/>
          <a:lstStyle/>
          <a:p>
            <a:pPr>
              <a:defRPr/>
            </a:pPr>
            <a:fld id="{C0CDB6AE-7683-4371-9FA8-AF1BAB852224}" type="slidenum">
              <a:rPr lang="en-US" smtClean="0"/>
              <a:pPr>
                <a:defRPr/>
              </a:pPr>
              <a:t>5</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a:p>
        </p:txBody>
      </p:sp>
      <p:sp>
        <p:nvSpPr>
          <p:cNvPr id="4" name="Footer Placeholder 3"/>
          <p:cNvSpPr>
            <a:spLocks noGrp="1"/>
          </p:cNvSpPr>
          <p:nvPr>
            <p:ph type="ftr" sz="quarter" idx="10"/>
          </p:nvPr>
        </p:nvSpPr>
        <p:spPr/>
        <p:txBody>
          <a:bodyPr/>
          <a:lstStyle/>
          <a:p>
            <a:pPr>
              <a:defRPr/>
            </a:pPr>
            <a:r>
              <a:rPr lang="en-US" smtClean="0"/>
              <a:t>Copyright (C) Allyn &amp; Bacon 2005</a:t>
            </a:r>
            <a:endParaRPr lang="en-US"/>
          </a:p>
        </p:txBody>
      </p:sp>
      <p:sp>
        <p:nvSpPr>
          <p:cNvPr id="5" name="Slide Number Placeholder 4"/>
          <p:cNvSpPr>
            <a:spLocks noGrp="1"/>
          </p:cNvSpPr>
          <p:nvPr>
            <p:ph type="sldNum" sz="quarter" idx="11"/>
          </p:nvPr>
        </p:nvSpPr>
        <p:spPr/>
        <p:txBody>
          <a:bodyPr/>
          <a:lstStyle/>
          <a:p>
            <a:pPr>
              <a:defRPr/>
            </a:pPr>
            <a:fld id="{C0CDB6AE-7683-4371-9FA8-AF1BAB852224}" type="slidenum">
              <a:rPr lang="en-US" smtClean="0"/>
              <a:pPr>
                <a:defRPr/>
              </a:pPr>
              <a:t>6</a:t>
            </a:fld>
            <a:endParaRPr lang="en-US"/>
          </a:p>
        </p:txBody>
      </p:sp>
    </p:spTree>
    <p:extLst>
      <p:ext uri="{BB962C8B-B14F-4D97-AF65-F5344CB8AC3E}">
        <p14:creationId xmlns:p14="http://schemas.microsoft.com/office/powerpoint/2010/main" xmlns="" val="197768794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a:p>
        </p:txBody>
      </p:sp>
      <p:sp>
        <p:nvSpPr>
          <p:cNvPr id="4" name="Footer Placeholder 3"/>
          <p:cNvSpPr>
            <a:spLocks noGrp="1"/>
          </p:cNvSpPr>
          <p:nvPr>
            <p:ph type="ftr" sz="quarter" idx="10"/>
          </p:nvPr>
        </p:nvSpPr>
        <p:spPr/>
        <p:txBody>
          <a:bodyPr/>
          <a:lstStyle/>
          <a:p>
            <a:pPr>
              <a:defRPr/>
            </a:pPr>
            <a:r>
              <a:rPr lang="en-US" smtClean="0"/>
              <a:t>Copyright (C) Allyn &amp; Bacon 2005</a:t>
            </a:r>
            <a:endParaRPr lang="en-US"/>
          </a:p>
        </p:txBody>
      </p:sp>
      <p:sp>
        <p:nvSpPr>
          <p:cNvPr id="5" name="Slide Number Placeholder 4"/>
          <p:cNvSpPr>
            <a:spLocks noGrp="1"/>
          </p:cNvSpPr>
          <p:nvPr>
            <p:ph type="sldNum" sz="quarter" idx="11"/>
          </p:nvPr>
        </p:nvSpPr>
        <p:spPr/>
        <p:txBody>
          <a:bodyPr/>
          <a:lstStyle/>
          <a:p>
            <a:pPr>
              <a:defRPr/>
            </a:pPr>
            <a:fld id="{C0CDB6AE-7683-4371-9FA8-AF1BAB852224}" type="slidenum">
              <a:rPr lang="en-US" smtClean="0"/>
              <a:pPr>
                <a:defRPr/>
              </a:pPr>
              <a:t>7</a:t>
            </a:fld>
            <a:endParaRPr lang="en-US"/>
          </a:p>
        </p:txBody>
      </p:sp>
    </p:spTree>
    <p:extLst>
      <p:ext uri="{BB962C8B-B14F-4D97-AF65-F5344CB8AC3E}">
        <p14:creationId xmlns:p14="http://schemas.microsoft.com/office/powerpoint/2010/main" xmlns="" val="307553570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Footer Placeholder 3"/>
          <p:cNvSpPr>
            <a:spLocks noGrp="1"/>
          </p:cNvSpPr>
          <p:nvPr>
            <p:ph type="ftr" sz="quarter" idx="10"/>
          </p:nvPr>
        </p:nvSpPr>
        <p:spPr/>
        <p:txBody>
          <a:bodyPr/>
          <a:lstStyle/>
          <a:p>
            <a:pPr>
              <a:defRPr/>
            </a:pPr>
            <a:r>
              <a:rPr lang="en-US" smtClean="0"/>
              <a:t>Copyright (C) Allyn &amp; Bacon 2005</a:t>
            </a:r>
            <a:endParaRPr lang="en-US"/>
          </a:p>
        </p:txBody>
      </p:sp>
      <p:sp>
        <p:nvSpPr>
          <p:cNvPr id="5" name="Slide Number Placeholder 4"/>
          <p:cNvSpPr>
            <a:spLocks noGrp="1"/>
          </p:cNvSpPr>
          <p:nvPr>
            <p:ph type="sldNum" sz="quarter" idx="11"/>
          </p:nvPr>
        </p:nvSpPr>
        <p:spPr/>
        <p:txBody>
          <a:bodyPr/>
          <a:lstStyle/>
          <a:p>
            <a:pPr>
              <a:defRPr/>
            </a:pPr>
            <a:fld id="{C0CDB6AE-7683-4371-9FA8-AF1BAB852224}" type="slidenum">
              <a:rPr lang="en-US" smtClean="0"/>
              <a:pPr>
                <a:defRPr/>
              </a:pPr>
              <a:t>8</a:t>
            </a:fld>
            <a:endParaRPr lang="en-US"/>
          </a:p>
        </p:txBody>
      </p:sp>
    </p:spTree>
    <p:extLst>
      <p:ext uri="{BB962C8B-B14F-4D97-AF65-F5344CB8AC3E}">
        <p14:creationId xmlns:p14="http://schemas.microsoft.com/office/powerpoint/2010/main" xmlns="" val="54340094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Footer Placeholder 3"/>
          <p:cNvSpPr>
            <a:spLocks noGrp="1"/>
          </p:cNvSpPr>
          <p:nvPr>
            <p:ph type="ftr" sz="quarter" idx="10"/>
          </p:nvPr>
        </p:nvSpPr>
        <p:spPr/>
        <p:txBody>
          <a:bodyPr/>
          <a:lstStyle/>
          <a:p>
            <a:pPr>
              <a:defRPr/>
            </a:pPr>
            <a:r>
              <a:rPr lang="en-US" smtClean="0"/>
              <a:t>Copyright (C) Allyn &amp; Bacon 2005</a:t>
            </a:r>
            <a:endParaRPr lang="en-US"/>
          </a:p>
        </p:txBody>
      </p:sp>
      <p:sp>
        <p:nvSpPr>
          <p:cNvPr id="5" name="Slide Number Placeholder 4"/>
          <p:cNvSpPr>
            <a:spLocks noGrp="1"/>
          </p:cNvSpPr>
          <p:nvPr>
            <p:ph type="sldNum" sz="quarter" idx="11"/>
          </p:nvPr>
        </p:nvSpPr>
        <p:spPr/>
        <p:txBody>
          <a:bodyPr/>
          <a:lstStyle/>
          <a:p>
            <a:pPr>
              <a:defRPr/>
            </a:pPr>
            <a:fld id="{C0CDB6AE-7683-4371-9FA8-AF1BAB852224}" type="slidenum">
              <a:rPr lang="en-US" smtClean="0"/>
              <a:pPr>
                <a:defRPr/>
              </a:pPr>
              <a:t>9</a:t>
            </a:fld>
            <a:endParaRPr lang="en-US"/>
          </a:p>
        </p:txBody>
      </p:sp>
    </p:spTree>
    <p:extLst>
      <p:ext uri="{BB962C8B-B14F-4D97-AF65-F5344CB8AC3E}">
        <p14:creationId xmlns:p14="http://schemas.microsoft.com/office/powerpoint/2010/main" xmlns="" val="221780374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Footer Placeholder 3"/>
          <p:cNvSpPr>
            <a:spLocks noGrp="1"/>
          </p:cNvSpPr>
          <p:nvPr>
            <p:ph type="ftr" sz="quarter" idx="10"/>
          </p:nvPr>
        </p:nvSpPr>
        <p:spPr/>
        <p:txBody>
          <a:bodyPr/>
          <a:lstStyle/>
          <a:p>
            <a:pPr>
              <a:defRPr/>
            </a:pPr>
            <a:r>
              <a:rPr lang="en-US" smtClean="0"/>
              <a:t>Copyright (C) Allyn &amp; Bacon 2005</a:t>
            </a:r>
            <a:endParaRPr lang="en-US"/>
          </a:p>
        </p:txBody>
      </p:sp>
      <p:sp>
        <p:nvSpPr>
          <p:cNvPr id="5" name="Slide Number Placeholder 4"/>
          <p:cNvSpPr>
            <a:spLocks noGrp="1"/>
          </p:cNvSpPr>
          <p:nvPr>
            <p:ph type="sldNum" sz="quarter" idx="11"/>
          </p:nvPr>
        </p:nvSpPr>
        <p:spPr/>
        <p:txBody>
          <a:bodyPr/>
          <a:lstStyle/>
          <a:p>
            <a:pPr>
              <a:defRPr/>
            </a:pPr>
            <a:fld id="{C0CDB6AE-7683-4371-9FA8-AF1BAB852224}" type="slidenum">
              <a:rPr lang="en-US" smtClean="0"/>
              <a:pPr>
                <a:defRPr/>
              </a:pPr>
              <a:t>10</a:t>
            </a:fld>
            <a:endParaRPr lang="en-US"/>
          </a:p>
        </p:txBody>
      </p:sp>
    </p:spTree>
    <p:extLst>
      <p:ext uri="{BB962C8B-B14F-4D97-AF65-F5344CB8AC3E}">
        <p14:creationId xmlns:p14="http://schemas.microsoft.com/office/powerpoint/2010/main" xmlns="" val="274818966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a:p>
        </p:txBody>
      </p:sp>
      <p:sp>
        <p:nvSpPr>
          <p:cNvPr id="4" name="Footer Placeholder 3"/>
          <p:cNvSpPr>
            <a:spLocks noGrp="1"/>
          </p:cNvSpPr>
          <p:nvPr>
            <p:ph type="ftr" sz="quarter" idx="10"/>
          </p:nvPr>
        </p:nvSpPr>
        <p:spPr/>
        <p:txBody>
          <a:bodyPr/>
          <a:lstStyle/>
          <a:p>
            <a:pPr>
              <a:defRPr/>
            </a:pPr>
            <a:r>
              <a:rPr lang="en-US" smtClean="0"/>
              <a:t>Copyright (C) Allyn &amp; Bacon 2005</a:t>
            </a:r>
            <a:endParaRPr lang="en-US"/>
          </a:p>
        </p:txBody>
      </p:sp>
      <p:sp>
        <p:nvSpPr>
          <p:cNvPr id="5" name="Slide Number Placeholder 4"/>
          <p:cNvSpPr>
            <a:spLocks noGrp="1"/>
          </p:cNvSpPr>
          <p:nvPr>
            <p:ph type="sldNum" sz="quarter" idx="11"/>
          </p:nvPr>
        </p:nvSpPr>
        <p:spPr/>
        <p:txBody>
          <a:bodyPr/>
          <a:lstStyle/>
          <a:p>
            <a:pPr>
              <a:defRPr/>
            </a:pPr>
            <a:fld id="{C0CDB6AE-7683-4371-9FA8-AF1BAB852224}" type="slidenum">
              <a:rPr lang="en-US" smtClean="0"/>
              <a:pPr>
                <a:defRPr/>
              </a:pPr>
              <a:t>11</a:t>
            </a:fld>
            <a:endParaRPr lang="en-US"/>
          </a:p>
        </p:txBody>
      </p:sp>
    </p:spTree>
    <p:extLst>
      <p:ext uri="{BB962C8B-B14F-4D97-AF65-F5344CB8AC3E}">
        <p14:creationId xmlns:p14="http://schemas.microsoft.com/office/powerpoint/2010/main" xmlns="" val="386497413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Footer Placeholder 3"/>
          <p:cNvSpPr>
            <a:spLocks noGrp="1"/>
          </p:cNvSpPr>
          <p:nvPr>
            <p:ph type="ftr" sz="quarter" idx="10"/>
          </p:nvPr>
        </p:nvSpPr>
        <p:spPr/>
        <p:txBody>
          <a:bodyPr/>
          <a:lstStyle/>
          <a:p>
            <a:pPr>
              <a:defRPr/>
            </a:pPr>
            <a:r>
              <a:rPr lang="en-US" smtClean="0"/>
              <a:t>Copyright (C) Allyn &amp; Bacon 2005</a:t>
            </a:r>
            <a:endParaRPr lang="en-US"/>
          </a:p>
        </p:txBody>
      </p:sp>
      <p:sp>
        <p:nvSpPr>
          <p:cNvPr id="5" name="Slide Number Placeholder 4"/>
          <p:cNvSpPr>
            <a:spLocks noGrp="1"/>
          </p:cNvSpPr>
          <p:nvPr>
            <p:ph type="sldNum" sz="quarter" idx="11"/>
          </p:nvPr>
        </p:nvSpPr>
        <p:spPr/>
        <p:txBody>
          <a:bodyPr/>
          <a:lstStyle/>
          <a:p>
            <a:pPr>
              <a:defRPr/>
            </a:pPr>
            <a:fld id="{C0CDB6AE-7683-4371-9FA8-AF1BAB852224}" type="slidenum">
              <a:rPr lang="en-US" smtClean="0"/>
              <a:pPr>
                <a:defRPr/>
              </a:pPr>
              <a:t>12</a:t>
            </a:fld>
            <a:endParaRPr lang="en-US"/>
          </a:p>
        </p:txBody>
      </p:sp>
    </p:spTree>
    <p:extLst>
      <p:ext uri="{BB962C8B-B14F-4D97-AF65-F5344CB8AC3E}">
        <p14:creationId xmlns:p14="http://schemas.microsoft.com/office/powerpoint/2010/main" xmlns="" val="223638967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Footer Placeholder 3"/>
          <p:cNvSpPr>
            <a:spLocks noGrp="1"/>
          </p:cNvSpPr>
          <p:nvPr>
            <p:ph type="ftr" sz="quarter" idx="10"/>
          </p:nvPr>
        </p:nvSpPr>
        <p:spPr/>
        <p:txBody>
          <a:bodyPr/>
          <a:lstStyle/>
          <a:p>
            <a:pPr>
              <a:defRPr/>
            </a:pPr>
            <a:r>
              <a:rPr lang="en-US" smtClean="0"/>
              <a:t>Copyright (C) Allyn &amp; Bacon 2005</a:t>
            </a:r>
            <a:endParaRPr lang="en-US"/>
          </a:p>
        </p:txBody>
      </p:sp>
      <p:sp>
        <p:nvSpPr>
          <p:cNvPr id="5" name="Slide Number Placeholder 4"/>
          <p:cNvSpPr>
            <a:spLocks noGrp="1"/>
          </p:cNvSpPr>
          <p:nvPr>
            <p:ph type="sldNum" sz="quarter" idx="11"/>
          </p:nvPr>
        </p:nvSpPr>
        <p:spPr/>
        <p:txBody>
          <a:bodyPr/>
          <a:lstStyle/>
          <a:p>
            <a:pPr>
              <a:defRPr/>
            </a:pPr>
            <a:fld id="{C0CDB6AE-7683-4371-9FA8-AF1BAB852224}" type="slidenum">
              <a:rPr lang="en-US" smtClean="0"/>
              <a:pPr>
                <a:defRPr/>
              </a:pPr>
              <a:t>13</a:t>
            </a:fld>
            <a:endParaRPr lang="en-US"/>
          </a:p>
        </p:txBody>
      </p:sp>
    </p:spTree>
    <p:extLst>
      <p:ext uri="{BB962C8B-B14F-4D97-AF65-F5344CB8AC3E}">
        <p14:creationId xmlns:p14="http://schemas.microsoft.com/office/powerpoint/2010/main" xmlns="" val="394827546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Footer Placeholder 3"/>
          <p:cNvSpPr>
            <a:spLocks noGrp="1"/>
          </p:cNvSpPr>
          <p:nvPr>
            <p:ph type="ftr" sz="quarter" idx="10"/>
          </p:nvPr>
        </p:nvSpPr>
        <p:spPr/>
        <p:txBody>
          <a:bodyPr/>
          <a:lstStyle/>
          <a:p>
            <a:pPr>
              <a:defRPr/>
            </a:pPr>
            <a:r>
              <a:rPr lang="en-US" smtClean="0"/>
              <a:t>Copyright (C) Allyn &amp; Bacon 2005</a:t>
            </a:r>
            <a:endParaRPr lang="en-US"/>
          </a:p>
        </p:txBody>
      </p:sp>
      <p:sp>
        <p:nvSpPr>
          <p:cNvPr id="5" name="Slide Number Placeholder 4"/>
          <p:cNvSpPr>
            <a:spLocks noGrp="1"/>
          </p:cNvSpPr>
          <p:nvPr>
            <p:ph type="sldNum" sz="quarter" idx="11"/>
          </p:nvPr>
        </p:nvSpPr>
        <p:spPr/>
        <p:txBody>
          <a:bodyPr/>
          <a:lstStyle/>
          <a:p>
            <a:pPr>
              <a:defRPr/>
            </a:pPr>
            <a:fld id="{C0CDB6AE-7683-4371-9FA8-AF1BAB852224}" type="slidenum">
              <a:rPr lang="en-US" smtClean="0"/>
              <a:pPr>
                <a:defRPr/>
              </a:pPr>
              <a:t>14</a:t>
            </a:fld>
            <a:endParaRPr lang="en-US"/>
          </a:p>
        </p:txBody>
      </p:sp>
    </p:spTree>
    <p:extLst>
      <p:ext uri="{BB962C8B-B14F-4D97-AF65-F5344CB8AC3E}">
        <p14:creationId xmlns:p14="http://schemas.microsoft.com/office/powerpoint/2010/main" xmlns="" val="157039658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Footer Placeholder 3"/>
          <p:cNvSpPr>
            <a:spLocks noGrp="1"/>
          </p:cNvSpPr>
          <p:nvPr>
            <p:ph type="ftr" sz="quarter" idx="10"/>
          </p:nvPr>
        </p:nvSpPr>
        <p:spPr/>
        <p:txBody>
          <a:bodyPr/>
          <a:lstStyle/>
          <a:p>
            <a:pPr>
              <a:defRPr/>
            </a:pPr>
            <a:r>
              <a:rPr lang="en-US" smtClean="0"/>
              <a:t>Copyright (C) Allyn &amp; Bacon 2005</a:t>
            </a:r>
            <a:endParaRPr lang="en-US"/>
          </a:p>
        </p:txBody>
      </p:sp>
      <p:sp>
        <p:nvSpPr>
          <p:cNvPr id="5" name="Slide Number Placeholder 4"/>
          <p:cNvSpPr>
            <a:spLocks noGrp="1"/>
          </p:cNvSpPr>
          <p:nvPr>
            <p:ph type="sldNum" sz="quarter" idx="11"/>
          </p:nvPr>
        </p:nvSpPr>
        <p:spPr/>
        <p:txBody>
          <a:bodyPr/>
          <a:lstStyle/>
          <a:p>
            <a:pPr>
              <a:defRPr/>
            </a:pPr>
            <a:fld id="{C0CDB6AE-7683-4371-9FA8-AF1BAB852224}" type="slidenum">
              <a:rPr lang="en-US" smtClean="0"/>
              <a:pPr>
                <a:defRPr/>
              </a:pPr>
              <a:t>15</a:t>
            </a:fld>
            <a:endParaRPr lang="en-US"/>
          </a:p>
        </p:txBody>
      </p:sp>
    </p:spTree>
    <p:extLst>
      <p:ext uri="{BB962C8B-B14F-4D97-AF65-F5344CB8AC3E}">
        <p14:creationId xmlns:p14="http://schemas.microsoft.com/office/powerpoint/2010/main" xmlns="" val="224937834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a:p>
        </p:txBody>
      </p:sp>
      <p:sp>
        <p:nvSpPr>
          <p:cNvPr id="4" name="Footer Placeholder 3"/>
          <p:cNvSpPr>
            <a:spLocks noGrp="1"/>
          </p:cNvSpPr>
          <p:nvPr>
            <p:ph type="ftr" sz="quarter" idx="10"/>
          </p:nvPr>
        </p:nvSpPr>
        <p:spPr/>
        <p:txBody>
          <a:bodyPr/>
          <a:lstStyle/>
          <a:p>
            <a:pPr>
              <a:defRPr/>
            </a:pPr>
            <a:r>
              <a:rPr lang="en-US" smtClean="0"/>
              <a:t>Copyright (C) Allyn &amp; Bacon 2005</a:t>
            </a:r>
            <a:endParaRPr lang="en-US"/>
          </a:p>
        </p:txBody>
      </p:sp>
      <p:sp>
        <p:nvSpPr>
          <p:cNvPr id="5" name="Slide Number Placeholder 4"/>
          <p:cNvSpPr>
            <a:spLocks noGrp="1"/>
          </p:cNvSpPr>
          <p:nvPr>
            <p:ph type="sldNum" sz="quarter" idx="11"/>
          </p:nvPr>
        </p:nvSpPr>
        <p:spPr/>
        <p:txBody>
          <a:bodyPr/>
          <a:lstStyle/>
          <a:p>
            <a:pPr>
              <a:defRPr/>
            </a:pPr>
            <a:fld id="{C0CDB6AE-7683-4371-9FA8-AF1BAB852224}" type="slidenum">
              <a:rPr lang="en-US" smtClean="0"/>
              <a:pPr>
                <a:defRPr/>
              </a:pPr>
              <a:t>16</a:t>
            </a:fld>
            <a:endParaRPr lang="en-US"/>
          </a:p>
        </p:txBody>
      </p:sp>
    </p:spTree>
    <p:extLst>
      <p:ext uri="{BB962C8B-B14F-4D97-AF65-F5344CB8AC3E}">
        <p14:creationId xmlns:p14="http://schemas.microsoft.com/office/powerpoint/2010/main" xmlns="" val="100502682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a:p>
        </p:txBody>
      </p:sp>
      <p:sp>
        <p:nvSpPr>
          <p:cNvPr id="4" name="Footer Placeholder 3"/>
          <p:cNvSpPr>
            <a:spLocks noGrp="1"/>
          </p:cNvSpPr>
          <p:nvPr>
            <p:ph type="ftr" sz="quarter" idx="10"/>
          </p:nvPr>
        </p:nvSpPr>
        <p:spPr/>
        <p:txBody>
          <a:bodyPr/>
          <a:lstStyle/>
          <a:p>
            <a:pPr>
              <a:defRPr/>
            </a:pPr>
            <a:r>
              <a:rPr lang="en-US" smtClean="0"/>
              <a:t>Copyright (C) Allyn &amp; Bacon 2005</a:t>
            </a:r>
            <a:endParaRPr lang="en-US"/>
          </a:p>
        </p:txBody>
      </p:sp>
      <p:sp>
        <p:nvSpPr>
          <p:cNvPr id="5" name="Slide Number Placeholder 4"/>
          <p:cNvSpPr>
            <a:spLocks noGrp="1"/>
          </p:cNvSpPr>
          <p:nvPr>
            <p:ph type="sldNum" sz="quarter" idx="11"/>
          </p:nvPr>
        </p:nvSpPr>
        <p:spPr/>
        <p:txBody>
          <a:bodyPr/>
          <a:lstStyle/>
          <a:p>
            <a:pPr>
              <a:defRPr/>
            </a:pPr>
            <a:fld id="{C0CDB6AE-7683-4371-9FA8-AF1BAB852224}" type="slidenum">
              <a:rPr lang="en-US" smtClean="0"/>
              <a:pPr>
                <a:defRPr/>
              </a:pPr>
              <a:t>17</a:t>
            </a:fld>
            <a:endParaRPr lang="en-US"/>
          </a:p>
        </p:txBody>
      </p:sp>
    </p:spTree>
    <p:extLst>
      <p:ext uri="{BB962C8B-B14F-4D97-AF65-F5344CB8AC3E}">
        <p14:creationId xmlns:p14="http://schemas.microsoft.com/office/powerpoint/2010/main" xmlns="" val="240381907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a:p>
        </p:txBody>
      </p:sp>
      <p:sp>
        <p:nvSpPr>
          <p:cNvPr id="4" name="Footer Placeholder 3"/>
          <p:cNvSpPr>
            <a:spLocks noGrp="1"/>
          </p:cNvSpPr>
          <p:nvPr>
            <p:ph type="ftr" sz="quarter" idx="10"/>
          </p:nvPr>
        </p:nvSpPr>
        <p:spPr/>
        <p:txBody>
          <a:bodyPr/>
          <a:lstStyle/>
          <a:p>
            <a:pPr>
              <a:defRPr/>
            </a:pPr>
            <a:r>
              <a:rPr lang="en-US" smtClean="0"/>
              <a:t>Copyright (C) Allyn &amp; Bacon 2005</a:t>
            </a:r>
            <a:endParaRPr lang="en-US"/>
          </a:p>
        </p:txBody>
      </p:sp>
      <p:sp>
        <p:nvSpPr>
          <p:cNvPr id="5" name="Slide Number Placeholder 4"/>
          <p:cNvSpPr>
            <a:spLocks noGrp="1"/>
          </p:cNvSpPr>
          <p:nvPr>
            <p:ph type="sldNum" sz="quarter" idx="11"/>
          </p:nvPr>
        </p:nvSpPr>
        <p:spPr/>
        <p:txBody>
          <a:bodyPr/>
          <a:lstStyle/>
          <a:p>
            <a:pPr>
              <a:defRPr/>
            </a:pPr>
            <a:fld id="{C0CDB6AE-7683-4371-9FA8-AF1BAB852224}" type="slidenum">
              <a:rPr lang="en-US" smtClean="0"/>
              <a:pPr>
                <a:defRPr/>
              </a:pPr>
              <a:t>18</a:t>
            </a:fld>
            <a:endParaRPr lang="en-US"/>
          </a:p>
        </p:txBody>
      </p:sp>
    </p:spTree>
    <p:extLst>
      <p:ext uri="{BB962C8B-B14F-4D97-AF65-F5344CB8AC3E}">
        <p14:creationId xmlns:p14="http://schemas.microsoft.com/office/powerpoint/2010/main" xmlns="" val="236305315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endParaRPr lang="en-CA" dirty="0"/>
          </a:p>
        </p:txBody>
      </p:sp>
      <p:sp>
        <p:nvSpPr>
          <p:cNvPr id="4" name="Footer Placeholder 3"/>
          <p:cNvSpPr>
            <a:spLocks noGrp="1"/>
          </p:cNvSpPr>
          <p:nvPr>
            <p:ph type="ftr" sz="quarter" idx="10"/>
          </p:nvPr>
        </p:nvSpPr>
        <p:spPr/>
        <p:txBody>
          <a:bodyPr/>
          <a:lstStyle/>
          <a:p>
            <a:pPr>
              <a:defRPr/>
            </a:pPr>
            <a:r>
              <a:rPr lang="en-US" smtClean="0"/>
              <a:t>Copyright (C) Allyn &amp; Bacon 2005</a:t>
            </a:r>
            <a:endParaRPr lang="en-US"/>
          </a:p>
        </p:txBody>
      </p:sp>
      <p:sp>
        <p:nvSpPr>
          <p:cNvPr id="5" name="Slide Number Placeholder 4"/>
          <p:cNvSpPr>
            <a:spLocks noGrp="1"/>
          </p:cNvSpPr>
          <p:nvPr>
            <p:ph type="sldNum" sz="quarter" idx="11"/>
          </p:nvPr>
        </p:nvSpPr>
        <p:spPr/>
        <p:txBody>
          <a:bodyPr/>
          <a:lstStyle/>
          <a:p>
            <a:pPr>
              <a:defRPr/>
            </a:pPr>
            <a:fld id="{C0CDB6AE-7683-4371-9FA8-AF1BAB852224}" type="slidenum">
              <a:rPr lang="en-US" smtClean="0"/>
              <a:pPr>
                <a:defRPr/>
              </a:pPr>
              <a:t>19</a:t>
            </a:fld>
            <a:endParaRPr lang="en-US"/>
          </a:p>
        </p:txBody>
      </p:sp>
    </p:spTree>
    <p:extLst>
      <p:ext uri="{BB962C8B-B14F-4D97-AF65-F5344CB8AC3E}">
        <p14:creationId xmlns:p14="http://schemas.microsoft.com/office/powerpoint/2010/main" xmlns="" val="264433753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Footer Placeholder 3"/>
          <p:cNvSpPr>
            <a:spLocks noGrp="1"/>
          </p:cNvSpPr>
          <p:nvPr>
            <p:ph type="ftr" sz="quarter" idx="10"/>
          </p:nvPr>
        </p:nvSpPr>
        <p:spPr/>
        <p:txBody>
          <a:bodyPr/>
          <a:lstStyle/>
          <a:p>
            <a:pPr>
              <a:defRPr/>
            </a:pPr>
            <a:r>
              <a:rPr lang="en-US" smtClean="0"/>
              <a:t>Copyright (C) Allyn &amp; Bacon 2005</a:t>
            </a:r>
            <a:endParaRPr lang="en-US"/>
          </a:p>
        </p:txBody>
      </p:sp>
      <p:sp>
        <p:nvSpPr>
          <p:cNvPr id="5" name="Slide Number Placeholder 4"/>
          <p:cNvSpPr>
            <a:spLocks noGrp="1"/>
          </p:cNvSpPr>
          <p:nvPr>
            <p:ph type="sldNum" sz="quarter" idx="11"/>
          </p:nvPr>
        </p:nvSpPr>
        <p:spPr/>
        <p:txBody>
          <a:bodyPr/>
          <a:lstStyle/>
          <a:p>
            <a:pPr>
              <a:defRPr/>
            </a:pPr>
            <a:fld id="{C0CDB6AE-7683-4371-9FA8-AF1BAB852224}" type="slidenum">
              <a:rPr lang="en-US" smtClean="0"/>
              <a:pPr>
                <a:defRPr/>
              </a:pPr>
              <a:t>20</a:t>
            </a:fld>
            <a:endParaRPr lang="en-US"/>
          </a:p>
        </p:txBody>
      </p:sp>
    </p:spTree>
    <p:extLst>
      <p:ext uri="{BB962C8B-B14F-4D97-AF65-F5344CB8AC3E}">
        <p14:creationId xmlns:p14="http://schemas.microsoft.com/office/powerpoint/2010/main" xmlns="" val="287884734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Footer Placeholder 3"/>
          <p:cNvSpPr>
            <a:spLocks noGrp="1"/>
          </p:cNvSpPr>
          <p:nvPr>
            <p:ph type="ftr" sz="quarter" idx="10"/>
          </p:nvPr>
        </p:nvSpPr>
        <p:spPr/>
        <p:txBody>
          <a:bodyPr/>
          <a:lstStyle/>
          <a:p>
            <a:pPr>
              <a:defRPr/>
            </a:pPr>
            <a:r>
              <a:rPr lang="en-US" smtClean="0"/>
              <a:t>Copyright (C) Allyn &amp; Bacon 2005</a:t>
            </a:r>
            <a:endParaRPr lang="en-US"/>
          </a:p>
        </p:txBody>
      </p:sp>
      <p:sp>
        <p:nvSpPr>
          <p:cNvPr id="5" name="Slide Number Placeholder 4"/>
          <p:cNvSpPr>
            <a:spLocks noGrp="1"/>
          </p:cNvSpPr>
          <p:nvPr>
            <p:ph type="sldNum" sz="quarter" idx="11"/>
          </p:nvPr>
        </p:nvSpPr>
        <p:spPr/>
        <p:txBody>
          <a:bodyPr/>
          <a:lstStyle/>
          <a:p>
            <a:pPr>
              <a:defRPr/>
            </a:pPr>
            <a:fld id="{C0CDB6AE-7683-4371-9FA8-AF1BAB852224}" type="slidenum">
              <a:rPr lang="en-US" smtClean="0"/>
              <a:pPr>
                <a:defRPr/>
              </a:pPr>
              <a:t>21</a:t>
            </a:fld>
            <a:endParaRPr lang="en-US"/>
          </a:p>
        </p:txBody>
      </p:sp>
    </p:spTree>
    <p:extLst>
      <p:ext uri="{BB962C8B-B14F-4D97-AF65-F5344CB8AC3E}">
        <p14:creationId xmlns:p14="http://schemas.microsoft.com/office/powerpoint/2010/main" xmlns="" val="383142617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sz="1200" dirty="0"/>
          </a:p>
        </p:txBody>
      </p:sp>
      <p:sp>
        <p:nvSpPr>
          <p:cNvPr id="4" name="Footer Placeholder 3"/>
          <p:cNvSpPr>
            <a:spLocks noGrp="1"/>
          </p:cNvSpPr>
          <p:nvPr>
            <p:ph type="ftr" sz="quarter" idx="10"/>
          </p:nvPr>
        </p:nvSpPr>
        <p:spPr/>
        <p:txBody>
          <a:bodyPr/>
          <a:lstStyle/>
          <a:p>
            <a:pPr>
              <a:defRPr/>
            </a:pPr>
            <a:r>
              <a:rPr lang="en-US" smtClean="0"/>
              <a:t>Copyright (C) Allyn &amp; Bacon 2005</a:t>
            </a:r>
            <a:endParaRPr lang="en-US"/>
          </a:p>
        </p:txBody>
      </p:sp>
      <p:sp>
        <p:nvSpPr>
          <p:cNvPr id="5" name="Slide Number Placeholder 4"/>
          <p:cNvSpPr>
            <a:spLocks noGrp="1"/>
          </p:cNvSpPr>
          <p:nvPr>
            <p:ph type="sldNum" sz="quarter" idx="11"/>
          </p:nvPr>
        </p:nvSpPr>
        <p:spPr/>
        <p:txBody>
          <a:bodyPr/>
          <a:lstStyle/>
          <a:p>
            <a:pPr>
              <a:defRPr/>
            </a:pPr>
            <a:fld id="{C0CDB6AE-7683-4371-9FA8-AF1BAB852224}" type="slidenum">
              <a:rPr lang="en-US" smtClean="0"/>
              <a:pPr>
                <a:defRPr/>
              </a:pPr>
              <a:t>22</a:t>
            </a:fld>
            <a:endParaRPr lang="en-US"/>
          </a:p>
        </p:txBody>
      </p:sp>
    </p:spTree>
    <p:extLst>
      <p:ext uri="{BB962C8B-B14F-4D97-AF65-F5344CB8AC3E}">
        <p14:creationId xmlns:p14="http://schemas.microsoft.com/office/powerpoint/2010/main" xmlns="" val="103686223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Footer Placeholder 3"/>
          <p:cNvSpPr>
            <a:spLocks noGrp="1"/>
          </p:cNvSpPr>
          <p:nvPr>
            <p:ph type="ftr" sz="quarter" idx="10"/>
          </p:nvPr>
        </p:nvSpPr>
        <p:spPr/>
        <p:txBody>
          <a:bodyPr/>
          <a:lstStyle/>
          <a:p>
            <a:pPr>
              <a:defRPr/>
            </a:pPr>
            <a:r>
              <a:rPr lang="en-US" smtClean="0"/>
              <a:t>Copyright (C) Allyn &amp; Bacon 2005</a:t>
            </a:r>
            <a:endParaRPr lang="en-US"/>
          </a:p>
        </p:txBody>
      </p:sp>
      <p:sp>
        <p:nvSpPr>
          <p:cNvPr id="5" name="Slide Number Placeholder 4"/>
          <p:cNvSpPr>
            <a:spLocks noGrp="1"/>
          </p:cNvSpPr>
          <p:nvPr>
            <p:ph type="sldNum" sz="quarter" idx="11"/>
          </p:nvPr>
        </p:nvSpPr>
        <p:spPr/>
        <p:txBody>
          <a:bodyPr/>
          <a:lstStyle/>
          <a:p>
            <a:pPr>
              <a:defRPr/>
            </a:pPr>
            <a:fld id="{C0CDB6AE-7683-4371-9FA8-AF1BAB852224}" type="slidenum">
              <a:rPr lang="en-US" smtClean="0"/>
              <a:pPr>
                <a:defRPr/>
              </a:pPr>
              <a:t>23</a:t>
            </a:fld>
            <a:endParaRPr lang="en-US"/>
          </a:p>
        </p:txBody>
      </p:sp>
    </p:spTree>
    <p:extLst>
      <p:ext uri="{BB962C8B-B14F-4D97-AF65-F5344CB8AC3E}">
        <p14:creationId xmlns:p14="http://schemas.microsoft.com/office/powerpoint/2010/main" xmlns="" val="104382662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sz="1200" dirty="0"/>
          </a:p>
        </p:txBody>
      </p:sp>
      <p:sp>
        <p:nvSpPr>
          <p:cNvPr id="4" name="Footer Placeholder 3"/>
          <p:cNvSpPr>
            <a:spLocks noGrp="1"/>
          </p:cNvSpPr>
          <p:nvPr>
            <p:ph type="ftr" sz="quarter" idx="10"/>
          </p:nvPr>
        </p:nvSpPr>
        <p:spPr/>
        <p:txBody>
          <a:bodyPr/>
          <a:lstStyle/>
          <a:p>
            <a:pPr>
              <a:defRPr/>
            </a:pPr>
            <a:r>
              <a:rPr lang="en-US" smtClean="0"/>
              <a:t>Copyright (C) Allyn &amp; Bacon 2005</a:t>
            </a:r>
            <a:endParaRPr lang="en-US"/>
          </a:p>
        </p:txBody>
      </p:sp>
      <p:sp>
        <p:nvSpPr>
          <p:cNvPr id="5" name="Slide Number Placeholder 4"/>
          <p:cNvSpPr>
            <a:spLocks noGrp="1"/>
          </p:cNvSpPr>
          <p:nvPr>
            <p:ph type="sldNum" sz="quarter" idx="11"/>
          </p:nvPr>
        </p:nvSpPr>
        <p:spPr/>
        <p:txBody>
          <a:bodyPr/>
          <a:lstStyle/>
          <a:p>
            <a:pPr>
              <a:defRPr/>
            </a:pPr>
            <a:fld id="{C0CDB6AE-7683-4371-9FA8-AF1BAB852224}" type="slidenum">
              <a:rPr lang="en-US" smtClean="0"/>
              <a:pPr>
                <a:defRPr/>
              </a:pPr>
              <a:t>24</a:t>
            </a:fld>
            <a:endParaRPr lang="en-US"/>
          </a:p>
        </p:txBody>
      </p:sp>
    </p:spTree>
    <p:extLst>
      <p:ext uri="{BB962C8B-B14F-4D97-AF65-F5344CB8AC3E}">
        <p14:creationId xmlns:p14="http://schemas.microsoft.com/office/powerpoint/2010/main" xmlns="" val="320937486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Footer Placeholder 3"/>
          <p:cNvSpPr>
            <a:spLocks noGrp="1"/>
          </p:cNvSpPr>
          <p:nvPr>
            <p:ph type="ftr" sz="quarter" idx="10"/>
          </p:nvPr>
        </p:nvSpPr>
        <p:spPr/>
        <p:txBody>
          <a:bodyPr/>
          <a:lstStyle/>
          <a:p>
            <a:pPr>
              <a:defRPr/>
            </a:pPr>
            <a:r>
              <a:rPr lang="en-US" smtClean="0"/>
              <a:t>Copyright (C) Allyn &amp; Bacon 2005</a:t>
            </a:r>
            <a:endParaRPr lang="en-US"/>
          </a:p>
        </p:txBody>
      </p:sp>
      <p:sp>
        <p:nvSpPr>
          <p:cNvPr id="5" name="Slide Number Placeholder 4"/>
          <p:cNvSpPr>
            <a:spLocks noGrp="1"/>
          </p:cNvSpPr>
          <p:nvPr>
            <p:ph type="sldNum" sz="quarter" idx="11"/>
          </p:nvPr>
        </p:nvSpPr>
        <p:spPr/>
        <p:txBody>
          <a:bodyPr/>
          <a:lstStyle/>
          <a:p>
            <a:pPr>
              <a:defRPr/>
            </a:pPr>
            <a:fld id="{C0CDB6AE-7683-4371-9FA8-AF1BAB852224}" type="slidenum">
              <a:rPr lang="en-US" smtClean="0"/>
              <a:pPr>
                <a:defRPr/>
              </a:pPr>
              <a:t>25</a:t>
            </a:fld>
            <a:endParaRPr lang="en-US"/>
          </a:p>
        </p:txBody>
      </p:sp>
    </p:spTree>
    <p:extLst>
      <p:ext uri="{BB962C8B-B14F-4D97-AF65-F5344CB8AC3E}">
        <p14:creationId xmlns:p14="http://schemas.microsoft.com/office/powerpoint/2010/main" xmlns="" val="20144985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Footer Placeholder 3"/>
          <p:cNvSpPr>
            <a:spLocks noGrp="1"/>
          </p:cNvSpPr>
          <p:nvPr>
            <p:ph type="ftr" sz="quarter" idx="10"/>
          </p:nvPr>
        </p:nvSpPr>
        <p:spPr/>
        <p:txBody>
          <a:bodyPr/>
          <a:lstStyle/>
          <a:p>
            <a:pPr>
              <a:defRPr/>
            </a:pPr>
            <a:r>
              <a:rPr lang="en-US" smtClean="0"/>
              <a:t>Copyright (C) Allyn &amp; Bacon 2005</a:t>
            </a:r>
            <a:endParaRPr lang="en-US"/>
          </a:p>
        </p:txBody>
      </p:sp>
      <p:sp>
        <p:nvSpPr>
          <p:cNvPr id="5" name="Slide Number Placeholder 4"/>
          <p:cNvSpPr>
            <a:spLocks noGrp="1"/>
          </p:cNvSpPr>
          <p:nvPr>
            <p:ph type="sldNum" sz="quarter" idx="11"/>
          </p:nvPr>
        </p:nvSpPr>
        <p:spPr/>
        <p:txBody>
          <a:bodyPr/>
          <a:lstStyle/>
          <a:p>
            <a:pPr>
              <a:defRPr/>
            </a:pPr>
            <a:fld id="{C0CDB6AE-7683-4371-9FA8-AF1BAB852224}" type="slidenum">
              <a:rPr lang="en-US" smtClean="0"/>
              <a:pPr>
                <a:defRPr/>
              </a:pPr>
              <a:t>26</a:t>
            </a:fld>
            <a:endParaRPr lang="en-US"/>
          </a:p>
        </p:txBody>
      </p:sp>
    </p:spTree>
    <p:extLst>
      <p:ext uri="{BB962C8B-B14F-4D97-AF65-F5344CB8AC3E}">
        <p14:creationId xmlns:p14="http://schemas.microsoft.com/office/powerpoint/2010/main" xmlns="" val="286149214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a:p>
        </p:txBody>
      </p:sp>
      <p:sp>
        <p:nvSpPr>
          <p:cNvPr id="4" name="Footer Placeholder 3"/>
          <p:cNvSpPr>
            <a:spLocks noGrp="1"/>
          </p:cNvSpPr>
          <p:nvPr>
            <p:ph type="ftr" sz="quarter" idx="10"/>
          </p:nvPr>
        </p:nvSpPr>
        <p:spPr/>
        <p:txBody>
          <a:bodyPr/>
          <a:lstStyle/>
          <a:p>
            <a:pPr>
              <a:defRPr/>
            </a:pPr>
            <a:r>
              <a:rPr lang="en-US" smtClean="0"/>
              <a:t>Copyright (C) Allyn &amp; Bacon 2005</a:t>
            </a:r>
            <a:endParaRPr lang="en-US"/>
          </a:p>
        </p:txBody>
      </p:sp>
      <p:sp>
        <p:nvSpPr>
          <p:cNvPr id="5" name="Slide Number Placeholder 4"/>
          <p:cNvSpPr>
            <a:spLocks noGrp="1"/>
          </p:cNvSpPr>
          <p:nvPr>
            <p:ph type="sldNum" sz="quarter" idx="11"/>
          </p:nvPr>
        </p:nvSpPr>
        <p:spPr/>
        <p:txBody>
          <a:bodyPr/>
          <a:lstStyle/>
          <a:p>
            <a:pPr>
              <a:defRPr/>
            </a:pPr>
            <a:fld id="{C0CDB6AE-7683-4371-9FA8-AF1BAB852224}" type="slidenum">
              <a:rPr lang="en-US" smtClean="0"/>
              <a:pPr>
                <a:defRPr/>
              </a:pPr>
              <a:t>27</a:t>
            </a:fld>
            <a:endParaRPr lang="en-US"/>
          </a:p>
        </p:txBody>
      </p:sp>
    </p:spTree>
    <p:extLst>
      <p:ext uri="{BB962C8B-B14F-4D97-AF65-F5344CB8AC3E}">
        <p14:creationId xmlns:p14="http://schemas.microsoft.com/office/powerpoint/2010/main" xmlns="" val="94684912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Footer Placeholder 3"/>
          <p:cNvSpPr>
            <a:spLocks noGrp="1"/>
          </p:cNvSpPr>
          <p:nvPr>
            <p:ph type="ftr" sz="quarter" idx="10"/>
          </p:nvPr>
        </p:nvSpPr>
        <p:spPr/>
        <p:txBody>
          <a:bodyPr/>
          <a:lstStyle/>
          <a:p>
            <a:pPr>
              <a:defRPr/>
            </a:pPr>
            <a:r>
              <a:rPr lang="en-US" smtClean="0"/>
              <a:t>Copyright (C) Allyn &amp; Bacon 2005</a:t>
            </a:r>
            <a:endParaRPr lang="en-US"/>
          </a:p>
        </p:txBody>
      </p:sp>
      <p:sp>
        <p:nvSpPr>
          <p:cNvPr id="5" name="Slide Number Placeholder 4"/>
          <p:cNvSpPr>
            <a:spLocks noGrp="1"/>
          </p:cNvSpPr>
          <p:nvPr>
            <p:ph type="sldNum" sz="quarter" idx="11"/>
          </p:nvPr>
        </p:nvSpPr>
        <p:spPr/>
        <p:txBody>
          <a:bodyPr/>
          <a:lstStyle/>
          <a:p>
            <a:pPr>
              <a:defRPr/>
            </a:pPr>
            <a:fld id="{C0CDB6AE-7683-4371-9FA8-AF1BAB852224}" type="slidenum">
              <a:rPr lang="en-US" smtClean="0"/>
              <a:pPr>
                <a:defRPr/>
              </a:pPr>
              <a:t>28</a:t>
            </a:fld>
            <a:endParaRPr lang="en-US"/>
          </a:p>
        </p:txBody>
      </p:sp>
    </p:spTree>
    <p:extLst>
      <p:ext uri="{BB962C8B-B14F-4D97-AF65-F5344CB8AC3E}">
        <p14:creationId xmlns:p14="http://schemas.microsoft.com/office/powerpoint/2010/main" xmlns="" val="114155397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a:p>
        </p:txBody>
      </p:sp>
      <p:sp>
        <p:nvSpPr>
          <p:cNvPr id="4" name="Footer Placeholder 3"/>
          <p:cNvSpPr>
            <a:spLocks noGrp="1"/>
          </p:cNvSpPr>
          <p:nvPr>
            <p:ph type="ftr" sz="quarter" idx="10"/>
          </p:nvPr>
        </p:nvSpPr>
        <p:spPr/>
        <p:txBody>
          <a:bodyPr/>
          <a:lstStyle/>
          <a:p>
            <a:pPr>
              <a:defRPr/>
            </a:pPr>
            <a:r>
              <a:rPr lang="en-US" smtClean="0"/>
              <a:t>Copyright (C) Allyn &amp; Bacon 2005</a:t>
            </a:r>
            <a:endParaRPr lang="en-US"/>
          </a:p>
        </p:txBody>
      </p:sp>
      <p:sp>
        <p:nvSpPr>
          <p:cNvPr id="5" name="Slide Number Placeholder 4"/>
          <p:cNvSpPr>
            <a:spLocks noGrp="1"/>
          </p:cNvSpPr>
          <p:nvPr>
            <p:ph type="sldNum" sz="quarter" idx="11"/>
          </p:nvPr>
        </p:nvSpPr>
        <p:spPr/>
        <p:txBody>
          <a:bodyPr/>
          <a:lstStyle/>
          <a:p>
            <a:pPr>
              <a:defRPr/>
            </a:pPr>
            <a:fld id="{C0CDB6AE-7683-4371-9FA8-AF1BAB852224}" type="slidenum">
              <a:rPr lang="en-US" smtClean="0"/>
              <a:pPr>
                <a:defRPr/>
              </a:pPr>
              <a:t>29</a:t>
            </a:fld>
            <a:endParaRPr lang="en-US"/>
          </a:p>
        </p:txBody>
      </p:sp>
    </p:spTree>
    <p:extLst>
      <p:ext uri="{BB962C8B-B14F-4D97-AF65-F5344CB8AC3E}">
        <p14:creationId xmlns:p14="http://schemas.microsoft.com/office/powerpoint/2010/main" xmlns="" val="89745658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a:p>
        </p:txBody>
      </p:sp>
      <p:sp>
        <p:nvSpPr>
          <p:cNvPr id="4" name="Footer Placeholder 3"/>
          <p:cNvSpPr>
            <a:spLocks noGrp="1"/>
          </p:cNvSpPr>
          <p:nvPr>
            <p:ph type="ftr" sz="quarter" idx="10"/>
          </p:nvPr>
        </p:nvSpPr>
        <p:spPr/>
        <p:txBody>
          <a:bodyPr/>
          <a:lstStyle/>
          <a:p>
            <a:pPr>
              <a:defRPr/>
            </a:pPr>
            <a:r>
              <a:rPr lang="en-US" smtClean="0"/>
              <a:t>Copyright (C) Allyn &amp; Bacon 2005</a:t>
            </a:r>
            <a:endParaRPr lang="en-US"/>
          </a:p>
        </p:txBody>
      </p:sp>
      <p:sp>
        <p:nvSpPr>
          <p:cNvPr id="5" name="Slide Number Placeholder 4"/>
          <p:cNvSpPr>
            <a:spLocks noGrp="1"/>
          </p:cNvSpPr>
          <p:nvPr>
            <p:ph type="sldNum" sz="quarter" idx="11"/>
          </p:nvPr>
        </p:nvSpPr>
        <p:spPr/>
        <p:txBody>
          <a:bodyPr/>
          <a:lstStyle/>
          <a:p>
            <a:pPr>
              <a:defRPr/>
            </a:pPr>
            <a:fld id="{C0CDB6AE-7683-4371-9FA8-AF1BAB852224}" type="slidenum">
              <a:rPr lang="en-US" smtClean="0"/>
              <a:pPr>
                <a:defRPr/>
              </a:pPr>
              <a:t>30</a:t>
            </a:fld>
            <a:endParaRPr lang="en-US"/>
          </a:p>
        </p:txBody>
      </p:sp>
    </p:spTree>
    <p:extLst>
      <p:ext uri="{BB962C8B-B14F-4D97-AF65-F5344CB8AC3E}">
        <p14:creationId xmlns:p14="http://schemas.microsoft.com/office/powerpoint/2010/main" xmlns="" val="33231508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0" y="0"/>
            <a:ext cx="9140825" cy="6850063"/>
            <a:chOff x="0" y="0"/>
            <a:chExt cx="5758" cy="4315"/>
          </a:xfrm>
        </p:grpSpPr>
        <p:grpSp>
          <p:nvGrpSpPr>
            <p:cNvPr id="5" name="Group 3"/>
            <p:cNvGrpSpPr>
              <a:grpSpLocks/>
            </p:cNvGrpSpPr>
            <p:nvPr userDrawn="1"/>
          </p:nvGrpSpPr>
          <p:grpSpPr bwMode="auto">
            <a:xfrm>
              <a:off x="1728" y="2230"/>
              <a:ext cx="4027" cy="2085"/>
              <a:chOff x="1728" y="2230"/>
              <a:chExt cx="4027" cy="2085"/>
            </a:xfrm>
          </p:grpSpPr>
          <p:sp>
            <p:nvSpPr>
              <p:cNvPr id="8" name="Freeform 4"/>
              <p:cNvSpPr>
                <a:spLocks/>
              </p:cNvSpPr>
              <p:nvPr/>
            </p:nvSpPr>
            <p:spPr bwMode="hidden">
              <a:xfrm>
                <a:off x="1728" y="2644"/>
                <a:ext cx="2882" cy="1671"/>
              </a:xfrm>
              <a:custGeom>
                <a:avLst/>
                <a:gdLst/>
                <a:ahLst/>
                <a:cxnLst>
                  <a:cxn ang="0">
                    <a:pos x="2740" y="528"/>
                  </a:cxn>
                  <a:cxn ang="0">
                    <a:pos x="2632" y="484"/>
                  </a:cxn>
                  <a:cxn ang="0">
                    <a:pos x="2480" y="424"/>
                  </a:cxn>
                  <a:cxn ang="0">
                    <a:pos x="2203" y="343"/>
                  </a:cxn>
                  <a:cxn ang="0">
                    <a:pos x="1970" y="277"/>
                  </a:cxn>
                  <a:cxn ang="0">
                    <a:pos x="1807" y="212"/>
                  </a:cxn>
                  <a:cxn ang="0">
                    <a:pos x="1693" y="152"/>
                  </a:cxn>
                  <a:cxn ang="0">
                    <a:pos x="1628" y="103"/>
                  </a:cxn>
                  <a:cxn ang="0">
                    <a:pos x="1590" y="60"/>
                  </a:cxn>
                  <a:cxn ang="0">
                    <a:pos x="1579" y="27"/>
                  </a:cxn>
                  <a:cxn ang="0">
                    <a:pos x="1585" y="0"/>
                  </a:cxn>
                  <a:cxn ang="0">
                    <a:pos x="1557" y="49"/>
                  </a:cxn>
                  <a:cxn ang="0">
                    <a:pos x="1568" y="98"/>
                  </a:cxn>
                  <a:cxn ang="0">
                    <a:pos x="1617" y="141"/>
                  </a:cxn>
                  <a:cxn ang="0">
                    <a:pos x="1688" y="185"/>
                  </a:cxn>
                  <a:cxn ang="0">
                    <a:pos x="1791" y="228"/>
                  </a:cxn>
                  <a:cxn ang="0">
                    <a:pos x="2040" y="310"/>
                  </a:cxn>
                  <a:cxn ang="0">
                    <a:pos x="2285" y="381"/>
                  </a:cxn>
                  <a:cxn ang="0">
                    <a:pos x="2464" y="435"/>
                  </a:cxn>
                  <a:cxn ang="0">
                    <a:pos x="2605" y="484"/>
                  </a:cxn>
                  <a:cxn ang="0">
                    <a:pos x="2708" y="528"/>
                  </a:cxn>
                  <a:cxn ang="0">
                    <a:pos x="2768" y="560"/>
                  </a:cxn>
                  <a:cxn ang="0">
                    <a:pos x="2795" y="593"/>
                  </a:cxn>
                  <a:cxn ang="0">
                    <a:pos x="2795" y="642"/>
                  </a:cxn>
                  <a:cxn ang="0">
                    <a:pos x="2762" y="691"/>
                  </a:cxn>
                  <a:cxn ang="0">
                    <a:pos x="2692" y="735"/>
                  </a:cxn>
                  <a:cxn ang="0">
                    <a:pos x="2589" y="778"/>
                  </a:cxn>
                  <a:cxn ang="0">
                    <a:pos x="2458" y="822"/>
                  </a:cxn>
                  <a:cxn ang="0">
                    <a:pos x="2301" y="865"/>
                  </a:cxn>
                  <a:cxn ang="0">
                    <a:pos x="2030" y="930"/>
                  </a:cxn>
                  <a:cxn ang="0">
                    <a:pos x="1606" y="1034"/>
                  </a:cxn>
                  <a:cxn ang="0">
                    <a:pos x="1145" y="1164"/>
                  </a:cxn>
                  <a:cxn ang="0">
                    <a:pos x="673" y="1328"/>
                  </a:cxn>
                  <a:cxn ang="0">
                    <a:pos x="217" y="1545"/>
                  </a:cxn>
                  <a:cxn ang="0">
                    <a:pos x="353" y="1671"/>
                  </a:cxn>
                  <a:cxn ang="0">
                    <a:pos x="754" y="1469"/>
                  </a:cxn>
                  <a:cxn ang="0">
                    <a:pos x="1145" y="1311"/>
                  </a:cxn>
                  <a:cxn ang="0">
                    <a:pos x="1519" y="1186"/>
                  </a:cxn>
                  <a:cxn ang="0">
                    <a:pos x="1861" y="1083"/>
                  </a:cxn>
                  <a:cxn ang="0">
                    <a:pos x="2165" y="1007"/>
                  </a:cxn>
                  <a:cxn ang="0">
                    <a:pos x="2426" y="947"/>
                  </a:cxn>
                  <a:cxn ang="0">
                    <a:pos x="2626" y="892"/>
                  </a:cxn>
                  <a:cxn ang="0">
                    <a:pos x="2762" y="838"/>
                  </a:cxn>
                  <a:cxn ang="0">
                    <a:pos x="2827" y="794"/>
                  </a:cxn>
                  <a:cxn ang="0">
                    <a:pos x="2865" y="745"/>
                  </a:cxn>
                  <a:cxn ang="0">
                    <a:pos x="2882" y="702"/>
                  </a:cxn>
                  <a:cxn ang="0">
                    <a:pos x="2854" y="620"/>
                  </a:cxn>
                  <a:cxn ang="0">
                    <a:pos x="2800" y="560"/>
                  </a:cxn>
                  <a:cxn ang="0">
                    <a:pos x="2773" y="544"/>
                  </a:cxn>
                </a:cxnLst>
                <a:rect l="0" t="0" r="r" b="b"/>
                <a:pathLst>
                  <a:path w="2882" h="1671">
                    <a:moveTo>
                      <a:pt x="2773" y="544"/>
                    </a:moveTo>
                    <a:lnTo>
                      <a:pt x="2740" y="528"/>
                    </a:lnTo>
                    <a:lnTo>
                      <a:pt x="2692" y="506"/>
                    </a:lnTo>
                    <a:lnTo>
                      <a:pt x="2632" y="484"/>
                    </a:lnTo>
                    <a:lnTo>
                      <a:pt x="2561" y="457"/>
                    </a:lnTo>
                    <a:lnTo>
                      <a:pt x="2480" y="424"/>
                    </a:lnTo>
                    <a:lnTo>
                      <a:pt x="2388" y="397"/>
                    </a:lnTo>
                    <a:lnTo>
                      <a:pt x="2203" y="343"/>
                    </a:lnTo>
                    <a:lnTo>
                      <a:pt x="2078" y="310"/>
                    </a:lnTo>
                    <a:lnTo>
                      <a:pt x="1970" y="277"/>
                    </a:lnTo>
                    <a:lnTo>
                      <a:pt x="1878" y="245"/>
                    </a:lnTo>
                    <a:lnTo>
                      <a:pt x="1807" y="212"/>
                    </a:lnTo>
                    <a:lnTo>
                      <a:pt x="1742" y="179"/>
                    </a:lnTo>
                    <a:lnTo>
                      <a:pt x="1693" y="152"/>
                    </a:lnTo>
                    <a:lnTo>
                      <a:pt x="1655" y="125"/>
                    </a:lnTo>
                    <a:lnTo>
                      <a:pt x="1628" y="103"/>
                    </a:lnTo>
                    <a:lnTo>
                      <a:pt x="1606" y="81"/>
                    </a:lnTo>
                    <a:lnTo>
                      <a:pt x="1590" y="60"/>
                    </a:lnTo>
                    <a:lnTo>
                      <a:pt x="1585" y="43"/>
                    </a:lnTo>
                    <a:lnTo>
                      <a:pt x="1579" y="27"/>
                    </a:lnTo>
                    <a:lnTo>
                      <a:pt x="1585" y="5"/>
                    </a:lnTo>
                    <a:lnTo>
                      <a:pt x="1585" y="0"/>
                    </a:lnTo>
                    <a:lnTo>
                      <a:pt x="1568" y="27"/>
                    </a:lnTo>
                    <a:lnTo>
                      <a:pt x="1557" y="49"/>
                    </a:lnTo>
                    <a:lnTo>
                      <a:pt x="1557" y="76"/>
                    </a:lnTo>
                    <a:lnTo>
                      <a:pt x="1568" y="98"/>
                    </a:lnTo>
                    <a:lnTo>
                      <a:pt x="1590" y="120"/>
                    </a:lnTo>
                    <a:lnTo>
                      <a:pt x="1617" y="141"/>
                    </a:lnTo>
                    <a:lnTo>
                      <a:pt x="1650" y="163"/>
                    </a:lnTo>
                    <a:lnTo>
                      <a:pt x="1688" y="185"/>
                    </a:lnTo>
                    <a:lnTo>
                      <a:pt x="1737" y="207"/>
                    </a:lnTo>
                    <a:lnTo>
                      <a:pt x="1791" y="228"/>
                    </a:lnTo>
                    <a:lnTo>
                      <a:pt x="1905" y="267"/>
                    </a:lnTo>
                    <a:lnTo>
                      <a:pt x="2040" y="310"/>
                    </a:lnTo>
                    <a:lnTo>
                      <a:pt x="2182" y="348"/>
                    </a:lnTo>
                    <a:lnTo>
                      <a:pt x="2285" y="381"/>
                    </a:lnTo>
                    <a:lnTo>
                      <a:pt x="2382" y="408"/>
                    </a:lnTo>
                    <a:lnTo>
                      <a:pt x="2464" y="435"/>
                    </a:lnTo>
                    <a:lnTo>
                      <a:pt x="2540" y="462"/>
                    </a:lnTo>
                    <a:lnTo>
                      <a:pt x="2605" y="484"/>
                    </a:lnTo>
                    <a:lnTo>
                      <a:pt x="2659" y="506"/>
                    </a:lnTo>
                    <a:lnTo>
                      <a:pt x="2708" y="528"/>
                    </a:lnTo>
                    <a:lnTo>
                      <a:pt x="2740" y="544"/>
                    </a:lnTo>
                    <a:lnTo>
                      <a:pt x="2768" y="560"/>
                    </a:lnTo>
                    <a:lnTo>
                      <a:pt x="2784" y="577"/>
                    </a:lnTo>
                    <a:lnTo>
                      <a:pt x="2795" y="593"/>
                    </a:lnTo>
                    <a:lnTo>
                      <a:pt x="2800" y="615"/>
                    </a:lnTo>
                    <a:lnTo>
                      <a:pt x="2795" y="642"/>
                    </a:lnTo>
                    <a:lnTo>
                      <a:pt x="2784" y="664"/>
                    </a:lnTo>
                    <a:lnTo>
                      <a:pt x="2762" y="691"/>
                    </a:lnTo>
                    <a:lnTo>
                      <a:pt x="2730" y="713"/>
                    </a:lnTo>
                    <a:lnTo>
                      <a:pt x="2692" y="735"/>
                    </a:lnTo>
                    <a:lnTo>
                      <a:pt x="2643" y="756"/>
                    </a:lnTo>
                    <a:lnTo>
                      <a:pt x="2589" y="778"/>
                    </a:lnTo>
                    <a:lnTo>
                      <a:pt x="2529" y="800"/>
                    </a:lnTo>
                    <a:lnTo>
                      <a:pt x="2458" y="822"/>
                    </a:lnTo>
                    <a:lnTo>
                      <a:pt x="2382" y="843"/>
                    </a:lnTo>
                    <a:lnTo>
                      <a:pt x="2301" y="865"/>
                    </a:lnTo>
                    <a:lnTo>
                      <a:pt x="2214" y="887"/>
                    </a:lnTo>
                    <a:lnTo>
                      <a:pt x="2030" y="930"/>
                    </a:lnTo>
                    <a:lnTo>
                      <a:pt x="1823" y="979"/>
                    </a:lnTo>
                    <a:lnTo>
                      <a:pt x="1606" y="1034"/>
                    </a:lnTo>
                    <a:lnTo>
                      <a:pt x="1378" y="1094"/>
                    </a:lnTo>
                    <a:lnTo>
                      <a:pt x="1145" y="1164"/>
                    </a:lnTo>
                    <a:lnTo>
                      <a:pt x="912" y="1241"/>
                    </a:lnTo>
                    <a:lnTo>
                      <a:pt x="673" y="1328"/>
                    </a:lnTo>
                    <a:lnTo>
                      <a:pt x="440" y="1431"/>
                    </a:lnTo>
                    <a:lnTo>
                      <a:pt x="217" y="1545"/>
                    </a:lnTo>
                    <a:lnTo>
                      <a:pt x="0" y="1671"/>
                    </a:lnTo>
                    <a:lnTo>
                      <a:pt x="353" y="1671"/>
                    </a:lnTo>
                    <a:lnTo>
                      <a:pt x="554" y="1567"/>
                    </a:lnTo>
                    <a:lnTo>
                      <a:pt x="754" y="1469"/>
                    </a:lnTo>
                    <a:lnTo>
                      <a:pt x="955" y="1388"/>
                    </a:lnTo>
                    <a:lnTo>
                      <a:pt x="1145" y="1311"/>
                    </a:lnTo>
                    <a:lnTo>
                      <a:pt x="1335" y="1241"/>
                    </a:lnTo>
                    <a:lnTo>
                      <a:pt x="1519" y="1186"/>
                    </a:lnTo>
                    <a:lnTo>
                      <a:pt x="1693" y="1132"/>
                    </a:lnTo>
                    <a:lnTo>
                      <a:pt x="1861" y="1083"/>
                    </a:lnTo>
                    <a:lnTo>
                      <a:pt x="2019" y="1045"/>
                    </a:lnTo>
                    <a:lnTo>
                      <a:pt x="2165" y="1007"/>
                    </a:lnTo>
                    <a:lnTo>
                      <a:pt x="2301" y="974"/>
                    </a:lnTo>
                    <a:lnTo>
                      <a:pt x="2426" y="947"/>
                    </a:lnTo>
                    <a:lnTo>
                      <a:pt x="2534" y="914"/>
                    </a:lnTo>
                    <a:lnTo>
                      <a:pt x="2626" y="892"/>
                    </a:lnTo>
                    <a:lnTo>
                      <a:pt x="2702" y="865"/>
                    </a:lnTo>
                    <a:lnTo>
                      <a:pt x="2762" y="838"/>
                    </a:lnTo>
                    <a:lnTo>
                      <a:pt x="2800" y="816"/>
                    </a:lnTo>
                    <a:lnTo>
                      <a:pt x="2827" y="794"/>
                    </a:lnTo>
                    <a:lnTo>
                      <a:pt x="2849" y="767"/>
                    </a:lnTo>
                    <a:lnTo>
                      <a:pt x="2865" y="745"/>
                    </a:lnTo>
                    <a:lnTo>
                      <a:pt x="2876" y="724"/>
                    </a:lnTo>
                    <a:lnTo>
                      <a:pt x="2882" y="702"/>
                    </a:lnTo>
                    <a:lnTo>
                      <a:pt x="2876" y="658"/>
                    </a:lnTo>
                    <a:lnTo>
                      <a:pt x="2854" y="620"/>
                    </a:lnTo>
                    <a:lnTo>
                      <a:pt x="2833" y="588"/>
                    </a:lnTo>
                    <a:lnTo>
                      <a:pt x="2800" y="560"/>
                    </a:lnTo>
                    <a:lnTo>
                      <a:pt x="2773" y="544"/>
                    </a:lnTo>
                    <a:lnTo>
                      <a:pt x="2773" y="544"/>
                    </a:lnTo>
                    <a:close/>
                  </a:path>
                </a:pathLst>
              </a:custGeom>
              <a:gradFill rotWithShape="0">
                <a:gsLst>
                  <a:gs pos="0">
                    <a:schemeClr val="bg1"/>
                  </a:gs>
                  <a:gs pos="100000">
                    <a:schemeClr val="bg1">
                      <a:gamma/>
                      <a:shade val="90980"/>
                      <a:invGamma/>
                    </a:schemeClr>
                  </a:gs>
                </a:gsLst>
                <a:lin ang="0" scaled="1"/>
              </a:gradFill>
              <a:ln w="9525">
                <a:noFill/>
                <a:round/>
                <a:headEnd/>
                <a:tailEnd/>
              </a:ln>
            </p:spPr>
            <p:txBody>
              <a:bodyPr/>
              <a:lstStyle/>
              <a:p>
                <a:pPr>
                  <a:defRPr/>
                </a:pPr>
                <a:endParaRPr lang="en-US"/>
              </a:p>
            </p:txBody>
          </p:sp>
          <p:sp>
            <p:nvSpPr>
              <p:cNvPr id="9" name="Freeform 5"/>
              <p:cNvSpPr>
                <a:spLocks/>
              </p:cNvSpPr>
              <p:nvPr/>
            </p:nvSpPr>
            <p:spPr bwMode="hidden">
              <a:xfrm>
                <a:off x="4170" y="2671"/>
                <a:ext cx="1259" cy="811"/>
              </a:xfrm>
              <a:custGeom>
                <a:avLst/>
                <a:gdLst/>
                <a:ahLst/>
                <a:cxnLst>
                  <a:cxn ang="0">
                    <a:pos x="1259" y="615"/>
                  </a:cxn>
                  <a:cxn ang="0">
                    <a:pos x="1248" y="588"/>
                  </a:cxn>
                  <a:cxn ang="0">
                    <a:pos x="1237" y="566"/>
                  </a:cxn>
                  <a:cxn ang="0">
                    <a:pos x="1216" y="539"/>
                  </a:cxn>
                  <a:cxn ang="0">
                    <a:pos x="1188" y="517"/>
                  </a:cxn>
                  <a:cxn ang="0">
                    <a:pos x="1123" y="479"/>
                  </a:cxn>
                  <a:cxn ang="0">
                    <a:pos x="1042" y="441"/>
                  </a:cxn>
                  <a:cxn ang="0">
                    <a:pos x="944" y="408"/>
                  </a:cxn>
                  <a:cxn ang="0">
                    <a:pos x="841" y="381"/>
                  </a:cxn>
                  <a:cxn ang="0">
                    <a:pos x="727" y="348"/>
                  </a:cxn>
                  <a:cxn ang="0">
                    <a:pos x="613" y="321"/>
                  </a:cxn>
                  <a:cxn ang="0">
                    <a:pos x="499" y="294"/>
                  </a:cxn>
                  <a:cxn ang="0">
                    <a:pos x="391" y="261"/>
                  </a:cxn>
                  <a:cxn ang="0">
                    <a:pos x="288" y="229"/>
                  </a:cxn>
                  <a:cxn ang="0">
                    <a:pos x="195" y="196"/>
                  </a:cxn>
                  <a:cxn ang="0">
                    <a:pos x="119" y="152"/>
                  </a:cxn>
                  <a:cxn ang="0">
                    <a:pos x="54" y="109"/>
                  </a:cxn>
                  <a:cxn ang="0">
                    <a:pos x="33" y="87"/>
                  </a:cxn>
                  <a:cxn ang="0">
                    <a:pos x="16" y="60"/>
                  </a:cxn>
                  <a:cxn ang="0">
                    <a:pos x="5" y="33"/>
                  </a:cxn>
                  <a:cxn ang="0">
                    <a:pos x="0" y="0"/>
                  </a:cxn>
                  <a:cxn ang="0">
                    <a:pos x="0" y="6"/>
                  </a:cxn>
                  <a:cxn ang="0">
                    <a:pos x="0" y="11"/>
                  </a:cxn>
                  <a:cxn ang="0">
                    <a:pos x="0" y="38"/>
                  </a:cxn>
                  <a:cxn ang="0">
                    <a:pos x="5" y="60"/>
                  </a:cxn>
                  <a:cxn ang="0">
                    <a:pos x="16" y="87"/>
                  </a:cxn>
                  <a:cxn ang="0">
                    <a:pos x="33" y="114"/>
                  </a:cxn>
                  <a:cxn ang="0">
                    <a:pos x="54" y="142"/>
                  </a:cxn>
                  <a:cxn ang="0">
                    <a:pos x="87" y="174"/>
                  </a:cxn>
                  <a:cxn ang="0">
                    <a:pos x="125" y="207"/>
                  </a:cxn>
                  <a:cxn ang="0">
                    <a:pos x="179" y="240"/>
                  </a:cxn>
                  <a:cxn ang="0">
                    <a:pos x="244" y="278"/>
                  </a:cxn>
                  <a:cxn ang="0">
                    <a:pos x="326" y="310"/>
                  </a:cxn>
                  <a:cxn ang="0">
                    <a:pos x="418" y="348"/>
                  </a:cxn>
                  <a:cxn ang="0">
                    <a:pos x="526" y="381"/>
                  </a:cxn>
                  <a:cxn ang="0">
                    <a:pos x="657" y="414"/>
                  </a:cxn>
                  <a:cxn ang="0">
                    <a:pos x="749" y="435"/>
                  </a:cxn>
                  <a:cxn ang="0">
                    <a:pos x="830" y="463"/>
                  </a:cxn>
                  <a:cxn ang="0">
                    <a:pos x="901" y="490"/>
                  </a:cxn>
                  <a:cxn ang="0">
                    <a:pos x="966" y="512"/>
                  </a:cxn>
                  <a:cxn ang="0">
                    <a:pos x="1015" y="539"/>
                  </a:cxn>
                  <a:cxn ang="0">
                    <a:pos x="1053" y="566"/>
                  </a:cxn>
                  <a:cxn ang="0">
                    <a:pos x="1080" y="593"/>
                  </a:cxn>
                  <a:cxn ang="0">
                    <a:pos x="1102" y="620"/>
                  </a:cxn>
                  <a:cxn ang="0">
                    <a:pos x="1112" y="648"/>
                  </a:cxn>
                  <a:cxn ang="0">
                    <a:pos x="1118" y="675"/>
                  </a:cxn>
                  <a:cxn ang="0">
                    <a:pos x="1112" y="697"/>
                  </a:cxn>
                  <a:cxn ang="0">
                    <a:pos x="1096" y="724"/>
                  </a:cxn>
                  <a:cxn ang="0">
                    <a:pos x="1080" y="746"/>
                  </a:cxn>
                  <a:cxn ang="0">
                    <a:pos x="1053" y="767"/>
                  </a:cxn>
                  <a:cxn ang="0">
                    <a:pos x="1015" y="789"/>
                  </a:cxn>
                  <a:cxn ang="0">
                    <a:pos x="977" y="811"/>
                  </a:cxn>
                  <a:cxn ang="0">
                    <a:pos x="1047" y="789"/>
                  </a:cxn>
                  <a:cxn ang="0">
                    <a:pos x="1107" y="767"/>
                  </a:cxn>
                  <a:cxn ang="0">
                    <a:pos x="1156" y="746"/>
                  </a:cxn>
                  <a:cxn ang="0">
                    <a:pos x="1199" y="724"/>
                  </a:cxn>
                  <a:cxn ang="0">
                    <a:pos x="1226" y="702"/>
                  </a:cxn>
                  <a:cxn ang="0">
                    <a:pos x="1248" y="675"/>
                  </a:cxn>
                  <a:cxn ang="0">
                    <a:pos x="1259" y="648"/>
                  </a:cxn>
                  <a:cxn ang="0">
                    <a:pos x="1259" y="615"/>
                  </a:cxn>
                  <a:cxn ang="0">
                    <a:pos x="1259" y="615"/>
                  </a:cxn>
                </a:cxnLst>
                <a:rect l="0" t="0" r="r" b="b"/>
                <a:pathLst>
                  <a:path w="1259" h="811">
                    <a:moveTo>
                      <a:pt x="1259" y="615"/>
                    </a:moveTo>
                    <a:lnTo>
                      <a:pt x="1248" y="588"/>
                    </a:lnTo>
                    <a:lnTo>
                      <a:pt x="1237" y="566"/>
                    </a:lnTo>
                    <a:lnTo>
                      <a:pt x="1216" y="539"/>
                    </a:lnTo>
                    <a:lnTo>
                      <a:pt x="1188" y="517"/>
                    </a:lnTo>
                    <a:lnTo>
                      <a:pt x="1123" y="479"/>
                    </a:lnTo>
                    <a:lnTo>
                      <a:pt x="1042" y="441"/>
                    </a:lnTo>
                    <a:lnTo>
                      <a:pt x="944" y="408"/>
                    </a:lnTo>
                    <a:lnTo>
                      <a:pt x="841" y="381"/>
                    </a:lnTo>
                    <a:lnTo>
                      <a:pt x="727" y="348"/>
                    </a:lnTo>
                    <a:lnTo>
                      <a:pt x="613" y="321"/>
                    </a:lnTo>
                    <a:lnTo>
                      <a:pt x="499" y="294"/>
                    </a:lnTo>
                    <a:lnTo>
                      <a:pt x="391" y="261"/>
                    </a:lnTo>
                    <a:lnTo>
                      <a:pt x="288" y="229"/>
                    </a:lnTo>
                    <a:lnTo>
                      <a:pt x="195" y="196"/>
                    </a:lnTo>
                    <a:lnTo>
                      <a:pt x="119" y="152"/>
                    </a:lnTo>
                    <a:lnTo>
                      <a:pt x="54" y="109"/>
                    </a:lnTo>
                    <a:lnTo>
                      <a:pt x="33" y="87"/>
                    </a:lnTo>
                    <a:lnTo>
                      <a:pt x="16" y="60"/>
                    </a:lnTo>
                    <a:lnTo>
                      <a:pt x="5" y="33"/>
                    </a:lnTo>
                    <a:lnTo>
                      <a:pt x="0" y="0"/>
                    </a:lnTo>
                    <a:lnTo>
                      <a:pt x="0" y="6"/>
                    </a:lnTo>
                    <a:lnTo>
                      <a:pt x="0" y="11"/>
                    </a:lnTo>
                    <a:lnTo>
                      <a:pt x="0" y="38"/>
                    </a:lnTo>
                    <a:lnTo>
                      <a:pt x="5" y="60"/>
                    </a:lnTo>
                    <a:lnTo>
                      <a:pt x="16" y="87"/>
                    </a:lnTo>
                    <a:lnTo>
                      <a:pt x="33" y="114"/>
                    </a:lnTo>
                    <a:lnTo>
                      <a:pt x="54" y="142"/>
                    </a:lnTo>
                    <a:lnTo>
                      <a:pt x="87" y="174"/>
                    </a:lnTo>
                    <a:lnTo>
                      <a:pt x="125" y="207"/>
                    </a:lnTo>
                    <a:lnTo>
                      <a:pt x="179" y="240"/>
                    </a:lnTo>
                    <a:lnTo>
                      <a:pt x="244" y="278"/>
                    </a:lnTo>
                    <a:lnTo>
                      <a:pt x="326" y="310"/>
                    </a:lnTo>
                    <a:lnTo>
                      <a:pt x="418" y="348"/>
                    </a:lnTo>
                    <a:lnTo>
                      <a:pt x="526" y="381"/>
                    </a:lnTo>
                    <a:lnTo>
                      <a:pt x="657" y="414"/>
                    </a:lnTo>
                    <a:lnTo>
                      <a:pt x="749" y="435"/>
                    </a:lnTo>
                    <a:lnTo>
                      <a:pt x="830" y="463"/>
                    </a:lnTo>
                    <a:lnTo>
                      <a:pt x="901" y="490"/>
                    </a:lnTo>
                    <a:lnTo>
                      <a:pt x="966" y="512"/>
                    </a:lnTo>
                    <a:lnTo>
                      <a:pt x="1015" y="539"/>
                    </a:lnTo>
                    <a:lnTo>
                      <a:pt x="1053" y="566"/>
                    </a:lnTo>
                    <a:lnTo>
                      <a:pt x="1080" y="593"/>
                    </a:lnTo>
                    <a:lnTo>
                      <a:pt x="1102" y="620"/>
                    </a:lnTo>
                    <a:lnTo>
                      <a:pt x="1112" y="648"/>
                    </a:lnTo>
                    <a:lnTo>
                      <a:pt x="1118" y="675"/>
                    </a:lnTo>
                    <a:lnTo>
                      <a:pt x="1112" y="697"/>
                    </a:lnTo>
                    <a:lnTo>
                      <a:pt x="1096" y="724"/>
                    </a:lnTo>
                    <a:lnTo>
                      <a:pt x="1080" y="746"/>
                    </a:lnTo>
                    <a:lnTo>
                      <a:pt x="1053" y="767"/>
                    </a:lnTo>
                    <a:lnTo>
                      <a:pt x="1015" y="789"/>
                    </a:lnTo>
                    <a:lnTo>
                      <a:pt x="977" y="811"/>
                    </a:lnTo>
                    <a:lnTo>
                      <a:pt x="1047" y="789"/>
                    </a:lnTo>
                    <a:lnTo>
                      <a:pt x="1107" y="767"/>
                    </a:lnTo>
                    <a:lnTo>
                      <a:pt x="1156" y="746"/>
                    </a:lnTo>
                    <a:lnTo>
                      <a:pt x="1199" y="724"/>
                    </a:lnTo>
                    <a:lnTo>
                      <a:pt x="1226" y="702"/>
                    </a:lnTo>
                    <a:lnTo>
                      <a:pt x="1248" y="675"/>
                    </a:lnTo>
                    <a:lnTo>
                      <a:pt x="1259" y="648"/>
                    </a:lnTo>
                    <a:lnTo>
                      <a:pt x="1259" y="615"/>
                    </a:lnTo>
                    <a:lnTo>
                      <a:pt x="1259" y="615"/>
                    </a:lnTo>
                    <a:close/>
                  </a:path>
                </a:pathLst>
              </a:custGeom>
              <a:gradFill rotWithShape="0">
                <a:gsLst>
                  <a:gs pos="0">
                    <a:schemeClr val="bg1"/>
                  </a:gs>
                  <a:gs pos="100000">
                    <a:schemeClr val="bg1">
                      <a:gamma/>
                      <a:shade val="90980"/>
                      <a:invGamma/>
                    </a:schemeClr>
                  </a:gs>
                </a:gsLst>
                <a:lin ang="2700000" scaled="1"/>
              </a:gradFill>
              <a:ln w="9525">
                <a:noFill/>
                <a:round/>
                <a:headEnd/>
                <a:tailEnd/>
              </a:ln>
            </p:spPr>
            <p:txBody>
              <a:bodyPr/>
              <a:lstStyle/>
              <a:p>
                <a:pPr>
                  <a:defRPr/>
                </a:pPr>
                <a:endParaRPr lang="en-US"/>
              </a:p>
            </p:txBody>
          </p:sp>
          <p:sp>
            <p:nvSpPr>
              <p:cNvPr id="10" name="Freeform 6"/>
              <p:cNvSpPr>
                <a:spLocks/>
              </p:cNvSpPr>
              <p:nvPr/>
            </p:nvSpPr>
            <p:spPr bwMode="hidden">
              <a:xfrm>
                <a:off x="2900" y="3346"/>
                <a:ext cx="2849" cy="969"/>
              </a:xfrm>
              <a:custGeom>
                <a:avLst/>
                <a:gdLst/>
                <a:ahLst/>
                <a:cxnLst>
                  <a:cxn ang="0">
                    <a:pos x="92" y="958"/>
                  </a:cxn>
                  <a:cxn ang="0">
                    <a:pos x="0" y="969"/>
                  </a:cxn>
                  <a:cxn ang="0">
                    <a:pos x="391" y="969"/>
                  </a:cxn>
                  <a:cxn ang="0">
                    <a:pos x="434" y="947"/>
                  </a:cxn>
                  <a:cxn ang="0">
                    <a:pos x="483" y="914"/>
                  </a:cxn>
                  <a:cxn ang="0">
                    <a:pos x="554" y="876"/>
                  </a:cxn>
                  <a:cxn ang="0">
                    <a:pos x="635" y="838"/>
                  </a:cxn>
                  <a:cxn ang="0">
                    <a:pos x="727" y="794"/>
                  </a:cxn>
                  <a:cxn ang="0">
                    <a:pos x="836" y="745"/>
                  </a:cxn>
                  <a:cxn ang="0">
                    <a:pos x="961" y="696"/>
                  </a:cxn>
                  <a:cxn ang="0">
                    <a:pos x="1102" y="642"/>
                  </a:cxn>
                  <a:cxn ang="0">
                    <a:pos x="1259" y="582"/>
                  </a:cxn>
                  <a:cxn ang="0">
                    <a:pos x="1433" y="522"/>
                  </a:cxn>
                  <a:cxn ang="0">
                    <a:pos x="1623" y="462"/>
                  </a:cxn>
                  <a:cxn ang="0">
                    <a:pos x="1829" y="403"/>
                  </a:cxn>
                  <a:cxn ang="0">
                    <a:pos x="2057" y="343"/>
                  </a:cxn>
                  <a:cxn ang="0">
                    <a:pos x="2301" y="283"/>
                  </a:cxn>
                  <a:cxn ang="0">
                    <a:pos x="2567" y="223"/>
                  </a:cxn>
                  <a:cxn ang="0">
                    <a:pos x="2849" y="163"/>
                  </a:cxn>
                  <a:cxn ang="0">
                    <a:pos x="2849" y="0"/>
                  </a:cxn>
                  <a:cxn ang="0">
                    <a:pos x="2817" y="16"/>
                  </a:cxn>
                  <a:cxn ang="0">
                    <a:pos x="2773" y="33"/>
                  </a:cxn>
                  <a:cxn ang="0">
                    <a:pos x="2719" y="54"/>
                  </a:cxn>
                  <a:cxn ang="0">
                    <a:pos x="2648" y="76"/>
                  </a:cxn>
                  <a:cxn ang="0">
                    <a:pos x="2572" y="98"/>
                  </a:cxn>
                  <a:cxn ang="0">
                    <a:pos x="2491" y="120"/>
                  </a:cxn>
                  <a:cxn ang="0">
                    <a:pos x="2399" y="147"/>
                  </a:cxn>
                  <a:cxn ang="0">
                    <a:pos x="2301" y="169"/>
                  </a:cxn>
                  <a:cxn ang="0">
                    <a:pos x="2095" y="223"/>
                  </a:cxn>
                  <a:cxn ang="0">
                    <a:pos x="1889" y="277"/>
                  </a:cxn>
                  <a:cxn ang="0">
                    <a:pos x="1688" y="326"/>
                  </a:cxn>
                  <a:cxn ang="0">
                    <a:pos x="1590" y="354"/>
                  </a:cxn>
                  <a:cxn ang="0">
                    <a:pos x="1503" y="381"/>
                  </a:cxn>
                  <a:cxn ang="0">
                    <a:pos x="1107" y="506"/>
                  </a:cxn>
                  <a:cxn ang="0">
                    <a:pos x="912" y="577"/>
                  </a:cxn>
                  <a:cxn ang="0">
                    <a:pos x="727" y="647"/>
                  </a:cxn>
                  <a:cxn ang="0">
                    <a:pos x="548" y="718"/>
                  </a:cxn>
                  <a:cxn ang="0">
                    <a:pos x="380" y="794"/>
                  </a:cxn>
                  <a:cxn ang="0">
                    <a:pos x="228" y="876"/>
                  </a:cxn>
                  <a:cxn ang="0">
                    <a:pos x="92" y="958"/>
                  </a:cxn>
                  <a:cxn ang="0">
                    <a:pos x="92" y="958"/>
                  </a:cxn>
                </a:cxnLst>
                <a:rect l="0" t="0" r="r" b="b"/>
                <a:pathLst>
                  <a:path w="2849" h="969">
                    <a:moveTo>
                      <a:pt x="92" y="958"/>
                    </a:moveTo>
                    <a:lnTo>
                      <a:pt x="0" y="969"/>
                    </a:lnTo>
                    <a:lnTo>
                      <a:pt x="391" y="969"/>
                    </a:lnTo>
                    <a:lnTo>
                      <a:pt x="434" y="947"/>
                    </a:lnTo>
                    <a:lnTo>
                      <a:pt x="483" y="914"/>
                    </a:lnTo>
                    <a:lnTo>
                      <a:pt x="554" y="876"/>
                    </a:lnTo>
                    <a:lnTo>
                      <a:pt x="635" y="838"/>
                    </a:lnTo>
                    <a:lnTo>
                      <a:pt x="727" y="794"/>
                    </a:lnTo>
                    <a:lnTo>
                      <a:pt x="836" y="745"/>
                    </a:lnTo>
                    <a:lnTo>
                      <a:pt x="961" y="696"/>
                    </a:lnTo>
                    <a:lnTo>
                      <a:pt x="1102" y="642"/>
                    </a:lnTo>
                    <a:lnTo>
                      <a:pt x="1259" y="582"/>
                    </a:lnTo>
                    <a:lnTo>
                      <a:pt x="1433" y="522"/>
                    </a:lnTo>
                    <a:lnTo>
                      <a:pt x="1623" y="462"/>
                    </a:lnTo>
                    <a:lnTo>
                      <a:pt x="1829" y="403"/>
                    </a:lnTo>
                    <a:lnTo>
                      <a:pt x="2057" y="343"/>
                    </a:lnTo>
                    <a:lnTo>
                      <a:pt x="2301" y="283"/>
                    </a:lnTo>
                    <a:lnTo>
                      <a:pt x="2567" y="223"/>
                    </a:lnTo>
                    <a:lnTo>
                      <a:pt x="2849" y="163"/>
                    </a:lnTo>
                    <a:lnTo>
                      <a:pt x="2849" y="0"/>
                    </a:lnTo>
                    <a:lnTo>
                      <a:pt x="2817" y="16"/>
                    </a:lnTo>
                    <a:lnTo>
                      <a:pt x="2773" y="33"/>
                    </a:lnTo>
                    <a:lnTo>
                      <a:pt x="2719" y="54"/>
                    </a:lnTo>
                    <a:lnTo>
                      <a:pt x="2648" y="76"/>
                    </a:lnTo>
                    <a:lnTo>
                      <a:pt x="2572" y="98"/>
                    </a:lnTo>
                    <a:lnTo>
                      <a:pt x="2491" y="120"/>
                    </a:lnTo>
                    <a:lnTo>
                      <a:pt x="2399" y="147"/>
                    </a:lnTo>
                    <a:lnTo>
                      <a:pt x="2301" y="169"/>
                    </a:lnTo>
                    <a:lnTo>
                      <a:pt x="2095" y="223"/>
                    </a:lnTo>
                    <a:lnTo>
                      <a:pt x="1889" y="277"/>
                    </a:lnTo>
                    <a:lnTo>
                      <a:pt x="1688" y="326"/>
                    </a:lnTo>
                    <a:lnTo>
                      <a:pt x="1590" y="354"/>
                    </a:lnTo>
                    <a:lnTo>
                      <a:pt x="1503" y="381"/>
                    </a:lnTo>
                    <a:lnTo>
                      <a:pt x="1107" y="506"/>
                    </a:lnTo>
                    <a:lnTo>
                      <a:pt x="912" y="577"/>
                    </a:lnTo>
                    <a:lnTo>
                      <a:pt x="727" y="647"/>
                    </a:lnTo>
                    <a:lnTo>
                      <a:pt x="548" y="718"/>
                    </a:lnTo>
                    <a:lnTo>
                      <a:pt x="380" y="794"/>
                    </a:lnTo>
                    <a:lnTo>
                      <a:pt x="228" y="876"/>
                    </a:lnTo>
                    <a:lnTo>
                      <a:pt x="92" y="958"/>
                    </a:lnTo>
                    <a:lnTo>
                      <a:pt x="92" y="958"/>
                    </a:lnTo>
                    <a:close/>
                  </a:path>
                </a:pathLst>
              </a:custGeom>
              <a:gradFill rotWithShape="0">
                <a:gsLst>
                  <a:gs pos="0">
                    <a:schemeClr val="bg1">
                      <a:gamma/>
                      <a:shade val="81961"/>
                      <a:invGamma/>
                    </a:schemeClr>
                  </a:gs>
                  <a:gs pos="100000">
                    <a:schemeClr val="bg1"/>
                  </a:gs>
                </a:gsLst>
                <a:lin ang="5400000" scaled="1"/>
              </a:gradFill>
              <a:ln w="9525">
                <a:noFill/>
                <a:round/>
                <a:headEnd/>
                <a:tailEnd/>
              </a:ln>
            </p:spPr>
            <p:txBody>
              <a:bodyPr/>
              <a:lstStyle/>
              <a:p>
                <a:pPr>
                  <a:defRPr/>
                </a:pPr>
                <a:endParaRPr lang="en-US"/>
              </a:p>
            </p:txBody>
          </p:sp>
          <p:sp>
            <p:nvSpPr>
              <p:cNvPr id="11" name="Freeform 7"/>
              <p:cNvSpPr>
                <a:spLocks/>
              </p:cNvSpPr>
              <p:nvPr/>
            </p:nvSpPr>
            <p:spPr bwMode="hidden">
              <a:xfrm>
                <a:off x="2748" y="2230"/>
                <a:ext cx="3007" cy="2085"/>
              </a:xfrm>
              <a:custGeom>
                <a:avLst/>
                <a:gdLst>
                  <a:gd name="T0" fmla="*/ 1433 w 3007"/>
                  <a:gd name="T1" fmla="*/ 474 h 2085"/>
                  <a:gd name="T2" fmla="*/ 1460 w 3007"/>
                  <a:gd name="T3" fmla="*/ 528 h 2085"/>
                  <a:gd name="T4" fmla="*/ 1541 w 3007"/>
                  <a:gd name="T5" fmla="*/ 593 h 2085"/>
                  <a:gd name="T6" fmla="*/ 1715 w 3007"/>
                  <a:gd name="T7" fmla="*/ 670 h 2085"/>
                  <a:gd name="T8" fmla="*/ 1927 w 3007"/>
                  <a:gd name="T9" fmla="*/ 735 h 2085"/>
                  <a:gd name="T10" fmla="*/ 2155 w 3007"/>
                  <a:gd name="T11" fmla="*/ 789 h 2085"/>
                  <a:gd name="T12" fmla="*/ 2372 w 3007"/>
                  <a:gd name="T13" fmla="*/ 849 h 2085"/>
                  <a:gd name="T14" fmla="*/ 2551 w 3007"/>
                  <a:gd name="T15" fmla="*/ 920 h 2085"/>
                  <a:gd name="T16" fmla="*/ 2638 w 3007"/>
                  <a:gd name="T17" fmla="*/ 980 h 2085"/>
                  <a:gd name="T18" fmla="*/ 2676 w 3007"/>
                  <a:gd name="T19" fmla="*/ 1029 h 2085"/>
                  <a:gd name="T20" fmla="*/ 2681 w 3007"/>
                  <a:gd name="T21" fmla="*/ 1083 h 2085"/>
                  <a:gd name="T22" fmla="*/ 2665 w 3007"/>
                  <a:gd name="T23" fmla="*/ 1127 h 2085"/>
                  <a:gd name="T24" fmla="*/ 2616 w 3007"/>
                  <a:gd name="T25" fmla="*/ 1170 h 2085"/>
                  <a:gd name="T26" fmla="*/ 2545 w 3007"/>
                  <a:gd name="T27" fmla="*/ 1208 h 2085"/>
                  <a:gd name="T28" fmla="*/ 2448 w 3007"/>
                  <a:gd name="T29" fmla="*/ 1241 h 2085"/>
                  <a:gd name="T30" fmla="*/ 2328 w 3007"/>
                  <a:gd name="T31" fmla="*/ 1274 h 2085"/>
                  <a:gd name="T32" fmla="*/ 2106 w 3007"/>
                  <a:gd name="T33" fmla="*/ 1328 h 2085"/>
                  <a:gd name="T34" fmla="*/ 1742 w 3007"/>
                  <a:gd name="T35" fmla="*/ 1421 h 2085"/>
                  <a:gd name="T36" fmla="*/ 1308 w 3007"/>
                  <a:gd name="T37" fmla="*/ 1540 h 2085"/>
                  <a:gd name="T38" fmla="*/ 820 w 3007"/>
                  <a:gd name="T39" fmla="*/ 1709 h 2085"/>
                  <a:gd name="T40" fmla="*/ 282 w 3007"/>
                  <a:gd name="T41" fmla="*/ 1943 h 2085"/>
                  <a:gd name="T42" fmla="*/ 152 w 3007"/>
                  <a:gd name="T43" fmla="*/ 2085 h 2085"/>
                  <a:gd name="T44" fmla="*/ 386 w 3007"/>
                  <a:gd name="T45" fmla="*/ 1992 h 2085"/>
                  <a:gd name="T46" fmla="*/ 700 w 3007"/>
                  <a:gd name="T47" fmla="*/ 1834 h 2085"/>
                  <a:gd name="T48" fmla="*/ 1064 w 3007"/>
                  <a:gd name="T49" fmla="*/ 1693 h 2085"/>
                  <a:gd name="T50" fmla="*/ 1661 w 3007"/>
                  <a:gd name="T51" fmla="*/ 1497 h 2085"/>
                  <a:gd name="T52" fmla="*/ 1845 w 3007"/>
                  <a:gd name="T53" fmla="*/ 1442 h 2085"/>
                  <a:gd name="T54" fmla="*/ 2252 w 3007"/>
                  <a:gd name="T55" fmla="*/ 1339 h 2085"/>
                  <a:gd name="T56" fmla="*/ 2551 w 3007"/>
                  <a:gd name="T57" fmla="*/ 1263 h 2085"/>
                  <a:gd name="T58" fmla="*/ 2730 w 3007"/>
                  <a:gd name="T59" fmla="*/ 1214 h 2085"/>
                  <a:gd name="T60" fmla="*/ 2876 w 3007"/>
                  <a:gd name="T61" fmla="*/ 1170 h 2085"/>
                  <a:gd name="T62" fmla="*/ 2974 w 3007"/>
                  <a:gd name="T63" fmla="*/ 1132 h 2085"/>
                  <a:gd name="T64" fmla="*/ 3007 w 3007"/>
                  <a:gd name="T65" fmla="*/ 871 h 2085"/>
                  <a:gd name="T66" fmla="*/ 2860 w 3007"/>
                  <a:gd name="T67" fmla="*/ 844 h 2085"/>
                  <a:gd name="T68" fmla="*/ 2670 w 3007"/>
                  <a:gd name="T69" fmla="*/ 806 h 2085"/>
                  <a:gd name="T70" fmla="*/ 2458 w 3007"/>
                  <a:gd name="T71" fmla="*/ 757 h 2085"/>
                  <a:gd name="T72" fmla="*/ 2138 w 3007"/>
                  <a:gd name="T73" fmla="*/ 670 h 2085"/>
                  <a:gd name="T74" fmla="*/ 1959 w 3007"/>
                  <a:gd name="T75" fmla="*/ 604 h 2085"/>
                  <a:gd name="T76" fmla="*/ 1824 w 3007"/>
                  <a:gd name="T77" fmla="*/ 534 h 2085"/>
                  <a:gd name="T78" fmla="*/ 1769 w 3007"/>
                  <a:gd name="T79" fmla="*/ 474 h 2085"/>
                  <a:gd name="T80" fmla="*/ 1753 w 3007"/>
                  <a:gd name="T81" fmla="*/ 436 h 2085"/>
                  <a:gd name="T82" fmla="*/ 1780 w 3007"/>
                  <a:gd name="T83" fmla="*/ 381 h 2085"/>
                  <a:gd name="T84" fmla="*/ 1862 w 3007"/>
                  <a:gd name="T85" fmla="*/ 316 h 2085"/>
                  <a:gd name="T86" fmla="*/ 1986 w 3007"/>
                  <a:gd name="T87" fmla="*/ 267 h 2085"/>
                  <a:gd name="T88" fmla="*/ 2149 w 3007"/>
                  <a:gd name="T89" fmla="*/ 229 h 2085"/>
                  <a:gd name="T90" fmla="*/ 2431 w 3007"/>
                  <a:gd name="T91" fmla="*/ 180 h 2085"/>
                  <a:gd name="T92" fmla="*/ 2827 w 3007"/>
                  <a:gd name="T93" fmla="*/ 125 h 2085"/>
                  <a:gd name="T94" fmla="*/ 3007 w 3007"/>
                  <a:gd name="T95" fmla="*/ 87 h 2085"/>
                  <a:gd name="T96" fmla="*/ 2909 w 3007"/>
                  <a:gd name="T97" fmla="*/ 22 h 2085"/>
                  <a:gd name="T98" fmla="*/ 2676 w 3007"/>
                  <a:gd name="T99" fmla="*/ 66 h 2085"/>
                  <a:gd name="T100" fmla="*/ 2285 w 3007"/>
                  <a:gd name="T101" fmla="*/ 120 h 2085"/>
                  <a:gd name="T102" fmla="*/ 2030 w 3007"/>
                  <a:gd name="T103" fmla="*/ 158 h 2085"/>
                  <a:gd name="T104" fmla="*/ 1791 w 3007"/>
                  <a:gd name="T105" fmla="*/ 202 h 2085"/>
                  <a:gd name="T106" fmla="*/ 1601 w 3007"/>
                  <a:gd name="T107" fmla="*/ 261 h 2085"/>
                  <a:gd name="T108" fmla="*/ 1471 w 3007"/>
                  <a:gd name="T109" fmla="*/ 338 h 2085"/>
                  <a:gd name="T110" fmla="*/ 1438 w 3007"/>
                  <a:gd name="T111" fmla="*/ 387 h 2085"/>
                  <a:gd name="T112" fmla="*/ 1427 w 3007"/>
                  <a:gd name="T113" fmla="*/ 441 h 2085"/>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3007" h="2085">
                    <a:moveTo>
                      <a:pt x="1427" y="441"/>
                    </a:moveTo>
                    <a:lnTo>
                      <a:pt x="1433" y="474"/>
                    </a:lnTo>
                    <a:lnTo>
                      <a:pt x="1444" y="501"/>
                    </a:lnTo>
                    <a:lnTo>
                      <a:pt x="1460" y="528"/>
                    </a:lnTo>
                    <a:lnTo>
                      <a:pt x="1482" y="550"/>
                    </a:lnTo>
                    <a:lnTo>
                      <a:pt x="1541" y="593"/>
                    </a:lnTo>
                    <a:lnTo>
                      <a:pt x="1623" y="637"/>
                    </a:lnTo>
                    <a:lnTo>
                      <a:pt x="1715" y="670"/>
                    </a:lnTo>
                    <a:lnTo>
                      <a:pt x="1818" y="702"/>
                    </a:lnTo>
                    <a:lnTo>
                      <a:pt x="1927" y="735"/>
                    </a:lnTo>
                    <a:lnTo>
                      <a:pt x="2041" y="762"/>
                    </a:lnTo>
                    <a:lnTo>
                      <a:pt x="2155" y="789"/>
                    </a:lnTo>
                    <a:lnTo>
                      <a:pt x="2269" y="822"/>
                    </a:lnTo>
                    <a:lnTo>
                      <a:pt x="2372" y="849"/>
                    </a:lnTo>
                    <a:lnTo>
                      <a:pt x="2464" y="882"/>
                    </a:lnTo>
                    <a:lnTo>
                      <a:pt x="2551" y="920"/>
                    </a:lnTo>
                    <a:lnTo>
                      <a:pt x="2616" y="958"/>
                    </a:lnTo>
                    <a:lnTo>
                      <a:pt x="2638" y="980"/>
                    </a:lnTo>
                    <a:lnTo>
                      <a:pt x="2659" y="1007"/>
                    </a:lnTo>
                    <a:lnTo>
                      <a:pt x="2676" y="1029"/>
                    </a:lnTo>
                    <a:lnTo>
                      <a:pt x="2681" y="1056"/>
                    </a:lnTo>
                    <a:lnTo>
                      <a:pt x="2681" y="1083"/>
                    </a:lnTo>
                    <a:lnTo>
                      <a:pt x="2676" y="1105"/>
                    </a:lnTo>
                    <a:lnTo>
                      <a:pt x="2665" y="1127"/>
                    </a:lnTo>
                    <a:lnTo>
                      <a:pt x="2643" y="1149"/>
                    </a:lnTo>
                    <a:lnTo>
                      <a:pt x="2616" y="1170"/>
                    </a:lnTo>
                    <a:lnTo>
                      <a:pt x="2583" y="1187"/>
                    </a:lnTo>
                    <a:lnTo>
                      <a:pt x="2545" y="1208"/>
                    </a:lnTo>
                    <a:lnTo>
                      <a:pt x="2502" y="1225"/>
                    </a:lnTo>
                    <a:lnTo>
                      <a:pt x="2448" y="1241"/>
                    </a:lnTo>
                    <a:lnTo>
                      <a:pt x="2388" y="1257"/>
                    </a:lnTo>
                    <a:lnTo>
                      <a:pt x="2328" y="1274"/>
                    </a:lnTo>
                    <a:lnTo>
                      <a:pt x="2258" y="1290"/>
                    </a:lnTo>
                    <a:lnTo>
                      <a:pt x="2106" y="1328"/>
                    </a:lnTo>
                    <a:lnTo>
                      <a:pt x="1932" y="1372"/>
                    </a:lnTo>
                    <a:lnTo>
                      <a:pt x="1742" y="1421"/>
                    </a:lnTo>
                    <a:lnTo>
                      <a:pt x="1531" y="1475"/>
                    </a:lnTo>
                    <a:lnTo>
                      <a:pt x="1308" y="1540"/>
                    </a:lnTo>
                    <a:lnTo>
                      <a:pt x="1069" y="1617"/>
                    </a:lnTo>
                    <a:lnTo>
                      <a:pt x="820" y="1709"/>
                    </a:lnTo>
                    <a:lnTo>
                      <a:pt x="554" y="1818"/>
                    </a:lnTo>
                    <a:lnTo>
                      <a:pt x="282" y="1943"/>
                    </a:lnTo>
                    <a:lnTo>
                      <a:pt x="0" y="2085"/>
                    </a:lnTo>
                    <a:lnTo>
                      <a:pt x="152" y="2085"/>
                    </a:lnTo>
                    <a:lnTo>
                      <a:pt x="244" y="2074"/>
                    </a:lnTo>
                    <a:lnTo>
                      <a:pt x="386" y="1992"/>
                    </a:lnTo>
                    <a:lnTo>
                      <a:pt x="537" y="1910"/>
                    </a:lnTo>
                    <a:lnTo>
                      <a:pt x="700" y="1834"/>
                    </a:lnTo>
                    <a:lnTo>
                      <a:pt x="879" y="1763"/>
                    </a:lnTo>
                    <a:lnTo>
                      <a:pt x="1064" y="1693"/>
                    </a:lnTo>
                    <a:lnTo>
                      <a:pt x="1259" y="1622"/>
                    </a:lnTo>
                    <a:lnTo>
                      <a:pt x="1661" y="1497"/>
                    </a:lnTo>
                    <a:lnTo>
                      <a:pt x="1748" y="1470"/>
                    </a:lnTo>
                    <a:lnTo>
                      <a:pt x="1845" y="1442"/>
                    </a:lnTo>
                    <a:lnTo>
                      <a:pt x="2046" y="1393"/>
                    </a:lnTo>
                    <a:lnTo>
                      <a:pt x="2252" y="1339"/>
                    </a:lnTo>
                    <a:lnTo>
                      <a:pt x="2458" y="1285"/>
                    </a:lnTo>
                    <a:lnTo>
                      <a:pt x="2551" y="1263"/>
                    </a:lnTo>
                    <a:lnTo>
                      <a:pt x="2643" y="1236"/>
                    </a:lnTo>
                    <a:lnTo>
                      <a:pt x="2730" y="1214"/>
                    </a:lnTo>
                    <a:lnTo>
                      <a:pt x="2806" y="1192"/>
                    </a:lnTo>
                    <a:lnTo>
                      <a:pt x="2876" y="1170"/>
                    </a:lnTo>
                    <a:lnTo>
                      <a:pt x="2931" y="1149"/>
                    </a:lnTo>
                    <a:lnTo>
                      <a:pt x="2974" y="1132"/>
                    </a:lnTo>
                    <a:lnTo>
                      <a:pt x="3007" y="1116"/>
                    </a:lnTo>
                    <a:lnTo>
                      <a:pt x="3007" y="871"/>
                    </a:lnTo>
                    <a:lnTo>
                      <a:pt x="2941" y="860"/>
                    </a:lnTo>
                    <a:lnTo>
                      <a:pt x="2860" y="844"/>
                    </a:lnTo>
                    <a:lnTo>
                      <a:pt x="2773" y="827"/>
                    </a:lnTo>
                    <a:lnTo>
                      <a:pt x="2670" y="806"/>
                    </a:lnTo>
                    <a:lnTo>
                      <a:pt x="2567" y="784"/>
                    </a:lnTo>
                    <a:lnTo>
                      <a:pt x="2458" y="757"/>
                    </a:lnTo>
                    <a:lnTo>
                      <a:pt x="2241" y="702"/>
                    </a:lnTo>
                    <a:lnTo>
                      <a:pt x="2138" y="670"/>
                    </a:lnTo>
                    <a:lnTo>
                      <a:pt x="2046" y="637"/>
                    </a:lnTo>
                    <a:lnTo>
                      <a:pt x="1959" y="604"/>
                    </a:lnTo>
                    <a:lnTo>
                      <a:pt x="1883" y="566"/>
                    </a:lnTo>
                    <a:lnTo>
                      <a:pt x="1824" y="534"/>
                    </a:lnTo>
                    <a:lnTo>
                      <a:pt x="1780" y="495"/>
                    </a:lnTo>
                    <a:lnTo>
                      <a:pt x="1769" y="474"/>
                    </a:lnTo>
                    <a:lnTo>
                      <a:pt x="1758" y="457"/>
                    </a:lnTo>
                    <a:lnTo>
                      <a:pt x="1753" y="436"/>
                    </a:lnTo>
                    <a:lnTo>
                      <a:pt x="1758" y="419"/>
                    </a:lnTo>
                    <a:lnTo>
                      <a:pt x="1780" y="381"/>
                    </a:lnTo>
                    <a:lnTo>
                      <a:pt x="1813" y="343"/>
                    </a:lnTo>
                    <a:lnTo>
                      <a:pt x="1862" y="316"/>
                    </a:lnTo>
                    <a:lnTo>
                      <a:pt x="1921" y="289"/>
                    </a:lnTo>
                    <a:lnTo>
                      <a:pt x="1986" y="267"/>
                    </a:lnTo>
                    <a:lnTo>
                      <a:pt x="2062" y="245"/>
                    </a:lnTo>
                    <a:lnTo>
                      <a:pt x="2149" y="229"/>
                    </a:lnTo>
                    <a:lnTo>
                      <a:pt x="2236" y="213"/>
                    </a:lnTo>
                    <a:lnTo>
                      <a:pt x="2431" y="180"/>
                    </a:lnTo>
                    <a:lnTo>
                      <a:pt x="2627" y="158"/>
                    </a:lnTo>
                    <a:lnTo>
                      <a:pt x="2827" y="125"/>
                    </a:lnTo>
                    <a:lnTo>
                      <a:pt x="2920" y="109"/>
                    </a:lnTo>
                    <a:lnTo>
                      <a:pt x="3007" y="87"/>
                    </a:lnTo>
                    <a:lnTo>
                      <a:pt x="3007" y="0"/>
                    </a:lnTo>
                    <a:lnTo>
                      <a:pt x="2909" y="22"/>
                    </a:lnTo>
                    <a:lnTo>
                      <a:pt x="2795" y="44"/>
                    </a:lnTo>
                    <a:lnTo>
                      <a:pt x="2676" y="66"/>
                    </a:lnTo>
                    <a:lnTo>
                      <a:pt x="2551" y="82"/>
                    </a:lnTo>
                    <a:lnTo>
                      <a:pt x="2285" y="120"/>
                    </a:lnTo>
                    <a:lnTo>
                      <a:pt x="2155" y="136"/>
                    </a:lnTo>
                    <a:lnTo>
                      <a:pt x="2030" y="158"/>
                    </a:lnTo>
                    <a:lnTo>
                      <a:pt x="1905" y="174"/>
                    </a:lnTo>
                    <a:lnTo>
                      <a:pt x="1791" y="202"/>
                    </a:lnTo>
                    <a:lnTo>
                      <a:pt x="1688" y="229"/>
                    </a:lnTo>
                    <a:lnTo>
                      <a:pt x="1601" y="261"/>
                    </a:lnTo>
                    <a:lnTo>
                      <a:pt x="1525" y="300"/>
                    </a:lnTo>
                    <a:lnTo>
                      <a:pt x="1471" y="338"/>
                    </a:lnTo>
                    <a:lnTo>
                      <a:pt x="1455" y="359"/>
                    </a:lnTo>
                    <a:lnTo>
                      <a:pt x="1438" y="387"/>
                    </a:lnTo>
                    <a:lnTo>
                      <a:pt x="1427" y="414"/>
                    </a:lnTo>
                    <a:lnTo>
                      <a:pt x="1427" y="441"/>
                    </a:lnTo>
                    <a:close/>
                  </a:path>
                </a:pathLst>
              </a:custGeom>
              <a:solidFill>
                <a:schemeClr val="bg1"/>
              </a:solidFill>
              <a:ln w="9525">
                <a:noFill/>
                <a:round/>
                <a:headEnd/>
                <a:tailEnd/>
              </a:ln>
            </p:spPr>
            <p:txBody>
              <a:bodyPr/>
              <a:lstStyle/>
              <a:p>
                <a:endParaRPr lang="en-US"/>
              </a:p>
            </p:txBody>
          </p:sp>
          <p:sp>
            <p:nvSpPr>
              <p:cNvPr id="12" name="Freeform 8"/>
              <p:cNvSpPr>
                <a:spLocks/>
              </p:cNvSpPr>
              <p:nvPr/>
            </p:nvSpPr>
            <p:spPr bwMode="hidden">
              <a:xfrm>
                <a:off x="4501" y="2317"/>
                <a:ext cx="1248" cy="539"/>
              </a:xfrm>
              <a:custGeom>
                <a:avLst/>
                <a:gdLst/>
                <a:ahLst/>
                <a:cxnLst>
                  <a:cxn ang="0">
                    <a:pos x="0" y="332"/>
                  </a:cxn>
                  <a:cxn ang="0">
                    <a:pos x="0" y="360"/>
                  </a:cxn>
                  <a:cxn ang="0">
                    <a:pos x="5" y="387"/>
                  </a:cxn>
                  <a:cxn ang="0">
                    <a:pos x="27" y="414"/>
                  </a:cxn>
                  <a:cxn ang="0">
                    <a:pos x="54" y="436"/>
                  </a:cxn>
                  <a:cxn ang="0">
                    <a:pos x="92" y="463"/>
                  </a:cxn>
                  <a:cxn ang="0">
                    <a:pos x="141" y="490"/>
                  </a:cxn>
                  <a:cxn ang="0">
                    <a:pos x="195" y="512"/>
                  </a:cxn>
                  <a:cxn ang="0">
                    <a:pos x="255" y="539"/>
                  </a:cxn>
                  <a:cxn ang="0">
                    <a:pos x="212" y="517"/>
                  </a:cxn>
                  <a:cxn ang="0">
                    <a:pos x="179" y="490"/>
                  </a:cxn>
                  <a:cxn ang="0">
                    <a:pos x="157" y="468"/>
                  </a:cxn>
                  <a:cxn ang="0">
                    <a:pos x="141" y="447"/>
                  </a:cxn>
                  <a:cxn ang="0">
                    <a:pos x="136" y="425"/>
                  </a:cxn>
                  <a:cxn ang="0">
                    <a:pos x="136" y="403"/>
                  </a:cxn>
                  <a:cxn ang="0">
                    <a:pos x="141" y="381"/>
                  </a:cxn>
                  <a:cxn ang="0">
                    <a:pos x="157" y="365"/>
                  </a:cxn>
                  <a:cxn ang="0">
                    <a:pos x="179" y="343"/>
                  </a:cxn>
                  <a:cxn ang="0">
                    <a:pos x="201" y="327"/>
                  </a:cxn>
                  <a:cxn ang="0">
                    <a:pos x="266" y="294"/>
                  </a:cxn>
                  <a:cxn ang="0">
                    <a:pos x="353" y="262"/>
                  </a:cxn>
                  <a:cxn ang="0">
                    <a:pos x="445" y="234"/>
                  </a:cxn>
                  <a:cxn ang="0">
                    <a:pos x="554" y="213"/>
                  </a:cxn>
                  <a:cxn ang="0">
                    <a:pos x="662" y="191"/>
                  </a:cxn>
                  <a:cxn ang="0">
                    <a:pos x="890" y="153"/>
                  </a:cxn>
                  <a:cxn ang="0">
                    <a:pos x="993" y="136"/>
                  </a:cxn>
                  <a:cxn ang="0">
                    <a:pos x="1091" y="120"/>
                  </a:cxn>
                  <a:cxn ang="0">
                    <a:pos x="1178" y="115"/>
                  </a:cxn>
                  <a:cxn ang="0">
                    <a:pos x="1248" y="104"/>
                  </a:cxn>
                  <a:cxn ang="0">
                    <a:pos x="1248" y="0"/>
                  </a:cxn>
                  <a:cxn ang="0">
                    <a:pos x="1161" y="22"/>
                  </a:cxn>
                  <a:cxn ang="0">
                    <a:pos x="1069" y="38"/>
                  </a:cxn>
                  <a:cxn ang="0">
                    <a:pos x="874" y="71"/>
                  </a:cxn>
                  <a:cxn ang="0">
                    <a:pos x="673" y="93"/>
                  </a:cxn>
                  <a:cxn ang="0">
                    <a:pos x="483" y="126"/>
                  </a:cxn>
                  <a:cxn ang="0">
                    <a:pos x="391" y="142"/>
                  </a:cxn>
                  <a:cxn ang="0">
                    <a:pos x="309" y="158"/>
                  </a:cxn>
                  <a:cxn ang="0">
                    <a:pos x="228" y="180"/>
                  </a:cxn>
                  <a:cxn ang="0">
                    <a:pos x="163" y="202"/>
                  </a:cxn>
                  <a:cxn ang="0">
                    <a:pos x="103" y="229"/>
                  </a:cxn>
                  <a:cxn ang="0">
                    <a:pos x="54" y="256"/>
                  </a:cxn>
                  <a:cxn ang="0">
                    <a:pos x="22" y="294"/>
                  </a:cxn>
                  <a:cxn ang="0">
                    <a:pos x="0" y="332"/>
                  </a:cxn>
                  <a:cxn ang="0">
                    <a:pos x="0" y="332"/>
                  </a:cxn>
                </a:cxnLst>
                <a:rect l="0" t="0" r="r" b="b"/>
                <a:pathLst>
                  <a:path w="1248" h="539">
                    <a:moveTo>
                      <a:pt x="0" y="332"/>
                    </a:moveTo>
                    <a:lnTo>
                      <a:pt x="0" y="360"/>
                    </a:lnTo>
                    <a:lnTo>
                      <a:pt x="5" y="387"/>
                    </a:lnTo>
                    <a:lnTo>
                      <a:pt x="27" y="414"/>
                    </a:lnTo>
                    <a:lnTo>
                      <a:pt x="54" y="436"/>
                    </a:lnTo>
                    <a:lnTo>
                      <a:pt x="92" y="463"/>
                    </a:lnTo>
                    <a:lnTo>
                      <a:pt x="141" y="490"/>
                    </a:lnTo>
                    <a:lnTo>
                      <a:pt x="195" y="512"/>
                    </a:lnTo>
                    <a:lnTo>
                      <a:pt x="255" y="539"/>
                    </a:lnTo>
                    <a:lnTo>
                      <a:pt x="212" y="517"/>
                    </a:lnTo>
                    <a:lnTo>
                      <a:pt x="179" y="490"/>
                    </a:lnTo>
                    <a:lnTo>
                      <a:pt x="157" y="468"/>
                    </a:lnTo>
                    <a:lnTo>
                      <a:pt x="141" y="447"/>
                    </a:lnTo>
                    <a:lnTo>
                      <a:pt x="136" y="425"/>
                    </a:lnTo>
                    <a:lnTo>
                      <a:pt x="136" y="403"/>
                    </a:lnTo>
                    <a:lnTo>
                      <a:pt x="141" y="381"/>
                    </a:lnTo>
                    <a:lnTo>
                      <a:pt x="157" y="365"/>
                    </a:lnTo>
                    <a:lnTo>
                      <a:pt x="179" y="343"/>
                    </a:lnTo>
                    <a:lnTo>
                      <a:pt x="201" y="327"/>
                    </a:lnTo>
                    <a:lnTo>
                      <a:pt x="266" y="294"/>
                    </a:lnTo>
                    <a:lnTo>
                      <a:pt x="353" y="262"/>
                    </a:lnTo>
                    <a:lnTo>
                      <a:pt x="445" y="234"/>
                    </a:lnTo>
                    <a:lnTo>
                      <a:pt x="554" y="213"/>
                    </a:lnTo>
                    <a:lnTo>
                      <a:pt x="662" y="191"/>
                    </a:lnTo>
                    <a:lnTo>
                      <a:pt x="890" y="153"/>
                    </a:lnTo>
                    <a:lnTo>
                      <a:pt x="993" y="136"/>
                    </a:lnTo>
                    <a:lnTo>
                      <a:pt x="1091" y="120"/>
                    </a:lnTo>
                    <a:lnTo>
                      <a:pt x="1178" y="115"/>
                    </a:lnTo>
                    <a:lnTo>
                      <a:pt x="1248" y="104"/>
                    </a:lnTo>
                    <a:lnTo>
                      <a:pt x="1248" y="0"/>
                    </a:lnTo>
                    <a:lnTo>
                      <a:pt x="1161" y="22"/>
                    </a:lnTo>
                    <a:lnTo>
                      <a:pt x="1069" y="38"/>
                    </a:lnTo>
                    <a:lnTo>
                      <a:pt x="874" y="71"/>
                    </a:lnTo>
                    <a:lnTo>
                      <a:pt x="673" y="93"/>
                    </a:lnTo>
                    <a:lnTo>
                      <a:pt x="483" y="126"/>
                    </a:lnTo>
                    <a:lnTo>
                      <a:pt x="391" y="142"/>
                    </a:lnTo>
                    <a:lnTo>
                      <a:pt x="309" y="158"/>
                    </a:lnTo>
                    <a:lnTo>
                      <a:pt x="228" y="180"/>
                    </a:lnTo>
                    <a:lnTo>
                      <a:pt x="163" y="202"/>
                    </a:lnTo>
                    <a:lnTo>
                      <a:pt x="103" y="229"/>
                    </a:lnTo>
                    <a:lnTo>
                      <a:pt x="54" y="256"/>
                    </a:lnTo>
                    <a:lnTo>
                      <a:pt x="22" y="294"/>
                    </a:lnTo>
                    <a:lnTo>
                      <a:pt x="0" y="332"/>
                    </a:lnTo>
                    <a:lnTo>
                      <a:pt x="0" y="332"/>
                    </a:lnTo>
                    <a:close/>
                  </a:path>
                </a:pathLst>
              </a:custGeom>
              <a:gradFill rotWithShape="0">
                <a:gsLst>
                  <a:gs pos="0">
                    <a:schemeClr val="bg1">
                      <a:gamma/>
                      <a:shade val="87843"/>
                      <a:invGamma/>
                    </a:schemeClr>
                  </a:gs>
                  <a:gs pos="100000">
                    <a:schemeClr val="bg1"/>
                  </a:gs>
                </a:gsLst>
                <a:lin ang="2700000" scaled="1"/>
              </a:gradFill>
              <a:ln w="9525">
                <a:noFill/>
                <a:round/>
                <a:headEnd/>
                <a:tailEnd/>
              </a:ln>
            </p:spPr>
            <p:txBody>
              <a:bodyPr/>
              <a:lstStyle/>
              <a:p>
                <a:pPr>
                  <a:defRPr/>
                </a:pPr>
                <a:endParaRPr lang="en-US"/>
              </a:p>
            </p:txBody>
          </p:sp>
        </p:grpSp>
        <p:sp>
          <p:nvSpPr>
            <p:cNvPr id="6" name="Freeform 9"/>
            <p:cNvSpPr>
              <a:spLocks/>
            </p:cNvSpPr>
            <p:nvPr/>
          </p:nvSpPr>
          <p:spPr bwMode="hidden">
            <a:xfrm>
              <a:off x="3322" y="1341"/>
              <a:ext cx="1825" cy="1537"/>
            </a:xfrm>
            <a:custGeom>
              <a:avLst/>
              <a:gdLst/>
              <a:ahLst/>
              <a:cxnLst>
                <a:cxn ang="0">
                  <a:pos x="982" y="1061"/>
                </a:cxn>
                <a:cxn ang="0">
                  <a:pos x="1357" y="1012"/>
                </a:cxn>
                <a:cxn ang="0">
                  <a:pos x="1666" y="957"/>
                </a:cxn>
                <a:cxn ang="0">
                  <a:pos x="1916" y="897"/>
                </a:cxn>
                <a:cxn ang="0">
                  <a:pos x="2100" y="832"/>
                </a:cxn>
                <a:cxn ang="0">
                  <a:pos x="2220" y="756"/>
                </a:cxn>
                <a:cxn ang="0">
                  <a:pos x="2285" y="669"/>
                </a:cxn>
                <a:cxn ang="0">
                  <a:pos x="2290" y="560"/>
                </a:cxn>
                <a:cxn ang="0">
                  <a:pos x="2241" y="457"/>
                </a:cxn>
                <a:cxn ang="0">
                  <a:pos x="2144" y="364"/>
                </a:cxn>
                <a:cxn ang="0">
                  <a:pos x="2008" y="277"/>
                </a:cxn>
                <a:cxn ang="0">
                  <a:pos x="1769" y="157"/>
                </a:cxn>
                <a:cxn ang="0">
                  <a:pos x="1612" y="92"/>
                </a:cxn>
                <a:cxn ang="0">
                  <a:pos x="1476" y="43"/>
                </a:cxn>
                <a:cxn ang="0">
                  <a:pos x="1384" y="10"/>
                </a:cxn>
                <a:cxn ang="0">
                  <a:pos x="1346" y="0"/>
                </a:cxn>
                <a:cxn ang="0">
                  <a:pos x="1655" y="119"/>
                </a:cxn>
                <a:cxn ang="0">
                  <a:pos x="1948" y="255"/>
                </a:cxn>
                <a:cxn ang="0">
                  <a:pos x="2068" y="326"/>
                </a:cxn>
                <a:cxn ang="0">
                  <a:pos x="2171" y="402"/>
                </a:cxn>
                <a:cxn ang="0">
                  <a:pos x="2236" y="478"/>
                </a:cxn>
                <a:cxn ang="0">
                  <a:pos x="2263" y="560"/>
                </a:cxn>
                <a:cxn ang="0">
                  <a:pos x="2241" y="636"/>
                </a:cxn>
                <a:cxn ang="0">
                  <a:pos x="2171" y="702"/>
                </a:cxn>
                <a:cxn ang="0">
                  <a:pos x="2062" y="756"/>
                </a:cxn>
                <a:cxn ang="0">
                  <a:pos x="1921" y="800"/>
                </a:cxn>
                <a:cxn ang="0">
                  <a:pos x="1748" y="843"/>
                </a:cxn>
                <a:cxn ang="0">
                  <a:pos x="1351" y="908"/>
                </a:cxn>
                <a:cxn ang="0">
                  <a:pos x="923" y="968"/>
                </a:cxn>
                <a:cxn ang="0">
                  <a:pos x="521" y="1028"/>
                </a:cxn>
                <a:cxn ang="0">
                  <a:pos x="353" y="1066"/>
                </a:cxn>
                <a:cxn ang="0">
                  <a:pos x="206" y="1104"/>
                </a:cxn>
                <a:cxn ang="0">
                  <a:pos x="92" y="1148"/>
                </a:cxn>
                <a:cxn ang="0">
                  <a:pos x="22" y="1202"/>
                </a:cxn>
                <a:cxn ang="0">
                  <a:pos x="0" y="1262"/>
                </a:cxn>
                <a:cxn ang="0">
                  <a:pos x="27" y="1327"/>
                </a:cxn>
                <a:cxn ang="0">
                  <a:pos x="98" y="1382"/>
                </a:cxn>
                <a:cxn ang="0">
                  <a:pos x="196" y="1425"/>
                </a:cxn>
                <a:cxn ang="0">
                  <a:pos x="326" y="1469"/>
                </a:cxn>
                <a:cxn ang="0">
                  <a:pos x="217" y="1414"/>
                </a:cxn>
                <a:cxn ang="0">
                  <a:pos x="147" y="1360"/>
                </a:cxn>
                <a:cxn ang="0">
                  <a:pos x="120" y="1306"/>
                </a:cxn>
                <a:cxn ang="0">
                  <a:pos x="141" y="1257"/>
                </a:cxn>
                <a:cxn ang="0">
                  <a:pos x="212" y="1208"/>
                </a:cxn>
                <a:cxn ang="0">
                  <a:pos x="342" y="1164"/>
                </a:cxn>
                <a:cxn ang="0">
                  <a:pos x="527" y="1121"/>
                </a:cxn>
                <a:cxn ang="0">
                  <a:pos x="771" y="1088"/>
                </a:cxn>
              </a:cxnLst>
              <a:rect l="0" t="0" r="r" b="b"/>
              <a:pathLst>
                <a:path w="2296" h="1469">
                  <a:moveTo>
                    <a:pt x="771" y="1088"/>
                  </a:moveTo>
                  <a:lnTo>
                    <a:pt x="982" y="1061"/>
                  </a:lnTo>
                  <a:lnTo>
                    <a:pt x="1178" y="1034"/>
                  </a:lnTo>
                  <a:lnTo>
                    <a:pt x="1357" y="1012"/>
                  </a:lnTo>
                  <a:lnTo>
                    <a:pt x="1520" y="985"/>
                  </a:lnTo>
                  <a:lnTo>
                    <a:pt x="1666" y="957"/>
                  </a:lnTo>
                  <a:lnTo>
                    <a:pt x="1796" y="930"/>
                  </a:lnTo>
                  <a:lnTo>
                    <a:pt x="1916" y="897"/>
                  </a:lnTo>
                  <a:lnTo>
                    <a:pt x="2013" y="870"/>
                  </a:lnTo>
                  <a:lnTo>
                    <a:pt x="2100" y="832"/>
                  </a:lnTo>
                  <a:lnTo>
                    <a:pt x="2171" y="800"/>
                  </a:lnTo>
                  <a:lnTo>
                    <a:pt x="2220" y="756"/>
                  </a:lnTo>
                  <a:lnTo>
                    <a:pt x="2263" y="712"/>
                  </a:lnTo>
                  <a:lnTo>
                    <a:pt x="2285" y="669"/>
                  </a:lnTo>
                  <a:lnTo>
                    <a:pt x="2296" y="614"/>
                  </a:lnTo>
                  <a:lnTo>
                    <a:pt x="2290" y="560"/>
                  </a:lnTo>
                  <a:lnTo>
                    <a:pt x="2269" y="500"/>
                  </a:lnTo>
                  <a:lnTo>
                    <a:pt x="2241" y="457"/>
                  </a:lnTo>
                  <a:lnTo>
                    <a:pt x="2198" y="408"/>
                  </a:lnTo>
                  <a:lnTo>
                    <a:pt x="2144" y="364"/>
                  </a:lnTo>
                  <a:lnTo>
                    <a:pt x="2079" y="321"/>
                  </a:lnTo>
                  <a:lnTo>
                    <a:pt x="2008" y="277"/>
                  </a:lnTo>
                  <a:lnTo>
                    <a:pt x="1927" y="234"/>
                  </a:lnTo>
                  <a:lnTo>
                    <a:pt x="1769" y="157"/>
                  </a:lnTo>
                  <a:lnTo>
                    <a:pt x="1688" y="125"/>
                  </a:lnTo>
                  <a:lnTo>
                    <a:pt x="1612" y="92"/>
                  </a:lnTo>
                  <a:lnTo>
                    <a:pt x="1536" y="65"/>
                  </a:lnTo>
                  <a:lnTo>
                    <a:pt x="1476" y="43"/>
                  </a:lnTo>
                  <a:lnTo>
                    <a:pt x="1422" y="27"/>
                  </a:lnTo>
                  <a:lnTo>
                    <a:pt x="1384" y="10"/>
                  </a:lnTo>
                  <a:lnTo>
                    <a:pt x="1357" y="5"/>
                  </a:lnTo>
                  <a:lnTo>
                    <a:pt x="1346" y="0"/>
                  </a:lnTo>
                  <a:lnTo>
                    <a:pt x="1498" y="54"/>
                  </a:lnTo>
                  <a:lnTo>
                    <a:pt x="1655" y="119"/>
                  </a:lnTo>
                  <a:lnTo>
                    <a:pt x="1807" y="185"/>
                  </a:lnTo>
                  <a:lnTo>
                    <a:pt x="1948" y="255"/>
                  </a:lnTo>
                  <a:lnTo>
                    <a:pt x="2013" y="288"/>
                  </a:lnTo>
                  <a:lnTo>
                    <a:pt x="2068" y="326"/>
                  </a:lnTo>
                  <a:lnTo>
                    <a:pt x="2122" y="364"/>
                  </a:lnTo>
                  <a:lnTo>
                    <a:pt x="2171" y="402"/>
                  </a:lnTo>
                  <a:lnTo>
                    <a:pt x="2209" y="440"/>
                  </a:lnTo>
                  <a:lnTo>
                    <a:pt x="2236" y="478"/>
                  </a:lnTo>
                  <a:lnTo>
                    <a:pt x="2252" y="522"/>
                  </a:lnTo>
                  <a:lnTo>
                    <a:pt x="2263" y="560"/>
                  </a:lnTo>
                  <a:lnTo>
                    <a:pt x="2258" y="598"/>
                  </a:lnTo>
                  <a:lnTo>
                    <a:pt x="2241" y="636"/>
                  </a:lnTo>
                  <a:lnTo>
                    <a:pt x="2214" y="669"/>
                  </a:lnTo>
                  <a:lnTo>
                    <a:pt x="2171" y="702"/>
                  </a:lnTo>
                  <a:lnTo>
                    <a:pt x="2122" y="729"/>
                  </a:lnTo>
                  <a:lnTo>
                    <a:pt x="2062" y="756"/>
                  </a:lnTo>
                  <a:lnTo>
                    <a:pt x="1997" y="778"/>
                  </a:lnTo>
                  <a:lnTo>
                    <a:pt x="1921" y="800"/>
                  </a:lnTo>
                  <a:lnTo>
                    <a:pt x="1834" y="821"/>
                  </a:lnTo>
                  <a:lnTo>
                    <a:pt x="1748" y="843"/>
                  </a:lnTo>
                  <a:lnTo>
                    <a:pt x="1552" y="876"/>
                  </a:lnTo>
                  <a:lnTo>
                    <a:pt x="1351" y="908"/>
                  </a:lnTo>
                  <a:lnTo>
                    <a:pt x="1134" y="941"/>
                  </a:lnTo>
                  <a:lnTo>
                    <a:pt x="923" y="968"/>
                  </a:lnTo>
                  <a:lnTo>
                    <a:pt x="716" y="995"/>
                  </a:lnTo>
                  <a:lnTo>
                    <a:pt x="521" y="1028"/>
                  </a:lnTo>
                  <a:lnTo>
                    <a:pt x="434" y="1044"/>
                  </a:lnTo>
                  <a:lnTo>
                    <a:pt x="353" y="1066"/>
                  </a:lnTo>
                  <a:lnTo>
                    <a:pt x="277" y="1082"/>
                  </a:lnTo>
                  <a:lnTo>
                    <a:pt x="206" y="1104"/>
                  </a:lnTo>
                  <a:lnTo>
                    <a:pt x="147" y="1126"/>
                  </a:lnTo>
                  <a:lnTo>
                    <a:pt x="92" y="1148"/>
                  </a:lnTo>
                  <a:lnTo>
                    <a:pt x="54" y="1175"/>
                  </a:lnTo>
                  <a:lnTo>
                    <a:pt x="22" y="1202"/>
                  </a:lnTo>
                  <a:lnTo>
                    <a:pt x="6" y="1229"/>
                  </a:lnTo>
                  <a:lnTo>
                    <a:pt x="0" y="1262"/>
                  </a:lnTo>
                  <a:lnTo>
                    <a:pt x="11" y="1295"/>
                  </a:lnTo>
                  <a:lnTo>
                    <a:pt x="27" y="1327"/>
                  </a:lnTo>
                  <a:lnTo>
                    <a:pt x="54" y="1355"/>
                  </a:lnTo>
                  <a:lnTo>
                    <a:pt x="98" y="1382"/>
                  </a:lnTo>
                  <a:lnTo>
                    <a:pt x="141" y="1404"/>
                  </a:lnTo>
                  <a:lnTo>
                    <a:pt x="196" y="1425"/>
                  </a:lnTo>
                  <a:lnTo>
                    <a:pt x="261" y="1447"/>
                  </a:lnTo>
                  <a:lnTo>
                    <a:pt x="326" y="1469"/>
                  </a:lnTo>
                  <a:lnTo>
                    <a:pt x="266" y="1442"/>
                  </a:lnTo>
                  <a:lnTo>
                    <a:pt x="217" y="1414"/>
                  </a:lnTo>
                  <a:lnTo>
                    <a:pt x="174" y="1387"/>
                  </a:lnTo>
                  <a:lnTo>
                    <a:pt x="147" y="1360"/>
                  </a:lnTo>
                  <a:lnTo>
                    <a:pt x="125" y="1333"/>
                  </a:lnTo>
                  <a:lnTo>
                    <a:pt x="120" y="1306"/>
                  </a:lnTo>
                  <a:lnTo>
                    <a:pt x="125" y="1278"/>
                  </a:lnTo>
                  <a:lnTo>
                    <a:pt x="141" y="1257"/>
                  </a:lnTo>
                  <a:lnTo>
                    <a:pt x="174" y="1229"/>
                  </a:lnTo>
                  <a:lnTo>
                    <a:pt x="212" y="1208"/>
                  </a:lnTo>
                  <a:lnTo>
                    <a:pt x="272" y="1186"/>
                  </a:lnTo>
                  <a:lnTo>
                    <a:pt x="342" y="1164"/>
                  </a:lnTo>
                  <a:lnTo>
                    <a:pt x="423" y="1142"/>
                  </a:lnTo>
                  <a:lnTo>
                    <a:pt x="527" y="1121"/>
                  </a:lnTo>
                  <a:lnTo>
                    <a:pt x="641" y="1104"/>
                  </a:lnTo>
                  <a:lnTo>
                    <a:pt x="771" y="1088"/>
                  </a:lnTo>
                  <a:lnTo>
                    <a:pt x="771" y="1088"/>
                  </a:lnTo>
                  <a:close/>
                </a:path>
              </a:pathLst>
            </a:custGeom>
            <a:gradFill rotWithShape="0">
              <a:gsLst>
                <a:gs pos="0">
                  <a:schemeClr val="bg1">
                    <a:gamma/>
                    <a:shade val="84706"/>
                    <a:invGamma/>
                  </a:schemeClr>
                </a:gs>
                <a:gs pos="100000">
                  <a:schemeClr val="bg1"/>
                </a:gs>
              </a:gsLst>
              <a:lin ang="2700000" scaled="1"/>
            </a:gradFill>
            <a:ln w="9525">
              <a:noFill/>
              <a:round/>
              <a:headEnd/>
              <a:tailEnd/>
            </a:ln>
          </p:spPr>
          <p:txBody>
            <a:bodyPr/>
            <a:lstStyle/>
            <a:p>
              <a:pPr>
                <a:defRPr/>
              </a:pPr>
              <a:endParaRPr lang="en-US"/>
            </a:p>
          </p:txBody>
        </p:sp>
        <p:sp>
          <p:nvSpPr>
            <p:cNvPr id="7" name="Freeform 10"/>
            <p:cNvSpPr>
              <a:spLocks/>
            </p:cNvSpPr>
            <p:nvPr/>
          </p:nvSpPr>
          <p:spPr bwMode="hidden">
            <a:xfrm>
              <a:off x="0" y="0"/>
              <a:ext cx="5758" cy="1776"/>
            </a:xfrm>
            <a:custGeom>
              <a:avLst/>
              <a:gdLst>
                <a:gd name="T0" fmla="*/ 0 w 5740"/>
                <a:gd name="T1" fmla="*/ 0 h 1906"/>
                <a:gd name="T2" fmla="*/ 0 w 5740"/>
                <a:gd name="T3" fmla="*/ 1776 h 1906"/>
                <a:gd name="T4" fmla="*/ 5758 w 5740"/>
                <a:gd name="T5" fmla="*/ 1776 h 1906"/>
                <a:gd name="T6" fmla="*/ 5758 w 5740"/>
                <a:gd name="T7" fmla="*/ 0 h 1906"/>
                <a:gd name="T8" fmla="*/ 0 w 5740"/>
                <a:gd name="T9" fmla="*/ 0 h 1906"/>
                <a:gd name="T10" fmla="*/ 0 w 5740"/>
                <a:gd name="T11" fmla="*/ 0 h 190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740" h="1906">
                  <a:moveTo>
                    <a:pt x="0" y="0"/>
                  </a:moveTo>
                  <a:lnTo>
                    <a:pt x="0" y="1906"/>
                  </a:lnTo>
                  <a:lnTo>
                    <a:pt x="5740" y="1906"/>
                  </a:lnTo>
                  <a:lnTo>
                    <a:pt x="5740" y="0"/>
                  </a:lnTo>
                  <a:lnTo>
                    <a:pt x="0" y="0"/>
                  </a:lnTo>
                  <a:close/>
                </a:path>
              </a:pathLst>
            </a:custGeom>
            <a:gradFill rotWithShape="0">
              <a:gsLst>
                <a:gs pos="0">
                  <a:schemeClr val="bg2"/>
                </a:gs>
                <a:gs pos="100000">
                  <a:schemeClr val="bg1"/>
                </a:gs>
              </a:gsLst>
              <a:lin ang="5400000" scaled="1"/>
            </a:gradFill>
            <a:ln w="9525">
              <a:noFill/>
              <a:round/>
              <a:headEnd/>
              <a:tailEnd/>
            </a:ln>
          </p:spPr>
          <p:txBody>
            <a:bodyPr/>
            <a:lstStyle/>
            <a:p>
              <a:endParaRPr lang="en-US"/>
            </a:p>
          </p:txBody>
        </p:sp>
      </p:grpSp>
      <p:sp>
        <p:nvSpPr>
          <p:cNvPr id="47115" name="Rectangle 11"/>
          <p:cNvSpPr>
            <a:spLocks noGrp="1" noChangeArrowheads="1"/>
          </p:cNvSpPr>
          <p:nvPr>
            <p:ph type="ctrTitle" sz="quarter"/>
          </p:nvPr>
        </p:nvSpPr>
        <p:spPr>
          <a:xfrm>
            <a:off x="685800" y="1736725"/>
            <a:ext cx="7772400" cy="1920875"/>
          </a:xfrm>
        </p:spPr>
        <p:txBody>
          <a:bodyPr/>
          <a:lstStyle>
            <a:lvl1pPr>
              <a:defRPr sz="6000"/>
            </a:lvl1pPr>
          </a:lstStyle>
          <a:p>
            <a:r>
              <a:rPr lang="en-US" smtClean="0"/>
              <a:t>Click to edit Master title style</a:t>
            </a:r>
            <a:endParaRPr lang="en-US"/>
          </a:p>
        </p:txBody>
      </p:sp>
      <p:sp>
        <p:nvSpPr>
          <p:cNvPr id="47116" name="Rectangle 12"/>
          <p:cNvSpPr>
            <a:spLocks noGrp="1" noChangeArrowheads="1"/>
          </p:cNvSpPr>
          <p:nvPr>
            <p:ph type="subTitle" sz="quarter" idx="1"/>
          </p:nvPr>
        </p:nvSpPr>
        <p:spPr>
          <a:xfrm>
            <a:off x="1371600" y="3886200"/>
            <a:ext cx="6400800" cy="1752600"/>
          </a:xfrm>
        </p:spPr>
        <p:txBody>
          <a:bodyPr/>
          <a:lstStyle>
            <a:lvl1pPr marL="0" indent="0" algn="ctr">
              <a:buFont typeface="Wingdings" pitchFamily="2" charset="2"/>
              <a:buNone/>
              <a:defRPr/>
            </a:lvl1pPr>
          </a:lstStyle>
          <a:p>
            <a:r>
              <a:rPr lang="en-US" smtClean="0"/>
              <a:t>Click to edit Master subtitle style</a:t>
            </a:r>
            <a:endParaRPr lang="en-US"/>
          </a:p>
        </p:txBody>
      </p:sp>
      <p:sp>
        <p:nvSpPr>
          <p:cNvPr id="13" name="Rectangle 13"/>
          <p:cNvSpPr>
            <a:spLocks noGrp="1" noChangeArrowheads="1"/>
          </p:cNvSpPr>
          <p:nvPr>
            <p:ph type="dt" sz="quarter" idx="10"/>
          </p:nvPr>
        </p:nvSpPr>
        <p:spPr>
          <a:xfrm>
            <a:off x="457200" y="6248400"/>
            <a:ext cx="2133600" cy="476250"/>
          </a:xfrm>
        </p:spPr>
        <p:txBody>
          <a:bodyPr/>
          <a:lstStyle>
            <a:lvl1pPr>
              <a:defRPr/>
            </a:lvl1pPr>
          </a:lstStyle>
          <a:p>
            <a:pPr>
              <a:defRPr/>
            </a:pPr>
            <a:fld id="{8C597A85-57CB-44D9-AA39-5FA57783DB5D}" type="datetimeFigureOut">
              <a:rPr lang="en-US"/>
              <a:pPr>
                <a:defRPr/>
              </a:pPr>
              <a:t>9/11/2016</a:t>
            </a:fld>
            <a:endParaRPr lang="en-US"/>
          </a:p>
        </p:txBody>
      </p:sp>
      <p:sp>
        <p:nvSpPr>
          <p:cNvPr id="14" name="Rectangle 14"/>
          <p:cNvSpPr>
            <a:spLocks noGrp="1" noChangeArrowheads="1"/>
          </p:cNvSpPr>
          <p:nvPr>
            <p:ph type="ftr" sz="quarter" idx="11"/>
          </p:nvPr>
        </p:nvSpPr>
        <p:spPr>
          <a:xfrm>
            <a:off x="3124200" y="6251575"/>
            <a:ext cx="2895600" cy="476250"/>
          </a:xfrm>
        </p:spPr>
        <p:txBody>
          <a:bodyPr/>
          <a:lstStyle>
            <a:lvl1pPr>
              <a:defRPr/>
            </a:lvl1pPr>
          </a:lstStyle>
          <a:p>
            <a:pPr>
              <a:defRPr/>
            </a:pPr>
            <a:endParaRPr lang="en-US"/>
          </a:p>
        </p:txBody>
      </p:sp>
      <p:sp>
        <p:nvSpPr>
          <p:cNvPr id="15" name="Rectangle 15"/>
          <p:cNvSpPr>
            <a:spLocks noGrp="1" noChangeArrowheads="1"/>
          </p:cNvSpPr>
          <p:nvPr>
            <p:ph type="sldNum" sz="quarter" idx="12"/>
          </p:nvPr>
        </p:nvSpPr>
        <p:spPr>
          <a:xfrm>
            <a:off x="6553200" y="6254750"/>
            <a:ext cx="2133600" cy="476250"/>
          </a:xfrm>
        </p:spPr>
        <p:txBody>
          <a:bodyPr/>
          <a:lstStyle>
            <a:lvl1pPr>
              <a:defRPr/>
            </a:lvl1pPr>
          </a:lstStyle>
          <a:p>
            <a:pPr>
              <a:defRPr/>
            </a:pPr>
            <a:fld id="{7B601AFE-2E75-4F66-8F53-F2FEC80CFC10}"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2"/>
          <p:cNvSpPr>
            <a:spLocks noGrp="1" noChangeArrowheads="1"/>
          </p:cNvSpPr>
          <p:nvPr>
            <p:ph type="dt" sz="half" idx="10"/>
          </p:nvPr>
        </p:nvSpPr>
        <p:spPr>
          <a:ln/>
        </p:spPr>
        <p:txBody>
          <a:bodyPr/>
          <a:lstStyle>
            <a:lvl1pPr>
              <a:defRPr/>
            </a:lvl1pPr>
          </a:lstStyle>
          <a:p>
            <a:pPr>
              <a:defRPr/>
            </a:pPr>
            <a:fld id="{35C31225-347B-4B5E-9DBD-155262A33D7A}" type="datetimeFigureOut">
              <a:rPr lang="en-US"/>
              <a:pPr>
                <a:defRPr/>
              </a:pPr>
              <a:t>9/11/2016</a:t>
            </a:fld>
            <a:endParaRPr lang="en-US"/>
          </a:p>
        </p:txBody>
      </p:sp>
      <p:sp>
        <p:nvSpPr>
          <p:cNvPr id="5" name="Rectangle 3"/>
          <p:cNvSpPr>
            <a:spLocks noGrp="1" noChangeArrowheads="1"/>
          </p:cNvSpPr>
          <p:nvPr>
            <p:ph type="sldNum" sz="quarter" idx="11"/>
          </p:nvPr>
        </p:nvSpPr>
        <p:spPr>
          <a:ln/>
        </p:spPr>
        <p:txBody>
          <a:bodyPr/>
          <a:lstStyle>
            <a:lvl1pPr>
              <a:defRPr/>
            </a:lvl1pPr>
          </a:lstStyle>
          <a:p>
            <a:pPr>
              <a:defRPr/>
            </a:pPr>
            <a:fld id="{CC8126DC-E9AB-4BCA-A39C-C752EC148A57}" type="slidenum">
              <a:rPr lang="en-US"/>
              <a:pPr>
                <a:defRPr/>
              </a:pPr>
              <a:t>‹#›</a:t>
            </a:fld>
            <a:endParaRPr lang="en-US"/>
          </a:p>
        </p:txBody>
      </p:sp>
      <p:sp>
        <p:nvSpPr>
          <p:cNvPr id="6" name="Rectangle 14"/>
          <p:cNvSpPr>
            <a:spLocks noGrp="1" noChangeArrowheads="1"/>
          </p:cNvSpPr>
          <p:nvPr>
            <p:ph type="ftr" sz="quarter" idx="12"/>
          </p:nvPr>
        </p:nvSpPr>
        <p:spPr>
          <a:ln/>
        </p:spPr>
        <p:txBody>
          <a:bodyPr/>
          <a:lstStyle>
            <a:lvl1pPr>
              <a:defRPr/>
            </a:lvl1pPr>
          </a:lstStyle>
          <a:p>
            <a:pPr>
              <a:defRPr/>
            </a:pP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2"/>
          <p:cNvSpPr>
            <a:spLocks noGrp="1" noChangeArrowheads="1"/>
          </p:cNvSpPr>
          <p:nvPr>
            <p:ph type="dt" sz="half" idx="10"/>
          </p:nvPr>
        </p:nvSpPr>
        <p:spPr>
          <a:ln/>
        </p:spPr>
        <p:txBody>
          <a:bodyPr/>
          <a:lstStyle>
            <a:lvl1pPr>
              <a:defRPr/>
            </a:lvl1pPr>
          </a:lstStyle>
          <a:p>
            <a:pPr>
              <a:defRPr/>
            </a:pPr>
            <a:fld id="{3B5C0064-9443-4DD0-9B1E-440A646601F1}" type="datetimeFigureOut">
              <a:rPr lang="en-US"/>
              <a:pPr>
                <a:defRPr/>
              </a:pPr>
              <a:t>9/11/2016</a:t>
            </a:fld>
            <a:endParaRPr lang="en-US"/>
          </a:p>
        </p:txBody>
      </p:sp>
      <p:sp>
        <p:nvSpPr>
          <p:cNvPr id="5" name="Rectangle 3"/>
          <p:cNvSpPr>
            <a:spLocks noGrp="1" noChangeArrowheads="1"/>
          </p:cNvSpPr>
          <p:nvPr>
            <p:ph type="sldNum" sz="quarter" idx="11"/>
          </p:nvPr>
        </p:nvSpPr>
        <p:spPr>
          <a:ln/>
        </p:spPr>
        <p:txBody>
          <a:bodyPr/>
          <a:lstStyle>
            <a:lvl1pPr>
              <a:defRPr/>
            </a:lvl1pPr>
          </a:lstStyle>
          <a:p>
            <a:pPr>
              <a:defRPr/>
            </a:pPr>
            <a:fld id="{CD35F945-1598-42B2-8FCC-25870F507B25}" type="slidenum">
              <a:rPr lang="en-US"/>
              <a:pPr>
                <a:defRPr/>
              </a:pPr>
              <a:t>‹#›</a:t>
            </a:fld>
            <a:endParaRPr lang="en-US"/>
          </a:p>
        </p:txBody>
      </p:sp>
      <p:sp>
        <p:nvSpPr>
          <p:cNvPr id="6" name="Rectangle 14"/>
          <p:cNvSpPr>
            <a:spLocks noGrp="1" noChangeArrowheads="1"/>
          </p:cNvSpPr>
          <p:nvPr>
            <p:ph type="ftr" sz="quarter" idx="12"/>
          </p:nvPr>
        </p:nvSpPr>
        <p:spPr>
          <a:ln/>
        </p:spPr>
        <p:txBody>
          <a:bodyPr/>
          <a:lstStyle>
            <a:lvl1pPr>
              <a:defRPr/>
            </a:lvl1pPr>
          </a:lstStyle>
          <a:p>
            <a:pPr>
              <a:defRPr/>
            </a:pPr>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2"/>
          <p:cNvSpPr>
            <a:spLocks noGrp="1" noChangeArrowheads="1"/>
          </p:cNvSpPr>
          <p:nvPr>
            <p:ph type="dt" sz="half" idx="10"/>
          </p:nvPr>
        </p:nvSpPr>
        <p:spPr>
          <a:ln/>
        </p:spPr>
        <p:txBody>
          <a:bodyPr/>
          <a:lstStyle>
            <a:lvl1pPr>
              <a:defRPr/>
            </a:lvl1pPr>
          </a:lstStyle>
          <a:p>
            <a:pPr>
              <a:defRPr/>
            </a:pPr>
            <a:fld id="{EC8493BD-DCB8-4A9C-BDBA-7BB701ECB38C}" type="datetimeFigureOut">
              <a:rPr lang="en-US"/>
              <a:pPr>
                <a:defRPr/>
              </a:pPr>
              <a:t>9/11/2016</a:t>
            </a:fld>
            <a:endParaRPr lang="en-US"/>
          </a:p>
        </p:txBody>
      </p:sp>
      <p:sp>
        <p:nvSpPr>
          <p:cNvPr id="6" name="Rectangle 3"/>
          <p:cNvSpPr>
            <a:spLocks noGrp="1" noChangeArrowheads="1"/>
          </p:cNvSpPr>
          <p:nvPr>
            <p:ph type="sldNum" sz="quarter" idx="11"/>
          </p:nvPr>
        </p:nvSpPr>
        <p:spPr>
          <a:ln/>
        </p:spPr>
        <p:txBody>
          <a:bodyPr/>
          <a:lstStyle>
            <a:lvl1pPr>
              <a:defRPr/>
            </a:lvl1pPr>
          </a:lstStyle>
          <a:p>
            <a:pPr>
              <a:defRPr/>
            </a:pPr>
            <a:fld id="{74F55229-744B-45DE-A14D-77A66B1C0918}" type="slidenum">
              <a:rPr lang="en-US"/>
              <a:pPr>
                <a:defRPr/>
              </a:pPr>
              <a:t>‹#›</a:t>
            </a:fld>
            <a:endParaRPr lang="en-US"/>
          </a:p>
        </p:txBody>
      </p:sp>
      <p:sp>
        <p:nvSpPr>
          <p:cNvPr id="7" name="Rectangle 14"/>
          <p:cNvSpPr>
            <a:spLocks noGrp="1" noChangeArrowheads="1"/>
          </p:cNvSpPr>
          <p:nvPr>
            <p:ph type="ftr" sz="quarter" idx="12"/>
          </p:nvPr>
        </p:nvSpPr>
        <p:spPr>
          <a:ln/>
        </p:spPr>
        <p:txBody>
          <a:bodyPr/>
          <a:lstStyle>
            <a:lvl1pPr>
              <a:defRPr/>
            </a:lvl1pPr>
          </a:lstStyle>
          <a:p>
            <a:pPr>
              <a:defRPr/>
            </a:pP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2"/>
          <p:cNvSpPr>
            <a:spLocks noGrp="1" noChangeArrowheads="1"/>
          </p:cNvSpPr>
          <p:nvPr>
            <p:ph type="dt" sz="half" idx="10"/>
          </p:nvPr>
        </p:nvSpPr>
        <p:spPr>
          <a:ln/>
        </p:spPr>
        <p:txBody>
          <a:bodyPr/>
          <a:lstStyle>
            <a:lvl1pPr>
              <a:defRPr/>
            </a:lvl1pPr>
          </a:lstStyle>
          <a:p>
            <a:pPr>
              <a:defRPr/>
            </a:pPr>
            <a:fld id="{ADFCB3D1-0B89-48DE-9187-226DFFDB22ED}" type="datetimeFigureOut">
              <a:rPr lang="en-US"/>
              <a:pPr>
                <a:defRPr/>
              </a:pPr>
              <a:t>9/11/2016</a:t>
            </a:fld>
            <a:endParaRPr lang="en-US"/>
          </a:p>
        </p:txBody>
      </p:sp>
      <p:sp>
        <p:nvSpPr>
          <p:cNvPr id="8" name="Rectangle 3"/>
          <p:cNvSpPr>
            <a:spLocks noGrp="1" noChangeArrowheads="1"/>
          </p:cNvSpPr>
          <p:nvPr>
            <p:ph type="sldNum" sz="quarter" idx="11"/>
          </p:nvPr>
        </p:nvSpPr>
        <p:spPr>
          <a:ln/>
        </p:spPr>
        <p:txBody>
          <a:bodyPr/>
          <a:lstStyle>
            <a:lvl1pPr>
              <a:defRPr/>
            </a:lvl1pPr>
          </a:lstStyle>
          <a:p>
            <a:pPr>
              <a:defRPr/>
            </a:pPr>
            <a:fld id="{06C336E4-42AB-42B2-AEA7-72D379657283}" type="slidenum">
              <a:rPr lang="en-US"/>
              <a:pPr>
                <a:defRPr/>
              </a:pPr>
              <a:t>‹#›</a:t>
            </a:fld>
            <a:endParaRPr lang="en-US"/>
          </a:p>
        </p:txBody>
      </p:sp>
      <p:sp>
        <p:nvSpPr>
          <p:cNvPr id="9" name="Rectangle 14"/>
          <p:cNvSpPr>
            <a:spLocks noGrp="1" noChangeArrowheads="1"/>
          </p:cNvSpPr>
          <p:nvPr>
            <p:ph type="ftr" sz="quarter" idx="12"/>
          </p:nvPr>
        </p:nvSpPr>
        <p:spPr>
          <a:ln/>
        </p:spPr>
        <p:txBody>
          <a:bodyPr/>
          <a:lstStyle>
            <a:lvl1pPr>
              <a:defRPr/>
            </a:lvl1pPr>
          </a:lstStyle>
          <a:p>
            <a:pPr>
              <a:defRPr/>
            </a:pPr>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2"/>
          <p:cNvSpPr>
            <a:spLocks noGrp="1" noChangeArrowheads="1"/>
          </p:cNvSpPr>
          <p:nvPr>
            <p:ph type="dt" sz="half" idx="10"/>
          </p:nvPr>
        </p:nvSpPr>
        <p:spPr>
          <a:ln/>
        </p:spPr>
        <p:txBody>
          <a:bodyPr/>
          <a:lstStyle>
            <a:lvl1pPr>
              <a:defRPr/>
            </a:lvl1pPr>
          </a:lstStyle>
          <a:p>
            <a:pPr>
              <a:defRPr/>
            </a:pPr>
            <a:fld id="{A49D812F-3405-49BC-9DE7-E2DD24165417}" type="datetimeFigureOut">
              <a:rPr lang="en-US"/>
              <a:pPr>
                <a:defRPr/>
              </a:pPr>
              <a:t>9/11/2016</a:t>
            </a:fld>
            <a:endParaRPr lang="en-US"/>
          </a:p>
        </p:txBody>
      </p:sp>
      <p:sp>
        <p:nvSpPr>
          <p:cNvPr id="4" name="Rectangle 3"/>
          <p:cNvSpPr>
            <a:spLocks noGrp="1" noChangeArrowheads="1"/>
          </p:cNvSpPr>
          <p:nvPr>
            <p:ph type="sldNum" sz="quarter" idx="11"/>
          </p:nvPr>
        </p:nvSpPr>
        <p:spPr>
          <a:ln/>
        </p:spPr>
        <p:txBody>
          <a:bodyPr/>
          <a:lstStyle>
            <a:lvl1pPr>
              <a:defRPr/>
            </a:lvl1pPr>
          </a:lstStyle>
          <a:p>
            <a:pPr>
              <a:defRPr/>
            </a:pPr>
            <a:fld id="{14B2951C-71D4-41EA-96E6-B3E44AF3D797}" type="slidenum">
              <a:rPr lang="en-US"/>
              <a:pPr>
                <a:defRPr/>
              </a:pPr>
              <a:t>‹#›</a:t>
            </a:fld>
            <a:endParaRPr lang="en-US"/>
          </a:p>
        </p:txBody>
      </p:sp>
      <p:sp>
        <p:nvSpPr>
          <p:cNvPr id="5" name="Rectangle 14"/>
          <p:cNvSpPr>
            <a:spLocks noGrp="1" noChangeArrowheads="1"/>
          </p:cNvSpPr>
          <p:nvPr>
            <p:ph type="ftr" sz="quarter" idx="12"/>
          </p:nvPr>
        </p:nvSpPr>
        <p:spPr>
          <a:ln/>
        </p:spPr>
        <p:txBody>
          <a:bodyPr/>
          <a:lstStyle>
            <a:lvl1pPr>
              <a:defRPr/>
            </a:lvl1pPr>
          </a:lstStyle>
          <a:p>
            <a:pPr>
              <a:defRPr/>
            </a:pPr>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2"/>
          <p:cNvSpPr>
            <a:spLocks noGrp="1" noChangeArrowheads="1"/>
          </p:cNvSpPr>
          <p:nvPr>
            <p:ph type="dt" sz="half" idx="10"/>
          </p:nvPr>
        </p:nvSpPr>
        <p:spPr>
          <a:ln/>
        </p:spPr>
        <p:txBody>
          <a:bodyPr/>
          <a:lstStyle>
            <a:lvl1pPr>
              <a:defRPr/>
            </a:lvl1pPr>
          </a:lstStyle>
          <a:p>
            <a:pPr>
              <a:defRPr/>
            </a:pPr>
            <a:fld id="{E4B4E2D2-8DB2-48F6-919C-97DABBBFDA36}" type="datetimeFigureOut">
              <a:rPr lang="en-US"/>
              <a:pPr>
                <a:defRPr/>
              </a:pPr>
              <a:t>9/11/2016</a:t>
            </a:fld>
            <a:endParaRPr lang="en-US"/>
          </a:p>
        </p:txBody>
      </p:sp>
      <p:sp>
        <p:nvSpPr>
          <p:cNvPr id="3" name="Rectangle 3"/>
          <p:cNvSpPr>
            <a:spLocks noGrp="1" noChangeArrowheads="1"/>
          </p:cNvSpPr>
          <p:nvPr>
            <p:ph type="sldNum" sz="quarter" idx="11"/>
          </p:nvPr>
        </p:nvSpPr>
        <p:spPr>
          <a:ln/>
        </p:spPr>
        <p:txBody>
          <a:bodyPr/>
          <a:lstStyle>
            <a:lvl1pPr>
              <a:defRPr/>
            </a:lvl1pPr>
          </a:lstStyle>
          <a:p>
            <a:pPr>
              <a:defRPr/>
            </a:pPr>
            <a:fld id="{BBFE71FF-FE09-4D4A-948A-0132ED6EC668}" type="slidenum">
              <a:rPr lang="en-US"/>
              <a:pPr>
                <a:defRPr/>
              </a:pPr>
              <a:t>‹#›</a:t>
            </a:fld>
            <a:endParaRPr lang="en-US"/>
          </a:p>
        </p:txBody>
      </p:sp>
      <p:sp>
        <p:nvSpPr>
          <p:cNvPr id="4" name="Rectangle 14"/>
          <p:cNvSpPr>
            <a:spLocks noGrp="1" noChangeArrowheads="1"/>
          </p:cNvSpPr>
          <p:nvPr>
            <p:ph type="ftr" sz="quarter" idx="12"/>
          </p:nvPr>
        </p:nvSpPr>
        <p:spPr>
          <a:ln/>
        </p:spPr>
        <p:txBody>
          <a:bodyPr/>
          <a:lstStyle>
            <a:lvl1pPr>
              <a:defRPr/>
            </a:lvl1pPr>
          </a:lstStyle>
          <a:p>
            <a:pPr>
              <a:defRPr/>
            </a:pPr>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2"/>
          <p:cNvSpPr>
            <a:spLocks noGrp="1" noChangeArrowheads="1"/>
          </p:cNvSpPr>
          <p:nvPr>
            <p:ph type="dt" sz="half" idx="10"/>
          </p:nvPr>
        </p:nvSpPr>
        <p:spPr>
          <a:ln/>
        </p:spPr>
        <p:txBody>
          <a:bodyPr/>
          <a:lstStyle>
            <a:lvl1pPr>
              <a:defRPr/>
            </a:lvl1pPr>
          </a:lstStyle>
          <a:p>
            <a:pPr>
              <a:defRPr/>
            </a:pPr>
            <a:fld id="{633890B9-FF91-49CB-B5DC-17E527395B4D}" type="datetimeFigureOut">
              <a:rPr lang="en-US"/>
              <a:pPr>
                <a:defRPr/>
              </a:pPr>
              <a:t>9/11/2016</a:t>
            </a:fld>
            <a:endParaRPr lang="en-US"/>
          </a:p>
        </p:txBody>
      </p:sp>
      <p:sp>
        <p:nvSpPr>
          <p:cNvPr id="6" name="Rectangle 3"/>
          <p:cNvSpPr>
            <a:spLocks noGrp="1" noChangeArrowheads="1"/>
          </p:cNvSpPr>
          <p:nvPr>
            <p:ph type="sldNum" sz="quarter" idx="11"/>
          </p:nvPr>
        </p:nvSpPr>
        <p:spPr>
          <a:ln/>
        </p:spPr>
        <p:txBody>
          <a:bodyPr/>
          <a:lstStyle>
            <a:lvl1pPr>
              <a:defRPr/>
            </a:lvl1pPr>
          </a:lstStyle>
          <a:p>
            <a:pPr>
              <a:defRPr/>
            </a:pPr>
            <a:fld id="{8BEE7EE2-BC1C-4C6C-BAAF-2225F66608C7}" type="slidenum">
              <a:rPr lang="en-US"/>
              <a:pPr>
                <a:defRPr/>
              </a:pPr>
              <a:t>‹#›</a:t>
            </a:fld>
            <a:endParaRPr lang="en-US"/>
          </a:p>
        </p:txBody>
      </p:sp>
      <p:sp>
        <p:nvSpPr>
          <p:cNvPr id="7" name="Rectangle 14"/>
          <p:cNvSpPr>
            <a:spLocks noGrp="1" noChangeArrowheads="1"/>
          </p:cNvSpPr>
          <p:nvPr>
            <p:ph type="ftr" sz="quarter" idx="12"/>
          </p:nvPr>
        </p:nvSpPr>
        <p:spPr>
          <a:ln/>
        </p:spPr>
        <p:txBody>
          <a:bodyPr/>
          <a:lstStyle>
            <a:lvl1pPr>
              <a:defRPr/>
            </a:lvl1pPr>
          </a:lstStyle>
          <a:p>
            <a:pPr>
              <a:defRPr/>
            </a:pPr>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2"/>
          <p:cNvSpPr>
            <a:spLocks noGrp="1" noChangeArrowheads="1"/>
          </p:cNvSpPr>
          <p:nvPr>
            <p:ph type="dt" sz="half" idx="10"/>
          </p:nvPr>
        </p:nvSpPr>
        <p:spPr>
          <a:ln/>
        </p:spPr>
        <p:txBody>
          <a:bodyPr/>
          <a:lstStyle>
            <a:lvl1pPr>
              <a:defRPr/>
            </a:lvl1pPr>
          </a:lstStyle>
          <a:p>
            <a:pPr>
              <a:defRPr/>
            </a:pPr>
            <a:fld id="{FF8C78C2-72FA-49A5-A567-70554E62EAAB}" type="datetimeFigureOut">
              <a:rPr lang="en-US"/>
              <a:pPr>
                <a:defRPr/>
              </a:pPr>
              <a:t>9/11/2016</a:t>
            </a:fld>
            <a:endParaRPr lang="en-US"/>
          </a:p>
        </p:txBody>
      </p:sp>
      <p:sp>
        <p:nvSpPr>
          <p:cNvPr id="6" name="Rectangle 3"/>
          <p:cNvSpPr>
            <a:spLocks noGrp="1" noChangeArrowheads="1"/>
          </p:cNvSpPr>
          <p:nvPr>
            <p:ph type="sldNum" sz="quarter" idx="11"/>
          </p:nvPr>
        </p:nvSpPr>
        <p:spPr>
          <a:ln/>
        </p:spPr>
        <p:txBody>
          <a:bodyPr/>
          <a:lstStyle>
            <a:lvl1pPr>
              <a:defRPr/>
            </a:lvl1pPr>
          </a:lstStyle>
          <a:p>
            <a:pPr>
              <a:defRPr/>
            </a:pPr>
            <a:fld id="{25E3BFBC-999A-4AC3-9BEC-D7C2CB87793F}" type="slidenum">
              <a:rPr lang="en-US"/>
              <a:pPr>
                <a:defRPr/>
              </a:pPr>
              <a:t>‹#›</a:t>
            </a:fld>
            <a:endParaRPr lang="en-US"/>
          </a:p>
        </p:txBody>
      </p:sp>
      <p:sp>
        <p:nvSpPr>
          <p:cNvPr id="7" name="Rectangle 14"/>
          <p:cNvSpPr>
            <a:spLocks noGrp="1" noChangeArrowheads="1"/>
          </p:cNvSpPr>
          <p:nvPr>
            <p:ph type="ftr" sz="quarter" idx="12"/>
          </p:nvPr>
        </p:nvSpPr>
        <p:spPr>
          <a:ln/>
        </p:spPr>
        <p:txBody>
          <a:bodyPr/>
          <a:lstStyle>
            <a:lvl1pPr>
              <a:defRPr/>
            </a:lvl1pPr>
          </a:lstStyle>
          <a:p>
            <a:pPr>
              <a:defRPr/>
            </a:pPr>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2"/>
          <p:cNvSpPr>
            <a:spLocks noGrp="1" noChangeArrowheads="1"/>
          </p:cNvSpPr>
          <p:nvPr>
            <p:ph type="dt" sz="half" idx="10"/>
          </p:nvPr>
        </p:nvSpPr>
        <p:spPr>
          <a:ln/>
        </p:spPr>
        <p:txBody>
          <a:bodyPr/>
          <a:lstStyle>
            <a:lvl1pPr>
              <a:defRPr/>
            </a:lvl1pPr>
          </a:lstStyle>
          <a:p>
            <a:pPr>
              <a:defRPr/>
            </a:pPr>
            <a:fld id="{A0B53852-5844-4F7F-9D2F-7C51DA33D0E6}" type="datetimeFigureOut">
              <a:rPr lang="en-US"/>
              <a:pPr>
                <a:defRPr/>
              </a:pPr>
              <a:t>9/11/2016</a:t>
            </a:fld>
            <a:endParaRPr lang="en-US"/>
          </a:p>
        </p:txBody>
      </p:sp>
      <p:sp>
        <p:nvSpPr>
          <p:cNvPr id="5" name="Rectangle 3"/>
          <p:cNvSpPr>
            <a:spLocks noGrp="1" noChangeArrowheads="1"/>
          </p:cNvSpPr>
          <p:nvPr>
            <p:ph type="sldNum" sz="quarter" idx="11"/>
          </p:nvPr>
        </p:nvSpPr>
        <p:spPr>
          <a:ln/>
        </p:spPr>
        <p:txBody>
          <a:bodyPr/>
          <a:lstStyle>
            <a:lvl1pPr>
              <a:defRPr/>
            </a:lvl1pPr>
          </a:lstStyle>
          <a:p>
            <a:pPr>
              <a:defRPr/>
            </a:pPr>
            <a:fld id="{2BCBDE8C-6F0F-42E7-86BC-3594B1CB52A6}" type="slidenum">
              <a:rPr lang="en-US"/>
              <a:pPr>
                <a:defRPr/>
              </a:pPr>
              <a:t>‹#›</a:t>
            </a:fld>
            <a:endParaRPr lang="en-US"/>
          </a:p>
        </p:txBody>
      </p:sp>
      <p:sp>
        <p:nvSpPr>
          <p:cNvPr id="6" name="Rectangle 14"/>
          <p:cNvSpPr>
            <a:spLocks noGrp="1" noChangeArrowheads="1"/>
          </p:cNvSpPr>
          <p:nvPr>
            <p:ph type="ftr" sz="quarter" idx="12"/>
          </p:nvPr>
        </p:nvSpPr>
        <p:spPr>
          <a:ln/>
        </p:spPr>
        <p:txBody>
          <a:bodyPr/>
          <a:lstStyle>
            <a:lvl1pPr>
              <a:defRPr/>
            </a:lvl1pPr>
          </a:lstStyle>
          <a:p>
            <a:pPr>
              <a:defRPr/>
            </a:pPr>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2"/>
          <p:cNvSpPr>
            <a:spLocks noGrp="1" noChangeArrowheads="1"/>
          </p:cNvSpPr>
          <p:nvPr>
            <p:ph type="dt" sz="half" idx="10"/>
          </p:nvPr>
        </p:nvSpPr>
        <p:spPr>
          <a:ln/>
        </p:spPr>
        <p:txBody>
          <a:bodyPr/>
          <a:lstStyle>
            <a:lvl1pPr>
              <a:defRPr/>
            </a:lvl1pPr>
          </a:lstStyle>
          <a:p>
            <a:pPr>
              <a:defRPr/>
            </a:pPr>
            <a:fld id="{FC82D593-8260-4D32-9CE6-B478C77C1B3A}" type="datetimeFigureOut">
              <a:rPr lang="en-US"/>
              <a:pPr>
                <a:defRPr/>
              </a:pPr>
              <a:t>9/11/2016</a:t>
            </a:fld>
            <a:endParaRPr lang="en-US"/>
          </a:p>
        </p:txBody>
      </p:sp>
      <p:sp>
        <p:nvSpPr>
          <p:cNvPr id="5" name="Rectangle 3"/>
          <p:cNvSpPr>
            <a:spLocks noGrp="1" noChangeArrowheads="1"/>
          </p:cNvSpPr>
          <p:nvPr>
            <p:ph type="sldNum" sz="quarter" idx="11"/>
          </p:nvPr>
        </p:nvSpPr>
        <p:spPr>
          <a:ln/>
        </p:spPr>
        <p:txBody>
          <a:bodyPr/>
          <a:lstStyle>
            <a:lvl1pPr>
              <a:defRPr/>
            </a:lvl1pPr>
          </a:lstStyle>
          <a:p>
            <a:pPr>
              <a:defRPr/>
            </a:pPr>
            <a:fld id="{DCA02CCD-CF79-447C-9582-38F1252247A1}" type="slidenum">
              <a:rPr lang="en-US"/>
              <a:pPr>
                <a:defRPr/>
              </a:pPr>
              <a:t>‹#›</a:t>
            </a:fld>
            <a:endParaRPr lang="en-US"/>
          </a:p>
        </p:txBody>
      </p:sp>
      <p:sp>
        <p:nvSpPr>
          <p:cNvPr id="6" name="Rectangle 14"/>
          <p:cNvSpPr>
            <a:spLocks noGrp="1" noChangeArrowheads="1"/>
          </p:cNvSpPr>
          <p:nvPr>
            <p:ph type="ftr" sz="quarter" idx="12"/>
          </p:nvPr>
        </p:nvSpPr>
        <p:spPr>
          <a:ln/>
        </p:spPr>
        <p:txBody>
          <a:bodyPr/>
          <a:lstStyle>
            <a:lvl1pPr>
              <a:defRPr/>
            </a:lvl1pPr>
          </a:lstStyle>
          <a:p>
            <a:pPr>
              <a:defRPr/>
            </a:pPr>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6082" name="Rectangle 2"/>
          <p:cNvSpPr>
            <a:spLocks noGrp="1" noChangeArrowheads="1"/>
          </p:cNvSpPr>
          <p:nvPr>
            <p:ph type="dt" sz="half" idx="2"/>
          </p:nvPr>
        </p:nvSpPr>
        <p:spPr bwMode="auto">
          <a:xfrm>
            <a:off x="457200" y="6251575"/>
            <a:ext cx="2133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latin typeface="Arial" charset="0"/>
              </a:defRPr>
            </a:lvl1pPr>
          </a:lstStyle>
          <a:p>
            <a:pPr>
              <a:defRPr/>
            </a:pPr>
            <a:fld id="{CC3543A2-9D0F-46BF-AD21-A6E761BAC742}" type="datetimeFigureOut">
              <a:rPr lang="en-US"/>
              <a:pPr>
                <a:defRPr/>
              </a:pPr>
              <a:t>9/11/2016</a:t>
            </a:fld>
            <a:endParaRPr lang="en-US"/>
          </a:p>
        </p:txBody>
      </p:sp>
      <p:sp>
        <p:nvSpPr>
          <p:cNvPr id="46083" name="Rectangle 3"/>
          <p:cNvSpPr>
            <a:spLocks noGrp="1" noChangeArrowheads="1"/>
          </p:cNvSpPr>
          <p:nvPr>
            <p:ph type="sldNum" sz="quarter" idx="4"/>
          </p:nvPr>
        </p:nvSpPr>
        <p:spPr bwMode="auto">
          <a:xfrm>
            <a:off x="6553200" y="6248400"/>
            <a:ext cx="2133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latin typeface="Arial" charset="0"/>
              </a:defRPr>
            </a:lvl1pPr>
          </a:lstStyle>
          <a:p>
            <a:pPr>
              <a:defRPr/>
            </a:pPr>
            <a:fld id="{2EC2A8BA-8E5F-4D58-B0D1-630B6D73A67A}" type="slidenum">
              <a:rPr lang="en-US"/>
              <a:pPr>
                <a:defRPr/>
              </a:pPr>
              <a:t>‹#›</a:t>
            </a:fld>
            <a:endParaRPr lang="en-US"/>
          </a:p>
        </p:txBody>
      </p:sp>
      <p:grpSp>
        <p:nvGrpSpPr>
          <p:cNvPr id="1028" name="Group 4"/>
          <p:cNvGrpSpPr>
            <a:grpSpLocks/>
          </p:cNvGrpSpPr>
          <p:nvPr/>
        </p:nvGrpSpPr>
        <p:grpSpPr bwMode="auto">
          <a:xfrm>
            <a:off x="0" y="0"/>
            <a:ext cx="9140825" cy="6850063"/>
            <a:chOff x="0" y="0"/>
            <a:chExt cx="5758" cy="4315"/>
          </a:xfrm>
        </p:grpSpPr>
        <p:grpSp>
          <p:nvGrpSpPr>
            <p:cNvPr id="1032" name="Group 5"/>
            <p:cNvGrpSpPr>
              <a:grpSpLocks/>
            </p:cNvGrpSpPr>
            <p:nvPr userDrawn="1"/>
          </p:nvGrpSpPr>
          <p:grpSpPr bwMode="auto">
            <a:xfrm>
              <a:off x="1728" y="2230"/>
              <a:ext cx="4027" cy="2085"/>
              <a:chOff x="1728" y="2230"/>
              <a:chExt cx="4027" cy="2085"/>
            </a:xfrm>
          </p:grpSpPr>
          <p:sp>
            <p:nvSpPr>
              <p:cNvPr id="46086" name="Freeform 6"/>
              <p:cNvSpPr>
                <a:spLocks/>
              </p:cNvSpPr>
              <p:nvPr/>
            </p:nvSpPr>
            <p:spPr bwMode="hidden">
              <a:xfrm>
                <a:off x="1728" y="2644"/>
                <a:ext cx="2882" cy="1671"/>
              </a:xfrm>
              <a:custGeom>
                <a:avLst/>
                <a:gdLst/>
                <a:ahLst/>
                <a:cxnLst>
                  <a:cxn ang="0">
                    <a:pos x="2740" y="528"/>
                  </a:cxn>
                  <a:cxn ang="0">
                    <a:pos x="2632" y="484"/>
                  </a:cxn>
                  <a:cxn ang="0">
                    <a:pos x="2480" y="424"/>
                  </a:cxn>
                  <a:cxn ang="0">
                    <a:pos x="2203" y="343"/>
                  </a:cxn>
                  <a:cxn ang="0">
                    <a:pos x="1970" y="277"/>
                  </a:cxn>
                  <a:cxn ang="0">
                    <a:pos x="1807" y="212"/>
                  </a:cxn>
                  <a:cxn ang="0">
                    <a:pos x="1693" y="152"/>
                  </a:cxn>
                  <a:cxn ang="0">
                    <a:pos x="1628" y="103"/>
                  </a:cxn>
                  <a:cxn ang="0">
                    <a:pos x="1590" y="60"/>
                  </a:cxn>
                  <a:cxn ang="0">
                    <a:pos x="1579" y="27"/>
                  </a:cxn>
                  <a:cxn ang="0">
                    <a:pos x="1585" y="0"/>
                  </a:cxn>
                  <a:cxn ang="0">
                    <a:pos x="1557" y="49"/>
                  </a:cxn>
                  <a:cxn ang="0">
                    <a:pos x="1568" y="98"/>
                  </a:cxn>
                  <a:cxn ang="0">
                    <a:pos x="1617" y="141"/>
                  </a:cxn>
                  <a:cxn ang="0">
                    <a:pos x="1688" y="185"/>
                  </a:cxn>
                  <a:cxn ang="0">
                    <a:pos x="1791" y="228"/>
                  </a:cxn>
                  <a:cxn ang="0">
                    <a:pos x="2040" y="310"/>
                  </a:cxn>
                  <a:cxn ang="0">
                    <a:pos x="2285" y="381"/>
                  </a:cxn>
                  <a:cxn ang="0">
                    <a:pos x="2464" y="435"/>
                  </a:cxn>
                  <a:cxn ang="0">
                    <a:pos x="2605" y="484"/>
                  </a:cxn>
                  <a:cxn ang="0">
                    <a:pos x="2708" y="528"/>
                  </a:cxn>
                  <a:cxn ang="0">
                    <a:pos x="2768" y="560"/>
                  </a:cxn>
                  <a:cxn ang="0">
                    <a:pos x="2795" y="593"/>
                  </a:cxn>
                  <a:cxn ang="0">
                    <a:pos x="2795" y="642"/>
                  </a:cxn>
                  <a:cxn ang="0">
                    <a:pos x="2762" y="691"/>
                  </a:cxn>
                  <a:cxn ang="0">
                    <a:pos x="2692" y="735"/>
                  </a:cxn>
                  <a:cxn ang="0">
                    <a:pos x="2589" y="778"/>
                  </a:cxn>
                  <a:cxn ang="0">
                    <a:pos x="2458" y="822"/>
                  </a:cxn>
                  <a:cxn ang="0">
                    <a:pos x="2301" y="865"/>
                  </a:cxn>
                  <a:cxn ang="0">
                    <a:pos x="2030" y="930"/>
                  </a:cxn>
                  <a:cxn ang="0">
                    <a:pos x="1606" y="1034"/>
                  </a:cxn>
                  <a:cxn ang="0">
                    <a:pos x="1145" y="1164"/>
                  </a:cxn>
                  <a:cxn ang="0">
                    <a:pos x="673" y="1328"/>
                  </a:cxn>
                  <a:cxn ang="0">
                    <a:pos x="217" y="1545"/>
                  </a:cxn>
                  <a:cxn ang="0">
                    <a:pos x="353" y="1671"/>
                  </a:cxn>
                  <a:cxn ang="0">
                    <a:pos x="754" y="1469"/>
                  </a:cxn>
                  <a:cxn ang="0">
                    <a:pos x="1145" y="1311"/>
                  </a:cxn>
                  <a:cxn ang="0">
                    <a:pos x="1519" y="1186"/>
                  </a:cxn>
                  <a:cxn ang="0">
                    <a:pos x="1861" y="1083"/>
                  </a:cxn>
                  <a:cxn ang="0">
                    <a:pos x="2165" y="1007"/>
                  </a:cxn>
                  <a:cxn ang="0">
                    <a:pos x="2426" y="947"/>
                  </a:cxn>
                  <a:cxn ang="0">
                    <a:pos x="2626" y="892"/>
                  </a:cxn>
                  <a:cxn ang="0">
                    <a:pos x="2762" y="838"/>
                  </a:cxn>
                  <a:cxn ang="0">
                    <a:pos x="2827" y="794"/>
                  </a:cxn>
                  <a:cxn ang="0">
                    <a:pos x="2865" y="745"/>
                  </a:cxn>
                  <a:cxn ang="0">
                    <a:pos x="2882" y="702"/>
                  </a:cxn>
                  <a:cxn ang="0">
                    <a:pos x="2854" y="620"/>
                  </a:cxn>
                  <a:cxn ang="0">
                    <a:pos x="2800" y="560"/>
                  </a:cxn>
                  <a:cxn ang="0">
                    <a:pos x="2773" y="544"/>
                  </a:cxn>
                </a:cxnLst>
                <a:rect l="0" t="0" r="r" b="b"/>
                <a:pathLst>
                  <a:path w="2882" h="1671">
                    <a:moveTo>
                      <a:pt x="2773" y="544"/>
                    </a:moveTo>
                    <a:lnTo>
                      <a:pt x="2740" y="528"/>
                    </a:lnTo>
                    <a:lnTo>
                      <a:pt x="2692" y="506"/>
                    </a:lnTo>
                    <a:lnTo>
                      <a:pt x="2632" y="484"/>
                    </a:lnTo>
                    <a:lnTo>
                      <a:pt x="2561" y="457"/>
                    </a:lnTo>
                    <a:lnTo>
                      <a:pt x="2480" y="424"/>
                    </a:lnTo>
                    <a:lnTo>
                      <a:pt x="2388" y="397"/>
                    </a:lnTo>
                    <a:lnTo>
                      <a:pt x="2203" y="343"/>
                    </a:lnTo>
                    <a:lnTo>
                      <a:pt x="2078" y="310"/>
                    </a:lnTo>
                    <a:lnTo>
                      <a:pt x="1970" y="277"/>
                    </a:lnTo>
                    <a:lnTo>
                      <a:pt x="1878" y="245"/>
                    </a:lnTo>
                    <a:lnTo>
                      <a:pt x="1807" y="212"/>
                    </a:lnTo>
                    <a:lnTo>
                      <a:pt x="1742" y="179"/>
                    </a:lnTo>
                    <a:lnTo>
                      <a:pt x="1693" y="152"/>
                    </a:lnTo>
                    <a:lnTo>
                      <a:pt x="1655" y="125"/>
                    </a:lnTo>
                    <a:lnTo>
                      <a:pt x="1628" y="103"/>
                    </a:lnTo>
                    <a:lnTo>
                      <a:pt x="1606" y="81"/>
                    </a:lnTo>
                    <a:lnTo>
                      <a:pt x="1590" y="60"/>
                    </a:lnTo>
                    <a:lnTo>
                      <a:pt x="1585" y="43"/>
                    </a:lnTo>
                    <a:lnTo>
                      <a:pt x="1579" y="27"/>
                    </a:lnTo>
                    <a:lnTo>
                      <a:pt x="1585" y="5"/>
                    </a:lnTo>
                    <a:lnTo>
                      <a:pt x="1585" y="0"/>
                    </a:lnTo>
                    <a:lnTo>
                      <a:pt x="1568" y="27"/>
                    </a:lnTo>
                    <a:lnTo>
                      <a:pt x="1557" y="49"/>
                    </a:lnTo>
                    <a:lnTo>
                      <a:pt x="1557" y="76"/>
                    </a:lnTo>
                    <a:lnTo>
                      <a:pt x="1568" y="98"/>
                    </a:lnTo>
                    <a:lnTo>
                      <a:pt x="1590" y="120"/>
                    </a:lnTo>
                    <a:lnTo>
                      <a:pt x="1617" y="141"/>
                    </a:lnTo>
                    <a:lnTo>
                      <a:pt x="1650" y="163"/>
                    </a:lnTo>
                    <a:lnTo>
                      <a:pt x="1688" y="185"/>
                    </a:lnTo>
                    <a:lnTo>
                      <a:pt x="1737" y="207"/>
                    </a:lnTo>
                    <a:lnTo>
                      <a:pt x="1791" y="228"/>
                    </a:lnTo>
                    <a:lnTo>
                      <a:pt x="1905" y="267"/>
                    </a:lnTo>
                    <a:lnTo>
                      <a:pt x="2040" y="310"/>
                    </a:lnTo>
                    <a:lnTo>
                      <a:pt x="2182" y="348"/>
                    </a:lnTo>
                    <a:lnTo>
                      <a:pt x="2285" y="381"/>
                    </a:lnTo>
                    <a:lnTo>
                      <a:pt x="2382" y="408"/>
                    </a:lnTo>
                    <a:lnTo>
                      <a:pt x="2464" y="435"/>
                    </a:lnTo>
                    <a:lnTo>
                      <a:pt x="2540" y="462"/>
                    </a:lnTo>
                    <a:lnTo>
                      <a:pt x="2605" y="484"/>
                    </a:lnTo>
                    <a:lnTo>
                      <a:pt x="2659" y="506"/>
                    </a:lnTo>
                    <a:lnTo>
                      <a:pt x="2708" y="528"/>
                    </a:lnTo>
                    <a:lnTo>
                      <a:pt x="2740" y="544"/>
                    </a:lnTo>
                    <a:lnTo>
                      <a:pt x="2768" y="560"/>
                    </a:lnTo>
                    <a:lnTo>
                      <a:pt x="2784" y="577"/>
                    </a:lnTo>
                    <a:lnTo>
                      <a:pt x="2795" y="593"/>
                    </a:lnTo>
                    <a:lnTo>
                      <a:pt x="2800" y="615"/>
                    </a:lnTo>
                    <a:lnTo>
                      <a:pt x="2795" y="642"/>
                    </a:lnTo>
                    <a:lnTo>
                      <a:pt x="2784" y="664"/>
                    </a:lnTo>
                    <a:lnTo>
                      <a:pt x="2762" y="691"/>
                    </a:lnTo>
                    <a:lnTo>
                      <a:pt x="2730" y="713"/>
                    </a:lnTo>
                    <a:lnTo>
                      <a:pt x="2692" y="735"/>
                    </a:lnTo>
                    <a:lnTo>
                      <a:pt x="2643" y="756"/>
                    </a:lnTo>
                    <a:lnTo>
                      <a:pt x="2589" y="778"/>
                    </a:lnTo>
                    <a:lnTo>
                      <a:pt x="2529" y="800"/>
                    </a:lnTo>
                    <a:lnTo>
                      <a:pt x="2458" y="822"/>
                    </a:lnTo>
                    <a:lnTo>
                      <a:pt x="2382" y="843"/>
                    </a:lnTo>
                    <a:lnTo>
                      <a:pt x="2301" y="865"/>
                    </a:lnTo>
                    <a:lnTo>
                      <a:pt x="2214" y="887"/>
                    </a:lnTo>
                    <a:lnTo>
                      <a:pt x="2030" y="930"/>
                    </a:lnTo>
                    <a:lnTo>
                      <a:pt x="1823" y="979"/>
                    </a:lnTo>
                    <a:lnTo>
                      <a:pt x="1606" y="1034"/>
                    </a:lnTo>
                    <a:lnTo>
                      <a:pt x="1378" y="1094"/>
                    </a:lnTo>
                    <a:lnTo>
                      <a:pt x="1145" y="1164"/>
                    </a:lnTo>
                    <a:lnTo>
                      <a:pt x="912" y="1241"/>
                    </a:lnTo>
                    <a:lnTo>
                      <a:pt x="673" y="1328"/>
                    </a:lnTo>
                    <a:lnTo>
                      <a:pt x="440" y="1431"/>
                    </a:lnTo>
                    <a:lnTo>
                      <a:pt x="217" y="1545"/>
                    </a:lnTo>
                    <a:lnTo>
                      <a:pt x="0" y="1671"/>
                    </a:lnTo>
                    <a:lnTo>
                      <a:pt x="353" y="1671"/>
                    </a:lnTo>
                    <a:lnTo>
                      <a:pt x="554" y="1567"/>
                    </a:lnTo>
                    <a:lnTo>
                      <a:pt x="754" y="1469"/>
                    </a:lnTo>
                    <a:lnTo>
                      <a:pt x="955" y="1388"/>
                    </a:lnTo>
                    <a:lnTo>
                      <a:pt x="1145" y="1311"/>
                    </a:lnTo>
                    <a:lnTo>
                      <a:pt x="1335" y="1241"/>
                    </a:lnTo>
                    <a:lnTo>
                      <a:pt x="1519" y="1186"/>
                    </a:lnTo>
                    <a:lnTo>
                      <a:pt x="1693" y="1132"/>
                    </a:lnTo>
                    <a:lnTo>
                      <a:pt x="1861" y="1083"/>
                    </a:lnTo>
                    <a:lnTo>
                      <a:pt x="2019" y="1045"/>
                    </a:lnTo>
                    <a:lnTo>
                      <a:pt x="2165" y="1007"/>
                    </a:lnTo>
                    <a:lnTo>
                      <a:pt x="2301" y="974"/>
                    </a:lnTo>
                    <a:lnTo>
                      <a:pt x="2426" y="947"/>
                    </a:lnTo>
                    <a:lnTo>
                      <a:pt x="2534" y="914"/>
                    </a:lnTo>
                    <a:lnTo>
                      <a:pt x="2626" y="892"/>
                    </a:lnTo>
                    <a:lnTo>
                      <a:pt x="2702" y="865"/>
                    </a:lnTo>
                    <a:lnTo>
                      <a:pt x="2762" y="838"/>
                    </a:lnTo>
                    <a:lnTo>
                      <a:pt x="2800" y="816"/>
                    </a:lnTo>
                    <a:lnTo>
                      <a:pt x="2827" y="794"/>
                    </a:lnTo>
                    <a:lnTo>
                      <a:pt x="2849" y="767"/>
                    </a:lnTo>
                    <a:lnTo>
                      <a:pt x="2865" y="745"/>
                    </a:lnTo>
                    <a:lnTo>
                      <a:pt x="2876" y="724"/>
                    </a:lnTo>
                    <a:lnTo>
                      <a:pt x="2882" y="702"/>
                    </a:lnTo>
                    <a:lnTo>
                      <a:pt x="2876" y="658"/>
                    </a:lnTo>
                    <a:lnTo>
                      <a:pt x="2854" y="620"/>
                    </a:lnTo>
                    <a:lnTo>
                      <a:pt x="2833" y="588"/>
                    </a:lnTo>
                    <a:lnTo>
                      <a:pt x="2800" y="560"/>
                    </a:lnTo>
                    <a:lnTo>
                      <a:pt x="2773" y="544"/>
                    </a:lnTo>
                    <a:lnTo>
                      <a:pt x="2773" y="544"/>
                    </a:lnTo>
                    <a:close/>
                  </a:path>
                </a:pathLst>
              </a:custGeom>
              <a:gradFill rotWithShape="0">
                <a:gsLst>
                  <a:gs pos="0">
                    <a:schemeClr val="bg1"/>
                  </a:gs>
                  <a:gs pos="100000">
                    <a:schemeClr val="bg1">
                      <a:gamma/>
                      <a:shade val="90980"/>
                      <a:invGamma/>
                    </a:schemeClr>
                  </a:gs>
                </a:gsLst>
                <a:lin ang="0" scaled="1"/>
              </a:gradFill>
              <a:ln w="9525">
                <a:noFill/>
                <a:round/>
                <a:headEnd/>
                <a:tailEnd/>
              </a:ln>
            </p:spPr>
            <p:txBody>
              <a:bodyPr/>
              <a:lstStyle/>
              <a:p>
                <a:pPr>
                  <a:defRPr/>
                </a:pPr>
                <a:endParaRPr lang="en-US"/>
              </a:p>
            </p:txBody>
          </p:sp>
          <p:sp>
            <p:nvSpPr>
              <p:cNvPr id="46087" name="Freeform 7"/>
              <p:cNvSpPr>
                <a:spLocks/>
              </p:cNvSpPr>
              <p:nvPr/>
            </p:nvSpPr>
            <p:spPr bwMode="hidden">
              <a:xfrm>
                <a:off x="4170" y="2671"/>
                <a:ext cx="1259" cy="811"/>
              </a:xfrm>
              <a:custGeom>
                <a:avLst/>
                <a:gdLst/>
                <a:ahLst/>
                <a:cxnLst>
                  <a:cxn ang="0">
                    <a:pos x="1259" y="615"/>
                  </a:cxn>
                  <a:cxn ang="0">
                    <a:pos x="1248" y="588"/>
                  </a:cxn>
                  <a:cxn ang="0">
                    <a:pos x="1237" y="566"/>
                  </a:cxn>
                  <a:cxn ang="0">
                    <a:pos x="1216" y="539"/>
                  </a:cxn>
                  <a:cxn ang="0">
                    <a:pos x="1188" y="517"/>
                  </a:cxn>
                  <a:cxn ang="0">
                    <a:pos x="1123" y="479"/>
                  </a:cxn>
                  <a:cxn ang="0">
                    <a:pos x="1042" y="441"/>
                  </a:cxn>
                  <a:cxn ang="0">
                    <a:pos x="944" y="408"/>
                  </a:cxn>
                  <a:cxn ang="0">
                    <a:pos x="841" y="381"/>
                  </a:cxn>
                  <a:cxn ang="0">
                    <a:pos x="727" y="348"/>
                  </a:cxn>
                  <a:cxn ang="0">
                    <a:pos x="613" y="321"/>
                  </a:cxn>
                  <a:cxn ang="0">
                    <a:pos x="499" y="294"/>
                  </a:cxn>
                  <a:cxn ang="0">
                    <a:pos x="391" y="261"/>
                  </a:cxn>
                  <a:cxn ang="0">
                    <a:pos x="288" y="229"/>
                  </a:cxn>
                  <a:cxn ang="0">
                    <a:pos x="195" y="196"/>
                  </a:cxn>
                  <a:cxn ang="0">
                    <a:pos x="119" y="152"/>
                  </a:cxn>
                  <a:cxn ang="0">
                    <a:pos x="54" y="109"/>
                  </a:cxn>
                  <a:cxn ang="0">
                    <a:pos x="33" y="87"/>
                  </a:cxn>
                  <a:cxn ang="0">
                    <a:pos x="16" y="60"/>
                  </a:cxn>
                  <a:cxn ang="0">
                    <a:pos x="5" y="33"/>
                  </a:cxn>
                  <a:cxn ang="0">
                    <a:pos x="0" y="0"/>
                  </a:cxn>
                  <a:cxn ang="0">
                    <a:pos x="0" y="6"/>
                  </a:cxn>
                  <a:cxn ang="0">
                    <a:pos x="0" y="11"/>
                  </a:cxn>
                  <a:cxn ang="0">
                    <a:pos x="0" y="38"/>
                  </a:cxn>
                  <a:cxn ang="0">
                    <a:pos x="5" y="60"/>
                  </a:cxn>
                  <a:cxn ang="0">
                    <a:pos x="16" y="87"/>
                  </a:cxn>
                  <a:cxn ang="0">
                    <a:pos x="33" y="114"/>
                  </a:cxn>
                  <a:cxn ang="0">
                    <a:pos x="54" y="142"/>
                  </a:cxn>
                  <a:cxn ang="0">
                    <a:pos x="87" y="174"/>
                  </a:cxn>
                  <a:cxn ang="0">
                    <a:pos x="125" y="207"/>
                  </a:cxn>
                  <a:cxn ang="0">
                    <a:pos x="179" y="240"/>
                  </a:cxn>
                  <a:cxn ang="0">
                    <a:pos x="244" y="278"/>
                  </a:cxn>
                  <a:cxn ang="0">
                    <a:pos x="326" y="310"/>
                  </a:cxn>
                  <a:cxn ang="0">
                    <a:pos x="418" y="348"/>
                  </a:cxn>
                  <a:cxn ang="0">
                    <a:pos x="526" y="381"/>
                  </a:cxn>
                  <a:cxn ang="0">
                    <a:pos x="657" y="414"/>
                  </a:cxn>
                  <a:cxn ang="0">
                    <a:pos x="749" y="435"/>
                  </a:cxn>
                  <a:cxn ang="0">
                    <a:pos x="830" y="463"/>
                  </a:cxn>
                  <a:cxn ang="0">
                    <a:pos x="901" y="490"/>
                  </a:cxn>
                  <a:cxn ang="0">
                    <a:pos x="966" y="512"/>
                  </a:cxn>
                  <a:cxn ang="0">
                    <a:pos x="1015" y="539"/>
                  </a:cxn>
                  <a:cxn ang="0">
                    <a:pos x="1053" y="566"/>
                  </a:cxn>
                  <a:cxn ang="0">
                    <a:pos x="1080" y="593"/>
                  </a:cxn>
                  <a:cxn ang="0">
                    <a:pos x="1102" y="620"/>
                  </a:cxn>
                  <a:cxn ang="0">
                    <a:pos x="1112" y="648"/>
                  </a:cxn>
                  <a:cxn ang="0">
                    <a:pos x="1118" y="675"/>
                  </a:cxn>
                  <a:cxn ang="0">
                    <a:pos x="1112" y="697"/>
                  </a:cxn>
                  <a:cxn ang="0">
                    <a:pos x="1096" y="724"/>
                  </a:cxn>
                  <a:cxn ang="0">
                    <a:pos x="1080" y="746"/>
                  </a:cxn>
                  <a:cxn ang="0">
                    <a:pos x="1053" y="767"/>
                  </a:cxn>
                  <a:cxn ang="0">
                    <a:pos x="1015" y="789"/>
                  </a:cxn>
                  <a:cxn ang="0">
                    <a:pos x="977" y="811"/>
                  </a:cxn>
                  <a:cxn ang="0">
                    <a:pos x="1047" y="789"/>
                  </a:cxn>
                  <a:cxn ang="0">
                    <a:pos x="1107" y="767"/>
                  </a:cxn>
                  <a:cxn ang="0">
                    <a:pos x="1156" y="746"/>
                  </a:cxn>
                  <a:cxn ang="0">
                    <a:pos x="1199" y="724"/>
                  </a:cxn>
                  <a:cxn ang="0">
                    <a:pos x="1226" y="702"/>
                  </a:cxn>
                  <a:cxn ang="0">
                    <a:pos x="1248" y="675"/>
                  </a:cxn>
                  <a:cxn ang="0">
                    <a:pos x="1259" y="648"/>
                  </a:cxn>
                  <a:cxn ang="0">
                    <a:pos x="1259" y="615"/>
                  </a:cxn>
                  <a:cxn ang="0">
                    <a:pos x="1259" y="615"/>
                  </a:cxn>
                </a:cxnLst>
                <a:rect l="0" t="0" r="r" b="b"/>
                <a:pathLst>
                  <a:path w="1259" h="811">
                    <a:moveTo>
                      <a:pt x="1259" y="615"/>
                    </a:moveTo>
                    <a:lnTo>
                      <a:pt x="1248" y="588"/>
                    </a:lnTo>
                    <a:lnTo>
                      <a:pt x="1237" y="566"/>
                    </a:lnTo>
                    <a:lnTo>
                      <a:pt x="1216" y="539"/>
                    </a:lnTo>
                    <a:lnTo>
                      <a:pt x="1188" y="517"/>
                    </a:lnTo>
                    <a:lnTo>
                      <a:pt x="1123" y="479"/>
                    </a:lnTo>
                    <a:lnTo>
                      <a:pt x="1042" y="441"/>
                    </a:lnTo>
                    <a:lnTo>
                      <a:pt x="944" y="408"/>
                    </a:lnTo>
                    <a:lnTo>
                      <a:pt x="841" y="381"/>
                    </a:lnTo>
                    <a:lnTo>
                      <a:pt x="727" y="348"/>
                    </a:lnTo>
                    <a:lnTo>
                      <a:pt x="613" y="321"/>
                    </a:lnTo>
                    <a:lnTo>
                      <a:pt x="499" y="294"/>
                    </a:lnTo>
                    <a:lnTo>
                      <a:pt x="391" y="261"/>
                    </a:lnTo>
                    <a:lnTo>
                      <a:pt x="288" y="229"/>
                    </a:lnTo>
                    <a:lnTo>
                      <a:pt x="195" y="196"/>
                    </a:lnTo>
                    <a:lnTo>
                      <a:pt x="119" y="152"/>
                    </a:lnTo>
                    <a:lnTo>
                      <a:pt x="54" y="109"/>
                    </a:lnTo>
                    <a:lnTo>
                      <a:pt x="33" y="87"/>
                    </a:lnTo>
                    <a:lnTo>
                      <a:pt x="16" y="60"/>
                    </a:lnTo>
                    <a:lnTo>
                      <a:pt x="5" y="33"/>
                    </a:lnTo>
                    <a:lnTo>
                      <a:pt x="0" y="0"/>
                    </a:lnTo>
                    <a:lnTo>
                      <a:pt x="0" y="6"/>
                    </a:lnTo>
                    <a:lnTo>
                      <a:pt x="0" y="11"/>
                    </a:lnTo>
                    <a:lnTo>
                      <a:pt x="0" y="38"/>
                    </a:lnTo>
                    <a:lnTo>
                      <a:pt x="5" y="60"/>
                    </a:lnTo>
                    <a:lnTo>
                      <a:pt x="16" y="87"/>
                    </a:lnTo>
                    <a:lnTo>
                      <a:pt x="33" y="114"/>
                    </a:lnTo>
                    <a:lnTo>
                      <a:pt x="54" y="142"/>
                    </a:lnTo>
                    <a:lnTo>
                      <a:pt x="87" y="174"/>
                    </a:lnTo>
                    <a:lnTo>
                      <a:pt x="125" y="207"/>
                    </a:lnTo>
                    <a:lnTo>
                      <a:pt x="179" y="240"/>
                    </a:lnTo>
                    <a:lnTo>
                      <a:pt x="244" y="278"/>
                    </a:lnTo>
                    <a:lnTo>
                      <a:pt x="326" y="310"/>
                    </a:lnTo>
                    <a:lnTo>
                      <a:pt x="418" y="348"/>
                    </a:lnTo>
                    <a:lnTo>
                      <a:pt x="526" y="381"/>
                    </a:lnTo>
                    <a:lnTo>
                      <a:pt x="657" y="414"/>
                    </a:lnTo>
                    <a:lnTo>
                      <a:pt x="749" y="435"/>
                    </a:lnTo>
                    <a:lnTo>
                      <a:pt x="830" y="463"/>
                    </a:lnTo>
                    <a:lnTo>
                      <a:pt x="901" y="490"/>
                    </a:lnTo>
                    <a:lnTo>
                      <a:pt x="966" y="512"/>
                    </a:lnTo>
                    <a:lnTo>
                      <a:pt x="1015" y="539"/>
                    </a:lnTo>
                    <a:lnTo>
                      <a:pt x="1053" y="566"/>
                    </a:lnTo>
                    <a:lnTo>
                      <a:pt x="1080" y="593"/>
                    </a:lnTo>
                    <a:lnTo>
                      <a:pt x="1102" y="620"/>
                    </a:lnTo>
                    <a:lnTo>
                      <a:pt x="1112" y="648"/>
                    </a:lnTo>
                    <a:lnTo>
                      <a:pt x="1118" y="675"/>
                    </a:lnTo>
                    <a:lnTo>
                      <a:pt x="1112" y="697"/>
                    </a:lnTo>
                    <a:lnTo>
                      <a:pt x="1096" y="724"/>
                    </a:lnTo>
                    <a:lnTo>
                      <a:pt x="1080" y="746"/>
                    </a:lnTo>
                    <a:lnTo>
                      <a:pt x="1053" y="767"/>
                    </a:lnTo>
                    <a:lnTo>
                      <a:pt x="1015" y="789"/>
                    </a:lnTo>
                    <a:lnTo>
                      <a:pt x="977" y="811"/>
                    </a:lnTo>
                    <a:lnTo>
                      <a:pt x="1047" y="789"/>
                    </a:lnTo>
                    <a:lnTo>
                      <a:pt x="1107" y="767"/>
                    </a:lnTo>
                    <a:lnTo>
                      <a:pt x="1156" y="746"/>
                    </a:lnTo>
                    <a:lnTo>
                      <a:pt x="1199" y="724"/>
                    </a:lnTo>
                    <a:lnTo>
                      <a:pt x="1226" y="702"/>
                    </a:lnTo>
                    <a:lnTo>
                      <a:pt x="1248" y="675"/>
                    </a:lnTo>
                    <a:lnTo>
                      <a:pt x="1259" y="648"/>
                    </a:lnTo>
                    <a:lnTo>
                      <a:pt x="1259" y="615"/>
                    </a:lnTo>
                    <a:lnTo>
                      <a:pt x="1259" y="615"/>
                    </a:lnTo>
                    <a:close/>
                  </a:path>
                </a:pathLst>
              </a:custGeom>
              <a:gradFill rotWithShape="0">
                <a:gsLst>
                  <a:gs pos="0">
                    <a:schemeClr val="bg1"/>
                  </a:gs>
                  <a:gs pos="100000">
                    <a:schemeClr val="bg1">
                      <a:gamma/>
                      <a:shade val="90980"/>
                      <a:invGamma/>
                    </a:schemeClr>
                  </a:gs>
                </a:gsLst>
                <a:lin ang="2700000" scaled="1"/>
              </a:gradFill>
              <a:ln w="9525">
                <a:noFill/>
                <a:round/>
                <a:headEnd/>
                <a:tailEnd/>
              </a:ln>
            </p:spPr>
            <p:txBody>
              <a:bodyPr/>
              <a:lstStyle/>
              <a:p>
                <a:pPr>
                  <a:defRPr/>
                </a:pPr>
                <a:endParaRPr lang="en-US"/>
              </a:p>
            </p:txBody>
          </p:sp>
          <p:sp>
            <p:nvSpPr>
              <p:cNvPr id="46088" name="Freeform 8"/>
              <p:cNvSpPr>
                <a:spLocks/>
              </p:cNvSpPr>
              <p:nvPr/>
            </p:nvSpPr>
            <p:spPr bwMode="hidden">
              <a:xfrm>
                <a:off x="2900" y="3346"/>
                <a:ext cx="2849" cy="969"/>
              </a:xfrm>
              <a:custGeom>
                <a:avLst/>
                <a:gdLst/>
                <a:ahLst/>
                <a:cxnLst>
                  <a:cxn ang="0">
                    <a:pos x="92" y="958"/>
                  </a:cxn>
                  <a:cxn ang="0">
                    <a:pos x="0" y="969"/>
                  </a:cxn>
                  <a:cxn ang="0">
                    <a:pos x="391" y="969"/>
                  </a:cxn>
                  <a:cxn ang="0">
                    <a:pos x="434" y="947"/>
                  </a:cxn>
                  <a:cxn ang="0">
                    <a:pos x="483" y="914"/>
                  </a:cxn>
                  <a:cxn ang="0">
                    <a:pos x="554" y="876"/>
                  </a:cxn>
                  <a:cxn ang="0">
                    <a:pos x="635" y="838"/>
                  </a:cxn>
                  <a:cxn ang="0">
                    <a:pos x="727" y="794"/>
                  </a:cxn>
                  <a:cxn ang="0">
                    <a:pos x="836" y="745"/>
                  </a:cxn>
                  <a:cxn ang="0">
                    <a:pos x="961" y="696"/>
                  </a:cxn>
                  <a:cxn ang="0">
                    <a:pos x="1102" y="642"/>
                  </a:cxn>
                  <a:cxn ang="0">
                    <a:pos x="1259" y="582"/>
                  </a:cxn>
                  <a:cxn ang="0">
                    <a:pos x="1433" y="522"/>
                  </a:cxn>
                  <a:cxn ang="0">
                    <a:pos x="1623" y="462"/>
                  </a:cxn>
                  <a:cxn ang="0">
                    <a:pos x="1829" y="403"/>
                  </a:cxn>
                  <a:cxn ang="0">
                    <a:pos x="2057" y="343"/>
                  </a:cxn>
                  <a:cxn ang="0">
                    <a:pos x="2301" y="283"/>
                  </a:cxn>
                  <a:cxn ang="0">
                    <a:pos x="2567" y="223"/>
                  </a:cxn>
                  <a:cxn ang="0">
                    <a:pos x="2849" y="163"/>
                  </a:cxn>
                  <a:cxn ang="0">
                    <a:pos x="2849" y="0"/>
                  </a:cxn>
                  <a:cxn ang="0">
                    <a:pos x="2817" y="16"/>
                  </a:cxn>
                  <a:cxn ang="0">
                    <a:pos x="2773" y="33"/>
                  </a:cxn>
                  <a:cxn ang="0">
                    <a:pos x="2719" y="54"/>
                  </a:cxn>
                  <a:cxn ang="0">
                    <a:pos x="2648" y="76"/>
                  </a:cxn>
                  <a:cxn ang="0">
                    <a:pos x="2572" y="98"/>
                  </a:cxn>
                  <a:cxn ang="0">
                    <a:pos x="2491" y="120"/>
                  </a:cxn>
                  <a:cxn ang="0">
                    <a:pos x="2399" y="147"/>
                  </a:cxn>
                  <a:cxn ang="0">
                    <a:pos x="2301" y="169"/>
                  </a:cxn>
                  <a:cxn ang="0">
                    <a:pos x="2095" y="223"/>
                  </a:cxn>
                  <a:cxn ang="0">
                    <a:pos x="1889" y="277"/>
                  </a:cxn>
                  <a:cxn ang="0">
                    <a:pos x="1688" y="326"/>
                  </a:cxn>
                  <a:cxn ang="0">
                    <a:pos x="1590" y="354"/>
                  </a:cxn>
                  <a:cxn ang="0">
                    <a:pos x="1503" y="381"/>
                  </a:cxn>
                  <a:cxn ang="0">
                    <a:pos x="1107" y="506"/>
                  </a:cxn>
                  <a:cxn ang="0">
                    <a:pos x="912" y="577"/>
                  </a:cxn>
                  <a:cxn ang="0">
                    <a:pos x="727" y="647"/>
                  </a:cxn>
                  <a:cxn ang="0">
                    <a:pos x="548" y="718"/>
                  </a:cxn>
                  <a:cxn ang="0">
                    <a:pos x="380" y="794"/>
                  </a:cxn>
                  <a:cxn ang="0">
                    <a:pos x="228" y="876"/>
                  </a:cxn>
                  <a:cxn ang="0">
                    <a:pos x="92" y="958"/>
                  </a:cxn>
                  <a:cxn ang="0">
                    <a:pos x="92" y="958"/>
                  </a:cxn>
                </a:cxnLst>
                <a:rect l="0" t="0" r="r" b="b"/>
                <a:pathLst>
                  <a:path w="2849" h="969">
                    <a:moveTo>
                      <a:pt x="92" y="958"/>
                    </a:moveTo>
                    <a:lnTo>
                      <a:pt x="0" y="969"/>
                    </a:lnTo>
                    <a:lnTo>
                      <a:pt x="391" y="969"/>
                    </a:lnTo>
                    <a:lnTo>
                      <a:pt x="434" y="947"/>
                    </a:lnTo>
                    <a:lnTo>
                      <a:pt x="483" y="914"/>
                    </a:lnTo>
                    <a:lnTo>
                      <a:pt x="554" y="876"/>
                    </a:lnTo>
                    <a:lnTo>
                      <a:pt x="635" y="838"/>
                    </a:lnTo>
                    <a:lnTo>
                      <a:pt x="727" y="794"/>
                    </a:lnTo>
                    <a:lnTo>
                      <a:pt x="836" y="745"/>
                    </a:lnTo>
                    <a:lnTo>
                      <a:pt x="961" y="696"/>
                    </a:lnTo>
                    <a:lnTo>
                      <a:pt x="1102" y="642"/>
                    </a:lnTo>
                    <a:lnTo>
                      <a:pt x="1259" y="582"/>
                    </a:lnTo>
                    <a:lnTo>
                      <a:pt x="1433" y="522"/>
                    </a:lnTo>
                    <a:lnTo>
                      <a:pt x="1623" y="462"/>
                    </a:lnTo>
                    <a:lnTo>
                      <a:pt x="1829" y="403"/>
                    </a:lnTo>
                    <a:lnTo>
                      <a:pt x="2057" y="343"/>
                    </a:lnTo>
                    <a:lnTo>
                      <a:pt x="2301" y="283"/>
                    </a:lnTo>
                    <a:lnTo>
                      <a:pt x="2567" y="223"/>
                    </a:lnTo>
                    <a:lnTo>
                      <a:pt x="2849" y="163"/>
                    </a:lnTo>
                    <a:lnTo>
                      <a:pt x="2849" y="0"/>
                    </a:lnTo>
                    <a:lnTo>
                      <a:pt x="2817" y="16"/>
                    </a:lnTo>
                    <a:lnTo>
                      <a:pt x="2773" y="33"/>
                    </a:lnTo>
                    <a:lnTo>
                      <a:pt x="2719" y="54"/>
                    </a:lnTo>
                    <a:lnTo>
                      <a:pt x="2648" y="76"/>
                    </a:lnTo>
                    <a:lnTo>
                      <a:pt x="2572" y="98"/>
                    </a:lnTo>
                    <a:lnTo>
                      <a:pt x="2491" y="120"/>
                    </a:lnTo>
                    <a:lnTo>
                      <a:pt x="2399" y="147"/>
                    </a:lnTo>
                    <a:lnTo>
                      <a:pt x="2301" y="169"/>
                    </a:lnTo>
                    <a:lnTo>
                      <a:pt x="2095" y="223"/>
                    </a:lnTo>
                    <a:lnTo>
                      <a:pt x="1889" y="277"/>
                    </a:lnTo>
                    <a:lnTo>
                      <a:pt x="1688" y="326"/>
                    </a:lnTo>
                    <a:lnTo>
                      <a:pt x="1590" y="354"/>
                    </a:lnTo>
                    <a:lnTo>
                      <a:pt x="1503" y="381"/>
                    </a:lnTo>
                    <a:lnTo>
                      <a:pt x="1107" y="506"/>
                    </a:lnTo>
                    <a:lnTo>
                      <a:pt x="912" y="577"/>
                    </a:lnTo>
                    <a:lnTo>
                      <a:pt x="727" y="647"/>
                    </a:lnTo>
                    <a:lnTo>
                      <a:pt x="548" y="718"/>
                    </a:lnTo>
                    <a:lnTo>
                      <a:pt x="380" y="794"/>
                    </a:lnTo>
                    <a:lnTo>
                      <a:pt x="228" y="876"/>
                    </a:lnTo>
                    <a:lnTo>
                      <a:pt x="92" y="958"/>
                    </a:lnTo>
                    <a:lnTo>
                      <a:pt x="92" y="958"/>
                    </a:lnTo>
                    <a:close/>
                  </a:path>
                </a:pathLst>
              </a:custGeom>
              <a:gradFill rotWithShape="0">
                <a:gsLst>
                  <a:gs pos="0">
                    <a:schemeClr val="bg1">
                      <a:gamma/>
                      <a:shade val="81961"/>
                      <a:invGamma/>
                    </a:schemeClr>
                  </a:gs>
                  <a:gs pos="100000">
                    <a:schemeClr val="bg1"/>
                  </a:gs>
                </a:gsLst>
                <a:lin ang="5400000" scaled="1"/>
              </a:gradFill>
              <a:ln w="9525">
                <a:noFill/>
                <a:round/>
                <a:headEnd/>
                <a:tailEnd/>
              </a:ln>
            </p:spPr>
            <p:txBody>
              <a:bodyPr/>
              <a:lstStyle/>
              <a:p>
                <a:pPr>
                  <a:defRPr/>
                </a:pPr>
                <a:endParaRPr lang="en-US"/>
              </a:p>
            </p:txBody>
          </p:sp>
          <p:sp>
            <p:nvSpPr>
              <p:cNvPr id="1038" name="Freeform 9"/>
              <p:cNvSpPr>
                <a:spLocks/>
              </p:cNvSpPr>
              <p:nvPr/>
            </p:nvSpPr>
            <p:spPr bwMode="hidden">
              <a:xfrm>
                <a:off x="2748" y="2230"/>
                <a:ext cx="3007" cy="2085"/>
              </a:xfrm>
              <a:custGeom>
                <a:avLst/>
                <a:gdLst>
                  <a:gd name="T0" fmla="*/ 1433 w 3007"/>
                  <a:gd name="T1" fmla="*/ 474 h 2085"/>
                  <a:gd name="T2" fmla="*/ 1460 w 3007"/>
                  <a:gd name="T3" fmla="*/ 528 h 2085"/>
                  <a:gd name="T4" fmla="*/ 1541 w 3007"/>
                  <a:gd name="T5" fmla="*/ 593 h 2085"/>
                  <a:gd name="T6" fmla="*/ 1715 w 3007"/>
                  <a:gd name="T7" fmla="*/ 670 h 2085"/>
                  <a:gd name="T8" fmla="*/ 1927 w 3007"/>
                  <a:gd name="T9" fmla="*/ 735 h 2085"/>
                  <a:gd name="T10" fmla="*/ 2155 w 3007"/>
                  <a:gd name="T11" fmla="*/ 789 h 2085"/>
                  <a:gd name="T12" fmla="*/ 2372 w 3007"/>
                  <a:gd name="T13" fmla="*/ 849 h 2085"/>
                  <a:gd name="T14" fmla="*/ 2551 w 3007"/>
                  <a:gd name="T15" fmla="*/ 920 h 2085"/>
                  <a:gd name="T16" fmla="*/ 2638 w 3007"/>
                  <a:gd name="T17" fmla="*/ 980 h 2085"/>
                  <a:gd name="T18" fmla="*/ 2676 w 3007"/>
                  <a:gd name="T19" fmla="*/ 1029 h 2085"/>
                  <a:gd name="T20" fmla="*/ 2681 w 3007"/>
                  <a:gd name="T21" fmla="*/ 1083 h 2085"/>
                  <a:gd name="T22" fmla="*/ 2665 w 3007"/>
                  <a:gd name="T23" fmla="*/ 1127 h 2085"/>
                  <a:gd name="T24" fmla="*/ 2616 w 3007"/>
                  <a:gd name="T25" fmla="*/ 1170 h 2085"/>
                  <a:gd name="T26" fmla="*/ 2545 w 3007"/>
                  <a:gd name="T27" fmla="*/ 1208 h 2085"/>
                  <a:gd name="T28" fmla="*/ 2448 w 3007"/>
                  <a:gd name="T29" fmla="*/ 1241 h 2085"/>
                  <a:gd name="T30" fmla="*/ 2328 w 3007"/>
                  <a:gd name="T31" fmla="*/ 1274 h 2085"/>
                  <a:gd name="T32" fmla="*/ 2106 w 3007"/>
                  <a:gd name="T33" fmla="*/ 1328 h 2085"/>
                  <a:gd name="T34" fmla="*/ 1742 w 3007"/>
                  <a:gd name="T35" fmla="*/ 1421 h 2085"/>
                  <a:gd name="T36" fmla="*/ 1308 w 3007"/>
                  <a:gd name="T37" fmla="*/ 1540 h 2085"/>
                  <a:gd name="T38" fmla="*/ 820 w 3007"/>
                  <a:gd name="T39" fmla="*/ 1709 h 2085"/>
                  <a:gd name="T40" fmla="*/ 282 w 3007"/>
                  <a:gd name="T41" fmla="*/ 1943 h 2085"/>
                  <a:gd name="T42" fmla="*/ 152 w 3007"/>
                  <a:gd name="T43" fmla="*/ 2085 h 2085"/>
                  <a:gd name="T44" fmla="*/ 386 w 3007"/>
                  <a:gd name="T45" fmla="*/ 1992 h 2085"/>
                  <a:gd name="T46" fmla="*/ 700 w 3007"/>
                  <a:gd name="T47" fmla="*/ 1834 h 2085"/>
                  <a:gd name="T48" fmla="*/ 1064 w 3007"/>
                  <a:gd name="T49" fmla="*/ 1693 h 2085"/>
                  <a:gd name="T50" fmla="*/ 1661 w 3007"/>
                  <a:gd name="T51" fmla="*/ 1497 h 2085"/>
                  <a:gd name="T52" fmla="*/ 1845 w 3007"/>
                  <a:gd name="T53" fmla="*/ 1442 h 2085"/>
                  <a:gd name="T54" fmla="*/ 2252 w 3007"/>
                  <a:gd name="T55" fmla="*/ 1339 h 2085"/>
                  <a:gd name="T56" fmla="*/ 2551 w 3007"/>
                  <a:gd name="T57" fmla="*/ 1263 h 2085"/>
                  <a:gd name="T58" fmla="*/ 2730 w 3007"/>
                  <a:gd name="T59" fmla="*/ 1214 h 2085"/>
                  <a:gd name="T60" fmla="*/ 2876 w 3007"/>
                  <a:gd name="T61" fmla="*/ 1170 h 2085"/>
                  <a:gd name="T62" fmla="*/ 2974 w 3007"/>
                  <a:gd name="T63" fmla="*/ 1132 h 2085"/>
                  <a:gd name="T64" fmla="*/ 3007 w 3007"/>
                  <a:gd name="T65" fmla="*/ 871 h 2085"/>
                  <a:gd name="T66" fmla="*/ 2860 w 3007"/>
                  <a:gd name="T67" fmla="*/ 844 h 2085"/>
                  <a:gd name="T68" fmla="*/ 2670 w 3007"/>
                  <a:gd name="T69" fmla="*/ 806 h 2085"/>
                  <a:gd name="T70" fmla="*/ 2458 w 3007"/>
                  <a:gd name="T71" fmla="*/ 757 h 2085"/>
                  <a:gd name="T72" fmla="*/ 2138 w 3007"/>
                  <a:gd name="T73" fmla="*/ 670 h 2085"/>
                  <a:gd name="T74" fmla="*/ 1959 w 3007"/>
                  <a:gd name="T75" fmla="*/ 604 h 2085"/>
                  <a:gd name="T76" fmla="*/ 1824 w 3007"/>
                  <a:gd name="T77" fmla="*/ 534 h 2085"/>
                  <a:gd name="T78" fmla="*/ 1769 w 3007"/>
                  <a:gd name="T79" fmla="*/ 474 h 2085"/>
                  <a:gd name="T80" fmla="*/ 1753 w 3007"/>
                  <a:gd name="T81" fmla="*/ 436 h 2085"/>
                  <a:gd name="T82" fmla="*/ 1780 w 3007"/>
                  <a:gd name="T83" fmla="*/ 381 h 2085"/>
                  <a:gd name="T84" fmla="*/ 1862 w 3007"/>
                  <a:gd name="T85" fmla="*/ 316 h 2085"/>
                  <a:gd name="T86" fmla="*/ 1986 w 3007"/>
                  <a:gd name="T87" fmla="*/ 267 h 2085"/>
                  <a:gd name="T88" fmla="*/ 2149 w 3007"/>
                  <a:gd name="T89" fmla="*/ 229 h 2085"/>
                  <a:gd name="T90" fmla="*/ 2431 w 3007"/>
                  <a:gd name="T91" fmla="*/ 180 h 2085"/>
                  <a:gd name="T92" fmla="*/ 2827 w 3007"/>
                  <a:gd name="T93" fmla="*/ 125 h 2085"/>
                  <a:gd name="T94" fmla="*/ 3007 w 3007"/>
                  <a:gd name="T95" fmla="*/ 87 h 2085"/>
                  <a:gd name="T96" fmla="*/ 2909 w 3007"/>
                  <a:gd name="T97" fmla="*/ 22 h 2085"/>
                  <a:gd name="T98" fmla="*/ 2676 w 3007"/>
                  <a:gd name="T99" fmla="*/ 66 h 2085"/>
                  <a:gd name="T100" fmla="*/ 2285 w 3007"/>
                  <a:gd name="T101" fmla="*/ 120 h 2085"/>
                  <a:gd name="T102" fmla="*/ 2030 w 3007"/>
                  <a:gd name="T103" fmla="*/ 158 h 2085"/>
                  <a:gd name="T104" fmla="*/ 1791 w 3007"/>
                  <a:gd name="T105" fmla="*/ 202 h 2085"/>
                  <a:gd name="T106" fmla="*/ 1601 w 3007"/>
                  <a:gd name="T107" fmla="*/ 261 h 2085"/>
                  <a:gd name="T108" fmla="*/ 1471 w 3007"/>
                  <a:gd name="T109" fmla="*/ 338 h 2085"/>
                  <a:gd name="T110" fmla="*/ 1438 w 3007"/>
                  <a:gd name="T111" fmla="*/ 387 h 2085"/>
                  <a:gd name="T112" fmla="*/ 1427 w 3007"/>
                  <a:gd name="T113" fmla="*/ 441 h 2085"/>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3007" h="2085">
                    <a:moveTo>
                      <a:pt x="1427" y="441"/>
                    </a:moveTo>
                    <a:lnTo>
                      <a:pt x="1433" y="474"/>
                    </a:lnTo>
                    <a:lnTo>
                      <a:pt x="1444" y="501"/>
                    </a:lnTo>
                    <a:lnTo>
                      <a:pt x="1460" y="528"/>
                    </a:lnTo>
                    <a:lnTo>
                      <a:pt x="1482" y="550"/>
                    </a:lnTo>
                    <a:lnTo>
                      <a:pt x="1541" y="593"/>
                    </a:lnTo>
                    <a:lnTo>
                      <a:pt x="1623" y="637"/>
                    </a:lnTo>
                    <a:lnTo>
                      <a:pt x="1715" y="670"/>
                    </a:lnTo>
                    <a:lnTo>
                      <a:pt x="1818" y="702"/>
                    </a:lnTo>
                    <a:lnTo>
                      <a:pt x="1927" y="735"/>
                    </a:lnTo>
                    <a:lnTo>
                      <a:pt x="2041" y="762"/>
                    </a:lnTo>
                    <a:lnTo>
                      <a:pt x="2155" y="789"/>
                    </a:lnTo>
                    <a:lnTo>
                      <a:pt x="2269" y="822"/>
                    </a:lnTo>
                    <a:lnTo>
                      <a:pt x="2372" y="849"/>
                    </a:lnTo>
                    <a:lnTo>
                      <a:pt x="2464" y="882"/>
                    </a:lnTo>
                    <a:lnTo>
                      <a:pt x="2551" y="920"/>
                    </a:lnTo>
                    <a:lnTo>
                      <a:pt x="2616" y="958"/>
                    </a:lnTo>
                    <a:lnTo>
                      <a:pt x="2638" y="980"/>
                    </a:lnTo>
                    <a:lnTo>
                      <a:pt x="2659" y="1007"/>
                    </a:lnTo>
                    <a:lnTo>
                      <a:pt x="2676" y="1029"/>
                    </a:lnTo>
                    <a:lnTo>
                      <a:pt x="2681" y="1056"/>
                    </a:lnTo>
                    <a:lnTo>
                      <a:pt x="2681" y="1083"/>
                    </a:lnTo>
                    <a:lnTo>
                      <a:pt x="2676" y="1105"/>
                    </a:lnTo>
                    <a:lnTo>
                      <a:pt x="2665" y="1127"/>
                    </a:lnTo>
                    <a:lnTo>
                      <a:pt x="2643" y="1149"/>
                    </a:lnTo>
                    <a:lnTo>
                      <a:pt x="2616" y="1170"/>
                    </a:lnTo>
                    <a:lnTo>
                      <a:pt x="2583" y="1187"/>
                    </a:lnTo>
                    <a:lnTo>
                      <a:pt x="2545" y="1208"/>
                    </a:lnTo>
                    <a:lnTo>
                      <a:pt x="2502" y="1225"/>
                    </a:lnTo>
                    <a:lnTo>
                      <a:pt x="2448" y="1241"/>
                    </a:lnTo>
                    <a:lnTo>
                      <a:pt x="2388" y="1257"/>
                    </a:lnTo>
                    <a:lnTo>
                      <a:pt x="2328" y="1274"/>
                    </a:lnTo>
                    <a:lnTo>
                      <a:pt x="2258" y="1290"/>
                    </a:lnTo>
                    <a:lnTo>
                      <a:pt x="2106" y="1328"/>
                    </a:lnTo>
                    <a:lnTo>
                      <a:pt x="1932" y="1372"/>
                    </a:lnTo>
                    <a:lnTo>
                      <a:pt x="1742" y="1421"/>
                    </a:lnTo>
                    <a:lnTo>
                      <a:pt x="1531" y="1475"/>
                    </a:lnTo>
                    <a:lnTo>
                      <a:pt x="1308" y="1540"/>
                    </a:lnTo>
                    <a:lnTo>
                      <a:pt x="1069" y="1617"/>
                    </a:lnTo>
                    <a:lnTo>
                      <a:pt x="820" y="1709"/>
                    </a:lnTo>
                    <a:lnTo>
                      <a:pt x="554" y="1818"/>
                    </a:lnTo>
                    <a:lnTo>
                      <a:pt x="282" y="1943"/>
                    </a:lnTo>
                    <a:lnTo>
                      <a:pt x="0" y="2085"/>
                    </a:lnTo>
                    <a:lnTo>
                      <a:pt x="152" y="2085"/>
                    </a:lnTo>
                    <a:lnTo>
                      <a:pt x="244" y="2074"/>
                    </a:lnTo>
                    <a:lnTo>
                      <a:pt x="386" y="1992"/>
                    </a:lnTo>
                    <a:lnTo>
                      <a:pt x="537" y="1910"/>
                    </a:lnTo>
                    <a:lnTo>
                      <a:pt x="700" y="1834"/>
                    </a:lnTo>
                    <a:lnTo>
                      <a:pt x="879" y="1763"/>
                    </a:lnTo>
                    <a:lnTo>
                      <a:pt x="1064" y="1693"/>
                    </a:lnTo>
                    <a:lnTo>
                      <a:pt x="1259" y="1622"/>
                    </a:lnTo>
                    <a:lnTo>
                      <a:pt x="1661" y="1497"/>
                    </a:lnTo>
                    <a:lnTo>
                      <a:pt x="1748" y="1470"/>
                    </a:lnTo>
                    <a:lnTo>
                      <a:pt x="1845" y="1442"/>
                    </a:lnTo>
                    <a:lnTo>
                      <a:pt x="2046" y="1393"/>
                    </a:lnTo>
                    <a:lnTo>
                      <a:pt x="2252" y="1339"/>
                    </a:lnTo>
                    <a:lnTo>
                      <a:pt x="2458" y="1285"/>
                    </a:lnTo>
                    <a:lnTo>
                      <a:pt x="2551" y="1263"/>
                    </a:lnTo>
                    <a:lnTo>
                      <a:pt x="2643" y="1236"/>
                    </a:lnTo>
                    <a:lnTo>
                      <a:pt x="2730" y="1214"/>
                    </a:lnTo>
                    <a:lnTo>
                      <a:pt x="2806" y="1192"/>
                    </a:lnTo>
                    <a:lnTo>
                      <a:pt x="2876" y="1170"/>
                    </a:lnTo>
                    <a:lnTo>
                      <a:pt x="2931" y="1149"/>
                    </a:lnTo>
                    <a:lnTo>
                      <a:pt x="2974" y="1132"/>
                    </a:lnTo>
                    <a:lnTo>
                      <a:pt x="3007" y="1116"/>
                    </a:lnTo>
                    <a:lnTo>
                      <a:pt x="3007" y="871"/>
                    </a:lnTo>
                    <a:lnTo>
                      <a:pt x="2941" y="860"/>
                    </a:lnTo>
                    <a:lnTo>
                      <a:pt x="2860" y="844"/>
                    </a:lnTo>
                    <a:lnTo>
                      <a:pt x="2773" y="827"/>
                    </a:lnTo>
                    <a:lnTo>
                      <a:pt x="2670" y="806"/>
                    </a:lnTo>
                    <a:lnTo>
                      <a:pt x="2567" y="784"/>
                    </a:lnTo>
                    <a:lnTo>
                      <a:pt x="2458" y="757"/>
                    </a:lnTo>
                    <a:lnTo>
                      <a:pt x="2241" y="702"/>
                    </a:lnTo>
                    <a:lnTo>
                      <a:pt x="2138" y="670"/>
                    </a:lnTo>
                    <a:lnTo>
                      <a:pt x="2046" y="637"/>
                    </a:lnTo>
                    <a:lnTo>
                      <a:pt x="1959" y="604"/>
                    </a:lnTo>
                    <a:lnTo>
                      <a:pt x="1883" y="566"/>
                    </a:lnTo>
                    <a:lnTo>
                      <a:pt x="1824" y="534"/>
                    </a:lnTo>
                    <a:lnTo>
                      <a:pt x="1780" y="495"/>
                    </a:lnTo>
                    <a:lnTo>
                      <a:pt x="1769" y="474"/>
                    </a:lnTo>
                    <a:lnTo>
                      <a:pt x="1758" y="457"/>
                    </a:lnTo>
                    <a:lnTo>
                      <a:pt x="1753" y="436"/>
                    </a:lnTo>
                    <a:lnTo>
                      <a:pt x="1758" y="419"/>
                    </a:lnTo>
                    <a:lnTo>
                      <a:pt x="1780" y="381"/>
                    </a:lnTo>
                    <a:lnTo>
                      <a:pt x="1813" y="343"/>
                    </a:lnTo>
                    <a:lnTo>
                      <a:pt x="1862" y="316"/>
                    </a:lnTo>
                    <a:lnTo>
                      <a:pt x="1921" y="289"/>
                    </a:lnTo>
                    <a:lnTo>
                      <a:pt x="1986" y="267"/>
                    </a:lnTo>
                    <a:lnTo>
                      <a:pt x="2062" y="245"/>
                    </a:lnTo>
                    <a:lnTo>
                      <a:pt x="2149" y="229"/>
                    </a:lnTo>
                    <a:lnTo>
                      <a:pt x="2236" y="213"/>
                    </a:lnTo>
                    <a:lnTo>
                      <a:pt x="2431" y="180"/>
                    </a:lnTo>
                    <a:lnTo>
                      <a:pt x="2627" y="158"/>
                    </a:lnTo>
                    <a:lnTo>
                      <a:pt x="2827" y="125"/>
                    </a:lnTo>
                    <a:lnTo>
                      <a:pt x="2920" y="109"/>
                    </a:lnTo>
                    <a:lnTo>
                      <a:pt x="3007" y="87"/>
                    </a:lnTo>
                    <a:lnTo>
                      <a:pt x="3007" y="0"/>
                    </a:lnTo>
                    <a:lnTo>
                      <a:pt x="2909" y="22"/>
                    </a:lnTo>
                    <a:lnTo>
                      <a:pt x="2795" y="44"/>
                    </a:lnTo>
                    <a:lnTo>
                      <a:pt x="2676" y="66"/>
                    </a:lnTo>
                    <a:lnTo>
                      <a:pt x="2551" y="82"/>
                    </a:lnTo>
                    <a:lnTo>
                      <a:pt x="2285" y="120"/>
                    </a:lnTo>
                    <a:lnTo>
                      <a:pt x="2155" y="136"/>
                    </a:lnTo>
                    <a:lnTo>
                      <a:pt x="2030" y="158"/>
                    </a:lnTo>
                    <a:lnTo>
                      <a:pt x="1905" y="174"/>
                    </a:lnTo>
                    <a:lnTo>
                      <a:pt x="1791" y="202"/>
                    </a:lnTo>
                    <a:lnTo>
                      <a:pt x="1688" y="229"/>
                    </a:lnTo>
                    <a:lnTo>
                      <a:pt x="1601" y="261"/>
                    </a:lnTo>
                    <a:lnTo>
                      <a:pt x="1525" y="300"/>
                    </a:lnTo>
                    <a:lnTo>
                      <a:pt x="1471" y="338"/>
                    </a:lnTo>
                    <a:lnTo>
                      <a:pt x="1455" y="359"/>
                    </a:lnTo>
                    <a:lnTo>
                      <a:pt x="1438" y="387"/>
                    </a:lnTo>
                    <a:lnTo>
                      <a:pt x="1427" y="414"/>
                    </a:lnTo>
                    <a:lnTo>
                      <a:pt x="1427" y="441"/>
                    </a:lnTo>
                    <a:close/>
                  </a:path>
                </a:pathLst>
              </a:custGeom>
              <a:solidFill>
                <a:schemeClr val="bg1"/>
              </a:solidFill>
              <a:ln w="9525">
                <a:noFill/>
                <a:round/>
                <a:headEnd/>
                <a:tailEnd/>
              </a:ln>
            </p:spPr>
            <p:txBody>
              <a:bodyPr/>
              <a:lstStyle/>
              <a:p>
                <a:endParaRPr lang="en-US"/>
              </a:p>
            </p:txBody>
          </p:sp>
          <p:sp>
            <p:nvSpPr>
              <p:cNvPr id="46090" name="Freeform 10"/>
              <p:cNvSpPr>
                <a:spLocks/>
              </p:cNvSpPr>
              <p:nvPr/>
            </p:nvSpPr>
            <p:spPr bwMode="hidden">
              <a:xfrm>
                <a:off x="4501" y="2317"/>
                <a:ext cx="1248" cy="539"/>
              </a:xfrm>
              <a:custGeom>
                <a:avLst/>
                <a:gdLst/>
                <a:ahLst/>
                <a:cxnLst>
                  <a:cxn ang="0">
                    <a:pos x="0" y="332"/>
                  </a:cxn>
                  <a:cxn ang="0">
                    <a:pos x="0" y="360"/>
                  </a:cxn>
                  <a:cxn ang="0">
                    <a:pos x="5" y="387"/>
                  </a:cxn>
                  <a:cxn ang="0">
                    <a:pos x="27" y="414"/>
                  </a:cxn>
                  <a:cxn ang="0">
                    <a:pos x="54" y="436"/>
                  </a:cxn>
                  <a:cxn ang="0">
                    <a:pos x="92" y="463"/>
                  </a:cxn>
                  <a:cxn ang="0">
                    <a:pos x="141" y="490"/>
                  </a:cxn>
                  <a:cxn ang="0">
                    <a:pos x="195" y="512"/>
                  </a:cxn>
                  <a:cxn ang="0">
                    <a:pos x="255" y="539"/>
                  </a:cxn>
                  <a:cxn ang="0">
                    <a:pos x="212" y="517"/>
                  </a:cxn>
                  <a:cxn ang="0">
                    <a:pos x="179" y="490"/>
                  </a:cxn>
                  <a:cxn ang="0">
                    <a:pos x="157" y="468"/>
                  </a:cxn>
                  <a:cxn ang="0">
                    <a:pos x="141" y="447"/>
                  </a:cxn>
                  <a:cxn ang="0">
                    <a:pos x="136" y="425"/>
                  </a:cxn>
                  <a:cxn ang="0">
                    <a:pos x="136" y="403"/>
                  </a:cxn>
                  <a:cxn ang="0">
                    <a:pos x="141" y="381"/>
                  </a:cxn>
                  <a:cxn ang="0">
                    <a:pos x="157" y="365"/>
                  </a:cxn>
                  <a:cxn ang="0">
                    <a:pos x="179" y="343"/>
                  </a:cxn>
                  <a:cxn ang="0">
                    <a:pos x="201" y="327"/>
                  </a:cxn>
                  <a:cxn ang="0">
                    <a:pos x="266" y="294"/>
                  </a:cxn>
                  <a:cxn ang="0">
                    <a:pos x="353" y="262"/>
                  </a:cxn>
                  <a:cxn ang="0">
                    <a:pos x="445" y="234"/>
                  </a:cxn>
                  <a:cxn ang="0">
                    <a:pos x="554" y="213"/>
                  </a:cxn>
                  <a:cxn ang="0">
                    <a:pos x="662" y="191"/>
                  </a:cxn>
                  <a:cxn ang="0">
                    <a:pos x="890" y="153"/>
                  </a:cxn>
                  <a:cxn ang="0">
                    <a:pos x="993" y="136"/>
                  </a:cxn>
                  <a:cxn ang="0">
                    <a:pos x="1091" y="120"/>
                  </a:cxn>
                  <a:cxn ang="0">
                    <a:pos x="1178" y="115"/>
                  </a:cxn>
                  <a:cxn ang="0">
                    <a:pos x="1248" y="104"/>
                  </a:cxn>
                  <a:cxn ang="0">
                    <a:pos x="1248" y="0"/>
                  </a:cxn>
                  <a:cxn ang="0">
                    <a:pos x="1161" y="22"/>
                  </a:cxn>
                  <a:cxn ang="0">
                    <a:pos x="1069" y="38"/>
                  </a:cxn>
                  <a:cxn ang="0">
                    <a:pos x="874" y="71"/>
                  </a:cxn>
                  <a:cxn ang="0">
                    <a:pos x="673" y="93"/>
                  </a:cxn>
                  <a:cxn ang="0">
                    <a:pos x="483" y="126"/>
                  </a:cxn>
                  <a:cxn ang="0">
                    <a:pos x="391" y="142"/>
                  </a:cxn>
                  <a:cxn ang="0">
                    <a:pos x="309" y="158"/>
                  </a:cxn>
                  <a:cxn ang="0">
                    <a:pos x="228" y="180"/>
                  </a:cxn>
                  <a:cxn ang="0">
                    <a:pos x="163" y="202"/>
                  </a:cxn>
                  <a:cxn ang="0">
                    <a:pos x="103" y="229"/>
                  </a:cxn>
                  <a:cxn ang="0">
                    <a:pos x="54" y="256"/>
                  </a:cxn>
                  <a:cxn ang="0">
                    <a:pos x="22" y="294"/>
                  </a:cxn>
                  <a:cxn ang="0">
                    <a:pos x="0" y="332"/>
                  </a:cxn>
                  <a:cxn ang="0">
                    <a:pos x="0" y="332"/>
                  </a:cxn>
                </a:cxnLst>
                <a:rect l="0" t="0" r="r" b="b"/>
                <a:pathLst>
                  <a:path w="1248" h="539">
                    <a:moveTo>
                      <a:pt x="0" y="332"/>
                    </a:moveTo>
                    <a:lnTo>
                      <a:pt x="0" y="360"/>
                    </a:lnTo>
                    <a:lnTo>
                      <a:pt x="5" y="387"/>
                    </a:lnTo>
                    <a:lnTo>
                      <a:pt x="27" y="414"/>
                    </a:lnTo>
                    <a:lnTo>
                      <a:pt x="54" y="436"/>
                    </a:lnTo>
                    <a:lnTo>
                      <a:pt x="92" y="463"/>
                    </a:lnTo>
                    <a:lnTo>
                      <a:pt x="141" y="490"/>
                    </a:lnTo>
                    <a:lnTo>
                      <a:pt x="195" y="512"/>
                    </a:lnTo>
                    <a:lnTo>
                      <a:pt x="255" y="539"/>
                    </a:lnTo>
                    <a:lnTo>
                      <a:pt x="212" y="517"/>
                    </a:lnTo>
                    <a:lnTo>
                      <a:pt x="179" y="490"/>
                    </a:lnTo>
                    <a:lnTo>
                      <a:pt x="157" y="468"/>
                    </a:lnTo>
                    <a:lnTo>
                      <a:pt x="141" y="447"/>
                    </a:lnTo>
                    <a:lnTo>
                      <a:pt x="136" y="425"/>
                    </a:lnTo>
                    <a:lnTo>
                      <a:pt x="136" y="403"/>
                    </a:lnTo>
                    <a:lnTo>
                      <a:pt x="141" y="381"/>
                    </a:lnTo>
                    <a:lnTo>
                      <a:pt x="157" y="365"/>
                    </a:lnTo>
                    <a:lnTo>
                      <a:pt x="179" y="343"/>
                    </a:lnTo>
                    <a:lnTo>
                      <a:pt x="201" y="327"/>
                    </a:lnTo>
                    <a:lnTo>
                      <a:pt x="266" y="294"/>
                    </a:lnTo>
                    <a:lnTo>
                      <a:pt x="353" y="262"/>
                    </a:lnTo>
                    <a:lnTo>
                      <a:pt x="445" y="234"/>
                    </a:lnTo>
                    <a:lnTo>
                      <a:pt x="554" y="213"/>
                    </a:lnTo>
                    <a:lnTo>
                      <a:pt x="662" y="191"/>
                    </a:lnTo>
                    <a:lnTo>
                      <a:pt x="890" y="153"/>
                    </a:lnTo>
                    <a:lnTo>
                      <a:pt x="993" y="136"/>
                    </a:lnTo>
                    <a:lnTo>
                      <a:pt x="1091" y="120"/>
                    </a:lnTo>
                    <a:lnTo>
                      <a:pt x="1178" y="115"/>
                    </a:lnTo>
                    <a:lnTo>
                      <a:pt x="1248" y="104"/>
                    </a:lnTo>
                    <a:lnTo>
                      <a:pt x="1248" y="0"/>
                    </a:lnTo>
                    <a:lnTo>
                      <a:pt x="1161" y="22"/>
                    </a:lnTo>
                    <a:lnTo>
                      <a:pt x="1069" y="38"/>
                    </a:lnTo>
                    <a:lnTo>
                      <a:pt x="874" y="71"/>
                    </a:lnTo>
                    <a:lnTo>
                      <a:pt x="673" y="93"/>
                    </a:lnTo>
                    <a:lnTo>
                      <a:pt x="483" y="126"/>
                    </a:lnTo>
                    <a:lnTo>
                      <a:pt x="391" y="142"/>
                    </a:lnTo>
                    <a:lnTo>
                      <a:pt x="309" y="158"/>
                    </a:lnTo>
                    <a:lnTo>
                      <a:pt x="228" y="180"/>
                    </a:lnTo>
                    <a:lnTo>
                      <a:pt x="163" y="202"/>
                    </a:lnTo>
                    <a:lnTo>
                      <a:pt x="103" y="229"/>
                    </a:lnTo>
                    <a:lnTo>
                      <a:pt x="54" y="256"/>
                    </a:lnTo>
                    <a:lnTo>
                      <a:pt x="22" y="294"/>
                    </a:lnTo>
                    <a:lnTo>
                      <a:pt x="0" y="332"/>
                    </a:lnTo>
                    <a:lnTo>
                      <a:pt x="0" y="332"/>
                    </a:lnTo>
                    <a:close/>
                  </a:path>
                </a:pathLst>
              </a:custGeom>
              <a:gradFill rotWithShape="0">
                <a:gsLst>
                  <a:gs pos="0">
                    <a:schemeClr val="bg1">
                      <a:gamma/>
                      <a:shade val="87843"/>
                      <a:invGamma/>
                    </a:schemeClr>
                  </a:gs>
                  <a:gs pos="100000">
                    <a:schemeClr val="bg1"/>
                  </a:gs>
                </a:gsLst>
                <a:lin ang="2700000" scaled="1"/>
              </a:gradFill>
              <a:ln w="9525">
                <a:noFill/>
                <a:round/>
                <a:headEnd/>
                <a:tailEnd/>
              </a:ln>
            </p:spPr>
            <p:txBody>
              <a:bodyPr/>
              <a:lstStyle/>
              <a:p>
                <a:pPr>
                  <a:defRPr/>
                </a:pPr>
                <a:endParaRPr lang="en-US"/>
              </a:p>
            </p:txBody>
          </p:sp>
        </p:grpSp>
        <p:sp>
          <p:nvSpPr>
            <p:cNvPr id="46091" name="Freeform 11"/>
            <p:cNvSpPr>
              <a:spLocks/>
            </p:cNvSpPr>
            <p:nvPr/>
          </p:nvSpPr>
          <p:spPr bwMode="hidden">
            <a:xfrm>
              <a:off x="3322" y="1341"/>
              <a:ext cx="1825" cy="1537"/>
            </a:xfrm>
            <a:custGeom>
              <a:avLst/>
              <a:gdLst/>
              <a:ahLst/>
              <a:cxnLst>
                <a:cxn ang="0">
                  <a:pos x="982" y="1061"/>
                </a:cxn>
                <a:cxn ang="0">
                  <a:pos x="1357" y="1012"/>
                </a:cxn>
                <a:cxn ang="0">
                  <a:pos x="1666" y="957"/>
                </a:cxn>
                <a:cxn ang="0">
                  <a:pos x="1916" y="897"/>
                </a:cxn>
                <a:cxn ang="0">
                  <a:pos x="2100" y="832"/>
                </a:cxn>
                <a:cxn ang="0">
                  <a:pos x="2220" y="756"/>
                </a:cxn>
                <a:cxn ang="0">
                  <a:pos x="2285" y="669"/>
                </a:cxn>
                <a:cxn ang="0">
                  <a:pos x="2290" y="560"/>
                </a:cxn>
                <a:cxn ang="0">
                  <a:pos x="2241" y="457"/>
                </a:cxn>
                <a:cxn ang="0">
                  <a:pos x="2144" y="364"/>
                </a:cxn>
                <a:cxn ang="0">
                  <a:pos x="2008" y="277"/>
                </a:cxn>
                <a:cxn ang="0">
                  <a:pos x="1769" y="157"/>
                </a:cxn>
                <a:cxn ang="0">
                  <a:pos x="1612" y="92"/>
                </a:cxn>
                <a:cxn ang="0">
                  <a:pos x="1476" y="43"/>
                </a:cxn>
                <a:cxn ang="0">
                  <a:pos x="1384" y="10"/>
                </a:cxn>
                <a:cxn ang="0">
                  <a:pos x="1346" y="0"/>
                </a:cxn>
                <a:cxn ang="0">
                  <a:pos x="1655" y="119"/>
                </a:cxn>
                <a:cxn ang="0">
                  <a:pos x="1948" y="255"/>
                </a:cxn>
                <a:cxn ang="0">
                  <a:pos x="2068" y="326"/>
                </a:cxn>
                <a:cxn ang="0">
                  <a:pos x="2171" y="402"/>
                </a:cxn>
                <a:cxn ang="0">
                  <a:pos x="2236" y="478"/>
                </a:cxn>
                <a:cxn ang="0">
                  <a:pos x="2263" y="560"/>
                </a:cxn>
                <a:cxn ang="0">
                  <a:pos x="2241" y="636"/>
                </a:cxn>
                <a:cxn ang="0">
                  <a:pos x="2171" y="702"/>
                </a:cxn>
                <a:cxn ang="0">
                  <a:pos x="2062" y="756"/>
                </a:cxn>
                <a:cxn ang="0">
                  <a:pos x="1921" y="800"/>
                </a:cxn>
                <a:cxn ang="0">
                  <a:pos x="1748" y="843"/>
                </a:cxn>
                <a:cxn ang="0">
                  <a:pos x="1351" y="908"/>
                </a:cxn>
                <a:cxn ang="0">
                  <a:pos x="923" y="968"/>
                </a:cxn>
                <a:cxn ang="0">
                  <a:pos x="521" y="1028"/>
                </a:cxn>
                <a:cxn ang="0">
                  <a:pos x="353" y="1066"/>
                </a:cxn>
                <a:cxn ang="0">
                  <a:pos x="206" y="1104"/>
                </a:cxn>
                <a:cxn ang="0">
                  <a:pos x="92" y="1148"/>
                </a:cxn>
                <a:cxn ang="0">
                  <a:pos x="22" y="1202"/>
                </a:cxn>
                <a:cxn ang="0">
                  <a:pos x="0" y="1262"/>
                </a:cxn>
                <a:cxn ang="0">
                  <a:pos x="27" y="1327"/>
                </a:cxn>
                <a:cxn ang="0">
                  <a:pos x="98" y="1382"/>
                </a:cxn>
                <a:cxn ang="0">
                  <a:pos x="196" y="1425"/>
                </a:cxn>
                <a:cxn ang="0">
                  <a:pos x="326" y="1469"/>
                </a:cxn>
                <a:cxn ang="0">
                  <a:pos x="217" y="1414"/>
                </a:cxn>
                <a:cxn ang="0">
                  <a:pos x="147" y="1360"/>
                </a:cxn>
                <a:cxn ang="0">
                  <a:pos x="120" y="1306"/>
                </a:cxn>
                <a:cxn ang="0">
                  <a:pos x="141" y="1257"/>
                </a:cxn>
                <a:cxn ang="0">
                  <a:pos x="212" y="1208"/>
                </a:cxn>
                <a:cxn ang="0">
                  <a:pos x="342" y="1164"/>
                </a:cxn>
                <a:cxn ang="0">
                  <a:pos x="527" y="1121"/>
                </a:cxn>
                <a:cxn ang="0">
                  <a:pos x="771" y="1088"/>
                </a:cxn>
              </a:cxnLst>
              <a:rect l="0" t="0" r="r" b="b"/>
              <a:pathLst>
                <a:path w="2296" h="1469">
                  <a:moveTo>
                    <a:pt x="771" y="1088"/>
                  </a:moveTo>
                  <a:lnTo>
                    <a:pt x="982" y="1061"/>
                  </a:lnTo>
                  <a:lnTo>
                    <a:pt x="1178" y="1034"/>
                  </a:lnTo>
                  <a:lnTo>
                    <a:pt x="1357" y="1012"/>
                  </a:lnTo>
                  <a:lnTo>
                    <a:pt x="1520" y="985"/>
                  </a:lnTo>
                  <a:lnTo>
                    <a:pt x="1666" y="957"/>
                  </a:lnTo>
                  <a:lnTo>
                    <a:pt x="1796" y="930"/>
                  </a:lnTo>
                  <a:lnTo>
                    <a:pt x="1916" y="897"/>
                  </a:lnTo>
                  <a:lnTo>
                    <a:pt x="2013" y="870"/>
                  </a:lnTo>
                  <a:lnTo>
                    <a:pt x="2100" y="832"/>
                  </a:lnTo>
                  <a:lnTo>
                    <a:pt x="2171" y="800"/>
                  </a:lnTo>
                  <a:lnTo>
                    <a:pt x="2220" y="756"/>
                  </a:lnTo>
                  <a:lnTo>
                    <a:pt x="2263" y="712"/>
                  </a:lnTo>
                  <a:lnTo>
                    <a:pt x="2285" y="669"/>
                  </a:lnTo>
                  <a:lnTo>
                    <a:pt x="2296" y="614"/>
                  </a:lnTo>
                  <a:lnTo>
                    <a:pt x="2290" y="560"/>
                  </a:lnTo>
                  <a:lnTo>
                    <a:pt x="2269" y="500"/>
                  </a:lnTo>
                  <a:lnTo>
                    <a:pt x="2241" y="457"/>
                  </a:lnTo>
                  <a:lnTo>
                    <a:pt x="2198" y="408"/>
                  </a:lnTo>
                  <a:lnTo>
                    <a:pt x="2144" y="364"/>
                  </a:lnTo>
                  <a:lnTo>
                    <a:pt x="2079" y="321"/>
                  </a:lnTo>
                  <a:lnTo>
                    <a:pt x="2008" y="277"/>
                  </a:lnTo>
                  <a:lnTo>
                    <a:pt x="1927" y="234"/>
                  </a:lnTo>
                  <a:lnTo>
                    <a:pt x="1769" y="157"/>
                  </a:lnTo>
                  <a:lnTo>
                    <a:pt x="1688" y="125"/>
                  </a:lnTo>
                  <a:lnTo>
                    <a:pt x="1612" y="92"/>
                  </a:lnTo>
                  <a:lnTo>
                    <a:pt x="1536" y="65"/>
                  </a:lnTo>
                  <a:lnTo>
                    <a:pt x="1476" y="43"/>
                  </a:lnTo>
                  <a:lnTo>
                    <a:pt x="1422" y="27"/>
                  </a:lnTo>
                  <a:lnTo>
                    <a:pt x="1384" y="10"/>
                  </a:lnTo>
                  <a:lnTo>
                    <a:pt x="1357" y="5"/>
                  </a:lnTo>
                  <a:lnTo>
                    <a:pt x="1346" y="0"/>
                  </a:lnTo>
                  <a:lnTo>
                    <a:pt x="1498" y="54"/>
                  </a:lnTo>
                  <a:lnTo>
                    <a:pt x="1655" y="119"/>
                  </a:lnTo>
                  <a:lnTo>
                    <a:pt x="1807" y="185"/>
                  </a:lnTo>
                  <a:lnTo>
                    <a:pt x="1948" y="255"/>
                  </a:lnTo>
                  <a:lnTo>
                    <a:pt x="2013" y="288"/>
                  </a:lnTo>
                  <a:lnTo>
                    <a:pt x="2068" y="326"/>
                  </a:lnTo>
                  <a:lnTo>
                    <a:pt x="2122" y="364"/>
                  </a:lnTo>
                  <a:lnTo>
                    <a:pt x="2171" y="402"/>
                  </a:lnTo>
                  <a:lnTo>
                    <a:pt x="2209" y="440"/>
                  </a:lnTo>
                  <a:lnTo>
                    <a:pt x="2236" y="478"/>
                  </a:lnTo>
                  <a:lnTo>
                    <a:pt x="2252" y="522"/>
                  </a:lnTo>
                  <a:lnTo>
                    <a:pt x="2263" y="560"/>
                  </a:lnTo>
                  <a:lnTo>
                    <a:pt x="2258" y="598"/>
                  </a:lnTo>
                  <a:lnTo>
                    <a:pt x="2241" y="636"/>
                  </a:lnTo>
                  <a:lnTo>
                    <a:pt x="2214" y="669"/>
                  </a:lnTo>
                  <a:lnTo>
                    <a:pt x="2171" y="702"/>
                  </a:lnTo>
                  <a:lnTo>
                    <a:pt x="2122" y="729"/>
                  </a:lnTo>
                  <a:lnTo>
                    <a:pt x="2062" y="756"/>
                  </a:lnTo>
                  <a:lnTo>
                    <a:pt x="1997" y="778"/>
                  </a:lnTo>
                  <a:lnTo>
                    <a:pt x="1921" y="800"/>
                  </a:lnTo>
                  <a:lnTo>
                    <a:pt x="1834" y="821"/>
                  </a:lnTo>
                  <a:lnTo>
                    <a:pt x="1748" y="843"/>
                  </a:lnTo>
                  <a:lnTo>
                    <a:pt x="1552" y="876"/>
                  </a:lnTo>
                  <a:lnTo>
                    <a:pt x="1351" y="908"/>
                  </a:lnTo>
                  <a:lnTo>
                    <a:pt x="1134" y="941"/>
                  </a:lnTo>
                  <a:lnTo>
                    <a:pt x="923" y="968"/>
                  </a:lnTo>
                  <a:lnTo>
                    <a:pt x="716" y="995"/>
                  </a:lnTo>
                  <a:lnTo>
                    <a:pt x="521" y="1028"/>
                  </a:lnTo>
                  <a:lnTo>
                    <a:pt x="434" y="1044"/>
                  </a:lnTo>
                  <a:lnTo>
                    <a:pt x="353" y="1066"/>
                  </a:lnTo>
                  <a:lnTo>
                    <a:pt x="277" y="1082"/>
                  </a:lnTo>
                  <a:lnTo>
                    <a:pt x="206" y="1104"/>
                  </a:lnTo>
                  <a:lnTo>
                    <a:pt x="147" y="1126"/>
                  </a:lnTo>
                  <a:lnTo>
                    <a:pt x="92" y="1148"/>
                  </a:lnTo>
                  <a:lnTo>
                    <a:pt x="54" y="1175"/>
                  </a:lnTo>
                  <a:lnTo>
                    <a:pt x="22" y="1202"/>
                  </a:lnTo>
                  <a:lnTo>
                    <a:pt x="6" y="1229"/>
                  </a:lnTo>
                  <a:lnTo>
                    <a:pt x="0" y="1262"/>
                  </a:lnTo>
                  <a:lnTo>
                    <a:pt x="11" y="1295"/>
                  </a:lnTo>
                  <a:lnTo>
                    <a:pt x="27" y="1327"/>
                  </a:lnTo>
                  <a:lnTo>
                    <a:pt x="54" y="1355"/>
                  </a:lnTo>
                  <a:lnTo>
                    <a:pt x="98" y="1382"/>
                  </a:lnTo>
                  <a:lnTo>
                    <a:pt x="141" y="1404"/>
                  </a:lnTo>
                  <a:lnTo>
                    <a:pt x="196" y="1425"/>
                  </a:lnTo>
                  <a:lnTo>
                    <a:pt x="261" y="1447"/>
                  </a:lnTo>
                  <a:lnTo>
                    <a:pt x="326" y="1469"/>
                  </a:lnTo>
                  <a:lnTo>
                    <a:pt x="266" y="1442"/>
                  </a:lnTo>
                  <a:lnTo>
                    <a:pt x="217" y="1414"/>
                  </a:lnTo>
                  <a:lnTo>
                    <a:pt x="174" y="1387"/>
                  </a:lnTo>
                  <a:lnTo>
                    <a:pt x="147" y="1360"/>
                  </a:lnTo>
                  <a:lnTo>
                    <a:pt x="125" y="1333"/>
                  </a:lnTo>
                  <a:lnTo>
                    <a:pt x="120" y="1306"/>
                  </a:lnTo>
                  <a:lnTo>
                    <a:pt x="125" y="1278"/>
                  </a:lnTo>
                  <a:lnTo>
                    <a:pt x="141" y="1257"/>
                  </a:lnTo>
                  <a:lnTo>
                    <a:pt x="174" y="1229"/>
                  </a:lnTo>
                  <a:lnTo>
                    <a:pt x="212" y="1208"/>
                  </a:lnTo>
                  <a:lnTo>
                    <a:pt x="272" y="1186"/>
                  </a:lnTo>
                  <a:lnTo>
                    <a:pt x="342" y="1164"/>
                  </a:lnTo>
                  <a:lnTo>
                    <a:pt x="423" y="1142"/>
                  </a:lnTo>
                  <a:lnTo>
                    <a:pt x="527" y="1121"/>
                  </a:lnTo>
                  <a:lnTo>
                    <a:pt x="641" y="1104"/>
                  </a:lnTo>
                  <a:lnTo>
                    <a:pt x="771" y="1088"/>
                  </a:lnTo>
                  <a:lnTo>
                    <a:pt x="771" y="1088"/>
                  </a:lnTo>
                  <a:close/>
                </a:path>
              </a:pathLst>
            </a:custGeom>
            <a:gradFill rotWithShape="0">
              <a:gsLst>
                <a:gs pos="0">
                  <a:schemeClr val="bg1">
                    <a:gamma/>
                    <a:shade val="84706"/>
                    <a:invGamma/>
                  </a:schemeClr>
                </a:gs>
                <a:gs pos="100000">
                  <a:schemeClr val="bg1"/>
                </a:gs>
              </a:gsLst>
              <a:lin ang="2700000" scaled="1"/>
            </a:gradFill>
            <a:ln w="9525">
              <a:noFill/>
              <a:round/>
              <a:headEnd/>
              <a:tailEnd/>
            </a:ln>
          </p:spPr>
          <p:txBody>
            <a:bodyPr/>
            <a:lstStyle/>
            <a:p>
              <a:pPr>
                <a:defRPr/>
              </a:pPr>
              <a:endParaRPr lang="en-US"/>
            </a:p>
          </p:txBody>
        </p:sp>
        <p:sp>
          <p:nvSpPr>
            <p:cNvPr id="1034" name="Freeform 12"/>
            <p:cNvSpPr>
              <a:spLocks/>
            </p:cNvSpPr>
            <p:nvPr/>
          </p:nvSpPr>
          <p:spPr bwMode="hidden">
            <a:xfrm>
              <a:off x="0" y="0"/>
              <a:ext cx="5758" cy="1776"/>
            </a:xfrm>
            <a:custGeom>
              <a:avLst/>
              <a:gdLst>
                <a:gd name="T0" fmla="*/ 0 w 5740"/>
                <a:gd name="T1" fmla="*/ 0 h 1906"/>
                <a:gd name="T2" fmla="*/ 0 w 5740"/>
                <a:gd name="T3" fmla="*/ 1776 h 1906"/>
                <a:gd name="T4" fmla="*/ 5758 w 5740"/>
                <a:gd name="T5" fmla="*/ 1776 h 1906"/>
                <a:gd name="T6" fmla="*/ 5758 w 5740"/>
                <a:gd name="T7" fmla="*/ 0 h 1906"/>
                <a:gd name="T8" fmla="*/ 0 w 5740"/>
                <a:gd name="T9" fmla="*/ 0 h 1906"/>
                <a:gd name="T10" fmla="*/ 0 w 5740"/>
                <a:gd name="T11" fmla="*/ 0 h 190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740" h="1906">
                  <a:moveTo>
                    <a:pt x="0" y="0"/>
                  </a:moveTo>
                  <a:lnTo>
                    <a:pt x="0" y="1906"/>
                  </a:lnTo>
                  <a:lnTo>
                    <a:pt x="5740" y="1906"/>
                  </a:lnTo>
                  <a:lnTo>
                    <a:pt x="5740" y="0"/>
                  </a:lnTo>
                  <a:lnTo>
                    <a:pt x="0" y="0"/>
                  </a:lnTo>
                  <a:close/>
                </a:path>
              </a:pathLst>
            </a:custGeom>
            <a:gradFill rotWithShape="0">
              <a:gsLst>
                <a:gs pos="0">
                  <a:schemeClr val="bg2"/>
                </a:gs>
                <a:gs pos="100000">
                  <a:schemeClr val="bg1"/>
                </a:gs>
              </a:gsLst>
              <a:lin ang="5400000" scaled="1"/>
            </a:gradFill>
            <a:ln w="9525">
              <a:noFill/>
              <a:round/>
              <a:headEnd/>
              <a:tailEnd/>
            </a:ln>
          </p:spPr>
          <p:txBody>
            <a:bodyPr/>
            <a:lstStyle/>
            <a:p>
              <a:endParaRPr lang="en-US"/>
            </a:p>
          </p:txBody>
        </p:sp>
      </p:grpSp>
      <p:sp>
        <p:nvSpPr>
          <p:cNvPr id="46093" name="Rectangle 13"/>
          <p:cNvSpPr>
            <a:spLocks noGrp="1" noRot="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46094" name="Rectangle 14"/>
          <p:cNvSpPr>
            <a:spLocks noGrp="1" noChangeArrowheads="1"/>
          </p:cNvSpPr>
          <p:nvPr>
            <p:ph type="ftr" sz="quarter" idx="3"/>
          </p:nvPr>
        </p:nvSpPr>
        <p:spPr bwMode="auto">
          <a:xfrm>
            <a:off x="3124200" y="6248400"/>
            <a:ext cx="2895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eaLnBrk="1" hangingPunct="1">
              <a:defRPr sz="1200">
                <a:latin typeface="Arial" charset="0"/>
              </a:defRPr>
            </a:lvl1pPr>
          </a:lstStyle>
          <a:p>
            <a:pPr>
              <a:defRPr/>
            </a:pPr>
            <a:endParaRPr lang="en-US"/>
          </a:p>
        </p:txBody>
      </p:sp>
      <p:sp>
        <p:nvSpPr>
          <p:cNvPr id="46095" name="Rectangle 15"/>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Tree>
  </p:cSld>
  <p:clrMap bg1="dk2" tx1="lt1" bg2="dk1" tx2="lt2" accent1="accent1" accent2="accent2" accent3="accent3" accent4="accent4" accent5="accent5" accent6="accent6" hlink="hlink" folHlink="folHlink"/>
  <p:sldLayoutIdLst>
    <p:sldLayoutId id="2147483725" r:id="rId1"/>
    <p:sldLayoutId id="2147483715" r:id="rId2"/>
    <p:sldLayoutId id="2147483716" r:id="rId3"/>
    <p:sldLayoutId id="2147483717" r:id="rId4"/>
    <p:sldLayoutId id="2147483718" r:id="rId5"/>
    <p:sldLayoutId id="2147483719" r:id="rId6"/>
    <p:sldLayoutId id="2147483720" r:id="rId7"/>
    <p:sldLayoutId id="2147483721" r:id="rId8"/>
    <p:sldLayoutId id="2147483722" r:id="rId9"/>
    <p:sldLayoutId id="2147483723" r:id="rId10"/>
    <p:sldLayoutId id="2147483724" r:id="rId11"/>
  </p:sldLayoutIdLst>
  <p:timing>
    <p:tnLst>
      <p:par>
        <p:cTn id="1" dur="indefinite" restart="never" nodeType="tmRoot"/>
      </p:par>
    </p:tnLst>
  </p:timing>
  <p:txStyles>
    <p:titleStyle>
      <a:lvl1pPr algn="ctr" rtl="0" eaLnBrk="1" fontAlgn="base" hangingPunct="1">
        <a:spcBef>
          <a:spcPct val="0"/>
        </a:spcBef>
        <a:spcAft>
          <a:spcPct val="0"/>
        </a:spcAft>
        <a:defRPr sz="4400" b="1">
          <a:solidFill>
            <a:schemeClr val="tx2"/>
          </a:solidFill>
          <a:effectLst>
            <a:outerShdw blurRad="38100" dist="38100" dir="2700000" algn="tl">
              <a:srgbClr val="000000"/>
            </a:outerShdw>
          </a:effectLst>
          <a:latin typeface="+mj-lt"/>
          <a:ea typeface="+mj-ea"/>
          <a:cs typeface="+mj-cs"/>
        </a:defRPr>
      </a:lvl1pPr>
      <a:lvl2pPr algn="ctr" rtl="0" eaLnBrk="1" fontAlgn="base" hangingPunct="1">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2pPr>
      <a:lvl3pPr algn="ctr" rtl="0" eaLnBrk="1" fontAlgn="base" hangingPunct="1">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3pPr>
      <a:lvl4pPr algn="ctr" rtl="0" eaLnBrk="1" fontAlgn="base" hangingPunct="1">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4pPr>
      <a:lvl5pPr algn="ctr" rtl="0" eaLnBrk="1" fontAlgn="base" hangingPunct="1">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5pPr>
      <a:lvl6pPr marL="457200" algn="ctr" rtl="0" eaLnBrk="1" fontAlgn="base" hangingPunct="1">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6pPr>
      <a:lvl7pPr marL="914400" algn="ctr" rtl="0" eaLnBrk="1" fontAlgn="base" hangingPunct="1">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7pPr>
      <a:lvl8pPr marL="1371600" algn="ctr" rtl="0" eaLnBrk="1" fontAlgn="base" hangingPunct="1">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8pPr>
      <a:lvl9pPr marL="1828800" algn="ctr" rtl="0" eaLnBrk="1" fontAlgn="base" hangingPunct="1">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9pPr>
    </p:titleStyle>
    <p:bodyStyle>
      <a:lvl1pPr marL="342900" indent="-342900" algn="l" rtl="0" eaLnBrk="1" fontAlgn="base" hangingPunct="1">
        <a:spcBef>
          <a:spcPct val="20000"/>
        </a:spcBef>
        <a:spcAft>
          <a:spcPct val="0"/>
        </a:spcAft>
        <a:buClr>
          <a:schemeClr val="hlink"/>
        </a:buClr>
        <a:buSzPct val="70000"/>
        <a:buFont typeface="Wingdings" pitchFamily="2" charset="2"/>
        <a:buChar char="n"/>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1" fontAlgn="base" hangingPunct="1">
        <a:spcBef>
          <a:spcPct val="20000"/>
        </a:spcBef>
        <a:spcAft>
          <a:spcPct val="0"/>
        </a:spcAft>
        <a:buClr>
          <a:schemeClr val="accent2"/>
        </a:buClr>
        <a:buSzPct val="70000"/>
        <a:buFont typeface="Wingdings" pitchFamily="2" charset="2"/>
        <a:buChar char="n"/>
        <a:defRPr sz="2800">
          <a:solidFill>
            <a:schemeClr val="tx1"/>
          </a:solidFill>
          <a:effectLst>
            <a:outerShdw blurRad="38100" dist="38100" dir="2700000" algn="tl">
              <a:srgbClr val="000000"/>
            </a:outerShdw>
          </a:effectLst>
          <a:latin typeface="+mn-lt"/>
        </a:defRPr>
      </a:lvl2pPr>
      <a:lvl3pPr marL="1143000" indent="-228600" algn="l" rtl="0" eaLnBrk="1" fontAlgn="base" hangingPunct="1">
        <a:spcBef>
          <a:spcPct val="20000"/>
        </a:spcBef>
        <a:spcAft>
          <a:spcPct val="0"/>
        </a:spcAft>
        <a:buClr>
          <a:schemeClr val="tx2"/>
        </a:buClr>
        <a:buSzPct val="70000"/>
        <a:buFont typeface="Wingdings" pitchFamily="2" charset="2"/>
        <a:buChar char="n"/>
        <a:defRPr sz="2400">
          <a:solidFill>
            <a:schemeClr val="tx1"/>
          </a:solidFill>
          <a:effectLst>
            <a:outerShdw blurRad="38100" dist="38100" dir="2700000" algn="tl">
              <a:srgbClr val="000000"/>
            </a:outerShdw>
          </a:effectLst>
          <a:latin typeface="+mn-lt"/>
        </a:defRPr>
      </a:lvl3pPr>
      <a:lvl4pPr marL="1600200" indent="-228600" algn="l" rtl="0" eaLnBrk="1" fontAlgn="base" hangingPunct="1">
        <a:spcBef>
          <a:spcPct val="20000"/>
        </a:spcBef>
        <a:spcAft>
          <a:spcPct val="0"/>
        </a:spcAft>
        <a:buClr>
          <a:schemeClr val="accent2"/>
        </a:buClr>
        <a:buSzPct val="70000"/>
        <a:buFont typeface="Wingdings" pitchFamily="2" charset="2"/>
        <a:buChar char="n"/>
        <a:defRPr sz="2000">
          <a:solidFill>
            <a:schemeClr val="tx1"/>
          </a:solidFill>
          <a:effectLst>
            <a:outerShdw blurRad="38100" dist="38100" dir="2700000" algn="tl">
              <a:srgbClr val="000000"/>
            </a:outerShdw>
          </a:effectLst>
          <a:latin typeface="+mn-lt"/>
        </a:defRPr>
      </a:lvl4pPr>
      <a:lvl5pPr marL="2057400" indent="-228600" algn="l" rtl="0" eaLnBrk="1" fontAlgn="base" hangingPunct="1">
        <a:spcBef>
          <a:spcPct val="20000"/>
        </a:spcBef>
        <a:spcAft>
          <a:spcPct val="0"/>
        </a:spcAft>
        <a:buClr>
          <a:schemeClr val="hlink"/>
        </a:buClr>
        <a:buSzPct val="70000"/>
        <a:buFont typeface="Wingdings" pitchFamily="2" charset="2"/>
        <a:buChar char="n"/>
        <a:defRPr sz="2000">
          <a:solidFill>
            <a:schemeClr val="tx1"/>
          </a:solidFill>
          <a:effectLst>
            <a:outerShdw blurRad="38100" dist="38100" dir="2700000" algn="tl">
              <a:srgbClr val="000000"/>
            </a:outerShdw>
          </a:effectLst>
          <a:latin typeface="+mn-lt"/>
        </a:defRPr>
      </a:lvl5pPr>
      <a:lvl6pPr marL="2514600" indent="-228600" algn="l" rtl="0" eaLnBrk="1" fontAlgn="base" hangingPunct="1">
        <a:spcBef>
          <a:spcPct val="20000"/>
        </a:spcBef>
        <a:spcAft>
          <a:spcPct val="0"/>
        </a:spcAft>
        <a:buClr>
          <a:schemeClr val="hlink"/>
        </a:buClr>
        <a:buSzPct val="70000"/>
        <a:buFont typeface="Wingdings" pitchFamily="2" charset="2"/>
        <a:buChar char="n"/>
        <a:defRPr sz="2000">
          <a:solidFill>
            <a:schemeClr val="tx1"/>
          </a:solidFill>
          <a:effectLst>
            <a:outerShdw blurRad="38100" dist="38100" dir="2700000" algn="tl">
              <a:srgbClr val="000000"/>
            </a:outerShdw>
          </a:effectLst>
          <a:latin typeface="+mn-lt"/>
        </a:defRPr>
      </a:lvl6pPr>
      <a:lvl7pPr marL="2971800" indent="-228600" algn="l" rtl="0" eaLnBrk="1" fontAlgn="base" hangingPunct="1">
        <a:spcBef>
          <a:spcPct val="20000"/>
        </a:spcBef>
        <a:spcAft>
          <a:spcPct val="0"/>
        </a:spcAft>
        <a:buClr>
          <a:schemeClr val="hlink"/>
        </a:buClr>
        <a:buSzPct val="70000"/>
        <a:buFont typeface="Wingdings" pitchFamily="2" charset="2"/>
        <a:buChar char="n"/>
        <a:defRPr sz="2000">
          <a:solidFill>
            <a:schemeClr val="tx1"/>
          </a:solidFill>
          <a:effectLst>
            <a:outerShdw blurRad="38100" dist="38100" dir="2700000" algn="tl">
              <a:srgbClr val="000000"/>
            </a:outerShdw>
          </a:effectLst>
          <a:latin typeface="+mn-lt"/>
        </a:defRPr>
      </a:lvl7pPr>
      <a:lvl8pPr marL="3429000" indent="-228600" algn="l" rtl="0" eaLnBrk="1" fontAlgn="base" hangingPunct="1">
        <a:spcBef>
          <a:spcPct val="20000"/>
        </a:spcBef>
        <a:spcAft>
          <a:spcPct val="0"/>
        </a:spcAft>
        <a:buClr>
          <a:schemeClr val="hlink"/>
        </a:buClr>
        <a:buSzPct val="70000"/>
        <a:buFont typeface="Wingdings" pitchFamily="2" charset="2"/>
        <a:buChar char="n"/>
        <a:defRPr sz="2000">
          <a:solidFill>
            <a:schemeClr val="tx1"/>
          </a:solidFill>
          <a:effectLst>
            <a:outerShdw blurRad="38100" dist="38100" dir="2700000" algn="tl">
              <a:srgbClr val="000000"/>
            </a:outerShdw>
          </a:effectLst>
          <a:latin typeface="+mn-lt"/>
        </a:defRPr>
      </a:lvl8pPr>
      <a:lvl9pPr marL="3886200" indent="-228600" algn="l" rtl="0" eaLnBrk="1" fontAlgn="base" hangingPunct="1">
        <a:spcBef>
          <a:spcPct val="20000"/>
        </a:spcBef>
        <a:spcAft>
          <a:spcPct val="0"/>
        </a:spcAft>
        <a:buClr>
          <a:schemeClr val="hlink"/>
        </a:buClr>
        <a:buSzPct val="70000"/>
        <a:buFont typeface="Wingdings" pitchFamily="2" charset="2"/>
        <a:buChar char="n"/>
        <a:defRPr sz="2000">
          <a:solidFill>
            <a:schemeClr val="tx1"/>
          </a:solidFill>
          <a:effectLst>
            <a:outerShdw blurRad="38100" dist="38100" dir="2700000" algn="tl">
              <a:srgbClr val="000000"/>
            </a:outerShdw>
          </a:effectLst>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www.bankofcanada.ca/about/" TargetMode="External"/><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1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www.imf.org/external/index.htm" TargetMode="External"/><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hyperlink" Target="http://www.worldbank.org/" TargetMode="External"/></Relationships>
</file>

<file path=ppt/slides/_rels/slide1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hyperlink" Target="http://www.witiger.com/internationalbusiness/countryinfo.htm" TargetMode="External"/><Relationship Id="rId2" Type="http://schemas.openxmlformats.org/officeDocument/2006/relationships/notesSlide" Target="../notesSlides/notesSlide29.xm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30.xml.rels><?xml version="1.0" encoding="UTF-8" standalone="yes"?>
<Relationships xmlns="http://schemas.openxmlformats.org/package/2006/relationships"><Relationship Id="rId3" Type="http://schemas.openxmlformats.org/officeDocument/2006/relationships/hyperlink" Target="http://www.witiger.com/internationalbusiness/countryinfo.htm" TargetMode="External"/><Relationship Id="rId2" Type="http://schemas.openxmlformats.org/officeDocument/2006/relationships/notesSlide" Target="../notesSlides/notesSlide30.xm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686154" y="1646727"/>
            <a:ext cx="7771694" cy="1470879"/>
          </a:xfrm>
        </p:spPr>
        <p:txBody>
          <a:bodyPr/>
          <a:lstStyle/>
          <a:p>
            <a:r>
              <a:rPr lang="en-US" sz="4000" dirty="0" smtClean="0">
                <a:solidFill>
                  <a:srgbClr val="FFC000"/>
                </a:solidFill>
              </a:rPr>
              <a:t>Fundamentals of International Business</a:t>
            </a:r>
            <a:endParaRPr lang="en-CA" sz="4000" dirty="0">
              <a:solidFill>
                <a:srgbClr val="FFC000"/>
              </a:solidFill>
            </a:endParaRPr>
          </a:p>
        </p:txBody>
      </p:sp>
      <p:sp>
        <p:nvSpPr>
          <p:cNvPr id="2051" name="Rectangle 5"/>
          <p:cNvSpPr>
            <a:spLocks noGrp="1" noChangeArrowheads="1"/>
          </p:cNvSpPr>
          <p:nvPr>
            <p:ph type="subTitle" idx="1"/>
          </p:nvPr>
        </p:nvSpPr>
        <p:spPr>
          <a:xfrm>
            <a:off x="571472" y="3886200"/>
            <a:ext cx="8001056" cy="1752600"/>
          </a:xfrm>
        </p:spPr>
        <p:txBody>
          <a:bodyPr/>
          <a:lstStyle/>
          <a:p>
            <a:r>
              <a:rPr lang="en-CA" dirty="0" smtClean="0"/>
              <a:t>The Foreign Exchange Environment; The Global Monetary System; Global Strategy</a:t>
            </a:r>
            <a:endParaRPr lang="en-CA" dirty="0"/>
          </a:p>
        </p:txBody>
      </p:sp>
    </p:spTree>
  </p:cSld>
  <p:clrMapOvr>
    <a:masterClrMapping/>
  </p:clrMapOvr>
  <p:transition advClick="0"/>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a:xfrm>
            <a:off x="457200" y="274638"/>
            <a:ext cx="8229600" cy="725487"/>
          </a:xfrm>
        </p:spPr>
        <p:txBody>
          <a:bodyPr/>
          <a:lstStyle/>
          <a:p>
            <a:pPr eaLnBrk="1" hangingPunct="1"/>
            <a:r>
              <a:rPr lang="en-US" sz="3600" dirty="0" smtClean="0">
                <a:solidFill>
                  <a:srgbClr val="FFC000"/>
                </a:solidFill>
              </a:rPr>
              <a:t>Definitions</a:t>
            </a:r>
          </a:p>
        </p:txBody>
      </p:sp>
      <p:sp>
        <p:nvSpPr>
          <p:cNvPr id="3" name="Content Placeholder 2"/>
          <p:cNvSpPr>
            <a:spLocks noGrp="1"/>
          </p:cNvSpPr>
          <p:nvPr>
            <p:ph idx="1"/>
          </p:nvPr>
        </p:nvSpPr>
        <p:spPr>
          <a:xfrm>
            <a:off x="428596" y="1268413"/>
            <a:ext cx="8072494" cy="4824412"/>
          </a:xfrm>
        </p:spPr>
        <p:txBody>
          <a:bodyPr rtlCol="0">
            <a:normAutofit/>
          </a:bodyPr>
          <a:lstStyle/>
          <a:p>
            <a:pPr fontAlgn="auto">
              <a:spcAft>
                <a:spcPts val="0"/>
              </a:spcAft>
              <a:defRPr/>
            </a:pPr>
            <a:r>
              <a:rPr lang="en-US" dirty="0" smtClean="0"/>
              <a:t>	Foreign Exchange</a:t>
            </a:r>
            <a:endParaRPr lang="en-US" b="0" dirty="0" smtClean="0"/>
          </a:p>
          <a:p>
            <a:pPr fontAlgn="auto">
              <a:spcAft>
                <a:spcPts val="0"/>
              </a:spcAft>
              <a:defRPr/>
            </a:pPr>
            <a:r>
              <a:rPr lang="en-US" dirty="0" smtClean="0"/>
              <a:t>	Exchange Rate</a:t>
            </a:r>
          </a:p>
          <a:p>
            <a:pPr fontAlgn="auto">
              <a:spcAft>
                <a:spcPts val="0"/>
              </a:spcAft>
              <a:defRPr/>
            </a:pPr>
            <a:r>
              <a:rPr lang="en-US" dirty="0" smtClean="0"/>
              <a:t>	Foreign Exchange Risk</a:t>
            </a:r>
            <a:endParaRPr lang="en-US" b="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a:xfrm>
            <a:off x="457200" y="274638"/>
            <a:ext cx="8229600" cy="1011237"/>
          </a:xfrm>
        </p:spPr>
        <p:txBody>
          <a:bodyPr/>
          <a:lstStyle/>
          <a:p>
            <a:pPr eaLnBrk="1" hangingPunct="1"/>
            <a:r>
              <a:rPr lang="en-US" sz="3600" dirty="0" smtClean="0">
                <a:solidFill>
                  <a:srgbClr val="FFC000"/>
                </a:solidFill>
              </a:rPr>
              <a:t>Functions of the Foreign Exchange </a:t>
            </a:r>
            <a:br>
              <a:rPr lang="en-US" sz="3600" dirty="0" smtClean="0">
                <a:solidFill>
                  <a:srgbClr val="FFC000"/>
                </a:solidFill>
              </a:rPr>
            </a:br>
            <a:r>
              <a:rPr lang="en-US" sz="3600" dirty="0" smtClean="0">
                <a:solidFill>
                  <a:srgbClr val="FFC000"/>
                </a:solidFill>
              </a:rPr>
              <a:t>Market (1)</a:t>
            </a:r>
          </a:p>
        </p:txBody>
      </p:sp>
      <p:sp>
        <p:nvSpPr>
          <p:cNvPr id="17411" name="Content Placeholder 2"/>
          <p:cNvSpPr>
            <a:spLocks noGrp="1"/>
          </p:cNvSpPr>
          <p:nvPr>
            <p:ph idx="1"/>
          </p:nvPr>
        </p:nvSpPr>
        <p:spPr>
          <a:xfrm>
            <a:off x="179388" y="1857375"/>
            <a:ext cx="7964512" cy="4143375"/>
          </a:xfrm>
        </p:spPr>
        <p:txBody>
          <a:bodyPr/>
          <a:lstStyle/>
          <a:p>
            <a:pPr marL="609600" indent="-609600" eaLnBrk="1" hangingPunct="1">
              <a:buFont typeface="Arial" charset="0"/>
              <a:buNone/>
            </a:pPr>
            <a:r>
              <a:rPr lang="en-US" sz="3000" dirty="0" smtClean="0"/>
              <a:t>The foreign exchange market has two main functions:</a:t>
            </a:r>
          </a:p>
          <a:p>
            <a:pPr marL="933450" lvl="1" indent="-533400" eaLnBrk="1" hangingPunct="1">
              <a:buClr>
                <a:schemeClr val="tx1"/>
              </a:buClr>
              <a:buSzTx/>
              <a:buFont typeface="Calibri" pitchFamily="34" charset="0"/>
              <a:buAutoNum type="arabicPeriod"/>
            </a:pPr>
            <a:r>
              <a:rPr lang="en-US" sz="2600" dirty="0" smtClean="0"/>
              <a:t>To convert the currency of one country into the currency of another.</a:t>
            </a:r>
          </a:p>
          <a:p>
            <a:pPr marL="933450" lvl="1" indent="-533400" eaLnBrk="1" hangingPunct="1">
              <a:buClr>
                <a:schemeClr val="tx1"/>
              </a:buClr>
              <a:buSzTx/>
              <a:buFont typeface="Calibri" pitchFamily="34" charset="0"/>
              <a:buAutoNum type="arabicPeriod"/>
            </a:pPr>
            <a:r>
              <a:rPr lang="en-US" sz="2600" dirty="0" smtClean="0"/>
              <a:t>To provide some insurance against foreign exchange risk.</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p:nvPr>
        </p:nvSpPr>
        <p:spPr>
          <a:xfrm>
            <a:off x="457200" y="274638"/>
            <a:ext cx="8229600" cy="1011237"/>
          </a:xfrm>
        </p:spPr>
        <p:txBody>
          <a:bodyPr/>
          <a:lstStyle/>
          <a:p>
            <a:pPr eaLnBrk="1" hangingPunct="1"/>
            <a:r>
              <a:rPr lang="en-US" sz="3600" dirty="0" smtClean="0">
                <a:solidFill>
                  <a:srgbClr val="FFC000"/>
                </a:solidFill>
              </a:rPr>
              <a:t>Functions of the Foreign Exchange </a:t>
            </a:r>
            <a:br>
              <a:rPr lang="en-US" sz="3600" dirty="0" smtClean="0">
                <a:solidFill>
                  <a:srgbClr val="FFC000"/>
                </a:solidFill>
              </a:rPr>
            </a:br>
            <a:r>
              <a:rPr lang="en-US" sz="3600" dirty="0" smtClean="0">
                <a:solidFill>
                  <a:srgbClr val="FFC000"/>
                </a:solidFill>
              </a:rPr>
              <a:t>Market (2)</a:t>
            </a:r>
          </a:p>
        </p:txBody>
      </p:sp>
      <p:sp>
        <p:nvSpPr>
          <p:cNvPr id="17411" name="Content Placeholder 2"/>
          <p:cNvSpPr>
            <a:spLocks noGrp="1"/>
          </p:cNvSpPr>
          <p:nvPr>
            <p:ph idx="1"/>
          </p:nvPr>
        </p:nvSpPr>
        <p:spPr>
          <a:xfrm>
            <a:off x="457200" y="1428750"/>
            <a:ext cx="7186613" cy="4929188"/>
          </a:xfrm>
        </p:spPr>
        <p:txBody>
          <a:bodyPr/>
          <a:lstStyle/>
          <a:p>
            <a:pPr marL="609600" indent="-609600" eaLnBrk="1" hangingPunct="1">
              <a:lnSpc>
                <a:spcPct val="90000"/>
              </a:lnSpc>
              <a:buFont typeface="Arial" charset="0"/>
              <a:buNone/>
            </a:pPr>
            <a:r>
              <a:rPr lang="en-US" sz="2800" dirty="0" smtClean="0"/>
              <a:t>International businesses have four main uses of foreign exchange markets:</a:t>
            </a:r>
          </a:p>
          <a:p>
            <a:pPr marL="933450" lvl="1" indent="-533400" eaLnBrk="1" hangingPunct="1">
              <a:lnSpc>
                <a:spcPct val="90000"/>
              </a:lnSpc>
              <a:buClr>
                <a:schemeClr val="tx1"/>
              </a:buClr>
              <a:buSzTx/>
              <a:buFont typeface="Calibri" pitchFamily="34" charset="0"/>
              <a:buAutoNum type="arabicPeriod"/>
            </a:pPr>
            <a:r>
              <a:rPr lang="en-US" dirty="0" smtClean="0"/>
              <a:t>The income a company receives for exports, investments, and licensing agreements abroad;</a:t>
            </a:r>
          </a:p>
          <a:p>
            <a:pPr marL="933450" lvl="1" indent="-533400" eaLnBrk="1" hangingPunct="1">
              <a:lnSpc>
                <a:spcPct val="90000"/>
              </a:lnSpc>
              <a:buClr>
                <a:schemeClr val="tx1"/>
              </a:buClr>
              <a:buSzTx/>
              <a:buFont typeface="Calibri" pitchFamily="34" charset="0"/>
              <a:buAutoNum type="arabicPeriod"/>
            </a:pPr>
            <a:r>
              <a:rPr lang="en-US" dirty="0" smtClean="0"/>
              <a:t>Payments for products or services coming from abroad;</a:t>
            </a:r>
          </a:p>
          <a:p>
            <a:pPr marL="933450" lvl="1" indent="-533400" eaLnBrk="1" hangingPunct="1">
              <a:lnSpc>
                <a:spcPct val="90000"/>
              </a:lnSpc>
              <a:buClr>
                <a:schemeClr val="tx1"/>
              </a:buClr>
              <a:buSzTx/>
              <a:buFont typeface="Calibri" pitchFamily="34" charset="0"/>
              <a:buAutoNum type="arabicPeriod"/>
            </a:pPr>
            <a:r>
              <a:rPr lang="en-US" dirty="0" smtClean="0"/>
              <a:t>Short/long-term investments in foreign markets;</a:t>
            </a:r>
          </a:p>
          <a:p>
            <a:pPr marL="933450" lvl="1" indent="-533400" eaLnBrk="1" hangingPunct="1">
              <a:lnSpc>
                <a:spcPct val="90000"/>
              </a:lnSpc>
              <a:buClr>
                <a:schemeClr val="tx1"/>
              </a:buClr>
              <a:buSzTx/>
              <a:buFont typeface="Calibri" pitchFamily="34" charset="0"/>
              <a:buAutoNum type="arabicPeriod"/>
            </a:pPr>
            <a:r>
              <a:rPr lang="en-US" dirty="0" smtClean="0"/>
              <a:t>Currency speculation.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741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7411">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7411">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7411">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7411">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1"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p:cNvSpPr>
            <a:spLocks noGrp="1"/>
          </p:cNvSpPr>
          <p:nvPr>
            <p:ph type="title"/>
          </p:nvPr>
        </p:nvSpPr>
        <p:spPr>
          <a:xfrm>
            <a:off x="457200" y="274638"/>
            <a:ext cx="8229600" cy="939800"/>
          </a:xfrm>
        </p:spPr>
        <p:txBody>
          <a:bodyPr/>
          <a:lstStyle/>
          <a:p>
            <a:pPr eaLnBrk="1" hangingPunct="1"/>
            <a:r>
              <a:rPr lang="en-US" sz="3600" dirty="0" smtClean="0">
                <a:solidFill>
                  <a:srgbClr val="FFC000"/>
                </a:solidFill>
              </a:rPr>
              <a:t>Insuring Against Foreign Exchange Risk</a:t>
            </a:r>
          </a:p>
        </p:txBody>
      </p:sp>
      <p:sp>
        <p:nvSpPr>
          <p:cNvPr id="20483" name="Content Placeholder 2"/>
          <p:cNvSpPr>
            <a:spLocks noGrp="1"/>
          </p:cNvSpPr>
          <p:nvPr>
            <p:ph idx="1"/>
          </p:nvPr>
        </p:nvSpPr>
        <p:spPr>
          <a:xfrm>
            <a:off x="3857625" y="2000250"/>
            <a:ext cx="4929188" cy="3571875"/>
          </a:xfrm>
        </p:spPr>
        <p:txBody>
          <a:bodyPr/>
          <a:lstStyle/>
          <a:p>
            <a:pPr marL="627063" indent="-627063" eaLnBrk="1" hangingPunct="1">
              <a:buClr>
                <a:srgbClr val="FF5050"/>
              </a:buClr>
              <a:buSzPct val="105000"/>
              <a:buFont typeface="Calibri" pitchFamily="34" charset="0"/>
              <a:buAutoNum type="arabicPeriod"/>
            </a:pPr>
            <a:r>
              <a:rPr lang="en-US" b="0" smtClean="0"/>
              <a:t>Spot exchange rates</a:t>
            </a:r>
          </a:p>
          <a:p>
            <a:pPr marL="627063" indent="-627063" eaLnBrk="1" hangingPunct="1">
              <a:buClr>
                <a:srgbClr val="FF5050"/>
              </a:buClr>
              <a:buSzPct val="105000"/>
              <a:buFont typeface="Calibri" pitchFamily="34" charset="0"/>
              <a:buAutoNum type="arabicPeriod"/>
            </a:pPr>
            <a:r>
              <a:rPr lang="en-US" b="0" smtClean="0"/>
              <a:t>Forward exchange rates</a:t>
            </a:r>
          </a:p>
          <a:p>
            <a:pPr marL="627063" indent="-627063" eaLnBrk="1" hangingPunct="1">
              <a:buClr>
                <a:srgbClr val="FF5050"/>
              </a:buClr>
              <a:buSzPct val="105000"/>
              <a:buFont typeface="Calibri" pitchFamily="34" charset="0"/>
              <a:buAutoNum type="arabicPeriod"/>
            </a:pPr>
            <a:r>
              <a:rPr lang="en-US" b="0" smtClean="0"/>
              <a:t>Currency swaps</a:t>
            </a:r>
          </a:p>
        </p:txBody>
      </p:sp>
      <p:pic>
        <p:nvPicPr>
          <p:cNvPr id="20484" name="Picture 2"/>
          <p:cNvPicPr>
            <a:picLocks noChangeAspect="1" noChangeArrowheads="1"/>
          </p:cNvPicPr>
          <p:nvPr/>
        </p:nvPicPr>
        <p:blipFill>
          <a:blip r:embed="rId3"/>
          <a:srcRect/>
          <a:stretch>
            <a:fillRect/>
          </a:stretch>
        </p:blipFill>
        <p:spPr bwMode="auto">
          <a:xfrm>
            <a:off x="642938" y="2143125"/>
            <a:ext cx="3074987" cy="28575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p:cNvSpPr>
            <a:spLocks noGrp="1"/>
          </p:cNvSpPr>
          <p:nvPr>
            <p:ph type="title"/>
          </p:nvPr>
        </p:nvSpPr>
        <p:spPr>
          <a:xfrm>
            <a:off x="457200" y="274638"/>
            <a:ext cx="8229600" cy="1011237"/>
          </a:xfrm>
        </p:spPr>
        <p:txBody>
          <a:bodyPr/>
          <a:lstStyle/>
          <a:p>
            <a:pPr eaLnBrk="1" hangingPunct="1"/>
            <a:r>
              <a:rPr lang="en-US" sz="4000" dirty="0" smtClean="0">
                <a:solidFill>
                  <a:srgbClr val="FFC000"/>
                </a:solidFill>
              </a:rPr>
              <a:t>Prices and Exchange Rates</a:t>
            </a:r>
          </a:p>
        </p:txBody>
      </p:sp>
      <p:sp>
        <p:nvSpPr>
          <p:cNvPr id="26627" name="Content Placeholder 2"/>
          <p:cNvSpPr>
            <a:spLocks noGrp="1"/>
          </p:cNvSpPr>
          <p:nvPr>
            <p:ph idx="1"/>
          </p:nvPr>
        </p:nvSpPr>
        <p:spPr>
          <a:xfrm>
            <a:off x="714375" y="2143125"/>
            <a:ext cx="4286250" cy="3357563"/>
          </a:xfrm>
        </p:spPr>
        <p:txBody>
          <a:bodyPr/>
          <a:lstStyle/>
          <a:p>
            <a:pPr marL="514350" indent="-514350" eaLnBrk="1" hangingPunct="1">
              <a:buClr>
                <a:srgbClr val="F57E1B"/>
              </a:buClr>
              <a:buSzPct val="105000"/>
              <a:buFont typeface="Calibri" pitchFamily="34" charset="0"/>
              <a:buAutoNum type="arabicPeriod"/>
            </a:pPr>
            <a:r>
              <a:rPr lang="en-US" smtClean="0"/>
              <a:t>The Law of One Price</a:t>
            </a:r>
          </a:p>
          <a:p>
            <a:pPr marL="514350" indent="-514350" eaLnBrk="1" hangingPunct="1">
              <a:buClr>
                <a:srgbClr val="F57E1B"/>
              </a:buClr>
              <a:buSzPct val="105000"/>
              <a:buFont typeface="Calibri" pitchFamily="34" charset="0"/>
              <a:buAutoNum type="arabicPeriod"/>
            </a:pPr>
            <a:r>
              <a:rPr lang="en-US" smtClean="0"/>
              <a:t>Purchasing Power Parity (PPP)</a:t>
            </a:r>
          </a:p>
          <a:p>
            <a:pPr marL="514350" indent="-514350" eaLnBrk="1" hangingPunct="1">
              <a:buClr>
                <a:srgbClr val="F57E1B"/>
              </a:buClr>
              <a:buSzPct val="105000"/>
              <a:buFont typeface="Calibri" pitchFamily="34" charset="0"/>
              <a:buAutoNum type="arabicPeriod"/>
            </a:pPr>
            <a:r>
              <a:rPr lang="en-US" smtClean="0"/>
              <a:t>Money supply and price inflation</a:t>
            </a:r>
          </a:p>
        </p:txBody>
      </p:sp>
      <p:pic>
        <p:nvPicPr>
          <p:cNvPr id="26628" name="Picture 2"/>
          <p:cNvPicPr>
            <a:picLocks noChangeAspect="1" noChangeArrowheads="1"/>
          </p:cNvPicPr>
          <p:nvPr/>
        </p:nvPicPr>
        <p:blipFill>
          <a:blip r:embed="rId3"/>
          <a:srcRect/>
          <a:stretch>
            <a:fillRect/>
          </a:stretch>
        </p:blipFill>
        <p:spPr bwMode="auto">
          <a:xfrm>
            <a:off x="5286375" y="1571612"/>
            <a:ext cx="2928938" cy="5054613"/>
          </a:xfrm>
          <a:prstGeom prst="rect">
            <a:avLst/>
          </a:prstGeom>
          <a:noFill/>
          <a:ln w="9525">
            <a:noFill/>
            <a:miter lim="800000"/>
            <a:headEnd/>
            <a:tailEnd/>
          </a:ln>
        </p:spPr>
      </p:pic>
      <p:sp>
        <p:nvSpPr>
          <p:cNvPr id="7" name="Right Arrow 6"/>
          <p:cNvSpPr/>
          <p:nvPr/>
        </p:nvSpPr>
        <p:spPr>
          <a:xfrm>
            <a:off x="5143500" y="1571625"/>
            <a:ext cx="214313" cy="142875"/>
          </a:xfrm>
          <a:prstGeom prst="rightArrow">
            <a:avLst/>
          </a:prstGeom>
          <a:solidFill>
            <a:srgbClr val="F57E1B"/>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cxnSp>
        <p:nvCxnSpPr>
          <p:cNvPr id="10" name="Straight Connector 9"/>
          <p:cNvCxnSpPr/>
          <p:nvPr/>
        </p:nvCxnSpPr>
        <p:spPr>
          <a:xfrm>
            <a:off x="5357813" y="1714500"/>
            <a:ext cx="2786062" cy="1588"/>
          </a:xfrm>
          <a:prstGeom prst="line">
            <a:avLst/>
          </a:prstGeom>
          <a:ln>
            <a:solidFill>
              <a:schemeClr val="accent6">
                <a:lumMod val="7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p:cNvSpPr>
            <a:spLocks noGrp="1"/>
          </p:cNvSpPr>
          <p:nvPr>
            <p:ph type="title"/>
          </p:nvPr>
        </p:nvSpPr>
        <p:spPr>
          <a:xfrm>
            <a:off x="457200" y="274638"/>
            <a:ext cx="8229600" cy="725487"/>
          </a:xfrm>
        </p:spPr>
        <p:txBody>
          <a:bodyPr/>
          <a:lstStyle/>
          <a:p>
            <a:pPr eaLnBrk="1" hangingPunct="1"/>
            <a:r>
              <a:rPr lang="en-US" altLang="en-US" sz="4000" dirty="0" smtClean="0">
                <a:solidFill>
                  <a:srgbClr val="FFC000"/>
                </a:solidFill>
              </a:rPr>
              <a:t>Exchange Rate Forecasting</a:t>
            </a:r>
          </a:p>
        </p:txBody>
      </p:sp>
      <p:sp>
        <p:nvSpPr>
          <p:cNvPr id="3" name="Content Placeholder 2"/>
          <p:cNvSpPr>
            <a:spLocks noGrp="1"/>
          </p:cNvSpPr>
          <p:nvPr>
            <p:ph idx="1"/>
          </p:nvPr>
        </p:nvSpPr>
        <p:spPr>
          <a:xfrm>
            <a:off x="457200" y="1571625"/>
            <a:ext cx="8229600" cy="4786313"/>
          </a:xfrm>
        </p:spPr>
        <p:txBody>
          <a:bodyPr/>
          <a:lstStyle/>
          <a:p>
            <a:pPr eaLnBrk="1" hangingPunct="1"/>
            <a:r>
              <a:rPr lang="en-US" altLang="en-US" smtClean="0"/>
              <a:t>The Efficient Market School </a:t>
            </a:r>
          </a:p>
          <a:p>
            <a:pPr lvl="1" eaLnBrk="1" hangingPunct="1"/>
            <a:r>
              <a:rPr lang="en-US" altLang="en-US" smtClean="0"/>
              <a:t>Prices reflect all available public information</a:t>
            </a:r>
          </a:p>
          <a:p>
            <a:pPr eaLnBrk="1" hangingPunct="1"/>
            <a:r>
              <a:rPr lang="en-US" altLang="en-US" smtClean="0"/>
              <a:t>The Inefficient Market School</a:t>
            </a:r>
          </a:p>
          <a:p>
            <a:pPr lvl="1" eaLnBrk="1" hangingPunct="1"/>
            <a:r>
              <a:rPr lang="en-US" altLang="en-US" smtClean="0"/>
              <a:t>Forward exchange rates will not be the best possible predictors of future spot exchange rates</a:t>
            </a:r>
          </a:p>
          <a:p>
            <a:pPr eaLnBrk="1" hangingPunct="1">
              <a:buFont typeface="Arial" charset="0"/>
              <a:buNone/>
            </a:pPr>
            <a:endParaRPr lang="en-US" altLang="en-US" smtClean="0"/>
          </a:p>
        </p:txBody>
      </p:sp>
    </p:spTree>
    <p:extLst>
      <p:ext uri="{BB962C8B-B14F-4D97-AF65-F5344CB8AC3E}">
        <p14:creationId xmlns:p14="http://schemas.microsoft.com/office/powerpoint/2010/main" xmlns="" val="185595774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p:cNvSpPr>
            <a:spLocks noGrp="1"/>
          </p:cNvSpPr>
          <p:nvPr>
            <p:ph type="title"/>
          </p:nvPr>
        </p:nvSpPr>
        <p:spPr>
          <a:xfrm>
            <a:off x="457200" y="274638"/>
            <a:ext cx="8229600" cy="725487"/>
          </a:xfrm>
        </p:spPr>
        <p:txBody>
          <a:bodyPr/>
          <a:lstStyle/>
          <a:p>
            <a:pPr eaLnBrk="1" hangingPunct="1"/>
            <a:r>
              <a:rPr lang="en-US" altLang="en-US" sz="4000" dirty="0" smtClean="0">
                <a:solidFill>
                  <a:srgbClr val="FFC000"/>
                </a:solidFill>
              </a:rPr>
              <a:t>Currency Convertibility</a:t>
            </a:r>
          </a:p>
        </p:txBody>
      </p:sp>
      <p:sp>
        <p:nvSpPr>
          <p:cNvPr id="21507" name="Content Placeholder 2"/>
          <p:cNvSpPr>
            <a:spLocks noGrp="1"/>
          </p:cNvSpPr>
          <p:nvPr>
            <p:ph idx="1"/>
          </p:nvPr>
        </p:nvSpPr>
        <p:spPr>
          <a:xfrm>
            <a:off x="467544" y="1556792"/>
            <a:ext cx="8229600" cy="4525963"/>
          </a:xfrm>
        </p:spPr>
        <p:txBody>
          <a:bodyPr/>
          <a:lstStyle/>
          <a:p>
            <a:pPr eaLnBrk="1" hangingPunct="1">
              <a:lnSpc>
                <a:spcPct val="80000"/>
              </a:lnSpc>
            </a:pPr>
            <a:r>
              <a:rPr lang="en-US" altLang="en-US" sz="2400" dirty="0" smtClean="0"/>
              <a:t>Free Convertible Currency</a:t>
            </a:r>
          </a:p>
          <a:p>
            <a:pPr eaLnBrk="1" hangingPunct="1">
              <a:lnSpc>
                <a:spcPct val="80000"/>
              </a:lnSpc>
            </a:pPr>
            <a:r>
              <a:rPr lang="en-US" altLang="en-US" sz="2400" dirty="0" smtClean="0"/>
              <a:t>Nonconvertible Currency</a:t>
            </a:r>
          </a:p>
          <a:p>
            <a:pPr eaLnBrk="1" hangingPunct="1">
              <a:lnSpc>
                <a:spcPct val="80000"/>
              </a:lnSpc>
            </a:pPr>
            <a:r>
              <a:rPr lang="en-US" altLang="en-US" sz="2400" dirty="0" smtClean="0"/>
              <a:t>Externally Convertible Currency</a:t>
            </a:r>
            <a:endParaRPr lang="en-US" altLang="en-US" sz="3000" dirty="0" smtClean="0"/>
          </a:p>
        </p:txBody>
      </p:sp>
    </p:spTree>
    <p:extLst>
      <p:ext uri="{BB962C8B-B14F-4D97-AF65-F5344CB8AC3E}">
        <p14:creationId xmlns:p14="http://schemas.microsoft.com/office/powerpoint/2010/main" xmlns="" val="145696752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150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150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1507">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7"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395536" y="2204864"/>
            <a:ext cx="8229600" cy="1143000"/>
          </a:xfrm>
        </p:spPr>
        <p:txBody>
          <a:bodyPr/>
          <a:lstStyle/>
          <a:p>
            <a:r>
              <a:rPr lang="en-US" altLang="en-US" sz="4000" dirty="0">
                <a:solidFill>
                  <a:srgbClr val="FFC000"/>
                </a:solidFill>
              </a:rPr>
              <a:t>The Global Monetary System</a:t>
            </a:r>
            <a:endParaRPr lang="en-CA" sz="4000" dirty="0">
              <a:solidFill>
                <a:srgbClr val="FFC000"/>
              </a:solidFill>
            </a:endParaRPr>
          </a:p>
        </p:txBody>
      </p:sp>
    </p:spTree>
    <p:extLst>
      <p:ext uri="{BB962C8B-B14F-4D97-AF65-F5344CB8AC3E}">
        <p14:creationId xmlns:p14="http://schemas.microsoft.com/office/powerpoint/2010/main" xmlns="" val="125446020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a:spLocks noGrp="1"/>
          </p:cNvSpPr>
          <p:nvPr>
            <p:ph type="title"/>
          </p:nvPr>
        </p:nvSpPr>
        <p:spPr>
          <a:xfrm>
            <a:off x="457200" y="274638"/>
            <a:ext cx="8229600" cy="725487"/>
          </a:xfrm>
        </p:spPr>
        <p:txBody>
          <a:bodyPr/>
          <a:lstStyle/>
          <a:p>
            <a:r>
              <a:rPr lang="en-CA" altLang="en-US" sz="4000" b="0" dirty="0" smtClean="0">
                <a:solidFill>
                  <a:srgbClr val="FFC000"/>
                </a:solidFill>
              </a:rPr>
              <a:t>The International Monetary System</a:t>
            </a:r>
            <a:endParaRPr lang="en-CA" altLang="en-US" sz="4000" dirty="0" smtClean="0">
              <a:solidFill>
                <a:srgbClr val="FFC000"/>
              </a:solidFill>
            </a:endParaRPr>
          </a:p>
        </p:txBody>
      </p:sp>
      <p:sp>
        <p:nvSpPr>
          <p:cNvPr id="3" name="Content Placeholder 2"/>
          <p:cNvSpPr>
            <a:spLocks noGrp="1"/>
          </p:cNvSpPr>
          <p:nvPr>
            <p:ph idx="1"/>
          </p:nvPr>
        </p:nvSpPr>
        <p:spPr>
          <a:xfrm>
            <a:off x="900113" y="1071563"/>
            <a:ext cx="7758112" cy="5021262"/>
          </a:xfrm>
        </p:spPr>
        <p:txBody>
          <a:bodyPr/>
          <a:lstStyle/>
          <a:p>
            <a:endParaRPr lang="en-CA" altLang="en-US" sz="2800" b="0" dirty="0" smtClean="0"/>
          </a:p>
          <a:p>
            <a:r>
              <a:rPr lang="en-CA" altLang="en-US" sz="2800" b="0" dirty="0" smtClean="0"/>
              <a:t>The demand and supply of currencies is influenced by their respective countries’ relative inflation rates and interest rates.</a:t>
            </a:r>
          </a:p>
          <a:p>
            <a:r>
              <a:rPr lang="en-CA" altLang="en-US" sz="2800" b="0" dirty="0" smtClean="0"/>
              <a:t> When the foreign exchange market determines the relative value of a currency, we say that the country is adhering to a floating exchange rate regime.</a:t>
            </a:r>
          </a:p>
          <a:p>
            <a:pPr lvl="1"/>
            <a:r>
              <a:rPr lang="en-US" altLang="en-US" sz="2000" dirty="0" smtClean="0"/>
              <a:t>the exchange rate for converting one currency into another is continuously adjusted depending on the laws of supply and demand.</a:t>
            </a:r>
            <a:endParaRPr lang="en-CA" altLang="en-US" sz="2400" dirty="0" smtClean="0"/>
          </a:p>
        </p:txBody>
      </p:sp>
    </p:spTree>
    <p:extLst>
      <p:ext uri="{BB962C8B-B14F-4D97-AF65-F5344CB8AC3E}">
        <p14:creationId xmlns:p14="http://schemas.microsoft.com/office/powerpoint/2010/main" xmlns="" val="20525896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p:cNvSpPr>
            <a:spLocks noGrp="1"/>
          </p:cNvSpPr>
          <p:nvPr>
            <p:ph type="title"/>
          </p:nvPr>
        </p:nvSpPr>
        <p:spPr>
          <a:xfrm>
            <a:off x="457200" y="274638"/>
            <a:ext cx="8229600" cy="725487"/>
          </a:xfrm>
        </p:spPr>
        <p:txBody>
          <a:bodyPr/>
          <a:lstStyle/>
          <a:p>
            <a:r>
              <a:rPr lang="en-CA" altLang="en-US" sz="4000" b="0" dirty="0" smtClean="0">
                <a:solidFill>
                  <a:srgbClr val="FFC000"/>
                </a:solidFill>
              </a:rPr>
              <a:t>The International Monetary System</a:t>
            </a:r>
            <a:endParaRPr lang="en-CA" altLang="en-US" sz="4000" dirty="0" smtClean="0">
              <a:solidFill>
                <a:srgbClr val="FFC000"/>
              </a:solidFill>
            </a:endParaRPr>
          </a:p>
        </p:txBody>
      </p:sp>
      <p:sp>
        <p:nvSpPr>
          <p:cNvPr id="3" name="Content Placeholder 2"/>
          <p:cNvSpPr>
            <a:spLocks noGrp="1"/>
          </p:cNvSpPr>
          <p:nvPr>
            <p:ph idx="1"/>
          </p:nvPr>
        </p:nvSpPr>
        <p:spPr/>
        <p:txBody>
          <a:bodyPr/>
          <a:lstStyle/>
          <a:p>
            <a:r>
              <a:rPr lang="en-CA" altLang="en-US" sz="2400" smtClean="0"/>
              <a:t>The world’s four major trading currencies:</a:t>
            </a:r>
          </a:p>
          <a:p>
            <a:pPr lvl="1"/>
            <a:r>
              <a:rPr lang="en-CA" altLang="en-US" sz="2400" smtClean="0"/>
              <a:t>the U.S. dollar, </a:t>
            </a:r>
          </a:p>
          <a:p>
            <a:pPr lvl="1"/>
            <a:r>
              <a:rPr lang="en-CA" altLang="en-US" sz="2400" smtClean="0"/>
              <a:t>the European Union’s euro, </a:t>
            </a:r>
          </a:p>
          <a:p>
            <a:pPr lvl="1"/>
            <a:r>
              <a:rPr lang="en-CA" altLang="en-US" sz="2400" smtClean="0"/>
              <a:t>the Japanese yen, </a:t>
            </a:r>
          </a:p>
          <a:p>
            <a:pPr lvl="1"/>
            <a:r>
              <a:rPr lang="en-CA" altLang="en-US" sz="2400" smtClean="0"/>
              <a:t>and the British pound,</a:t>
            </a:r>
          </a:p>
          <a:p>
            <a:r>
              <a:rPr lang="en-CA" altLang="en-US" sz="2400" smtClean="0"/>
              <a:t>are all free to float against each other. </a:t>
            </a:r>
          </a:p>
          <a:p>
            <a:r>
              <a:rPr lang="en-CA" altLang="en-US" sz="2400" smtClean="0"/>
              <a:t>Their exchange rates are determined by market forces and fluctuate against each other</a:t>
            </a:r>
            <a:r>
              <a:rPr lang="en-CA" altLang="en-US" sz="2400" b="0" smtClean="0"/>
              <a:t>.</a:t>
            </a:r>
          </a:p>
        </p:txBody>
      </p:sp>
    </p:spTree>
    <p:extLst>
      <p:ext uri="{BB962C8B-B14F-4D97-AF65-F5344CB8AC3E}">
        <p14:creationId xmlns:p14="http://schemas.microsoft.com/office/powerpoint/2010/main" xmlns="" val="360862548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Title 1"/>
          <p:cNvSpPr>
            <a:spLocks noGrp="1"/>
          </p:cNvSpPr>
          <p:nvPr>
            <p:ph type="title"/>
          </p:nvPr>
        </p:nvSpPr>
        <p:spPr>
          <a:xfrm>
            <a:off x="457200" y="274638"/>
            <a:ext cx="8229600" cy="725487"/>
          </a:xfrm>
        </p:spPr>
        <p:txBody>
          <a:bodyPr/>
          <a:lstStyle/>
          <a:p>
            <a:pPr eaLnBrk="1" hangingPunct="1"/>
            <a:r>
              <a:rPr lang="en-US" altLang="en-US" sz="4000" dirty="0" smtClean="0">
                <a:solidFill>
                  <a:srgbClr val="FFC000"/>
                </a:solidFill>
              </a:rPr>
              <a:t>Definitions</a:t>
            </a:r>
          </a:p>
        </p:txBody>
      </p:sp>
      <p:sp>
        <p:nvSpPr>
          <p:cNvPr id="15363" name="Content Placeholder 2"/>
          <p:cNvSpPr>
            <a:spLocks noGrp="1"/>
          </p:cNvSpPr>
          <p:nvPr>
            <p:ph idx="1"/>
          </p:nvPr>
        </p:nvSpPr>
        <p:spPr>
          <a:xfrm>
            <a:off x="395288" y="1196975"/>
            <a:ext cx="7758112" cy="4824413"/>
          </a:xfrm>
        </p:spPr>
        <p:txBody>
          <a:bodyPr/>
          <a:lstStyle/>
          <a:p>
            <a:pPr eaLnBrk="1" hangingPunct="1">
              <a:lnSpc>
                <a:spcPct val="80000"/>
              </a:lnSpc>
              <a:buFont typeface="Arial" charset="0"/>
              <a:buNone/>
            </a:pPr>
            <a:r>
              <a:rPr lang="en-US" altLang="en-US" sz="2500" dirty="0" smtClean="0"/>
              <a:t>	</a:t>
            </a:r>
            <a:r>
              <a:rPr lang="en-US" altLang="en-US" sz="2500" dirty="0" smtClean="0">
                <a:solidFill>
                  <a:srgbClr val="FFC000"/>
                </a:solidFill>
              </a:rPr>
              <a:t>Pegged Exchange Rate: </a:t>
            </a:r>
            <a:r>
              <a:rPr lang="en-US" altLang="en-US" sz="2500" b="0" dirty="0" smtClean="0"/>
              <a:t>the rate at which</a:t>
            </a:r>
            <a:r>
              <a:rPr lang="en-US" altLang="en-US" sz="2500" dirty="0" smtClean="0"/>
              <a:t> </a:t>
            </a:r>
            <a:r>
              <a:rPr lang="en-US" altLang="en-US" sz="2500" b="0" dirty="0" smtClean="0"/>
              <a:t>currency value is fixed relative to a reference currency.</a:t>
            </a:r>
          </a:p>
          <a:p>
            <a:pPr eaLnBrk="1" hangingPunct="1">
              <a:lnSpc>
                <a:spcPct val="80000"/>
              </a:lnSpc>
              <a:buFont typeface="Arial" charset="0"/>
              <a:buNone/>
            </a:pPr>
            <a:r>
              <a:rPr lang="en-US" altLang="en-US" sz="2500" b="0" dirty="0" smtClean="0"/>
              <a:t>	</a:t>
            </a:r>
          </a:p>
          <a:p>
            <a:pPr eaLnBrk="1" hangingPunct="1">
              <a:lnSpc>
                <a:spcPct val="80000"/>
              </a:lnSpc>
              <a:buFont typeface="Arial" charset="0"/>
              <a:buNone/>
            </a:pPr>
            <a:r>
              <a:rPr lang="en-US" altLang="en-US" sz="2500" dirty="0">
                <a:solidFill>
                  <a:srgbClr val="FFC000"/>
                </a:solidFill>
              </a:rPr>
              <a:t>	</a:t>
            </a:r>
            <a:r>
              <a:rPr lang="en-US" altLang="en-US" sz="2500" dirty="0" smtClean="0">
                <a:solidFill>
                  <a:srgbClr val="FFC000"/>
                </a:solidFill>
              </a:rPr>
              <a:t>Dirty Float System: </a:t>
            </a:r>
            <a:r>
              <a:rPr lang="en-US" altLang="en-US" sz="2500" b="0" dirty="0" smtClean="0"/>
              <a:t>a system in which</a:t>
            </a:r>
            <a:r>
              <a:rPr lang="en-US" altLang="en-US" sz="2500" dirty="0" smtClean="0"/>
              <a:t> </a:t>
            </a:r>
            <a:r>
              <a:rPr lang="en-US" altLang="en-US" sz="2500" b="0" dirty="0" smtClean="0"/>
              <a:t>a country’s currency is nominally allowed to float freely against other currencies, but the government will intervene, buying and selling currency, if it believes that the currency has deviated too far from its fair value.</a:t>
            </a:r>
          </a:p>
        </p:txBody>
      </p:sp>
    </p:spTree>
    <p:extLst>
      <p:ext uri="{BB962C8B-B14F-4D97-AF65-F5344CB8AC3E}">
        <p14:creationId xmlns:p14="http://schemas.microsoft.com/office/powerpoint/2010/main" xmlns="" val="302987593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363">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536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536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p:nvPr>
        </p:nvSpPr>
        <p:spPr>
          <a:xfrm>
            <a:off x="457200" y="274638"/>
            <a:ext cx="8229600" cy="725487"/>
          </a:xfrm>
        </p:spPr>
        <p:txBody>
          <a:bodyPr/>
          <a:lstStyle/>
          <a:p>
            <a:r>
              <a:rPr lang="en-CA" altLang="en-US" sz="4000" dirty="0" smtClean="0">
                <a:solidFill>
                  <a:srgbClr val="FFC000"/>
                </a:solidFill>
              </a:rPr>
              <a:t>Central Banks</a:t>
            </a:r>
          </a:p>
        </p:txBody>
      </p:sp>
      <p:sp>
        <p:nvSpPr>
          <p:cNvPr id="18435" name="Content Placeholder 2"/>
          <p:cNvSpPr>
            <a:spLocks noGrp="1"/>
          </p:cNvSpPr>
          <p:nvPr>
            <p:ph idx="1"/>
          </p:nvPr>
        </p:nvSpPr>
        <p:spPr>
          <a:xfrm>
            <a:off x="5286375" y="1268413"/>
            <a:ext cx="3371850" cy="4824412"/>
          </a:xfrm>
        </p:spPr>
        <p:txBody>
          <a:bodyPr/>
          <a:lstStyle/>
          <a:p>
            <a:pPr>
              <a:buFont typeface="Arial" charset="0"/>
              <a:buNone/>
            </a:pPr>
            <a:r>
              <a:rPr lang="en-CA" altLang="en-US" sz="2400" b="0" dirty="0" smtClean="0"/>
              <a:t>     Click on the screen capture to the left to go to the website for the “Bank of Canada”, the central bank for Canada</a:t>
            </a:r>
          </a:p>
        </p:txBody>
      </p:sp>
      <p:pic>
        <p:nvPicPr>
          <p:cNvPr id="18437" name="Picture 4" descr="screen-central-bank.jpg">
            <a:hlinkClick r:id="rId3"/>
          </p:cNvPr>
          <p:cNvPicPr>
            <a:picLocks noChangeAspect="1"/>
          </p:cNvPicPr>
          <p:nvPr/>
        </p:nvPicPr>
        <p:blipFill>
          <a:blip r:embed="rId4">
            <a:extLst>
              <a:ext uri="{28A0092B-C50C-407E-A947-70E740481C1C}">
                <a14:useLocalDpi xmlns:a14="http://schemas.microsoft.com/office/drawing/2010/main" xmlns="" val="0"/>
              </a:ext>
            </a:extLst>
          </a:blip>
          <a:srcRect/>
          <a:stretch>
            <a:fillRect/>
          </a:stretch>
        </p:blipFill>
        <p:spPr bwMode="auto">
          <a:xfrm>
            <a:off x="571500" y="1428750"/>
            <a:ext cx="4695825" cy="35147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8438" name="Rectangle 5"/>
          <p:cNvSpPr>
            <a:spLocks noChangeArrowheads="1"/>
          </p:cNvSpPr>
          <p:nvPr/>
        </p:nvSpPr>
        <p:spPr bwMode="auto">
          <a:xfrm>
            <a:off x="785813" y="5214938"/>
            <a:ext cx="3775075" cy="3698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CA" altLang="en-US"/>
              <a:t>http://www.bankofcanada.ca/about/</a:t>
            </a:r>
          </a:p>
        </p:txBody>
      </p:sp>
    </p:spTree>
    <p:extLst>
      <p:ext uri="{BB962C8B-B14F-4D97-AF65-F5344CB8AC3E}">
        <p14:creationId xmlns:p14="http://schemas.microsoft.com/office/powerpoint/2010/main" xmlns="" val="13781345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9" name="Title 1"/>
          <p:cNvSpPr>
            <a:spLocks noGrp="1"/>
          </p:cNvSpPr>
          <p:nvPr>
            <p:ph type="title"/>
          </p:nvPr>
        </p:nvSpPr>
        <p:spPr>
          <a:xfrm>
            <a:off x="457200" y="274638"/>
            <a:ext cx="8229600" cy="725487"/>
          </a:xfrm>
        </p:spPr>
        <p:txBody>
          <a:bodyPr/>
          <a:lstStyle/>
          <a:p>
            <a:pPr eaLnBrk="1" hangingPunct="1"/>
            <a:r>
              <a:rPr lang="en-US" altLang="en-US" sz="4000" dirty="0" smtClean="0">
                <a:solidFill>
                  <a:srgbClr val="FFC000"/>
                </a:solidFill>
              </a:rPr>
              <a:t>The Bretton Woods System</a:t>
            </a:r>
          </a:p>
        </p:txBody>
      </p:sp>
      <p:sp>
        <p:nvSpPr>
          <p:cNvPr id="17411" name="Content Placeholder 2"/>
          <p:cNvSpPr>
            <a:spLocks noGrp="1"/>
          </p:cNvSpPr>
          <p:nvPr>
            <p:ph idx="1"/>
          </p:nvPr>
        </p:nvSpPr>
        <p:spPr>
          <a:xfrm>
            <a:off x="457200" y="1285875"/>
            <a:ext cx="8186738" cy="5072063"/>
          </a:xfrm>
        </p:spPr>
        <p:txBody>
          <a:bodyPr/>
          <a:lstStyle/>
          <a:p>
            <a:pPr marL="0" indent="0" eaLnBrk="1" hangingPunct="1">
              <a:buFont typeface="Arial" charset="0"/>
              <a:buNone/>
            </a:pPr>
            <a:r>
              <a:rPr lang="en-US" altLang="en-US" sz="2400" dirty="0" smtClean="0"/>
              <a:t>In 1944, representatives from 44 countries met at Bretton Woods, New Hampshire, to design a new international monetary system.</a:t>
            </a:r>
          </a:p>
          <a:p>
            <a:pPr marL="0" indent="0" eaLnBrk="1" hangingPunct="1">
              <a:buFont typeface="Arial" charset="0"/>
              <a:buNone/>
            </a:pPr>
            <a:r>
              <a:rPr lang="en-US" altLang="en-US" sz="2400" dirty="0" smtClean="0"/>
              <a:t>The agreement reached at Bretton Woods established two multinational institutions, the International Monetary Fund (IMF) and the World Bank</a:t>
            </a:r>
          </a:p>
          <a:p>
            <a:pPr marL="0" indent="0" eaLnBrk="1" hangingPunct="1">
              <a:buFont typeface="Arial" charset="0"/>
              <a:buNone/>
            </a:pPr>
            <a:endParaRPr lang="en-US" altLang="en-US" sz="1400" dirty="0" smtClean="0"/>
          </a:p>
        </p:txBody>
      </p:sp>
      <p:pic>
        <p:nvPicPr>
          <p:cNvPr id="19461" name="Picture 2"/>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5292080" y="3501008"/>
            <a:ext cx="3500437" cy="235743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xmlns="" val="229627404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7411">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7411">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1"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p:cNvSpPr>
            <a:spLocks noGrp="1"/>
          </p:cNvSpPr>
          <p:nvPr>
            <p:ph type="title"/>
          </p:nvPr>
        </p:nvSpPr>
        <p:spPr>
          <a:xfrm>
            <a:off x="457200" y="274638"/>
            <a:ext cx="8229600" cy="725487"/>
          </a:xfrm>
        </p:spPr>
        <p:txBody>
          <a:bodyPr/>
          <a:lstStyle/>
          <a:p>
            <a:r>
              <a:rPr lang="en-CA" altLang="en-US" dirty="0" smtClean="0">
                <a:solidFill>
                  <a:srgbClr val="FFC000"/>
                </a:solidFill>
              </a:rPr>
              <a:t>More about the IMF</a:t>
            </a:r>
          </a:p>
        </p:txBody>
      </p:sp>
      <p:sp>
        <p:nvSpPr>
          <p:cNvPr id="3" name="Content Placeholder 2"/>
          <p:cNvSpPr>
            <a:spLocks noGrp="1"/>
          </p:cNvSpPr>
          <p:nvPr>
            <p:ph idx="1"/>
          </p:nvPr>
        </p:nvSpPr>
        <p:spPr>
          <a:xfrm>
            <a:off x="5508625" y="1268413"/>
            <a:ext cx="3421063" cy="5164137"/>
          </a:xfrm>
        </p:spPr>
        <p:txBody>
          <a:bodyPr/>
          <a:lstStyle/>
          <a:p>
            <a:pPr>
              <a:buFont typeface="Arial" charset="0"/>
              <a:buNone/>
            </a:pPr>
            <a:r>
              <a:rPr lang="en-CA" altLang="en-US" sz="2400" b="0" dirty="0" smtClean="0"/>
              <a:t>    There is, however, a growing debate about the role of the IMF (and to a lesser extent the World Bank) and the  appropriateness of their policies for many developing nations.</a:t>
            </a:r>
          </a:p>
        </p:txBody>
      </p:sp>
      <p:pic>
        <p:nvPicPr>
          <p:cNvPr id="20485" name="Picture 4" descr="screen-central-IMF.jpg">
            <a:hlinkClick r:id="rId3"/>
          </p:cNvPr>
          <p:cNvPicPr>
            <a:picLocks noChangeAspect="1"/>
          </p:cNvPicPr>
          <p:nvPr/>
        </p:nvPicPr>
        <p:blipFill>
          <a:blip r:embed="rId4">
            <a:extLst>
              <a:ext uri="{28A0092B-C50C-407E-A947-70E740481C1C}">
                <a14:useLocalDpi xmlns:a14="http://schemas.microsoft.com/office/drawing/2010/main" xmlns="" val="0"/>
              </a:ext>
            </a:extLst>
          </a:blip>
          <a:srcRect/>
          <a:stretch>
            <a:fillRect/>
          </a:stretch>
        </p:blipFill>
        <p:spPr bwMode="auto">
          <a:xfrm>
            <a:off x="357188" y="1071563"/>
            <a:ext cx="5222875" cy="403701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0486" name="Rectangle 5"/>
          <p:cNvSpPr>
            <a:spLocks noChangeArrowheads="1"/>
          </p:cNvSpPr>
          <p:nvPr/>
        </p:nvSpPr>
        <p:spPr bwMode="auto">
          <a:xfrm>
            <a:off x="7059613" y="606259"/>
            <a:ext cx="1441450" cy="3698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CA" altLang="en-US" dirty="0"/>
              <a:t>www.imf.org</a:t>
            </a:r>
          </a:p>
        </p:txBody>
      </p:sp>
    </p:spTree>
    <p:extLst>
      <p:ext uri="{BB962C8B-B14F-4D97-AF65-F5344CB8AC3E}">
        <p14:creationId xmlns:p14="http://schemas.microsoft.com/office/powerpoint/2010/main" xmlns="" val="313990905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p:cNvSpPr>
            <a:spLocks noGrp="1"/>
          </p:cNvSpPr>
          <p:nvPr>
            <p:ph type="title"/>
          </p:nvPr>
        </p:nvSpPr>
        <p:spPr>
          <a:xfrm>
            <a:off x="457200" y="274638"/>
            <a:ext cx="8229600" cy="725487"/>
          </a:xfrm>
        </p:spPr>
        <p:txBody>
          <a:bodyPr/>
          <a:lstStyle/>
          <a:p>
            <a:r>
              <a:rPr lang="en-CA" altLang="en-US" sz="3600" dirty="0" smtClean="0">
                <a:solidFill>
                  <a:srgbClr val="FFC000"/>
                </a:solidFill>
              </a:rPr>
              <a:t>The Role of the World Bank</a:t>
            </a:r>
          </a:p>
        </p:txBody>
      </p:sp>
      <p:pic>
        <p:nvPicPr>
          <p:cNvPr id="25604" name="Picture 6" descr="worldbank.gif"/>
          <p:cNvPicPr>
            <a:picLocks noChangeAspect="1"/>
          </p:cNvPicPr>
          <p:nvPr/>
        </p:nvPicPr>
        <p:blipFill>
          <a:blip r:embed="rId3">
            <a:extLst>
              <a:ext uri="{28A0092B-C50C-407E-A947-70E740481C1C}">
                <a14:useLocalDpi xmlns:a14="http://schemas.microsoft.com/office/drawing/2010/main" xmlns="" val="0"/>
              </a:ext>
            </a:extLst>
          </a:blip>
          <a:srcRect/>
          <a:stretch>
            <a:fillRect/>
          </a:stretch>
        </p:blipFill>
        <p:spPr bwMode="auto">
          <a:xfrm>
            <a:off x="5580112" y="980728"/>
            <a:ext cx="3143250" cy="5000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8" name="Content Placeholder 7"/>
          <p:cNvSpPr>
            <a:spLocks noGrp="1"/>
          </p:cNvSpPr>
          <p:nvPr>
            <p:ph idx="1"/>
          </p:nvPr>
        </p:nvSpPr>
        <p:spPr>
          <a:xfrm>
            <a:off x="495743" y="1772816"/>
            <a:ext cx="8229600" cy="4525963"/>
          </a:xfrm>
        </p:spPr>
        <p:txBody>
          <a:bodyPr/>
          <a:lstStyle/>
          <a:p>
            <a:pPr>
              <a:buFont typeface="Arial" charset="0"/>
              <a:buNone/>
            </a:pPr>
            <a:r>
              <a:rPr lang="en-CA" altLang="en-US" sz="2400" b="0" dirty="0" smtClean="0"/>
              <a:t>The World Bank  </a:t>
            </a:r>
            <a:r>
              <a:rPr lang="en-CA" altLang="en-US" sz="2400" b="0" dirty="0" smtClean="0">
                <a:hlinkClick r:id="rId4"/>
              </a:rPr>
              <a:t>www.worldbank.org</a:t>
            </a:r>
            <a:r>
              <a:rPr lang="en-CA" altLang="en-US" sz="2400" b="0" dirty="0" smtClean="0"/>
              <a:t> is not one single entity but rather a group of five institutions. In their own words </a:t>
            </a:r>
            <a:br>
              <a:rPr lang="en-CA" altLang="en-US" sz="2400" b="0" dirty="0" smtClean="0"/>
            </a:br>
            <a:r>
              <a:rPr lang="en-CA" altLang="en-US" sz="2400" b="0" dirty="0" smtClean="0"/>
              <a:t>"...the World Bank Group consists of five closely associated institutions:  </a:t>
            </a:r>
          </a:p>
          <a:p>
            <a:r>
              <a:rPr lang="en-CA" altLang="en-US" sz="2400" b="0" dirty="0" smtClean="0">
                <a:solidFill>
                  <a:srgbClr val="FF0000"/>
                </a:solidFill>
              </a:rPr>
              <a:t>IBRD - the International Bank for Reconstruction and Development </a:t>
            </a:r>
          </a:p>
          <a:p>
            <a:pPr lvl="1"/>
            <a:r>
              <a:rPr lang="en-CA" altLang="en-US" sz="2400" dirty="0" smtClean="0">
                <a:solidFill>
                  <a:srgbClr val="FF0000"/>
                </a:solidFill>
              </a:rPr>
              <a:t>The activity of most interest to people in int’l business</a:t>
            </a:r>
          </a:p>
          <a:p>
            <a:r>
              <a:rPr lang="en-CA" altLang="en-US" sz="2400" b="0" dirty="0" smtClean="0"/>
              <a:t>IDA -International Development Association </a:t>
            </a:r>
          </a:p>
          <a:p>
            <a:r>
              <a:rPr lang="en-CA" altLang="en-US" sz="2400" b="0" dirty="0" smtClean="0"/>
              <a:t>IFC - International Finance Corporation </a:t>
            </a:r>
          </a:p>
          <a:p>
            <a:r>
              <a:rPr lang="en-CA" altLang="en-US" sz="2400" b="0" dirty="0" smtClean="0"/>
              <a:t>MIGA - Multilateral Investment Guarantee Agency </a:t>
            </a:r>
          </a:p>
          <a:p>
            <a:r>
              <a:rPr lang="en-CA" altLang="en-US" sz="2400" b="0" dirty="0" smtClean="0"/>
              <a:t>ICSID - International Centre for Settlement of Investment Disputes ".  </a:t>
            </a:r>
          </a:p>
          <a:p>
            <a:pPr>
              <a:buFont typeface="Arial" charset="0"/>
              <a:buNone/>
            </a:pPr>
            <a:endParaRPr lang="en-CA" altLang="en-US" sz="2400" b="0" dirty="0" smtClean="0"/>
          </a:p>
        </p:txBody>
      </p:sp>
    </p:spTree>
    <p:extLst>
      <p:ext uri="{BB962C8B-B14F-4D97-AF65-F5344CB8AC3E}">
        <p14:creationId xmlns:p14="http://schemas.microsoft.com/office/powerpoint/2010/main" xmlns="" val="146779149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8">
                                            <p:txEl>
                                              <p:pRg st="2" end="2"/>
                                            </p:txEl>
                                          </p:spTgt>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8">
                                            <p:txEl>
                                              <p:pRg st="3" end="3"/>
                                            </p:txEl>
                                          </p:spTgt>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withGroup">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8">
                                            <p:txEl>
                                              <p:pRg st="4" end="4"/>
                                            </p:txEl>
                                          </p:spTgt>
                                        </p:tgtEl>
                                        <p:attrNameLst>
                                          <p:attrName>style.visibility</p:attrName>
                                        </p:attrNameLst>
                                      </p:cBhvr>
                                      <p:to>
                                        <p:strVal val="visible"/>
                                      </p:to>
                                    </p:set>
                                  </p:childTnLst>
                                </p:cTn>
                              </p:par>
                            </p:childTnLst>
                          </p:cTn>
                        </p:par>
                      </p:childTnLst>
                    </p:cTn>
                  </p:par>
                  <p:par>
                    <p:cTn id="21" fill="hold" nodeType="clickPar">
                      <p:stCondLst>
                        <p:cond delay="indefinite"/>
                      </p:stCondLst>
                      <p:childTnLst>
                        <p:par>
                          <p:cTn id="22" fill="hold" nodeType="withGroup">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8">
                                            <p:txEl>
                                              <p:pRg st="5" end="5"/>
                                            </p:txEl>
                                          </p:spTgt>
                                        </p:tgtEl>
                                        <p:attrNameLst>
                                          <p:attrName>style.visibility</p:attrName>
                                        </p:attrNameLst>
                                      </p:cBhvr>
                                      <p:to>
                                        <p:strVal val="visible"/>
                                      </p:to>
                                    </p:set>
                                  </p:childTnLst>
                                </p:cTn>
                              </p:par>
                            </p:childTnLst>
                          </p:cTn>
                        </p:par>
                      </p:childTnLst>
                    </p:cTn>
                  </p:par>
                  <p:par>
                    <p:cTn id="25" fill="hold" nodeType="clickPar">
                      <p:stCondLst>
                        <p:cond delay="indefinite"/>
                      </p:stCondLst>
                      <p:childTnLst>
                        <p:par>
                          <p:cTn id="26" fill="hold" nodeType="withGroup">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8">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p:cNvSpPr>
            <a:spLocks noGrp="1"/>
          </p:cNvSpPr>
          <p:nvPr>
            <p:ph type="title"/>
          </p:nvPr>
        </p:nvSpPr>
        <p:spPr>
          <a:xfrm>
            <a:off x="457200" y="274638"/>
            <a:ext cx="8229600" cy="725487"/>
          </a:xfrm>
        </p:spPr>
        <p:txBody>
          <a:bodyPr/>
          <a:lstStyle/>
          <a:p>
            <a:r>
              <a:rPr lang="en-CA" altLang="en-US" sz="4000" dirty="0" smtClean="0">
                <a:solidFill>
                  <a:srgbClr val="FFC000"/>
                </a:solidFill>
              </a:rPr>
              <a:t>The Role of the World Bank</a:t>
            </a:r>
          </a:p>
        </p:txBody>
      </p:sp>
      <p:pic>
        <p:nvPicPr>
          <p:cNvPr id="26627" name="Content Placeholder 4" descr="screenworldbankj.jpg"/>
          <p:cNvPicPr>
            <a:picLocks noGrp="1" noChangeAspect="1"/>
          </p:cNvPicPr>
          <p:nvPr>
            <p:ph idx="1"/>
          </p:nvPr>
        </p:nvPicPr>
        <p:blipFill>
          <a:blip r:embed="rId3">
            <a:extLst>
              <a:ext uri="{28A0092B-C50C-407E-A947-70E740481C1C}">
                <a14:useLocalDpi xmlns:a14="http://schemas.microsoft.com/office/drawing/2010/main" xmlns="" val="0"/>
              </a:ext>
            </a:extLst>
          </a:blip>
          <a:srcRect/>
          <a:stretch>
            <a:fillRect/>
          </a:stretch>
        </p:blipFill>
        <p:spPr>
          <a:xfrm>
            <a:off x="571500" y="1988841"/>
            <a:ext cx="7534275" cy="4320480"/>
          </a:xfrm>
        </p:spPr>
      </p:pic>
      <p:sp>
        <p:nvSpPr>
          <p:cNvPr id="26629" name="TextBox 5"/>
          <p:cNvSpPr txBox="1">
            <a:spLocks noChangeArrowheads="1"/>
          </p:cNvSpPr>
          <p:nvPr/>
        </p:nvSpPr>
        <p:spPr bwMode="auto">
          <a:xfrm>
            <a:off x="571500" y="1500188"/>
            <a:ext cx="6786563" cy="3698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CA" altLang="en-US"/>
              <a:t>Things the World Bank has done</a:t>
            </a:r>
          </a:p>
        </p:txBody>
      </p:sp>
      <p:pic>
        <p:nvPicPr>
          <p:cNvPr id="26630" name="Picture 6" descr="worldbank.gif"/>
          <p:cNvPicPr>
            <a:picLocks noChangeAspect="1"/>
          </p:cNvPicPr>
          <p:nvPr/>
        </p:nvPicPr>
        <p:blipFill>
          <a:blip r:embed="rId4">
            <a:extLst>
              <a:ext uri="{28A0092B-C50C-407E-A947-70E740481C1C}">
                <a14:useLocalDpi xmlns:a14="http://schemas.microsoft.com/office/drawing/2010/main" xmlns="" val="0"/>
              </a:ext>
            </a:extLst>
          </a:blip>
          <a:srcRect/>
          <a:stretch>
            <a:fillRect/>
          </a:stretch>
        </p:blipFill>
        <p:spPr bwMode="auto">
          <a:xfrm>
            <a:off x="5786438" y="1020551"/>
            <a:ext cx="3143250" cy="5000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xmlns="" val="172289300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p:cNvSpPr>
            <a:spLocks noGrp="1"/>
          </p:cNvSpPr>
          <p:nvPr>
            <p:ph type="title"/>
          </p:nvPr>
        </p:nvSpPr>
        <p:spPr>
          <a:xfrm>
            <a:off x="457200" y="274638"/>
            <a:ext cx="8229600" cy="725487"/>
          </a:xfrm>
        </p:spPr>
        <p:txBody>
          <a:bodyPr/>
          <a:lstStyle/>
          <a:p>
            <a:pPr eaLnBrk="1" hangingPunct="1"/>
            <a:r>
              <a:rPr lang="en-US" altLang="en-US" sz="3600" dirty="0" smtClean="0">
                <a:solidFill>
                  <a:srgbClr val="FFC000"/>
                </a:solidFill>
              </a:rPr>
              <a:t>Fixed vs. Floating Exchange Rates</a:t>
            </a:r>
          </a:p>
        </p:txBody>
      </p:sp>
      <p:sp>
        <p:nvSpPr>
          <p:cNvPr id="18435" name="Content Placeholder 2"/>
          <p:cNvSpPr>
            <a:spLocks noGrp="1"/>
          </p:cNvSpPr>
          <p:nvPr>
            <p:ph idx="1"/>
          </p:nvPr>
        </p:nvSpPr>
        <p:spPr>
          <a:xfrm>
            <a:off x="500063" y="1268413"/>
            <a:ext cx="8158162" cy="4824412"/>
          </a:xfrm>
        </p:spPr>
        <p:txBody>
          <a:bodyPr/>
          <a:lstStyle/>
          <a:p>
            <a:pPr eaLnBrk="1" hangingPunct="1"/>
            <a:r>
              <a:rPr lang="en-US" altLang="en-US" dirty="0" smtClean="0">
                <a:solidFill>
                  <a:srgbClr val="77933C"/>
                </a:solidFill>
              </a:rPr>
              <a:t>Fixed Exchange Rates</a:t>
            </a:r>
          </a:p>
          <a:p>
            <a:pPr lvl="1" eaLnBrk="1" hangingPunct="1">
              <a:buClr>
                <a:srgbClr val="77933C"/>
              </a:buClr>
            </a:pPr>
            <a:r>
              <a:rPr lang="en-US" altLang="en-US" dirty="0" smtClean="0"/>
              <a:t>Monetary discipline</a:t>
            </a:r>
          </a:p>
          <a:p>
            <a:pPr lvl="1" eaLnBrk="1" hangingPunct="1">
              <a:buClr>
                <a:srgbClr val="77933C"/>
              </a:buClr>
            </a:pPr>
            <a:r>
              <a:rPr lang="en-US" altLang="en-US" dirty="0" smtClean="0"/>
              <a:t>Speculation</a:t>
            </a:r>
          </a:p>
          <a:p>
            <a:pPr lvl="1" eaLnBrk="1" hangingPunct="1">
              <a:buClr>
                <a:srgbClr val="77933C"/>
              </a:buClr>
            </a:pPr>
            <a:r>
              <a:rPr lang="en-US" altLang="en-US" dirty="0" smtClean="0"/>
              <a:t>Uncertainty</a:t>
            </a:r>
          </a:p>
          <a:p>
            <a:pPr lvl="1" eaLnBrk="1" hangingPunct="1">
              <a:buClr>
                <a:srgbClr val="77933C"/>
              </a:buClr>
            </a:pPr>
            <a:r>
              <a:rPr lang="en-US" altLang="en-US" dirty="0" smtClean="0"/>
              <a:t>Trade balance adjustments</a:t>
            </a:r>
          </a:p>
          <a:p>
            <a:pPr eaLnBrk="1" hangingPunct="1"/>
            <a:r>
              <a:rPr lang="en-US" altLang="en-US" dirty="0" smtClean="0">
                <a:solidFill>
                  <a:srgbClr val="953735"/>
                </a:solidFill>
              </a:rPr>
              <a:t>Floating Exchange Rates have two main elements: </a:t>
            </a:r>
          </a:p>
          <a:p>
            <a:pPr lvl="1" eaLnBrk="1" hangingPunct="1">
              <a:buClr>
                <a:srgbClr val="953735"/>
              </a:buClr>
            </a:pPr>
            <a:r>
              <a:rPr lang="en-US" altLang="en-US" dirty="0" smtClean="0"/>
              <a:t>Monetary policy autonomy </a:t>
            </a:r>
          </a:p>
          <a:p>
            <a:pPr lvl="1" eaLnBrk="1" hangingPunct="1">
              <a:buClr>
                <a:srgbClr val="953735"/>
              </a:buClr>
            </a:pPr>
            <a:r>
              <a:rPr lang="en-US" altLang="en-US" dirty="0" smtClean="0"/>
              <a:t>Automatic trade balance adjustments</a:t>
            </a:r>
          </a:p>
          <a:p>
            <a:pPr eaLnBrk="1" hangingPunct="1"/>
            <a:endParaRPr lang="en-US" altLang="en-US" dirty="0" smtClean="0"/>
          </a:p>
        </p:txBody>
      </p:sp>
      <p:pic>
        <p:nvPicPr>
          <p:cNvPr id="27652" name="Picture 2"/>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5500688" y="1643063"/>
            <a:ext cx="3074987" cy="16811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xmlns="" val="48270190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8435">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8435">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8435">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8435">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8435">
                                            <p:txEl>
                                              <p:pRg st="4" end="4"/>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8435">
                                            <p:txEl>
                                              <p:pRg st="5" end="5"/>
                                            </p:txEl>
                                          </p:spTgt>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8435">
                                            <p:txEl>
                                              <p:pRg st="6" end="6"/>
                                            </p:txEl>
                                          </p:spTgt>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8435">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5"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p:cNvSpPr>
            <a:spLocks noGrp="1"/>
          </p:cNvSpPr>
          <p:nvPr>
            <p:ph type="title"/>
          </p:nvPr>
        </p:nvSpPr>
        <p:spPr>
          <a:xfrm>
            <a:off x="457200" y="274638"/>
            <a:ext cx="8229600" cy="1011237"/>
          </a:xfrm>
        </p:spPr>
        <p:txBody>
          <a:bodyPr/>
          <a:lstStyle/>
          <a:p>
            <a:pPr eaLnBrk="1" hangingPunct="1"/>
            <a:r>
              <a:rPr lang="en-US" altLang="en-US" sz="3600" dirty="0" smtClean="0">
                <a:solidFill>
                  <a:srgbClr val="FFC000"/>
                </a:solidFill>
              </a:rPr>
              <a:t>Financial Crises in the Post-Bretton Woods Era</a:t>
            </a:r>
          </a:p>
        </p:txBody>
      </p:sp>
      <p:sp>
        <p:nvSpPr>
          <p:cNvPr id="3" name="Content Placeholder 2"/>
          <p:cNvSpPr>
            <a:spLocks noGrp="1"/>
          </p:cNvSpPr>
          <p:nvPr>
            <p:ph idx="1"/>
          </p:nvPr>
        </p:nvSpPr>
        <p:spPr>
          <a:xfrm>
            <a:off x="457200" y="1643063"/>
            <a:ext cx="8229600" cy="4714875"/>
          </a:xfrm>
        </p:spPr>
        <p:txBody>
          <a:bodyPr/>
          <a:lstStyle/>
          <a:p>
            <a:pPr eaLnBrk="1" hangingPunct="1"/>
            <a:r>
              <a:rPr lang="en-US" altLang="en-US" sz="2400" dirty="0" smtClean="0"/>
              <a:t>Currency Crisis </a:t>
            </a:r>
          </a:p>
          <a:p>
            <a:pPr eaLnBrk="1" hangingPunct="1"/>
            <a:r>
              <a:rPr lang="en-US" altLang="en-US" sz="2400" dirty="0" smtClean="0"/>
              <a:t>Banking Crisis</a:t>
            </a:r>
            <a:endParaRPr lang="en-US" altLang="en-US" sz="2400" b="0" dirty="0" smtClean="0"/>
          </a:p>
          <a:p>
            <a:pPr eaLnBrk="1" hangingPunct="1"/>
            <a:r>
              <a:rPr lang="en-US" altLang="en-US" sz="2400" dirty="0" smtClean="0"/>
              <a:t>Foreign Debt Crisis</a:t>
            </a:r>
            <a:endParaRPr lang="en-US" altLang="en-US" sz="2400" b="0" dirty="0" smtClean="0"/>
          </a:p>
        </p:txBody>
      </p:sp>
    </p:spTree>
    <p:extLst>
      <p:ext uri="{BB962C8B-B14F-4D97-AF65-F5344CB8AC3E}">
        <p14:creationId xmlns:p14="http://schemas.microsoft.com/office/powerpoint/2010/main" xmlns="" val="107424206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539552" y="2204864"/>
            <a:ext cx="8229600" cy="1143000"/>
          </a:xfrm>
        </p:spPr>
        <p:txBody>
          <a:bodyPr/>
          <a:lstStyle/>
          <a:p>
            <a:r>
              <a:rPr lang="en-US" altLang="en-US" sz="4000" dirty="0">
                <a:solidFill>
                  <a:srgbClr val="FFC000"/>
                </a:solidFill>
              </a:rPr>
              <a:t>Global Strategy</a:t>
            </a:r>
            <a:endParaRPr lang="en-CA" sz="4000" dirty="0">
              <a:solidFill>
                <a:srgbClr val="FFC000"/>
              </a:solidFill>
            </a:endParaRPr>
          </a:p>
        </p:txBody>
      </p:sp>
    </p:spTree>
    <p:extLst>
      <p:ext uri="{BB962C8B-B14F-4D97-AF65-F5344CB8AC3E}">
        <p14:creationId xmlns:p14="http://schemas.microsoft.com/office/powerpoint/2010/main" xmlns="" val="308870181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p:cNvSpPr>
            <a:spLocks noGrp="1"/>
          </p:cNvSpPr>
          <p:nvPr>
            <p:ph type="title"/>
          </p:nvPr>
        </p:nvSpPr>
        <p:spPr>
          <a:xfrm>
            <a:off x="457200" y="274638"/>
            <a:ext cx="8229600" cy="725487"/>
          </a:xfrm>
        </p:spPr>
        <p:txBody>
          <a:bodyPr/>
          <a:lstStyle/>
          <a:p>
            <a:pPr eaLnBrk="1" hangingPunct="1"/>
            <a:r>
              <a:rPr lang="en-US" altLang="en-US" sz="3600" dirty="0" smtClean="0">
                <a:solidFill>
                  <a:srgbClr val="FFC000"/>
                </a:solidFill>
              </a:rPr>
              <a:t>Value Creation</a:t>
            </a:r>
          </a:p>
        </p:txBody>
      </p:sp>
      <p:sp>
        <p:nvSpPr>
          <p:cNvPr id="3" name="Content Placeholder 2"/>
          <p:cNvSpPr>
            <a:spLocks noGrp="1"/>
          </p:cNvSpPr>
          <p:nvPr>
            <p:ph idx="1"/>
          </p:nvPr>
        </p:nvSpPr>
        <p:spPr>
          <a:xfrm>
            <a:off x="428625" y="928688"/>
            <a:ext cx="8229600" cy="4643437"/>
          </a:xfrm>
        </p:spPr>
        <p:txBody>
          <a:bodyPr/>
          <a:lstStyle/>
          <a:p>
            <a:r>
              <a:rPr lang="en-CA" altLang="en-US" sz="2800" b="0" dirty="0" smtClean="0"/>
              <a:t>Two basic conditions determine a firm’s profits </a:t>
            </a:r>
          </a:p>
          <a:p>
            <a:pPr lvl="1"/>
            <a:r>
              <a:rPr lang="en-CA" altLang="en-US" sz="2400" b="1" dirty="0" smtClean="0"/>
              <a:t>the amount of value customers place on the firm’s goods or services (sometimes referred to as perceived value) and</a:t>
            </a:r>
          </a:p>
          <a:p>
            <a:pPr lvl="1"/>
            <a:r>
              <a:rPr lang="en-CA" altLang="en-US" sz="2400" b="1" dirty="0" smtClean="0"/>
              <a:t>the firm’s costs of production. </a:t>
            </a:r>
          </a:p>
          <a:p>
            <a:r>
              <a:rPr lang="en-CA" altLang="en-US" sz="2800" b="0" dirty="0" smtClean="0"/>
              <a:t>In general, the more value customers place on a firm’s products, the higher the price the firm can charge for those products.</a:t>
            </a:r>
            <a:endParaRPr lang="en-US" altLang="en-US" sz="2800" b="0" dirty="0" smtClean="0"/>
          </a:p>
          <a:p>
            <a:pPr eaLnBrk="1" hangingPunct="1">
              <a:buFont typeface="Arial" charset="0"/>
              <a:buNone/>
            </a:pPr>
            <a:endParaRPr lang="en-US" altLang="en-US" b="0" dirty="0" smtClean="0"/>
          </a:p>
          <a:p>
            <a:pPr eaLnBrk="1" hangingPunct="1"/>
            <a:endParaRPr lang="en-US" altLang="en-US" b="0" dirty="0" smtClean="0"/>
          </a:p>
        </p:txBody>
      </p:sp>
    </p:spTree>
    <p:extLst>
      <p:ext uri="{BB962C8B-B14F-4D97-AF65-F5344CB8AC3E}">
        <p14:creationId xmlns:p14="http://schemas.microsoft.com/office/powerpoint/2010/main" xmlns="" val="413270216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a:xfrm>
            <a:off x="457200" y="274638"/>
            <a:ext cx="8229600" cy="725487"/>
          </a:xfrm>
        </p:spPr>
        <p:txBody>
          <a:bodyPr/>
          <a:lstStyle/>
          <a:p>
            <a:pPr eaLnBrk="1" hangingPunct="1"/>
            <a:r>
              <a:rPr lang="en-US" altLang="en-US" sz="3600" dirty="0" smtClean="0">
                <a:solidFill>
                  <a:srgbClr val="FFC000"/>
                </a:solidFill>
              </a:rPr>
              <a:t>The Firm As a Value Chain</a:t>
            </a:r>
          </a:p>
        </p:txBody>
      </p:sp>
      <p:pic>
        <p:nvPicPr>
          <p:cNvPr id="17411" name="Picture 2"/>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357188" y="1071563"/>
            <a:ext cx="8358187" cy="49291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xmlns="" val="227678214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a:xfrm>
            <a:off x="457200" y="274638"/>
            <a:ext cx="8229600" cy="725487"/>
          </a:xfrm>
        </p:spPr>
        <p:txBody>
          <a:bodyPr/>
          <a:lstStyle/>
          <a:p>
            <a:r>
              <a:rPr lang="en-CA" altLang="en-US" sz="3600" dirty="0" smtClean="0">
                <a:solidFill>
                  <a:srgbClr val="FFC000"/>
                </a:solidFill>
              </a:rPr>
              <a:t>The Role of Strategy</a:t>
            </a:r>
          </a:p>
        </p:txBody>
      </p:sp>
      <p:pic>
        <p:nvPicPr>
          <p:cNvPr id="21508" name="Picture 2"/>
          <p:cNvPicPr>
            <a:picLocks noGrp="1" noChangeAspect="1" noChangeArrowheads="1"/>
          </p:cNvPicPr>
          <p:nvPr>
            <p:ph idx="1"/>
          </p:nvPr>
        </p:nvPicPr>
        <p:blipFill>
          <a:blip r:embed="rId3">
            <a:extLst>
              <a:ext uri="{28A0092B-C50C-407E-A947-70E740481C1C}">
                <a14:useLocalDpi xmlns:a14="http://schemas.microsoft.com/office/drawing/2010/main" xmlns="" val="0"/>
              </a:ext>
            </a:extLst>
          </a:blip>
          <a:srcRect/>
          <a:stretch>
            <a:fillRect/>
          </a:stretch>
        </p:blipFill>
        <p:spPr>
          <a:xfrm>
            <a:off x="3786187" y="1052736"/>
            <a:ext cx="4792105" cy="2854325"/>
          </a:xfrm>
          <a:noFill/>
        </p:spPr>
      </p:pic>
      <p:sp>
        <p:nvSpPr>
          <p:cNvPr id="6" name="Rectangle 5"/>
          <p:cNvSpPr>
            <a:spLocks noChangeArrowheads="1"/>
          </p:cNvSpPr>
          <p:nvPr/>
        </p:nvSpPr>
        <p:spPr bwMode="auto">
          <a:xfrm>
            <a:off x="428625" y="1143000"/>
            <a:ext cx="3286125" cy="415498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CA" altLang="en-US" sz="2400" dirty="0" smtClean="0">
                <a:latin typeface="Times New Roman" panose="02020603050405020304" pitchFamily="18" charset="0"/>
                <a:cs typeface="Times New Roman" panose="02020603050405020304" pitchFamily="18" charset="0"/>
              </a:rPr>
              <a:t>Strategy is </a:t>
            </a:r>
            <a:r>
              <a:rPr lang="en-CA" altLang="en-US" sz="2400" dirty="0">
                <a:latin typeface="Times New Roman" panose="02020603050405020304" pitchFamily="18" charset="0"/>
                <a:cs typeface="Times New Roman" panose="02020603050405020304" pitchFamily="18" charset="0"/>
              </a:rPr>
              <a:t>often concerned with identifying and taking actions that will </a:t>
            </a:r>
            <a:r>
              <a:rPr lang="en-CA" altLang="en-US" sz="2400" i="1" dirty="0">
                <a:latin typeface="Times New Roman" panose="02020603050405020304" pitchFamily="18" charset="0"/>
                <a:cs typeface="Times New Roman" panose="02020603050405020304" pitchFamily="18" charset="0"/>
              </a:rPr>
              <a:t>lower the costs of value creation</a:t>
            </a:r>
            <a:r>
              <a:rPr lang="en-CA" altLang="en-US" sz="2400" dirty="0">
                <a:latin typeface="Times New Roman" panose="02020603050405020304" pitchFamily="18" charset="0"/>
                <a:cs typeface="Times New Roman" panose="02020603050405020304" pitchFamily="18" charset="0"/>
              </a:rPr>
              <a:t> and/or will </a:t>
            </a:r>
            <a:r>
              <a:rPr lang="en-CA" altLang="en-US" sz="2400" i="1" dirty="0">
                <a:latin typeface="Times New Roman" panose="02020603050405020304" pitchFamily="18" charset="0"/>
                <a:cs typeface="Times New Roman" panose="02020603050405020304" pitchFamily="18" charset="0"/>
              </a:rPr>
              <a:t>differentiate the firm’s product offering </a:t>
            </a:r>
            <a:r>
              <a:rPr lang="en-CA" altLang="en-US" sz="2400" dirty="0">
                <a:latin typeface="Times New Roman" panose="02020603050405020304" pitchFamily="18" charset="0"/>
                <a:cs typeface="Times New Roman" panose="02020603050405020304" pitchFamily="18" charset="0"/>
              </a:rPr>
              <a:t>through superior design</a:t>
            </a:r>
            <a:r>
              <a:rPr lang="en-CA" altLang="en-US" sz="2400" i="1" dirty="0">
                <a:latin typeface="Times New Roman" panose="02020603050405020304" pitchFamily="18" charset="0"/>
                <a:cs typeface="Times New Roman" panose="02020603050405020304" pitchFamily="18" charset="0"/>
              </a:rPr>
              <a:t>, </a:t>
            </a:r>
            <a:r>
              <a:rPr lang="en-CA" altLang="en-US" sz="2400" dirty="0">
                <a:latin typeface="Times New Roman" panose="02020603050405020304" pitchFamily="18" charset="0"/>
                <a:cs typeface="Times New Roman" panose="02020603050405020304" pitchFamily="18" charset="0"/>
              </a:rPr>
              <a:t>quality, service, functionality, and so on.</a:t>
            </a:r>
          </a:p>
        </p:txBody>
      </p:sp>
    </p:spTree>
    <p:extLst>
      <p:ext uri="{BB962C8B-B14F-4D97-AF65-F5344CB8AC3E}">
        <p14:creationId xmlns:p14="http://schemas.microsoft.com/office/powerpoint/2010/main" xmlns="" val="351810629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p:cNvSpPr>
            <a:spLocks noGrp="1"/>
          </p:cNvSpPr>
          <p:nvPr>
            <p:ph type="title"/>
          </p:nvPr>
        </p:nvSpPr>
        <p:spPr>
          <a:xfrm>
            <a:off x="457200" y="274638"/>
            <a:ext cx="8229600" cy="725487"/>
          </a:xfrm>
        </p:spPr>
        <p:txBody>
          <a:bodyPr/>
          <a:lstStyle/>
          <a:p>
            <a:pPr eaLnBrk="1" hangingPunct="1"/>
            <a:r>
              <a:rPr lang="en-US" altLang="en-US" sz="3600" dirty="0" smtClean="0">
                <a:solidFill>
                  <a:srgbClr val="FFC000"/>
                </a:solidFill>
              </a:rPr>
              <a:t>Profiting from Global Expansion</a:t>
            </a:r>
          </a:p>
        </p:txBody>
      </p:sp>
      <p:sp>
        <p:nvSpPr>
          <p:cNvPr id="18435" name="Content Placeholder 2"/>
          <p:cNvSpPr>
            <a:spLocks noGrp="1"/>
          </p:cNvSpPr>
          <p:nvPr>
            <p:ph idx="1"/>
          </p:nvPr>
        </p:nvSpPr>
        <p:spPr>
          <a:xfrm>
            <a:off x="642938" y="1285875"/>
            <a:ext cx="7786687" cy="5072063"/>
          </a:xfrm>
        </p:spPr>
        <p:txBody>
          <a:bodyPr/>
          <a:lstStyle/>
          <a:p>
            <a:pPr marL="609600" indent="-609600" eaLnBrk="1" hangingPunct="1">
              <a:buFont typeface="Arial" charset="0"/>
              <a:buNone/>
            </a:pPr>
            <a:r>
              <a:rPr lang="en-US" altLang="en-US" smtClean="0"/>
              <a:t>Firms that operate internationally are </a:t>
            </a:r>
          </a:p>
          <a:p>
            <a:pPr marL="609600" indent="-609600" eaLnBrk="1" hangingPunct="1">
              <a:buFont typeface="Arial" charset="0"/>
              <a:buNone/>
            </a:pPr>
            <a:r>
              <a:rPr lang="en-US" altLang="en-US" smtClean="0"/>
              <a:t>able to:</a:t>
            </a:r>
          </a:p>
          <a:p>
            <a:pPr marL="609600" indent="-609600" eaLnBrk="1" hangingPunct="1">
              <a:buFont typeface="Arial" charset="0"/>
              <a:buNone/>
            </a:pPr>
            <a:endParaRPr lang="en-US" altLang="en-US" sz="1200" smtClean="0"/>
          </a:p>
          <a:p>
            <a:pPr marL="933450" lvl="1" indent="-533400" eaLnBrk="1" hangingPunct="1">
              <a:buClr>
                <a:schemeClr val="tx1"/>
              </a:buClr>
              <a:buSzTx/>
              <a:buFont typeface="Arial" charset="0"/>
              <a:buAutoNum type="arabicPeriod"/>
            </a:pPr>
            <a:r>
              <a:rPr lang="en-US" altLang="en-US" smtClean="0"/>
              <a:t>Realize location economies,</a:t>
            </a:r>
          </a:p>
          <a:p>
            <a:pPr marL="933450" lvl="1" indent="-533400" eaLnBrk="1" hangingPunct="1">
              <a:buClr>
                <a:schemeClr val="tx1"/>
              </a:buClr>
              <a:buSzTx/>
              <a:buFont typeface="Arial" charset="0"/>
              <a:buAutoNum type="arabicPeriod"/>
            </a:pPr>
            <a:r>
              <a:rPr lang="en-US" altLang="en-US" smtClean="0"/>
              <a:t>Realize greater cost economies,</a:t>
            </a:r>
          </a:p>
          <a:p>
            <a:pPr marL="933450" lvl="1" indent="-533400" eaLnBrk="1" hangingPunct="1">
              <a:buClr>
                <a:schemeClr val="tx1"/>
              </a:buClr>
              <a:buSzTx/>
              <a:buFont typeface="Arial" charset="0"/>
              <a:buAutoNum type="arabicPeriod"/>
            </a:pPr>
            <a:r>
              <a:rPr lang="en-CA" altLang="en-US" smtClean="0"/>
              <a:t>Earn a greater return from the firm’s distinctive skills or core competencies,</a:t>
            </a:r>
            <a:endParaRPr lang="en-US" altLang="en-US" smtClean="0"/>
          </a:p>
          <a:p>
            <a:pPr marL="933450" lvl="1" indent="-533400" eaLnBrk="1" hangingPunct="1">
              <a:buClr>
                <a:schemeClr val="tx1"/>
              </a:buClr>
              <a:buSzTx/>
              <a:buFont typeface="Arial" charset="0"/>
              <a:buAutoNum type="arabicPeriod"/>
            </a:pPr>
            <a:r>
              <a:rPr lang="en-US" altLang="en-US" smtClean="0"/>
              <a:t>E</a:t>
            </a:r>
            <a:r>
              <a:rPr lang="en-CA" altLang="en-US" smtClean="0"/>
              <a:t>arn a greater return by leveraging any valuable skills developed in foreign operations.</a:t>
            </a:r>
            <a:endParaRPr lang="en-US" altLang="en-US" smtClean="0"/>
          </a:p>
        </p:txBody>
      </p:sp>
    </p:spTree>
    <p:extLst>
      <p:ext uri="{BB962C8B-B14F-4D97-AF65-F5344CB8AC3E}">
        <p14:creationId xmlns:p14="http://schemas.microsoft.com/office/powerpoint/2010/main" xmlns="" val="329002280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8435">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8435">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8435">
                                            <p:txEl>
                                              <p:pRg st="3" end="3"/>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8435">
                                            <p:txEl>
                                              <p:pRg st="4" end="4"/>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8435">
                                            <p:txEl>
                                              <p:pRg st="5" end="5"/>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8435">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5"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p:cNvSpPr>
            <a:spLocks noGrp="1"/>
          </p:cNvSpPr>
          <p:nvPr>
            <p:ph type="title"/>
          </p:nvPr>
        </p:nvSpPr>
        <p:spPr>
          <a:xfrm>
            <a:off x="457200" y="274638"/>
            <a:ext cx="8229600" cy="725487"/>
          </a:xfrm>
        </p:spPr>
        <p:txBody>
          <a:bodyPr/>
          <a:lstStyle/>
          <a:p>
            <a:pPr eaLnBrk="1" hangingPunct="1"/>
            <a:r>
              <a:rPr lang="en-US" altLang="en-US" sz="3600" dirty="0" smtClean="0">
                <a:solidFill>
                  <a:srgbClr val="FFC000"/>
                </a:solidFill>
              </a:rPr>
              <a:t>The Experience Curve</a:t>
            </a:r>
          </a:p>
        </p:txBody>
      </p:sp>
      <p:sp>
        <p:nvSpPr>
          <p:cNvPr id="5" name="Rectangle 4"/>
          <p:cNvSpPr>
            <a:spLocks noChangeArrowheads="1"/>
          </p:cNvSpPr>
          <p:nvPr/>
        </p:nvSpPr>
        <p:spPr bwMode="auto">
          <a:xfrm>
            <a:off x="642938" y="1143000"/>
            <a:ext cx="7358062" cy="341632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lvl="1" eaLnBrk="1" hangingPunct="1"/>
            <a:r>
              <a:rPr lang="en-CA" altLang="en-US" sz="2400" dirty="0" smtClean="0">
                <a:latin typeface="Times New Roman" panose="02020603050405020304" pitchFamily="18" charset="0"/>
                <a:cs typeface="Times New Roman" panose="02020603050405020304" pitchFamily="18" charset="0"/>
              </a:rPr>
              <a:t>The strategic significance of the experience curve is clear. </a:t>
            </a:r>
          </a:p>
          <a:p>
            <a:pPr lvl="1" eaLnBrk="1" hangingPunct="1"/>
            <a:endParaRPr lang="en-CA" altLang="en-US" sz="2400" dirty="0">
              <a:latin typeface="Times New Roman" panose="02020603050405020304" pitchFamily="18" charset="0"/>
              <a:cs typeface="Times New Roman" panose="02020603050405020304" pitchFamily="18" charset="0"/>
            </a:endParaRPr>
          </a:p>
          <a:p>
            <a:pPr lvl="1" eaLnBrk="1" hangingPunct="1"/>
            <a:r>
              <a:rPr lang="en-CA" altLang="en-US" sz="2400" dirty="0">
                <a:latin typeface="Times New Roman" panose="02020603050405020304" pitchFamily="18" charset="0"/>
                <a:cs typeface="Times New Roman" panose="02020603050405020304" pitchFamily="18" charset="0"/>
              </a:rPr>
              <a:t>Moving down the experience curve allows a firm to reduce its cost of creating value</a:t>
            </a:r>
          </a:p>
          <a:p>
            <a:pPr lvl="1" eaLnBrk="1" hangingPunct="1"/>
            <a:endParaRPr lang="en-CA" altLang="en-US" sz="2400" dirty="0">
              <a:latin typeface="Times New Roman" panose="02020603050405020304" pitchFamily="18" charset="0"/>
              <a:cs typeface="Times New Roman" panose="02020603050405020304" pitchFamily="18" charset="0"/>
            </a:endParaRPr>
          </a:p>
          <a:p>
            <a:pPr lvl="1" eaLnBrk="1" hangingPunct="1"/>
            <a:r>
              <a:rPr lang="en-CA" altLang="en-US" sz="2400" dirty="0">
                <a:latin typeface="Times New Roman" panose="02020603050405020304" pitchFamily="18" charset="0"/>
                <a:cs typeface="Times New Roman" panose="02020603050405020304" pitchFamily="18" charset="0"/>
              </a:rPr>
              <a:t>The firm that moves down the experience curve most rapidly will have a cost advantage vis-à-vis its competitors</a:t>
            </a:r>
          </a:p>
        </p:txBody>
      </p:sp>
    </p:spTree>
    <p:extLst>
      <p:ext uri="{BB962C8B-B14F-4D97-AF65-F5344CB8AC3E}">
        <p14:creationId xmlns:p14="http://schemas.microsoft.com/office/powerpoint/2010/main" xmlns="" val="202004949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1"/>
          <p:cNvSpPr>
            <a:spLocks noGrp="1"/>
          </p:cNvSpPr>
          <p:nvPr>
            <p:ph type="title"/>
          </p:nvPr>
        </p:nvSpPr>
        <p:spPr>
          <a:xfrm>
            <a:off x="457200" y="274638"/>
            <a:ext cx="8229600" cy="1011237"/>
          </a:xfrm>
        </p:spPr>
        <p:txBody>
          <a:bodyPr/>
          <a:lstStyle/>
          <a:p>
            <a:pPr eaLnBrk="1" hangingPunct="1"/>
            <a:r>
              <a:rPr lang="en-US" altLang="en-US" sz="3600" dirty="0" smtClean="0">
                <a:solidFill>
                  <a:srgbClr val="FFC000"/>
                </a:solidFill>
              </a:rPr>
              <a:t>Pressures for Cost Reductions and Local Responsiveness</a:t>
            </a:r>
          </a:p>
        </p:txBody>
      </p:sp>
      <p:sp>
        <p:nvSpPr>
          <p:cNvPr id="22531" name="Content Placeholder 2"/>
          <p:cNvSpPr>
            <a:spLocks noGrp="1"/>
          </p:cNvSpPr>
          <p:nvPr>
            <p:ph idx="1"/>
          </p:nvPr>
        </p:nvSpPr>
        <p:spPr>
          <a:xfrm>
            <a:off x="457200" y="1643063"/>
            <a:ext cx="8229600" cy="4714875"/>
          </a:xfrm>
        </p:spPr>
        <p:txBody>
          <a:bodyPr/>
          <a:lstStyle/>
          <a:p>
            <a:r>
              <a:rPr lang="en-CA" altLang="en-US" b="0" smtClean="0"/>
              <a:t>Firms that compete in the global marketplace typically face two types of competitive pressure. </a:t>
            </a:r>
          </a:p>
          <a:p>
            <a:r>
              <a:rPr lang="en-CA" altLang="en-US" b="0" smtClean="0"/>
              <a:t>They face pressures</a:t>
            </a:r>
          </a:p>
          <a:p>
            <a:pPr lvl="1"/>
            <a:r>
              <a:rPr lang="en-CA" altLang="en-US" b="1" smtClean="0"/>
              <a:t>for cost reductions and </a:t>
            </a:r>
          </a:p>
          <a:p>
            <a:pPr lvl="1"/>
            <a:r>
              <a:rPr lang="en-CA" altLang="en-US" b="1" smtClean="0"/>
              <a:t>to be locally responsive</a:t>
            </a:r>
            <a:endParaRPr lang="en-US" altLang="en-US" b="1" smtClean="0"/>
          </a:p>
        </p:txBody>
      </p:sp>
    </p:spTree>
    <p:extLst>
      <p:ext uri="{BB962C8B-B14F-4D97-AF65-F5344CB8AC3E}">
        <p14:creationId xmlns:p14="http://schemas.microsoft.com/office/powerpoint/2010/main" xmlns="" val="425731922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2531">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2531">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22531">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22531">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1"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1"/>
          <p:cNvSpPr>
            <a:spLocks noGrp="1"/>
          </p:cNvSpPr>
          <p:nvPr>
            <p:ph type="title"/>
          </p:nvPr>
        </p:nvSpPr>
        <p:spPr>
          <a:xfrm>
            <a:off x="457200" y="274638"/>
            <a:ext cx="8229600" cy="725487"/>
          </a:xfrm>
        </p:spPr>
        <p:txBody>
          <a:bodyPr/>
          <a:lstStyle/>
          <a:p>
            <a:pPr eaLnBrk="1" hangingPunct="1"/>
            <a:r>
              <a:rPr lang="en-US" altLang="en-US" sz="3600" dirty="0" smtClean="0">
                <a:solidFill>
                  <a:srgbClr val="FFC000"/>
                </a:solidFill>
              </a:rPr>
              <a:t>Four Basic Strategic Choices</a:t>
            </a:r>
          </a:p>
        </p:txBody>
      </p:sp>
      <p:pic>
        <p:nvPicPr>
          <p:cNvPr id="34819" name="Picture 2"/>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714375" y="1214438"/>
            <a:ext cx="8001000" cy="478631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xmlns="" val="589304891"/>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itle 1"/>
          <p:cNvSpPr>
            <a:spLocks noGrp="1"/>
          </p:cNvSpPr>
          <p:nvPr>
            <p:ph type="title"/>
          </p:nvPr>
        </p:nvSpPr>
        <p:spPr>
          <a:xfrm>
            <a:off x="457200" y="274638"/>
            <a:ext cx="8229600" cy="725487"/>
          </a:xfrm>
        </p:spPr>
        <p:txBody>
          <a:bodyPr/>
          <a:lstStyle/>
          <a:p>
            <a:pPr eaLnBrk="1" hangingPunct="1"/>
            <a:r>
              <a:rPr lang="en-US" altLang="en-US" dirty="0" smtClean="0">
                <a:solidFill>
                  <a:srgbClr val="FFC000"/>
                </a:solidFill>
              </a:rPr>
              <a:t>Alliance Structure</a:t>
            </a:r>
          </a:p>
        </p:txBody>
      </p:sp>
      <p:sp>
        <p:nvSpPr>
          <p:cNvPr id="38915" name="Content Placeholder 2"/>
          <p:cNvSpPr>
            <a:spLocks noGrp="1"/>
          </p:cNvSpPr>
          <p:nvPr>
            <p:ph idx="1"/>
          </p:nvPr>
        </p:nvSpPr>
        <p:spPr>
          <a:xfrm>
            <a:off x="285750" y="928688"/>
            <a:ext cx="8229600" cy="1285875"/>
          </a:xfrm>
        </p:spPr>
        <p:txBody>
          <a:bodyPr/>
          <a:lstStyle/>
          <a:p>
            <a:pPr eaLnBrk="1" hangingPunct="1">
              <a:buFont typeface="Arial" charset="0"/>
              <a:buNone/>
            </a:pPr>
            <a:r>
              <a:rPr lang="en-US" altLang="en-US" sz="2800" smtClean="0"/>
              <a:t>	Structuring Alliances to Reduce Opportunism</a:t>
            </a:r>
          </a:p>
        </p:txBody>
      </p:sp>
      <p:pic>
        <p:nvPicPr>
          <p:cNvPr id="38916" name="Picture 2"/>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1000125" y="2000250"/>
            <a:ext cx="6786563" cy="44291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xmlns="" val="2182949764"/>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le 1"/>
          <p:cNvSpPr>
            <a:spLocks noGrp="1"/>
          </p:cNvSpPr>
          <p:nvPr>
            <p:ph type="title"/>
          </p:nvPr>
        </p:nvSpPr>
        <p:spPr>
          <a:xfrm>
            <a:off x="457200" y="274638"/>
            <a:ext cx="8229600" cy="582612"/>
          </a:xfrm>
        </p:spPr>
        <p:txBody>
          <a:bodyPr/>
          <a:lstStyle/>
          <a:p>
            <a:r>
              <a:rPr lang="en-CA" altLang="en-US" sz="4000" dirty="0" smtClean="0">
                <a:solidFill>
                  <a:srgbClr val="FFC000"/>
                </a:solidFill>
              </a:rPr>
              <a:t>Trade Missions</a:t>
            </a:r>
          </a:p>
        </p:txBody>
      </p:sp>
      <p:pic>
        <p:nvPicPr>
          <p:cNvPr id="45058" name="Picture 2">
            <a:hlinkClick r:id="rId3"/>
          </p:cNvPr>
          <p:cNvPicPr>
            <a:picLocks noChangeAspect="1" noChangeArrowheads="1"/>
          </p:cNvPicPr>
          <p:nvPr/>
        </p:nvPicPr>
        <p:blipFill>
          <a:blip r:embed="rId4"/>
          <a:srcRect/>
          <a:stretch>
            <a:fillRect/>
          </a:stretch>
        </p:blipFill>
        <p:spPr bwMode="auto">
          <a:xfrm>
            <a:off x="214313" y="857250"/>
            <a:ext cx="6873875" cy="5214938"/>
          </a:xfrm>
          <a:prstGeom prst="rect">
            <a:avLst/>
          </a:prstGeom>
          <a:noFill/>
          <a:ln w="9525">
            <a:noFill/>
            <a:miter lim="800000"/>
            <a:headEnd/>
            <a:tailEnd/>
          </a:ln>
          <a:effectLst>
            <a:outerShdw blurRad="50800" dist="38100" dir="18900000" algn="bl" rotWithShape="0">
              <a:prstClr val="black">
                <a:alpha val="40000"/>
              </a:prstClr>
            </a:outerShdw>
          </a:effectLst>
        </p:spPr>
      </p:pic>
    </p:spTree>
    <p:extLst>
      <p:ext uri="{BB962C8B-B14F-4D97-AF65-F5344CB8AC3E}">
        <p14:creationId xmlns:p14="http://schemas.microsoft.com/office/powerpoint/2010/main" xmlns="" val="4260988724"/>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itle 1"/>
          <p:cNvSpPr>
            <a:spLocks noGrp="1"/>
          </p:cNvSpPr>
          <p:nvPr>
            <p:ph type="title"/>
          </p:nvPr>
        </p:nvSpPr>
        <p:spPr>
          <a:xfrm>
            <a:off x="457200" y="274638"/>
            <a:ext cx="8229600" cy="725487"/>
          </a:xfrm>
        </p:spPr>
        <p:txBody>
          <a:bodyPr/>
          <a:lstStyle/>
          <a:p>
            <a:r>
              <a:rPr lang="en-CA" altLang="en-US" sz="3600" dirty="0" smtClean="0">
                <a:solidFill>
                  <a:srgbClr val="FFC000"/>
                </a:solidFill>
              </a:rPr>
              <a:t>Trade Missions</a:t>
            </a:r>
          </a:p>
        </p:txBody>
      </p:sp>
      <p:pic>
        <p:nvPicPr>
          <p:cNvPr id="45058" name="Picture 2">
            <a:hlinkClick r:id="rId3"/>
          </p:cNvPr>
          <p:cNvPicPr>
            <a:picLocks noChangeAspect="1" noChangeArrowheads="1"/>
          </p:cNvPicPr>
          <p:nvPr/>
        </p:nvPicPr>
        <p:blipFill>
          <a:blip r:embed="rId4"/>
          <a:srcRect/>
          <a:stretch>
            <a:fillRect/>
          </a:stretch>
        </p:blipFill>
        <p:spPr bwMode="auto">
          <a:xfrm>
            <a:off x="571472" y="1214422"/>
            <a:ext cx="2918997" cy="2214578"/>
          </a:xfrm>
          <a:prstGeom prst="rect">
            <a:avLst/>
          </a:prstGeom>
          <a:noFill/>
          <a:ln w="9525">
            <a:noFill/>
            <a:miter lim="800000"/>
            <a:headEnd/>
            <a:tailEnd/>
          </a:ln>
          <a:effectLst/>
          <a:scene3d>
            <a:camera prst="orthographicFront"/>
            <a:lightRig rig="threePt" dir="t"/>
          </a:scene3d>
          <a:sp3d>
            <a:bevelT/>
          </a:sp3d>
        </p:spPr>
      </p:pic>
      <p:sp>
        <p:nvSpPr>
          <p:cNvPr id="40965" name="TextBox 4"/>
          <p:cNvSpPr txBox="1">
            <a:spLocks noChangeArrowheads="1"/>
          </p:cNvSpPr>
          <p:nvPr/>
        </p:nvSpPr>
        <p:spPr bwMode="auto">
          <a:xfrm>
            <a:off x="3857625" y="1285875"/>
            <a:ext cx="4643438" cy="12001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CA" altLang="en-US"/>
              <a:t>A webpage of Prof. Tim Richardson in which he specifically talks about trade missions and how participating in them can be advantageous</a:t>
            </a:r>
          </a:p>
        </p:txBody>
      </p:sp>
      <p:sp>
        <p:nvSpPr>
          <p:cNvPr id="40966" name="Rectangle 5"/>
          <p:cNvSpPr>
            <a:spLocks noChangeArrowheads="1"/>
          </p:cNvSpPr>
          <p:nvPr/>
        </p:nvSpPr>
        <p:spPr bwMode="auto">
          <a:xfrm>
            <a:off x="714375" y="3643313"/>
            <a:ext cx="6572250" cy="3698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CA" altLang="en-US"/>
              <a:t>http://www.witiger.com/internationalbusiness/countryinfo.htm</a:t>
            </a:r>
          </a:p>
        </p:txBody>
      </p:sp>
    </p:spTree>
    <p:extLst>
      <p:ext uri="{BB962C8B-B14F-4D97-AF65-F5344CB8AC3E}">
        <p14:creationId xmlns:p14="http://schemas.microsoft.com/office/powerpoint/2010/main" xmlns="" val="566790512"/>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CA"/>
          </a:p>
        </p:txBody>
      </p:sp>
      <p:sp>
        <p:nvSpPr>
          <p:cNvPr id="3" name="Content Placeholder 2"/>
          <p:cNvSpPr>
            <a:spLocks noGrp="1"/>
          </p:cNvSpPr>
          <p:nvPr>
            <p:ph idx="1"/>
          </p:nvPr>
        </p:nvSpPr>
        <p:spPr/>
        <p:txBody>
          <a:bodyPr/>
          <a:lstStyle/>
          <a:p>
            <a:endParaRPr lang="en-CA"/>
          </a:p>
        </p:txBody>
      </p:sp>
    </p:spTree>
  </p:cSld>
  <p:clrMapOvr>
    <a:masterClrMapping/>
  </p:clrMapOvr>
</p:sld>
</file>

<file path=ppt/theme/theme1.xml><?xml version="1.0" encoding="utf-8"?>
<a:theme xmlns:a="http://schemas.openxmlformats.org/drawingml/2006/main" name="Ch 6-8">
  <a:themeElements>
    <a:clrScheme name="Stream 1">
      <a:dk1>
        <a:srgbClr val="000514"/>
      </a:dk1>
      <a:lt1>
        <a:srgbClr val="FFFFFF"/>
      </a:lt1>
      <a:dk2>
        <a:srgbClr val="003399"/>
      </a:dk2>
      <a:lt2>
        <a:srgbClr val="E5E5FF"/>
      </a:lt2>
      <a:accent1>
        <a:srgbClr val="0099CC"/>
      </a:accent1>
      <a:accent2>
        <a:srgbClr val="A886E0"/>
      </a:accent2>
      <a:accent3>
        <a:srgbClr val="AAADCA"/>
      </a:accent3>
      <a:accent4>
        <a:srgbClr val="DADADA"/>
      </a:accent4>
      <a:accent5>
        <a:srgbClr val="AACAE2"/>
      </a:accent5>
      <a:accent6>
        <a:srgbClr val="9879CB"/>
      </a:accent6>
      <a:hlink>
        <a:srgbClr val="FFCC00"/>
      </a:hlink>
      <a:folHlink>
        <a:srgbClr val="FFFFCC"/>
      </a:folHlink>
    </a:clrScheme>
    <a:fontScheme name="Stream">
      <a:majorFont>
        <a:latin typeface="Garamond"/>
        <a:ea typeface=""/>
        <a:cs typeface=""/>
      </a:majorFont>
      <a:minorFont>
        <a:latin typeface="Garamond"/>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Garamond" pitchFamily="18" charset="0"/>
          </a:defRPr>
        </a:defPPr>
      </a:lstStyle>
    </a:spDef>
    <a:ln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Garamond" pitchFamily="18" charset="0"/>
          </a:defRPr>
        </a:defPPr>
      </a:lstStyle>
    </a:lnDef>
  </a:objectDefaults>
  <a:extraClrSchemeLst>
    <a:extraClrScheme>
      <a:clrScheme name="Stream 1">
        <a:dk1>
          <a:srgbClr val="000514"/>
        </a:dk1>
        <a:lt1>
          <a:srgbClr val="FFFFFF"/>
        </a:lt1>
        <a:dk2>
          <a:srgbClr val="003399"/>
        </a:dk2>
        <a:lt2>
          <a:srgbClr val="E5E5FF"/>
        </a:lt2>
        <a:accent1>
          <a:srgbClr val="0099CC"/>
        </a:accent1>
        <a:accent2>
          <a:srgbClr val="A886E0"/>
        </a:accent2>
        <a:accent3>
          <a:srgbClr val="AAADCA"/>
        </a:accent3>
        <a:accent4>
          <a:srgbClr val="DADADA"/>
        </a:accent4>
        <a:accent5>
          <a:srgbClr val="AACAE2"/>
        </a:accent5>
        <a:accent6>
          <a:srgbClr val="9879CB"/>
        </a:accent6>
        <a:hlink>
          <a:srgbClr val="FFCC00"/>
        </a:hlink>
        <a:folHlink>
          <a:srgbClr val="FFFFCC"/>
        </a:folHlink>
      </a:clrScheme>
      <a:clrMap bg1="dk2" tx1="lt1" bg2="dk1" tx2="lt2" accent1="accent1" accent2="accent2" accent3="accent3" accent4="accent4" accent5="accent5" accent6="accent6" hlink="hlink" folHlink="folHlink"/>
    </a:extraClrScheme>
    <a:extraClrScheme>
      <a:clrScheme name="Stream 2">
        <a:dk1>
          <a:srgbClr val="3E3E5C"/>
        </a:dk1>
        <a:lt1>
          <a:srgbClr val="FFFFFF"/>
        </a:lt1>
        <a:dk2>
          <a:srgbClr val="666699"/>
        </a:dk2>
        <a:lt2>
          <a:srgbClr val="DFDFE9"/>
        </a:lt2>
        <a:accent1>
          <a:srgbClr val="CC66FF"/>
        </a:accent1>
        <a:accent2>
          <a:srgbClr val="679ACD"/>
        </a:accent2>
        <a:accent3>
          <a:srgbClr val="B8B8CA"/>
        </a:accent3>
        <a:accent4>
          <a:srgbClr val="DADADA"/>
        </a:accent4>
        <a:accent5>
          <a:srgbClr val="E2B8FF"/>
        </a:accent5>
        <a:accent6>
          <a:srgbClr val="5D8BBA"/>
        </a:accent6>
        <a:hlink>
          <a:srgbClr val="CCECFF"/>
        </a:hlink>
        <a:folHlink>
          <a:srgbClr val="CCCCFF"/>
        </a:folHlink>
      </a:clrScheme>
      <a:clrMap bg1="dk2" tx1="lt1" bg2="dk1" tx2="lt2" accent1="accent1" accent2="accent2" accent3="accent3" accent4="accent4" accent5="accent5" accent6="accent6" hlink="hlink" folHlink="folHlink"/>
    </a:extraClrScheme>
    <a:extraClrScheme>
      <a:clrScheme name="Stream 3">
        <a:dk1>
          <a:srgbClr val="2A5400"/>
        </a:dk1>
        <a:lt1>
          <a:srgbClr val="FFFFFF"/>
        </a:lt1>
        <a:dk2>
          <a:srgbClr val="4A9400"/>
        </a:dk2>
        <a:lt2>
          <a:srgbClr val="BAE8BA"/>
        </a:lt2>
        <a:accent1>
          <a:srgbClr val="33CC33"/>
        </a:accent1>
        <a:accent2>
          <a:srgbClr val="99CC00"/>
        </a:accent2>
        <a:accent3>
          <a:srgbClr val="B1C8AA"/>
        </a:accent3>
        <a:accent4>
          <a:srgbClr val="DADADA"/>
        </a:accent4>
        <a:accent5>
          <a:srgbClr val="ADE2AD"/>
        </a:accent5>
        <a:accent6>
          <a:srgbClr val="8AB900"/>
        </a:accent6>
        <a:hlink>
          <a:srgbClr val="99FF33"/>
        </a:hlink>
        <a:folHlink>
          <a:srgbClr val="FFFF99"/>
        </a:folHlink>
      </a:clrScheme>
      <a:clrMap bg1="dk2" tx1="lt1" bg2="dk1" tx2="lt2" accent1="accent1" accent2="accent2" accent3="accent3" accent4="accent4" accent5="accent5" accent6="accent6" hlink="hlink" folHlink="folHlink"/>
    </a:extraClrScheme>
    <a:extraClrScheme>
      <a:clrScheme name="Stream 4">
        <a:dk1>
          <a:srgbClr val="000000"/>
        </a:dk1>
        <a:lt1>
          <a:srgbClr val="FFFFFF"/>
        </a:lt1>
        <a:dk2>
          <a:srgbClr val="51596D"/>
        </a:dk2>
        <a:lt2>
          <a:srgbClr val="DDDDDD"/>
        </a:lt2>
        <a:accent1>
          <a:srgbClr val="787E8A"/>
        </a:accent1>
        <a:accent2>
          <a:srgbClr val="339966"/>
        </a:accent2>
        <a:accent3>
          <a:srgbClr val="B3B5BA"/>
        </a:accent3>
        <a:accent4>
          <a:srgbClr val="DADADA"/>
        </a:accent4>
        <a:accent5>
          <a:srgbClr val="BEC0C4"/>
        </a:accent5>
        <a:accent6>
          <a:srgbClr val="2D8A5C"/>
        </a:accent6>
        <a:hlink>
          <a:srgbClr val="00FFFF"/>
        </a:hlink>
        <a:folHlink>
          <a:srgbClr val="74B6D0"/>
        </a:folHlink>
      </a:clrScheme>
      <a:clrMap bg1="dk2" tx1="lt1" bg2="dk1" tx2="lt2" accent1="accent1" accent2="accent2" accent3="accent3" accent4="accent4" accent5="accent5" accent6="accent6" hlink="hlink" folHlink="folHlink"/>
    </a:extraClrScheme>
    <a:extraClrScheme>
      <a:clrScheme name="Stream 5">
        <a:dk1>
          <a:srgbClr val="5C1F00"/>
        </a:dk1>
        <a:lt1>
          <a:srgbClr val="FFFFFF"/>
        </a:lt1>
        <a:dk2>
          <a:srgbClr val="8C0000"/>
        </a:dk2>
        <a:lt2>
          <a:srgbClr val="DFD293"/>
        </a:lt2>
        <a:accent1>
          <a:srgbClr val="FF6845"/>
        </a:accent1>
        <a:accent2>
          <a:srgbClr val="BE7960"/>
        </a:accent2>
        <a:accent3>
          <a:srgbClr val="C5AAAA"/>
        </a:accent3>
        <a:accent4>
          <a:srgbClr val="DADADA"/>
        </a:accent4>
        <a:accent5>
          <a:srgbClr val="FFB9B0"/>
        </a:accent5>
        <a:accent6>
          <a:srgbClr val="AC6D56"/>
        </a:accent6>
        <a:hlink>
          <a:srgbClr val="FFFFCC"/>
        </a:hlink>
        <a:folHlink>
          <a:srgbClr val="FFCC00"/>
        </a:folHlink>
      </a:clrScheme>
      <a:clrMap bg1="dk2" tx1="lt1" bg2="dk1" tx2="lt2" accent1="accent1" accent2="accent2" accent3="accent3" accent4="accent4" accent5="accent5" accent6="accent6" hlink="hlink" folHlink="folHlink"/>
    </a:extraClrScheme>
    <a:extraClrScheme>
      <a:clrScheme name="Stream 6">
        <a:dk1>
          <a:srgbClr val="5E4444"/>
        </a:dk1>
        <a:lt1>
          <a:srgbClr val="F7F3F3"/>
        </a:lt1>
        <a:dk2>
          <a:srgbClr val="8A6362"/>
        </a:dk2>
        <a:lt2>
          <a:srgbClr val="D8C1BA"/>
        </a:lt2>
        <a:accent1>
          <a:srgbClr val="CC6600"/>
        </a:accent1>
        <a:accent2>
          <a:srgbClr val="C16059"/>
        </a:accent2>
        <a:accent3>
          <a:srgbClr val="C4B7B7"/>
        </a:accent3>
        <a:accent4>
          <a:srgbClr val="D3D0D0"/>
        </a:accent4>
        <a:accent5>
          <a:srgbClr val="E2B8AA"/>
        </a:accent5>
        <a:accent6>
          <a:srgbClr val="AF5650"/>
        </a:accent6>
        <a:hlink>
          <a:srgbClr val="FFCC00"/>
        </a:hlink>
        <a:folHlink>
          <a:srgbClr val="CBB557"/>
        </a:folHlink>
      </a:clrScheme>
      <a:clrMap bg1="dk2" tx1="lt1" bg2="dk1" tx2="lt2" accent1="accent1" accent2="accent2" accent3="accent3" accent4="accent4" accent5="accent5" accent6="accent6" hlink="hlink" folHlink="folHlink"/>
    </a:extraClrScheme>
    <a:extraClrScheme>
      <a:clrScheme name="Stream 7">
        <a:dk1>
          <a:srgbClr val="7F6737"/>
        </a:dk1>
        <a:lt1>
          <a:srgbClr val="FFFFFF"/>
        </a:lt1>
        <a:dk2>
          <a:srgbClr val="BFA673"/>
        </a:dk2>
        <a:lt2>
          <a:srgbClr val="E6E3AA"/>
        </a:lt2>
        <a:accent1>
          <a:srgbClr val="FFCC00"/>
        </a:accent1>
        <a:accent2>
          <a:srgbClr val="808000"/>
        </a:accent2>
        <a:accent3>
          <a:srgbClr val="DCD0BC"/>
        </a:accent3>
        <a:accent4>
          <a:srgbClr val="DADADA"/>
        </a:accent4>
        <a:accent5>
          <a:srgbClr val="FFE2AA"/>
        </a:accent5>
        <a:accent6>
          <a:srgbClr val="737300"/>
        </a:accent6>
        <a:hlink>
          <a:srgbClr val="784700"/>
        </a:hlink>
        <a:folHlink>
          <a:srgbClr val="9A7200"/>
        </a:folHlink>
      </a:clrScheme>
      <a:clrMap bg1="dk2" tx1="lt1" bg2="dk1" tx2="lt2" accent1="accent1" accent2="accent2" accent3="accent3" accent4="accent4" accent5="accent5" accent6="accent6" hlink="hlink" folHlink="folHlink"/>
    </a:extraClrScheme>
    <a:extraClrScheme>
      <a:clrScheme name="Stream 8">
        <a:dk1>
          <a:srgbClr val="4B2500"/>
        </a:dk1>
        <a:lt1>
          <a:srgbClr val="F9F0D3"/>
        </a:lt1>
        <a:dk2>
          <a:srgbClr val="A69564"/>
        </a:dk2>
        <a:lt2>
          <a:srgbClr val="EFDEAF"/>
        </a:lt2>
        <a:accent1>
          <a:srgbClr val="FFFFE3"/>
        </a:accent1>
        <a:accent2>
          <a:srgbClr val="BFBFA7"/>
        </a:accent2>
        <a:accent3>
          <a:srgbClr val="FBF6E6"/>
        </a:accent3>
        <a:accent4>
          <a:srgbClr val="3F1E00"/>
        </a:accent4>
        <a:accent5>
          <a:srgbClr val="FFFFEF"/>
        </a:accent5>
        <a:accent6>
          <a:srgbClr val="ADAD97"/>
        </a:accent6>
        <a:hlink>
          <a:srgbClr val="7B6D47"/>
        </a:hlink>
        <a:folHlink>
          <a:srgbClr val="A99D2F"/>
        </a:folHlink>
      </a:clrScheme>
      <a:clrMap bg1="lt1" tx1="dk1" bg2="lt2" tx2="dk2" accent1="accent1" accent2="accent2" accent3="accent3" accent4="accent4" accent5="accent5" accent6="accent6" hlink="hlink" folHlink="folHlink"/>
    </a:extraClrScheme>
    <a:extraClrScheme>
      <a:clrScheme name="Stream 9">
        <a:dk1>
          <a:srgbClr val="000000"/>
        </a:dk1>
        <a:lt1>
          <a:srgbClr val="FFFFFF"/>
        </a:lt1>
        <a:dk2>
          <a:srgbClr val="000000"/>
        </a:dk2>
        <a:lt2>
          <a:srgbClr val="808080"/>
        </a:lt2>
        <a:accent1>
          <a:srgbClr val="CCECFF"/>
        </a:accent1>
        <a:accent2>
          <a:srgbClr val="333399"/>
        </a:accent2>
        <a:accent3>
          <a:srgbClr val="FFFFFF"/>
        </a:accent3>
        <a:accent4>
          <a:srgbClr val="000000"/>
        </a:accent4>
        <a:accent5>
          <a:srgbClr val="E2F4FF"/>
        </a:accent5>
        <a:accent6>
          <a:srgbClr val="2D2D8A"/>
        </a:accent6>
        <a:hlink>
          <a:srgbClr val="6600FF"/>
        </a:hlink>
        <a:folHlink>
          <a:srgbClr val="0099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Ch 6-8</Template>
  <TotalTime>385</TotalTime>
  <Words>1033</Words>
  <Application>Microsoft Office PowerPoint</Application>
  <PresentationFormat>On-screen Show (4:3)</PresentationFormat>
  <Paragraphs>177</Paragraphs>
  <Slides>31</Slides>
  <Notes>30</Notes>
  <HiddenSlides>0</HiddenSlides>
  <MMClips>0</MMClips>
  <ScaleCrop>false</ScaleCrop>
  <HeadingPairs>
    <vt:vector size="4" baseType="variant">
      <vt:variant>
        <vt:lpstr>Theme</vt:lpstr>
      </vt:variant>
      <vt:variant>
        <vt:i4>1</vt:i4>
      </vt:variant>
      <vt:variant>
        <vt:lpstr>Slide Titles</vt:lpstr>
      </vt:variant>
      <vt:variant>
        <vt:i4>31</vt:i4>
      </vt:variant>
    </vt:vector>
  </HeadingPairs>
  <TitlesOfParts>
    <vt:vector size="32" baseType="lpstr">
      <vt:lpstr>Ch 6-8</vt:lpstr>
      <vt:lpstr>Fundamentals of International Business</vt:lpstr>
      <vt:lpstr>Definitions</vt:lpstr>
      <vt:lpstr>Functions of the Foreign Exchange  Market (1)</vt:lpstr>
      <vt:lpstr>Functions of the Foreign Exchange  Market (2)</vt:lpstr>
      <vt:lpstr>Insuring Against Foreign Exchange Risk</vt:lpstr>
      <vt:lpstr>Prices and Exchange Rates</vt:lpstr>
      <vt:lpstr>Exchange Rate Forecasting</vt:lpstr>
      <vt:lpstr>Currency Convertibility</vt:lpstr>
      <vt:lpstr>The Global Monetary System</vt:lpstr>
      <vt:lpstr>The International Monetary System</vt:lpstr>
      <vt:lpstr>The International Monetary System</vt:lpstr>
      <vt:lpstr>Definitions</vt:lpstr>
      <vt:lpstr>Central Banks</vt:lpstr>
      <vt:lpstr>The Bretton Woods System</vt:lpstr>
      <vt:lpstr>More about the IMF</vt:lpstr>
      <vt:lpstr>The Role of the World Bank</vt:lpstr>
      <vt:lpstr>The Role of the World Bank</vt:lpstr>
      <vt:lpstr>Fixed vs. Floating Exchange Rates</vt:lpstr>
      <vt:lpstr>Financial Crises in the Post-Bretton Woods Era</vt:lpstr>
      <vt:lpstr>Global Strategy</vt:lpstr>
      <vt:lpstr>Value Creation</vt:lpstr>
      <vt:lpstr>The Firm As a Value Chain</vt:lpstr>
      <vt:lpstr>The Role of Strategy</vt:lpstr>
      <vt:lpstr>Profiting from Global Expansion</vt:lpstr>
      <vt:lpstr>The Experience Curve</vt:lpstr>
      <vt:lpstr>Pressures for Cost Reductions and Local Responsiveness</vt:lpstr>
      <vt:lpstr>Four Basic Strategic Choices</vt:lpstr>
      <vt:lpstr>Alliance Structure</vt:lpstr>
      <vt:lpstr>Trade Missions</vt:lpstr>
      <vt:lpstr>Trade Missions</vt:lpstr>
      <vt:lpstr>Slide 31</vt:lpstr>
    </vt:vector>
  </TitlesOfParts>
  <Company>Toshiba</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Fundamentals of International Business</dc:title>
  <dc:creator>Rumaisa</dc:creator>
  <cp:lastModifiedBy>Rumaisa</cp:lastModifiedBy>
  <cp:revision>24</cp:revision>
  <dcterms:created xsi:type="dcterms:W3CDTF">2014-10-14T15:23:39Z</dcterms:created>
  <dcterms:modified xsi:type="dcterms:W3CDTF">2016-09-11T17:19:34Z</dcterms:modified>
</cp:coreProperties>
</file>