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ink/ink2.xml" ContentType="application/inkml+xml"/>
  <Override PartName="/ppt/ink/ink3.xml" ContentType="application/inkml+xml"/>
  <Override PartName="/ppt/notesSlides/notesSlide1.xml" ContentType="application/vnd.openxmlformats-officedocument.presentationml.notesSlide+xml"/>
  <Override PartName="/ppt/ink/ink4.xml" ContentType="application/inkml+xml"/>
  <Override PartName="/ppt/notesSlides/notesSlide2.xml" ContentType="application/vnd.openxmlformats-officedocument.presentationml.notesSlide+xml"/>
  <Override PartName="/ppt/ink/ink5.xml" ContentType="application/inkml+xml"/>
  <Override PartName="/ppt/ink/ink6.xml" ContentType="application/inkml+xml"/>
  <Override PartName="/ppt/notesSlides/notesSlide3.xml" ContentType="application/vnd.openxmlformats-officedocument.presentationml.notesSlide+xml"/>
  <Override PartName="/ppt/notesSlides/notesSlide4.xml" ContentType="application/vnd.openxmlformats-officedocument.presentationml.notesSlide+xml"/>
  <Override PartName="/ppt/ink/ink7.xml" ContentType="application/inkml+xml"/>
  <Override PartName="/ppt/notesSlides/notesSlide5.xml" ContentType="application/vnd.openxmlformats-officedocument.presentationml.notesSlide+xml"/>
  <Override PartName="/ppt/ink/ink8.xml" ContentType="application/inkml+xml"/>
  <Override PartName="/ppt/notesSlides/notesSlide6.xml" ContentType="application/vnd.openxmlformats-officedocument.presentationml.notesSlide+xml"/>
  <Override PartName="/ppt/ink/ink9.xml" ContentType="application/inkml+xml"/>
  <Override PartName="/ppt/notesSlides/notesSlide7.xml" ContentType="application/vnd.openxmlformats-officedocument.presentationml.notesSlide+xml"/>
  <Override PartName="/ppt/ink/ink10.xml" ContentType="application/inkml+xml"/>
  <Override PartName="/ppt/notesSlides/notesSlide8.xml" ContentType="application/vnd.openxmlformats-officedocument.presentationml.notesSlide+xml"/>
  <Override PartName="/ppt/ink/ink11.xml" ContentType="application/inkml+xml"/>
  <Override PartName="/ppt/notesSlides/notesSlide9.xml" ContentType="application/vnd.openxmlformats-officedocument.presentationml.notesSlide+xml"/>
  <Override PartName="/ppt/ink/ink12.xml" ContentType="application/inkml+xml"/>
  <Override PartName="/ppt/ink/ink13.xml" ContentType="application/inkml+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14.xml" ContentType="application/inkml+xml"/>
  <Override PartName="/ppt/ink/ink15.xml" ContentType="application/inkml+xml"/>
  <Override PartName="/ppt/notesSlides/notesSlide12.xml" ContentType="application/vnd.openxmlformats-officedocument.presentationml.notesSlide+xml"/>
  <Override PartName="/ppt/ink/ink16.xml" ContentType="application/inkml+xml"/>
  <Override PartName="/ppt/notesSlides/notesSlide13.xml" ContentType="application/vnd.openxmlformats-officedocument.presentationml.notesSlide+xml"/>
  <Override PartName="/ppt/ink/ink17.xml" ContentType="application/inkml+xml"/>
  <Override PartName="/ppt/notesSlides/notesSlide14.xml" ContentType="application/vnd.openxmlformats-officedocument.presentationml.notesSlide+xml"/>
  <Override PartName="/ppt/ink/ink18.xml" ContentType="application/inkml+xml"/>
  <Override PartName="/ppt/notesSlides/notesSlide15.xml" ContentType="application/vnd.openxmlformats-officedocument.presentationml.notesSlide+xml"/>
  <Override PartName="/ppt/ink/ink19.xml" ContentType="application/inkml+xml"/>
  <Override PartName="/ppt/notesSlides/notesSlide16.xml" ContentType="application/vnd.openxmlformats-officedocument.presentationml.notesSlide+xml"/>
  <Override PartName="/ppt/ink/ink20.xml" ContentType="application/inkml+xml"/>
  <Override PartName="/ppt/notesSlides/notesSlide17.xml" ContentType="application/vnd.openxmlformats-officedocument.presentationml.notesSlide+xml"/>
  <Override PartName="/ppt/ink/ink21.xml" ContentType="application/inkml+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ink/ink22.xml" ContentType="application/inkml+xml"/>
  <Override PartName="/ppt/notesSlides/notesSlide20.xml" ContentType="application/vnd.openxmlformats-officedocument.presentationml.notesSlide+xml"/>
  <Override PartName="/ppt/ink/ink23.xml" ContentType="application/inkml+xml"/>
  <Override PartName="/ppt/notesSlides/notesSlide21.xml" ContentType="application/vnd.openxmlformats-officedocument.presentationml.notesSlide+xml"/>
  <Override PartName="/ppt/ink/ink24.xml" ContentType="application/inkml+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9"/>
  </p:notesMasterIdLst>
  <p:handoutMasterIdLst>
    <p:handoutMasterId r:id="rId100"/>
  </p:handoutMasterIdLst>
  <p:sldIdLst>
    <p:sldId id="256" r:id="rId2"/>
    <p:sldId id="257" r:id="rId3"/>
    <p:sldId id="265" r:id="rId4"/>
    <p:sldId id="258" r:id="rId5"/>
    <p:sldId id="259" r:id="rId6"/>
    <p:sldId id="260" r:id="rId7"/>
    <p:sldId id="261" r:id="rId8"/>
    <p:sldId id="262" r:id="rId9"/>
    <p:sldId id="263" r:id="rId10"/>
    <p:sldId id="264" r:id="rId11"/>
    <p:sldId id="266" r:id="rId12"/>
    <p:sldId id="267" r:id="rId13"/>
    <p:sldId id="268" r:id="rId14"/>
    <p:sldId id="270" r:id="rId15"/>
    <p:sldId id="271" r:id="rId16"/>
    <p:sldId id="272" r:id="rId17"/>
    <p:sldId id="278" r:id="rId18"/>
    <p:sldId id="279" r:id="rId19"/>
    <p:sldId id="331" r:id="rId20"/>
    <p:sldId id="280" r:id="rId21"/>
    <p:sldId id="281" r:id="rId22"/>
    <p:sldId id="282" r:id="rId23"/>
    <p:sldId id="283" r:id="rId24"/>
    <p:sldId id="328" r:id="rId25"/>
    <p:sldId id="330" r:id="rId26"/>
    <p:sldId id="277" r:id="rId27"/>
    <p:sldId id="273" r:id="rId28"/>
    <p:sldId id="274" r:id="rId29"/>
    <p:sldId id="275" r:id="rId30"/>
    <p:sldId id="378" r:id="rId31"/>
    <p:sldId id="379" r:id="rId32"/>
    <p:sldId id="323" r:id="rId33"/>
    <p:sldId id="380" r:id="rId34"/>
    <p:sldId id="381" r:id="rId35"/>
    <p:sldId id="382"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314" r:id="rId50"/>
    <p:sldId id="297" r:id="rId51"/>
    <p:sldId id="298" r:id="rId52"/>
    <p:sldId id="299" r:id="rId53"/>
    <p:sldId id="333" r:id="rId54"/>
    <p:sldId id="300" r:id="rId55"/>
    <p:sldId id="301" r:id="rId56"/>
    <p:sldId id="302" r:id="rId57"/>
    <p:sldId id="303" r:id="rId58"/>
    <p:sldId id="315" r:id="rId59"/>
    <p:sldId id="316" r:id="rId60"/>
    <p:sldId id="317" r:id="rId61"/>
    <p:sldId id="318" r:id="rId62"/>
    <p:sldId id="319" r:id="rId63"/>
    <p:sldId id="352" r:id="rId64"/>
    <p:sldId id="332" r:id="rId65"/>
    <p:sldId id="304" r:id="rId66"/>
    <p:sldId id="305" r:id="rId67"/>
    <p:sldId id="308" r:id="rId68"/>
    <p:sldId id="306" r:id="rId69"/>
    <p:sldId id="309" r:id="rId70"/>
    <p:sldId id="307" r:id="rId71"/>
    <p:sldId id="310" r:id="rId72"/>
    <p:sldId id="311" r:id="rId73"/>
    <p:sldId id="312" r:id="rId74"/>
    <p:sldId id="313" r:id="rId75"/>
    <p:sldId id="353" r:id="rId76"/>
    <p:sldId id="374" r:id="rId77"/>
    <p:sldId id="375" r:id="rId78"/>
    <p:sldId id="376" r:id="rId79"/>
    <p:sldId id="356" r:id="rId80"/>
    <p:sldId id="377" r:id="rId81"/>
    <p:sldId id="357" r:id="rId82"/>
    <p:sldId id="358" r:id="rId83"/>
    <p:sldId id="359" r:id="rId84"/>
    <p:sldId id="360" r:id="rId85"/>
    <p:sldId id="361" r:id="rId86"/>
    <p:sldId id="362" r:id="rId87"/>
    <p:sldId id="363" r:id="rId88"/>
    <p:sldId id="364" r:id="rId89"/>
    <p:sldId id="365" r:id="rId90"/>
    <p:sldId id="366" r:id="rId91"/>
    <p:sldId id="367" r:id="rId92"/>
    <p:sldId id="368" r:id="rId93"/>
    <p:sldId id="369" r:id="rId94"/>
    <p:sldId id="370" r:id="rId95"/>
    <p:sldId id="371" r:id="rId96"/>
    <p:sldId id="372" r:id="rId97"/>
    <p:sldId id="373" r:id="rId9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03A2"/>
    <a:srgbClr val="47013D"/>
    <a:srgbClr val="85052A"/>
    <a:srgbClr val="880275"/>
    <a:srgbClr val="B5039C"/>
    <a:srgbClr val="FD7FEB"/>
    <a:srgbClr val="FEA8F2"/>
    <a:srgbClr val="D303B5"/>
    <a:srgbClr val="FC10DA"/>
    <a:srgbClr val="0060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7549" autoAdjust="0"/>
    <p:restoredTop sz="94660"/>
  </p:normalViewPr>
  <p:slideViewPr>
    <p:cSldViewPr>
      <p:cViewPr varScale="1">
        <p:scale>
          <a:sx n="39" d="100"/>
          <a:sy n="39" d="100"/>
        </p:scale>
        <p:origin x="32" y="524"/>
      </p:cViewPr>
      <p:guideLst>
        <p:guide orient="horz" pos="2160"/>
        <p:guide pos="2880"/>
      </p:guideLst>
    </p:cSldViewPr>
  </p:slideViewPr>
  <p:notesTextViewPr>
    <p:cViewPr>
      <p:scale>
        <a:sx n="1" d="1"/>
        <a:sy n="1" d="1"/>
      </p:scale>
      <p:origin x="0" y="0"/>
    </p:cViewPr>
  </p:notesTextViewPr>
  <p:gridSpacing cx="45005" cy="45005"/>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notesMaster" Target="notesMasters/notesMaster1.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CA"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520FC681-4372-410A-8D2E-E9A75BF4D8F2}" type="datetimeFigureOut">
              <a:rPr lang="en-CA" smtClean="0"/>
              <a:t>2018-09-17</a:t>
            </a:fld>
            <a:endParaRPr lang="en-CA"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CA"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C6CDA4FD-AD71-4EAE-AAC6-5BC4DB569FEC}" type="slidenum">
              <a:rPr lang="en-CA" smtClean="0"/>
              <a:t>‹#›</a:t>
            </a:fld>
            <a:endParaRPr lang="en-CA" dirty="0"/>
          </a:p>
        </p:txBody>
      </p:sp>
    </p:spTree>
    <p:extLst>
      <p:ext uri="{BB962C8B-B14F-4D97-AF65-F5344CB8AC3E}">
        <p14:creationId xmlns:p14="http://schemas.microsoft.com/office/powerpoint/2010/main" val="3462022504"/>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1-16T21:42:45.433"/>
    </inkml:context>
    <inkml:brush xml:id="br0">
      <inkml:brushProperty name="width" value="0.05292" units="cm"/>
      <inkml:brushProperty name="height" value="0.05292" units="cm"/>
      <inkml:brushProperty name="color" value="#FF0000"/>
    </inkml:brush>
  </inkml:definitions>
  <inkml:trace contextRef="#ctx0" brushRef="#br0">2490 7964 21 0,'3'-34'10'0,"-6"26"-12"16,9 8 10-16,0 0-9 15,0 2 0-15,0 1 1 0,3 2 0 16,3 6 0-16,3 7 1 16,-6 6-2-16,0 18 1 15,2 6 1-15,7 18 0 16,6 11-1-16,12 10 1 15,0 9-1-15,8 7 1 16,13 8-1 0,8 3 1-16,10 10 0 0,17-2 0 15,18-6-1-15,12-15 1 16,21-14 0-16,15-18 0 16,14-14 0-16,16-12 1 15,2-12 0-15,10-15 0 16,-4-10 1-16,1-14 1 15,-13-8 0-15,-5-24 1 16,2-21 0-16,-20-16 0 0,-6-18 1 16,-12-27 0-16,-9-18-2 15,-12-11 1-15,-21-23-2 16,-15-11 0-16,-14-19-1 16,-25 0 0-16,-20-15-4 15,-15-1 0-15,-18-5-1 16,-24 3 0-16,-20 2-1 15,-22 14 0-15,-20 5 0 16,-21 5 1-16,-24 24 0 16,-21 11 1-16,-14 23-1 15,-19 14 1-15,-8 31-1 16,-19 27 1-16,-8 34-1 16,-9 27 1-16,-6 29 0 15,-6 10 0-15,-3 24 0 16,15 19 1-16,11 21 0 15,13 10 1-15,6 27 0 16,26 13 0-16,9 27 0 16,31 18 1-16,20 29-1 0,20 14 0 15,34 26-1-15,35 26 1 16,33 6-4-16,39 13 0 16,47 5-3-16,42-13 0 15</inkml:trace>
</inkml:ink>
</file>

<file path=ppt/ink/ink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1-16T21:43:06.869"/>
    </inkml:context>
    <inkml:brush xml:id="br0">
      <inkml:brushProperty name="width" value="0.05292" units="cm"/>
      <inkml:brushProperty name="height" value="0.05292" units="cm"/>
      <inkml:brushProperty name="color" value="#FF0000"/>
    </inkml:brush>
  </inkml:definitions>
  <inkml:trace contextRef="#ctx0" brushRef="#br0">12057 3516 37 0,'-18'-34'18'0,"3"15"-16"16,15 11 19-16,-3 1-22 15,0-4 0-15,0 0-1 16,3 3 0-16,-3 0 1 16,0 3 0-16,0 13-2 15,-3 5 0-15,0 24 1 16,0 8 0-16,3 14 0 16,3-1 0-16,6 11 2 15,9-1 0-15,6 4 2 16,9-1 0-16,11-5 0 0,10-2 0 0,9-14 1 15,17-2 0-15,6-6-1 16,13-5 1-16,8-2-2 16,9-6 1-16,15-8-1 15,3-8 1-15,9-8-1 16,12-7 1-16,-7-6-1 16,4-3 0-16,12-15 0 15,-9-11 0-15,-6-8-1 16,-1-11 1-16,-14-2 0 15,-3-8 1-15,-17 2 0 16,-16-4 1-16,-15 4 0 0,-11-7 0 16,-13-6 0-16,-8 5 1 15,-12-10-2-15,-13-8 1 16,-8-7-2-16,-12-9 0 16,-9 8-2-16,-12-8 0 15,-11-3-3-15,-16 6 1 16,-12 13 0-16,-14 8 0 15,-12-2-1-15,-16 10 1 16,-11 7 0-16,-9 15 1 16,-12 9 0-16,-12 11 1 0,-8 17 0 15,-4 9 1-15,-3 12-1 16,-6 7 0-16,7 13 0 16,-1 3 1-16,0 14-1 15,9 4 1-15,-3 25-1 16,18 4 1-16,12 1-1 15,9 13 0-15,24 0 0 16,15 8 0-16,17 0 1 16,18 0 0-16,16 0 0 15,23 8 1-15,20 2 0 16,19-10 1-16,21-3 0 16,20-5 0-16,21 3-1 15,33-11 1-15,24-13-2 16,41-14 1-16,45-15-7 15,48-27 0-15,33-26-5 16,2-59 0-16</inkml:trace>
  <inkml:trace contextRef="#ctx0" brushRef="#br0" timeOffset="34424.946">868 8104 13 0,'0'-13'6'0,"18"-8"6"16,-12 18 6-16,3 3-16 16,3 5 0-16,-1 6 3 15,1 8 1-15,3 7-6 16,-3 8 0-16,9 9 4 15,0-1 0-15,0 3-1 16,5-5 0-16,-8-6-1 0,6-5 0 16,-6-8-1-16,-3-5 0 15,-3-2 1-15,-3-4 0 16,-3 1 1-16,-6-6 1 16,-6-10-1-16,-3-9 1 15,-3-9-1-15,-9-14 0 16,0-3-4-16,-9-2 1 15,1-3-2-15,-1-3 0 16,3 8-1-16,-6 6 1 16,7 10-1-16,8 6 1 0,-3 2 0 15,9 5 1-15,-3 3-1 16,12 3 1-16,-6 0-1 16,9-1 0-16,9 4 1 15,3-4 0-15,6-7 0 16,6-11 1-16,5 3 1 15,10-3 1-15,9-5-1 16,-7-3 1-16,-8 3-1 16,-3 0 1-16,0 8-2 15,-12 0 0-15,-1 5-6 16,-2 5 1-16,-6 9-7 16,-3 7 1-16</inkml:trace>
  <inkml:trace contextRef="#ctx0" brushRef="#br0" timeOffset="34668.7951">936 8385 37 0,'15'-27'18'0,"9"-34"-20"0,-12 43 31 0,12-3-29 0,0-3 0 16,8-3-1-16,-2 1 1 16,0-1-6-16,0 4 1 15,2 4-5-15,1 3 0 16</inkml:trace>
  <inkml:trace contextRef="#ctx0" brushRef="#br0" timeOffset="34923.4246">1332 7771 24 0,'-3'-5'12'0,"12"15"-4"31,-6-7 16-31,3-1-23 0,3 4 0 15,6 2 1-15,3-3 0 16,0 0-3-16,14-2 1 16,1-6-2-16,3-7 1 15,-3-6-6-15,-7 3 0 16,1-9-3-16,3 1 1 16</inkml:trace>
  <inkml:trace contextRef="#ctx0" brushRef="#br0" timeOffset="35369.3705">1707 7398 19 0,'-6'2'9'0,"6"12"-7"0,0-6 16 0,0 2-18 0,0 9 1 16,0 2-1-16,-3-5 1 15,-3 0-1-15,6 5 0 16,-3-3 0-16,0 1 1 15,0-3 0-15,-2 0 0 16,2-1-2-16,3-1 1 16,-6-1-2-16,3 0 0 15,3-5-1-15,-6 3 0 16,3-3-1-16,-3-3 0 0,3 0 2 16,0 0 0-16,3-2 2 15,0-3 1-15,0 3 2 16,0 2 0-16,0-5 1 15,0 0 0-15,3 3-1 16,-3 2 0-16,3 3 0 16,-3 8 1-16,6 5-2 15,-3 5 1-15,6 3-1 16,3-5 0-16,5 5 1 16,1-5 0-16,-6 3-2 15,3-3 1-15,0-6-1 16,-6-7 1-16,0-1-6 15,0 1 0-15,0-1-6 16,0-2 1-16</inkml:trace>
  <inkml:trace contextRef="#ctx0" brushRef="#br0" timeOffset="35660.6991">1901 7498 34 0,'0'3'17'0,"3"15"-12"15,3-12 28-15,0 2-29 16,6-3 0-16,2 8 1 0,4 8 1 16,0 3-8-16,6 0 1 15,-3-3 4-15,0 6 1 16,-6-4-3-16,-1-4 0 15,-2-3 0-15,0-6 0 16,-3 4-4-16,-3-6 0 16,3-3-7-16,-9-5 0 15,6-11-4-15,-3-5 0 16</inkml:trace>
  <inkml:trace contextRef="#ctx0" brushRef="#br0" timeOffset="35867.8582">1719 7527 40 0,'0'-5'20'0,"9"-27"-22"16,0 19 35-16,12-8-34 15,3-13 1-15,11-1-1 0,7 3 0 16,0 3-4-16,2 3 1 15,-5 7-7-15,0 9 0 16</inkml:trace>
  <inkml:trace contextRef="#ctx0" brushRef="#br0" timeOffset="36107.989">2070 8141 49 0,'24'-18'24'0,"9"-43"-25"16,-12 37 43-16,12-18-42 16,8-11 0-16,7 0 0 0,2 0 0 15,4 5-5-15,-6 3 0 16,-13 14-9-16,-2 9 0 15</inkml:trace>
  <inkml:trace contextRef="#ctx0" brushRef="#br0" timeOffset="36803.2105">1204 9128 28 0,'-18'11'14'0,"4"-9"-7"31,14 1 12-31,-3 2-21 0,3-2 0 16,3 8 2-16,2-1 1 15,4 3 1-15,9-2 0 16,15 2 0-16,9-5 0 16,17-5 2-16,10-11 0 15,5-11 1-15,18-15 0 16,18-11-1-16,7-16 1 0,-4-24-1 16,0-7 1-16,9-6-2 15,-15-19 1-15,-9-7-2 16,-6-6 0-16,-8-10-1 15,-13-11 1-15,-14 1-3 16,-24-14 1-16,-16 0-3 16,-26 10 0-16,-14 3-2 15,-22 11 0-15,-20 13-1 16,-25 19 0-16,-5 33 0 16,-30 15 1-16,-9 17 1 15,-18 25 1-15,0 20 0 16,1 33 1-16,-7 23 0 15,6 16 1-15,3 24-1 16,15 26 0-16,6 11 1 16,12 24 0-16,21 13 1 15,21 16 0-15,20-11 1 0,24 6 0 16,18 2 0-16,30-13 0 16,18-21 1-16,14-3 1 31,93 16 0-31,6-34 0 15,9-38 2-15,3-36 0 16,5-30-2-16,16-50 1 16,14-39-7-16,16-46 0 15,23-44-9-15,-3-43 1 16</inkml:trace>
</inkml:ink>
</file>

<file path=ppt/ink/ink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1-16T21:46:06.368"/>
    </inkml:context>
    <inkml:brush xml:id="br0">
      <inkml:brushProperty name="width" value="0.05292" units="cm"/>
      <inkml:brushProperty name="height" value="0.05292" units="cm"/>
      <inkml:brushProperty name="color" value="#FF0000"/>
    </inkml:brush>
  </inkml:definitions>
  <inkml:trace contextRef="#ctx0" brushRef="#br0">9443 11589 11 0,'3'-6'5'0,"15"-7"2"16,-12 8 6-16,-3 0-11 31,3-3 0-31,0 0 1 16,0 2 1-16,0-1-5 15,0 7 1-15,0-3 3 16,0 3 0-16,0 8 0 15,0-3 0-15,0 3-1 0,3-3 1 0,5 1-1 16,4-4 1 0,9-2-1-16,6 0 1 15,3 0-2-15,2 3 1 16,7 0-1-16,6-1 0 16,-4 4-1-16,4-1 1 15,2 8-1-15,7-2 0 16,-4 2-1-16,13 3 1 15,8 0 0-15,4-1 0 16,8 1 0-16,3 0 0 16,81-8 1-1,-12 0 1-15,-13-11-1 16,7 1 1-16,-6-1-1 16,3 1 0-16,3-4 0 15,-7 1 1-15,7 0-2 16,0-3 1-16,-6 0-1 15,6-3 0-15,-10-2 0 16,-5 0 1-16,0-6-1 16,-9-2 0-16,-3 0 0 15,-6 0 0-15,-12 5 0 16,-8 0 0-16,-16 5 0 16,-18 3 0-16,-5 1 0 15,-15 1 0-15,-13 1-1 16,-5 5 1-16,-6 0-3 15,-9-3 1-15,-6 3-7 16,-9 8 1-16,-12 5-3 0,-9-5 0 16</inkml:trace>
  <inkml:trace contextRef="#ctx0" brushRef="#br0" timeOffset="4766.7203">13858 10014 44 0,'6'-13'22'0,"0"5"-10"16,-6 8 22-16,0 0-34 15,3 8 1-15,-1 3 0 16,1 13 1-16,0 7-2 16,0 9 1-16,0 2 1 15,0 3 0-15,-3-8 0 16,0-5 0-16,0 0 0 16,0-6 0-16,-3-4 1 15,0-7 1-15,0-1-1 0,0-6 1 16,0-8-1-16,3-6 0 15,3-2-1-15,3-10 0 16,3-9-2-16,3-12 1 16,3-9-2-16,0 0 0 15,0 3-1-15,3 6 1 16,-3 7-1-16,0 6 0 16,-4 4-1-16,1 12 1 0,-3 5 0 15,-3 10 0-15,3 5 1 16,-3 9 0-16,-3 2 0 15,3 0 1-15,0 0-1 16,0 1 1-16,0-4 0 16,0-2 0-16,0-3 0 15,0-2 1-15,-6-1 0 16,3-4 1-16,0-4 0 16,0-4 0-16,-3 2 0 15,3-8 0-15,3-3-1 16,3-5 1-16,-1-2-2 15,4-6 1-15,0-5-1 16,3-3 0-16,0 0-1 16,3 6 0-16,-3 5 0 15,0 2 0-15,-3 9-1 16,-1-1 0-16,-2 3 0 0,0 3 0 16,0 5 0-16,-3 8 1 15,0 5 0-15,-3 3 0 16,3 5 0-16,0-5 1 15,0 8 0-15,0-3 0 16,3 0 0-16,0 0 0 16,3-2 0-16,0-3 0 15,0-6 0-15,-4 1 1 16,4-6-1-16,0-2 1 16,-3-3-1-16,3-3 1 15,-3-5 0-15,0-8 0 0,0 3-1 16,3-6 1-16,0 1-1 15,-3-1 0-15,0 4-1 16,-3 1 1-16,0 4-1 16,-4 2 0-16,-2 8-1 15,-2 2 1-15,-1 4 0 16,0 4 0-16,6-4 0 16,0 2 0-16,2 7 0 15,1 4 1-15,6-1 0 16,3-2 0-16,6 0 0 15,-3-5 0-15,0-3 0 16,3-6 1-16,-1-2 0 16,1-8 0-16,0-2 0 15,0-6 1-15,-3 3 0 16,-3-6 0-16,-3-5 0 16,-3-2 1-16,-4-6-2 0,-8 11 1 15,-5-3-1-15,-4 3 0 16,-6 5-2-16,0 6 0 15,-9 2-1-15,-6 8 0 16,-2 2 0-16,5 4 0 16,0 7 0-16,3 5 0 15,4 6 1-15,5-3 0 16,3 6-1-16,6 2 1 16,6-3-3-16,3 1 0 15,6-9-3-15,6 1 1 0,6-9-5 16,5-10 1-16,1 0-3 15,0-10 0-15,0-6 1 16,-3 3 0-16,0-8 3 31,-10 26 9-31,13-47 4 16,6 10 0-16,-6 8 6 16,-6 6 0-16,-3 4 4 15,-4 1 0-15,-2 8-5 16,-3 10 1-16,0 6-4 15,0 5 0-15,0 5-2 16,0-5 0-16,3-1-2 16,-3 4 1-16,0 2-1 15,0-8 1-15,-3-2 1 16,0-3 0-16,0-3 0 16,-3-5 0-16,0 0 0 0,0-8 0 15,3-2-1-15,0-4 0 16,3-7-2-16,3-11 0 15,3 9-2-15,0-4 0 16,-1 1-1-16,4 5 1 16,0 2-1-16,-3 6 1 15,0 5-1-15,0 11 0 16,-3 4 0-16,0-4 1 16,0 5-1-16,3 5 1 15,0 3-2-15,2 0 1 16,1 0-2-16,-3-3 0 0,3-2-4 15,0-6 0-15,3-5-4 16,-3 0 1-16,3-8-4 16,-1-5 1-16,1 2 0 15,0 1 1-15</inkml:trace>
  <inkml:trace contextRef="#ctx0" brushRef="#br0" timeOffset="5094.8432">15277 9763 38 0,'-8'8'19'0,"-16"13"-19"15,18-13 40-15,-6 3-37 16,3 7 0-16,0-5 1 16,0 3 0-16,3 3-5 15,6 2 0-15,6-2 4 16,6-1 1-16,6-5-1 16,12-5 0-16,-1-5 0 15,-2-8 0-15,6-3 0 0,3-3 1 16,-4 3-1-16,-2-5 0 15,-3-8-1-15,-6 2 1 16,-6-2-1-16,-3 0 1 16,-12 5-2-16,-6-2 0 15,-9 7-1-15,-6-5 0 16,-3 5-3-16,-6 4 0 16,-2 1-5-16,-1 6 1 15,0 6-9-15,0 4 1 16,10 11-4-16,5-2 1 0</inkml:trace>
  <inkml:trace contextRef="#ctx0" brushRef="#br0" timeOffset="5607.6874">15867 9631 34 0,'-3'-16'17'0,"3"13"-10"0,0 3 28 0,-3-2-31 0,0-1 0 16,-3 0 2-16,-3 3 0 16,-6-2-8-16,-6 4 0 15,-3 12 6-15,-2 1 0 16,-1 9-3-16,0 5 1 15,3 1-2-15,6 1 1 16,4 4-1-16,8-14 0 16,9-3-1-16,11 1 1 15,7-6 0-15,9-5 1 16,3 0-1-16,0 0 0 0,5-3-1 16,1-5 0-16,-3-5-4 15,-4-8 0-15,-2-6-6 16,-6-5 0-16,-6 1-4 15,-3-15 0-15</inkml:trace>
  <inkml:trace contextRef="#ctx0" brushRef="#br0" timeOffset="6076.4382">15944 9250 33 0,'-3'5'16'0,"3"3"-9"16,-3-5 26-16,0 7-28 15,0 1 0-15,-6 7 1 16,3 6 1-16,0 0-9 16,1 10 1-16,2 6 6 0,0 2 0 15,3 6-3-15,3 5 0 16,2-3-1-16,4-5 1 16,-3-8-2-16,0-2 1 15,0-12 0-15,0 1 0 16,0-5 1-16,0-6 0 15,0-5 0-15,3-5 1 16,0-9 0-16,0-4 0 16,0-6-1-16,-3-13 0 15,3 0-2-15,0 0 0 16,0 5-2-16,-1 5 1 16,1 6-2-16,0 2 1 0,0 3-1 15,-3 6 1-15,6 7 0 16,-6 3 0-16,0 8 1 15,3 2 0-15,0 4 0 16,0-4 0-16,3 1-2 16,3-1 0-16,-1-2-2 15,4-3 0-15,0-7-5 16,0-9 1-16,0-5-5 16,-3-5 0-16,0-6 0 15,-3-12 1-15</inkml:trace>
  <inkml:trace contextRef="#ctx0" brushRef="#br0" timeOffset="6701.4432">16325 9459 37 0,'0'5'18'0,"-3"19"-20"0,3-13 39 16,0 2-34-16,3 5 1 16,0 1 1-16,0 7 1 15,3 1-8-15,0 2 1 16,3-5 5-16,0-3 0 31,0-5 1-31,-3-8 1 16,-3-6-1-16,0-7 0 15,-3-3 0-15,-3-5 0 16,0-6-1-16,0-2 1 16,3-3-4-16,6-5 0 15,3 0-2-15,6 5 1 0,2-2-2 16,-2 5 0-16,0 2-2 15,3 3 1-15,0 0-3 16,3 6 0-16,-3 2-4 16,-1 3 1-16,-2 2-3 15,0 3 1-15,-3 3 0 16,-3-1 0-16,-6 4 4 16,-3-4 0-16,-3 3 4 15,-3 3 1-15,0 3 6 16,0 2 0-16,0 6 3 15,0 2 0-15,3 0 0 16,3-2 0-16,6-1 0 16,6 1 1-16,3 2-3 15,3-8 1-15,6 0-1 0,3-7 0 16,-1-4 0-16,-2-4 0 16,-6-4-1-16,0-2 0 15,-3 0 0-15,-3-2 0 16,-3-3-1-16,-3-3 1 15,-3-3-3-15,0-2 1 16,-3 0-1-16,-6 5 0 16,-6-3-4-16,-6 4 1 15,-3 1-4-15,-3 4 0 16,-3 4-5-16,4 6 0 16,2 3-8-16,6 5 1 0,3 3 1 15,3-1 0-15</inkml:trace>
  <inkml:trace contextRef="#ctx0" brushRef="#br0" timeOffset="7492.224">16852 9382 35 0,'0'0'17'0,"3"5"-19"16,-3-5 34-16,3 3-28 15,0 5 0-15,0-3 3 16,0 9 1-16,0 4-9 0,0 6 0 15,0 0 6-15,0-1 0 16,3-4-1-16,3-6 0 16,-3 3-1-16,0-5 0 15,0-3 1-15,3-6 0 16,-1 1-1-16,-2-6 1 16,0-5-1-16,-3-2 0 15,0-1-1-15,-3-5 0 16,3-2-2-16,0 2 0 15,3 3-1-15,0 2 1 0,3-5-1 16,0 3 0-16,3 2-2 16,0 3 1-16,3 1 0 15,-3 7 1-15,0 2-1 16,-1 1 0-16,-2-1 0 16,0 6 1-16,-3 8 0 15,-3 3 1-15,0-3-1 16,-3 0 0-16,0-1 1 15,0 1 1-15,0-8-1 16,0 0 1-16,0-3-1 16,3-2 1-16,-3-3-1 15,3-3 1-15,3-2-2 16,-3-3 1-16,0 0-2 16,0-2 0-16,3 2-2 15,-3 0 0-15,0 3-6 16,-3-1 1-16,0 6-7 15,3 3 1-15,-3 0 0 0,0-1 1 16</inkml:trace>
  <inkml:trace contextRef="#ctx0" brushRef="#br0" timeOffset="8623.2278">17063 9491 22 0,'-6'0'11'0,"0"0"-3"0,6 0 20 16,-2 0-24-16,2-3 0 15,-3 0 3-15,3-2 1 16,0 0-9-16,3-1 1 16,-1-1 6-16,4 1 0 0,0 4-2 15,3-6 1-15,0-6-2 16,3 4 0-16,3-3-2 16,0-3 0-16,0 0-1 15,3 3 1-15,-3 2-2 16,-1 3 0-16,1 3 0 15,-3 7 0-15,-3 4-1 16,0 4 1-16,0 6 0 0,-3 0 0 16,0 5 0-16,0 0 1 15,3 1 0-15,0-1 0 16,0-3 0-16,0-2 1 16,0 0-1-16,-1-5 1 15,-2-1 0-15,0-5 0 16,-3-2-4-16,0 0 1 15,-3-3-5-15,0 0 1 16,3-6-8-16,0 1 0 0</inkml:trace>
  <inkml:trace contextRef="#ctx0" brushRef="#br0" timeOffset="9123.2321">17522 9231 37 0,'-12'-16'18'0,"6"11"-7"16,3 0 28-16,-3 5-37 15,-3 0 1-15,0 3 0 16,-3-1 1-16,3 6-6 16,-6 3 1-16,1 7 2 15,-4 1 1-15,0 7-2 16,0 1 1-16,3-4-2 0,3-4 1 15,6-1 0 1,9-2 0-16,6-2 0 0,6-4 0 16,-3-5 0-16,3-5 0 15,3 3 1-15,0-6 0 16,2-2 0-16,-2-3 0 16,0-5 0-16,-3-3 1 15,-6 0-1-15,0 0 1 16,-3 0-1-16,-3 6 0 15,-3-1 0-15,0 1 0 0,0 4-1 16,0 6 0-16,0 6-1 16,0-1 0-16,0 6 0 15,3 2 0-15,0 0-1 16,3 8 1-16,3-8-1 16,2-5 1-16,7 0-3 15,3 3 0-15,0-11-2 16,0-3 0-16,-3-5-4 15,3-8 0-15,-1-2-4 16,1-6 0-16</inkml:trace>
  <inkml:trace contextRef="#ctx0" brushRef="#br0" timeOffset="9935.7361">17799 8660 30 0,'-15'-3'15'0,"6"3"-7"0,3 5 24 15,3 3-29-15,-3 6 0 16,3 9 3-16,-3 7 0 16,3 9-8-16,0 6 1 31,3 53 4-31,3-8 1 16,3-8-5-16,3-10 0 15,3-17-3-15,-6-10 1 16,0-8-5-16,0-8 1 15,-3-8-4-15,0-10 0 16,-3-8 1-16,-3-3 0 0,-3-3 2 16,-3-5 1-16,-6-3 5 15,3-2 1-15,0-3 5 16,-3-5 0-16,3-3 4 16,3 1 1-16,3-1-1 15,6 3 0-15,3-3-2 16,3-3 0-16,9 3-2 15,9-2 1-15,9 2-3 16,-6 3 1-16,-1 5-1 16,1 6 1-16,-3 4-2 15,-3 6 1-15,0 6-2 16,-4 4 1-16,1 3 0 16,0 1 1-16,0-4-2 15,-3 3 0-15,0 1 1 16,-3-4 1-16,-3 1-1 15,-3-6 1-15,0 0-3 0,-3-2 0 16,-3-3-3-16,0-5 1 16,0 5-4-16,0 0 0 15,5-6-4-15,1-4 0 16,3-3 1-16,0-3 0 16,0-3 2-16,0 3 1 15,-3 1 6-15,-3 1 1 16,0 1 7-16,-3 5 0 15,-3 3 1-15,0 5 1 16,0 2 0-16,-3 4 0 16,0 2-3-16,-3 5 0 0,0 0-3 15,-3 3 1-15,1-3-1 16,-4 8 0-16,3 3-1 16,0 3 1-16,3-1-1 15,3 1 0-15,9-1 0 16,9-2 0-16,9-3 0 15,5-5 0-15,10-8-1 16,12-11 1-16,5-7-2 16,-2-12 0-16,0-4-5 15,-1 2 0-15,-5-5-6 16,-6 0 1-16,-10 0-6 16,-8 0 1-16</inkml:trace>
  <inkml:trace contextRef="#ctx0" brushRef="#br0" timeOffset="10299.7924">18025 8652 46 0,'-18'0'23'0,"15"0"-18"31,3 0 44-31,0 0-49 16,0 0 0-16,0 0-3 0,0 0 1 15,0 0-5-15,0 3 0 16,6 7-8-16,-6 6 0 16</inkml:trace>
  <inkml:trace contextRef="#ctx0" brushRef="#br0" timeOffset="10920.052">17933 9038 22 0,'-3'-5'11'0,"3"5"6"0,0 0 6 0,0 0-19 0,0 0 1 16,0 3 4-1,0-1 0-15,0 3-10 0,0 3 1 16,0 3 7-16,0 0 0 16,0 4-2-16,0 7 0 15,0 1-2-15,3 4 0 16,0-1-2-16,-1-2 1 15,4-3-2-15,0-2 1 16,-3-1-2-16,0-2 1 16,3-5-5-16,0-1 1 15,-3-4-8-15,3-1 0 0,6 0-4 16,-3-5 0-16</inkml:trace>
  <inkml:trace contextRef="#ctx0" brushRef="#br0" timeOffset="11534.5997">18709 8570 24 0,'15'-16'12'0,"-6"11"-2"32,-3 2 14-32,-3 3-20 15,3 5 0-15,0 6 2 16,3 7 1-16,-3 17-8 0,0 12 1 16,3 12 5-16,0 2 1 15,0 2-3-15,0-2 1 16,3-3-2-16,-1 3 0 15,4-13-2-15,-3-9 1 16,0-7-4-16,0-11 0 16,-3-10-6-16,0-9 0 15,0-7-5-15,3-8 0 16</inkml:trace>
  <inkml:trace contextRef="#ctx0" brushRef="#br0" timeOffset="11768.9714">19070 8879 39 0,'6'14'19'0,"2"4"-12"15,-5-10 33-15,0 0-38 16,-3 8 1-16,3 5 1 16,-3 8 0-16,3-2-6 15,3 2 1-15,0 2 2 16,6-7 1-16,3 0-3 15,3-8 1-15,3-5-5 16,3-9 1-16,-1-7-6 16,4-3 1-16,0-5-6 15,6-6 1-15</inkml:trace>
  <inkml:trace contextRef="#ctx0" brushRef="#br0" timeOffset="12190.8787">19531 8837 34 0,'-6'-13'17'0,"-18"10"-13"0,12 8 26 15,-3 3-28-15,-8 3 1 16,-1 5 2-16,-3 5 0 16,3-2-7-16,3 2 1 15,6 3 4-15,1-1 0 16,5 1-1-16,3-3 0 16,6 1-1-16,3-7 0 15,6-4 0-15,5-3 1 0,4-5-1 16,3-3 0-16,3-3-1 15,0 0 1-15,-3 3-1 16,-1 0 0-16,-5 3 0 16,-3 5 0-16,-3 0 0 15,0 10 0-15,-3 9 0 16,3 5 0-16,0 7 0 16,0 9 1-16,0-3-1 15,3 0 0-15,0 2 0 16,-6-2 0-16,-6 3 0 15,-3-3 1-15,-6 0-1 16,-9-8 1-16,-9-5 0 16,-3-8 0-16,0-9-2 15,-2-4 1-15,2-14-4 16,6-10 0-16,6-5-5 16,3-14 1-16,9-5-7 15,15-19 1-15</inkml:trace>
  <inkml:trace contextRef="#ctx0" brushRef="#br0" timeOffset="13015.266">19671 8535 41 0,'-3'11'20'0,"-18"34"-18"0,18-34 34 0,0 18-33 0,0 8 1 31,6 32 1-31,6-3 0 15,3-8-7-15,3-5 1 16,-3-11 3-16,0-7 1 16,-3-4-1-16,-1-12 0 15,-2-3-1-15,-3-8 1 16,3-8-1-16,0-8 0 0,3-6-1 16,6-1 0-16,0-9-1 15,3 0 0-15,0 0-1 16,0 6 0-16,-4 2-1 15,-2 8 1-15,-3 5-1 16,0 11 1-16,0 3 0 16,6-3 1-16,3 0-3 15,3 0 1-15,3-1-1 16,5-4 1-16,7-3-2 16,3-8 1-16,-7-8-1 15,-2-8 1-15,-3-5 0 16,-6-13 0-16,-6-3 1 15,-3-8 0-15,-3-2 1 16,-3-1 1-16,-3 3 1 16,-1 3 0-16,-2 7 4 15,3 12 0-15,-3 4 0 16,0 17 1-16,-3 10-1 0,1 13 1 16,-1 5-2-16,0 17 0 15,0 7-2-15,0 16 0 16,0 6-1-16,3 7 1 15,0-5-1-15,-3-2 0 16,3-8-1-16,0-11 1 16,0-6 0-16,3-10 1 15,0-10-2-15,0-9 1 16,-3-10 0-16,0-13 0 0,0-5-1 16,0-9 0-16,-3-7-1 15,-3-9 0-15,-9 1 0 16,-3-3 1-16,-3 5-1 15,3 9 0-15,3 7 1 16,3 5 0-16,1 6 1 16,2 0 0-16,3 5 1 15,0 8 0-15,12 5 1 16,9-2 1-16,8 2 0 16,4-7 0-16,9-4 0 15,6-2 1-15,-1 0-4 16,1 3 1-16,-3-5-6 15,-10-1 1-15,-5-5-8 16,-6 3 1-16,-12-3-2 16,-6 0 0-16</inkml:trace>
  <inkml:trace contextRef="#ctx0" brushRef="#br0" timeOffset="13511.4544">19111 8662 46 0,'0'-2'23'0,"3"-6"-28"15,-3 8 49-15,0 0-51 16,0 0 0-16,0 0-20 16,-3 5 1-16</inkml:trace>
  <inkml:trace contextRef="#ctx0" brushRef="#br0" timeOffset="25301.995">6764 13830 12 0,'-14'5'6'0,"-55"6"-1"16,45-11 6-16,-5 2-10 15,-16 4 0-15,-9-4 1 16,-5 6 0-16,-10-8-2 16,-5-5 0-16,-3-3 2 15,-7 0 1-15,4-3-1 16,-15-2 0 0,-1-3-1-16,-5-7 1 0,6 1-1 15,-15-1 0-15,-9 4-1 16,-9-2 1-16,-6-3-1 15,-12 0 1-15,0 3 0 16,-12 0 0-16,1 0 0 16,8 2 0-16,-12-5 0 15,-6 6 1-15,12-1 0 16,-8 1 1-16,8-1-2 16,6 1 1-16,-3 2-2 15,15 0 0-15,9 0 0 16,6 6 1-16,9-4-1 15,12 1 0-15,3 0 0 16,12 0 0-16,2-1 0 16,16 4 0-16,8 2-1 15,13 3 1-15,11 5-2 16,-3 0 1-16,9 5-1 16,7 3 0-16,-1 13 0 0,6 11 0 15,3 7 0-15,3 14 1 16,6 3 0-16,3 13 1 15,0 18 0-15,0 11 0 16,3 2-1-16,-6 6 1 16,-3 24 0-16,-3-3 0 15,-2 13 0-15,-4 19 1 16,-12 5-1-16,3 13 1 16,3-7 0-16,1 7 0 0,2 13-1 15,3-15 1-15,-3-8 0 16,9-6 0-16,3-37 0 15,0-7 1-15,9-17 0 16,9-10 1-16,-6-16-1 16,6-10 0-16,3-3-1 15,0-8 1-15,3-3-1 16,3-10 1-16,-1-3-2 16,-2-3 1-16,6-7-1 15,3 2 1-15,0 0-1 16,0-13 0-16,2-1 0 15,7-1 1-15,15-4-1 16,2-4 1-16,19-6-1 16,5 0 0-16,7-8 0 15,8-6 0-15,15 6 0 16,0 1 0-16,6-1-1 16,10 8 1-16,13-3 0 0,-8 6 0 31,93 18-1-31,-22 8 1 15,-2 8-1-15,-25 3 1 16,-2-1 0-16,-6 12 0 16,-9-4-1-16,-4 6 1 15,1-8-1-15,-6 0 1 16,-12-3 0-16,3 6 0 16,-3-3-1-16,-6-3 1 0,-3 1 0 15,-9-1 0-15,-12-2 0 16,1 2 1-16,-4-5-1 15,-12-5 1-15,-8-3-1 16,-4-5 1-16,-9-8 0 16,-5-8 1-16,-9-1 0 15,-10-1 0-15,-2-12 1 16,-9 4 0-16,-4-11 0 16,-5-3 0-16,-3-13 0 15,-6-3 0-15,0-10-1 16,-3-3 1-16,0-8-2 15,-3-11 0-15,0-10-1 16,3-16 0-16,0 8 0 16,0-18 0-16,-1-20-1 15,1 1 1-15,-3 6-1 16,3-17 1-16,0-10 0 0,0 0 0 16,0-17 0-16,0 1 0 15,3 3 0-15,0-14 0 16,0 11 0-16,0-11 0 15,0 3 0-15,2 6 0 16,1 7 0-16,0 0 0 16,0 19-2-16,-3 5 0 15,0 21-7-15,-6 16 1 16,-9 11-6-16,-18 18 0 16</inkml:trace>
  <inkml:trace contextRef="#ctx0" brushRef="#br0" timeOffset="27251.5181">2136 16034 25 0,'0'0'12'0,"0"2"2"0,0-2 13 16,0 0-25-16,0 11 1 15,0 8 1-15,0 4 1 16,0 12-5-16,0 10 0 0,3 10 4 15,3-2 0-15,-3 8-1 16,3-3 0-16,3-2-1 16,-3-14 1-16,3-2-1 15,-6-3 1-15,3-5-1 16,-3-11 1 15,-3-8 2-31,-3-8 0 0,3-5-1 16,-9-2 1-16,3-9-2 15,-3-10 0-15,0-8-1 16,3-6 1-16,3-7-5 16,-6-14 0-16,0-7-1 15,-6 2 0-15,9 0 0 16,3 8 0-16,3 8 0 16,3 8 0-16,0 14 0 15,-3 1 1-15,6 7 0 16,6 1 0-16,0 9 0 15,3 8 0-15,0 13 0 16,3 5 1-16,-1 0 0 16,-2 5 1-16,-3 6 0 15,-6 5 1 1,-15 11 0 0,-3-9 0-16,0-7-1 0,-5-3 1 15,8-8-3-15,-9-5 0 16,3 0-3-16,6-8 0 15,-6 5-6-15,0-10 0 16,9-3-3-16,6-8 0 16</inkml:trace>
  <inkml:trace contextRef="#ctx0" brushRef="#br0" timeOffset="28069.9885">2222 15814 25 0,'-9'0'12'0,"15"5"-8"16,-3 9 17-16,3 4-15 15,-6 9 0-15,3 7 2 0,3 8 0 16,-3 9-10-16,3-1 1 16,0 5 7-16,0 1 0 15,0-8-2-15,0-6 0 16,3-5-2-16,-9-3 1 15,3-10-1-15,3-3 0 16,-6-10 0-16,3 0 1 16,-3-11-1-16,3-6 0 15,0-2-1-15,3-5 0 16,0-8-1-16,0-6 0 16,-1-2-1-16,4 8 0 0,0 3-1 15,0-1 1-15,-3 9-1 16,0 2 1-16,0 5-1 15,0 3 0-15,3 5 0 16,-3 3 1-16,3 8 0 16,3-3 1-16,3 1-1 15,-6 1 1-15,3 1 0 16,-1-2 0-16,1 1 0 16,-3-4 1-16,0-3-1 15,3 3 0-15,0-9 0 16,3-2 1-16,0-5 0 15,-3-6 0-15,3-10 0 16,-9-8 1-16,2 5-1 16,1-2 0-16,-3-1 0 15,-3 3 1-15,0 3-2 16,-3 11 1-16,-3-1-1 0,0 9 0 16,0 4-1-16,3 3 0 15,-3 6-1-15,0 8 1 16,3-1-1-16,3 1 0 15,0-1 1-15,0 1 0 16,9-3 0-16,-3-6 1 16,3 1 0-16,3-9 1 15,3-2-1-15,0-8 1 16,2-5 0-16,-5-3 1 16,0-2-1-16,0-1 1 0,0-2-1 15,-9-3 1-15,0 0-1 16,-6-5 1-16,-3 8-2 15,-3-3 1-15,-3 9-1 16,-3-1 1-16,-6 2-3 16,3 6 1-16,-8 8-3 15,5 0 0-15,0 8-3 16,6 6 1-16,-3 2-6 16,9-9 0-16,-3 9-2 15,9-5 0-15</inkml:trace>
  <inkml:trace contextRef="#ctx0" brushRef="#br0" timeOffset="28382.4364">2743 15714 28 0,'0'-6'14'0,"6"4"-11"0,-6 4 22 15,3 1-23-15,3 13 0 16,-3 13 2-16,3 11 0 16,0 5-5-16,0 0 1 15,0 7 3-15,3-1 0 16,0 2-1-16,-3-3 1 16,0-8-2-16,0-5 0 15,-3-8-1-15,-1-7 0 16,1-7-4-16,0-7 1 0,0-5-4 15,-3-8 0-15,0-8-4 16,0-1 0 0</inkml:trace>
  <inkml:trace contextRef="#ctx0" brushRef="#br0" timeOffset="29210.5731">2764 16005 30 0,'-6'0'15'0,"-3"0"-10"15,9 0 24-15,-6-3-28 16,3 0 1-16,0 3 1 15,0 0 0-15,0 0-4 16,3 3 1-16,3-3 3 16,6 0 1-16,6 0-1 15,-3 0 1-15,6 0-1 16,3 0 0-16,2-3-1 16,1 3 0-16,3 0-1 15,-3-2 0-15,0 2-2 16,-1 2 1-16,-2 6 0 0,-3 6 0 15,-3 1 0-15,-6 4 0 16,0-1 0-16,0 6 0 16,0-8 0-16,-3-3 0 15,0-5 0-15,0 3 1 16,-3-3 0-16,3-3 0 16,0-5 0-16,2-3 0 15,-2-4 0-15,3-7 0 16,0-4-1-16,-3-3 1 0,0-1-1 15,0 1 1-15,-12-3-1 16,0 3 0-16,-3 5-1 16,-3 1 1-16,3 1-1 15,-11 6 1-15,-1 8-2 16,-3 6 1-16,0 2-2 16,3 0 0-16,0-1-2 15,10 7 0-15,5-1-2 16,3-2 0-16,12-4-1 15,-3-1 0-15,8-4 0 16,7-4 1-16,-3-6 1 16,3 0 0-16,0-5 2 15,0-1 1-15,-1-4 2 16,1 2 1-16,0 0 2 16,-6 6 0-16,0-1 4 15,-3 8 0-15,0 3 1 16,-3 11 0-16,0 2 1 15,-3 0 1-15,-1 3-2 0,1-3 0 16,0 6-2-16,0-3 0 16,0-6 0-16,-3 4 0 15,-3-6-1-15,0-3 0 16,0-5-1-16,0-5 1 16,0-3-2-16,3 0 0 15,3-5-2-15,0-9 1 16,6-9-2-16,0-6 1 0,3 2-2 15,3 9 1-15,0 2 0 16,-4 11 1-16,1 5-1 16,-3 16 0-16,-3 13 0 15,0 0 1-15,0 3 0 16,0-3 0-16,0 0-5 16,0-5 1-16,0-3-10 15,9-7 1-15,-1-1-3 16,1-16 0-16</inkml:trace>
  <inkml:trace contextRef="#ctx0" brushRef="#br0" timeOffset="30132.4722">1550 15470 25 0,'-12'0'12'0,"-12"24"-5"0,12-16 18 16,0-3-23-16,3 14 0 15,-9 10 2-15,3 5 0 0,6 6-5 16,-5 10 1-16,11 3 2 16,-3 0 1-16,6-8-1 15,6-8 1-15,2-3-1 16,10-7 1-16,9-6-1 16,12-10 1-16,-9-3-1 15,2-19 0-15,7-8 0 16,-6-10 1-16,0-8-1 15,-4 3 0-15,-11-6 0 16,-9-2 0 0,-21-16-1-1,-12 10 1-15,-8 11-2 16,-4 13 0-16,-3 8-1 16,1 6 0-16,-1-1-1 15,6 11 0-15,3 6-3 16,6 7 0-16,1 0-4 0,8 5 1 15,6-2-5-15,9 0 1 16,6 0-1-16,3-5 0 16</inkml:trace>
  <inkml:trace contextRef="#ctx0" brushRef="#br0" timeOffset="30703.5489">1910 15433 26 0,'3'21'13'0,"0"22"-4"16,-3-27 26-16,0 7-30 0,0 12 1 15,3-6 2-15,3 0 0 16,-3 3-10-16,5-3 1 16,1-5 6-16,-3-6 1 15,3 1-1-15,-6-9 1 16,-3-4-1-16,0-6 0 15,-3-6-1-15,-3-4 0 16,3-1-1-16,-6-5 1 16,3-8-3-16,1-7 0 15,-1-1-2-15,3 5 1 16,3-2-1-16,0 3 0 0,0 2 0 16,0 11 0-16,0 0-2 15,6 7 1-15,0 6 0 16,5 3 0-16,4 2 0 15,3 3 1-15,6 5-1 16,0-2 0-16,-3 8 2 16,2-1 0-16,1-5 0 15,9-2 0-15,-12-3 0 16,0-6 0-16,-3 1 2 16,-4-6 1-16,-5-2 0 15,-6-5 1-15,-6-4 0 16,-3-2 0-16,-3 3-1 15,1-8 1-15,-7-3-3 16,3-8 1-16,3-5-2 16,-6 3 0-16,0 2-5 15,0 3 1-15,6 3-5 16,6-1 1-16,-3 14-6 0,12 0 1 16,-3 2-6-16,6 6 1 15,12 0 2-15,-3-1 0 16</inkml:trace>
  <inkml:trace contextRef="#ctx0" brushRef="#br0" timeOffset="31131.8289">2407 15110 45 0,'6'-8'22'0,"-18"3"-23"16,9 2 47-16,0 3-45 15,0 3 0-15,-6 5 0 16,-3 5 0-16,-6 6-2 15,-3 5 1-15,1-1 0 16,2 1 0-16,3 3-1 0,6-6 1 16,9-3-1-16,3 4 0 15,12-9 0-15,0-5 1 16,5-6-1-16,7-4 1 16,3-4 0-16,3-7 0 15,-9 5 0-15,-4 0 1 16,-5 6 0-16,-6-1 0 15,-6 6-1-15,-6 7 1 16,-6 9-1-16,-9 5 0 16,4 2 0-16,5 3 0 15,-6 0-1-15,6-8 0 0,3 1 1 16,3-1 0-16,0-3 0 16,9-2 0-16,15-3 0 15,2-5 1-15,4-5-1 16,0-6 0-16,0-2-3 15,3 0 0-15,-7-8-6 16,-5 2 1-16,0-5-6 16,-9 8 0-16</inkml:trace>
  <inkml:trace contextRef="#ctx0" brushRef="#br0" timeOffset="31487.1682">1523 16081 35 0,'-9'0'17'0,"12"0"-12"16,3-2 27-16,3 2-31 0,0-6 1 15,14 4 4-15,1-14 1 16,21-3-7-16,20-10 0 16,25-10 5-16,-4-12 1 15,15 4-2-15,-6-4 0 16,13 1-2-16,-16 5 0 16,-24 8-4-16,-11 5 0 15,-15 6-6-15,-13 13 1 16,-14 5-8-16,-15 8 1 15,-15 10-2-15,-8 1 1 16</inkml:trace>
  <inkml:trace contextRef="#ctx0" brushRef="#br0" timeOffset="31740.025">1493 16206 34 0,'3'-3'17'0,"9"-2"-12"15,-6-1 33-15,15 4-32 16,2-1 1-16,7-5 3 0,18-8 1 16,17-13-13-16,28-2 0 15,-4-17 8-15,12-2 1 16,-6-6-12-16,16 1 0 15,-4-6-12-15,-6 5 1 16</inkml:trace>
  <inkml:trace contextRef="#ctx0" brushRef="#br0" timeOffset="34414.0525">5297 16587 28 0,'-12'-8'14'0,"-12"0"-2"16,18 5 14-16,0-5-22 15,0 3 0-15,1 0 4 16,-1-1 1-16,3 4-11 0,0 2 0 15,6 5 6-15,3 8 1 16,-1 6-3-16,7 5 1 16,3 5-3-16,3 5 1 15,0-2-1-15,-6-3 1 16,-3-3-1-16,0-4 1 16,0-9 0-16,0-5 1 15,0-8-1-15,-1-8 0 0,1-8 0 16,0-5 1-16,-3 0-1 15,0 2 1-15,0-5-1 16,-3-2 0-16,-3 5 0 16,0-3 0-16,0 11-1 15,0-1 0-15,0 4-1 16,0 2 1-16,0 8-2 16,0 0 1-16,6 5-1 15,3 3 1-15,3 3-1 16,3-1 0-16,6 1 1 15,5-6 0-15,4-2 1 16,-3 5 0-16,9-8 1 16,-1 0 1-16,-5 0 0 15,-3-8 0-15,-3 0 1 16,-6 0 0-16,-9-8 0 16,-3-5 1-16,-6 0-1 0,-9 5 0 15,-9-8-1-15,0-5 0 16,-3 2-5-16,0 1 1 15,-3-3-4-15,1 2 1 16,2 6-4-16,3 0 0 16,3 5-5-16,6 8 0 15,9 3-2-15,3-3 0 16</inkml:trace>
  <inkml:trace contextRef="#ctx0" brushRef="#br0" timeOffset="34840.6629">5892 16126 40 0,'-9'0'20'0,"-8"8"-22"16,11-8 37-16,3 8-35 16,-3-2 0-16,-6 4 1 0,3 17 0 15,-6 4-1-15,3 6 0 16,6 0 0-16,6 3 0 15,3-11 0-15,6-5 1 16,0 0-1-16,3-11 0 16,3-5 2-16,3-3 0 15,-1-2 0-15,1-6 1 16,-3-10 0-16,-3 2 0 16,-3-4 0-16,-9-7 1 15,-3-1-3-15,-6-4 1 16,0 6-1-16,0-3 1 0,3 11-2 15,0-3 0-15,3 8-1 16,0 8 1-16,3 3-1 16,3 5 0-16,3 5-1 15,3 0 1-15,3 6-2 16,9-3 1-16,0 2-4 16,3-7 0-16,-1-6-6 15,1-8 0-15,0-2-2 16,3-11 0-16</inkml:trace>
  <inkml:trace contextRef="#ctx0" brushRef="#br0" timeOffset="36687.5228">6080 15997 38 0,'-6'2'19'0,"6"1"-18"0,0 0 36 16,0 7-34-16,3 3 1 15,3 11 1-15,3 3 0 16,3-3-7-16,9-9 1 16,-1 7 4-16,4-1 1 0,0-3-3 15,-3-5 1 1,-6 1 0-16,-3-6 0 0,0-6 1 16,-4-2 1-16,-2-8-1 15,-6 0 1-15,-3-5-1 16,-3-5 0-16,1-9-1 15,-1-2 0-15,0 3-2 16,3-1 0-16,-3 3-1 16,3 6 1-16,0 2-2 15,0 5 1-15,0 3-2 16,3 8 1-16,3 6-1 16,0-6 1-16,6 5-1 15,3 0 1-15,-4 1 0 16,4-4 1-16,3 1 0 15,0-6 1-15,3 1 0 16,0-6 1-16,3 0 0 16,-6-8 0-16,-3-5 0 15,-4 0 0-15,-2 2-1 0,-3-2 1 16,-3 2-1-16,-3 1 1 16,0 7-2-16,-3 1 1 15,1 10-2-15,-4 10 1 16,0 1-1-16,0 5 0 15,0 5 0-15,3 0 0 16,3-2 0-16,0 7 1 16,6-2 0-16,3 0 1 15,6-3-1-15,3-5 1 16,5-8 0-16,4-6 1 0,3-7 0 16,3-6 0-16,0-4 0 15,2-15 0-15,1-1 0 16,0-9 1-16,-9-5-1 15,-4 3 0-15,-2-11-1 16,-6 0 0-16,-6-3-1 16,-9-5 0-16,-3 6 0 15,-6 5 0-15,-3 5 0 16,1 13 0-16,-1 11-1 16,0 7 1-16,3 14 0 15,0 11 1-15,0 10-1 16,3 0 0-16,6 11 0 15,3 8 0-15,3 5 0 16,3-3 1-16,6 0 0 16,3-2 1-16,6 0-1 15,0-6 1-15,5-2 0 0,-2-3 1 16,-3-13-1-16,3-11 1 16,3-5-1-16,5-10 0 15,-2-14 1-15,-3 3 0 16,-3-3-1-16,-3-8 1 15,-4-8-1-15,-5 3 0 16,-3 3 0-16,-3 2 0 16,-3-2-2-16,-3 7 1 15,-3 9-2-15,-6 7 1 16,-3 3-1-16,0 11 0 16,1 5 0-16,-1 0 0 0,3 8 0 15,3 5 1-15,0 8-1 16,6-3 1-16,3-2 0 15,6-5 1-15,3-6 0 16,5-2 0-16,4-3 0 16,3-6 1-16,-3-10 0 15,3-5 0-15,6-8 0 16,-4-3 1-16,1-5-1 16,-3-5 0-16,-3-3 0 15,-3-3 1-15,-3 5-2 16,-4 4 1-16,-2 4-1 15,-3 9 0-15,0 4-1 16,0 9 1-16,-3 8-1 16,0 5 1-16,3 5-1 15,3 3 1-15,-3 0 0 16,0-3 0-16,-6 3 0 0,3 0 0 16,0-8 1-16,-3 0 0 15,0-6 0-15,0 1 1 16,0-8 0-16,0-1 0 15,0-2-1-15,0-5 1 16,0 0-1-16,0-3 0 16,0-5-2-16,0-3 1 15,3 0-1-15,-3 6 1 16,3-1-1-16,0 6 0 16,0 5-1-16,3 0 1 0,0 8-1 15,0 0 1-15,6 5 0 16,5 3 0-16,4-2 0 15,6-6 1-15,3-6 1 16,0-2 0-16,2-2 0 16,1-6 1-16,0-3 0 15,-3-4 1-15,-4-4-1 16,-5 1 1-16,-3 5-1 16,-6-3 1-16,-6 0-2 15,-6 8 1-15,-6 5-3 16,-6 4 1-16,-3 9-3 15,0 3 1-15,0 1-2 16,4 4 1-16,-1 4-1 16,3-1 1-16,3 3 0 15,3-3 0-15,0 0 1 16,0 0 0-16,3-2 0 0,3-1 1 16,0-2 0-16,0 0 0 15,3 0 0-15,9 0 1 16,5-2-1-16,10-1 1 15,0 0-1-15,9 6 1 16,2 2-1-16,7 0 1 16,-3 6 0-16,-1-1 0 15,1 6 0-15,-3-3 0 16,-10 3 1-16,-8 2 0 16,-9 1 1-16,-9-1 0 15,-9 1 1-15,-6 5 0 0,-12-1 1 16,-6 1 0-16,-5-8-1 15,-1-6 0-15,3-7-3 16,0-8 0-16,10-9-5 16,2-7 0-16,3-3-7 15,3-15 1-15,6-14-5 16,3-14 0-16,3-9 1 16,9-17 1-1</inkml:trace>
  <inkml:trace contextRef="#ctx0" brushRef="#br0" timeOffset="36937.547">7750 14486 29 0,'-12'-29'14'0,"-3"10"-6"16,12 17 29-16,0 2-35 15,-3 0 1-15,3 8 3 16,0 5 0-16,0 13-7 0,3 1 0 16,6 12 5-16,3 9 0 15,9 5-1-15,6 5 0 16,2 0-3-16,4 3 1 15,0-10-1-15,-3-14 0 16,-6-6-4-16,-4-4 1 16,-2-6-3-16,-3-5 1 15,-6-8-5-15,0 0 1 16,-6-3-4-16,-6-2 1 16,-3-9 1-16,-9-4 0 15</inkml:trace>
  <inkml:trace contextRef="#ctx0" brushRef="#br0" timeOffset="37437.5493">7714 14933 27 0,'-21'0'13'0,"15"11"-6"16,6-11 27-16,0 0-32 16,3-6 0-16,3-4 2 15,3-6 0-15,6-11-5 16,6 1 0-16,6-8 4 16,-1-11 1-16,1 2-2 15,-3 1 1-15,-3-3-1 16,-3 3 0-16,-6 5 0 15,-3 5 1-15,-4 8-2 16,1 8 0-16,-3 8-1 16,-3 8 0-16,3 8-1 15,3 11 1-15,0 5-1 16,0 10 0-16,0 6-1 16,0-3 1-16,0 2 1 0,3 1 0 15,6-6 0-15,0-4 0 16,0-4 0-16,0-8 1 15,2-4 0-15,-2-6 0 16,0-11 1-16,0-2 0 16,-3-9 0-16,0 1 0 15,-3-5-1-15,-3-9 1 16,0 6-2-16,0 3 0 16,3 2-1-16,0 5 0 15,2 8 0-15,4 6 0 16,6 2 0-16,9 3 1 0,3-2 0 15,2-1 0-15,4-5 1 16,6-5 1-16,-4-6-1 16,1-5 1-16,-12-2-3 15,-6-1 1-15,-9-5-6 16,-7-2 1-16,-11-1-9 16,-11 1 0-16,-10-8-1 15,-6 7 0-15</inkml:trace>
  <inkml:trace contextRef="#ctx0" brushRef="#br0" timeOffset="38859.462">5193 16952 23 0,'9'10'11'0,"-9"4"2"16,0-12 12-16,0 4-21 15,0-1 0-15,-3 0 2 0,0 0 0 16,0 3-8-16,-3 0 0 15,0 6 6-15,-3-4 1 16,-3-2-3-16,-6-3 1 16,-3 3-1-16,-2 0 0 15,-10-2-1-15,3-6 1 16,3-14-2-16,6 4 1 16,1-11-1-16,8-1 1 15,0 1-2-15,6-5 0 16,0-9 0-16,3 1 1 15,3 0-2-15,3-3 1 0,3-3-1 16,3 8 1-16,0-2 0 16,0 2 0-16,0 0 0 15,0 6 0-15,-4 5 1 16,1 2 0-16,-3 6 0 16,-3 0 0-16,-3 10-1 15,-3 6 1-15,-2 7-1 16,-1 1 1-1,-6 10-1 1,6-5 0-16,0 0 0 16,3 0 1-16,0-8 0 15,0-3 0-15,3 3 0 16,0-8 1-16,0 0-1 16,3-8 0-16,0 8 0 15,-3 0 0-15,3 0 0 16,0-5 0-16,3-6 0 15,0-5 0-15,6-5-1 16,0 5 1-16,3-5-1 0,0 0 0 16,0 5 0-16,3 0 1 15,-4 8 0-15,1 0 0 16,0 3 0-16,0 2 1 16,0 6 1-16,0 5 0 15,3 5-1-15,0 3 0 16,0 8-1-16,-3-3 1 15,-1-5-11-15,7 5 1 16,-3 0-4-16,3-10 1 0</inkml:trace>
</inkml:ink>
</file>

<file path=ppt/ink/ink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1-16T21:47:04.632"/>
    </inkml:context>
    <inkml:brush xml:id="br0">
      <inkml:brushProperty name="width" value="0.05292" units="cm"/>
      <inkml:brushProperty name="height" value="0.05292" units="cm"/>
      <inkml:brushProperty name="color" value="#FF0000"/>
    </inkml:brush>
  </inkml:definitions>
  <inkml:trace contextRef="#ctx0" brushRef="#br0">12587 5226 26 0,'3'-8'13'0,"-12"0"-15"0,6 5 14 0,-3-2-13 15,-6-1 0-15,-12-2 0 16,-6 3 0-16,-8 0 1 16,-13-3 1-16,-9 0-2 0,-8 3 0 15,-12-3 1-15,-1 0 0 16,-5 0 0-16,0-3 1 15,-1 6-1-15,-5-3 0 16,3 3 1-16,-4 0 0 16,1-3-1-16,-9 8 1 15,3 2-1-15,-3 1 0 16,-4-3 0-16,4 0 0 0,6 0 0 16,9 3 1-16,8-1-1 15,13 3 0-15,5-2 0 16,7-3 1-16,8 3-1 15,6-3 1-15,9 5-1 16,4 0 1-16,5 6 0 16,3 7 0-16,0-4-1 15,3 4 1-15,3 9 0 16,3 2 0-16,0 16 0 16,1 8 0-16,2 8 0 15,3 2 0-15,0 14 1 16,0 7 0-16,-3 6-1 15,6 14 1-15,-3-4 0 16,3 14 0-16,-3 2-1 16,0 1 1-16,0-1-1 15,0 14 0-15,0 2 0 0,3-34 0 16,0 42 0 0,0 3 0-16,0-19 1 0,3-2 0 15,0-5-1-15,0-1 1 16,0-8 0-16,0-10 0 15,0-2-1-15,0-9 1 16,0 0-1-16,0 3 0 16,3-5 0-16,-3-11 1 15,6 3-1-15,-1-6 1 16,4-5-1-16,-3 0 1 16,0-2-1-16,3-9 0 0,-3-4-1 15,0-4 1-15,6-7-1 16,-3 0 0-16,0-9 0 15,0-1 1-15,-1-9 0 16,4-5 1-16,0-3-1 16,6-3 1-16,12-2-1 15,9 0 1-15,17-2-1 16,15-6 1-16,25-8-2 16,20-3 1-16,27 0-1 15,14 1 1-15,19-1-1 16,8 6 0-16,4 2-2 15,-4 3 1-15,-17 6-6 16,-6 2 0-16,-12 5-9 16,-33-8 1-16</inkml:trace>
  <inkml:trace contextRef="#ctx0" brushRef="#br0" timeOffset="15937.5968">3017 9012 19 0,'33'42'9'0,"53"22"-9"16,-53-43 10-16,26 10-12 15,10 7 1-15,17-1-2 16,15 8 0-16,15-8 5 15,6-6 0-15,15 1-1 16,6 0 1-16,15-6 1 16,18-5 0-16,-1-5 2 15,16-8 0-15,-7-10 0 16,13-12 0-16,-1-9-1 0,4-17 0 16,8-16-1-16,-15-10 1 15,1-11-1-15,-15-5 0 16,-4-13-1-16,-11-11 0 15,-9 0-1-15,-10-20 1 16,-11-4 0-16,-15-5 1 16,-5-11-1-16,-16-12 1 15,-21-4-1-15,-17-7 0 0,-16 0 0 16,-17-3 0-16,-21 0-1 16,-21 5 0-16,-12-5-1 15,-20 0 1-15,-13 3-2 16,-17-1 0-16,-15 6-1 15,-21 11 1-15,-10 2-2 16,-10 0 0-16,-10 19 0 16,-18 10 1-16,-9 22 0 15,-20 12 0-15,-1 14 1 16,-11 19 0-16,-6 10 0 16,-13 18 1-16,-2 22-1 15,-6 16 1-15,0 7-1 16,-1 19 1-16,4 21-1 15,-3 19 1-15,0 10-1 16,12 17 0-16,2 17 0 16,16 14 1-16,5 16-1 15,16 18 0-15,14 3 0 0,18 11 0 16,12 2 0-16,18 16 1 16,21-5-1-16,20 5 0 15,25-5 1-15,23 2 0 16,27 6 0-16,24-11 1 15,18-8 0-15,35-5 1 16,18-2 0-16,24-9 1 16,27-8 1-16,27-18 0 15,32-16 0-15,24-24 0 16,36-31-2-16,42-22 0 0,41-34-6 16,33-29 0-16,36-32-9 15,-24-32 0-15</inkml:trace>
  <inkml:trace contextRef="#ctx0" brushRef="#br0" timeOffset="50047.1807">3755 13264 13 0,'-3'8'6'0,"6"21"-1"15,0-21 7-15,0-1-10 16,0-1 1-16,3-1 2 15,3-2 1-15,0-1-6 16,6-2 1-16,6-2 5 16,2-9 1-16,7-15-2 15,6-9 1-15,12-12-1 0,14-25 0 16,7-15-3-16,17-22 1 16,6-18-2-16,0-15 1 15,-5-12-1-15,-4-5 1 16,-9 1 1-16,-11 1 0 15,-15 4 0-15,-22 10 1 16,-8 6 0-16,-15-1 0 16,-9 11-2-16,-3 11 1 15,-3 4-2-15,-2 4 0 0,-4 2-3 16,-6 21 1-16,-6 3-2 16,0 11 0-16,-2 13-1 15,-1 10 0-15,-6 8-1 16,-5 11 1-16,-1 11 1 15,6 10 0-15,0 8 2 16,4 5 0-16,2 6 3 16,6-1 0-16,0 12 1 15,10 1 0-15,2 1 1 16,6 0 1-16,3 0-1 16,6-3 0-16,6 0-1 15,3-2 0-15,12 2-1 16,11-8 0-16,10-5-1 15,3-8 0-15,5-8-1 16,7-5 1-16,-1-14-1 16,-5-4 0-16,3-12-1 15,-4-2 1-15,-2-2 0 16,-7 4 0-16,-5 6 0 0,-9 3 1 16,-6 7-1-16,-6 6 1 15,-3 5-2-15,-4 3 0 16,4 8-1-16,-3 15 0 15,3 1 0-15,3 10 1 16,6 8-1-16,9 3 1 16,8 5 2-16,7 8 0 15,21 3 1-15,5 2 0 16,12 6-2-16,4-6 1 0,5 0-15 16,9 3 1-16</inkml:trace>
</inkml:ink>
</file>

<file path=ppt/ink/ink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1-16T21:48:39.141"/>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9613 7181 9 0,'-18'0'4'0,"12"0"-2"16,6 0 4-16,0 0-2 0,0 0 0 16,0 0 1-16,0 0 1 15,3 2-8-15,0 1 1 16,0 2 5-16,3 1 1 15,-3 2-1-15,0-3 0 16,0 0 0-16,0-2 0 16,0 2 0-16,3 0 0 15,0-5-1-15,3 6 1 16,6-4-2-16,9-2 0 16,2 0-1-16,13-2 1 15,9-1-1-15,2-2 0 16,13-1-1-16,11 1 1 0,10 0-1 15,8 2 0-15,12 1 0 16,9 2 0-16,9 2-1 16,-3 1 1-16,3 2 1 15,-9 0 0-15,3 3 0 16,-8-2 1-16,-10-4 1 16,-6 4 0-16,-9-1 0 15,-8-2 0-15,-13-1-1 16,-14-2 1-16,-6 0-1 15,-10 0 1-15,-8 3-6 16,-6-3 0-16,-6-3-10 16,-6 14 1-16,-18-1-2 15,-9 4 0-15</inkml:trace>
  <inkml:trace contextRef="#ctx0" brushRef="#br0" timeOffset="40657.5948">2374 10787 11 0,'6'-32'5'0,"-6"6"3"16,0 21 6-16,3-1-13 15,-3 1 0-15,3-3 2 16,-3 3 1-16,0-1-4 16,0 1 0-16,0 5 2 15,0 0 0-15,0 5-1 16,0 3 0-16,0 0-1 0,0 6 1 15,3 1-1-15,3 4 0 16,3-3 1-16,3 2 0 16,6-7 1-16,5 0 1 15,4-4-1-15,3-1 1 16,3-1-1-16,5-5 0 16,7 3 0-16,3-3 0 0,5-6-1 15,7 4 0-15,2-9-1 16,4 3 0-16,8-2 0 15,-2-4 1-15,5 1-1 16,9 0 1-16,-11-3-1 16,8-2 1-16,3 2-1 15,-2 0 1-15,2 3-1 16,-3 2 1-16,1-2-1 16,5 0 1-16,-9 2-1 15,10 3 0-15,-4 0 0 16,6-3 1-16,1 6-1 15,-4 0 1-15,3 5-1 16,-3 0 1-16,7 0-1 16,-1 3 1-16,-6 2-1 15,6 3 0-15,-5 0 0 16,2 2 1-16,3 1-1 16,-5-3 1-16,5 0-1 0,0-3 1 15,3-5 0-15,4 3 0 16,-1 2-1-16,6-2 1 15,-9-1-1-15,3 1 1 16,-5 0-1-16,2 2 1 16,0 0-1-16,-3-5 0 15,4 3 0-15,-7-1 1 16,9 1-1-16,-9 0 1 16,1-6 0-16,5 3 0 15,-6-3 0-15,6 3 0 0,-5-2 0 16,2-6 0-16,3 3 0 15,-3-1 0-15,6 6 0 16,-5-5 0-16,2-3-1 16,3 5 1-16,-9-2-1 15,4 0 1-15,-7-3-1 16,-3 3 1-16,1-1-1 16,-13 1 1-16,-11 2 0 15,-10 3 0-15,-5 0-1 16,-13-2 0-16,-5 2 0 15,-6 0 1-15,-9 0-1 16,-3-3 0-16,3 3-1 16,-9 0 1-16,-6 0-3 15,0 0 0-15,-3 3-9 16,-6 7 1-16,-18 9-3 16,0-17 0-16</inkml:trace>
  <inkml:trace contextRef="#ctx0" brushRef="#br0" timeOffset="50016.2495">2767 12266 22 0,'6'-13'11'0,"27"-11"-10"16,-24 13 11-16,2-4-11 0,4 1 0 15,0 1 2-15,-6 3 1 16,0-1-3-16,0 3 0 16,0 0 2-16,-9 3 1 15,3-1-1-15,3 4 0 16,-3-3-1-16,3-1 0 15,3 1-2-15,3 2 0 16,3 1-1-16,8-4 1 16,1 4 0-16,0-1 0 15,9-2 1-15,2 7 0 0,7 4 0 16,9-4 0-16,5 6-1 16,7 0 1-16,2 3 0 15,10 2 0-15,-1-2-1 16,9 2 0-16,7-3 0 15,2 4 0-15,6-1 0 16,3-8 1-16,7 3-1 16,2-3 0-16,6 6 0 15,3-3 0-15,0 0 0 16,9 3 1-16,0 4-1 16,6 1 0-16,15 3 0 15,11-6 1-15,7 0-1 16,12-2 1-16,-1-3-1 15,16-3 1-15,-4-2-1 16,-5-1 0-16,-4-2 0 16,-8 3 0-16,0-3 0 15,-13 0 0-15,1 0-1 16,-6-3 1-16,-3 1-1 0,8-4 1 16,7-2-1-16,0-2 0 15,8-1-1-15,-2 1 1 16,6 2 0-16,-16 0 0 15,-5 3 0-15,-6 5 0 16,-21 2 0-16,-27 3 1 16,-21 1-3-16,-11-1 1 15,-21 0-7-15,-16 6 1 16,-17 2-1-16,-21-13 1 0</inkml:trace>
  <inkml:trace contextRef="#ctx0" brushRef="#br0" timeOffset="52763.892">3297 13515 7 0,'-3'-13'3'0,"6"-3"0"0,-3 11 4 16,0-1-5-16,0 1 0 16,0 2 2-16,0-2 1 0,-3 5-6 15,3-3 0-15,0 3 4 16,0 0 1 0,0 0-1-1,0 0 0-15,0 6-1 16,0-4 0-16,0-2 0 15,0 0 0-15,3 3 0 16,0 0 0-16,0 2 0 16,6 0 0-16,0 0-1 15,3 1 1-15,2 2 0 16,4 0 0-16,9 0 0 16,0 5 0-16,0-3-2 15,5 1 1-15,4 5-1 16,6-6 1-16,5-2 0 15,7 3 0-15,8-3-1 16,-2-3 1-16,8 0 0 16,4-2 0-16,-1-3 0 15,4 0 0-15,2 0-1 0,-5 0 1 16,-1 0-1-16,-3 3 1 16,1 5-1-16,-7-3 1 15,1 0-1-15,2 1 0 16,4-4 0-16,-4 1 1 15,4-1-2-15,-1 1 1 16,-2 0 0-16,-1 2 0 16,7 0 0-16,-10-2 1 15,-5 0-1-15,-1 2 0 0,4-2 0 16,-1 2 1-16,1-2-1 16,5-1 1-16,4 1-1 15,-4-1 1-15,7-2-1 16,2 0 1-16,-2 3-1 15,8 0 0-15,-6-1 0 16,-5 1 0-16,-1-3 0 16,4 3 0-16,-4-1 0 15,1 1 0-15,-1 0 0 16,1-1 1-16,-4 1 0 16,4 0 1-16,5-3 0 15,0 2 0-15,-5 1 0 16,-1 0 1-16,1-1-2 15,-10 1 1-15,-2-1-1 16,2 1 1-16,4 0-2 16,-7 2 1-16,-2 0-1 15,0-2 0-15,2 2 0 16,-2 1 0-16,-1-1 0 0,4 0 0 16,5-2 0-16,-2 2 0 15,-7-2 0-15,4-1 0 16,0-2 0-16,-4 0 1 15,-8 0-1-15,-9 0 0 16,-4-2-4-16,-8 2 1 16,-3-3-9-16,-9 3 0 15,-18 0-2-15,-30-10 1 16</inkml:trace>
  <inkml:trace contextRef="#ctx0" brushRef="#br0" timeOffset="55143.3947">3288 15235 12 0,'-3'-6'6'0,"0"1"-1"16,3 5 7-16,0 0-12 16,0-5 1-16,0 0 0 15,0-1 0-15,0 1-1 0,-3 2 0 16,3 1 1-16,0-1 0 15,0 0 0-15,-3 1 1 16,3-1 0-16,-3 3 0 16,3 0 1-16,0 0 0 15,0 0 0-15,0 0 0 16,0 0-1-16,0 0 0 16,0 0 0-16,3 3 0 15,0-1-1-15,3 4 1 0,0-4-2 16,0 4 1-16,6-1 0 15,3-2 0-15,2-1 0 16,1 3 0-16,6-2 0 16,6 5 0-16,-3-8 0 15,2 3 0-15,7 5 0 16,6 0 0-16,2 0 0 16,1-3 0-16,6 5-1 15,5-2 1-15,-2 0-1 16,-4-2 0-16,-2-4 1 15,3 1 0-15,-1 5-1 16,-2-3 1-16,0 0-1 16,2 3 1-16,4-2-1 15,5-4 0-15,-8 6 0 16,2-5 1-16,4-3-1 16,0 2 0-16,-4 1 0 15,1 0 0-15,-1 2 0 16,-2-5 0-16,-1 3 0 0,-8-3 0 15,-3 2 0-15,-3 4 0 16,-1-4-1-16,4 4 1 16,0-1 0-16,-1 0 0 15,4 0 0-15,6 1 1 16,2-4-1-16,1 1 1 16,-4 0-1-16,-2-3 1 15,3 2-1-15,2 1 1 16,1 0-1-16,3-1 0 0,5 4 0 15,1-4 0-15,-4 6 0 16,4-8 0-16,2 8 0 16,4-3 0-16,-4 1 0 15,7-1 0-15,-1 0 0 16,-8 1 0-16,-1-4 0 16,4 3 0-16,2 1 0 15,-2-1 0-15,2-5 0 16,4 11 1-16,-7-3-1 15,1-6 0-15,2 1 0 16,1 0 1-16,-1-1-1 16,1 1 0-16,-4-1 0 15,1-2 0-15,-4 0 0 16,4 0 1-16,-1 0-1 16,4 0 0-16,-7 3 0 15,1 0 0-15,8-1 0 16,-2-2 1-16,5 0-1 0,6 0 0 15,-5 0 0-15,5 0 1 16,1 0-2-16,-1-2 1 16,9 2 0-16,-5-3 0 15,-1 3 0-15,3 3 0 16,-2-3 0-16,-4 0 0 16,4 0 0-16,-4 0 1 15,0 2-2-15,10 1 1 16,-7-3 0-16,6 0 0 0,4 0 0 15,-1 5 0-15,6-5 0 16,-5 0 1-16,2 0-1 16,-3 0 0-16,-3 0 1 15,4 0 0-15,-1-5-1 16,-6 5 0-16,4-3 0 16,-7 1 0-16,-3 2 0 15,4 0 0-15,-4 0-1 16,-8-6 0-1,17 9 0 1,-15 2 0-16,-14 3-2 16,-12 3 0-16,-7 10-5 15,-20 6 1-15,-24 4-5 16,-30 9 1-16</inkml:trace>
  <inkml:trace contextRef="#ctx0" brushRef="#br0" timeOffset="101678.2286">20671 11284 16 0,'77'-18'8'0,"-2"31"-2"15,-60-5 9-15,6 0-15 32,-1-3 0-32,-2 3 3 15,-6-2 0-15,-9 2-2 0,-15-1 0 16,-18 1 2-16,-20 0 1 16,-25-2-1-16,-32-4 0 15,-24-2-1-15,-24-8 0 16,-35 3-2-16,-21-8 1 15,-24-6-1-15,-24-12 0 16,-6-4 0-16,-9-5 0 16,-9-5 0-16,-6 3 1 15,-2 0-1-15,2-6 0 16,12 6 0-16,0 7 1 0,6 4-1 16,-2 2 0-16,17-1 1 15,20 1 0-15,19 3-1 16,18 5 1-16,17 0-1 15,21 7 1-15,24 6-1 16,12 3 1-16,24 5-1 16,18 8 0-16,14 5 0 15,10 8 1-15,8 11 0 16,10 8 0-16,5 21 0 16,6 21 0-16,3 21 0 15,4 21 1-15,2 24-1 16,3 22 0-16,3 15-1 15,6 16 0-15,0 11-1 16,6 5 1-16,0-3-1 16,9-5 1-16,-3 8 0 15,0-16 1-15,0-5 0 16,0-11 1-16,0-8-1 0,0-2 1 16,-3-14-1-16,3-12 1 15,3-14-1-15,3-16 0 16,3-14-1-16,3-17 1 15,-1-14 0-15,7-11 0 16,9-12 0-16,9-9 0 16,8-10 0-16,22-9 0 15,5-7-1-15,19-8 1 16,11-8-2-16,21-2 0 0,15-4-2 16,26-4 1-16,16-3-1 15,17-3 1-15,19 2 0 16,17-4 0-16,24 2 0 15,18-2 1-15,14 4 0 16,16 9 0-16,-1 5 1 16,10 5 0-16,-1 3 1 15,-8 3 0-15,-3 5 0 16,-16 5 1-16,-14 0-1 16,-24 3 1-16,-15 0 0 15,-20-6 1-15,-22 3-1 16,-23 1 0-16,-12 1 0 15,-27-4 0-15,-27-3-2 16,-18-3 1-16,-20-5-2 16,-16-3 1-16,-14-2-2 15,-12-11 1-15,-9-13-1 16,-12-16 0-16,-12-24 1 0,-12-16 0 16,-9-16 0-16,-3-28 1 15,6-12 1-15,-2-25 0 16,5-20 0-16,0-7 0 15,9-21 0-15,9-11 1 16,6-11-1-16,6-4 0 16,6-1-1-16,3 0 0 15,6 3 0-15,9 7 0 16,2 14 0-16,-2 14 0 16,-3 12-2-16,-6 14 1 0,-15 23-6 15,-30 27 1-15,-39 16-7 16,-29 34 0-16</inkml:trace>
  <inkml:trace contextRef="#ctx0" brushRef="#br0" timeOffset="102709.4787">15658 14057 2 0,'-6'6'1'0,"-8"2"-2"0,11-3 1 16</inkml:trace>
  <inkml:trace contextRef="#ctx0" brushRef="#br0" timeOffset="103272.0197">15513 14131 27 0,'-3'0'13'0,"0"-13"-12"0,6 11 27 0,3-1-27 16,3-2 1-16,2-3 1 15,1-6 0-15,6-1-3 16,6-9 1-16,9-5 2 16,11-11 0-16,1 0-1 15,6-7 1-15,8-6-2 16,-2-3 1-16,-4 1-2 15,1-1 1-15,-6 0-1 16,-10 6 0-16,-5 5 1 16,-12 8 0-16,-6 11-1 15,-12 5 1-15,-9 10-1 16,-9 8 0-16,-3 6 0 16,-6 2 1-16,-12 8-2 0,1 3 1 15,2-2 0-15,6-1 0 16,3 0 0-16,4-5 0 15,5 0 0-15,3-3 1 16,3 1 0-16,3-4 1 16,0 1-1-16,6-3 0 15,0-5 0-15,3-1 1 16,6-2-1-16,9-2 1 16,5-4-1-16,4-1 0 15,0 1-1-15,0 4 1 16,0 4-1-16,-4 4 1 0,-2 7 0 15,-3 3 0-15,-6 5 0 16,-3 3 0-16,-3 5-1 16,0 1 1-16,0 1-1 15,0-4 1-15,0-3-11 16,3 0 1-16,3-6-6 16,-4-18 1-16</inkml:trace>
  <inkml:trace contextRef="#ctx0" brushRef="#br0" timeOffset="105146.9783">18409 14557 21 0,'-39'-21'10'0,"21"16"-2"16,18 5 10-16,3-5-14 15,3 2 1-15,9 0 1 16,12 3 0-16,17 0-9 16,7 3 1-16,24 0 5 15,14 2 1-15,0-2-3 16,-20-1 0-16,20 4-1 15,-12 1 0-15,-8 1-1 16,-22 0 1-16,-20-2-1 0,-24-1 0 16,-18-2 0-16,-23-1 1 15,-28 3 1-15,-11-2 0 16,-7 0 0-16,4-1 1 16,14 1 0-16,19 0 1 15,23-1-2-15,30 4 1 16,33 2-1-16,41 5 0 15,27 5-1-15,15 9 1 16,3-3-3-16,-27 5 1 16,-35 5-1-16,-45-2 0 0,-48 0 0 15,-47-3 0-15,-51-3 0 16,-42 3 1-16,-18 3-9 16,-20 0 0-16</inkml:trace>
  <inkml:trace contextRef="#ctx0" brushRef="#br1" timeOffset="543888.1738">10009 10536 13 0,'0'-6'6'0,"0"14"3"0,0-8 6 16,3 3-14-16,3 5 0 15,0 13 2-15,0 11 0 16,0 10-3-16,0 1 0 16,3 7 2-16,3 3 0 15,-1-8-1-15,1-11 1 16,3 0 0-16,-3-7 0 16,3-3 0-16,-3-6 1 15,0-10 0-15,0-2 0 0,-3-4 1 16,-3-10 0-16,0-8-2 15,0-7 1-15,-4-1-2 16,-2-13 1-16,0-3-2 16,3 0 1-16,-3 3-2 15,3 11 1-15,0 7 0 16,0 11 0-16,-3 8-1 16,3 8 0-16,3 3 1 15,3 10 0-15,0 0 0 16,3-5 0-16,3-5-1 15,9-3 1-15,6 0 0 16,-1-6 1-16,1-4 0 16,-6-9 0-16,-3-5 2 15,-3-5 0-15,-4 0 1 16,-5-6 0-16,-6 1 0 16,-3-6 0-16,-9-5-1 0,-5-3 0 15,-10-2-3-15,0 2 1 16,0 11-3-16,6 3 1 15,3 2-4-15,3 8 0 16,4 5-4-16,5 1 0 16,3 10-4-16,6-3 0 15,2 9 0-15,1 1 0 16</inkml:trace>
  <inkml:trace contextRef="#ctx0" brushRef="#br1" timeOffset="544106.9816">10518 10231 36 0,'0'-2'18'0,"6"7"-21"15,-3 6 38-15,0 12-32 16,3 1 0-16,0 3 2 16,6 2 0-16,3 3-7 15,5-1 1-15,1-4 3 16,0-9 1-16,-3-2-4 15,-3-3 1-15,-3-2-8 16,0-6 0-16,5-7-5 16,-2-9 0-16</inkml:trace>
  <inkml:trace contextRef="#ctx0" brushRef="#br1" timeOffset="544368.1856">10697 9612 31 0,'-9'11'15'0,"6"47"-10"15,6-37 22-15,3 8-27 16,2 6 1-16,7 12 0 0,3 4 0 16,6 7-2-16,3 8 1 15,-6 0 0-15,-1-2 0 16,-5-9-3-16,-3-7 0 15,-3-6-2-15,-6-2 0 16,-3-11-2-16,-3-8 0 16,0-5-3-16,-6-5 1 15</inkml:trace>
  <inkml:trace contextRef="#ctx0" brushRef="#br1" timeOffset="545321.2986">10702 10147 27 0,'-11'-51'13'0,"8"22"-9"0,3 19 26 0,0-3-28 15,3-3 0-15,3-8 2 16,2 5 0-16,4-7-5 16,6-3 0-16,0-3 3 15,3-2 1-15,-3 5-2 16,0 5 0-16,-1 5-1 16,1 9 0-16,-3 10 0 15,0 13 1-15,-3 8-1 16,-3 16 1-16,0 5-1 15,0 11 1-15,3 0 0 16,0 0 0-16,3-8-1 16,-4-5 0-16,1-8 0 15,0-6 0-15,0-7 2 16,3-4 0-16,-6-7 0 16,0-5 1-16,0-11 0 0,-3-8 0 15,0-10-1-15,-3-1 1 16,0-4-2-16,0-7 0 15,3 1-2-15,0 8 1 16,-1 3-2-16,1 13 1 16,0 7-1-16,0 12 1 15,0 7-1-15,0-3 1 16,3 6 0-16,0-2 0 16,3-1 1-16,0-3 0 15,6-4 0-15,3-6 0 0,2-3 0 16,-2-8 1-16,3-4 0 15,-3-12 0-15,-3 3 0 16,-3-2 1-16,-3-6-1 16,-3-2 1-16,-4 2-2 15,1 5 1-15,-3 9-1 16,0 2 1-16,-3 16-2 16,3 8 0-16,-3 5 0 15,3 0 1-15,0 1-1 16,3 2 1-16,0-3-1 15,0-3 0-15,0 1 1 16,3-6 0-16,0-5 0 16,3-5 0-16,3 2 0 15,0-5 1-15,-3-5 0 16,2-8 1-16,-2-3-1 16,0-5 0-16,0-3-1 15,0-2 0-15,-3 8-1 0,0 2 1 16,0 8-1-16,0 11 0 15,0 10 0-15,-3 3 1 16,3 5-1-16,0-2 1 16,-4 2 0-16,1-3 0 15,0-2 0-15,0 0 1 16,0-5-1-16,0-3 1 16,0-3 0-16,0-2 0 15,-3-3 0-15,0-3 0 16,0-2 0-16,3-3 0 15,-3 3-1-15,3-5 1 0,-3 2-1 16,0 5 0-16,0 3 0 16,6 3 0-16,6 2-1 15,3 3 1-15,5 0 0 16,4-5 0-16,3-3 1 16,6-11 0-16,5-7-2 15,-2-3 0-15,-3-8-8 16,-7-3 1-16,-5-2-7 15,-12 5 0-15</inkml:trace>
  <inkml:trace contextRef="#ctx0" brushRef="#br1" timeOffset="545490.1039">11393 9139 52 0,'-6'8'26'0,"9"8"-49"16,-3-14 45-16,-3 11-41 15,0 3 0-15</inkml:trace>
  <inkml:trace contextRef="#ctx0" brushRef="#br1" timeOffset="545914.4822">12191 8379 36 0,'9'43'18'0,"20"78"-19"15,-14-81 36-15,6 18-35 0,3 14 1 16,0 2 0-16,6 0 0 16,5-5-2-16,4-3 1 15,-3-8-2-15,-4-10 1 16,-5-9-5-16,0-12 0 16,-9-1-6-16,-9-10 1 15</inkml:trace>
  <inkml:trace contextRef="#ctx0" brushRef="#br1" timeOffset="546577.0708">12224 8998 36 0,'-12'-7'18'0,"18"-4"-14"0,-3 8 31 0,8-5-32 0,4-10 1 15,3-11-1-15,3-8 1 16,3-6-6-16,0-2 1 15,2-2 3-15,1 4 0 16,0 9-3-16,-3 5 1 16,-3 10 0-16,-1 11 1 15,-5 16-1-15,0 11 0 16,0 18 0-16,3 5 1 16,0 14-1-16,0-11 1 15,0 0-1-15,-1-3 0 16,1-5 0-16,0-5 1 15,-3-8 0-15,-3-3 0 0,-3-8 0 16,3-5 1-16,-9-8 0 16,3-10 1-16,-3-4-2 15,0-7 0-15,0-8 0 16,3 0 0-16,0-3-2 16,2 3 1-16,4 8-1 15,-3 10 0-15,-3 6-1 16,3 8 1-16,-3 5 0 15,3 5 0-15,0-3 0 16,3 1 0-16,6-3 0 16,6-8 1-16,2-5 0 15,4-6 1-15,-3-7-1 16,0-6 1-16,-3-5 0 16,-7-6 0-16,-5 3 0 15,-3 1 1-15,-6-4-2 0,-3 1 0 16,-3 5-1-16,-3 8 1 15,0 7-1-15,-3 12 0 16,0 10-1-16,4 5 0 16,2 8 0-16,6 3 0 15,8 2-1-15,4-4 1 16,15-4-1-16,3-7 1 16,5-3-1-16,1-14 0 15,-3-2-5-15,0-5 0 16,-4 0-4-16,-5 0 1 15</inkml:trace>
  <inkml:trace contextRef="#ctx0" brushRef="#br1" timeOffset="547211.6673">10613 11634 34 0,'-9'8'17'0,"9"-6"-14"16,0 1 27-16,3 2-27 0,6 6 0 16,6 7 3-16,6 1 1 15,12 10-8-15,5 5 0 16,7 6 5-16,-6-3 0 16,-1-3-2-16,-2-18 1 15,-3 0-1-15,-9-3 0 16,-4-2 2-16,-5-8 0 15,-3 7 0-15,-9-7 1 16,-3-11-1-16,-6-13 0 16,0-8-1-16,-3-14 1 0,0-23-6 15,-2 3 1-15,-4-6-2 16,3 0 1-16,6 11-3 16,3 10 1-16,3 14-5 15,6 7 1-15,-3 9-4 16,3 13 1-16,3 13-5 15,6 10 1-15,5-2 1 16,1 13 0-16</inkml:trace>
  <inkml:trace contextRef="#ctx0" brushRef="#br1" timeOffset="547445.9826">11167 11483 48 0,'-9'-8'24'0,"6"16"-31"15,3-8 53-15,3 5-46 0,0 16 1 16,3 16-1-16,0 3 1 16,3-3-2-16,3 0 1 15,2 0 0-15,-2-2 1 16,6-6-2-16,-3-8 1 16,0-3-6-16,0-7 1 15,0-8-8-15,6-9 0 16,2-4-1-16,1-17 1 15</inkml:trace>
  <inkml:trace contextRef="#ctx0" brushRef="#br1" timeOffset="547789.7307">11447 11120 43 0,'-12'3'21'0,"-6"24"-27"15,15-20 44-15,-3 9-39 16,-3 13 1-16,-3 1 0 15,0 4 0-15,6 6 0 16,0-3 1-16,6-8-1 16,6-5 0-16,0-6 0 15,6-5 0-15,9-2 0 16,9-3 0-16,5-8 0 16,4-5 0-16,3-3 0 15,-4 0 0-15,-2 5 0 16,-6 6 1-16,-9 7 0 15,-9-2 1-15,-12 8 0 16,-6 8 1-16,-6 0-2 16,0 5 1-16,0-8-3 0,-3-8 1 15,3-2-5-15,3-9 1 16,0-7-6-16,3-8 0 16,3-3-4-16,3-10 0 15</inkml:trace>
  <inkml:trace contextRef="#ctx0" brushRef="#br1" timeOffset="547992.9123">11682 10911 34 0,'12'-2'17'0,"9"36"-10"0,-16-21 30 0,4 6-31 16,3 10 1-16,0 8 0 15,0 5 0-15,3 1-11 16,0-4 1-16,0-9 5 15,-3-7 1-15,0-1-9 16,-1-9 0-16,7-3-8 16,0-12 0-16,0-9-1 15,0-13 0-15</inkml:trace>
  <inkml:trace contextRef="#ctx0" brushRef="#br1" timeOffset="548399.1592">11860 10316 39 0,'-3'29'19'0,"9"27"-17"0,0-32 37 16,3 7-36-16,6 17 0 16,3 13 2-16,0-3 0 15,3 3-7-15,-3-3 1 16,-1-2 4-16,1-11 0 15,-6-11-2-15,0-8 1 16,-3-7-1-16,0-8 1 16,0-14-1-16,3-10 1 15,0-6-1-15,0-5 0 16,8-10-1-16,1 2 0 0,0 0-1 16,0 11 0-16,-3 8-1 15,0 13 1-15,-3 13 0 16,-4 6 1-16,1 10 0 15,-3 3 0-15,-3 2 0 16,-3-5 1-16,-3 0-1 16,0-5 1-16,-6-5-3 15,0-3 0-15,-3-3-7 16,0-11 1-16,0-4-8 16,7-9 1-16</inkml:trace>
  <inkml:trace contextRef="#ctx0" brushRef="#br1" timeOffset="548848.9789">12167 10173 41 0,'3'6'20'0,"42"52"-13"15,-39-37 32-15,2 13-36 16,1 14 0-16,3 0 0 15,3 15 1-15,3 1-5 0,-6-1 0 16,0-7 2-16,0-9 1 16,3-4-2-16,0-12 1 15,2-4-1-15,1-14 0 16,3-2 1-16,3-19 0 16,0-19 0-16,-3-10 1 15,-4-5-1-15,-2-14 0 31,-6-20-1-31,-6 12 1 16,-3 19-2-16,-3 21 1 16,-6 14-2-16,0 18 0 0,0 15 1 15,3 4 0-15,3 7-1 16,9 6 1-16,3-6-1 16,3-2 1-16,6-5 0 15,6-12 1-15,9-12-1 16,2-11 0-16,1-10-5 15,-6-6 1-15,3-11-8 16,-4-4 0-16,1-9-1 16,-6-2 0-16</inkml:trace>
  <inkml:trace contextRef="#ctx0" brushRef="#br1" timeOffset="550168.6144">13244 9858 27 0,'-3'-45'13'0,"9"27"-6"0,-3 10 23 0,-3 8-27 16,0 0 1-16,6 5 3 15,3 14 1-15,3 2-9 16,0 13 0-16,3 9 5 16,0-12 1-16,3 9-2 15,0 0 0-15,-4-3-2 16,-2-8 0-16,0-5 0 16,-3-8 0-16,-3-8 1 15,-6-8 1-15,-3-14-1 16,-6 4 1-16,-3-11-1 15,-3-11 1-15,1-11-2 16,2-9 0-16,3-15-1 16,0 7 0-16,9 1-2 0,6-1 1 0,6 12-3 15,6 6 1-15,2 10-4 16,1 11 0-16,0 10-4 16,0 8 0-16,-3 11-5 15,6-2 1-15</inkml:trace>
  <inkml:trace contextRef="#ctx0" brushRef="#br1" timeOffset="551621.1609">13739 9631 41 0,'-3'-27'20'0,"-6"11"-20"16,6 6 36-16,0-3-36 15,-6-3 0-15,-3 0 3 0,-3 0 0 16,0 11-5-16,-6 7 1 16,6 14 0-16,1 5 1 15,2 14-1-15,6 7 1 16,3 3-2-16,3 5 1 16,3-10 0-16,3-3 0 15,3-8 1-15,2-5 1 16,4-5 1-16,0-11 0 15,-3-3 0-15,0-10 1 16,0-11 0-16,-3-11 1 16,0-5-2-16,-3-2 0 0,-3-3-1 15,-3 5 0-15,3 1-1 16,-3 4 1-16,0 6-2 16,0 5 0-16,0 11 0 15,3 7 0-15,3 4 0 16,0 7 0-16,3 5 0 15,2 1 0-15,1-1 0 16,0-2 0-16,3-5 0 16,0-6 1-16,0-2-1 15,0-14 1-15,0-10 0 16,0 8 1-16,-4-8-1 16,1-8 0-16,-3-3 0 15,-3 3 1-15,0-11-1 16,-3 0 0-16,3 3-1 15,0 11 0-15,0 2 1 0,0 13 0 16,0 9 0-16,3 12 0 16,3-2-1-16,-6 6 1 15,3 4 1-15,0-2 1 16,-1 0-2-16,1-3 0 16,0-5 1-16,-3-3 0 15,3-2 0-15,-3-6 0 16,-3-5 0-16,3-2 0 15,-3 2 0-15,-3-5 1 16,3-6-2-16,-3-2 1 16,3-3-1-16,-3-2 0 15,6-1-1-15,0 9 1 0,0 7-1 16,0 6 1-16,3 7-1 16,3 6 0-16,0 6 0 15,-1 1 0-15,1-1 1 16,3-6 0-16,3-8 0 15,6-8 0-15,3-8 0 16,3-8 0-16,-1-8 1 16,-5 1 1-16,-3-4-1 15,-6-2 0-15,-6-3 0 16,-6 6 0-16,-3 0 0 16,-3 5 0-16,-3 2-1 15,-3 9 0-15,-6 12-1 16,0 1 0-16,0 13 0 15,0 10 0-15,3 6-1 16,3-5 0-16,4 2-1 0,2 8 0 16,3-3 0-16,3-2 0 15,5-3-1-15,4-5 1 16,0-8 0-16,3-5 1 16,3-3 1-16,-3-11 1 15,3 1 0-15,0-1 1 16,-1 3 0-16,1 3 1 15,-3-3-1-15,3 5 1 16,6 14-2-16,0 7 1 16,0 9-1-16,5 7 0 15,-5 11-1-15,-6-5 1 0,0 5 0 16,-3 3 0-16,0-3 0 16,-4 2 0-16,-2-2 0 15,-3-3 1-15,-3-2 1 16,-3-5 0-16,-6-4 0 15,-6-7 1-15,-8-8-1 16,-10-8 1-16,-3-5 0 16,0-11 0-16,1-11-2 15,2-5 0-15,6-10 0 16,6-11 0-16,9-5-1 16,6-16 0-16,6-14 0 15,6 3 0-15,6-5-1 16,6-8 1-16,3-2-1 15,0-6 0-15,-4 19 0 16,-5 10 0-16,-3 13 0 16,-6 9 1-16,-9 12-1 0,-6 14 0 15,-6 16 0-15,-2 7 0 16,-4 17 0-16,3 13 0 16,3 5-1-16,3 10 1 15,9-10-1-15,9-2 0 16,12-3 1-16,12-9 0 15,2-7-1-15,7-10 1 16,6-4-1-16,-10-2 0 16,16-24-4-16,-6-7 0 15,-1-9-6-15,1-2 1 16</inkml:trace>
</inkml:ink>
</file>

<file path=ppt/ink/ink6.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2T13:16:15.464"/>
    </inkml:context>
    <inkml:brush xml:id="br0">
      <inkml:brushProperty name="width" value="0.05292" units="cm"/>
      <inkml:brushProperty name="height" value="0.05292" units="cm"/>
      <inkml:brushProperty name="color" value="#FF0000"/>
    </inkml:brush>
  </inkml:definitions>
  <inkml:trace contextRef="#ctx0" brushRef="#br0">2991 15911 563 0,'-31'-45'113'0,"3"3"0"0,1 29-113 15,27 4 1-15,1 2-2 0,3 1 1 16,-1 1-1-16,3 2 1 0,-3 1-1 16,3 1 0-16,0 3 0 0,2 1-1 0,-1 3 1 15,3 1 0-15,1 5 0 16,2 4 0-16,2 2 1 0,4 5 0 0,4 3 0 15,4 1 0-15,6 2 1 0,7 2-1 16,7 3 0-16,5 0 1 0,5 0-1 16,4 0 1-16,6 4 0 0,3 1 0 15,4 2-1-15,3 0 1 0,5 3-1 16,5-3 0-16,5 2 0 0,6-4 1 16,3 1-2-16,1-5 0 0,4-1 0 0,4-4 0 15,4-1 1-15,3-4-1 0,0-1 0 16,8-4 0-16,7-2 1 0,2-9 0 15,6 0-1-15,4-2 2 0,7-7-1 16,8-7 1-16,5-5 1 0,6-10-1 16,7-3 1-16,3-7 1 0,4-7-1 15,5-6 0-15,-2-4 0 0,-1-3-1 16,5 1 0-16,-1-5 1 0,1-6-1 0,-4-3 0 16,-4-3 0-16,-1-2 0 0,1-7 0 15,-8-6 0-15,-1-7 0 0,-8-5 0 16,-2-7 1-16,-6-7-1 0,-5-6 1 15,-4-12 0-15,-5-2 0 0,-2-8 0 16,-7-5 0-16,-1-11 0 0,-6-6 0 16,-2-2 0-16,-6-1 0 0,-5-10 0 15,-9-2 1-15,-4-5-1 0,-5 3 0 16,-9-1 0-16,-7-6 1 0,-9-4-1 0,-9 3 1 16,-12-3-1-16,-10 2 0 0,-15-1 1 15,-6-4-1-15,-16 3-1 0,-8-3 1 16,-13 1 0-16,-7 4 0 0,-4-4-1 15,-14 2 1-15,-7 2 0 0,-6 2-1 16,-5 6 1-16,-5 5-1 0,-6-3 1 16,-8 7-1-16,-6 2 0 0,0 6 1 15,0 6-1-15,-9 2 4 0,-2 1-1 0,-6 4 1 16,-2 7-1-16,-3 5-1 0,-8 3 0 16,-8 1-1-16,-2 8-3 0,-9 9 0 15,-8 3 0-15,-7 6-1 0,-5 9 1 16,-7 0 0-16,-2 12 1 0,-10 2-1 15,-4 4-1-15,-4 12 1 0,-6 7 1 16,-2 5 0-16,-8 14-1 0,-6 4 1 16,-2 10-1-16,-3 7 1 0,3 7 0 0,-6 6 0 15,1 4-1-15,0 4 1 0,2 6-1 16,7 4 1-16,0 5-1 0,0 5 0 16,5 6 1-16,4 5-1 0,5 3 0 15,3 5 0-15,0 7 0 0,4 4 0 16,4 8-1-16,6 6-1 0,4 8 0 15,7 4 0-15,1 11 0 0,5 4-1 16,5 6 1-16,5 8 2 0,2 9-1 0,5 9 0 16,3 8 1-16,11 3 0 0,1 12 0 15,5 4 1-15,4 6-2 0,12 4 1 16,3 4 0-16,3 7 0 0,7 4 0 16,11 3 0-16,3 8 0 0,7 0 0 15,7-2 0-15,8 4-1 0,8 1 0 16,9 4 0-16,5-4 0 0,8-6-1 15,12 1 0-15,4-2 1 0,5-3-1 16,7 0 1-16,7-5-2 0,9-2 1 0,8 2-1 16,7 3 1-16,8 3 0 0,13-2 0 15,4 3 1-15,12 0 1 0,9 7 0 16,6 3 1-16,11-1-1 0,3 0 1 16,8 1 0-16,8 1-1 0,6 2 0 15,4-8 0-15,14-3 0 0,3-5 1 16,8-8 0-16,9-8 0 0,4-13 0 15,9-17 1-15,13-15-114 0,3-23-97 0,3-23-261 16</inkml:trace>
  <inkml:trace contextRef="#ctx0" brushRef="#br0" timeOffset="56279.807">4848 8668 431 0,'-8'-16'107'0,"5"4"0"16,3 7-18-16,2 4-83 0,3 5-8 16,1 5-3-16,4 8-1 0,1 10-2 15,1 7-1-15,0 7 2 0,-2 8 2 16,0 4 1-16,-4 10 2 0,1-3 1 0,-4 0 3 16,-2-1 3-16,0-3-1 0,-2-4 2 15,-1-7-1-15,-1-9 1 0,-2-3 0 16,0-6-1-16,1-6 0 0,-2-4 1 15,3-2-1-15,0-7 0 0,-2-3-3 16,3-3-4-16,0 0-105 0,-1-3-92 16,-1 0-246-16</inkml:trace>
  <inkml:trace contextRef="#ctx0" brushRef="#br0" timeOffset="56629.2735">4707 9268 516 0,'3'-4'104'0,"-1"0"-4"0,1 2-100 15,2 3-12-15,-1 4-3 0,2 3 2 16,-1 6 2-16,0 3 3 0,0 4 2 15,-1 2 6-15,2 2 4 0,2-1 3 0,-1 0-3 16,2-2-4-16,2-2-4 0,1-4-3 16,0-2-3-16,2-2-3 0,-1-4-2 15,-1-1 0-15,2-4 2 0,-2-3 5 16,1-4 4-16,0-5 3 0,0-3 3 16,2-4 4-16,2-3 3 0,-2-4 0 15,5-7 2-15,0 0 1 0,3-6 2 16,6-6-30-16,1-6-72 0,2-5-79 15,2 1-205-15</inkml:trace>
  <inkml:trace contextRef="#ctx0" brushRef="#br0" timeOffset="305329.5474">7554 7005 324 0,'-1'-9'93'0,"1"2"4"16,-2-1-13-16,1 0-37 0,-1 3-10 15,2-1-8-15,-1 1-1 0,0 0 1 0,0 3-4 16,-2 4-4-16,-4 3-5 0,-1 7-4 16,-5 8-5-16,-2 11-3 0,-7 7-4 15,-5 12-1-15,-6 10-1 0,-5 12 2 16,-5 10 0-16,-3 15 0 0,-2 8 1 16,-3 6 1-16,2 7-1 0,4-1 1 15,3-3 0-15,5-9-1 0,2-10 0 16,1-13 0-16,7-6 0 0,0-11-1 0,1-7 0 15,0-4 1-15,3-8-1 0,2-8 0 16,4-4 1-16,2-7-1 0,4-5 0 16,5-5 1-16,0-6-1 0,3-5 0 15,1 0-2-15,0-4-4 0,2-2-6 16,2-5-5-16,0-4-4 0,1-4 44 16,1-5-146-16,-1-5-100 0,0-6-261 15</inkml:trace>
  <inkml:trace contextRef="#ctx0" brushRef="#br0" timeOffset="305680.6186">6549 8159 426 0,'6'-16'103'0,"-2"1"6"0,2 2-56 16,2 0-21-16,1 3-7 0,0 3-6 15,1 5-6-15,-4 6-6 0,1 5-5 16,1 4-5-16,-2 7-3 0,0 8 1 16,-1 7 3-16,-2 10 1 0,-1 6 3 15,-5 8 0-15,0 10 2 0,-2 4 1 16,-2 1-1-16,0-2 1 0,-1-4-2 16,2-5 1-16,2-9-1 0,-2-10-2 15,4-10-1-15,2-8-3 0,2-6-3 0,4-7-4 16,4-5-2-16,6-6-1 0,4-7 0 15,7-6 3-15,10-8 2 0,8-12 3 16,7-12 4-16,8-12 2 0,8-13 1 16,10-5 2-16,7-1 6 0,2 1-114 15,-5 4-91-15,1 11-247 0</inkml:trace>
  <inkml:trace contextRef="#ctx0" brushRef="#br0" timeOffset="312373.023">2960 10277 434 0,'5'-17'109'15,"0"-1"2"-15,0 6-26 0,1 2-67 16,1 8-8-16,-3 3-4 0,1 3-1 15,-2 5-1-15,0 1-2 0,-1 3 0 16,1 1 0-16,-2 3-1 0,1-2 0 16,-1 1 0-16,2-1 0 0,0 1-1 0,2 0 0 15,1-2 0-15,1 0 0 0,0 1-1 16,2 2 1-16,2 0-2 0,4 1 1 16,0 2-1-16,4 3 0 0,2 2 0 15,6 1 0-15,-1 3 1 0,4 2 0 16,4 1 0-16,2 1 1 0,1-2 0 15,2-3 0-15,3 0 0 0,3-4 1 16,5-5 0-16,4-3 0 0,5-3 1 16,5-4 0-16,5-4 0 0,3-3-1 0,5-2 1 15,-2-3-1-15,8-1 1 0,0-4-1 16,0-3 0-16,1-2 0 0,0-4 1 16,1-2-1-16,-1-4 0 0,-4-2-1 15,0-4 1-15,0-1 0 0,0-1 0 16,0-2-1-16,0 0 1 0,-1-1-1 15,0-1 1-15,-1 0 0 0,-4-1 0 16,-2 2-1-16,-5-2 1 0,-3-6 0 0,-5-1-1 16,-3 2 1-16,-4-3 0 0,-5-2-1 15,-1-6 1-15,-4 3 0 0,-4 3 0 16,-6 1 0-16,-6-4 1 0,-6-4-1 16,-6-2 0-16,-3 2 0 0,-9-3 0 15,-6-4-1-15,-2 0 1 0,-6 3-1 0,-3 4 0 16,-5 0 0-16,-5 0 0 0,-4-1 0 15,-4-1 0-15,-4 0 0 0,-4-2 0 16,-2 4-1-16,-6 1-1 0,-2 6 1 16,-5 3-1-16,-6 5 0 0,-7-1 0 15,-5 3-1-15,-7-3 0 0,-5 3 1 16,-3 3-1-16,-3 0-1 0,-2 4 2 16,-2 6 0-16,2 3 1 0,2 6 0 15,0 3 0-15,-1 2 1 0,-2 4 1 0,2 5-1 16,-1 6-1-16,2 6 0 0,-3 4 1 15,1 3 0-15,0 6 0 0,1 9 0 16,4 6 0-16,-1-1 0 0,1 2 1 16,2 3-1-16,3 5 1 0,5 2-2 15,4 2 1-15,3 6-1 0,4 5-1 16,7 1 0-16,9 4-1 0,1 2 0 16,11 2 0-16,6 0-1 0,8 1 0 15,8 0 0-15,10 1 0 0,10 3 0 0,10 3 2 16,9-3 1-16,13 4 1 0,10-2 3 15,12-1 2-15,12 8 1 0,13 2-113 16,14-6-94-16,7-2-257 0</inkml:trace>
</inkml:ink>
</file>

<file path=ppt/ink/ink7.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2T13:24:50.513"/>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7776 10766 345 0,'1'-4'96'0,"0"0"4"15,1 0-25-15,-1 0-28 0,-1 3-14 16,2-1-4-16,-2 2-5 0,0 1-5 16,-2 1-4-16,1 3-4 0,-2 0-4 15,0 2-3-15,0 3-3 0,-3-2 0 16,2 2-1-16,1-1 1 0,0 0-1 0,1-3 0 15,2 0 0-15,1-3 0 0,0 0 0 16,2-1-1-16,2-2 2 0,3-4-1 16,-1 0 2-16,3-2-1 0,3-1 1 15,1-4 1-15,1-1-1 0,-1-3-1 16,2-1 1-16,-2 0-1 0,-2-3 0 16,1 1 0-16,0 2 0 0,-1 2-1 15,0 1 1-15,-1 3-1 0,1 2 0 0,-1 3 0 16,-1 4-1-16,-1 3 0 0,1 3 0 15,-2 5-1-15,0 4 0 0,-2 3 1 16,0 1 0-16,-1 2 1 0,-1-1-1 16,-1-3 2-16,0-1 0 0,2-5-1 15,-2-2 0-15,3-4 0 0,1-3 0 16,2-3 0-16,2-1 1 0,3-5-1 16,2-3 1-16,3-4 1 0,3-3-1 15,-1-1 0-15,0-1 0 0,0-1 0 0,1 0 0 16,-1 3 0-16,-2 0 0 0,-1 3-1 15,-1 3 0-15,0 1 1 0,-3 2-1 16,-2 4 0-16,0 4-1 0,-2 1 1 16,-5 3-1-16,0 2 1 0,0 3 0 15,1-1 0-15,-1-2 0 0,1-2 0 16,0 2 0-16,3-3 0 0,1 0 1 0,-1-1-1 16,0 0 0-16,1 0 0 0,-1 0 0 15,1 2 0-15,-2-1 1 0,1 1-1 16,1-2 0-16,0 1 0 0,1-2 0 15,0-1 0-15,4-3 0 0,4-3 0 16,2 0 0-16,3-4 0 0,1-6 0 16,6 2 0-16,-1-3 0 0,3 1 1 15,-1 1-1-15,0-4 0 0,-4 3 0 16,-1 4 0-16,-4 2 0 0,-4 4 0 0,-2 2 0 16,-5 4-1-16,-6 7-1 0,0 0 1 15,-3 3-1-15,-2 2 2 0,-1 0-1 16,0 0 0-16,1-2 2 0,3-4-1 15,0-1 0-15,5-2 1 0,1-5-1 16,3-3 0-16,1-4 1 0,6-3 0 16,-2 0 0-16,5-2 0 0,2 3 0 0,-1 0 0 15,-2 5-1-15,-1 1 0 0,0 3 0 16,-3 1 1-16,-4 1-1 0,-2 1-1 16,-3 0 1-16,-1 2 0 0,-3-1 0 15,-1 1 0-15,0 0-1 0,2 0 0 16,3 1 1-16,1-3-1 0,4-2 1 15,4 1 0-15,0-2 0 0,2 1 0 16,-1 0 1-16,-2-2 1 0,0 2-1 16,-3 2 1-16,-7-1-2 0,-2 0-2 0,-2 0-4 15,-3 0 0-15,-1-1-113 0,-3-1-101 16,-1 0-261-16</inkml:trace>
  <inkml:trace contextRef="#ctx0" brushRef="#br0" timeOffset="649.2554">9271 10258 429 0,'-6'5'107'0,"0"-1"5"16,1 0-63-16,0 0-16 0,1 1-7 16,1 0-6-16,1-2-6 0,1 0-7 15,1-2-5-15,0 2-3 0,1-1 0 16,1-2 0-16,2 0 1 0,1 1-1 0,0-1 1 15,1 1 1-15,0-1 0 0,0 1 1 16,0 1-1-16,1 2 0 0,1-1 1 16,-1 1-1-16,2 2-1 0,0-2 0 15,2 3 0-15,-1-2-1 0,3 0 0 16,0 0 0-16,1-2-1 0,2 1 1 16,-2-2 0-16,1-1 0 0,-1 0 1 15,0 1 0-15,-4 0 1 0,1 1-1 0,-2-1 1 16,0 1 0-16,-2-1 0 15,-2 3 0-15,-2 0 0 0,2-1 0 0,-3 2-1 16,-1-2 1-16,0 2-1 0,-1-2 1 16,0-1-1-16,0 1 1 0,0-1-1 15,-1-1 0-15,2 0 1 0,-1 1-1 16,0-3 0-16,0 1 0 0,0-1 1 16,-1 0 0-16,1 1-1 0,-1 0 1 15,-1 2 0-15,-2 4 0 0,1 0-1 0,-2 2 0 16,-2 3 1-16,-1 0-1 0,0 4 0 15,-1 1 0-15,-1 3 1 0,0 0-1 16,-1 0 0-16,0 1 1 0,2-1-1 16,2-3 0-16,1-2 0 0,3-7 0 15,2 0 1-15,0-3 0 0,5-2-1 16,-2-2 4-16,4-2-120 0,-3-2-101 16,5-2-271-16</inkml:trace>
  <inkml:trace contextRef="#ctx0" brushRef="#br0" timeOffset="2498.3584">8234 11453 380 0,'2'-7'99'16,"3"0"4"-16,-3 0-34 0,2-1-33 15,0 3-6-15,0 0-5 0,0 3-5 0,1 1-4 16,-3 3-7-16,-1 5-3 0,0 1-3 15,-1 3-3-15,-1 5 1 0,0 0 1 16,-1 3 0-16,0 2 0 0,0-2 0 16,2 1 0-16,2-2 0 0,1-3 0 15,3-1-1-15,3-5 0 0,4-4 0 16,4-3 0-16,3-6 0 0,3-6 1 0,1-3-1 16,1-4 1-16,2-5 0 0,-2-6 0 15,1-2-1-15,-3-1 0 0,2 1 0 16,-2 1 0-16,0-1 0 0,1 4 0 15,0 4 0-15,0 2 0 0,1 1-1 16,-2 3 1-16,0 4-1 0,-1 4 0 16,-1 1 0-16,0 3-1 0,1 2 1 15,-4 7-1-15,1-1-1 0,0 4 1 16,-2 3 0-16,-4 1 0 0,-2 1 0 0,-1 0 1 16,0-2 0-16,-2-1 1 0,3-3 0 15,0-5-1-15,3-4 0 0,4-5 1 16,3-4-1-16,2-4 0 0,5-4 1 15,1-2 0-15,3-3 0 0,2-2-1 16,1 1 1-16,0 1-1 0,0 1 0 16,-1 0 0-16,0 2 1 0,-4 3-1 0,-3 3-1 15,-2 2 1-15,-3 1 0 0,-2 1 0 16,-3 2 0-16,0 0 0 0,-1-1 1 16,1 2-1-16,1-3 0 0,4 0 1 15,2 1-1-15,5 1 1 0,-2 2-1 16,2 3 1-16,2 4 0 0,1 6-1 15,-1 1 1-15,0 5-1 0,-1 0 0 16,0 4 0-16,-1-1 1 0,1 1-2 0,1-1 1 16,0-2 0-16,1-2-1 15,3-1 0-15,2-5 0 0,3-2 1 0,-1-4-1 16,3-3 1-16,-1-3 0 0,0 0 1 16,-4-2 0-16,-4 1 0 0,-5-2 1 15,-5 1-1-15,-5 1 2 0,-5-1 0 16,-4 3 0-16,-4-1 0 0,-2 0 1 15,-3 1-1-15,1 0-1 0,-1 0 0 0,1-1-1 16,1 0-1-16,2 0 0 0,0 0 0 16,2 1 0-16,2 0 0 0,3 0-1 15,-1 2 1-15,1 2 0 0,2 0 0 16,0 1 0-16,0 1-1 0,0 1 1 16,0-1 0-16,1 1 0 0,1-1-1 15,0-2 0-15,3 0 0 0,3-1 0 16,2-3 0-16,2-1 0 0,5-1 0 15,1-2 1-15,7-2 0 0,1-2 0 16,0-1 0-16,0 2-1 0,-2 1-1 0,-5 1-1 16,-5 5 0-16,-8 1-4 0,-6 5-115 15,-8 5-103-15,0 3-268 0</inkml:trace>
  <inkml:trace contextRef="#ctx0" brushRef="#br0" timeOffset="3113.8654">10917 10651 431 0,'2'0'110'0,"0"-1"3"0,-2 2-49 15,-1 1-31-15,0 0-9 0,0 2-7 16,0 1-5-16,0 0-4 0,1 2-3 15,2-2-1-15,1 1 0 0,2-1-1 16,1 0-1-16,2-1 0 0,2 0 0 16,0 2 0-16,1-1-1 0,-1 0 0 15,3 1-1-15,-1 2 1 0,-1 0-1 16,-1-2 0-16,3 1 0 0,-3-1 0 16,0 2 1-16,-2-1-1 0,0-2 1 0,-3 1-1 15,1 0 1-15,-4 0 0 0,1-1 0 16,0 2 0-16,-1-1 0 0,-2 0 0 15,1-2 0-15,-1 1-1 0,2 0 1 16,-2-2-1-16,1-1 0 0,0 0 0 16,0 0-1-16,2-1 1 0,-2-1 0 15,3 0 1-15,-1 1 0 0,1 0 0 0,-1 0 1 16,-1 0-1-16,-1 3 2 0,-1 0-1 16,-3 2 1-16,-2 1 0 0,-1 2-1 15,-3 2 0-15,-1 2 0 0,-1 1 0 16,-1 1-1-16,-1 2 0 0,0 0-1 15,-2 2-1-15,0 1-1 0,2 0-2 16,0-2-9-16,0-1-112 0,4-3-105 16,3-3-270-16</inkml:trace>
  <inkml:trace contextRef="#ctx0" brushRef="#br0" timeOffset="4730.2129">8225 11984 423 0,'5'2'106'16,"-3"1"4"-16,1 2-66 0,3 1-12 15,3 3-6-15,3 0-8 0,3 0-6 0,5 0-6 16,5 0-4-16,1-2 1 0,3-2 0 16,0-1-1-16,1-3 1 0,-2-1-1 15,0-4 0-15,1-1 0 0,1-3-1 16,-1-1 0-16,3-1 0 0,0-1-1 15,2-1 0-15,5-3 1 0,2 0-1 16,2 0 0-16,3-2 1 0,2 0-1 16,3-3 0-16,2 1 0 0,2 2 1 15,-1 0-1-15,2 4 0 0,1 1 0 16,-1 4 0-16,-1 3 1 0,-1 2-1 0,-5 1 0 16,1 0 0-16,-3 5 1 0,-2 0-1 15,-2 2 0-15,1 3 0 0,-4 3 0 16,2 3 0-16,-3 5 1 0,0 3-1 15,-3 0 0-15,-3 3 1 0,-3 2-1 16,-1 0 1-16,-2-3-1 0,0-6 1 16,-2-2-1-16,0-2 0 0,4-5 0 15,0-5 0-15,4-3-1 0,3-3 1 0,4-7-1 16,4-3 2-16,2-2-1 0,4-7 1 16,-2-4 0-16,-1-3 1 0,1 0-1 15,-2 3-1-15,-4 0 1 0,1 0-1 16,-2 5 0-16,-2 5 0 0,0 2 0 15,1 6 0-15,-2 1 0 0,0 4 0 16,-1 3 0-16,0 3 0 0,-2 2 1 16,1-2-1-16,-1 1 0 0,1-1 0 0,2 0 1 15,3-2-1-15,4-2 1 0,1-3-1 16,3 1 1-16,0-1-1 0,0-3 1 16,-1-1-1-16,-7-1 0 0,1 0 0 15,-4 1 0-15,-3 0 0 0,-2 3 0 16,-2 3 0-16,-2 2 0 0,-2 3-1 15,-2 3 1-15,-2 3 0 0,-1 1 0 0,-1 1 0 16,-1 0 1-16,1 0-1 0,0-1 1 16,0-2-1-16,1-2 1 0,0-3-1 15,0-2 1-15,-1-2 0 0,-3-4 0 16,1 0-1-16,-3 1 1 0,0-1 0 16,-3 2-1-16,-1 1 0 0,-1 1 0 15,-1 2 0-15,5 0 0 0,0-1 1 16,4 1-1-16,5-4 0 0,3-1 0 15,4-2 0-15,3-4-1 0,2-2-1 16,0-1-5-16,-1-1-6 0,-3-1 155 0,-2-4-260 16,-6 1-118-16,-1-4-355 0</inkml:trace>
  <inkml:trace contextRef="#ctx0" brushRef="#br0" timeOffset="5228.5124">12478 11630 524 0,'-6'4'114'16,"-1"0"1"-16,2-1-93 0,1-1-10 16,1 0-3-16,2 1-3 0,1-1-3 15,1-1-1-15,1 0-1 0,2 0 0 16,-1 0 0-16,2-1 0 0,2 0 1 16,1-2 0-16,-1 1-1 0,3-1 1 0,1-2-1 15,1 1 0-15,0 0 0 0,2-2 0 16,2 1 1-16,-1 0-1 0,1 1 0 15,2 3 0-15,-2 2 0 0,1 0 0 16,-3 3 0-16,0 3 0 0,-2 1-1 16,-2 2 1-16,-3-2-1 0,-2 2 1 15,-3 0 0-15,0 3 0 0,-6-5 0 16,0 2 1-16,-4 1 0 0,-3 3-1 16,-2-1 1-16,-2 2-1 0,-2 0 0 0,1 3 0 15,-3 1 0-15,1 2-1 0,0 2 1 16,1 1-1-16,-2 2 1 0,1 0 0 15,3 0-1-15,1 0 1 0,4-8-5 16,1-2-118-16,4-6-103 0,6-9-275 16</inkml:trace>
  <inkml:trace contextRef="#ctx0" brushRef="#br0" timeOffset="6194.3539">6614 7947 402 0,'-6'-9'101'0,"4"3"2"16,7-2-28-16,-1-1-53 0,7 1-3 15,4 0-4-15,4 0-3 0,3 3-2 16,4 0-3-16,8 7-5 0,7 5-2 16,2 7-1-16,6 14-1 0,10 12 1 15,8 13 0-15,15 12 0 0,0 19 2 16,6 14 1-16,4 14 0 0,10 11 0 0,-3 6 1 15,3 6 0-15,-10-3 1 0,-5-1 0 16,-3-8 1-16,-6-4-1 0,-11-15 1 16,-5-9-1-16,-7-12 0 0,-5-5-1 15,-3-10-1-15,-6-8 0 0,-6-5-1 16,-8 0-1-16,-4-6-2 0,-7 1-1 16,-5-4-5-16,-7-3-8 0,-3-1 127 15,-2-3-227-15,-9-6-111 0,-5-2-325 0</inkml:trace>
  <inkml:trace contextRef="#ctx0" brushRef="#br0" timeOffset="6494.8742">8051 10017 449 0,'-4'-13'109'0,"-1"1"3"0,0 2-43 15,3 2-46-15,2 3-10 0,3 5-2 16,1 6-1-16,4 5-3 0,3 2-3 16,3 4-2-16,4 4 0 0,4 1 0 15,1 0 0-15,1-1-1 0,2-3 0 16,-1 0 0-16,3-4 0 0,-4-3 0 0,0-2 1 16,-1-4 0-16,0-1 0 0,-2-2 0 15,-1-3 1-15,-3-3-1 0,-2-1 1 16,0-3 0-16,-2-4 0 0,-3-7 0 15,1-8 0-15,1-10 0 0,2-9 0 16,-1-13-3-16,-3-15-3 0,3-8 147 16,-2-5-266-16,1-12-125 0,-3-4-379 15</inkml:trace>
  <inkml:trace contextRef="#ctx0" brushRef="#br0" timeOffset="7393.6374">5767 7676 447 0,'-11'-15'105'16,"-3"-3"4"-16,0 0-70 0,-2-1-10 15,1-2-6-15,-3 1-1 0,1 0-4 16,-3 5-5-16,-1 1-3 0,-1 3-3 0,3 5-3 15,0 4-1-15,2 6-1 0,0 3-1 16,2 5-1-16,4 3 0 0,1 7-2 16,2 3 0-16,2 7 0 0,4 5 0 15,2 7 0-15,3 4 0 0,2 3 0 16,4-1 0-16,2 3 1 0,6-3-1 16,2-2 0-16,4-6 0 0,2-6 0 15,4-7 0-15,1-4 1 0,-1-9 1 16,1-6 1-16,-2-11 1 0,-2-7 2 0,-1-6 0 15,-2-6 1-15,-6-5 0 0,-3-5 0 16,-4-1-1-16,-4-1 0 0,-6 0 0 16,-6 0-1-16,-5-1-1 0,-2 3 0 15,-4-1 0-15,-3-1 0 0,-2 3-1 16,2 2-1-16,3 3 1 0,2 6-1 16,2 5 0-16,5 4-1 0,3 4-1 15,3 8 1-15,3 2 0 0,3 7 0 0,3 3 0 16,3 4 1-16,4 2 1 0,3 0-1 15,4 0 1-15,5 2-1 0,0-4 1 16,1 0-1-16,2-3 0 0,-1 0 0 16,2-3 1-16,-5-3-1 0,0-6 1 15,0-2-3-15,0-3 0 0,-4-4-2 16,-1-4-9-16,-1-4 173 0,-6-5-282 16,-3-9-124-16,-6-8-378 0</inkml:trace>
  <inkml:trace contextRef="#ctx0" brushRef="#br0" timeOffset="7843.5905">5480 6917 554 0,'-2'26'112'0,"2"5"1"0,1-1-105 15,4 4-7-15,3-2-1 0,2 1 0 16,4 2 0-16,3 3-1 0,6-2 1 15,4-1 1-15,2-1-1 0,1 1 0 16,3-1 1-16,-1-2 0 0,2-5 0 16,-6-3 1-16,1-2-1 0,-5-3 1 15,1-4 0-15,-4-5 0 0,-4-4 0 16,-2-3 1-16,-5-4-1 0,-1-5 0 0,-2-3 1 16,0-5 0-16,-2-5 1 0,0-3-1 15,1-3 0-15,-2-2-1 0,2-2 0 16,-1 2-1-16,2 3-1 0,2 3 0 15,4 7-1-15,1 5 0 0,7 7 0 16,2 8 0-16,4 8 0 0,3 3 1 16,0 4 0-16,-1 4 1 0,-3 3 0 0,-5-1 1 15,-3 0 1-15,-9 3 0 0,-6 1 0 16,-4 1 1-16,-7 4 0 0,-4-1 1 16,-6 1-1-16,-4-2-1 0,-3-3 0 15,-2-6-2-15,-4-5-2 0,2-9-3 16,0-5-4-16,4-9-6 0,4-8-7 15,5-7-21-15,7-6-81 0,3-6-91 16,4-4-221-16</inkml:trace>
  <inkml:trace contextRef="#ctx0" brushRef="#br0" timeOffset="8193.1255">6137 6736 435 0,'-11'-7'113'0,"-2"0"2"0,1 3-43 16,-1 2-38-16,2 2-14 0,0 3-5 0,1 3-5 16,3 2-5-16,0 6-4 0,4 5-1 15,0 7-1-15,0 7 0 0,3 4 0 16,0 3 0-16,3 4 0 0,0-2 1 16,0-2 0-16,3-6 0 0,1-8-1 15,1-4 0-15,1-7 0 0,1-6 0 16,-1-5 0-16,2-8 2 0,1-7 1 15,5-8 0-15,-2-5 0 0,5-2 2 0,2-4-1 16,5 1-1-16,4 3-1 0,3 6-1 16,-1 9-1-16,1 8 0 0,2 7 0 15,-3 9 1-15,0 9-1 0,-6 7 2 16,-2 5 0-16,-2 1 1 0,-3 2 0 16,-4-1 0-16,-3 0 0 0,-4-4 1 15,-3-4 1-15,-3-4-2 0,-6-3-3 16,-2-5-5-16,-5-6-114 0,-2-9-103 0,-2-10-269 15</inkml:trace>
  <inkml:trace contextRef="#ctx0" brushRef="#br0" timeOffset="8575.4084">6377 6528 514 0,'3'31'114'0,"-2"4"0"0,2 2-76 16,2 2-27-16,2-1-6 0,1 1-2 16,0 0-1-16,3-5-1 0,0-3 0 15,2-3 0-15,1-4 0 0,1-6 0 16,0-2 1-16,2-10 0 0,0-3-1 16,0-7-1-16,2-3 0 0,-1-5 1 15,-2-6-1-15,0-2 1 0,-3-2 1 0,-3-2-1 16,-2 0 0-16,-2 0 2 0,-5 1-1 15,-2 1-1-15,-5 0 1 0,-2 3 1 16,-4 0-1-16,-4 1 1 0,-2 0 0 16,-3 1-1-16,-1 1 1 0,-1 2-2 15,0 2 1-15,2 1-1 0,0 3-1 16,3 3 0-16,2 0 0 0,2 3-1 16,3 3-2-16,2 0 0 0,5 4-3 15,2-2-3-15,2 2-3 0,1 0-4 0,3 0-5 16,3 0-19-16,1-4-33 0,1-2-42 15,1-4-75-15,2 0-166 0</inkml:trace>
  <inkml:trace contextRef="#ctx0" brushRef="#br0" timeOffset="8827.1617">6572 6484 265 0,'29'-3'84'0,"-2"3"8"16,2 3-20-16,4 3-12 0,-2 6-6 0,1 2-14 16,-2 1-3-16,-2 3-10 0,-3 2-7 15,-3-1-5-15,-3 0-5 0,-4-4-2 16,-5-3-2-16,-3-2 3 0,-4-2 2 15,-4-5 0-15,-2-2 1 0,-7-2-2 16,-3-4 0-16,-4-3-1 0,-6-2-5 16,-3-4-3-16,-3-6-1 0,1-2-1 15,-2-4 0-15,3-6 0 0,1-6 0 16,4-5 1-16,2-2 0 0,2 0 0 0,2 2 1 16,4 2 0-16,3 5 0 0,5 5-1 15,4 6 0-15,1 4-1 0,5 5-2 16,5 2-1-16,4 3-1 0,1 1 0 15,4 3-1-15,-4 2-6 0,3 0 182 16,-2 2-291-16,-2-5-125 0,-2-3-387 16</inkml:trace>
  <inkml:trace contextRef="#ctx0" brushRef="#br0" timeOffset="9325.122">6499 5512 564 0,'-1'11'113'0,"1"1"-1"16,1 3-104-16,4 1-12 0,2 5 0 15,5 2 0-15,6 3 3 0,2 5 1 16,7 2 1-16,3 2 1 0,2 1 1 15,2 3 0-15,-1-2 0 0,-2-3 0 16,-2-5-1-16,-4-5 1 0,-3-2-1 16,-1-1 0-16,-4-1-1 0,-2-5 1 0,-3-2-1 15,-3-1 0-15,-1-1-1 0,-1-8-1 16,-3-6 2-16,1-9 1 0,-2 0 0 16,-1-4 0-16,2-5 1 0,0-3 0 15,1-1 1-15,2 0-2 0,1 0-1 16,2-1 0-16,3 3-1 0,0 3 0 15,1 6-2-15,2 8 2 0,4 3-1 0,1 9 0 16,3 4 1-16,1 6 0 0,4 5 0 16,-2 4 1-16,-1 1 0 0,-3 1 0 15,-2 0 0-15,-3 4 0 0,-8-3 0 16,-5 3 1-16,-3 0 0 0,-5 0 1 16,-4 3-1-16,0-2 1 0,-6-4 0 15,-4-1 0-15,-1-4 1 0,-3-8-1 16,-1-5 0-16,-2-4 0 0,-1-4-2 15,0-4-4-15,5-5 171 0,3-1-292 0,3 1-130 16,3-2-400-16</inkml:trace>
  <inkml:trace contextRef="#ctx0" brushRef="#br0" timeOffset="11323.0152">6415 7964 499 0,'-12'2'116'16,"-5"-1"2"-16,-3 2-80 0,0 3-15 16,-2 8-5-16,-4 0-5 0,0 8-2 15,2 5-6-15,0 4-3 0,1 6 0 16,2 3-1-16,1 1-1 0,3 2 0 15,2-6 0-15,-1-2 0 0,5-3 0 16,4-8 0-16,0-8-1 0,5-5-1 16,2-4 0-16,3-4 0 0,3-5 0 0,1-1 0 15,3-5 1-15,2-1 1 0,1-2 0 16,3-2 1-16,-1-1-1 0,-1 0 0 16,2-2 1-16,-2 4-1 0,0-1 0 15,0 2 0-15,-1 4-1 0,2 1 0 16,0 6-1-16,0 2 1 0,1 4 0 15,1 5 0-15,-1 6 0 0,-2 4 1 0,-1 4 1 16,-2 4 0-16,0 6 0 0,-3 1 1 16,-1 6-2-16,-1-1 1 0,0 5 0 15,1 3 0-15,-3 0-1 0,4-2 1 16,-2-1-1-16,2-9 0 0,-1-3 0 16,6-8 0-16,-3-7-1 0,4-8 0 15,2-4 0-15,4-9 0 0,1-1 0 16,1-6 1-16,1-3 0 0,0-7 1 15,0-8 0-15,-2-8 1 0,-3-3 0 0,-1-7-1 16,-3-4 0-16,-2-4 1 0,-2 2-1 16,-3 1 0-16,0 5 0 0,-3-1-1 15,-1 2 1-15,-3-1 0 0,-4 1-1 16,0 2 1-16,-4 1 0 0,1 2-1 16,-1 4 1-16,0 8 0 0,3 5-1 15,0 7 0-15,3 2-1 0,2 6-1 0,1 4 0 16,3 3 0-16,2 2-1 15,2 3 1-15,1 5 0 0,4 3 2 0,3 4 0 16,1 0 0-16,2 3 1 0,0 0-1 16,2 1 0-16,-1 1 1 0,-2-2-1 15,0 1 0-15,-2 0 0 0,-1-2 1 16,1 0-1-16,-3-4 0 0,-3 0 1 16,0-3-1-16,-3-4 0 0,0-1 0 15,-3-4 0-15,0 1-1 0,-3-4 1 16,1-3 0-16,-1-2 2 0,-2-5 0 0,-1-3 1 15,-3-5 0-15,0-5 1 0,-2-3-1 16,0-3 0-16,-2-4-2 0,0 0 0 16,1-2 0-16,2-1-1 0,-1 2 1 15,3 0-1-15,1 3 0 0,1 4 1 16,2 1-1-16,2 6-1 0,2 3 1 16,0 3-1-16,2 3 0 0,-1 2-1 0,2 3-1 15,-1 2 1-15,2 3-1 0,1 5 1 16,0 1 0-16,0 2 2 0,1 2 0 15,1 4 0-15,0 0 1 0,1 1-1 16,0-1 1-16,0-1-1 0,0 0 1 16,2-2-1-16,-2-2 0 0,2-3 0 15,1-3 0-15,-1-2 0 0,2-3 0 16,-2-2-1-16,1-5 1 0,2-5 0 16,-1-3 0-16,0-4 0 0,-2-5 1 0,1-5 0 15,-2-5 1-15,-2-3-1 0,-1-4 1 16,-2 2-1-16,-3-3 0 0,-3 1 0 15,-4 1 0-15,-2 1 0 0,-4 2-1 16,-2 4 1-16,-2 2 0 0,-1 2 0 16,0 7 1-16,-2 3-1 0,2 6 1 15,-2 3 0-15,1 7 0 0,2 4 0 0,-1 3 0 16,1 2 0-16,2 4-2 0,1 3 1 16,3 4-2-16,1 5 1 0,3 3-1 15,0 4 0-15,3-1 0 0,1 3 1 16,4 1-1-16,0 0 0 0,4 0 1 15,1 0 0-15,2-1 0 0,1-1 0 16,3-2-1-16,0-3 1 0,3-3 0 16,-1-5 0-16,5-5-2 0,-1-6 0 15,1-4 0-15,-1-7-1 0,0-6 1 16,-1-4 0-16,-2-7 1 0,-3-3 0 0,-1-5 1 16,1 0 1-16,-3-1 0 0,-1 0 0 15,-1-3-1-15,-1 2 1 0,-1 1-1 16,-2 2 1-16,-2-1-1 0,0 4 1 15,-2-1-1-15,-2 5 1 0,1 2-1 16,0 6 0-16,-1 1 1 0,0 5-2 16,1 5-1-16,1 2 1 0,1 7-1 0,2 1 1 15,1 3 0-15,0 2 0 0,2 3 1 16,3 0 1-16,2 1-1 0,2-4 0 16,3-1 1-16,2-4-1 0,1-4 0 15,5-5 1-15,2-5-1 0,2-4 0 16,-2-8 1-16,3-3-4 0,-1-6-6 15,1-3 128-15,-5 2-242 0,-4-2-121 16,0-3-358-16</inkml:trace>
  <inkml:trace contextRef="#ctx0" brushRef="#br0" timeOffset="11823.1848">7984 6472 562 0,'-17'22'118'0,"-2"1"1"0,1 0-95 0,-1 2-20 16,2 2-1-16,-1-3 0 0,0-4 1 16,3-2-1-16,1 0-1 0,3-2 0 15,3-1 0-15,2 1-2 0,2 2 1 16,3 2-1-16,2 4-1 0,3 3 1 16,0 2 0-16,2 1 0 0,-1-2 1 15,3-3-1-15,3-4 0 0,0-5 0 16,1-5-2-16,2-7-1 0,1-7 1 15,2-5-1-15,1-7 1 0,1-5 0 0,-2-4 1 16,1-6 1-16,-4 1 0 0,0-1 1 16,-2 2 0-16,-4 2 0 0,1 4-1 15,-5 4 1-15,2 4 0 0,-2 3-1 16,-1 3 0-16,0 6 1 0,1 4 0 16,-1 3 0-16,3 3 0 0,-2 3 1 15,2 2 0-15,0 3-1 0,4 0 1 16,1 0-1-16,3 1-1 0,2 0 1 0,2 2-1 15,3 1 0-15,0 2 1 0,2 0-1 16,1 1 0-16,2 0 0 0,-1 2 0 16,1 1 1-16,-3-3-1 0,0 0 0 15,-3 2 1-15,-2 0-1 0,-5 1 1 16,-3-3 0-16,-3-1 0 0,-5-1 1 16,-4 2 0-16,-5-3 0 0,-5 0 1 15,-4 0 0-15,-7-3-1 0,-3 0 1 16,-1-2-2-16,0-3 0 0,-1-5-4 15,3-4-7-15,3-5 57 0,5-5-173 0,1-6-111 16,6-9-309-16</inkml:trace>
  <inkml:trace contextRef="#ctx0" brushRef="#br0" timeOffset="12064.6174">8145 6415 511 0,'3'16'117'0,"3"-3"0"15,2 2-66-15,4-1-34 0,2 4-10 16,5-1-2-16,4 1-1 0,3-4-2 16,6 0 1-16,0-3-2 0,-1-1 0 0,2-4 0 15,-2-5-1-15,-5-2 0 0,-3-1 0 16,-4-6-1-16,-4-4-4 0,-2-2-81 15,-2-2-34-15,-2-1-89 0,-2-4-207 16</inkml:trace>
  <inkml:trace contextRef="#ctx0" brushRef="#br0" timeOffset="12288.2115">8432 6046 531 0,'0'16'116'0,"2"5"0"15,2 9-86-15,3 12-18 0,-1 9-2 16,2 8 0-16,-1 10-1 0,6 7-2 16,0 2-1-16,1 4 0 0,0 2-2 15,4 1-1-15,4-3-2 0,1-5 1 16,-2-5-1-16,2-8-3 0,0-6-2 0,4-12-4 16,-6-9-1-16,-3-10-114 0,-1-8-104 15,-2-10-264-15</inkml:trace>
  <inkml:trace contextRef="#ctx0" brushRef="#br1" timeOffset="55697.2192">12357 13028 416 0,'-1'-2'102'0,"-1"-2"3"0,1 2-55 16,1 1-18-16,0 0-6 0,-1 2-4 15,0 2-3-15,-1 0-3 0,-1 0-2 16,0 2-2-16,-2 0-2 0,0 0-2 15,-1 0-3-15,-1-2 0 0,1 1-1 16,-2 0 0-16,2-1-1 0,0 1 0 0,2 0 0 16,-2-1-1-16,3 0 0 0,-1 0-1 15,3 1 1-15,-2-2-2 0,1 0 1 16,0 0-1-16,0 2 0 0,-2-1 0 16,1 0 1-16,-1 2 0 0,1-1-1 15,-2 0 1-15,1 1 0 0,-1-2 0 16,1 0 1-16,0 1 0 0,1-3 1 15,0-1 2-15,0-1 1 0,1-4 0 16,-1-1 0-16,1-3-1 0,1-4-1 0,1-3 0 16,1-2-2-16,0-2-2 0,0 1 1 15,2 3-1-15,-3 3-1 0,0 2 0 16,-1 4-1-16,-3 6 0 0,-1 4 0 16,-5 6 0-16,-2 3 0 0,-2 2 1 15,-4 5 1-15,-2 2 1 0,0 0 0 0,-1 0 0 16,-1-3 1-16,1 0 0 0,2-4-1 15,2-2 1-15,0-5 0 0,4-4 0 16,0-4-1-16,3-5 1 0,0-4 0 16,3-3 0-16,0-2-1 0,1-1 1 15,2-5-1-15,1-1 1 0,0 2-2 16,1 0 1-16,-2 4-1 0,1 1 1 16,-1 3-1-16,-2 5-1 0,0 4-1 15,-2 2 0-15,-2 3 0 0,-1 2 0 0,-2 5 0 16,0 1 0-16,-3 3 2 0,1-1 0 15,0 0 0-15,-1 0 1 0,1 1-1 16,1-3 1-16,0 0-1 0,1-2 1 16,-1-1 0-16,2 1-1 0,0 0 1 15,2-3-1-15,2-1 1 0,0 0 0 16,0 0-1-16,1-2 1 0,0-1 0 16,0-1 0-16,1-1-1 0,-1-1 0 15,2-1 0-15,-2-4 0 0,2 0 0 0,-2-3 0 16,1-3 1-16,-1-4-1 0,1 1 1 15,-2-3 0-15,1 2 0 0,2-2 0 16,-4 3-1-16,2 0 1 0,0 6-2 16,-3 2 0-16,-2 3 0 0,-2 2 0 15,-2 5-1-15,-1 2 0 0,-7 4 1 16,-4 3 0-16,1 4 1 0,-2 1 0 16,0 0 0-16,-1 1 0 0,1-1 1 0,3-2-1 15,3-2 1-15,3-4 0 0,0-1 0 16,1-3 0-16,5-1-1 0,0-2 1 15,3-3-2-15,2-1 1 0,1-4 0 16,2 1 0-16,1-4 0 0,2-4-1 16,0-3 2-16,0-1 0 0,0-5-1 15,1-2 1-15,0 0-1 0,-2 2 1 16,1 4-1-16,-1 1 1 0,-1 5-1 0,-2 5 0 16,0 4 0-16,1 1-2 0,-3 3 1 15,0 0 0-15,3 2-1 0,-4 0 1 16,1 1 0-16,0 2 0 0,1-1 1 15,2-2 1-15,0 1 0 0,0 0-1 16,3-4 1-16,-2-1-1 0,2-1 0 16,0 0 1-16,0-1-1 0,-1-3 0 15,2-1 0-15,-3 2 1 0,2-3 0 16,-1-1 0-16,1 1-1 0,-2-1 1 0,1 2-1 16,-1-1 1-16,0 1-1 0,1 3 0 15,-4 0-1-15,0 2 0 0,0 1 0 16,1 2 0-16,-1 1-1 0,0 1 1 15,0 1 0-15,-1 0 1 0,2 0 1 16,-1 0-1-16,1 1 1 0,0-4 0 16,0 0 0-16,-1 0 0 0,0-3 0 0,1 1-1 15,-1-2 1-15,-1-3-1 0,-2 1 1 16,0-2-1-16,-3 0 1 0,1 0-1 16,-1-2 1-16,-2 2-1 0,0 0 0 15,-1 4 0-15,-1-2-1 0,2 2 1 16,-3 2-1-16,1 3 1 0,-1 1 0 15,1 1 0-15,1-3 0 0,-2 3 0 16,0-4 1-16,-3 2-1 0,1-4 1 16,-5-1-1-16,0 0 0 0,1 0 0 15,-1-3 0-15,1 0 0 0,1-2 0 0,2 0 0 16,4-1 0-16,1 0 0 0,1 1 0 16,3 1 0-16,0 0 1 0,1-1-1 15,0 3 0-15,3 1 0 0,-1-2-1 16,0 3 1-16,1 1-1 0,-1 3 0 15,1 0-1-15,0 1 1 0,-1 1-1 0,0 3 1 16,2 0-1-16,-2 1 1 0,1 2 0 16,0 0 1-16,1-2 0 0,1 1 0 15,0-2 0-15,3 1 0 0,0-3 1 16,1-2-1-16,2-1 1 0,-1 0-1 16,2-1 1-16,-2 1-1 0,1-1 1 15,-1 0 0-15,-1 1-1 0,0 0 1 16,-1 1-1-16,-1 0 0 0,2-2 0 15,-2 2 0-15,-1 0 0 0,2-1 1 0,-1-1-1 16,0 1-1-16,1-2 1 16,-2 0-2-16,3-3 1 0,-1 0 0 0,0-2 0 15,1 0 0-15,-2-2 0 0,3-1 1 16,0-1 0-16,-2 1 1 0,1-2-1 16,1 0 1-16,-1 1-1 0,-1 1 0 15,-2 3 1-15,1 0-1 0,-2 0 0 16,2 3 0-16,0 2-1 0,-1 1 0 15,3 0 0-15,0 1-1 0,0 0 0 0,2 1 0 16,-1-1 1-16,1 1-1 0,1-1 0 16,0 0 0-16,1 0 0 0,-1 0 0 15,2 0 0-15,-4 0 0 0,4 1 0 16,-2-1 1-16,-2 1 0 0,1-1 1 16,1 0 0-16,0 1 0 0,-2 0-1 15,1 1 1-15,-2 2 0 0,2 1-1 16,-2 2 0-16,-2 2 1 0,1 0-1 0,0 1 1 15,-2 1 0-15,2 0 0 0,-1-1-1 16,1 1 1-16,3 0-1 0,-1 1 1 16,2 1-1-16,0 1 0 0,2 1 0 15,0 0 0-15,0-1 0 0,1 0 1 16,0-3-1-16,1-1 0 0,-2-2 0 16,0-1 1-16,3-4-1 0,-5-1 0 15,1-1 1-15,0 0 0 0,0-1 0 0,-1 0 0 16,1-1 0-16,-1 0 0 0,0 0 1 15,0-1 0-15,-1-2 1 0,0 0-1 16,0-4 1-16,0 1 0 0,-1-3-1 16,1-2 0-16,-2-1 0 0,1-1 0 15,-1 2 0-15,1 0-1 0,-3 0 1 16,2 1 0-16,-1 2-1 0,-2 0 1 16,1 1 0-16,0 0-1 0,0 2 0 0,0-1 1 15,2 2-1-15,0-2-1 0,1 0 1 16,1-2 0-16,1 0-1 0,1-1 0 15,1-1 1-15,0 1 0 0,2-2-1 16,1 1 1-16,-1 1-1 0,1 3 1 16,-2-1-1-16,1 2 1 0,-2 0-1 15,1 4 1-15,-3 0-1 0,2 2 0 16,-2-2-1-16,0 2 1 0,0 1 0 0,0 0 0 16,0 0 0-16,-2 0 0 0,1 0 1 15,-1 1 1-15,2-2-1 0,0 0 0 16,0 0-1-16,-1 0 0 0,2 0 1 15,-1-1-1-15,2 0 0 0,-2 1 1 16,0 0 0-16,1-1 1 0,-1 1 0 16,0 0 0-16,-1-1 0 0,1 1 1 15,-2 0-1-15,2 0 1 0,-1 1-1 0,1-1-1 16,0 0 0-16,1 1 0 0,-1-1-1 16,2 0-1-16,-1 1 1 0,-1-1-2 15,2 0 0-15,-1 0 0 0,-1 1 0 16,2 0 0-16,2-1 0 0,-1 1 1 15,4-1 0-15,1 0 1 0,0-1 0 16,5 0 1-16,-1-2-1 0,2 0 1 16,0-4-1-16,1 0 1 0,0-1 0 15,1-1 0-15,1 0 0 0,-2 0 0 0,0 3 0 16,1-1 1-16,-4 3-1 0,1 1 0 16,-2-1 0-16,-1 1-1 0,-3 0 0 15,0-2 0-15,2 2 1 0,-4-3-1 16,0 0 1-16,3-2 0 0,-1 0 1 15,0 0 0-15,-1-1 0 0,0 1 0 16,-1 1 0-16,-1 0-1 0,0 2 1 16,-3 3 0-16,0-1-1 0,-1 3 0 0,0-1 0 15,-1 2-1-15,1 0 1 0,-1 2 0 16,1-1-1-16,-4 2 1 0,3-2 0 16,0 3 1-16,0 0 0 0,0 0 0 15,0-1 0-15,1-1 2 0,0 0 5 16,-2-2-132-16,2-2-108 0,-2-6-293 15</inkml:trace>
  <inkml:trace contextRef="#ctx0" brushRef="#br1" timeOffset="62940.475">11749 14194 486 0,'-7'2'114'15,"2"-2"4"-15,0-2-77 0,3 0-12 0,0 0-8 16,2 1-5-16,0 0-2 0,-2 0-5 16,2 2-3-16,-1-1-3 0,-1 0-1 15,2 3-1-15,-1 0-1 0,-1 0-1 16,1 1 1-16,0-2 1 0,-2 2 2 16,2-1 2-16,-2-2 1 0,-2-2 0 15,-2-1 1-15,-3-3-1 0,-3-2 0 16,-3-1-2-16,-4-2 0 0,-2-2-2 0,-2-1 0 15,-2-1 0-15,-3-2-1 0,0 0 0 16,-5 0 0-16,-2-2-1 0,-2-3-1 16,0-1 1-16,-1-3 0 0,0-4 0 15,2-1 1-15,1-3-1 0,3 1 1 16,0 2 0-16,-1 0 0 0,-1 4 1 16,-1 3-1-16,-3 0-1 0,-3 2 1 15,-3-1 0-15,-1 1-2 0,0 2 1 16,-2 1-1-16,2-1 1 0,-1 5-1 0,5 1 1 15,3 3 0-15,2 4 1 0,5-2-1 16,2 2 1-16,5 0-1 0,2-3 0 16,0-3-1-16,4-3 0 0,1-2 0 15,1-1 0-15,2-2 0 0,-2-3 0 16,3 1 1-16,0 1 1 0,-1 3 0 16,-1-1 0-16,1 1 0 0,-3 2 0 15,1 5 1-15,-5-1-1 0,-2 1 0 16,-1 1-1-16,-3 2 1 0,-1 2-1 0,-2 0 1 15,-2 0-1-15,-1 1 1 0,-1-1-1 16,-2-1 0-16,-3 1 1 0,2-3-1 16,-4 0 1-16,3-2-1 0,-3 0 0 15,2-1 0-15,-1-1 0 0,4-1 0 16,0 0 0-16,0 0 0 0,0 0 0 16,0 2 0-16,0-1 0 0,-1 0 0 15,-2-4 0-15,1 0-1 0,-1-4 1 0,2-2 0 16,0-2 0-16,4-1 0 0,2 2 0 15,-2 1 1-15,3 3-1 0,1 2 0 16,-1 3 0-16,-3 2 0 0,-1 2 0 16,-5 0 0-16,0 2 0 0,-2 0-1 15,-3 2 1-15,-1-1 0 0,0 1 0 16,2 2 0-16,3-2 0 0,0 1 0 0,3-2 0 16,2-2 0-16,0 2 1 0,5-3-2 15,1-3 1-15,3-3-1 0,2-1 0 16,2 0 0-16,4-2-1 0,4 1 1 15,3 2-1-15,3 2 0 0,1 0 1 16,4 4-1-16,0 0 2 0,1 4 0 16,1 1-1-16,0 1 2 0,0 0-1 15,2 3 1-15,-3-1 0 0,-1 1 0 16,1 0-1-16,-1-1 1 0,-3 1-1 0,-1 1 0 16,1-1 0-16,-1 1-1 0,0 0-1 15,0 0 0-15,2 2 0 0,1 0-1 16,0 0 0-16,1 1 0 0,2 0 0 15,-1-1 1-15,2 2 1 0,0-2 0 16,0 0 1-16,1-1 0 0,-1-1 1 16,1 0 1-16,0 1-1 0,-1-2 0 15,0 0 0-15,0 0 0 0,-1 1-1 0,-1-2 0 16,1 2 0-16,-1-4 1 0,0 2-1 16,2 0 0-16,-2-1 1 0,0 2-1 15,1 0 0-15,1-1 1 0,-1 0-1 16,1 3 1-16,1-1-1 0,-2 0-1 15,1 1 0-15,1 1-3 0,-1 0-1 16,0 3 0-16,0-1-1 0,-3 3 0 16,1 3 2-16,-1 2 0 0,-1 2 3 15,0 4 1-15,-1 0 0 0,0 2 1 0,2 2 0 16,-2-3-1-16,3 1 1 0,-1 0-1 16,3-3-1-16,1 0 0 0,1-2 0 15,-1-4-2-15,4-3 0 0,-1 0 0 16,1-4-2-16,0-1 1 0,0-2-1 15,0 0 1-15,0-3 1 0,0-1 2 16,1-4 1-16,-4-3 2 0,0-3 1 16,-1-4 0-16,-1 0 1 0,0-3-1 0,-5-2 0 15,3 1-1-15,-1-1 0 0,0 0-1 16,0 2 0-16,2 0 1 0,-3 3-2 16,1 0 1-16,0 2 1 0,0 3-1 15,1 2 1-15,0 3-1 0,1 1 0 16,-2 3 1-16,3 2-1 0,0 1-1 15,0 1 0-15,1 0-1 0,0-1 0 16,-1 2-1-16,1-1-2 0,1 0 1 0,-1 1 0 16,0 0 0-16,1 0 0 0,0 1 1 15,0 1 2-15,0 0-1 0,0-1 2 16,3 0-1-16,-4 1 0 0,0 1-1 16,1-1 0-16,0 0 0 0,1 2 1 15,-1-1-1-15,1-1 0 0,1 0 1 16,-3 1 0-16,3-2 0 0,-1 0-1 15,-1-1 1-15,0-1-1 0,1 1 0 0,-2-1 0 16,2-1 0-16,0-1 1 0,-2 1 0 16,0-3 1-16,1-1 0 0,0-2 1 15,0-1 0-15,-1-1 0 0,1 0-1 16,0 2 0-16,0-1 0 0,0 3 0 16,1 0-1-16,-1 3-1 0,2 0 0 15,-1 0 0-15,1 0 0 0,2 1-1 16,-1 1 0-16,2 0 0 0,-1 1 0 0,3 1 0 15,-1 0 1-15,4 0-1 0,4 0 2 16,1 0-1-16,5-1 1 0,3 1-1 16,6-4 1-16,4 0 0 0,3-1 0 15,-4-1 0-15,3-1 0 0,-6 1 0 16,-2-2 1-16,-5 3-1 0,-7 0 1 16,-4 1 0-16,-3 0 1 0,-3 1-1 15,-2 0 3-15,-2 1 0 0,-2 0 1 0,0-1-3 16,1-2 0-16,0-3-124 0,5-1-105 15,0-4-286-15</inkml:trace>
  <inkml:trace contextRef="#ctx0" brushRef="#br1" timeOffset="64856.6405">11054 14911 485 0,'-2'3'109'0,"4"-1"5"16,2-6-76-16,3 2-15 0,0 0-8 16,1 1-4-16,-1 2 0 0,1 1-2 15,-3 5-3-15,-1 4-1 0,-1 2-1 16,-3 1 0-16,-1 1 2 0,-5 1 0 15,-3-1 0-15,-1 0-1 0,-3-4 1 16,-1-2 0-16,-3-1 1 0,-2-2-1 0,-2-4 0 16,-2 0 0-16,-3-4-1 0,-5-2-1 15,-2-1-1-15,-3-3 0 0,-3-1-1 16,-1-4-1-16,-4-1 0 0,1-4 0 16,-2 2-1-16,-1-3 1 0,-3-2 0 15,-1-3-1-15,-4 1 1 0,0 0-1 16,-3 0 0-16,0-3 1 0,-1 0-1 15,1 2 0-15,0 1 0 0,2-2 1 0,-1 0-1 16,0-1 0-16,1 0 0 0,1-2 1 16,0 1-1-16,2-2 0 0,3 3 0 15,3 2 0-15,1 5 0 0,1 4-1 16,-3 6 0-16,-1 4 1 0,-1 7-1 16,-4 2 1-16,1 0 0 0,-3-2 0 15,0 0 0-15,5-1 1 0,0-2-1 0,3-4-1 16,-1-7 0-16,-2-3-1 0,6-4 1 15,0-7-1-15,2-4 1 0,3-9 0 16,3-6 0-16,-1-5 2 0,5 0-1 16,0-5 1-16,1-3 0 0,1-1 1 15,-3 1-1-15,-3 3 1 0,-2 1-1 16,-4-1 0-16,-4 2 0 0,-3 2-1 16,-1 2 0-16,-1 4 0 0,-2 6-1 15,5 7 0-15,2 7 0 0,-1 7 0 0,1 6 1 16,0 4 0-16,0 4 0 0,3-1 1 15,1-3 0-15,1-1 0 0,5-2 0 16,3-3-1-16,2-4 0 0,4-1-1 16,2-3 1-16,0-1-1 0,3-4 1 15,-2-1 0-15,1-3 0 0,0-2 1 16,-2 3 0-16,-2-2 0 0,-3-1 0 16,-4 1 0-16,-1-1 0 0,-1 1-1 15,-1 1 1-15,1-1 0 0,-2 0-1 0,5 2 0 16,2 0 1-16,3 2-1 0,2 2 0 15,0-1 0-15,0 1 0 0,2 0 0 16,1 0 0-16,0 4 0 0,1 2-1 16,-1 3 1-16,5 3 0 0,-3 2-1 15,1 3 1-15,2 1-1 0,1 2 1 16,1 0-1-16,3 2 1 0,0 0 0 16,2 0 0-16,2 1 1 0,-2-1 0 15,3 0 0-15,-1 1 0 0,1-1-1 0,1-2 0 16,0 0-1-16,0-1 1 0,-1-1 0 15,0 0 0-15,1-1 0 0,-4 0 0 16,1 1 0-16,-1 0 1 0,0 1-1 16,1 1-1-16,1 1 0 0,0 2-1 15,1 1 1-15,-1 1-1 0,3 1 0 0,0 0 1 16,1 1 1-16,0-1-1 0,3 0 2 16,0 1 0-16,1-2-1 0,1 1-1 15,0 0 0-15,0 0-2 0,0 1-2 16,0-1-1-16,0 1-1 0,0 0 1 15,1 1 0-15,-1 0 1 0,0 3 1 16,0-1 2-16,1 4 2 0,-2 3 0 16,1 2 0-16,0 2 0 0,-1 4 1 15,1 2-1-15,-4 4 1 0,3 1 0 0,-1 0-1 16,1 1 0-16,-1-2 1 0,1-1-1 16,1-4 0-16,0-5 0 0,1-2 0 15,0-2-2-15,2-4 0 0,1-3-2 16,0-3-1-16,1-3 2 0,3-2-1 15,0-5 2-15,-3-4 1 0,3-6 2 16,-1-4 1-16,-3-4 2 0,0-2-2 16,-2 1 1-16,0-3-1 0,-2 0 0 0,-3 4 0 15,2 1 0-15,0 2-1 0,-1 0 0 16,0 2 1-16,0 4-1 0,1 3 0 16,-2 2 0-16,1 2-1 0,0 2 1 15,1 2 0-15,-1 3-1 0,2 0 0 16,0-1 0-16,0 1 0 0,0 1 0 15,2-2-1-15,-1 1 1 0,0-1-1 16,0 2 0-16,0 1 0 0,0 0-1 0,0 1 0 16,2 1-1-16,-1 0-1 0,0 1-2 15,2 2-1-15,3 2 1 0,1 3 0 16,3 1 2-16,3 2 0 0,1 3 2 16,5 1 2-16,1 1 1 0,6-1 0 15,2-1 0-15,1-1-1 0,4 0 1 16,-1-8 0-16,2 0 1 0,0-5 0 15,-1-3 1-15,0-3 0 0,1-3 3 0,-1-3-98 16,1 0-29-16,-2-5-91 0,-1-1-215 16</inkml:trace>
  <inkml:trace contextRef="#ctx0" brushRef="#br1" timeOffset="73115.3164">12468 13082 404 0,'0'-1'94'0,"0"-2"1"0,1 1-55 16,2 1-22-16,-1-1-9 0,1 0-5 0,0-1-2 16,2 2 1-16,-4-1 3 0,1 0 2 15,-1 0 4-15,0 0 3 0,-2 1 2 16,-1-1 1-16,0 0 0 0,0 1-2 15,-1 0-3-15,1 0-2 0,0 0-4 16,1 1-1-16,1-1-2 0,-1 1-2 0,1 0 1 16,0-1-1-16,0 0 0 0,-2-1 0 15,1 2 0-15,-1-1-1 0,-1 0 1 16,1 0-1-16,0-1-1 0,-3 2 1 16,1-1 0-16,0 0-1 0,-2 1 0 15,2 1 0-15,-3 0-1 0,1 2 0 16,-1-2 1-16,2 3-1 0,-2-2 0 15,2 0 0-15,1 0 0 0,0 0-1 16,-1 1 1-16,3-1 0 0,-2 0-1 16,3 1 0-16,-4 1 0 0,2 0 0 0,-2 0 0 15,2 2 0-15,0-1 0 0,0 2 0 16,0 1 1-16,0-2 0 0,1 1 0 16,0-1 0-16,1 1 1 0,1-3-1 15,-1 2 0-15,1-4 0 0,1 0-3 16,1-1-1-16,1 0 0 0,4 0 0 15,1-2 1-15,2-1 1 0,0-3 2 0,4-1 1 16,0-2 3-16,-1 0 1 0,-2-3-1 16,0 2 1-16,-1 0-1 0,-5 0 0 15,0 2 0-15,0 0-1 0,-2 2 1 16,0 0 0-16,-1-1 0 0,-2 1 0 16,0 2 1-16,0-2-1 0,-2 1 0 15,-1 1-1-15,0 0 1 0,0 1-1 16,0-1 0-16,-2 1-1 0,2 1 1 15,-1-1-1-15,0 0 0 0,2-1 0 16,-2 2 0-16,3 0 0 0,-1 0-2 0,-1 1 0 16,1 1-1-16,0 3-1 0,-4-1-1 15,1 2 0-15,-2 2 0 0,-2-1 0 16,2 3 1-16,-2-1 1 0,0 0 1 16,1 0 1-16,0 1-1 0,1-1 1 15,2-1 0-15,0 0 0 0,2 1 0 16,1-2 0-16,-1 0 0 0,3-2-1 0,0-1 0 15,0 0 0-15,2-2-2 0,-1-1 0 16,0-1 0-16,3-3 2 0,3 0 0 16,0-3 0-16,4 0 2 0,1-3 1 15,2 0 1-15,-2 0 1 0,0-1-1 16,-2 4 0-16,-1-1 0 0,-4 1 0 16,-1 3 0-16,-1 1 1 0,-3-1-1 15,-1 3 1-15,-2 0 0 0,-1 2 0 16,-4 1-1-16,-1 3 0 0,-4 0 0 15,0 1-3-15,0-1 0 0,0 4-7 0,2-2-114 16,0-2-104-16,3-1-273 0</inkml:trace>
  <inkml:trace contextRef="#ctx0" brushRef="#br1" timeOffset="74896.5705">9734 12430 329 0,'-1'-7'88'15,"-1"2"3"-15,2-1-29 0,0 2-25 0,0 1-6 16,-1-1-2-16,1 1-1 0,1 0-1 15,-1 1-2-15,0-1-2 0,0 0-4 16,0 2-3-16,0 0-6 0,0 0-3 16,-1 1-4-16,-1 1-3 0,0 1-1 15,-1 1-1-15,-1 3 1 0,-3 1-1 0,-2 3 1 16,2 1 1-16,-4 1 0 0,2 0 0 16,0 0 0-16,3-2 0 0,1-1-1 15,3-1 0-15,2-1-2 0,3 0 2 16,2-4 0-16,2 2 1 0,3-4 0 15,0-1 2-15,1-2 0 0,0-3 2 16,1 0-1-16,1-1 0 0,-1-3-1 16,-2 4 0-16,0-1 0 0,0 0 0 15,-4-1 1-15,0-1 0 0,-3 0 0 16,-2-1-1-16,-3 0 1 0,-2 1-1 0,-2 0 0 16,-2 1-1-16,-2 5-1 0,-1 1 0 15,-1 2 0-15,-2 1 0 0,1 4 0 16,1 0-1-16,-1 1 1 0,2 0 0 15,-1 0 0-15,3 0 0 0,1-1 0 16,1 0 0-16,1-3 0 0,1 2 0 16,3-2 0-16,0-1-1 0,1 0 0 0,1-1 0 15,1 0-2-15,1 2 1 0,0-2-1 16,1 0-1-16,2-1 2 0,3-1 0 16,2-2 1-16,3-1 1 0,2-2 1 15,1-5 0-15,1 0 1 0,-1-3 0 16,-2 1 0-16,-2 0-1 0,-2 2 1 15,-2 2 0-15,-5 4-1 0,-3 1 0 16,-3 5 0-16,-6 2-1 0,-4 6 1 0,-5 4-1 16,-4 3 1-16,-3 4-1 0,0 3 1 15,2 1-5-15,2-3-117 0,11-5-104 16,6-5-275-16</inkml:trace>
  <inkml:trace contextRef="#ctx0" brushRef="#br1" timeOffset="77960.3589">9558 12356 273 0,'5'-3'81'0,"-2"0"4"16,0 1-13-16,-2-1-20 0,-1 1-15 16,0 1-8-16,-1 0-5 0,-2 1-2 15,0-1-4-15,-1 1-5 0,-2 0-3 16,2 0-2-16,-4 1-1 0,2 0 0 16,0 0 1-16,0 0 0 0,-1 2 0 0,1-1 0 15,1 0-1-15,0 1 0 0,0-1-1 16,0 1 0-16,1-1 0 0,1-1-1 15,0 2 0-15,-2-2-1 0,1 0-1 16,0 0-1-16,-1 1 0 0,0-2 0 16,-1-3-1-16,2 1 0 0,-3-1 1 15,2-2-2-15,-2-1 1 0,-3-2 0 16,1-1-1-16,-5 2 1 0,1-3 0 0,-1 0 0 16,-3 1 0-16,0 2 1 0,1 1-1 15,-2 0 1-15,3 1 1 0,-5 3-1 16,1 0 1-16,2-1 0 0,-1 0 0 15,2 1-1-15,1-3 1 0,0-2-1 16,2 1 0-16,2-2-1 0,0 2 1 16,1 0-1-16,1 1 0 0,0 3 0 15,-1 2 0-15,1 1 0 0,0 3 1 16,2 0-1-16,-4 3 0 0,1 4 1 0,0-2-1 16,0 2 0-16,0 1 1 0,1-3-1 15,0 1 0-15,-1-3 1 0,2-3-1 16,1-2 1-16,-1-2 0 0,0-2 0 15,1-4 1-15,-1 0-1 0,0-4 1 16,2-2 0-16,-4 1-1 0,1-1 0 16,-2 2-1-16,0 1 0 0,-4 1 0 0,1 3-1 15,-3 2 0-15,2 0 0 0,-4 3 0 16,4 0 0-16,-3 0 0 0,5 2-1 16,-1-1 1-16,0 1 1 0,-1-2-1 15,2 1 0-15,0-1 1 0,2-1-1 16,0-3 1-16,0 0-1 0,2-1 0 15,3 2 0-15,-2-2 1 0,3 1-1 16,-5 2 0-16,0 2-1 0,1-1 0 16,-2 1-1-16,0 1 1 0,-1 0 0 0,-2 3-1 15,2 0 1-15,-2-2 1 0,0 0 1 16,-1 0 0-16,0 0-1 0,0-2 1 16,0-4 0-16,2 1 0 0,1-2 0 15,0-1 0-15,2-2 0 0,0-1 0 16,2-2 0-16,1 1-1 0,2-1 1 15,-1 1-1-15,1 0 0 0,0 1 1 16,1 1-1-16,-2 3 1 0,1 0-2 16,-3 3-2-16,-2 1 0 0,1 3 0 0,-5 2 0 15,-1 1 0-15,-1 3 0 0,-1 0 2 16,1 2 1-16,0 0 1 0,2 0 0 16,2-1 0-16,1-2 0 0,4-1 0 15,0-3 1-15,1-1-1 0,4 0 0 16,1-2 1-16,1-2-2 0,0 2 1 15,0-1-1-15,1-1 0 0,-1 1 0 0,0 0-1 16,0 1 2-16,0-1-1 0,0 0 1 16,-1 1 0-16,1 0 0 0,-1 0 0 15,0-1 0-15,0 1 0 0,0 0-1 16,-1-3 1-16,1 3 0 0,-1-1-1 16,1 0 0-16,0 1 1 0,1-1-1 15,-1 1 0-15,1 0 0 0,0-1 0 16,0 1 0-16,0-1 0 0,0 1 0 15,0 0 0-15,-1-1-1 0,1 2 0 0,0 0-2 16,0 0 0-16,-1-1-1 0,0 5 0 16,-1-3-1-16,2 2 1 0,-1 2 1 15,-1 0 1-15,1 3 1 0,1 3 0 16,0-1 1-16,0 2 0 0,1 1 0 16,2-2 0-16,-3 0-1 0,4-1 1 15,-1-1-1-15,0-1 1 0,1 0-1 16,-1-4 1-16,2 2-1 0,-1-3 1 15,-1 0 0-15,1-1 0 0,-1-3 0 0,-1 0 1 16,0-1 0-16,-2-1 0 0,0-3 0 16,0 1 1-16,-1-3-1 0,-1-1 1 15,-1-1 0-15,-1-3-1 0,0-4 0 16,0 0 0-16,-2-4 0 0,0-1 0 16,0-1-1-16,2-2 1 0,-2 3-1 15,2 2 0-15,-1 0 0 0,2 4 1 0,1 2-1 16,-1 2 0-16,3 2 0 0,-1 3 0 15,-1 1 0-15,2 2 0 0,-1-1 0 16,1 3 0-16,0-1 0 0,0 2 0 16,0-1 0-16,0 1 0 0,0 0-1 15,0 0-1-15,0 0 1 0,0 1-2 16,0-1 0-16,0 1 0 0,0 1 0 16,0-1 0-16,1 3 1 0,-1-2-1 15,3 0 2-15,-1 3-1 0,1-2 1 0,0 1-1 16,3-1 0-16,-1 2 0 0,4 0 0 15,1 0 0-15,2-1 0 0,1-1 0 16,1 1 1-16,4-2 0 0,1 0 1 16,-1-1 0-16,2-1 0 0,0 0 1 15,2-1 0-15,-2-1 0 0,-1 0 1 16,-1-1-1-16,-3 0 0 0,-2 0 0 0,-3 0 0 16,-1-1 0-16,-3 1 0 0,-1 0 1 15,-3 1 0-15,0-1 0 0,-1 2 2 16,-2-1 0-16,0 1 2 0,0 1 13 15,1-3-144-15,3 1-112 0,3-3-307 16</inkml:trace>
  <inkml:trace contextRef="#ctx0" brushRef="#br1" timeOffset="88584.6171">11098 15049 232 0,'8'-10'42'16,"-1"2"-5"-16,-2-1-39 0,-2 1-9 15,0 3 1-15,-2 0 9 0,-1 1 14 16,0-1 17-16,0 1 13 0,-1 1 10 16,-1-2 7-16,1 0 2 0,0-1-4 15,-4 2-10-15,0 0-9 0,-1 0-7 0,0 1-11 16,-2 2-7-16,-1 3-6 0,1 0-4 16,-1 3-4-16,1 1-2 0,2 2 0 15,2 1 1-15,2 2 1 0,2 0 0 16,3 1 1-16,5-1 0 0,2 1 1 15,3-1-1-15,2-1 0 0,3-2-1 16,0 0 1-16,-1 1-1 0,0-5 0 16,0 1 1-16,1-5-1 0,-3-2 1 15,1-1 1-15,0-4-1 0,0-4 1 0,-1-2 1 16,-1-1-1-16,-3 1 1 0,-3-1-2 16,-1 1 1-16,-3 2-1 0,0 2 0 15,-4 1-2-15,-2 4-2 0,-2 2-2 16,-3 2-1-16,-3 3-1 0,-3 1 1 15,-3 4 0-15,-1 2 2 0,-3 0 2 16,-1 1 2-16,3 0 0 0,2-1 1 0,2-1 0 16,3-1 0-16,3-1 0 0,2-2 0 15,3 0 1-15,1-3 0 0,2-2 1 16,1-4 1-16,5 0-1 0,-2-4 0 16,4 2 1-16,0-3-1 0,1 1-1 15,0 1-1-15,0 1 0 0,-1 2 0 16,-2 3-2-16,-4 1-1 0,-1 4 0 15,-2 4 1-15,-3 2 1 0,0 2 0 0,-3 3 100 16,-1 0-212-16,0-1-108 0,-1-5-330 16</inkml:trace>
  <inkml:trace contextRef="#ctx0" brushRef="#br1" timeOffset="91414.2834">10832 16125 493 0,'-20'-3'118'0,"-1"-3"0"0,6 1-34 16,1-2-72-16,-2 2-4 0,2-5-1 16,-1 0 1-16,1-4 0 0,1-4 0 15,-1-2-1-15,1-3-2 0,1-3 0 16,1-2-2-16,1-3-1 0,-1-1 0 16,0-1 0-16,0-2 0 0,-2-4-1 15,-1-8 0-15,-3-3-1 0,1-4 0 16,0-3 0-16,-1-5 0 0,3 1 0 15,3 4 0-15,1 8-1 0,3 3 0 0,1 9 1 16,3 3-1-16,-1 7 0 0,3 8-1 16,1 2 1-16,0 6-1 0,-1 5-1 15,1 2-5-15,-1 6 0 0,-3 4 1 16,-1 5 0-16,-3 2-1 0,-2 3 2 16,-5 3 1-16,0 2 5 0,-4 0 0 15,1-2 0-15,-3-1 1 0,2-2-1 0,2-1 0 16,0-2 0-16,3-2 1 0,2-2-1 15,3-3 0-15,4 0 0 0,1-2 0 16,1-2 0-16,3-3 0 0,0-2 1 16,3-4 0-16,1 0 1 0,1-3-1 15,3-5 1-15,2-2 0 0,2-3-1 16,1-3 0-16,4-3 1 0,-1-5-2 16,3-2 1-16,-2-1 0 0,1 3-1 0,0 1 0 15,0 5 0-15,-6 5-1 0,1 7-1 16,-3 5 0-16,-1 6-2 0,-2 2 0 15,1 4-1-15,-1 5 1 0,-2 3 0 16,0 4 0-16,2 2 2 0,2 2 0 16,-2 1 2-16,4 1 0 0,5-1 1 15,-2-2-1-15,5-2 1 0,4-2 0 16,-1 1 0-16,2-1 1 0,2-1 0 16,-2-1 1-16,1 0 3 0,-3 0-123 0,0 2-103 15,-4-4-276-15</inkml:trace>
  <inkml:trace contextRef="#ctx0" brushRef="#br1" timeOffset="93231.6569">11024 16740 481 0,'-7'4'112'0,"1"-3"1"0,3 0-76 16,1-1-11-16,0 0-9 0,2 0-7 15,0 0-5-15,2 0-1 0,-2 1 0 16,1-2-2-16,-1 1-1 0,0 0 0 16,1 0 0-16,0 0 0 0,-1 0-1 15,0 0 1-15,2 1-1 0,-2-1 0 0,0 0 0 16,0 0 2-16,0 0 2 0,1-1 0 16,2-1 0-16,-1-4 0 0,1-1 0 15,4-3-1-15,3-4 0 0,0-3-3 16,4-4 1-16,1-2-1 0,2-1 1 15,0-1 0-15,-1 2-1 0,1 3 1 16,-3 3-1-16,-1 3 0 0,-1 4-1 0,-3 2 0 16,-1 5 0-16,-2 3-3 0,1 2-1 15,-4 8-1-15,-1 7 1 0,-1 6 0 16,-2 7 1-16,-1 4 0 0,-1 4 2 16,-4 3 2-16,1-2 0 0,-1-1 0 15,1-3 0-15,2-3 0 0,2 0 0 16,1-3 0-16,1-5-1 0,2-3 1 15,0-5-1-15,1-3 1 0,-2-4 0 0,1-4 0 16,-2-2 1-16,1-4 1 0,0-3 1 16,-1-2 0-16,2-5 0 0,0-5 1 15,1-3-1-15,1-8-1 0,0-3-1 16,3-5 0-16,1-5-1 0,-1-4 1 16,3-7-1-16,2-5 0 0,2 0 0 15,1 0 0-15,1 5-1 0,2 3 0 16,0 5 0-16,1 11 1 0,-2 6-1 15,1 7 1-15,-3 5 1 0,-2 2 0 0,2 2 0 16,-3 5-1-16,2 1 1 0,-1 1-1 16,1 3-4-16,2 1 1 0,2 0-116 15,1 4-101-15,1-1-266 0</inkml:trace>
  <inkml:trace contextRef="#ctx0" brushRef="#br1" timeOffset="93712.749">11542 16766 550 0,'-6'2'116'0,"3"-1"1"15,3-1-95-15,0-1-15 0,2 0-2 16,2-2 0-16,3-2-1 0,3 0 0 0,2-2-1 15,1-2 0-15,1 1-2 0,3-3 0 16,-1 0 0-16,-1-1 0 0,-1-1 0 16,-2-3 0-16,1 0 0 0,-6-5 0 15,0 0 0-15,-3-1 1 0,1-1-1 16,-5 0 0-16,0 2 1 0,-2 5-1 16,-3 2 0-16,-1 4 0 0,-4 4 0 15,-3 6-2-15,-2 5 1 0,-2 2-1 0,-4 8-1 16,0 4 0-16,-1 7 1 0,0 2-1 15,-1 3 0-15,0 2 1 0,1 0-1 16,3-2 0-16,-1 0 0 0,4 0 0 16,4-3 0-16,4 2 0 0,7-1 0 15,5-1 1-15,7-2-1 0,6-3 0 16,6-4 1-16,5-7 1 0,6-5 0 16,4-6 1-16,5-5 2 0,1-7 0 0,3-3-1 15,2-6-1-15,1-3-8 0,0-4-111 16,-2-5-103-16,2-1-266 0</inkml:trace>
  <inkml:trace contextRef="#ctx0" brushRef="#br1" timeOffset="94161.3845">12135 15762 539 0,'-7'7'111'0,"1"4"1"0,4 4-98 15,3 7-12-15,0 4 0 0,0 7-1 16,0 9 0-16,0 8 0 0,-2 7 0 16,-1 5-1-16,-1 4 0 0,-1 3 1 15,-2 3-1-15,2-2 1 0,-2-1 1 16,2-5-1-16,1-4 1 0,0-8 0 0,3-5 1 16,0-6-1-16,1-9 0 0,4-8 1 15,-3-3-1-15,3-6 0 0,1-4 0 16,2-4 0-16,3-2 1 0,1-5 0 15,3-2 1-15,2-5 0 0,4-3-1 16,6-2 0-16,1-3 0 0,5-4-1 16,3-5 0-16,2-7-1 0,0-4 0 0,2-4 0 15,-1-7 0-15,-1-1 0 0,-3-6-1 16,-4 4 1-16,-4 2-1 0,-3 7 1 16,-6 6 0-16,-4 7 0 0,-8 5 0 15,-6 9 0-15,-6 5 0 0,-8 7 0 16,-2 3-1-16,-7 7 0 0,-2 4-1 15,-4 8 0-15,0 3-1 0,-1 6 0 16,2 4 1-16,-1 6 0 0,4 5 0 16,3 5 1-16,6-2-1 0,4 1 1 15,5-3 1-15,6-3 0 0,8-6 0 0,5-3 0 16,4-7 0-16,5-4-1 0,6-6-1 16,3-6-2-16,4-7-3 0,3-5-116 15,5-8-101-15,3-1-268 0</inkml:trace>
  <inkml:trace contextRef="#ctx0" brushRef="#br1" timeOffset="95162.8941">13275 16216 568 0,'-28'1'116'0,"0"1"0"0,-5 4-111 15,-2 4-2-15,0 4-1 0,-5 2-1 16,1 7-1-16,-1 1 1 0,2 3-1 15,2 2 0-15,2 2 1 0,4 1-1 16,3 3 0-16,5-1 0 0,7 1 1 0,1-2-1 16,6-3 1-16,5-1-1 0,2-4 1 15,4-5-1-15,3-5 0 0,5-3 1 16,4-3 0-16,3-4 1 0,5-3-1 16,5-2 2-16,0-2 0 0,4-4 0 15,-1-4 0-15,-1-6 0 0,0-3-1 16,-5-5 0-16,-1-5 0 0,-4-3 0 0,-3-2 0 15,-2-1-1-15,-3 0 1 0,-1 4-1 16,-5 1 1-16,0 5-1 0,-4 3 0 16,-1 3 0-16,-2 8 0 0,-2 4-1 15,-3 7-1-15,-1 4 0 0,0 7 0 16,-2 2-1-16,0 5 0 0,1 4 1 16,-2 2 0-16,4 1 0 0,2 2 1 15,-1 2-1-15,3 2 1 0,3 0 0 16,3-1 0-16,1-3 0 0,2-3 0 0,4-4 0 15,3-6-1-15,1-4 1 0,5-4 0 16,2-5 0-16,2-5 0 0,2-3 1 16,4-5 1-16,-1-7-1 0,3-5 1 15,-1-6-1-15,-1 1 1 0,0-6-1 16,0-3 0-16,-3 0 0 0,-1-1 0 16,0 1 0-16,0 3 0 0,-1 0-1 15,1 5 0-15,-2 2 1 0,-2 6-1 0,-2 6 0 16,-4 3 0-16,-3 5-1 0,-3 4-1 15,-5 5 0-15,-1 4-1 0,0 3 0 16,-3 3 1-16,-1 2 0 0,0 3 1 16,-4 3 1-16,2 2 0 0,-3 2 1 15,1 2-1-15,-2 1 1 0,-2 2 0 16,-1-1-1-16,-2 1 1 0,0-2 0 16,-1-2 0-16,-2 0 0 0,0-3 0 0,1-2 0 15,-3-3 0-15,2-2 1 0,2-3 0 16,0-6 0-16,0-5 0 0,1-4 1 15,1-2-1-15,1-5 0 0,3-4 0 16,-1-3-1-16,4 1 0 0,-1-1 0 16,4-2-1-16,0 0 0 0,3 3 1 15,-1 0-1-15,1 5 0 0,2 2 0 16,-3 3-2-16,-1 4 1 0,0 5-1 16,0 4 1-16,-1 4-1 0,1 2 1 0,0 1-1 15,2 3 2-15,2-1 0 0,3 1 0 16,2-2 0-16,6-3-1 0,5-2 1 15,4-1 0-15,6-1 0 0,2-7 0 16,3-4 0-16,-1-1 0 0,1-4 1 16,-3-1 0-16,-1-3 0 0,-2-4 0 15,-1-2 0-15,-1 0 0 0,1-3-1 16,-5-4 1-16,1-3 0 0,0-2 0 0,-1 0-1 16,-1 2 1-16,-3-1 0 0,-3 5-1 15,-5 4 0-15,-5 4 1 0,-5 3-1 16,-7 6 0-16,-5 3 0 0,-7 4-1 15,-5 7 1-15,-2 3-1 0,-6 5 0 16,0 3 1-16,-1 4-2 0,4 3 1 16,4 5-1-16,6-1 1 0,6 4-1 15,8 1 1-15,4 0 0 0,10-2 0 0,3-1 1 16,4-4 1-16,9-4 0 0,2-7-1 16,6-7 0-16,3-6-2 0,5-3-7 15,7-7 13-15,1-4-128 0,4-5-104 16,-3-4-276-16</inkml:trace>
  <inkml:trace contextRef="#ctx0" brushRef="#br1" timeOffset="97092.9577">14673 16310 379 0,'-5'-1'109'0,"0"-1"5"15,0 2-43-15,1 1-15 0,3 0-21 16,1 1-12-16,0 3-8 0,3 0-7 16,1 3-6-16,1 2 1 0,0 1-1 15,1-1-1-15,0 3 0 0,4 0-1 16,1 0 1-16,3-1 0 0,3-2 0 16,5-4 0-16,3-1 1 0,5-3 0 15,-1-5 0-15,2-5 0 0,-2-4 0 16,9-7 0-16,8 0 0 0,3-3-1 15,-3-2 1-15,4-3-1 0,-1 1 1 0,-3-3-1 16,-7 1 0-16,-12-6 0 0,-4 1 1 16,-3-1-1-16,-7 2 0 0,-4 3 0 15,-3 4 1-15,-5 4 0 0,-6 9-1 16,-5 3 0-16,-3 6 0 0,-9 3-1 16,-2 4 0-16,-3 6-1 0,-12 3 0 15,-2 8 0-15,-3 5 1 0,0 3-1 0,6 4 0 16,3 1 1-16,5 1-1 0,9-1 1 15,9 0-1-15,6-4 1 0,0 0-1 16,6-3 1-16,1 1-1 0,4-2 0 16,1-3 0-16,9-5 0 0,8-3 1 15,11-5-1-15,3-4 1 0,7-5 0 16,2-4 1-16,2-7 0 0,1-3 0 16,-3-1 1-16,-4-6 0 0,2-4-1 15,-5-5 1-15,2-2-1 0,-1-3 0 0,-4-2 0 16,-2-5 0-16,-4 0 0 0,-4 3-1 15,-1 3 1-15,-5 5-1 0,-4 6 0 16,-2 8-2-16,-7 8 0 0,-3 8 0 16,-4 10-1-16,-6 8 1 0,-2 4 0 15,-3 4 0-15,-3 6 1 0,-2 2 1 16,-1 1 0-16,1-2 1 0,2-3-1 0,1-1 0 16,3-4 0-16,3-4 0 0,5-3-1 15,1-2 1-15,3-5-1 0,2-6 0 16,2-3 1-16,3-2 1 0,3-3-1 15,2-6 1-15,0-3 0 0,3-1 1 16,0-3 0-16,3-2 0 0,0-2-1 16,3-2 0-16,-2 1 1 0,5-1-2 15,3-4 1-15,1-1 0 0,-2 0-1 16,-1 1 1-16,-4 3-1 0,-3 3 0 0,-5 3-1 16,-2 6 1-16,-9 4-1 0,-3 4 0 15,-3 6-1-15,-3 3 1 0,-4 4-1 16,-2 3 1-16,-3 4-1 0,-1 1 2 15,2 2-1-15,0-1 0 0,2 1 1 16,3 1 0-16,5-1 0 0,2 0-1 16,5-2 1-16,5 1 0 0,3 2 0 15,6-4 0-15,3-3 0 0,2-3 0 0,7-2 1 16,3-7 0-16,3-3 1 0,2-4-1 16,0-4 1-16,4-1 0 0,-1-3 0 15,1 0-1-15,-1-1 1 0,2-2-1 16,0-1 0-16,-3-5 1 0,0-4-1 15,-4-4-1-15,-3-1 1 0,-6 2 0 16,-6 1-1-16,-7 2 1 0,-6 6-1 16,-8 7 0-16,-9 7-1 0,-7 7 0 0,-7 5 1 15,-10 5-1-15,-3 6 0 0,-6 1 0 16,-2 3 1-16,2 2 0 0,1-1-1 16,2-1 1-16,7-3 0 0,6 1-1 15,4-2 1-15,7-1-1 0,7-2 1 16,3 2-1-16,9-3 0 0,5-1 1 15,8-1-1-15,6-4 1 0,5 1 0 16,9 0 1-16,4-3-1 0,5-2 1 0,2-4 1 16,2-3-1-16,-2-3 0 0,-4-2 0 15,3-5-1-15,-8-1 1 0,0-4 0 16,-2 2 0-16,-4-4-1 0,1-1 1 16,0-3-1-16,-3-2 1 0,0-4-1 15,-2 2 1-15,-3 2-1 0,-6 3 0 16,-3 2 1-16,-4 3-1 0,-4 7 0 15,-2 4-1-15,-4 3-1 0,-2 3-1 16,-4 4 1-16,-1 6-1 0,0 2 0 0,-3 5 1 16,1 3 1-16,-1 4 0 0,1 2 1 15,0 1 0-15,3 1 1 0,2 1-1 16,5 0 0-16,1-1 1 0,6-3 0 16,4-1-1-16,7-4 2 0,3-2-1 15,8-5 0-15,1-1 0 0,4-5 1 16,5-1-1-16,2-3 1 0,1-2-1 15,0-4 0-15,0 0 0 0,1-5-1 0,-1-4 1 16,-1-5 0-16,-4-4-1 0,-1-4 0 16,-2-6 1-16,-2-3 0 0,-7 0 0 15,-4 5 0-15,-7 1-1 0,-5 4 1 16,-11 3-1-16,-9 7 0 0,-7 6 0 16,-6 2-1-16,-5 5 0 0,-7 6 1 15,-3 3-1-15,-4 3 0 0,0 4 1 16,-4 2-1-16,0 2 1 0,1 1 0 0,3-1 0 15,3 1-1-15,4-1 1 0,6 2 0 16,5-2 0-16,6 0-1 0,5-2 1 16,5-3 0-16,5 0-1 0,5 0 0 15,4-2 1-15,6-1 0 0,4 1 0 16,2-1 0-16,7-1 0 0,2 2 1 16,4-1-1-16,0 1 1 0,-2 1-1 15,0 2 0-15,-4 2 0 0,-3 3 0 0,-5-2 0 16,-3 4-1-16,-7 4 0 0,-4 3 1 15,-4 3 0-15,-5 2-1 0,-2 4 1 16,-4 3 0-16,-5 1 1 0,0-4-1 16,-4-1 1-16,-1-3-1 0,0-6 0 15,-6-4 0-15,1-3 1 0,-3-4-1 16,-2-2 0-16,0-2 1 0,-3-3-1 0,0-1 1 16,-1-1-1-16,1-2 0 0,0 1 1 15,-1-1-1-15,2-3 1 0,3-2 0 16,2-3 1-16,4-3 1 0,4-4-1 15,5-3 1-15,7-6-1 0,9-1-4 16,5-3-6-16,10-6 33 0,6-7-152 16,10-3-111-16,10-5-297 0</inkml:trace>
  <inkml:trace contextRef="#ctx0" brushRef="#br1" timeOffset="97342.6713">17766 15869 574 0,'-2'1'116'0,"2"2"1"16,2 4-108-16,3 4-7 0,-1 5-3 15,1 5 0-15,3 3 0 0,0 3 1 0,3 5 0 16,-1 2 0-16,3 0 1 0,2-1-1 16,3 0 1-16,0-5 0 0,4-2 0 15,2-6 0-15,5-2 1 0,-1-7 0 16,3-3 1-16,2-4-1 0,0-4 1 15,1-4-1-15,0-2-1 0,-2-2-4 16,-1-2-7-16,-2-2 183 0,-3-3-293 16,-2-5-125-16,-2-4-385 0</inkml:trace>
  <inkml:trace contextRef="#ctx0" brushRef="#br1" timeOffset="97576.5779">18422 15748 491 0,'-1'-10'119'0,"1"1"0"0,-1 5-49 15,0 3-50-15,-2 2-15 0,-5 5-5 16,-1 3-3-16,-4 7-2 0,-4 6-1 16,-6 8 0-16,-6 10 1 0,-2 13 2 0,-5 9 0 15,-5 9 2-15,-4 8 2 0,0 1 1 16,2 1 1-16,4-3 1 0,2-6 1 16,5-6 0-16,6-10-1 0,6-8 1 15,4-10-1-15,3-5-1 0,3-8 0 16,4-8-1-16,0-5-1 0,3-5 1 15,1-2-121-15,1-4-103 0,2 1-273 16</inkml:trace>
  <inkml:trace contextRef="#ctx0" brushRef="#br1" timeOffset="97777.8813">18542 16355 577 0,'-9'-2'117'0,"7"0"1"16,2 1-110-16,0 1-5 0,1 0 0 16,0 1-1-16,3 1 27 0,3 1-147 15,4 1-105-15,5-2-293 0</inkml:trace>
  <inkml:trace contextRef="#ctx0" brushRef="#br1" timeOffset="112626.2812">18513 17131 216 0,'0'-4'51'0,"-1"1"4"0,-1 1-30 16,0-1-3-16,1-1-2 0,-5 2 0 16,-1 0-1-16,1 1-3 0,-1 1-4 15,-1 0-3-15,-2 1-9 0,0 1-27 16,0-1-39-16,-1 0-54 0,1-1-132 16</inkml:trace>
  <inkml:trace contextRef="#ctx0" brushRef="#br1" timeOffset="113393.823">18289 17137 351 0,'-3'2'103'0,"-1"-2"6"15,1-1-22-15,0 1-36 0,2 0-5 16,-1-1-16-16,1 0-9 0,2 2-6 0,1 0-6 15,1 3-5-15,2-3-5 0,3-1-2 16,4 0-1-16,0 0 0 0,5-1-1 16,1-3 0-16,3 1 1 0,3 0-1 15,1 1 2-15,2-3 0 0,1 0 1 16,2-2 0-16,0-4 1 0,1-1 1 16,-1 0-1-16,-3-2 1 0,0 0-1 0,-1 0 1 15,-2 2 0-15,-4 3 0 0,-2 0-1 16,-4 3 1-16,-3 2 0 0,-3 1-1 15,-6 0-1-15,-3 3-2 0,-5 3-1 16,-3 0 1-16,-6 1-2 0,-2 4 1 16,-5 2 1-16,-2 2 1 0,-4 2 1 15,2 1 1-15,-3 2 0 0,-2-3 0 16,-1 0 0-16,-1 0 0 0,-1-1 1 0,1-3-1 16,1-1 1-16,1 0-1 0,5 1 1 15,3-5 0-15,4 1 0 0,6-3-1 16,2 1 1-16,5-4-1 0,5 1 1 15,6-2 0-15,6-1 0 0,4-2 0 16,7 0 0-16,9-5 1 0,6-1-1 16,6-4 1-16,1-4 0 0,1 0-1 15,1-1 0-15,-2 0 0 0,-4 2 1 16,-8 0-1-16,-4 5 0 0,-6 4 0 0,-7 2-1 16,-7 3 0-16,-10 3 0 0,-9 3 1 15,-5 3-1-15,-8 1 0 0,-3 3 0 16,-9 2 1-16,-2 1-1 0,-2 0 1 15,-2 0 0-15,3-3-1 0,0 0 1 16,2 0-1-16,4-2 1 0,4 0-1 16,6-4 1-16,2 0 0 0,6-1-1 15,3-2 1-15,5 1 0 0,5-5-1 16,5 0 1-16,9 1-1 0,8-1 1 0,12-4-1 16,9 1 1-16,10-4 0 0,6 0 0 15,5-3 0-15,2 2 0 0,-2 0 1 16,-7 3-1-16,-5 1 1 0,-8 2 1 15,-7 3-1-15,-11 2 0 0,-10 1 1 16,-10-1 0-16,-12 1 0 0,-11 0 1 16,-11-1-2-16,-10 1 1 0,-5 2 1 0,-3-1 1 15,0 1 1-15,0-2 7 0,5-2-5 16,6-2-114-16,6-3-96 0,4-2-262 16</inkml:trace>
  <inkml:trace contextRef="#ctx0" brushRef="#br1" timeOffset="114326.9879">18748 16771 493 0,'-3'-4'115'0,"-2"0"0"16,1-2-83-16,-2 3-11 0,-1 1-8 16,2 1-8-16,-2-1-4 0,-1 2-5 15,-1 2-1-15,-1 0-1 0,-1 2 0 16,-2 2-1-16,-1 0-1 0,-4 1 0 0,0 1-1 15,-5 1 0-15,-6 1 1 0,-5 2 0 16,-2 0 2-16,-2 1 0 0,-4 3 2 16,0 1 1-16,-1 2 2 0,1 1 0 15,4-1 1-15,-2 3-1 0,5 1 0 16,4 0 1-16,3 1-1 0,4 0 0 16,4 2 0-16,4-1 0 0,5 0 0 15,3-2-1-15,4 0 1 0,3 0-1 0,1 0 1 16,3 0 0-16,3 0 0 0,1 1 0 15,3 0 1-15,0 1 0 0,3-2 1 16,0 2-1-16,1-2 1 0,3-3-1 16,2 2 1-16,-3 1 0 0,5 1-1 15,-1-1 1-15,0 0-1 0,3 0 0 16,1-2 1-16,2-4-1 0,3-2 0 16,6-4 1-16,4-2-1 0,3-5 1 0,3-7-1 15,1-7 1-15,2-4 0 0,3-7 0 16,-4-2 0-16,-2-5 0 0,0 1 0 15,-2 3 0-15,-1 1-1 0,0 1 1 16,-4 0 0-16,-1-3 0 0,-1-2 0 16,-5-3 0-16,0-3 0 0,-6-1 0 15,-4 0 0-15,-6-2 0 0,-5-1 0 16,-8 0 0-16,-5 0 0 0,-6 3-1 16,-7-1 0-16,-6 1 0 0,-8 3-1 0,-6 1 0 15,-3 4-1-15,-7 3 1 0,-2 1-1 16,-3 4 1-16,2 3 0 0,4 2 0 15,4 2 0-15,2 3 1 0,4-1 0 16,3 2 0-16,2-2 0 0,2 1 0 16,2 1 0-16,1 0 0 0,4 3 0 15,-2 0 0-15,4 4 0 0,2 0 1 16,2 4-1-16,1 0 2 0,1 3 2 0,2 0 4 16,0 3 3-16,3 0 2 0,5 3 8 15,1-1-121-15,3 4-95 0,3-2-266 16</inkml:trace>
  <inkml:trace contextRef="#ctx0" brushRef="#br1" timeOffset="115275.7341">19213 16708 479 0,'-18'-1'113'0,"0"-3"1"0,2 1-80 15,2 1-11-15,3 1-10 0,2 0-7 16,3 0-7-16,3 0-7 0,1 1-4 16,4 1 0-16,0 1-1 0,2 0 0 15,1 1 0-15,2 3 2 0,0-1 2 16,0 3 4-16,-1 0 0 0,2 0 2 15,0 1 0-15,-2 2 0 0,2 1 1 16,1 2 0-16,0 3 1 0,0 4 0 16,2 2 0-16,1 3 1 0,2 2-1 15,0 4 1-15,2 5-1 0,2 0 0 0,0 0 0 16,1-1-1-16,3-2-1 0,1-2-1 16,1-4 0-16,-1-6 1 0,-1-3-1 15,-1-4 1-15,-3-4 1 0,-4-2 0 16,-3-3 1-16,-4-2 4 0,-2-3 1 15,-2-5 2-15,0-3-1 0,-1-2 2 16,2-4-1-16,-2-4 1 0,0-3-2 0,-1-8-2 16,-2-2 0-16,0-3 0 0,-2-3-1 15,-3-3 0-15,0-1-1 0,-3-1 0 16,-1 1 0-16,0 3 0 0,-3 3 0 16,0 2-1-16,-1 4 0 0,-2 4-1 15,-1 3 1-15,1 3-1 0,0 1 0 16,-1 3 0-16,3-1 0 0,0 2 1 15,4-2-1-15,0 4 1 0,5 3-1 0,0-1 0 16,3 4-2-16,2 4 0 0,2 2-1 16,3 4 0-16,1 2-1 0,3 2 0 15,0 4 1-15,4 1 0 0,2 0 1 16,5 1-1-16,2-1 2 0,3-1 0 16,5 1-1-16,0-3 2 0,4-3-1 15,3-1 1-15,0-3 0 0,0-1 1 0,1-5 0 16,0 0 0-16,0-4 1 15,-3-1 1-15,-1-3 0 0,-2-1 2 0,-6-2-1 16,-1-3 2-16,-3-5-1 0,-3-2 0 16,-3-2-1-16,-3-2 0 0,-2 1 0 15,-2 1-1-15,-2 2-1 0,-4 2 1 16,-2 5 0-16,-2 2 0 0,-2 4-1 16,-3 0 0-16,-5 4 0 0,-2 5 0 15,-3 3-1-15,-4 2-1 0,-1 3 1 0,-2 3 0 16,-1 3 0-16,0 1-1 15,-2 3 1-15,-1 3 0 0,3 3 0 0,-2 3-1 16,3-1 1-16,1 3-1 0,2-3 1 16,4-1-1-16,2-2 0 0,3-3 0 15,2-1-1-15,2 0 0 0,4-2-1 16,1 4 0-16,3 0-1 0,1-2 0 16,6 2-1-16,-2 2 0 0,4 1-1 0,4-3-3 15,4 0-2-15,3 0-1 0,4 0-1 16,5-3 1-16,2-4 1 0,7-4 1 15,2-2 4-15,5-5 5 0,3-3 3 16,4-9 4-16,0-5 5 0,1-7 4 16,-5-5 4-16,-3-4 2 0,-4-3 3 15,-7-3 1-15,-8 0 0 0,-6 0-1 16,-7-1-6-16,-5-3-116 0,-8-1-95 16,-7 4-261-16</inkml:trace>
  <inkml:trace contextRef="#ctx0" brushRef="#br1" timeOffset="116090.6923">21112 15910 541 0,'-16'-4'110'16,"-7"2"-2"-16,-6 5-101 0,-1 6-10 15,0 3-5-15,-6 4 1 0,-3 4 0 16,0 4-1-16,-1 3 0 0,2 2 1 15,3 0 1-15,2 1 0 0,5-1 1 0,5-2 2 16,4-4 0-16,6-3 2 0,4-4 0 16,4-4 0-16,8-2 1 0,3-3 0 15,8-2 1-15,5-2 0 0,8 1 0 16,3-3 1-16,8 1 0 0,4 1 0 16,3 3 0-16,5 2-1 0,0 4 0 15,-2 3-1-15,-3 1 1 0,-3 3-1 16,-6 2-1-16,-8 3 1 0,-6 0 0 15,-9 0-1-15,-7 0 0 0,-8 1 1 0,-6-1 0 16,-7-1-1-16,-5-4 2 0,-4-3-1 16,-8-4 0-16,-1-4 1 0,-2-4-1 15,-1-5 1-15,0-3 0 0,0-6 2 16,3-2 2-16,-1-2 1 0,3-2 2 16,2 1 1-16,1-1 2 0,3-1 0 15,3 0 1-15,3-1-4 0,6 1-6 16,6-5-7-16,4-3-19 0,6-5-88 15,5-2-93-15,4 2-230 0</inkml:trace>
  <inkml:trace contextRef="#ctx0" brushRef="#br1" timeOffset="116284.8567">21227 15906 455 0,'15'-1'111'0,"-2"0"-2"0,-2 4-71 16,-2 4-14-16,0 3-12 0,-2 3-13 0,-1 3-11 15,-2 5-1-15,-1 5 0 0,1 5 0 16,-1 3 2-16,3 0 2 0,-3 1 4 16,3 0 4-16,-1-2 1 0,4-4 1 15,-2-5 1-15,2-6 1 0,-1-2 2 16,0-3 1-16,-2-3 3 0,0-3 1 16,-2-4 3-16,0-2 2 0,2-2-2 0,2-3 0 15,3-3-115-15,2-4-96 0,2-1-263 16</inkml:trace>
  <inkml:trace contextRef="#ctx0" brushRef="#br1" timeOffset="117240.2444">21865 15840 527 0,'-14'-10'110'0,"-4"2"0"15,-4 4-94-15,-2 2-11 0,-3 4-9 0,-1 2-4 16,-2 5 1-16,-1 2-2 0,3 2 0 15,0 2-1-15,-2 4-1 0,4 3 2 16,2 1 1-16,1-1 1 0,3 3 2 16,4 2 1-16,6 1 2 0,3-3 1 15,8 0 0-15,8-2 0 0,6-3 1 0,7-1 1 16,7-4-1-16,1-5 2 0,6-3 0 16,-1-4 0-16,2-3 0 0,-1-3 0 15,-1-5 0-15,-2-1-1 0,-2-1 1 16,-4-3-1-16,-3-2-1 0,-4-1 1 15,-4-2-1-15,-4 2 0 0,-2-1 0 16,-2 3 0-16,-5 3-1 0,-1 3-1 16,-1 5-2-16,-1 4-1 0,-2 6-2 15,0 5 0-15,0 6 0 0,2 5 0 16,-3 5 2-16,3 5 0 0,0 2 3 0,1 3 0 16,2 3 1-16,0 1 0 0,0 4 0 15,1 2 0-15,1 5 0 0,0 2 0 16,-1-3 0-16,-2-4 1 0,-1-5 0 15,0-4 0-15,-4-5 1 0,-2-8 0 16,-4-5 0-16,-1-2 1 0,-2-1 0 0,-6-2 2 16,0-4 0-16,-5-2 1 0,-3-2 2 15,-3-3 0-15,-3-3 0 0,-1-5 0 16,1-4 0-16,-2-4-1 0,3-3-1 16,-1-5 0-16,6-4-1 0,3-3-1 15,5-9 1-15,8-7-2 0,7-7 1 16,8-5-2-16,10-9 0 0,7-2 0 15,8-3-1-15,6-3 0 0,5-1 0 16,5 6 0-16,1 0 0 0,-2 7-1 16,0 4 0-16,-4 5 0 0,-2 9 0 0,-4 9 0 15,-7 4 0-15,-2 6 0 0,-3 4-1 16,-5 4 1-16,-1 3 0 0,-5 2-1 16,-3 4 0-16,-2 2-1 0,-1 1-1 15,-4 5-1-15,-2 1-1 0,-2 5 0 16,-5 4 1-16,-2 6 0 0,2 0 2 15,-6 7 0-15,3 2 1 0,0 4 1 16,1-2 0-16,3 0-1 0,0-4 0 0,4 2-1 16,2-4-1-16,2-6-2 0,1-2-1 15,3-4-2-15,2-5 1 0,-1-1 1 16,2-8 2-16,1-4 2 0,1-5 4 16,1-2 3-16,1-3 3 0,1-4 0 15,2-3 1-15,-1-2-2 0,2-1 0 16,1-3-1-16,3 2-1 0,-3-2-1 15,4 2-1-15,-1 5 0 0,0 2 0 0,0 5 0 16,-4 5-1-16,-1 3 0 0,-3 4-2 16,-3 2 0-16,-3 2-1 0,-1 2-1 15,-3 3-1-15,-2 0 0 0,0 4-1 16,0 1 0-16,-1 4 1 0,4 2-1 16,1 1 1-16,3 2-1 0,5 2 1 15,3 2-1-15,6-2 1 0,3-1 1 16,3-1 2-16,-1-3 4 0,0-3 5 0,-3-5 3 15,-2-3 6-15,-4-5 3 0,-2-4 5 16,-3-5-1-16,0-6-79 0,-3-7-40 16,-4-2-83-16,1-2-207 0</inkml:trace>
  <inkml:trace contextRef="#ctx0" brushRef="#br1" timeOffset="117389.7078">21684 15063 492 0,'-23'-3'91'0,"9"0"0"0,9 3-99 15,7 4 0-15,7 4 7 0,4 2 10 16,3 4 134-16,-1 4-234 0,4 5-103 16,-2-7-330-16</inkml:trace>
  <inkml:trace contextRef="#ctx0" brushRef="#br0" timeOffset="122219.118">1879 7917 354 0,'-5'-4'89'0,"-2"-2"3"0,1 2-46 15,-1 0-14-15,-1-1-4 0,3 2-3 16,-3 0-2-16,2-1-2 0,-2 2-2 16,2 1-2-16,1 0-2 0,1 1-3 15,-2 0-2-15,3 1-2 0,-3 1-2 16,3-1-1-16,-1 2 0 0,3-2-2 16,-2 1-1-16,2 0 0 0,1-1-1 0,1 0-1 15,0-1 1-15,2-1-1 0,2 0 1 16,-1-1 0-16,4-4 0 0,2-1 0 15,1-3 1-15,3-4-1 0,3-7 0 16,1-5 0-16,4-4-1 0,3-4 0 16,2-3-1-16,4-4 0 0,3-1 1 15,1 4-1-15,1 4 1 0,-4 3 0 16,1 4 0-16,-5 5 1 0,-1 6 0 0,-5 5 0 16,-5 3 1-16,-1 3 0 0,-6 2 0 15,-3 0-1-15,-1 4 0 0,-4 1 0 16,-4 2 0-16,-4-1-2 0,2 2-2 15,-2-1-8-15,0 0-2 0,-1 0-73 16,-3-1-34-16,5-2-85 0,-3 2-191 16</inkml:trace>
  <inkml:trace contextRef="#ctx0" brushRef="#br0" timeOffset="122569.1271">1890 7404 391 0,'0'-5'107'0,"0"1"2"16,0 0-38-16,2 2-32 0,-1 1-14 16,2 2-8-16,-2 1-9 0,2 4-6 15,1 2-2-15,2 3-1 0,-2 2-2 16,4 2 0-16,1 6 0 0,2 2-1 15,1 5-1-15,4 5-1 0,4 3 0 16,-2 4 0-16,4 3 0 0,4-1 1 0,0-1 1 16,0-5 2-16,0-4 2 15,0-6 1-15,-1-5 0 0,-4-4 2 0,-2-5 0 16,-3-3 2-16,-1-2-1 0,-4-1 2 16,-1-2 2-16,-5-2 4 0,-3-2 2 15,-3-1 0-15,-4-4-1 0,-5 0-2 16,-2-4-6-16,-3 0-7 0,-4-4 34 15,-2-3-151-15,0-5-103 0,3-4-282 16</inkml:trace>
  <inkml:trace contextRef="#ctx0" brushRef="#br0" timeOffset="123117.6533">1775 7351 431 0,'-16'9'102'16,"0"2"3"-16,0 4-58 0,-1 3-27 15,0 3-3-15,-1 6-2 0,1 4-2 16,0 5-4-16,1 2-3 0,1 4-2 16,1 5 0-16,5 1-1 0,4 0 0 15,2-3-2-15,5-1 0 0,4-3 0 0,3-4 0 16,1-2-1-16,4-1 0 0,2-3 0 15,4 2 0-15,6-2-1 0,2-3 0 16,7-1-1-16,5-9 0 0,2-7 1 16,4-6 0-16,4-11 1 0,3-4 0 15,1-8 1-15,2-5 1 0,0-4 2 16,-1-2 0-16,-5-1 0 0,-4 0 1 16,-7-3 0-16,-8 0 1 0,-8-7 0 15,-5-2 0-15,-7-3-1 0,-6-5 0 16,-2-5-1-16,-6-4 0 0,-1 1 0 0,-7 3-1 15,-4-1-1-15,-3-1 0 0,-7 3-1 16,-6 8 0-16,-3 4-1 0,-5 7 0 16,-3 6 0-16,-1 9 0 0,-1 8 0 15,1 7 0-15,2 3 0 0,2 6 1 16,4 0-1-16,4 4 1 0,3 1-1 16,7 1 0-16,3 4 0 0,5-2 0 0,6 0-1 15,3 0 0-15,6-1 0 0,6-5-1 16,3-1 1-16,3-6 0 0,5-3-1 15,1-1-3-15,0-5-4 0,5 0-4 16,-1 0-6-16,3-2 185 0,0 1-286 16,1 0-120-16,-3-1-362 0</inkml:trace>
  <inkml:trace contextRef="#ctx0" brushRef="#br0" timeOffset="123767.2693">2260 7063 433 0,'8'1'104'0,"1"0"4"16,0 3-67-16,0 4-17 0,3 2-5 15,4 4-2-15,-2 3-5 0,2 0-6 16,3 3-5-16,3-2-1 0,0 2 1 16,3 1-1-16,3-2-1 0,0 0 1 15,4 0-1-15,0-2-1 0,-2 0-1 0,1-2 0 16,-2-2 0-16,-3-1 0 0,0-3-1 16,-5-1 1-16,-6 0 0 0,-2-4 1 15,-4 0 2-15,-3 0 4 0,-3-4 5 16,-6-1 3-16,-4-3 1 0,-3-2 0 15,-3-4 0-15,-2-3-1 0,-5-6-4 16,-5-2-4-16,2-7-2 0,-4-2 0 16,2-2-1-16,0-4 0 0,2-3 1 15,2 2-1-15,6 0 0 0,4 7 0 16,3 0-2-16,4 6 1 0,2 7-2 0,2 6 0 16,2 1 0-16,-1 4 0 0,1 3-2 15,0 1-2-15,2 3-1 0,0 2-1 16,-1 3 1-16,2 0 1 0,0 2 0 15,3 2 3-15,-1 0 2 0,1-1 2 16,2 1 1-16,1-2 0 0,3 0-2 16,0-1 0-16,1-1 0 0,0-4-1 15,0-2 1-15,1-3 0 0,-1-3 1 0,0-4 1 16,1-3 1-16,-2-1 1 0,1-2 1 16,-1-1 1-16,-1-3-1 0,-5 0 1 15,-2-3-1-15,-4-3 1 0,-4-1-1 16,-3 1-1-16,-1-1-1 0,-2 3 0 15,-1 5-2-15,1 2 0 0,-1 6-1 16,1 6-1-16,-1 5 0 0,0 5-1 0,0 7 0 16,-1 6 1-16,2 3 0 0,1 4-1 15,0 2 0-15,3 1 1 0,0 0-2 16,4 0 0-16,1-2 0 0,2 3-1 16,2 1 0-16,5 1-1 0,2 1 1 15,7 0 0-15,3-1-1 0,5-3 0 16,4-7 0-16,5-7 1 0,4-6 0 15,4-11 2-15,2-10 2 0,2-10 3 16,-1-7 4-16,-1-6 2 0,-4-4 2 0,-4-1 0 16,-7-4-5-16,-8-2-54 0,-9-1-67 15,-10 2-97-15,-7 2-236 0</inkml:trace>
  <inkml:trace contextRef="#ctx0" brushRef="#br0" timeOffset="124517.3327">3072 7852 476 0,'-8'-2'112'15,"1"2"1"-15,-4 6-60 0,-1 2-30 16,-4 5-12-16,-1 3-7 0,-2 3-2 16,0 4-1-16,-1 2 0 0,0 5-1 15,2 0 0-15,0 2 1 0,0-1 0 16,3 1 1-16,0-6 0 0,2-3 0 16,1-6 1-16,1-2-1 0,4-6 1 0,2-3-1 15,2-3-2-15,6-1-1 0,0 1 0 16,3-5 0-16,4 0 0 0,5-2 1 15,3-2-1-15,4-2 2 0,4-4 0 16,5-4 0-16,5 0 0 0,6-2 0 16,4 0-1-16,4 2 2 0,1 7-1 15,1 4 1-15,-2 6 1 0,-6 6-1 16,-5 5 1-16,-7 5 0 0,-8 1-1 0,-7-1-1 16,-6 3 0-16,-5 3 1 0,-4 0 0 15,-7 1 0-15,-3 0 0 0,-4 0 2 16,-6 1-1-16,-4-4 1 0,-4-4-1 15,-4-4 1-15,-1-5-1 0,-2-5 1 16,5-5 0-16,0-6 0 0,0-5-1 16,6-6-1-16,5-7 0 0,2-5 0 15,6-1-2-15,3-6-3 0,7-2-5 16,4-4-6-16,4 2-113 0,0 3-104 0,5 1-270 16</inkml:trace>
  <inkml:trace contextRef="#ctx0" brushRef="#br0" timeOffset="124722.8772">3329 7551 484 0,'-2'27'111'0,"5"0"0"0,0 4-60 16,3 5-42-16,4 2-2 0,0 0-1 16,3-1-3-16,2-3-2 0,1-4 0 15,3-4 0-15,-2-6 1 0,3-4 0 16,2-6 0-16,-3-4 0 0,3-4 2 15,-2-3-1-15,-2-1 1 0,2-3-1 16,-3-3 1-16,-3-1-1 0,-2-2-7 16,-2-2 167-16,-3 0-280 0,-1-5-121 0,-1-2-380 15</inkml:trace>
  <inkml:trace contextRef="#ctx0" brushRef="#br0" timeOffset="125648.6637">3739 7341 430 0,'-2'-11'116'0,"-3"2"-1"16,-1 5-46-16,-1 3-36 0,-3 6-10 0,-4 5-8 16,-1 6-12-16,-3 4-4 0,-1 6 0 15,-1 2 1-15,0 5 1 0,3 3-1 16,4 4 3-16,3-2 0 0,6-1 0 16,2-2 1-16,7-2 0 0,6-6-1 15,1-6 0-15,5-8 0 0,2-5 0 16,3-7 0-16,0-7 0 0,1-5-1 15,0-6 1-15,-2-3-1 0,-1-3 1 0,-1-4-1 16,-2 1 0-16,-4-3-1 0,0 1 2 16,-4 0 0-16,-3 4 1 0,0 0-1 15,-2 6 0-15,0 0 0 0,0 6-1 16,-1 2-1-16,-1 5-3 0,1 1-3 16,3 7 0-16,-1 1 0 0,1 5 0 15,2 3 1-15,1 4 0 0,3 5 2 16,2 3 3-16,1 4 0 0,0 4 1 0,4 3 0 15,3 5 1-15,-1 2-1 0,1 2 0 16,-2 0 0-16,1-1-1 0,-1-1 1 16,-3-4-1-16,-3 0 0 0,-5-2 0 15,-3 3-1-15,-4-3 1 0,-4-1 0 16,-6 2 0-16,-3 0 1 0,-3-1 0 16,-5-5 0-16,-3-3 1 0,-1-1 1 15,-1-5 0-15,-2-4 0 0,0-6 1 16,0-6-1-16,1-6 0 0,3-8-1 0,1-8 0 15,1-7-1-15,5-7-1 0,1-5-1 16,6-13 0-16,2-3 0 0,7-3-1 16,3-4 0-16,3-7 0 0,3-1 1 15,3-5 0-15,1 6 0 0,2-3 0 16,-3 0 0-16,0 3 1 0,-2 5 0 16,-2 4-1-16,-4 6 1 0,0 7 0 0,-3 7 0 15,-4 5-1-15,2 8 1 0,-1 6 0 16,1 5-1-16,-2 4 0 0,1 3 0 15,1 3-2-15,-1 1-1 0,1 1-6 16,0 3-1-16,1 2-2 0,2 6 0 16,1 3 1-16,0 6 1 0,4 3 2 15,-1 3 5-15,1 1 3 0,0 1 2 16,0-2-1-16,2-4 1 0,-1-3-1 16,2-5 0-16,1-3-1 0,0-3-1 0,0-5 0 15,1-4 1-15,-3-4 2 0,-1-1 0 16,-1-4 1-16,-2-3 1 0,0-4 1 15,-3-2 0-15,1-3 0 0,-4-2-1 16,0-3-1-16,-3-1 0 0,0-1-1 16,1 1 0-16,-1-2-1 0,1 3 0 15,4 1 0-15,-2 4-2 0,3 3 1 16,-1 6-3-16,1 4-2 0,3 7-1 0,-3 7 0 16,2 9 1-16,-1 1 0 0,2 4 0 15,1 0 2-15,2 2 2 0,1-2 1 16,4-5-1-16,2-3-1 0,7-6-1 15,6-2 0-15,1-6 0 0,4-3 2 16,2-7 1-16,0-5 2 0,0-5 2 16,-7-6 1-16,0-2 0 0,-4-1 1 15,-3-2-2-15,-1 1-1 0,-5 3-4 0,-5 2-6 16,-3 5-83-16,-5-2-33 0,-2 0-92 16,-3 1-207-16</inkml:trace>
</inkml:ink>
</file>

<file path=ppt/ink/ink8.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2T13:29:13.082"/>
    </inkml:context>
    <inkml:brush xml:id="br0">
      <inkml:brushProperty name="width" value="0.05292" units="cm"/>
      <inkml:brushProperty name="height" value="0.05292" units="cm"/>
      <inkml:brushProperty name="color" value="#FF0000"/>
    </inkml:brush>
  </inkml:definitions>
  <inkml:trace contextRef="#ctx0" brushRef="#br0">2518 13868 456 0,'5'2'99'0,"3"-2"1"0,2 0-80 15,-1-2-6-15,0-1-4 0,0-3 0 16,0 0 0-16,-1-2 0 0,0-2 0 16,-1-1-1-16,1-2-1 0,-1-1-1 15,0-5-1-15,-2 0-1 0,-1-8-1 0,-2-4 0 16,-4-6-1-16,-4-6-1 0,-4-9 1 15,-2-4-1-15,-4-7 1 0,-4-4-1 16,-4-4 1-16,-3-4-1 0,-2 1 1 16,-3-2-1-16,-6 2 0 0,-8 1 0 15,-4 2-1-15,-7 3 0 0,2 4 0 0,-2 3 0 16,2 10 0-16,6 8 0 0,9 9 0 16,9 8 0-16,8 9 1 0,8 11-1 15,7 6-1-15,4 10 0 0,8 7 0 16,2 7-1-16,7 9-1 0,5 9 0 15,4 5 1-15,6 4 1 0,6 4 0 16,6 3 1-16,8 0-1 0,6-1 1 16,3-2 0-16,2-1-1 0,2-1 1 15,1-4-1-15,0-6 1 0,-4-2-1 16,-3-5 0-16,-1-6 0 0,-2-6-1 0,-5-6 0 16,-6-4 1-16,-6-6-1 0,-4-4 0 15,-7-2 1-15,-4-2-1 0,-6-1 0 16,-2-2 0-16,-4 1 2 0,-2 0 2 15,-6-2 1-15,0-3 1 0,-6-4 2 16,-4-5 0-16,-2-5-1 0,-4-6 0 0,-6-6-3 16,-4-6-1-16,-3-2-1 0,0-4 0 15,-1 0-1-15,3 2 0 0,6 4 1 16,4 4-2-16,6 7 1 0,7 6-2 16,4 10-2-16,4 7 0 0,5 6 1 15,3 8 0-15,5 3 0 0,1 5 1 16,3 5 2-16,1 1 1 0,1-1 1 15,-2-2-1-15,0-5 1 0,-5-3-1 16,2-5 0-16,-2-6-1 0,-1-4 0 0,0-4 0 16,-3-5-1-16,1-3 0 0,-6-4 0 15,1-5 0-15,-3-1 2 0,-2-4 0 16,-3 1 0-16,-3-1 1 0,-2-1 0 16,-1-1-1-16,-3 1 1 0,-4 0-1 15,-1-1 1-15,1 1-1 0,0 4-1 16,2 4 1-16,2 6-1 0,5 3-1 15,1 5-1-15,4 7-1 0,2 5 1 0,5 5 0 16,1 3 1-16,2 2 0 0,1 2 1 16,1-2 2-16,0-1 0 0,1-4 0 15,2-3-1-15,-1-6-1 0,0-4 0 16,1-3-1-16,-1-1 0 0,0-6-1 16,-1 0 1-16,-2-2 1 0,-1-2 0 15,-3 2 0-15,-4-2 1 0,0 0 0 16,-6-2 1-16,-3-1 0 0,-2 0 0 15,-4-3-1-15,-3-1 1 0,-1-6-1 16,-2-1 0-16,-3-5 1 0,-3-4-1 0,-2-3 0 16,2 1-1-16,2 3 1 0,3 2-1 15,3 8 1-15,3 8-1 0,5 8 0 16,3 6-2-16,3 7 0 0,3 5 0 16,4 7 0-16,1 4 0 0,4 4 1 15,2 5 0-15,3 4 1 0,1 0 1 16,5 3-1-16,0-1 1 0,3 0-1 0,4-1 0 15,5 1-1-15,4-1 1 0,6 0 0 16,0 2 0-16,2 1 0 0,0 2 0 16,0 4 0-16,-3-1 0 0,-1 2-1 15,-4 1 1-15,-4 0 0 0,-1-4-1 16,-1-2 1-16,-3-7-1 0,-3-4 1 16,-2-5-1-16,-2-5 0 0,-4-7 0 15,-2-5 2-15,-4-4 0 0,-1-5 0 0,-6-5 2 16,0-5-9-16,-6-4-115 0,-1-8-105 15,-5-6-277-15</inkml:trace>
  <inkml:trace contextRef="#ctx0" brushRef="#br0" timeOffset="1100.0008">3296 11617 508 0,'-27'-3'112'0,"2"-1"2"16,0 2-69-16,4 0-34 0,4 2-2 16,0 2-1-16,3 6-2 0,1 4-1 15,3 5-2-15,3 4-4 0,2 7-1 0,4 3-1 16,1 4-1-16,2 2 2 0,2 2 0 15,3-1 1-15,3 3 2 0,0-3 0 16,3-4 0-16,1-4 0 0,2-5 1 16,3-5 1-16,1-7-1 0,3-7-2 15,-3-5 0-15,-1-6-1 0,0-6 0 0,-2-6 0 16,-2-5 1-16,-2-5 0 0,-3-3 1 16,-4-4 1-16,-4-1 1 0,-3-2 0 15,-6-2-1-15,-5-3-1 0,-7-1 1 16,-6-6 0-16,-7 0-1 0,-4-6 0 15,-6-1 1-15,-2-2-1 0,-1 0-1 16,-2-1 1-16,1 5 0 0,6 4 0 16,1 6 0-16,6 9 0 0,4 8 1 15,7 9 0-15,7 11 0 0,2 6-2 0,7 6 0 16,6 8-1-16,6 7 1 0,2 4-2 16,6 6 0-16,2 1 2 0,5 3 0 15,3 2 1-15,2 3 0 0,5-1 0 16,1 2 1-16,5-2 0 0,2-1-1 15,1-1 0-15,1-3 0 0,-1-5-1 16,-2-7-1-16,-5-7-2 0,-3-5 0 16,-4-5-2-16,-3-5 0 0,-8-6 2 0,-3-4 0 15,-4-4 1-15,-3-6 1 0,-2-5 1 16,-3-5 2-16,-3-5 0 0,0-2 0 16,-3-4 0-16,-5-1 0 0,1 0 0 15,-8 0 0-15,0 1-1 0,-5 3 1 16,2 1-1-16,-2 4 1 0,1 6-1 15,2 4 0-15,5 6 0 0,3 5 1 16,3 5-1-16,4 5 0 0,1 3-1 0,3 3 0 16,1 3 0-16,3 3 0 0,4 1 0 15,2 4-1-15,1 0 1 0,6 2 1 16,4 3 0-16,3 0 0 0,0-2-1 16,2 1 0-16,0 0 1 0,-2-1-1 15,0-3 0-15,-3-2-1 0,-3-4-1 16,1-3-1-16,-4-4 0 0,2-5-1 15,-4-5 0-15,1-5 1 0,-6-4 1 0,0-2 1 16,-2-6 1-16,-1-1 1 0,-2-4 1 16,-1-2 0-16,-2 0-1 0,-1-3 1 15,0 1-1-15,-3 1 0 0,-1-2 0 16,0 5 0-16,-2 0 0 0,1 5-1 16,0 5 1-16,1 6 1 0,1 7 1 15,1 3-2-15,1 8 0 0,0 7 0 16,2 6 1-16,1 0-1 0,3 2 0 15,0-1-1-15,2 0 1 0,3-3-1 0,0-5-2 16,1-6 0-16,4-2 0 0,-1-5-2 16,2-3 1-16,-1-3-1 0,1-3 2 15,0-3 0-15,2-5 1 0,-2-5 1 16,0-4 0-16,1-3 0 0,-3-3 1 16,-3-1 0-16,-1-2 0 0,-2 2-1 15,-5-1 1-15,-4 4 0 0,-1 1 0 0,-4 1 0 16,0 3 1-16,-2 2 0 0,-3 5 1 15,1 4 0-15,-4 3 2 0,0 5-1 16,-2 7 0-16,2 7-1 0,-3 7 0 16,1 1-1-16,2 6-1 0,2 5-2 15,1 4 0-15,3-2 1 0,0 0 0 16,6 0 0-16,-2 0-2 0,5-3-1 16,1-2-1-16,4-5-2 0,-1 0-4 15,4-4-8-15,1-7 96 0,1-1-202 0,0-3-110 16,4-4-317-16</inkml:trace>
  <inkml:trace contextRef="#ctx0" brushRef="#br0" timeOffset="2248.6245">3606 9859 557 0,'-28'6'121'0,"5"3"0"0,0 2-88 16,4 2-27-16,0 5-2 0,1 2-2 15,3 3-2-15,3 5-1 0,2 1-1 16,5 1 0-16,2 1 1 0,6-3 1 16,1-1 0-16,5 0 0 0,1-3 1 0,3-3-1 15,3-4 1-15,2-3-2 0,2-4-1 16,-1-3 0-16,3-8 0 0,0-4-2 15,-3-6 1-15,-2-3 1 0,-1-3 2 16,-7-5 0-16,0-1 2 0,-4-4 0 16,-5-2 1-16,0 0 0 0,-4-1-1 15,0 1 1-15,1 1-1 0,-2-1 0 16,2 6-1-16,2 5 0 0,-4 1 0 0,4 7-2 16,1 3-2-16,3 4 0 0,2 7-1 15,3 3 2-15,3 8 0 0,2 3 0 16,4 5 1-16,6 5 3 0,3 2 0 15,3 2 0-15,3-1-1 0,2-3 0 16,1 0 0-16,2-2 0 0,-1-4-1 16,2 0 1-16,-2 1-1 0,4 1 0 15,-1 0 0-15,-1 2 1 0,-1 1-1 0,-1-1 1 16,-1 1 0-16,-5 3 0 0,-4-4 0 16,-5 3 2-16,-6 0-1 0,-3 3 2 15,-7 2-1-15,-5 1 0 0,-7-2 0 16,-4 0 0-16,-7-1 0 0,-1-7-1 15,-4-4 1-15,-2-6 0 0,-4-4 0 16,1-7-1-16,-3-6 0 0,4-9 0 16,-4-5-1-16,0-7-1 0,2-6 0 0,1-5-1 15,4-6 0-15,1-4 0 0,3-2-1 16,3-7 1-16,3-3 0 0,-1-2 0 16,0-1 0-16,0-3-1 0,-1-4 1 15,-2-3 1-15,-2-1-1 0,1 0 1 16,-3 0 0-16,2-1 0 0,0 6 0 15,-1 1 0-15,4 7 1 0,0 9-1 16,0 8 0-16,0 6 1 0,2 4 0 16,0 8 0-16,1 8 0 0,-2 4-2 15,2 7 0-15,-1 2-3 0,5 5-1 0,-3 6-1 16,3 3-1-16,2 4 1 0,3 5 2 16,4 4 0-16,4 0 2 0,5 3 1 15,2-1 1-15,6-2 0 0,0-3 0 16,5-4 0-16,0-3 1 0,0-2 0 15,1-4-1-15,-2-2 1 0,1-5 0 16,-1 1-1-16,-3-6 0 0,1 0-2 0,-3-2 1 16,-2-3-2-16,0 0 1 0,-4-4 0 15,-2-4 0-15,-4-2 1 0,-2-5 1 16,0-5 1-16,-5-5 1 0,-4-3 1 16,-1-2-1-16,-1-4 1 0,0-1 0 15,1 3 0-15,-1 4 0 0,6 5-2 16,-2 7 0-16,4 5-2 0,2 8-3 15,1 10-2-15,1 6 1 0,4 10 1 0,0 3 0 16,2 2 2-16,3 3 1 0,-1 0 3 16,1-3 2-16,-2-5-1 0,4-7-2 15,-4-4 1-15,-2-3-2 0,1-2-1 16,-2-1-1-16,0-2-1 0,-3-2 1 16,-1-1 1-16,-2-4 0 0,-1-3 2 15,-1-3 0-15,0-3 1 0,-2-3 1 16,0-3-1-16,0-1 0 0,1 2-1 0,-2 0 0 15,3 1 0-15,1 2-1 0,2 3 0 16,1 3-1-16,5 1-2 0,-2 4-1 16,5 3 0-16,0 2 0 0,2 3 0 15,0 0 1-15,2 2 2 0,0-1 1 16,-2-1 0-16,0-5 1 0,0-3 0 16,-2-5 0-16,-1-8 1 0,0-5 2 15,-1-4 1-15,2-6 68 0,0-3-189 16,-1-6-113-16,0-3-328 0</inkml:trace>
</inkml:ink>
</file>

<file path=ppt/ink/ink9.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2T13:30:20.037"/>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9807 10322 452 0,'-2'-4'98'0,"1"-1"1"0,2 4-75 16,0 2-7-16,4 0-6 0,-1 3-1 15,0 0 2-15,3-1 1 0,-2 4 1 16,1-1-1-16,-1 4-2 0,1 0 0 16,-2 3-1-16,1 3-1 0,-1 2 1 15,-1 3-1-15,0 2 1 0,-2 2-2 16,-1 6-1-16,2 1-1 0,-2 3-1 0,0 2-3 16,2 1 0-16,3 2-3 0,4-1 0 15,3-3 0-15,3 1 0 0,1-3-1 16,6-2 0-16,2 0 0 0,2 0 1 15,4 2-1-15,4 1 1 0,-1 1 0 16,6 4 0-16,2 1 1 0,4 3 0 16,2 1 1-16,1-2 0 0,1 0 0 15,2 2 0-15,0-2 0 0,4-3 0 0,0-1 0 16,2-4-1-16,3-2 1 0,1-7 0 16,6-4 1-16,5-8-1 0,3-6 1 15,1-7 0-15,3-4-1 0,4-6 1 16,0-4-1-16,-4-4-1 0,0-2 1 15,-2-6 0-15,-5-1 0 0,-3-1 0 16,-3-4 0-16,-3 0 0 0,-2-5 1 16,-5-1 0-16,-6-4 0 0,-5-4-1 0,-4-7 1 15,-5-7 0-15,-4-1 0 0,-7-4 0 16,-1-2-1-16,0-6 0 0,-1-6 0 16,-4 1 0-16,-4 2 0 0,-3-3-1 15,-1 1 0-15,-2-2 0 0,-6 5 0 16,-2 4-1-16,-5 2 0 0,-5 1 0 15,-3 4 1-15,-8 3-1 0,-7 3 1 0,-6 1-1 16,-4-2 0-16,-6 3-1 0,-4 0 1 16,-7-1-1-16,-1-1 1 0,-2 1 0 15,-4 6 1-15,-1 2 1 0,-1 0-1 16,3-1 2-16,4 3-1 0,-1 5 0 16,3 0 0-16,1 1-1 0,0 4 0 15,2 1 0-15,-2 6-2 0,0 5 1 16,-2 4-1-16,-1 5-1 0,-2 5 1 15,-3 5-1-15,-4 3 1 0,-4 6 0 0,-4 2 1 16,-3 5 0-16,-2 8 1 0,-2 4-1 16,2 5 1-16,0 7 1 0,4 5-1 15,2 5 0-15,3 4 1 0,3 4-1 16,6 1 0-16,-3 8 1 0,5 1-1 16,4 4 0-16,-2 2 0 0,3-2 0 15,0-2 0-15,4 3-1 0,4 0 0 16,3-3-1-16,3 4 0 0,4 1 0 0,10 3-1 15,5 2 1-15,9 0-1 0,11 0 2 16,13 4 0-16,13-1 0 0,13 0 3 16,17-5 1-16,13 2 109 0,13-4-233 15,10-11-122-15,10-12-360 0</inkml:trace>
  <inkml:trace contextRef="#ctx0" brushRef="#br1" timeOffset="5445.375">13837 2286 361 0,'-1'-3'82'0,"2"3"4"0,1 4-44 16,1 4-20-16,0 6-2 0,2 7 1 0,-3 9 0 16,0 7 0-16,0 11-4 0,-3 15-5 15,-2 9-2-15,1 10-4 0,-3-2-1 16,2-2 0-16,1-7 0 0,-1-7 1 16,2-13 1-16,1-9 0 0,0-14-1 15,-2-6 0-15,0-5-1 0,1-3 0 16,1-4-1-16,1-6 1 0,-1-4 1 15,0-3-2-15,1-7-8 0,3-4-12 0,1-6-97 16,5-3-96-16,4-4-246 0</inkml:trace>
  <inkml:trace contextRef="#ctx0" brushRef="#br1" timeOffset="5744.164">14281 1994 438 0,'-5'12'91'0,"-1"1"0"16,-1 8-80-16,-2 14 2 0,-1 10 1 15,0 9 0-15,-7 9 0 0,-3 10 0 16,1 12 1-16,3 6-3 0,2-3-5 16,-2 0-1-16,3-7 0 0,9-7-1 15,4-10 0-15,0-8 0 0,1-14-1 0,1-9 0 16,1-7 0-16,0-3-1 15,-3-4 1-15,3-4 0 0,-2-4-1 0,0 0 0 16,-2-5 1-16,1-5-1 0,-2-5-6 16,0-4-15-16,-3-4-95 0,0-3-96 15,3-3-245-15</inkml:trace>
  <inkml:trace contextRef="#ctx0" brushRef="#br1" timeOffset="6143.2243">13829 2769 425 0,'4'-13'91'15,"8"-3"5"-15,8-3-73 0,6 1-4 16,3-2-4-16,5-4 1 0,4 1 0 16,1 3-2-16,3 4-5 0,-3 3-2 0,0 3-3 15,4 4 0-15,-4 7 0 0,0 5-1 16,0 1 0-16,-7 3 0 0,-4 0-1 15,-5 0-1-15,-5 0 0 0,-5-1-1 16,-5-3-2-16,-3-1-2 0,-2 1-2 16,0-4 1-16,-3 1 0 0,0-1 0 15,0-2 0-15,-2 0 2 0,1 0 2 16,0-4 0-16,0 7 0 0,0-3 0 0,1-1 0 16,-1 6 1-16,1 4 1 0,0 0 3 15,1 5 2-15,-1 2 2 0,0 5 1 16,2 2 1-16,-1 1-1 0,3 5 0 15,-1 0-1-15,1 1-3 0,3-3-1 16,2-1-1-16,5-1 1 0,8-6-1 16,2-2 0-16,2-4 0 0,9-4 1 15,8-2-1-15,5-1 0 0,-3-2-1 0,-10-1 0 16,-3 0 1-16,-1-2-4 0,-8 0-6 16,-9 0 92-16,-10-2-202 0,6 0-112 15,-3 1-324-15</inkml:trace>
  <inkml:trace contextRef="#ctx0" brushRef="#br1" timeOffset="6393.8938">14990 2639 363 0,'-14'37'77'15,"-5"4"6"-15,-4 7-52 0,4 5-6 16,-8 6 3-16,-3 4 1 0,-8 5 2 16,1 1 1-16,5 1-4 0,5-1-6 0,-3-3-9 15,7-6-5-15,9-6-1 0,10-11-2 16,5-4-1-16,4-9-1 0,3-7 1 16,1-2-1-16,1-4 0 0,-3-5-1 15,1-4-8-15,-1-3 29 0,2-4-137 16,2-5-101-16,10-5-274 0</inkml:trace>
  <inkml:trace contextRef="#ctx0" brushRef="#br1" timeOffset="6792.2937">15526 2599 394 0,'-12'-12'89'0,"-5"2"6"0,-1 3-63 16,-5 5-4-16,0 6-2 0,-5 6-1 15,-4 8 1-15,-2 4-5 0,0 6-5 16,-4 6-5-16,1 7-4 0,-1 5-2 15,1 4-1-15,5 0 0 0,3 1 0 16,5 0 0-16,7 1-1 0,7-5 1 0,3-3-1 16,8-6 0-16,6-5 0 0,5-4-1 15,7-8-1-15,6-6 0 0,3-7 0 16,3-4 0-16,7-7 0 0,1-6-2 16,-1-5-2-16,-3-4-3 0,-2-6-9 15,2-8-101-15,-1-3-97 0,-2-1-247 16</inkml:trace>
  <inkml:trace contextRef="#ctx0" brushRef="#br1" timeOffset="7043.9296">15522 2112 431 0,'1'37'103'0,"1"4"1"0,-1 9-76 0,-2 8-2 16,-1 5-2-16,-3 8-6 0,1 7-3 16,-2 0-6-16,3 2-2 0,2-3 0 15,3-4-1-15,2-5-2 0,2-9 0 16,1-8-1-16,3-6-1 0,-2-6 1 16,0-8-1-16,-1 1 1 0,-2-2 1 15,-2-5-1-15,-1-4 2 0,0-6-1 0,-4-4-1 16,0-4-2-16,-1-7-14 0,1-7-104 15,-1-7-98-15,6-3-259 0</inkml:trace>
  <inkml:trace contextRef="#ctx0" brushRef="#br1" timeOffset="7727.3303">15761 2663 409 0,'-12'18'108'0,"1"5"2"16,2 3-3-16,-5 7-91 0,1 5-5 16,0 1-1-16,1-2 0 0,3 1-3 15,3-2-2-15,1-1-1 0,4-2 0 16,2-3-2-16,5-1-1 0,-1-1 0 0,5-5-2 16,4-2-1-16,2-3 1 0,-4-5-2 15,1-4 2-15,-2-6 3 0,-1-5 2 16,0-5 1-16,-5-8 2 0,1-4 0 15,-2-4 1-15,1-5 0 0,2-1-4 16,3-8-1-16,3-5-3 0,5-2 0 16,0-5-1-16,4-3 0 0,2-2 0 15,3 1 0-15,-1 4 1 0,-1 9 0 16,-2 7 0-16,-2 10 1 0,-1 5-1 0,-4 8 0 16,-3 5 0-16,-2 6-1 0,-1 6 0 15,-2 3 0-15,0 3 0 0,2 1 0 16,0 5 1-16,3-1-1 0,0 2 0 15,1-1-2-15,-1-3 0 0,1-1-1 16,2-2 0-16,1-5-1 0,-7 1 2 16,3-1 0-16,-3 0-1 0,-10 0 2 15,-4 3 0-15,-8 3 1 0,-3 4 0 0,-6 3 1 16,-1 2 1-16,-3 1 2 0,6 1 0 16,3-1 0-16,1-1 0 0,5-1 1 15,1-3-1-15,4-2 0 0,1-2-1 16,3-3 0-16,1 0-1 0,1-2 0 15,1 0-2-15,1 1-1 0,2 0-1 16,4 3 1-16,6-4 0 0,6 1-1 16,11 0-1-16,6 0 1 0,8-3 0 15,6 1 0-15,4-5 0 0,0-3 0 0,1-4 2 16,-6-6 1-16,-1-5 1 0,0-2 0 16,-3-4 2-16,-5 0 1 0,-2 1 1 15,-10-1 2-15,-2-2 1 0,-10 0 0 16,-9-9 1-16,-8-5-2 0,-6-5 0 15,-12 0-3-15,-4-3-1 0,-8 0-3 16,-2 5-2-16,-1 7-2 0,-1 8-3 0,-5 4-1 16,6 6 0-16,-5 5-3 0,2 5-2 15,-2 3-6-15,-2 2-9 0,-4 2 8 16,-3 1-96-16,-3 6-89 0,2 2-217 16</inkml:trace>
  <inkml:trace contextRef="#ctx0" brushRef="#br1" timeOffset="9057.1042">17346 2653 342 0,'-27'-24'85'15,"-3"3"3"-15,-4 3-40 0,1 7-17 16,-3 2-1-16,-2 7-4 0,2 3 0 16,0 8-1-16,2 3-1 0,0 8-2 15,-1 6-2-15,3 7-4 0,2 4-3 16,-2 7-3-16,-2 1-2 0,0 2-2 0,0-4-3 15,3-3-1-15,4-3-1 0,6-4-1 16,9-7 0-16,12-1-2 0,12-5 0 16,10-2-1-16,7-6 1 0,2-2-1 15,4-6 2-15,2-2 0 0,1-6 2 16,-4-5 0-16,-1-3 0 0,1-1 1 0,-1-3 0 16,-2-1 0-16,-4 0 0 0,-4-3 0 15,-5 0-1-15,1-3 1 0,-6 0 1 16,-1 0-1-16,-2 1 0 0,-1 4 0 15,-2 3-1-15,0 6 0 0,-4 4-1 16,0 8 0-16,0 6 0 0,-1 7 0 16,0 3 0-16,0 4 1 0,0 5 0 15,-2 2 0-15,-2 6 0 0,-4 5 1 16,3 3-2-16,0 2 1 0,3 5-1 16,-1 3 1-16,3 2 0 0,-1-1-1 0,3-4 1 15,-4-4-1-15,-4 3 1 0,-1-4-1 16,-2-3 1-16,-1 0-1 0,-1-3 1 15,-2-2-1-15,-2 0 1 0,-2-2 0 16,-3-4 0-16,-5-4 1 0,-2-4 0 16,-5-5 0-16,-2-3 1 0,0-6 0 15,4-8 1-15,1-6-1 0,1-5 0 0,1-6 0 16,6-5-1-16,2-7-2 0,4-3 0 16,2-5-2-16,3-6 0 0,8-3-1 15,7-1 0-15,5 1 0 0,3-2 0 16,5 4 1-16,4-4 1 0,5 4 0 15,0 5 1-15,6-4 0 0,5 0 0 16,6-6 1-16,6-2 0 0,7 3 0 16,4 0 0-16,0-6 0 0,0-4 0 15,-4 0 0-15,-5 2 0 0,-6 1-1 0,-10-7 1 16,-5 2 0-16,-6 6 0 0,-7 11 0 16,-4 6 0-16,-9 8-1 0,-6 7 0 15,-4 12-1-15,-6 6 0 0,-4 3 0 16,-6 6-1-16,-4 6 0 0,-6 8 2 15,-3 2 0-15,-2 6 0 0,3 4 1 16,2 5 0-16,2 3 0 0,0 4-1 0,9-2 0 16,4 1 0-16,5-4-1 0,3 1 0 15,4-1 0-15,5-2 0 0,3-4-2 16,7 1 1-16,-1-3-1 0,3-1-2 16,2-1 0-16,2-5 0 0,2-6 1 15,2-6 2-15,3-7 0 0,0-5 3 16,3-6 0-16,-1-6 2 0,-5-10 0 15,6-6 1-15,1-5 0 0,3-3-1 16,1-3-1-16,3-2 0 0,0 0 0 16,1-1 0-16,-8 5-1 0,-3 1 0 0,-2 2 0 15,-7 6-1-15,-6 5 0 0,-3 6-2 16,-2 8-1-16,-2 5-1 0,-3 8-1 16,-5 2 1-16,0 8 1 0,-3 2 0 15,2 3 2-15,-4 3 2 0,3 1 1 16,1-1 0-16,3 0 0 0,0-3 0 15,2-2-1-15,1-1-1 0,1-3-1 0,2-3 0 16,1-1-1-16,-1-2 0 0,2-3 0 16,-1-3 0-16,1 0 1 0,-1-2 1 15,1-2 1-15,0-1 1 0,0-3 1 16,1-1 0-16,1-1 0 0,0-2-1 16,2-1 0-16,3-4-1 0,0-3 0 15,-1-2 0-15,1-3-1 0,2-2 1 16,-2 0-1-16,-1 3 0 0,-3 5 0 15,-1 5-2-15,-2 5-2 0,0 10 1 0,-5 11-1 16,-3 4 1-16,-2 6 1 0,0 4 1 16,1 1 1-16,2 1 0 0,7-3 0 15,7-4-1-15,18 1-2 0,5-4 1 16,11-1 0-16,9-5 1 0,6-5 0 16,2-8 3-16,2-4 0 0,-2-7 1 15,-1-6 0-15,-1-3 0 0,-7-5 1 16,-9-2-1-16,-4-3-2 0,-7-6-1 0,-12-7-9 15,-10-5 2-15,-5-6-115 0,-6-5-103 16,-3 4-264-16</inkml:trace>
  <inkml:trace contextRef="#ctx0" brushRef="#br1" timeOffset="9639.9345">14195 3659 526 0,'11'-8'112'16,"7"7"0"-16,7 1-86 0,1 4-21 16,6 1-2-16,2 2-1 0,3-3 0 15,14 1 0-15,7-1 0 0,16-3-1 16,10-2 2-16,9 0-1 0,20-7 1 0,20 3 0 16,4-3-1-16,7-6 0 0,11 4 0 15,2-3-1-15,15-5 1 0,5 9-1 16,-3-6 1-16,8 0-1 0,1 7 0 15,-10-7 0-15,4 4 0 0,-5 3 0 16,-12-4-1-16,-2 2 0 0,-9 0 1 16,-13 0-1-16,-9 4 1 0,-14-1-1 15,-16 0 1-15,-6-2-1 0,-15 3 1 16,-12 2-1-16,-7-2-1 0,-11 2 0 0,-9 1-2 16,-11 2-4-16,-14 0-4 0,-15 3-13 15,-15 0-93-15,-13 1-95 0,-7 5-237 16</inkml:trace>
  <inkml:trace contextRef="#ctx0" brushRef="#br1" timeOffset="10022.6539">14951 3967 473 0,'1'2'106'0,"7"2"3"0,1 3-60 16,3-1-34-16,6-2-7 0,6-2 0 15,10-2-1-15,4-2 0 0,14-2-2 16,8-3-1-16,10-2-2 0,6-2 0 15,9-2 1-15,15-3-1 0,11-4 0 16,7-2-1-16,23-3 1 0,10 1 0 0,18 0 0 16,9-2-2-16,-1 4 3 0,15 1-2 15,0 0 0-15,-12-1 0 0,10 0-1 16,-14 4-1-16,-6 2 1 0,-7-3-3 16,-9 4-2-16,-14 5 25 0,-11 2-138 15,-20 3-98-15,-16-2-276 0</inkml:trace>
  <inkml:trace contextRef="#ctx0" brushRef="#br1" timeOffset="10639.3977">19957 2546 473 0,'-5'-5'105'0,"-6"-1"3"15,-4 4-78-15,-12 2-11 0,-5 2-3 16,-7 1-1-16,-3 3-2 0,-1 4-1 16,-3 6-2-16,1 5-3 0,6 6 1 0,3 6-4 15,2 6 0-15,4 2-1 0,2 3-1 16,5-1-1-16,4-4 0 0,6-2 0 15,8-6-1-15,5-2-1 0,1-6 0 16,3-5 0-16,2-4 1 0,4-4 0 16,1-2 0-16,3-3 1 0,3-2 0 15,2-3 2-15,3-4-1 0,1-2-1 16,0-3 1-16,-1-5 0 0,-2-4 0 16,-2-6-1-16,-1-3 0 0,1-6 1 0,3 1-1 15,-1 0-1-15,0 4 1 0,3 4 0 16,-2 6-1-16,-1 7 0 0,-5 8-2 15,-6 4-1-15,-2 8 1 0,-9 5 0 16,-6 8 1-16,-2 5-1 0,-2 3 1 16,-1 3 2-16,-1 1 0 0,1-2 0 15,5-3 0-15,3-6-1 0,7-4 0 16,2-3-1-16,10-4 1 0,6-4-1 16,5-4-1-16,2-3 0 0,3-3-2 0,0-4-5 15,-1-3-5-15,-2-5-106 0,1-5-98 16,-2 0-252-16</inkml:trace>
  <inkml:trace contextRef="#ctx0" brushRef="#br1" timeOffset="10908.1114">20357 1999 414 0,'-28'5'97'0,"4"1"3"16,2 2-43-16,2 3-40 0,3 1 0 15,8 8-1-15,4 6 0 0,5 11-3 16,5 6-4-16,2 8-4 0,2 10-2 16,0 7-1-16,-1 2-1 0,-3 1 0 0,-2 0 1 15,-2 1 0-15,2-1 0 0,-3-5 0 16,0-5 1-16,0-8 0 0,0-7 0 16,-3-6 0-16,-1-10 1 0,-1-7-1 15,-3-6-1-15,-3-5-2 0,-1-3-7 16,0-6-11-16,-2-3-16 0,0-3-81 15,-1-5-89-15,1-4-215 0</inkml:trace>
  <inkml:trace contextRef="#ctx0" brushRef="#br1" timeOffset="11306.175">20004 2732 395 0,'1'-12'101'0,"4"0"3"0,6-1-37 15,2 0-40-15,8-1-8 0,2-5-4 16,5 1-5-16,8 0-4 0,9 0-2 15,4 5-2-15,0 0-1 0,-2 4 1 16,-4 6-2-16,-3 1 2 0,-9 3 0 16,-9 2-1-16,-12 7 1 0,-4 3 0 0,-7 8 0 15,-4 6 0-15,-1 4 1 0,-4 3 0 16,-3 4 0-16,0 1 0 0,0 0 0 16,2-3 0-16,4-1 1 0,4-5-2 15,4-3 0-15,7-4 0 0,1-5-1 16,5-6-1-16,2-2 0 0,3-6 0 15,3-1 0-15,2-3 0 0,0-2 0 0,2-3 1 16,-1-3 1-16,0-4 0 0,-4-3 1 16,-2-8 0-16,-1-6 1 0,-2-3 1 15,1-7-1-15,0-6 1 0,-1-4-1 16,1 1 0-16,-5 5 1 0,-4 7-1 16,-8 3-1-16,-11 7-1 0,-6 8 0 15,-7 9-2-15,-5 5 0 0,-8-1 0 16,-2 2-3-16,0 3 2 0,3 3-2 0,1 1-4 15,4 1-9-15,4 2-7 0,7 0-18 16,5 3-79-16,7-3-90 0,3-1-214 16</inkml:trace>
  <inkml:trace contextRef="#ctx0" brushRef="#br1" timeOffset="11904.3491">20959 2642 450 0,'-7'30'106'16,"-3"-2"1"-16,-2 5-76 0,-2 2-6 16,0 2-6-16,-1-4-6 0,3-1-7 15,2-2-2-15,3-3-2 0,2-5 0 16,5-3-1-16,5-6 0 0,-2-4 0 16,4-3 0-16,3-2 2 0,0-4 1 15,3-3 1-15,-1-2 1 0,2-3 1 16,-4-2 0-16,3-4 0 0,-3-3-2 0,1-5-2 15,0-1 0-15,1-1-2 0,3-3 0 16,0 1 0-16,5-1-1 0,2 1 0 16,1 3 1-16,0-1-1 0,-3 9 0 15,-1-1 1-15,0 7-2 0,-8 8-1 16,-3 6-1-16,-5 5 1 0,-4 11 1 16,-2-1-1-16,-4 8 1 0,-1 2 2 15,-3 0 0-15,1 2 1 0,0-2-1 0,0-6 0 16,3-1 0-16,4-6 0 0,-2-5 0 15,4-2-2-15,1-5 0 0,1-3 1 16,2-1 1-16,1-4-1 0,3-5 1 16,-1 0 0-16,3-5 1 0,0-3 0 15,5-5 0-15,1-3-1 0,4-2 0 16,3-1 0-16,5-1 0 0,4-1-1 0,3 1 0 16,1-1 1-16,1 3-1 0,-2 1 0 15,-1 4 0-15,-5 6 0 0,-2 4-1 16,-6 6-1-16,-3 6-2 0,-5 10 0 15,-5 7 1-15,-3 5-1 0,-8 3 1 16,-1 5 1-16,-2 4 2 0,1 0 0 16,1-1 1-16,2-1 0 0,4-4-1 15,5-4 0-15,4-4-1 0,5-4 1 0,1-4-1 16,3-5-1-16,0-4-1 0,0-3-1 16,1-4-6-16,0-1 0 0,-4-2-106 15,1-2-95-15,-1 4-243 0</inkml:trace>
  <inkml:trace contextRef="#ctx0" brushRef="#br1" timeOffset="12255.2806">19780 3267 501 0,'41'-3'108'0,"10"-1"3"16,9 1-90-16,11-4-6 0,14-4-2 15,7-1-1-15,8 1-3 0,12-4-1 16,13-1-3-16,3 3-1 0,0 2-1 0,-2 1 0 16,5 3-1-16,-10 1 1 0,-7 4-1 15,-18 1-1-15,-10-3 0 0,-11-1-2 16,-14 0-2-16,-19-1-2 0,-11-1-7 16,-8 0-5-16,-8 2 30 0,-12 3-130 15,-10 4-96-15,-9 8-254 0</inkml:trace>
  <inkml:trace contextRef="#ctx0" brushRef="#br1" timeOffset="12554.3345">19947 3564 497 0,'0'1'105'16,"7"3"2"-16,5-2-67 0,7-1-38 15,9-3 0-15,12-4 2 0,18-2 2 16,16-4 1-16,16-2 0 0,17-4-2 16,19 2-1-16,10 2 0 0,14-1-2 15,6 3 1-15,-1 5 0 0,-2-1 1 16,-4 2-3-16,-7 5-1 0,-7 1-4 0,-15 5-7 15,-13 0-103-15,-4 4-98 0,-13 3-250 16</inkml:trace>
  <inkml:trace contextRef="#ctx0" brushRef="#br1" timeOffset="30506.14">11843 13331 426 0,'-3'-6'112'0,"-3"-1"-1"0,2 1-14 15,1 1-78-15,3 3-6 0,3 0-8 16,-1 0-4-16,0 3 0 0,1-1-1 15,3 0 0-15,-1 2 0 0,5 0-1 16,3 3 0-16,6 0-1 0,8-1 0 0,7 2 0 16,10-3 0-16,10 3 0 0,6-2 0 15,11 0 0-15,7-1 1 0,3-3 1 16,2-3 0-16,3 2 0 0,-5-2 0 16,-3-2 0-16,-3-3 1 0,-4 1-1 15,-5 0 1-15,-4 0 0 0,-9-1 0 16,-5 2 0-16,-8-2 0 0,-8 3 1 15,-10-1-1-15,-10 4 2 0,-9 1-1 16,-9 0 1-16,-8 2 0 0,-10 0 0 16,-10 0-1-16,-11 0 1 0,-7-1-2 0,-10 2-1 15,-8-2 1-15,-5 3-1 0,-9-2-1 16,-3 1 0-16,-3 1 0 0,-8 3 0 16,1-1 1-16,-1 4-1 0,1-3 0 15,4 2 0-15,7 1 0 0,10 0 1 16,8 1 0-16,11-3-1 0,15 0 1 15,11-2 0-15,14 1-1 0,9-3 0 0,11-1 1 16,14-1-1-16,8-2 1 0,11-1 0 16,11-2-1-16,14-4 1 0,7-4 0 15,10-1 0-15,9-4 0 0,9 1-1 16,7-6 1-16,5-3 1 0,1 0-1 16,4 0 1-16,-1 2 1 0,-4 0 45 15,-7-1-159-15,-7 6-103 0,-16 5-293 16</inkml:trace>
  <inkml:trace contextRef="#ctx0" brushRef="#br1" timeOffset="63272.8097">18101 15083 383 0,'-9'-12'101'0,"5"2"2"0,1 1-37 15,1 4-34-15,2 2-8 0,-2 0-10 16,1 2-5-16,-2 2-4 0,0 3-1 15,0 1-2-15,-4 3 0 0,0 3 0 16,-1 1-1-16,1 2 1 0,2 0 0 16,2 1-1-16,0 0 1 0,3-3 1 15,6-1 1-15,2-2 1 0,4-4 0 16,3 0 1-16,5-2 0 0,5-4 0 0,3-1-1 16,5-2-1-16,4-1 0 0,3-1-2 15,3 1 0-15,3-2 0 0,2 3-1 16,2 0 0-16,2-2 0 0,5 1 0 15,4 2 0-15,3 2 0 0,2 2 0 16,7 2-1-16,3-2 1 0,8 2-1 16,3 1 1-16,4-5 0 0,4 3 0 15,4-4-1-15,3-2 1 0,3-2-1 0,2 0 1 16,3-2 0-16,4 3 0 0,5-6-1 16,4 3 1-16,2 0 0 0,2 0 0 15,2 0-1-15,4 0 0 0,-2 3 0 16,1 0 1-16,-2 1-1 0,1 2 0 15,-4 3 0-15,-6 0 0 0,-4-1 1 16,-4 0-1-16,-8 0 0 0,-6 0 0 0,-6-2 1 16,-5-4 0-16,-6 0 0 15,-5 0 0-15,-8-1 0 0,-8 1 0 0,-6-1 0 16,-12-1 0-16,-8 1 0 0,-11 3 0 16,-8 0-1-16,-8-1 1 0,-8 3-3 15,-11 2 73-15,-3 3-191 0,-8 2-113 16,-4-2-323-16</inkml:trace>
  <inkml:trace contextRef="#ctx0" brushRef="#br1" timeOffset="67702.0224">17908 16399 466 0,'-2'-11'106'16,"4"0"1"-16,18 1-76 0,14 6-10 15,13-3-10-15,13 6-5 0,11 3-2 16,12 0 0-16,8 3-2 0,10 0 0 0,2 3-1 16,7 5 3-16,7 0-1 0,9-2 0 15,5 1 0-15,6-1 0 0,6 0 0 16,6 1 1-16,5-1-2 0,4-2 0 15,2 0-1-15,2-3 0 0,2 0 0 16,-3-2 0-16,-4-1-2 0,-4 1 74 16,-8-4-186-16,-11-1-108 0,-12-4-309 0</inkml:trace>
  <inkml:trace contextRef="#ctx0" brushRef="#br1" timeOffset="176566.4659">22112 3132 586 0,'-11'-11'122'0,"0"10"-1"16,2 9-100-16,2 4-21 0,-1 7-2 15,0 4 1-15,-2 3-2 0,-1-1 1 0,0 0 0 16,0-4 0-16,3-1-1 0,1-1-1 16,5-3 0-16,6 0 0 0,4-1 0 15,8 3 0-15,6-3 1 0,8 0 2 16,12-3 1-16,9 0 2 0,13 0 1 16,7-1 1-16,8-4 0 0,4-2 0 15,11-3 0-15,7-1 0 0,-2-2-1 16,-1-6 0-16,4-6 0 0,5-5 1 0,1-7-1 15,-4-2 0-15,-9-6 1 0,2-15-1 16,-4-6 0-16,0-4 0 0,-5-4 0 16,-8-9 0-16,-5-8-1 0,1-13 1 15,-3 3 0-15,-3-2-1 0,-8-8 1 16,4-6-1-16,-3-4 0 0,-6 6-1 16,-5 2 1-16,-2-4 0 0,-12 3-1 15,-5-2 1-15,-14 3-1 0,-5 1 1 0,-8 0-1 16,-10-3 1-16,-10 3-2 0,-4-3 1 15,-9 4 0-15,-16-10-1 0,-7 8 0 16,-9-2-1-16,-4 9 1 0,-5-2-1 16,-7 1 0-16,-9 0 0 0,-1 15 0 15,-2 1 0-15,-7 7-1 0,-5 5 1 16,-15 9-1-16,-10 15-1 0,5 15 0 16,-4 10-1-16,-11 6 0 0,0 2 1 0,-1 9 1 15,-1 7 1-15,0-6 2 0,0-4 0 16,0 5 1-16,2 2 0 0,-1-1 0 15,4-1-2-15,6 4 0 0,-4 8 0 16,0 10 0-16,4 7-1 0,10 13 1 16,-1 10 0-16,-2 12 0 0,5 10 0 15,16 11 0-15,4 4 0 0,2 5 1 16,5 5-1-16,0 4 0 0,11 6 0 16,6-3 0-16,6 1-1 0,7 4 1 0,8-2-1 15,6 4-1-15,17 1 1 0,7-6-1 16,9 3 1-16,9 6-1 0,13-3 0 15,8 3 1-15,13-8 1 0,17 8-1 16,11 3 0-16,10-2 0 0,9-11 0 16,9 0 1-16,18 0-1 0,6-7 1 15,8-13 0-15,18-8 2 0,10-8 0 16,20-8 1-16,10-9 1 0,11-16 0 0,22-10-1 16,10-13 1-16,7-9 0 0,16-16-1 15,5-10 0-15,3-13 0 0,-4-7-1 16,-13-9-5-16,0-14 63 0,-18-2-188 15,-18-4-121-15,-24-8-334 0</inkml:trace>
  <inkml:trace contextRef="#ctx0" brushRef="#br1" timeOffset="184758.5418">4156 10497 287 0,'-3'-3'84'0,"1"-1"6"0,-1 1-29 15,0 1-11-15,-1 1-5 0,1 0-5 16,1 1-8-16,1 0-3 0,-2 0-5 0,3 0-3 15,0 0-4-15,0 1-5 0,-2-1-3 16,4 0-3-16,-2 0-2 0,1 0-1 16,-1 1-1-16,2 0-2 0,-2 2-1 15,0 1 0-15,0 2 0 0,-3 3 0 16,-1 2 1-16,0 3 0 0,-1 3 0 16,0-1 1-16,1-1-1 0,-3 3 0 15,3-1 1-15,-1-1-1 0,2-1-1 16,1 1 1-16,0 0 0 0,0-1 0 0,2 0 0 15,2-3-1-15,0-2 0 0,-1-3 0 16,1 0 0-16,0-5 0 0,-1 0 0 16,2-2 2-16,-2-2 0 0,4 0 1 15,-2-4-1-15,4 0 1 0,-2-1 1 16,3-2-2-16,1 3 0 0,0-2-1 0,1 1 0 16,-1 1 0-16,1 2 0 0,1 2 0 15,0 0-1-15,2 2 1 0,0 3 0 16,4 2-1-16,-3 1 1 0,1 1 0 15,1 2-1-15,-3 0 0 0,0 1 1 16,-3 2-1-16,0 1 0 0,-3 0 0 16,0 1 1-16,-1 0-1 0,-3 1 1 15,-1 1 0-15,0-2 0 0,-2 1 0 16,0-4 0-16,0 1 0 0,-2-1 0 0,1-2 0 16,0 0 0-16,1 0 1 0,-2-1-1 15,1-2 0-15,1 1 0 0,1-1 0 16,-1-2 0-16,0-2 0 0,0-1 0 15,0-2 0-15,0 1 0 0,2-2 0 16,-1-3 0-16,1-1 1 0,1-2-1 16,3-1 1-16,-1-1 0 0,3 3-1 15,-1-2 0-15,-1 0 0 0,2 4 1 0,-4 0-1 16,2 2 0-16,-3 0 0 0,0-1 0 16,2 2 0-16,-2 0-1 0,0 1 1 15,2-1-1-15,-1 1 1 0,1-1 0 16,1 0 0-16,0 1-1 0,1-1 1 15,2 0 0-15,-1 1 0 0,-1 1 0 16,1 0 0-16,0 0-1 0,-1 1 1 16,1 1-1-16,0 1 0 0,0 1 0 15,0 0 0-15,-1 2 1 0,-1 1-1 0,1 0 0 16,-2 2 1-16,0-3 0 0,0 2-1 16,2-2 1-16,0-1-2 0,1-3 1 15,1 0 0-15,4-3 0 0,0-1-1 16,-1-4 1-16,2 0 0 0,1-3 1 15,-2-1 0-15,1-2 1 0,-3 1 1 16,0-1-1-16,-1 1 1 0,-2 1 0 16,-1 2 0-16,-2 1 1 0,-2 1 0 0,0 2 0 15,-2 1 1-15,-1 1 1 0,-1 1 0 16,0 1 6-16,-1 0-128 0,2 3-104 16,-3 4-281-16</inkml:trace>
  <inkml:trace contextRef="#ctx0" brushRef="#br1" timeOffset="186658.5085">6074 11519 436 0,'-2'-4'112'0,"-2"1"5"0,0-2-58 16,2 3-18-16,-3 0-11 0,2 1-9 0,-2 0-8 16,1 1-5-16,0 0-7 0,0 2-2 15,-1-1 0-15,1 1-1 0,-1 0 1 16,2 2 0-16,0-3 0 0,2 2-1 16,-2 0 1-16,1 4-1 0,0 0 1 15,0 2-1-15,1 1 1 0,-2 2 1 16,0 0 0-16,0 2 1 0,1-2-1 15,0 0 1-15,0-1-1 0,-1 1 0 0,3 1 0 16,0-1 0-16,1 0-1 0,3 0 1 16,-2-1-2-16,2-1 1 0,2-2-1 15,0 0 0-15,2-2 0 0,2-1 1 16,0-1 0-16,0 2 2 0,1 1-1 16,0-1 2-16,-2 1-1 0,-1 1 1 15,-2 1-1-15,-2 0-1 0,-3 0 1 16,0 0 0-16,-3-1 0 0,-1 1 0 0,-2-1 1 15,-2-2 0-15,0 3 0 0,0-3 0 16,1-1 0-16,0-1 0 0,2-1-1 16,2-1 0-16,2 0-1 0,0-2 0 15,1-1 0-15,1-1 0 0,1-2-1 16,2 1 1-16,-2-1 0 0,1-1 2 16,2 0-2-16,-1-1 0 0,0 1 1 15,-2 1-1-15,0 0 0 0,1 1 0 16,-1 0 0-16,-1 0-1 0,1 3 0 0,2 0 1 15,0-1-1-15,0 0 0 0,1 0 1 16,1 1 0-16,-1 0 0 0,1-1 0 16,1 0 0-16,-1 2 0 0,1-1 0 15,0 0 1-15,-1 1-1 0,0 2-1 16,-3 1 0-16,1 0 1 0,-3 4 0 16,-1 1-1-16,-1 2 1 0,-3 1 0 0,3 0 1 15,-3 1 0-15,2 2-1 0,0-2 1 16,1 0-1-16,0-1 0 0,2 3 0 15,1-3-2-15,1-1 0 0,2-3 0 16,-1 0 0-16,2-2 0 0,0-1 0 16,2-4 1-16,-1 0-1 0,3-1 2 15,-3 1 0-15,0-1-1 0,1-1 1 16,0-1 0-16,-2-1 0 0,1 0 1 16,0-4-1-16,0-1 1 0,2-3 1 0,0-3-1 15,-1-1 1-15,2 1 0 0,-2-1 0 16,-1 2 1-16,-1 2-1 0,-3 3-120 15,1 6-103-15,-3 9-276 0</inkml:trace>
  <inkml:trace contextRef="#ctx0" brushRef="#br1" timeOffset="188539.1034">6182 7303 373 0,'-2'4'92'0,"1"-2"7"16,0-2-53-16,1 1-13 0,1 1-3 15,-2-5-2-15,3 1-3 0,-1 1-4 16,-1 0-5-16,0 0 0 0,0 0-1 16,-1-1 1-16,-2 2-2 0,-3-2 0 15,1 1-1-15,-3-3-2 0,2 2-3 0,-2-5-3 16,0 2-1-16,3-3-3 0,-2-3-1 16,3 0-2-16,-1 0-2 0,2-2-1 15,2 2-1-15,2 1 1 0,1-2 1 16,2 0 1-16,1 0 1 0,3 1 1 15,-1 0 0-15,2-2 1 0,-1 0-1 16,2 4 1-16,-4 1 0 0,3 4-2 16,-1 2 0-16,-4 3-1 0,2 3-1 15,-1 3 1-15,1-1-1 0,-1 3 1 16,2 1 1-16,-2 0 1 0,3-2 2 0,-4 2 1 16,2-4-1-16,-1 0 0 0,0-2 0 15,-1-4-1-15,1-3 0 0,-1-3 0 16,2-1 0-16,-2-3 1 0,-1-5 0 15,-2 1 2-15,-1-2 0 0,-1 1 0 16,-1-1 0-16,-2 0 0 0,0-1 0 16,0 3-2-16,-1 1 1 0,2 2-1 0,0 1 0 15,0 3 0-15,1 1-1 0,0 1 0 16,2 2 1-16,-1-1-1 0,1-1 0 16,0 2 1-16,-1 1 0 0,1 0 0 15,0 0 0-15,-2 0 0 0,2 2 0 16,-1 2-1-16,-1-1 0 0,1-1-1 15,0 1-1-15,1 1 0 0,-2-1-1 16,2 3 1-16,-1 0 1 0,1 0 0 16,0 2 1-16,1 0 0 0,0 0 1 0,1 1 0 15,1-2 0-15,0 0 0 0,0 0-1 16,0 0-1-16,2-2 0 0,-2 1-1 16,1-3 0-16,2-1-1 0,-1-1 0 15,0-3 1-15,0-1 0 0,0 0 1 16,-1 0 2-16,-1-1 0 0,1 0 0 15,-2 0 1-15,0 1-1 0,-1-1 1 0,0-1 0 16,0 0 0-16,0 0-1 0,-1-1 0 16,3 0-1-16,-2-1 1 0,3 2-2 15,0-1 1-15,1 3-1 0,-1-1 0 16,1 2 0-16,0 0 0 0,-1 2 1 16,1 1-1-16,-1 0 0 0,1 0 1 15,0 1-1-15,-1 1 1 0,3-1-1 16,0 0 1-16,1 0 0 0,2 0-1 15,2-1 1-15,0 0 0 0,4-5-1 0,-2 2 1 16,2-3 0-16,0 1 0 0,0-1 0 16,2 2 0-16,-2-1-1 0,-1 5-1 15,0 0 0-15,-2 6-1 0,-3 1 1 16,0 3-1-16,-5 3 1 0,-2 0 2 16,-2 0 1-16,-1 1 1 0,0-4 2 15,0-1-2-15,4-4 1 0,3-4-121 0,9-5-103 16,7-16-277-16</inkml:trace>
  <inkml:trace contextRef="#ctx0" brushRef="#br1" timeOffset="208669.2716">3553 9632 304 0,'0'0'93'0,"1"-2"4"16,-1 1-28-16,1-3-11 0,0 2-4 16,0-1-17-16,2 1-5 0,-1-2-6 0,-1 2-6 15,0-1-6-15,1 2-5 0,-1 0-5 16,3 0-6-16,-2-1-3 0,0 1-2 16,2 1 0-16,0 0 0 0,-1 1 1 15,1-1 0-15,2 0 1 0,-4 2 1 16,1-1 0-16,1 0 0 0,-3-1 0 15,1 0-1-15,-1 1 1 0,1-1 1 16,-1 1 0-16,0-1 0 0,0 0 0 0,2 1 2 16,0 0-1-16,-2-1 2 0,1 1-1 15,0-1 0-15,-1 1 1 0,1 0-1 16,-1-1 1-16,-1 1-1 0,2-1 1 16,-2 0 0-16,1 2 0 0,-1-2-1 15,1 0 1-15,-1 0 0 0,0 0 0 16,0 0 0-16,0 0 0 0,0 0 0 15,1-2-1-15,-1 4 1 0,1-2-1 0,0 0 0 16,0 0 0-16,2-2 0 0,-1 2 0 16,1 2 0-16,1-4-1 0,-1 4 1 15,2 0 0-15,0-1 0 0,0 2 0 16,-1 0 0-16,1 1 1 0,-1-1-1 16,2 1 1-16,-2 0 0 0,1 0-1 15,1-1 1-15,-2 1 0 0,2-2 0 16,-1 0 0-16,1 0-1 0,-2-1 1 15,2-1 0-15,-2 1 0 0,-1-1 0 0,0 1 0 16,0-2 1-16,-3 1-1 0,1 0 2 16,-2-1-1-16,1 0 1 0,-6-1-1 15,1 0 1-15,-3-1-1 0,-1-1 1 16,-2 2-1-16,-1-2 0 0,0-1-1 16,0 1 1-16,0 0 0 0,0-3 0 15,0 0 0-15,1 0-1 0,1-3 1 16,3-1 0-16,-2 0-1 0,3-1 0 0,2 0 0 15,0 0 0-15,3 2 0 0,-2-1 0 16,2 2 0-16,0 0 0 0,0 2 0 16,1-1 0-16,-2 3 0 0,1-1 0 15,-2 3-1-15,-1 2 0 0,1-1 0 16,0 2-1-16,0 0 0 0,1 1 1 16,1 0-1-16,0 1 0 0,1 1 0 15,0 1 1-15,1-1-1 0,0 1 0 0,3 1 0 16,-1-1 1-16,-1-1-1 0,2-1 1 15,1 3 1-15,-2-3-1 0,0 0 1 16,1 0 0-16,-1 1 0 0,1-1 0 16,0 1 0-16,-1 0 0 0,0 1 0 15,0-1 0-15,2 1 0 0,0 2 0 16,2-2 0-16,-1 3-1 0,2-2 1 16,0 1-1-16,-1 0 1 0,0 1-1 0,0-2 0 15,-3 2 1-15,1-3-1 0,-1 1 1 16,0-1 0-16,-1-2 0 0,0 0 0 15,1 1 0-15,-2-2 0 0,0 0 1 16,-1-1-1-16,-1 1 1 0,0 0 0 16,0-1 1-16,-2-1 0 0,-2 0 1 15,0 1 0-15,-2-1-1 0,-2 0 0 16,0 0 0-16,-3 1-1 0,1-2 0 16,-3 0 0-16,3-2-1 0,-1-1 1 0,1 0 0 15,1-3-1-15,3 1 1 0,-1-2-1 16,1 0 1-16,-1 0-1 0,3 2 0 15,-2 0 0-15,1 2 0 0,-1-1 1 16,0 2-2-16,0 0 1 0,1 2 0 16,-1 1-1-16,1-1 1 0,0 2-1 15,2 0 1-15,1 0-1 0,-2 0 1 0,3 0 0 16,0 0-1-16,1 0 0 0,0 0-1 16,0 0 1-16,0 1-1 0,0-1-1 15,1 0 2-15,-1 1-1 0,1 0 1 16,-1-1 0-16,4 1 0 0,-4 0 1 15,0 1 0-15,0-2 0 0,1 1-1 16,-1-1 1-16,1 1-1 0,0 1 0 16,1 0 0-16,0 0-1 0,4 3 0 15,1-2-1-15,0 0-1 0,4 3 0 0,1-2-1 16,4 1 1-16,1 0-1 0,-1 1 1 16,2-1 1-16,0 3 0 0,-1-3 1 15,-1 2 1-15,0 1 0 0,-3 0 0 16,0-1 1-16,-1-2 0 0,-3 0 0 15,-1 1 1-15,-2-3 0 0,-3 1 0 16,0-3 1-16,-3 2-1 0,0-1 2 0,0-1 0 16,0-1 1-16,0 1 0 0,-1-2 1 15,-1 1 0-15,1-2 1 0,-1 1-1 16,0-1 0-16,0-1 1 0,-3 0 1 16,1 1 1-16,0 0 2 0,0-1 3 15,0 1-1-15,2-1-4 0,-3 1 58 16,2-1-173-16,-2 2-105 0,0-1-303 15</inkml:trace>
  <inkml:trace contextRef="#ctx0" brushRef="#br1" timeOffset="209503.2702">3804 9409 397 0,'-1'2'98'0,"-2"-1"4"16,-3 2-37-16,0 0-38 0,-1 2-6 0,0-1-3 15,-1 1-2-15,-3 2-2 0,3 1-4 16,-1 0-3-16,-2 3-3 0,0-1-2 16,0 3-2-16,0-1 0 0,2 0-1 15,0 1 1-15,0-4 0 0,1 1 0 16,0 1 0-16,-1-1 0 0,-1-2 0 16,0 2 1-16,1-3-1 0,-2 2 0 15,0-2 1-15,2-1-1 0,0 0 0 0,-4-1 0 16,3 0 1-16,-3-1-1 0,5 0 0 15,0 0 1-15,1-1-1 0,3 0 0 16,2-1 0-16,0 1-1 0,1-2-1 16,0 0 1-16,1 0-1 0,0 0-1 15,0-1 1-15,0 0 0 0,0 0 0 16,0 0 0-16,0 0 1 0,1-1-1 16,0-1 1-16,0-1 0 0,0 2-1 15,1-2 1-15,1 1-1 0,0-1 1 0,2-1-1 16,2 1 1-16,-1 0-1 0,3-2 1 15,2 1 0-15,1-3 0 0,2 1 1 16,2-3 0-16,-1-1 0 0,0-1 0 16,1 0 0-16,-3-2 0 0,0 2 0 15,-2 0 0-15,-2 4-1 0,0-1 1 16,-4 2 0-16,1 2 0 0,-2 1 0 0,-2 1 0 16,-2 0-1-16,-1 4-1 0,-1-1 0 15,-1 0 0-15,-2 2 0 0,-3 0-1 16,1 3 1-16,-1-1 1 0,-1 3 0 15,0-3 1-15,-1 4 0 0,0 1 0 16,-1 1 0-16,1-1 0 0,-1 1 1 16,-1-1-1-16,1 1 0 0,0-2 0 15,0 0 0-15,-1 0 0 0,1 1 0 16,1 0 0-16,0 2 0 0,2-1 0 16,-1 1 0-16,3-1 0 0,3-1-1 0,0-2 0 15,1-1-1-15,1-4 0 0,1-2 0 16,0 0-2-16,0-3 0 0,1 1 0 15,1-2-1-15,1-2 1 0,0 0 1 16,4-2 0-16,1-1 2 0,-1-2 1 16,2 0 1-16,1 0 1 0,0 0 1 15,-1 3 2-15,-2 2 2 0,0 2 3 0,-2 4 0 16,-3 1-110-16,-5 5-92 0,-1 3-250 16</inkml:trace>
  <inkml:trace contextRef="#ctx0" brushRef="#br1" timeOffset="261371.0271">7929 8105 410 0,'-8'7'99'15,"-6"3"4"-15,-5 1-51 0,-8 2-29 0,-2 3-4 16,-7 4-4-16,-8 2-3 0,-6 5-3 16,-6 2-3-16,-4 4-3 0,-9 1 1 15,-9 2-1-15,-10-2 0 0,-4 6 0 16,-10-2 0-16,-8-2 0 0,-11-1 0 16,0 2 0-16,-7 2 0 0,1-3 0 15,-3-5-1-15,5-1 0 0,9-1 0 16,8-2-1-16,8-3-1 0,13-2 1 15,13-3-2-15,9 0 1 0,8-3 0 0,7-2 0 16,8-1 0-16,7 0 1 0,4-2 0 16,8-1 0-16,7-2-1 0,6-3-1 15,4 0-5-15,2-4-6 0,3-1-4 16,2-2-68-16,5-4-29 0,-3 0-81 16,3-1-172-16</inkml:trace>
  <inkml:trace contextRef="#ctx0" brushRef="#br1" timeOffset="261719.9563">5828 8409 457 0,'3'5'92'15,"-3"1"5"-15,-3 4-87 0,-3 6-2 16,-8 5 1-16,-5 4 2 0,-4 5 3 0,-8 7-1 15,-5 8-2-15,-4 3-2 0,0 2-1 16,-1 0-1-16,1-2-2 0,0-5-1 16,2-6 0-16,3-6-2 0,2-4 1 15,1-6 0-15,2-2-1 0,5-4 0 16,2 0-1-16,4-2-1 0,7-1 0 16,6-3 0-16,6 0 0 0,7 3 1 0,9-1 0 15,7 0 0-15,8 0 1 0,8-2 0 16,13-4 1-16,9 1-1 0,5-2 0 15,7 1-1-15,1 1 0 0,-2 3 1 16,-1 2 1-16,-11 4 1 0,-12 4-4 16,-10 1-113-16,-16 9-97 0,-11 1-264 15</inkml:trace>
  <inkml:trace contextRef="#ctx0" brushRef="#br1" timeOffset="282168.375">16282 11243 388 0,'-2'-2'101'16,"1"2"4"-16,-3 2-39 0,-3-1-19 16,-1 3-18-16,-1-1-7 0,1-1-4 15,2 1-4-15,0-1-4 0,1-2-6 16,13 0-3-16,-1-3-4 0,3-1 0 16,3-1 0-16,3-4 1 0,4-3 1 15,2-1 0-15,-4-4 1 0,4 1-1 0,1 0 1 16,-2 2 0-16,-1 2 0 0,-1 3-1 15,-4 3 1-15,-1 1 0 0,-6 4-1 16,-1 0 0-16,-5 4 0 0,-3 2 0 16,-6 1 0-16,-2 2 0 0,-5 3 0 15,-2 2 1-15,-5 1 0 0,-1 2 1 16,-2-1 0-16,0-2-1 0,2 1 0 16,-2-3 1-16,3-2-1 0,5-2 0 15,0-4 0-15,9-1-2 0,2-2 0 0,8-2-1 16,5-3 0-16,9-4 1 0,0-2-1 15,4-3 1-15,7-5 2 0,-2-1 1 16,2 1 0-16,2 0 0 0,-3 2 0 16,-3 3-1-16,-2 2 1 0,-4 6-2 15,-11 3-1-15,-4 5 1 0,-9 4-1 16,-11 5 1-16,-6 5 1 0,-7 6-1 16,-6 4 2-16,-6 0 0 0,1-1 1 0,1-2 0 15,7-2 5-15,7-7 106 0,7-5-223 16,10-4-112-16,12-5-338 0</inkml:trace>
  <inkml:trace contextRef="#ctx0" brushRef="#br1" timeOffset="283216.3698">19910 11104 478 0,'-3'0'111'0,"0"1"4"0,-3 0-73 16,1 2-20-16,0 0-5 0,1 0-4 16,-2 0-5-16,2 2-6 0,0-2-5 15,0 0-3-15,2 1-2 0,2-2-1 16,0 0-1-16,2-1-1 0,2 0 0 16,0-1 3-16,3-2 2 0,0-1 1 15,3-2 3-15,4-1 2 0,3-2 1 16,6-2 2-16,-2-2 0 0,4 1-1 0,-1-1-1 15,1 0 0-15,-4 2 0 0,-5 2-1 16,-4 2 0-16,-3 3-2 0,-3 3 1 16,-6 3 1-16,-7 5 0 0,-2 2 0 15,-4 1 1-15,-4 1 0 0,-3 1 1 16,-4 1-1-16,-1-2 1 0,2-2-1 16,2 0-1-16,2-3 1 0,4 0-1 15,6-2 0-15,4 0-1 0,2-2-3 0,3-2-1 16,3-2-1-16,1-1 0 0,4-1 1 15,6-2 1-15,2 1 3 0,3 1 3 16,1 3 3-16,0 1 10 0,-2 2-116 16,-9 8-92-16,-6 2-250 0</inkml:trace>
</inkml:ink>
</file>

<file path=ppt/ink/ink10.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2T13:35:27.497"/>
    </inkml:context>
    <inkml:brush xml:id="br0">
      <inkml:brushProperty name="width" value="0.05292" units="cm"/>
      <inkml:brushProperty name="height" value="0.05292" units="cm"/>
      <inkml:brushProperty name="color" value="#7030A0"/>
    </inkml:brush>
  </inkml:definitions>
  <inkml:trace contextRef="#ctx0" brushRef="#br0">8348 13728 381 0,'25'-33'102'0,"-2"1"3"0,-10 4-37 16,-2 0-28-16,-8 11-10 0,0 3-5 16,-3 2-4-16,-1 3-4 0,-1 3-3 15,1 0-3-15,-2 3-2 0,1 0-1 16,1 1-4-16,1 1-2 0,0 1-1 16,1 1 0-16,2 0-1 0,0 0 1 0,3 0 0 15,1 2 0-15,0-3 1 0,4 0 0 16,3-1-1-16,0-1-1 0,2 0 0 15,4 1 0-15,4-1-1 0,5 1 0 16,3 3 0-16,8 0 0 0,9 3 0 16,9 0 0-16,8 1 1 0,11-2-1 15,9-1 0-15,14-1 1 0,9 1 0 0,11-2 0 16,7-2 1-16,11 0-1 0,7-1 1 16,7 2 0-16,-1-1-1 0,3-1 1 15,3 1 0-15,-5 0-1 0,1 2 1 16,-7 0 0-16,-4 4 0 0,-11 0 0 15,-7 4 0-15,-12 3 0 0,-16 2 0 16,-14 1 1-16,-15 4-4 0,-15-1-119 16,-16-2-105-16,-15-5-278 0</inkml:trace>
  <inkml:trace contextRef="#ctx0" brushRef="#br0" timeOffset="1914.854">5105 16302 422 0,'-6'-12'112'0,"3"1"3"15,-1 2-30-15,4-1-49 0,4 3-14 16,3 1-6-16,4 1-4 0,5 0-4 16,3 0-2-16,8 0-3 0,6-1 0 15,8 1-2-15,6-2 0 0,7 1 0 0,5-1-1 16,8 4 1-16,8 0-1 0,8 0 0 15,6 1 1-15,8 2-1 0,8 4 1 16,8 1-1-16,4-1 1 0,1 3 0 16,3 1 0-16,5 5 0 0,0-2-1 15,0 2 1-15,-1 0 0 0,1 7-1 16,0-3 1-16,-3 3-1 0,-5 1-3 0,-4 7-4 16,-5 2-115-16,-9 3-103 0,-8-10-271 15</inkml:trace>
  <inkml:trace contextRef="#ctx0" brushRef="#br0" timeOffset="22528.5121">11489 11577 581 0,'-16'33'114'0,"5"-12"-1"16,14-4-116-16,11 4-2 0,9 1-1 16,10 4 2-16,9 0 1 0,6-1 1 15,4 1 1-15,5 2 0 0,4 2 0 16,3 1 1-16,1 5-1 0,3 0 0 15,1 6 1-15,0 5 0 0,1 5 1 0,1 0-1 16,-1 2 0-16,0 2-1 0,2 1-1 16,1 2 0-16,5-2-1 0,3 0 1 15,8 1 0-15,5-3 1 0,9-4 1 16,3-2 0-16,8-9 2 0,6-9-1 16,2-8 1-16,1-8 0 0,5-9 0 15,1-4-1-15,9-9 1 0,-4-7 0 16,0-10 0-16,3-12-1 0,-2-13 1 15,-11-3 0-15,1-12 0 0,-8-5-1 0,2-4 1 16,-4-7 0-16,-11-1-1 0,-4-6 1 16,-2-2-1-16,-11 2 0 0,-6-13 1 15,-9-3-1-15,-9-1 1 0,-2-3 0 16,-2-4-1-16,-2-5 1 0,-5-5 0 16,-7 7 0-16,-7-6-2 0,-7-3 3 15,-5-1 0-15,-11 5 0 0,-9-5 0 0,-12 6 0 16,-11-3-1-16,-10 11 2 0,-11 7-4 15,-14 0 0-15,-14 2 0 0,-8 10-1 16,-11 5 0-16,-11 6 0 0,-8 4 0 16,-17 6 1-16,-1 12 0 0,-7 3 0 15,-12 4 1-15,-1 7-1 0,-5 5 1 16,-4 2-1-16,8 4 0 0,-11 6 0 16,7 5 0-16,-2 4 0 0,1 6 0 15,-1 6-1-15,-1 6 1 0,0 10-1 0,-1 3 0 16,-3 8 0-16,5 9 0 0,1 9 0 15,-1 5 0-15,5 6-1 0,4 8 1 16,4 11-1-16,6 8 1 0,4 4 0 16,8 4-1-16,7 12 1 0,7 6 0 15,7 3-1-15,10 4 1 0,5 4-1 16,7 8 0-16,9 6 0 0,6-1-1 16,11 4 0-16,10-1 0 0,11-1-1 0,8 3-2 15,12-6-1-15,11-2 1 0,15 0 0 16,14-6 1-16,15-7 1 0,17-3 1 15,20-9 2-15,22-7 3 0,25-8 2 16,29-12 1-16,26-7 2 0,30-13 87 16,29-11-202-16,28-12-110 0,15-22-324 15</inkml:trace>
  <inkml:trace contextRef="#ctx0" brushRef="#br0" timeOffset="27374.0777">3247 8831 356 0,'-5'-3'93'15,"-3"-1"5"-15,3 1-35 0,-2 1-26 16,3 0-8-16,-1 1-6 0,2 1-4 16,0 0-5-16,2 0-5 0,1 1-5 15,0 0-3-15,0 3-2 0,1 1-1 0,1 1-2 16,1 0 1-16,0 2 0 0,0 1 0 15,0 1 1-15,0-1 0 0,0 0 0 16,0-1 1-16,0 0 0 0,-2 1 1 16,0-2-1-16,0 0 1 0,-2 0-1 15,-1 0 0-15,0 0 0 0,-2 3 0 16,-1 1 0-16,-1 0 0 0,2 2 0 16,0 0 1-16,0 0-1 0,1-1 1 15,2-2-1-15,0-1 1 0,2-4-1 16,0 0 0-16,1-2 1 0,1-1-1 0,-2-1-1 15,1 0 1-15,0-2 0 0,-1 1 0 16,2 0 1-16,-2-3 0 0,4-2 1 16,1 0 1-16,0-3 0 0,4 0 0 15,2-6-1-15,2 0 0 0,3 1-1 16,0 1 0-16,2 0 0 0,0 1-1 16,-1 2 0-16,1 4 1 0,-5 0-1 0,0 3 1 15,-1 0-1-15,-1 2 0 0,-2 2-1 16,-1 3 0-16,-2 3-1 0,-2 5 0 15,0 2-1-15,-2 3 0 0,-3 1-1 16,1 2 0-16,0 2 1 0,-1-5-1 16,0 0 1-16,0-3-2 0,0-1 1 15,1 0 0-15,-1-5 0 0,0-1 1 16,0-1 0-16,-1-2 2 0,1-3 1 16,0 1 2-16,0-2 2 0,0-1 2 0,0 0 0 15,0 0 0-15,0 0 1 0,0 0-1 16,-1 0 0-16,1 0-1 0,0-1-2 15,-1 1 1-15,1-3 0 0,0 1-1 16,0 0 0-16,-2 0-1 0,2-3 1 16,2 0-1-16,-2-1 0 0,2-1 1 15,1-1-1-15,3-1 0 0,-3 1 1 16,3-1-1-16,-1 0 1 0,0 0-1 0,1 3-1 16,-1 0 1-16,2 2-1 0,-1 3 1 15,1 0-1-15,-1 2 0 0,0 2 0 16,1 3 0-16,-3 0 1 0,2 2-1 15,-1 1 0-15,1-2 0 0,-1 3 0 16,2-1 0-16,0 1 0 0,2 0 0 16,0 1-1-16,2 0 1 0,-1 1 0 15,1 0-1-15,0-1 0 0,0 0-1 16,-1-2 0-16,1 0-2 0,0-2 1 0,1-1-1 16,1-1 0-16,-1-3 0 0,2-1 2 15,-1-3 0-15,1 1 2 0,0-5-1 16,0-1 2-16,1-6 0 0,-1-2 2 15,1-3 1-15,-1-2 2 0,1-5 3 16,-1 0 3-16,-1 2 0 0,-2 0-7 16,-2 3-104-16,2-1-90 0,-2 4-249 0</inkml:trace>
</inkml:ink>
</file>

<file path=ppt/ink/ink11.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2T13:36:53.067"/>
    </inkml:context>
    <inkml:brush xml:id="br0">
      <inkml:brushProperty name="width" value="0.05292" units="cm"/>
      <inkml:brushProperty name="height" value="0.05292" units="cm"/>
      <inkml:brushProperty name="color" value="#7030A0"/>
    </inkml:brush>
    <inkml:brush xml:id="br1">
      <inkml:brushProperty name="width" value="0.05292" units="cm"/>
      <inkml:brushProperty name="height" value="0.05292" units="cm"/>
      <inkml:brushProperty name="color" value="#FF0000"/>
    </inkml:brush>
  </inkml:definitions>
  <inkml:trace contextRef="#ctx0" brushRef="#br0">14646 7968 501 0,'-13'-6'104'0,"11"4"1"0,1-2-90 0,-1 3-9 16,4-1-3-16,-2 1 0 0,1-1 1 15,0 2 1-15,0 0 1 0,-1-1 0 16,1 1 1-16,0-1 0 0,0 2-1 15,-1 0-2-15,1-1 0 0,1 1-2 16,2 1 0-16,7 2-1 0,9-2 0 16,6 0 1-16,7 1 0 0,7 2 0 15,9 0 0-15,0-1 1 0,10-2-1 0,6 0 1 16,8 0 0-16,9 4-1 0,1-5 1 16,9-5 0-16,10 2 0 0,7 2-1 15,1 1 1-15,2-5-1 0,10-2 1 16,8 1-1-16,7 2 0 0,6 1 0 15,-4-1 0-15,3 1 0 0,3 2-1 16,-6 0 1-16,-4 2 0 0,-5 7-1 0,-7-1 1 16,-8-3-1-16,-7 2 0 0,-8 4 0 15,-14 0 0-15,-11-1-1 0,-14-4 1 16,-10 4-1-16,-11 0 1 0,-10 0-1 16,-7-1 1-16,-7-4 0 0,-4 2-2 15,-4-2-1-15,-5-1-5 0,-3 3 93 16,-5-3-209-16,-7 0-115 0,-7-3-335 15</inkml:trace>
  <inkml:trace contextRef="#ctx0" brushRef="#br0" timeOffset="3512.825">15371 3788 450 0,'-7'-5'89'0,"-3"-3"-3"0,-1 2-84 0,-4 2-8 15,-1 1 0-15,2-1 0 0,0 0 1 16,-2 1 3-16,3 0 2 0,2 2 2 16,7 0 0-16,0 1 3 0,-1 3 3 15,1 1 2-15,-1 2 1 0,1 2 2 16,1 2 0-16,-5 1 0 0,2 2 1 15,-1 0-1-15,0 0-1 0,2-1 1 16,1-1 0-16,0 0 0 0,2-4-2 0,3 0-2 16,0-2-2-16,4 1-1 0,-1-2-3 15,0 1 0-15,2-1-2 0,-1 1 0 16,1 2 1-16,0 0-1 0,0 0 0 16,0 2 0-16,2 2-1 0,4 2 1 15,4 0-1-15,0 2 0 0,3-1 0 16,-3 3 0-16,3 4 0 0,-1 2-1 15,0 2 0-15,0 5 1 0,3 2-1 0,1 2-1 16,6-2 1-16,2 0 1 0,1-1 0 16,3 0 0-16,2-4 0 0,8-1 1 15,3 1 1-15,4 0-1 0,2 0-1 16,3 1 1-16,2-1 0 0,-1 0-1 16,1 3 1-16,3 3 0 0,6 1 0 15,4-1 0-15,5 1 1 0,3 1 0 16,6 1-1-16,6-3 1 0,-3-3-1 15,1 1 0-15,3-2 1 0,4-4-1 0,7-1 0 16,3-1 0-16,1-3 0 0,1-3 0 16,9-4 0-16,3 3 0 0,0 2 0 15,1-2 0-15,3-4 0 0,5 4 0 16,2 3 0-16,-6 2-1 0,6-3 1 16,1-2 0-16,-3 3-1 0,-3-1 1 15,6-3-1-15,-1-2 1 0,2 0 0 0,-3-2 0 16,7-1-1-16,0-1 1 0,1 4 0 15,-2-2 0-15,4 0 0 0,2 2 0 16,3-3 0-16,0 2 0 0,4 0 0 16,-1-4 0-16,4-1-1 0,-3 1 1 15,-2-6 0-15,-1 3 0 0,-1-2-1 16,-3-1 1-16,-1-2-1 0,-2 0 1 16,-1 0 0-16,0 1-1 0,-6-1 0 15,2-3 1-15,1-2-1 0,-5 2 1 16,-1-3 0-16,5-4-1 0,-1-4 1 0,-1-1 0 15,-6 1 0-15,9-3 0 0,-5-5 0 16,-3-3 1-16,-5-8-1 0,2-5 0 16,0 0 0-16,-1-4 1 0,-10-1-1 15,2-4 0-15,5-5 0 0,-11 2 0 16,-9-1 0-16,-4-7 1 0,-1-5 0 16,-6 0 1-16,0 1 0 0,-11-1 0 0,0-1 0 15,-3-1 1-15,-5 2-1 0,-5-5-1 16,-6-3 0-16,-4 2 0 0,-5-1-1 15,2-2 0-15,-3-4 0 0,-4-2 0 16,-9 4-1-16,-3-3 0 0,-9-1 0 16,-4-1 0-16,-11 5 0 0,-7 1-1 15,-7-4 0-15,-6 6 0 0,-5 1 0 16,-9 0 0-16,-11 0 0 0,-5-2 1 16,-3 2-1-16,-4 2 1 0,-1-2 1 0,-6 0-1 15,5 3-1-15,0 1 1 0,-10 1 0 16,-6 4-1-16,-4 1 0 0,-3 1 0 15,-4-3 0-15,-6 6-1 0,-10 8 1 16,0 3-1-16,-2 1 0 0,-2 7 1 16,-10 1 0-16,-8 8 0 0,-5 1 0 15,6-2 1-15,-7 0 0 0,-5-2 1 16,-1 5-1-16,4 3 0 0,-3 0 1 0,-1-1 0 16,-8 1-1-16,6 0 0 0,-6 3 0 15,1 1 0-15,-4 3 0 0,1 2 0 16,-3-1 0-16,0 6 0 0,-6 3-1 15,-2 3 1-15,-3 0 0 0,1 3 0 16,-11 0-1-16,2 2 1 0,-2 2 0 16,-11-1 0-16,6 6 0 0,-3 2-1 15,-9 0 0-15,5 5 1 0,-1 1-1 0,-5 0 1 16,8 3 0-16,-5 0 0 0,-1-2 0 16,7 1 0-16,5 0 0 0,-4-3 0 15,10 2 0-15,2 0 0 0,0-3 0 16,2 4 0-16,0 2 0 0,1-1 0 15,1 3 0-15,-6 2 0 0,-4-1 0 16,-4 7 0-16,3-2 0 0,0 0 0 0,-3 6 0 16,5 7 0-16,1-4-1 0,0 2 1 15,13 0 0-15,8 1 0 0,0 2 0 16,10-6 0-16,5-3-1 0,11 1 1 16,13 3 0-16,3-1 0 0,0 1 0 15,5 5-1-15,4 2 1 0,8 3-1 16,3 6 0-16,3 3 1 0,3 0-1 15,5-4 0-15,-4 4 0 0,12 7 0 16,-3-2 0-16,1 1-1 0,5 0 0 0,7 4 0 16,10 2-1-16,13-3-1 0,7-2-1 15,14 0-1-15,22-2 0 0,12-2 0 16,24-2 1-16,16-2 0 0,17-5 3 16,24-5 0-16,19-5 2 0,8-7 1 15,13-4 1-15,8 2 1 0,3-1 1 16,4 2-5-16,1 2 12 0,-11-1-129 15,0 3-103-15,-16-2-281 0</inkml:trace>
  <inkml:trace contextRef="#ctx0" brushRef="#br1" timeOffset="8974.2183">12220 5997 459 0,'-6'-5'105'0,"0"3"0"0,5 0-69 15,1 1-19-15,0 2-9 0,0 1-2 16,0 2-3-16,0-2 1 0,0 1-1 16,-2 0 1-16,2 3 0 0,3-1 1 15,0 4-1-15,1 0-1 0,5 3 1 0,2 1 0 16,2 1 0-16,4 1 0 0,1 1 0 15,6-3 0-15,5 2 0 0,1 0 0 16,7 0-1-16,4-2 0 0,6-1 0 16,5 0-1-16,6-1 0 0,1 2 0 15,5-1-2-15,1 3 0 0,5 1 0 16,4 1-1-16,6-1 1 0,3-1 0 16,4-2 1-16,2-2 0 0,9-4 0 0,5-4 0 15,-1-5 0-15,-2-7 0 0,0-3 0 16,5-5 0-16,4-5 0 0,-3-4 0 15,-10-6 0-15,4-3 1 0,2-4 0 16,3 2 1-16,-6-1-2 0,-5 1 1 16,-11-2 0-16,-2-1 0 0,-8-2-1 15,-9 0 1-15,-9-4 0 0,-9-2 1 16,-7-7 0-16,-4 0 0 0,-6 1 0 16,-5 5 1-16,-6-1 0 0,-9-2-1 0,-3-1 1 15,-5 3-1-15,-3 1 0 0,-2-1-1 16,-6-5-1-16,-9 5 0 0,-6 5 0 15,-8 3 0-15,-2 4 0 0,-4 2 0 16,-8 2 0-16,-7 4 0 0,-14 0 0 16,-4 1 0-16,-8 3 0 0,0 1-1 15,-9 3 1-15,-6 3-1 0,-6 3 0 16,9 5 0-16,-2 3 1 0,0 4-1 0,-3-1 0 16,-4 2 0-16,5 3 0 0,3 4 0 15,1 2 0-15,0 2 0 0,0-1 0 16,-4 9 0-16,9 2-1 0,-2 6 1 15,-2 0 0-15,4 3-1 0,0 1 1 16,0 5-1-16,6 1 1 0,3 4-1 16,3 2 0-16,-2 4 0 0,5-1 1 15,3 6-1-15,3 1 0 0,3-1-1 16,3 1-1-16,8 1 1 0,3 2 0 0,6 1-1 16,2 5 0-16,11-3 0 0,2 6 0 15,5-2 0-15,6-1 0 0,7-3 0 16,2 0-1-16,10-3 1 0,5 0-1 15,7 0 1-15,9-3-1 0,9-2 2 16,13 2-1-16,15-6 2 0,13-4 1 16,17-6 0-16,17-8 0 0,17-4-5 0,18-6 3 15,16-11-116-15,10 2-101 0,13-17-265 16</inkml:trace>
  <inkml:trace contextRef="#ctx0" brushRef="#br1" timeOffset="15151.0954">17843 3415 379 0,'-3'-11'84'0,"0"1"1"0,-2 6-40 15,-2 1-35-15,3 4-4 0,0-1 2 16,3 2 3-16,-2 0 2 0,2 2 2 16,1 0 0-16,0 1-1 0,0 1-1 15,0 2 1-15,0 0 0 0,1-1 0 0,-1 0-1 16,1 0-2-16,1 0-2 0,-1 1-3 16,-1 0-2-16,0 1-3 0,0 2-2 15,-1 1-3-15,-1 2 0 0,0-1 0 16,0 2 0-16,-1 2 0 0,-4-1 0 15,1-1 1-15,0 3 0 0,0-2 1 16,4-1-1-16,2-2 0 0,2-3 1 16,2-4 0-16,1 0 1 0,2-5 1 0,0-4 0 15,-5-1 2-15,-1-4 1 0,0 0-1 16,0-3 1-16,-1-1-1 0,0-4 0 16,0 1-1-16,-1 1 0 0,1-2 0 15,0 0 0-15,2-3 0 0,0 2-1 16,2-1 0-16,2 0 0 0,2 0 0 15,1-2 1-15,-1 3-2 0,1 3 1 16,0 0 0-16,-1 5-1 0,-2 1 0 16,-1 2-1-16,-4 5-1 0,1 1 0 0,-2 0-2 15,0 6 1-15,0-1-1 0,-2 2 1 16,1 2 1-16,-2-1 0 0,1 2 1 16,0 0 2-16,0-1 0 0,2 0 0 15,0-2 0-15,0 1 0 0,1 0 0 16,0 0 0-16,1 2 0 0,-1 2 0 15,-1-1 0-15,-1 2 0 0,0 2 0 16,-2 1 0-16,-2-1 0 0,1 1 0 0,0-2 0 16,-2 0 0-16,2 1 0 0,-1-3 0 15,1-4 0-15,2-2 0 0,0-1 0 16,2-1-1-16,2-3 0 0,0-1 0 16,1 0 1-16,3-1-1 0,-2-4 1 15,1 2 0-15,-1-1 1 0,1-2-1 16,0 1 1-16,-3-1-1 0,1 1 1 15,-1 2-1-15,1 0 0 0,0-1 0 0,0-2 0 16,1-1 1-16,-1-2-1 0,3-1 0 16,4-3 0-16,4-2 0 0,5-4 0 15,6-3 0-15,5-6 0 0,4-10 0 16,5-4 1-16,8-9-1 0,9-10 0 16,1-2 1-16,1 2 0 0,0 6 0 15,-1 7 1-15,-5 5 1 0,-8 9 3 16,-15 14 0-16,-4 3-110 0,-6 6-91 0,-8 7-250 15</inkml:trace>
  <inkml:trace contextRef="#ctx0" brushRef="#br1" timeOffset="25009.443">18025 9183 462 0,'1'-5'111'16,"1"0"3"-16,0 2-70 0,0-1-15 15,1 2-9-15,-3 1-5 0,0 0-5 0,2 1-5 16,-2 0-3-16,-2 1-2 0,2 0-3 15,-1 1 0-15,1 0-1 0,0 3-1 16,-3 1 0-16,1 4 1 0,3 6 1 16,-3 0 1-16,1 5 2 0,-1 2-1 15,2 4 1-15,-5 3 1 0,2 2-1 16,-3-1 0-16,-1 5 1 0,-1 0-1 16,-3 1 0-16,2-1 1 0,-2-3-1 0,0-1 0 15,0-5 1-15,0-3 0 0,4-3-1 16,1-6 1-16,0-3-1 0,2-3 2 15,1-2 2-15,2-5 2 0,0-7 1 16,0-2 1-16,2-5-1 0,1-5 1 16,1-4-1-16,1-5-2 0,0-2-2 15,2-5-1-15,0 0 0 0,2-4-1 16,0-2 0-16,3 1 0 0,-1-3-1 0,3-2 0 16,0-1 1-16,2 1-1 0,3-3 0 15,-1 1 0-15,3-1-1 0,2 3 1 16,1 7 0-16,0 6-1 0,2 3 0 15,0 6 0-15,-2 6 0 0,1 5 0 16,-3 5 0-16,0 2-1 0,-1 1 0 16,-4 5 0-16,2 1 0 0,-6 3-2 15,-1 1 0-15,-5 4-1 0,-2 5 1 0,-4 4 0 16,-6 5 1-16,-5 4 0 0,-3 3 1 16,-2 5 2-16,-4 0 0 0,-3-3 1 15,0 0 0-15,0-4-1 0,2-5 1 16,0-2 0-16,-1-3 0 0,1-4 0 15,3-3 0-15,-3-4 1 0,0-2-1 16,1-2 1-16,0-3 0 0,3-3 0 16,1-3 0-16,-1 0 0 0,4-2 0 15,2 0 0-15,2-1 0 0,4 2-1 0,1-1-1 16,4 3 0-16,0 2 0 0,3 1-2 16,0 3 1-16,2 1-1 0,-1 3 0 15,0 3 1-15,2 0 0 0,-1 2 0 16,2-1 0-16,1 4 0 0,-1 1 0 15,3 0 0-15,2 1-1 0,2 0 0 16,4-1-1-16,1-1 1 0,1-1 0 16,3-1 0-16,-1-1 2 0,-2-1 0 0,-2-1 1 15,-1 0 0-15,-2-2 1 0,-3-2 0 16,-4 0 0-16,-1-1 1 0,-3 0-2 16,-2-2 0-16,-3 1 1 0,-1-3-4 15,-2-1-8-15,1-2 185 0,-1-3-294 16,2-3-123-16,5-4-384 0</inkml:trace>
  <inkml:trace contextRef="#ctx0" brushRef="#br1" timeOffset="25262.1118">18404 9454 410 0,'-2'12'112'0,"2"3"-1"16,-3 0-7-16,0 4-78 0,0 1-13 16,-1 5-7-16,-2-4-3 0,-2 5-2 15,2 0 0-15,-3-1 0 0,2-2-1 16,2-2 0-16,-1-2 1 0,2-2 0 16,2-4 0-16,1-3 0 0,-1-3 1 15,2-3 1-15,-1 0 0 0,1-4 0 16,0-1 0-16,0 0-3 0,0-2-9 15,1-1 117-15,-1-2-223 0,2-3-114 16,0-2-332-16</inkml:trace>
  <inkml:trace contextRef="#ctx0" brushRef="#br1" timeOffset="25544.8638">18568 9414 512 0,'-3'7'111'0,"-1"3"2"0,-2 3-84 16,2 3-17-16,0 1-6 0,0 3-4 15,2 2 0-15,-3 1-1 0,3 1 0 16,-1 0 0-16,0-1-1 0,0 2 1 16,0-1-1-16,0 1 1 0,-2-5-1 15,0 1 1-15,1-4 0 0,-1-1 0 0,2-4 0 16,0-2 0-16,-1-5 0 0,3 0 1 15,0-4 1-15,0 0 0 0,1-2 0 16,-1-2 0-16,2-3-2 0,1-1-9 16,3-1 185-16,-3-3-293 0,0-1-125 15,0-3-384-15</inkml:trace>
  <inkml:trace contextRef="#ctx0" brushRef="#br1" timeOffset="25745.3966">18328 9612 379 0,'2'2'111'15,"3"-1"0"-15,1 2-4 0,2-2-72 16,2-1-15-16,1-3-7 0,3 1-8 16,3-1-3-16,1-4 1 0,3 1 0 0,1-1 0 15,0 1 1-15,-2 0-3 0,-3 2-71 16,-4-2-43-16,-2 4-88 0,-3 0-212 15</inkml:trace>
  <inkml:trace contextRef="#ctx0" brushRef="#br1" timeOffset="27858.2661">19531 9106 449 0,'0'0'97'15,"0"-1"1"-15,0 1-80 0,-1 0-5 16,1 0 0-16,1-1 3 0,0 2-1 15,0-2-3-15,3 1-1 0,-2-1-3 16,2-2-2-16,2-2-3 0,0 1-3 0,1-4 0 16,2-2 0-16,0-2 0 0,2-5 1 15,1-4 0-15,2-1 0 0,0-3 0 16,1-5 0-16,-1-4 0 0,4-10-1 16,2-4 1-16,3-7-1 0,3-9 1 15,5-6-1-15,-2-5 1 0,3-4 0 16,-5-2 0-16,-1 0-1 0,-5-3 1 15,-4 5 0-15,-4-3 0 0,1-6 0 16,-2-2 0-16,3-3-1 0,0-2 1 16,2-1-1-16,0-7 1 0,1-4-1 0,2 1 0 15,4 4 0-15,-2-4 0 0,2-4 0 16,5-4 0-16,4 7 0 0,5-2 0 16,0 1 0-16,0-2 0 0,-1 6 0 15,0 9 0-15,-6 9 0 0,-3 1 1 16,-5 1-1-16,-3 7 0 0,-4 2 0 0,-1 3 1 15,-1-1-1-15,-3 2 0 0,-6 4 0 16,-2 2 0-16,-3 5 0 0,-3 3 0 16,1 5-1-16,-4 5 0 0,-1-2 0 15,-1 3 0-15,0 9 0 0,0 3-1 16,2 4 0-16,0 6 1 0,1 4-1 16,1 7 0-16,1 4 1 0,3 3-1 15,-2 0 0-15,1 3-1 0,1 1-1 16,0 2-3-16,0 1-2 0,0 1-1 15,0 4 0-15,-2 0 1 0,0 2 1 0,-2 3 1 16,-3 4 4-16,0 3 1 0,-4 3 2 16,2 0 0-16,-2 5 0 0,-1 0 1 15,0-1-1-15,-1-3 0 0,0-1 0 16,-1-2-1-16,0-3 1 0,-1-2 1 16,-2-1 0-16,2-1-1 0,3-1 1 15,0-1 0-15,2-2 0 0,0-3 0 16,4-1 1-16,0-3 0 0,2-3 1 0,0-4-1 15,2-2 1-15,2-3-2 0,2-3 1 16,4-1-1-16,6-7 0 0,4-1-1 16,5-4 0-16,2-4 0 0,4-1 1 15,-3 0-1-15,2-1 0 0,-5 3 0 16,0 1 1-16,-4 4-1 0,0 1 1 16,-3 1-1-16,-1 1 0 0,-1 2 1 15,-2 2-1-15,-2 1 0 0,-3 2 0 16,-2 3 1-16,1 3-1 0,-3 3 0 0,1 1-1 15,-2 5-2-15,1 4-1 0,0 3-1 16,1 5 0-16,-2 5 1 0,1 2-1 16,2 4 2-16,0 2 2 0,-3-1 1 15,2 0 0-15,1-3 0 0,2-2 0 16,3 0-1-16,1-1 0 0,2-1 1 16,3 2-1-16,3-4 1 0,-1 0 2 0,2-2 193 15,-6-3-292-15,3-4-112 0,-3-12-364 16</inkml:trace>
  <inkml:trace contextRef="#ctx0" brushRef="#br1" timeOffset="30137.5722">18012 10499 428 0,'0'-1'109'15,"0"-1"5"-15,0-2-56 0,2-2-21 16,0 1-7-16,0-3-7 0,0-1-6 15,3 0-5-15,-4-2-4 0,2 0-3 16,3 0-1-16,-1 0-1 0,3 1 0 0,1 0 0 16,0 0-1-16,3-1 0 0,1-1-1 15,-1 0 1-15,2-1-1 0,-2-2-1 16,0 0 1-16,-1 1-1 0,-2 1 0 16,2 2 0-16,-2-1-1 0,1 6 0 15,-2 1-2-15,2 1-2 0,-2 5 1 16,-1 0-1-16,1 3 1 0,-3 4 0 15,1 2 1-15,-4 2 2 0,-2 2 1 0,-1 0 1 16,-2 2-1-16,-3-1 1 0,1 0-1 16,-3 1 0-16,1-3 1 0,-1 0-1 15,2-2 0-15,0-2 0 0,1-2 1 16,1 0-1-16,2-3 0 0,-1 0 0 16,2-2 1-16,0-1 0 0,2 0 0 15,-1-2 2-15,0 0 0 0,1-1-1 16,-1-1 1-16,2 0-1 0,-2 0-1 0,0-1-1 15,1-1 0-15,-1 1 0 0,3-4 0 16,-2 0 1-16,2-2-1 0,1-1 0 16,0-1 1-16,0-1-1 0,3-2-1 15,3-1 1-15,0-3 0 0,3 0 0 16,1-3-1-16,2 0 1 0,3-2 0 16,1 2 0-16,-2 3 0 0,-1 2 0 15,-2 4 0-15,-3 3-1 0,0 5 0 0,-4 4-1 16,-3 2-1-16,0 4 0 0,-2 5 0 15,-2 4 0-15,-2 6 1 0,0 2 0 16,-3 4 1-16,0 3 1 0,0 1 0 16,-1 0 1-16,0-3-1 0,0 0 0 15,1-1 1-15,1-4-1 0,0-1 0 16,3-5 1-16,-2-2-1 0,4-4 0 16,-2-1 0-16,0-1 0 0,1-2 1 0,-1 0-1 15,1-1 0-15,-1 0-1 0,-2 0-5 16,2-1-3-16,-2 1-111 0,1-2-100 15,-1-1-260-15</inkml:trace>
  <inkml:trace contextRef="#ctx0" brushRef="#br1" timeOffset="30587.315">18631 10396 490 0,'-1'-1'117'0,"-1"0"0"16,4 1-61-16,-1 0-36 0,1 0-18 15,-2 1-5-15,2 0-4 0,-1 2-3 16,-1-1-1-16,-1 2 2 0,0 3 2 16,0 2 3-16,-2 0 1 0,0 5 3 15,0-1 0-15,-1 1 2 0,1 1-1 0,0 0 0 16,1 1 0-16,0 0 0 0,0 1 0 16,-1 0 0-16,3 1-1 0,-1-3 1 15,2 1-1-15,1-4 0 0,1-2 0 16,-2-3 0-16,2-1 0 0,0-2 1 15,3 0 0-15,-2-2 2 0,3-4 1 16,2 0 1-16,-1-1 2 0,1-4 0 16,3 0 0-16,0-2 1 0,4-2-3 15,-1 0-5-15,1-1-6 0,-1-3-108 0,2-4-100 16,0 4-257-16</inkml:trace>
  <inkml:trace contextRef="#ctx0" brushRef="#br1" timeOffset="30818.0029">18771 10102 473 0,'-6'-3'116'15,"4"1"0"-15,0 2-43 0,1-1-58 16,0 2-8-16,1 1-4 0,0-1-1 0,0 0-3 16,0-1-1-16,1 1 1 0,1 1 0 15,0 0 1-15,3 1-11 0,0 1-104 16,3 0-96-16,-3 4-252 0</inkml:trace>
  <inkml:trace contextRef="#ctx0" brushRef="#br1" timeOffset="32168.718">18048 11315 407 0,'-3'1'106'0,"-2"-2"4"16,2 1-54-16,1 1-15 0,1-2-8 16,-1-1-8-16,2-1-8 0,2 0-5 15,-1-3-4-15,3 1-2 0,-2-4-3 16,5 0-1-16,-2 2-2 0,2-4 0 0,1-1 1 16,0 0-1-16,1-1 0 0,0-2 1 15,1-1 0-15,1-1-1 0,2 2 1 16,-3 0-1-16,3-1 0 0,0 3 0 15,-1 2-1-15,0 4 1 0,-1 0-1 16,1 2 0-16,-2 1-1 0,-1 2 0 16,1 3-2-16,-4 0 0 0,1 4 0 0,-3 1-1 15,-2 5 1-15,-3 5 0 0,-1 2 2 16,-2 4 1-16,-3 1 2 0,-1 2 0 16,0 0 0-16,-1-2 1 0,-1-2-1 15,2-3 0-15,3-3 0 0,-1-3-1 16,3-4 1-16,2-3-1 0,1-1 0 15,0-2-1-15,0-1 0 0,1-2 2 16,0 0-1-16,2-4 2 0,2 0-1 0,0-2 1 16,2-1 0-16,2-2 1 0,0-3-2 15,1-3 1-15,-1-1-1 0,0-2 0 16,2-2-1-16,-1-2 1 0,-2 2 0 16,2-1-1-16,1 3 0 0,1 2 0 15,0 3 1-15,-2 3-1 0,-1 2-1 16,-1 3 1-16,0 3 0 0,-2 0-1 15,-2 1 0-15,0 2 0 0,-1 2 0 0,-1 2-1 16,-1 0 0-16,1 1 0 0,1 3 1 16,0 2-1-16,-2 2 1 0,0 2 1 15,1 3 0-15,-1 1 0 0,-1 3 1 16,0 1-1-16,-1 0 1 0,0 0-1 16,0-3 1-16,0-2 0 0,0-1-1 15,1-1 1-15,0-4-1 0,0-3 0 16,0 0 1-16,0 0-1 0,0-4 1 0,0-1-1 15,2 0 1-15,-1-1 0 16,0-2 0-16,0 0-1 0,0 1-4 0,3-2-8 16,-2 0-105-16,-1-3-97 0,4 3-255 15</inkml:trace>
  <inkml:trace contextRef="#ctx0" brushRef="#br1" timeOffset="32635.6943">18796 11019 523 0,'-9'-5'116'0,"-1"0"1"0,1 2-87 0,-3-1-16 15,2 3-3-15,0 0-4 0,-3 1-2 16,5 2-4-16,0 0-2 0,3 3 0 16,-1 1-2-16,2 4 0 0,-2 3 0 15,0 3 0-15,-1 1 1 0,0 3 0 16,-1 4 1-16,0 0 0 0,1 3 0 0,0-2 1 16,2 1-1-16,-1-2 2 0,1 1-1 15,2-4 1-15,1-1-1 0,1-3 1 16,0-1-1-16,2-1 0 0,-1 1 0 15,1 0 1-15,-1 1-1 0,-1 1 0 16,-1 1 0-16,0-1 1 0,-5 0-1 16,1-1 1-16,1-1-1 0,0-2 0 15,-1-3 1-15,3-3-1 0,1-2 0 16,2-3 2-16,0-2 0 0,1-4 2 0,1-2-1 16,0 0 1-16,2-2 0 0,-1-1 0 15,-1-1-2-15,2-1-5 0,-1 3-6 16,-1-1-7-16,0 0-104 0,-2 1-98 15,0 0-250-15</inkml:trace>
  <inkml:trace contextRef="#ctx0" brushRef="#br1" timeOffset="32858.0689">18518 11340 481 0,'-2'0'111'0,"2"-2"2"15,3 0-62-15,3 1-30 0,2 0-11 0,3-1-2 16,1-1-2-16,1-1-1 0,2 0-2 16,0-2 0-16,-1 1 0 0,-2 1-2 15,-1 0-5-15,-2 2-112 0,-3 0-100 16,1 5-264-16</inkml:trace>
  <inkml:trace contextRef="#ctx0" brushRef="#br1" timeOffset="33555.7385">19120 10182 473 0,'3'-2'110'15,"1"-2"1"-15,1 0-69 0,4 0-19 0,0-1-12 16,2 1-4-16,0 0-4 0,2 0 0 15,1 2-1-15,0 0-1 0,0 2 0 16,0 0 1-16,-4 2-2 0,0 1-1 16,-3 2-2-16,-2 0-5 0,-3 1 16 15,-2-1-121-15,-4 0-96 0,4 4-254 16</inkml:trace>
  <inkml:trace contextRef="#ctx0" brushRef="#br1" timeOffset="33784.1899">19169 10334 519 0,'5'-1'113'0,"3"-1"0"0,0 1-83 0,2 0-19 15,3-1-6-15,2 1-3 0,2 0-1 16,0 0 1-16,-1 1 1 0,-1-1 1 15,-1 1 131-15,-6-1-249 0,1 4-118 16,-6 7-360-16</inkml:trace>
  <inkml:trace contextRef="#ctx0" brushRef="#br1" timeOffset="34391.8079">19085 11279 511 0,'2'2'113'16,"1"-5"2"-16,0 1-77 0,0 1-25 16,2-2-7-16,-1 0-2 0,1-1-1 15,1 0-2-15,1 2 1 0,0-2-2 16,2 0 1-16,1 2-2 0,-5 0-1 15,2-1-5-15,-3 3 178 0,0 0-286 0,-4 0-123 16,0 6-377-16</inkml:trace>
  <inkml:trace contextRef="#ctx0" brushRef="#br1" timeOffset="34667.4579">19058 11379 527 0,'1'0'119'15,"-2"0"0"-15,2 0-76 0,2-2-31 16,4 1-5-16,-2-1-2 0,4-2-3 16,0 1-1-16,4 0 0 0,1-3-1 15,0 3 0-15,2-1 1 0,-4 1-1 0,-1 1-3 16,-2 0-11-16,-3 2-106 0,0-1-99 15,-2 4-262-15</inkml:trace>
  <inkml:trace contextRef="#ctx0" brushRef="#br1" timeOffset="35222.9309">19082 9378 465 0,'2'-3'107'0,"4"-1"0"16,3 0-66-16,1-2-24 0,4 2-6 16,-1-2-2-16,0 3-2 0,0-1-2 0,0 0-1 15,1 1-1-15,1 2 0 0,-1-1-1 16,-4 2 0-16,3-1-1 0,-3 3-1 16,0-1-8-16,-3 1-18 0,0-1-87 15,-2 0-90-15,2-2-231 0</inkml:trace>
  <inkml:trace contextRef="#ctx0" brushRef="#br1" timeOffset="35471.5908">19105 9449 413 0,'3'1'109'0,"2"-1"2"0,-1 1-46 16,3 0-32-16,1 0-9 0,3-1-7 16,0 1-10-16,2-1-5 0,6 1 0 15,4-2-1-15,2-1 0 0,5 0 1 16,-3 1 1-16,3-1 0 0,-4 1-1 16,-4-1-1-16,-3 4-76 0,-5-2-38 15,-3 5-87-15,-4 1-208 0</inkml:trace>
  <inkml:trace contextRef="#ctx0" brushRef="#br1" timeOffset="41893.2198">17876 7159 546 0,'0'-2'123'16,"0"-2"0"-16,2-2-59 0,3 1-59 15,3 6-3-15,0 1-2 0,1 0 0 16,-1 4 1-16,0-1-1 0,-1 2 1 16,-2 0-1-16,-1 1 0 0,1 0 1 15,-2-2 0-15,1 1 0 0,0-1 1 16,0 1-1-16,2-2 1 0,0 0-1 15,2 0 0-15,1 2 0 0,1-1-1 16,2 2 1-16,2 1 0 0,2-1-1 0,5-1 1 16,0 1-1-16,3 1 1 0,3-3-1 15,3 1 1-15,5-1-1 0,2 1 1 16,3 0-1-16,2-1 0 0,3 2 1 16,5-2-1-16,1-1 0 0,1-1 1 15,3-1-1-15,9 0 0 0,4-2 1 16,3-1-1-16,4 0 0 0,4-1 0 0,5-2 0 15,5 1 1-15,-4 0-1 0,4-1 0 16,-2-2 0-16,-1-1 0 0,0 0 0 16,1 1 0-16,-8-4 1 0,-2 0-1 15,-3-3 0-15,-2 0 1 0,1-3-1 16,-1-3 1-16,0 1-1 0,1-3 1 16,2-3 0-16,0-1-1 0,-1-4 1 15,0-5-1-15,-2 1 0 0,-5-1 0 16,1-2 1-16,-7 0-1 0,-4-2 1 0,-7 0 1 15,-3 2 0-15,-7-2 1 0,-13 0-1 16,-6-3 1-16,-5 1 1 0,-5-3-1 16,-5 1 0-16,-7 1-1 0,-5 3 1 15,-2-1-1-15,-6 1 0 0,-1-2-1 16,-1 2 0-16,-2 1 0 0,-1-4 1 16,-2 2-1-16,-4-5-1 0,-2 1 1 15,-7-1-1-15,-2 1 0 0,-2 5-1 16,-4 3 1-16,-2 1-1 0,-2 5 1 0,-2 2 1 15,-1 3 0-15,-5 3-1 0,-10-6 1 16,0 1 0-16,-4 0 0 0,0 3 0 16,-2 0-1-16,-1 1 0 0,2 3 1 15,0 1-1-15,-1 1 0 0,0 2 0 16,0 1 0-16,-1 0 1 0,-3 4-1 16,2 1-1-16,-2 2 1 0,1 5 0 0,-3 4 0 15,0 3-1-15,2 3 1 0,2 2-1 16,-2 1 1-16,2 3-1 0,0 2 1 15,4 1 0-15,-1 2 0 0,4 2-1 16,0 1 1-16,3 2 0 0,5 3-1 16,1-2 1-16,-2-1 0 0,4-2-1 15,5-1 0-15,3 3 1 0,1 3-1 16,7 1 1-16,4 4-1 0,3 1 0 16,2 3 0-16,1 5 1 0,3-2-1 0,4 0 0 15,4 0 1-15,1 2-1 0,3-2 1 16,3 3-1-16,5 3 1 0,2 2-1 15,0 4 0-15,4 3-1 0,4 1 2 16,1 3-1-16,8-1 0 0,1-2-1 16,5-1 1-16,5 1-1 0,4-2 1 15,6-6-1-15,9-2-1 0,9 0 1 16,8-4 1-16,11-3 0 0,7-6 1 0,11-5-1 16,13-4 1-16,3-7 1 0,9-8-2 15,10-9 1-15,11-12-1 0,9-12-127 16,14-10-111-16,6-14-293 0</inkml:trace>
  <inkml:trace contextRef="#ctx0" brushRef="#br1" timeOffset="48454.672">19999 10052 446 0,'-3'-1'110'0,"-1"0"2"0,-1 1-66 16,0 0-14-16,1 0-5 0,1 0-6 15,0 0-6-15,-1 1-4 0,2-1-2 16,1-1-2-16,1 1-1 0,0 0-1 16,0-1-1-16,-1 1 0 0,2 0-1 15,-2-1-1-15,-1 0 0 0,2 1 0 0,-1-1-1 16,-3 0 0-16,2-1-1 0,-1-3 0 16,1 1-1-16,-1-2 0 0,1 1-1 15,1-2-1-15,2 1 0 0,1-2 0 16,3 0 0-16,0 0 0 0,4-2 1 15,1 1 0-15,1-1 1 0,1 0 1 16,0 0 0-16,1 2 0 0,-1 1 0 0,-2 2 0 16,1 0 0-16,0 1-1 0,-1 3 0 15,-4 0-1-15,2 1 0 0,-1-1 0 16,-2 2 0-16,1 0 1 0,-2 1-1 16,0 1 2-16,2-1 0 0,-1 3 0 15,3-1 0-15,-1 1 0 0,1-1 0 16,2 1 0-16,-1 2 0 0,-1 0 0 15,0-1 0-15,-1 3 0 0,-1-1 1 16,-1 1-1-16,-3 2 0 0,-1 0 1 16,0 1-1-16,-1 0 1 0,-1 2 0 0,-1 1-1 15,-1-1 1-15,0 0-1 0,0 0 1 16,-1 0-1-16,-1-1 0 0,2 0 1 16,-2-1-1-16,1 1 0 0,0 2 0 15,2-1 0-15,-3-1 1 0,2 1-1 16,0 0 0-16,0 0 0 0,-1-2 1 0,0 1-1 15,0-3 0-15,-2 1 0 0,1-2 1 16,-1 1-1-16,0-1 0 0,-1 1 0 16,0-2 0-16,-1 0 0 0,-1 0 1 15,-1 0-1-15,1-2 0 0,-2-1 1 16,1 0-1-16,-1 0 0 0,2-1 1 16,0 0-1-16,-4 0 0 0,4 0 0 15,0 0 1-15,1 1-1 0,1-3 0 16,1 2 0-16,-1-2 0 0,4 2 0 15,-1-2 0-15,1 0 0 0,0 0 0 0,-2 1 0 16,2-1 0-16,1-1 0 0,1 2-1 16,-1-1 0-16,1-1 0 0,0 2-1 15,2-1 0-15,-1 0 0 0,1 0-1 16,2-1 0-16,-3 3 0 0,3-2 1 16,-2 0-1-16,0-1 1 0,1 1-1 15,1-1 1-15,-3 2 0 0,3-3 0 16,-2 2 0-16,1 0 0 0,0 0 1 0,-1-2-1 15,0 1 1-15,2-1-1 0,-1 1 1 16,-1 0-1-16,3-2 1 0,0 1 1 16,0 0 0-16,3-1 0 0,-1 1 2 15,2-1-1-15,1-1 2 0,0 2-1 16,1-2 0-16,0 0-1 0,0-1 1 16,1 1-1-16,-1 0 0 0,1 0 0 15,-1 0-1-15,0 0 1 0,-2 1-1 0,2 1 1 16,0-1-1-16,0 1 0 0,1-1 1 15,-1 1-1-15,3 0 0 0,-1-2 0 16,-1 0 1-16,2 1-1 0,1 0 0 16,0-1 0-16,2 1 0 0,-2 0 1 15,2 0-1-15,1 2 0 0,-3-2 0 16,-1 0 0-16,0 1 0 0,-1-1 0 16,-2 0 0-16,-1 1 0 0,-2-1 1 0,-2 1-1 15,0 1 0-15,-2-1 0 0,-1 1 1 16,-1-1-1-16,-1 0 1 0,1 0 1 15,-1 1 1-15,-1-1 1 0,0-1 2 16,0-1 0-16,0 1 1 0,-2 0 0 16,-2-2 0-16,2 0-2 0,-2 1-4 15,3 1 169-15,-3-1-293 0,0 2-131 16,1 3-406-16</inkml:trace>
  <inkml:trace contextRef="#ctx0" brushRef="#br1" timeOffset="50002.1521">20342 9707 378 0,'0'0'107'0,"0"0"7"0,0 0-27 15,0-1-39-15,1-1-10 0,-1 1-7 16,1-2-8-16,0 2-8 0,1-3-5 16,-2 1-5-16,1-1 0 0,0-1-1 15,1 0 1-15,-2-2 0 0,-2 0-1 16,2-3-1-16,0 1 0 0,0-3-2 15,0-3 0-15,3-3-1 0,0-2 0 16,4-4-1-16,-1-2 0 0,1-1 0 0,3-4 1 16,-1 1-1-16,1-3 1 0,0 2-1 15,-1-2 1-15,-1-2 0 0,-1-1 1 16,0-2 0-16,-3 0 0 0,-2 1 0 16,-1-4 1-16,-1-2-1 0,0 4 0 15,-1 1 0-15,1-1 0 0,1 0 0 0,2-3-1 16,3-2 0-16,1 3 0 0,-2-5 1 15,3-1-1-15,0-6 0 0,-1 1 0 16,0 2 0-16,-3 3 1 0,3 0-1 16,-4 2 0-16,0-1 1 0,-2 6-1 15,-2 2 1-15,-1 1-1 0,-2 0 1 16,-4-2 0-16,-1-2 0 0,-2 1-1 16,0 4 1-16,2-1 0 0,-2-1-1 15,3 2 1-15,-1 2-1 0,2 2 1 0,0 1-1 16,0-4 0-16,1 1 1 0,-2 0-1 15,-1-1 0-15,1-1 0 0,-1 0 0 16,0 1 0-16,1 2 0 0,0 1 0 16,1 0 0-16,-1 4 0 0,0 3 0 15,1 2 0-15,-2 1 0 0,2 2 0 16,-2 0 1-16,0 2-1 0,0 0 0 16,3 4 0-16,-1-3 0 0,1 6 0 0,1-1 0 15,1 4-1-15,1 0 0 0,0 3-1 16,3 0-3-16,-1 4-2 0,2 1-2 15,0 4 0-15,1 4 0 0,0 2 0 16,-2 1 1-16,0 2 4 0,-2 1 2 16,-1 2 2-16,1-2 0 0,0-2 0 15,-2-1 1-15,3 0-1 0,-2 1 1 16,1-2-1-16,0 1 0 0,0-1 0 16,2 1 0-16,-4-2 0 0,2 1 0 0,0-2 0 15,1 1 0-15,-1-2 1 0,0 0-1 16,-2-2 0-16,1 1 1 0,1-1 0 15,-1 0 0-15,0-3 0 0,1 1 1 16,0-2 1-16,2-2 0 0,-2 0 0 16,2-1 0-16,0-1 0 0,0-2 0 15,0-1-2-15,0-1 0 0,1 1-1 0,1-3 0 16,0-1-1-16,2-2 1 0,0 0 0 16,-1-1 1-16,2-3-1 0,-1 0 1 15,0-1-1-15,1 1 0 0,-1 0 1 16,-1-1-1-16,2 2 0 0,-2 1 0 15,1-1 0-15,0 1 0 0,-1 0 0 16,1 2 0-16,1 1 0 0,-2 1-1 16,2 1 1-16,-2 3 0 0,-1 1 0 15,-1 2-2-15,1 1-2 0,-1 3-1 0,2 1 0 16,-2 2-1-16,3 3 1 0,3 1 0 16,0 2 1-16,2-1 3 0,1 1 0 15,-1 1 1-15,2 0 0 0,1-1 0 16,-1 0 0-16,0-1 0 0,0-2-1 15,1-1 1-15,2-1 0 0,-1 1-1 16,-1-1 1-16,0 0 0 0,1 0-1 16,-1 1 1-16,0-1 0 0,1 2 0 0,-2-2 1 15,-1 1-1-15,-1-2 0 0,-2 0 0 16,-2-1 1-16,-3 0-1 0,-1 0 1 16,0-2-1-16,-1 1 1 0,0 2 1 15,-1-1-1-15,0 1 1 0,1 1 2 16,-1-1 2-16,1 1 22 0,2 0-147 15,-2 3-109-15,1-2-301 0</inkml:trace>
  <inkml:trace contextRef="#ctx0" brushRef="#br1" timeOffset="52302.5565">7555 7969 443 0,'-13'4'106'0,"1"-3"1"15,5 0-38-15,3-2-55 0,5 2-9 16,3-2-3-16,3 2 0 0,-1-1 0 16,2 1 0-16,2 1 0 0,1 0 0 15,0 2 0-15,2 4 0 0,2 2 0 16,4 3 0-16,2 2 0 0,-1 3 0 16,3 3-1-16,1 0 1 0,5 1-1 15,3 0 0-15,2-2-1 0,5-1 0 0,6-3 0 16,5-2 1-16,2-4-1 0,6 0 1 15,7-2 1-15,4-1 0 0,0 1 0 16,2-3 1-16,3 1 0 0,2-2-1 16,0 1 0-16,-2-1 0 0,2 0 0 15,2 0-1-15,2-3 0 0,2 0 0 16,2-5 1-16,4-3-1 0,-1-4 1 0,1-4 0 16,-1-4 1-16,4-2-1 0,-4-5 1 15,-1-3 1-15,-4-1-1 0,1-6 0 16,-3 2 0-16,-2-2 1 0,-3-2-1 15,-1 1 1-15,-7-5-1 0,-5-4 0 16,-6 5 1-16,-7-9 0 0,-6-1-1 16,-9-6 2-16,-8 2-1 0,-6 3 1 15,-8 0 0-15,-5 0 0 0,-9-2-1 16,-2 1 0-16,-6 3-1 0,-4-3 0 16,-4-1-1-16,-6 0 0 0,-3 3-1 0,0 4-1 15,-7 0 1-15,-6 0-1 0,-7-1 0 16,-2 3 1-16,-5 2-1 0,-4-1 1 15,-8 3 0-15,-2-2 0 0,-6 6 0 16,-2 4-1-16,-4 7 1 0,-4-1-1 16,-6 7 0-16,1 1 0 0,-2 9 0 15,2 4 0-15,0 3-1 0,-2 1 1 0,1 5 0 16,1 5-1-16,0 5 1 0,0 5-1 16,1 5 1-16,-2 4 0 0,2 6-1 15,-1 2 0-15,2 5 0 0,2 1 0 16,2 3 0-16,0 0-1 0,7-1 0 15,0 0 1-15,3 6 0 0,4 2 0 16,2 1 0-16,5 2 0 0,3 7 0 16,6 1 0-16,1 2-1 0,7-1 0 15,3 1-1-15,4 2 1 0,4 1 0 16,7 0-1-16,4 1 1 0,7 0 0 0,5-6 1 16,7 0-1-16,7-4 0 0,5-1-1 15,7-6 0-15,8-1-1 0,6-2-1 16,7-2 0-16,7-3 1 0,6-5-1 15,6-9 2-15,6-1 1 0,7-5 2 16,7-7 0-16,7-5 2 0,6-7-1 0,8-3-1 16,6-4-1-16,0-2 12 0,-2-9-130 15,0-5-104-15,3-6-276 0</inkml:trace>
  <inkml:trace contextRef="#ctx0" brushRef="#br1" timeOffset="53898.5908">10026 8032 581 0,'-4'-1'119'15,"4"-1"-2"-15,3 1-99 0,4 1-19 16,3-1-2-16,5 2-1 0,3-4 2 16,7-3 1-16,4 2 2 0,4-3 0 15,6 0 0-15,7-2 0 0,0-2 0 16,4 2 0-16,3 3 0 0,1-2 1 0,4-1-2 15,4 0 1-15,0 2 0 0,6 0 0 16,5-1-1-16,1-1 0 0,5-3 1 16,7-1-1-16,3 0 0 0,3 0 0 15,2-3 0-15,4-3 0 0,6-2 0 16,2 0 1-16,-1 2-1 0,4-3 1 16,6-3-1-16,6-1 1 0,2 5-1 15,-1-1 1-15,5 0 0 0,3 0-1 0,6-3 1 16,-1 1 0-16,3 4 0 0,4 0 0 15,7 0 0-15,-3 4 0 0,0-1 0 16,0 3 0-16,2 0-1 0,2 1 1 16,5-4-1-16,6 0 1 0,0-2-1 15,3-2 1-15,8 1 0 0,1 0-1 16,-6-2 1-16,-3 3 0 0,-3 1 0 16,4 4 0-16,-1 0 0 0,-2 5-2 0,-1 2 1 15,6 0 0-15,0 5 0 0,-5 2 0 16,5-2 0-16,2 1 0 0,-4 3 2 15,3-3-2-15,-2 2 1 0,-1 1-1 16,1-3 0-16,-1 4 1 0,-6 2-1 16,-1-1 0-16,0 4 1 0,-7 0-1 15,0 4 0-15,-4 4 0 0,-4 3 1 16,-1 1-1-16,-6 4 0 0,-3 0 0 16,0 4 0-16,-3-1 0 0,-2 1 0 0,-3 1 0 15,2 4 0-15,0 5 0 0,-2 3 1 16,-2-1-1-16,3 1 0 0,-4 7 0 15,-3-2 1-15,-2-1-1 0,3-2 0 16,-5-1 1-16,-2 4-1 0,-7 4 0 16,0-2 0-16,-5 5 0 0,-5 4 0 0,-11 6 0 15,-5 3 0-15,-5 2 0 0,-4 1 0 16,-6 2 0-16,-5 5 0 0,-7-2 0 16,-1-2 0-16,-1-2 0 0,-5-3 0 15,-9-2 0-15,-7 2 0 0,-2-3 0 16,-5 0 0-16,-5 1 0 0,-5 1 0 15,-6 0-1-15,0 4 0 0,-4 0 1 16,-4 1 1-16,-5 0 0 0,-4 2 0 16,-9-2 0-16,-6-4 1 0,-9 0 0 15,-1-3 0-15,-7-4-1 0,-4-4 0 0,-5 0 0 16,-3-1 0-16,-1-2 0 0,5-5 1 16,-5-1-1-16,-1-7 0 0,0-3 0 15,4-4-1-15,3-4 1 0,1-3 0 16,1-3-1-16,5-3 1 0,3-3-1 15,3 0 1-15,0-5 0 0,2-2 0 16,4-4-1-16,0 0 1 0,2-3 0 0,2-1 0 16,3-3 0-16,3 0 0 0,3-1-1 15,-2-1 2-15,4 0-1 0,1-2 0 16,4 1 0-16,1-2 1 0,0-2-1 16,2 2 0-16,1-3 1 0,1 0-1 15,2-1 0-15,0-3 0 0,2 3 0 16,0-2 0-16,1 0-1 0,0 0 1 15,2 1 0-15,1-1 0 0,3-1 0 16,2 0-1-16,1-3 1 0,0 1-1 0,2-4 1 16,5 1-1-16,-3 0 1 0,2 1-1 15,-2-2 1-15,1 1-1 0,3 1 0 16,-5 1 0-16,-3 3 1 0,2-1-1 16,-4 2 0-16,-2 5 0 0,-1 0 0 15,-2 3 0-15,-1 2 0 0,-1 0-2 16,0 5 1-16,-2 0-1 0,0 5 0 15,-5 3 0-15,1 4 0 0,-5 2 1 0,0 3 1 16,-4 3 0-16,-3 0 0 0,-2 2 0 16,1-1 0-16,-3-1 0 0,3 0 1 15,-1 4-1-15,3-2 0 0,-2 2 0 16,2 2 0-16,2 1 0 0,-1 2 0 16,1 1 0-16,-2 1 0 0,4-2 0 15,0-1 0-15,2-3 0 0,2-3 0 16,3-3 0-16,2-2 0 0,3-4 0 0,1-2 0 15,2-4 0-15,3-1 0 0,-1-3 0 16,2-1 0-16,2-1 1 0,1-1 0 16,2-2-1-16,1 1 1 0,2 0 0 15,3 1 0-15,6 0 0 0,2-2 0 16,5 2-1-16,8 0 1 0,0 1 0 16,4 0-1-16,3-1 1 0,0 3-1 15,-2-1 1-15,-2 0-1 0,-5-1 0 16,-2 1-1-16,-4 2 67 0,-9 1-198 0,-4-1-122 15,-12-2-346-15</inkml:trace>
  <inkml:trace contextRef="#ctx0" brushRef="#br1" timeOffset="56249.4544">19906 10877 359 0,'2'-3'94'0,"0"0"5"15,1 0-38-15,-1-1-20 0,-1 1-4 16,-1 2-1-16,2-1-5 0,-1 1-4 16,0 1-6-16,-1-1-5 0,1 2-4 0,-1 0-4 15,0-1-4-15,-1 1 1 0,1 1-1 16,-1-1 0-16,0 0 0 0,-1 1 0 16,1 1 0-16,-1 0-1 0,0 0-2 15,0 2 0-15,0 0-1 0,-1 2-1 16,-1 1 1-16,0 2-1 0,0 3 0 0,-1 2 1 15,-2 2 0-15,-3 3 0 16,0 3 0-16,-3-1 0 0,-1-1 0 0,0-2 0 16,-1 1 1-16,-2-1-1 0,1-2 0 15,2-4 0-15,0 3 0 0,2-1 0 16,1-1 1-16,2-2-1 0,2-2 0 16,4-2 0-16,0-1 0 0,2-4 0 15,-1-1 1-15,2-1 0 0,2-1 0 16,-2-1 2-16,1-1-1 0,1 1 1 15,1-1 0-15,0 0-1 0,2 1 0 0,1 0 0 16,2 0-2-16,1 0 1 0,1-1 0 16,0 2-1-16,0-1 0 0,6-2 0 15,-2 1 1-15,1 1-1 0,3-2 0 16,1 1 1-16,-1-4-1 0,1 2 0 16,-5-2 0-16,4 2 0 0,-3 0 1 15,-1 1-1-15,1 0 0 0,-1 3 0 16,0 0 0-16,-2 0 1 0,-1-1-1 0,0 1 0 15,-6 0 0-15,2 0 0 0,-3 0 0 16,1 0 0-16,-2 0 0 0,-1 1 1 16,-1-1 0-16,0-1 0 0,0 1 1 15,0-1 0-15,-1 0 0 0,2 0 0 16,0-3 0-16,-2 2 0 0,0 0 0 16,-2-1-1-16,0-1-1 0,1 0 1 15,-1 0-3-15,-2 1-3 0,2 0-8 0,-2-1-7 16,1 1 171-16,0-2-283 0,-4 1-127 15,3-2-381-15</inkml:trace>
  <inkml:trace contextRef="#ctx0" brushRef="#br1" timeOffset="56797.6701">19956 10871 396 0,'0'0'112'0,"-1"0"4"16,1 0-7-16,-1 0-71 0,1-1-10 15,1 2-4-15,-1-1-3 0,0 0-6 16,1-1-3-16,-1 1-2 0,0 0-3 0,0 1-2 16,0-2-3-16,1 1 0 0,-2 1-3 15,1 0-1-15,0 0-1 0,0 1 0 16,1 0 0-16,-2 3 1 0,1-1-1 15,0 1 2-15,0-1-1 0,1 3 1 16,-1-1 1-16,0 2-1 0,0 1 0 16,0 1 0-16,1 3 1 0,-1 2-1 15,1-1 0-15,-1 4 1 0,0 1-1 0,2 2 1 16,-4 1 0-16,1 3-1 0,1 2 1 16,-1 3 1-16,-1 3-1 0,1-1 0 15,-1 3 0-15,0 0 0 0,1-1 0 16,-1-3 1-16,2-2-1 0,2-2 0 15,1-6 0-15,-2-1 0 0,2-5 1 16,0 0-1-16,0-2 1 0,0-4 0 16,-1-2 0-16,-2-2 0 0,1-2 1 15,-1-1 1-15,0 0 0 0,0-3 1 0,-1 0 1 16,-2 0 0-16,1 0 0 0,2 0-1 16,-4 1 0-16,2-1-1 0,1 1-1 15,1-1-1-15,0 2-2 0,0-2 0 16,1 1-2-16,1 0 1 0,-1 0-1 15,1 2 1-15,-1 0 0 0,1-2 2 16,-1 1 0-16,-1 0 0 0,1 1 0 16,-2 0-3-16,0 0-94 0,-5 0-33 0,0 0-95 15,1 1-223-15</inkml:trace>
  <inkml:trace contextRef="#ctx0" brushRef="#br1" timeOffset="69766.9296">1970 9530 465 0,'3'-2'112'0,"-2"4"3"0,-2-2-64 0,1 2-26 16,-2 1-12-16,0 1-2 0,-2-1-3 16,-1 0-6-16,-1 1-2 0,0-2 0 15,-2 0 0-15,1-2 0 0,-2-1 1 16,0 0 0-16,1-3 0 0,-3 1-1 15,0 0 0-15,-1-1 0 0,-3 1-2 16,-1-1 1-16,-1 2-1 0,-3-3 0 0,-3 2 0 16,2 0-1-16,-2 1 2 0,0-1 0 15,2 2 0-15,2-2 0 0,5 1 2 16,1 0-1-16,2-1 1 0,3 0 0 16,2 0-1-16,3 0 1 0,-1 0-1 15,2 2 0-15,1-1 0 0,0 1 0 16,1 1-1-16,-2 0-1 0,1 2-1 15,-2 1-1-15,1 2-1 0,-1 0 0 16,-2 3 0-16,2 2 0 0,-1 2 1 16,-1 0 1-16,0 2 0 0,1 3 1 0,-1-2 0 15,2 4 0-15,-3-1-1 0,2 3 0 16,0 2-1-16,0 2-1 0,0 3 0 16,-1 1-1-16,-1 1-1 0,2-2-1 15,-3 1-1-15,1-4-2 0,-2-2-2 16,2-3-4-16,1 1 0 0,-1-1-2 15,2 1 1-15,2-1 0 0,0 1 2 0,2 2 3 16,0-1 3-16,2-4 3 0,-1 2 2 16,1 0 2-16,3-1 1 0,-2-1 2 15,0-2 0-15,1 1 1 0,-1 0 1 16,1-2 0-16,-1-2 1 0,0-3 0 16,0-2 4-16,-2-2 4 0,2-2 2 15,-1-2 4-15,2-2 1 0,4-2 0 16,1-1-1-16,4-5-2 0,4-1-4 15,0 1-4-15,3-2-3 0,2 0-2 0,-2 1 0 16,3 2-2-16,-3 1 1 0,1 3-1 16,-1-1 0-16,1 2 1 0,-3 1-1 15,0 0 2-15,-3 0 0 0,1 1 0 16,-3-1 2-16,-3 1 2 0,0-1 2 16,-2 0 1-16,0 0 2 0,-3-2 2 15,0 0-1-15,-1 0 5 0,-1 1-121 0,0-4-97 16,-1 3-263-16</inkml:trace>
  <inkml:trace contextRef="#ctx0" brushRef="#br1" timeOffset="70110.2289">1484 9850 536 0,'0'1'114'0,"2"0"-2"0,0-1-94 16,1 0-16-16,3 0-4 0,-1 1-5 16,3-1-1-16,2 0 0 0,0-1 1 15,6 1 2-15,4 0 2 0,-2 0 1 16,2 0 2-16,1 1 0 0,-2 1 0 16,-2-1 1-16,0 3 2 0,-3-2 1 0,-1 2 1 15,2-2 180-15,1 2-291 0,0-4-119 16,-1 5-382-16</inkml:trace>
  <inkml:trace contextRef="#ctx0" brushRef="#br1" timeOffset="70492.2464">2086 9843 442 0,'1'0'114'0,"0"1"0"16,2-1-29-16,-2 0-62 0,2 0-14 16,0-1-7-16,4 1-6 0,-2 0-2 0,4-2 0 15,1 2 0-15,1 0 2 0,0 0 0 16,1-1 1-16,-3 1 2 0,4-1 1 16,-4 1 1-16,0-1 0 0,0 3 3 15,0-3 1-15,-2 3-1 0,-2-1-49 16,-1 0-63-16,-3 3-89 0,-2 2-223 15</inkml:trace>
  <inkml:trace contextRef="#ctx0" brushRef="#br1" timeOffset="70833.1564">2100 9994 395 0,'7'3'113'0,"0"-1"0"0,0-2-1 15,2 2-83-15,1 0-13 0,2-1-6 0,1 0-7 16,2 2-2-16,3-2 0 0,2 2 0 16,0-2 2-16,0 1-4 0,-1 4-21 15,-1-2-91-15,-1-1-95 0,-1 3-245 16</inkml:trace>
  <inkml:trace contextRef="#ctx0" brushRef="#br1" timeOffset="74363.5101">3239 9607 251 0,'-10'4'84'15,"0"-1"6"-15,-1 2-22 0,1 0-6 16,0 0-4-16,2 0-11 0,0-1-13 15,0 1-8-15,2 0-5 0,0 0-6 16,0 0-5-16,-1-1-4 0,0 1-4 0,1-2-1 16,-1-1 0-16,2-1-1 0,-2 1 1 15,1-2 0-15,1-2-1 0,1 1 1 16,-3-1 0-16,2-1 0 0,0 0 0 16,1-2 0-16,0 1 0 0,0 1 0 15,1-3 1-15,2 2-1 0,1-2 0 16,1 1-1-16,1-1-1 0,3 1 0 15,0-3-1-15,4 0 0 0,2 0 0 16,2-1 0-16,1-1 1 0,4 2 1 0,-2-1-1 16,4 2 1-16,0 1-1 0,-1 3 0 15,2 3 0-15,-1 1 1 0,-3 6 0 16,0 3 0-16,-5 3 0 0,-2 3 0 16,-3 4-1-16,-2 5-1 0,-7 4 0 15,-1 4-1-15,-4-1 1 0,-3 2 0 16,-3-1 0-16,-7-1 1 0,-1-2 1 15,0-5 0-15,-3-3-1 0,0 0 1 16,1-2-1-16,1 2 1 0,-1-2 0 0,2 0 0 16,1-1 0-16,3 0 0 0,3-5 0 15,-1-2 0-15,6-2 0 0,3-2 0 16,2-3-1-16,2-2 0 0,0-2-2 16,4 1-2-16,-1-2 0 0,0 0 0 15,1 0-1-15,0 0 1 0,4 1 0 16,-1-2 1-16,3 1 2 0,2 0 0 15,3 1 0-15,2 0 1 0,5 0-1 0,0 1 2 16,3 1-1-16,2-1 1 0,1 2 1 16,-3 1 0-16,0-1 0 0,-3 0 4 15,-2 2 2-15,-4-3 2 0,-3 1 1 16,-4-1 23-16,0-3-135 0,-4 0-97 16,1-3-274-16</inkml:trace>
  <inkml:trace contextRef="#ctx0" brushRef="#br1" timeOffset="74660.7456">3528 10079 460 0,'-4'2'108'0,"-1"1"2"15,2-1-57-15,0 3-38 0,0-2-7 16,2 0-2-16,0 2-4 0,1-2-3 16,1 0-2-16,1 1 0 0,1-2-1 15,3-1 2-15,1 0 1 0,0-1 1 16,2 0 1-16,0-2 3 0,1 0 1 16,-1-3 0-16,-1 1 2 0,-1-3 0 0,-2 1 1 15,0-4 0-15,-4 1 0 0,-4-2 0 16,-2 1-1-16,-1-1-1 0,-2 3-1 15,-3 0-2-15,0 1-3 0,0 3 0 16,1 1-10-16,2 2 119 0,0 2-229 16,1 0-115-16,4 2-339 0</inkml:trace>
  <inkml:trace contextRef="#ctx0" brushRef="#br1" timeOffset="75162.6291">3820 9944 534 0,'-3'-1'118'15,"1"-3"-1"-15,1-1-84 0,2 0-24 16,1-2-3-16,2-3-2 0,-1 0-2 15,3-1-2-15,1-1 1 0,-2-2-1 16,2-4 1-16,-3-2 0 0,0-2-1 16,0-3 1-16,0-3-1 0,0 1 0 15,-1 0 0-15,1 4-1 0,1 0 0 16,0 3 1-16,1 3-1 0,-2 5 0 0,0 1 0 16,0 4-1-16,-1 0 0 0,-2 5-3 15,0 1-3-15,0 4-2 0,-2 2-1 16,0 2-1-16,0 3 0 0,0 3 1 15,-1 4 2-15,-1 3 3 0,0 7 2 16,0 0 2-16,2 4 1 0,-4 1 0 16,3-1 0-16,0 1 1 0,-2-3 0 0,4-3 0 15,-1 1 0-15,-2-3 0 0,3 0 0 16,1-1 1-16,1-2-1 0,-1-1 0 16,2-1 1-16,-1-6-1 0,2 1 0 15,0-3 1-15,-2-3 0 0,0-3 2 16,0 0 1-16,-1-3 4 0,1-2 2 15,-1-2 3-15,1-6 1 0,-1 0-1 16,2-1-7-16,2-2 178 0,0-3-296 0,2-2-127 16,6-2-394-16</inkml:trace>
  <inkml:trace contextRef="#ctx0" brushRef="#br1" timeOffset="75713.042">4317 9650 463 0,'14'-23'111'0,"0"2"1"0,-1-1-32 16,-4 4-68-16,-3 2-4 0,-5 1-1 15,-5 7-2-15,-3 0-2 0,-3 2-2 16,-8 3-2-16,-5 2 0 0,-3 4-2 16,-3 3-1-16,-1 3 0 0,-4 4 0 15,1 4 0-15,3 2 0 0,4 3 1 16,2 1 1-16,2 2 0 0,5-1 2 15,2-1 0-15,5 0 0 0,4-1-1 16,3-2 1-16,5-4 0 0,3 0-1 0,4-5 1 16,4-1 0-16,3 0 1 0,1-2 1 15,6 0-1-15,0-1 1 0,1 0 0 16,2 1 0-16,2-2 0 0,0 3-1 16,-1 0 0-16,-1 1 0 0,-3-1 0 15,-3 1-1-15,-3 5 1 0,-4-5-1 0,-4 4-1 16,-5-2 0-16,-4 2 0 0,-4 0 1 15,-4-2 0-15,-6-1 1 0,-3 1-1 16,-4-1 1-16,-4 1 1 0,-1-2-1 16,-1 0 0-16,0-2 0 0,3-3 0 15,-1-3 0-15,4-2 0 0,2-4 2 16,2-4-1-16,2-1 1 0,4-3 0 16,2-3 0-16,6-4 0 0,3 1-1 15,5-3 0-15,3-1-1 0,5-3 0 0,5 0 1 16,3-3-1-16,2 1 0 0,0-4 0 15,0-2 1-15,0 2-1 0,-2 1 1 16,-3 3-1-16,-2 5 1 0,-4 4 0 16,-4 6 0-16,-1 6-2 0,-5 2-2 15,0 2-1-15,-2 3-7 0,0 0-91 16,0 1-19-16,3 2-84 0,0 0-188 16</inkml:trace>
  <inkml:trace contextRef="#ctx0" brushRef="#br1" timeOffset="75959.2282">4499 9757 474 0,'1'1'109'0,"1"2"-2"0,-2 3-35 15,2 0-75-15,0 4-4 0,1 2 1 16,3 2 1-16,1 2 1 0,2 0 2 15,2 3 2-15,4-2 0 0,-1 2 0 16,3 1 1-16,-1-1 1 0,-1 0-1 16,-1-2 2-16,-3 2 1 0,-1-3-1 15,-3-1 3-15,0-7 0 0,-1 0 2 0,-4-2-1 16,1-4-1-16,1-4-3 0,0-4-112 16,-1-2-98-16,5-1-262 0</inkml:trace>
  <inkml:trace contextRef="#ctx0" brushRef="#br1" timeOffset="76177.5189">4727 9733 551 0,'-6'7'111'0,"-3"2"0"16,-1 4-105-16,-1 3-7 0,-2 1-1 15,-1 2 0-15,-1 3 0 0,-5-2 0 16,1 2 0-16,-2 2 1 0,1-1 0 15,2 2 1-15,2-1 1 0,1-2 0 16,3-2 1-16,6 0 2 0,-2-4 0 16,5-2 0-16,-2-6 4 0,5 0 71 0,2-7-190 15,2-2-109-15,7-3-318 0</inkml:trace>
  <inkml:trace contextRef="#ctx0" brushRef="#br1" timeOffset="76482.3303">5094 9546 555 0,'-7'-1'109'0,"0"2"-2"15,4 6-107-15,-1 3-9 0,-1 2-1 16,-1 5 1-16,-2 7 0 0,0 7 1 15,-1 4 2-15,2 4 1 0,-2 0 1 0,0 2 1 16,-2-1 2-16,1-1 2 0,1-3 1 16,0-4 2-16,0-3 0 0,1-4 1 15,4-1 2-15,2-2 0 0,0-5 1 16,2-5 0-16,2-4 1 0,1-1 0 16,0-6 0-16,2-5-2 0,1-4-5 15,3-2 29-15,-1-4-142 0,2-5-104 16,3 0-279-16</inkml:trace>
  <inkml:trace contextRef="#ctx0" brushRef="#br1" timeOffset="76860.3363">5276 9694 451 0,'-2'-1'111'0,"-1"6"-1"0,-3 0-15 0,1 5-87 16,-3 2-8-16,-1 3 0 0,2 3 0 15,-4 2 1-15,2 1-1 0,0 1 0 16,-1 1-1-16,3 0 1 0,-2 0 0 16,1 3 1-16,1-2 0 0,4-2-1 15,1-1 1-15,4 0 1 0,4-3 0 16,5-2 0-16,5-6 1 0,7-3 0 16,4-4 1-16,4-4 1 0,6-7-1 15,0-5-1-15,0-6 1 0,-2 0 0 16,-4-3-2-16,-4-2 1 0,-2-3-1 0,-4 2 1 15,-7 2 0-15,-5 1 1 0,-7-1 0 16,-5 1 0-16,-8 3-1 0,-6 1 0 16,-9 3-1-16,-3 3-1 0,-6 4 0 15,-1 2-1-15,-2 2 0 0,1 1 1 16,2 2 1-16,4 1-1 0,6-1 0 0,5-1-2 16,6 0-3-16,7 1 2 0,4-1-120 15,4-2-104-15,8-1-273 0</inkml:trace>
  <inkml:trace contextRef="#ctx0" brushRef="#br1" timeOffset="77382.6209">5445 9569 448 0,'-2'1'114'0,"2"-1"0"0,2-2-29 15,2 0-62-15,1-1-13 0,1 0-7 16,2-2-3-16,1 1 0 0,0-1 1 16,-2 1 0-16,2 1 0 0,-1-2 0 15,2 2 0-15,-2 2 1 0,2-2 0 16,1 0 0-16,1 0 1 0,2 0-6 15,1 1-112-15,0-4-100 0,1 3-263 16</inkml:trace>
  <inkml:trace contextRef="#ctx0" brushRef="#br1" timeOffset="77825.7989">5766 9472 502 0,'-1'-6'115'15,"0"1"2"-15,-2-2-54 0,-1 1-55 16,2-2-2-16,-2-1 0 0,-1-1-2 16,2 0 0-16,1-1-1 0,2-3 0 15,1 1-1-15,2 0-1 0,2 1 0 16,0-1-1-16,1 2 0 0,0 1 0 0,0 2-1 15,-1 1 0-15,1 1-1 0,-2 2 1 16,0 2-1-16,0 0 0 0,0 2-1 16,-1 1-2-16,-1 2 0 0,0 3 0 15,-1 1 1-15,1 2-1 0,-2 3 2 16,0 1 0-16,0 1 2 0,0 3 1 16,0-2 0-16,-2 3 0 0,2-1 0 15,-1 3 0-15,1-3 0 0,-2 3 0 0,1-4 0 16,1-1 0-16,-1 0 0 0,2-4 1 15,-1-1 1-15,0-2 0 0,0-3 1 16,1-2 0-16,1 1-1 0,-1-3 0 16,1-2 0-16,1 0-7 0,2-2-110 15,0-2-100-15,3-2-259 0</inkml:trace>
  <inkml:trace contextRef="#ctx0" brushRef="#br1" timeOffset="78258.9503">6080 9184 474 0,'-9'-6'113'16,"-2"3"0"-16,-1 0-49 0,-3 2-50 16,0 3-6-16,0 1-3 0,-2 3-4 0,1 1-1 15,-3 3 0-15,4 3-2 0,-2 3 0 16,3-1-1-16,1 2 1 0,4 0-1 15,2-2 0-15,2 1 1 0,5-2 0 16,2-2 0-16,6-2 1 0,5 0 0 16,4-3 2-16,2 0 0 0,3-1 1 15,3 0 1-15,1-2 0 0,1 2 0 16,-2 0 0-16,-1 1-1 0,-3-1 1 0,-3 3-2 16,-2-2 1-16,-6 2-1 0,-6-1 1 15,-5 1 0-15,-4-1 0 0,-5 0 0 16,-5 1 1-16,-4 0 0 0,-1-2-1 15,4-1 0-15,-3-3 0 0,2-1 0 16,1-5-1-16,4-1 1 0,1-4 0 16,1 0 0-16,3-3 1 0,1 0 0 15,3-3 0-15,2 2-1 0,2-1 0 0,2 1 0 16,3-1 0-16,0 0 0 0,2-2-2 16,1-1 1-16,1 0 0 0,3-3-1 15,0 1-1-15,1-1-2 0,2 0-1 16,-1 5-5-16,0 0-4 0,-1 4-108 15,-2 1-98-15,4 4-255 0</inkml:trace>
  <inkml:trace contextRef="#ctx0" brushRef="#br1" timeOffset="78659.8991">6182 9515 545 0,'-3'-3'116'15,"-1"2"0"-15,3 0-91 0,-2 1-19 16,3 0-5-16,-2 0-3 0,2 1-2 15,1 0-4-15,3 3-2 0,2-1 1 16,6 0 0-16,5-1 1 0,8 2 1 0,3-2 2 16,8-2 3-16,5-4 1 0,3-3 1 15,0-2 1-15,-2-1-1 0,-1-2 1 16,-5 1 2-16,-4 3 0 0,-7 0 1 16,-6 4 0-16,-5 1 2 0,-5 1 1 15,-7 2 1-15,-4 0 1 0,-6 0 0 16,-3 2-1-16,-2-1-1 0,-4 3-2 15,1 2-1-15,1 1-9 0,-1 2 137 0,3-2-250 16,1 2-120-16,4 1-356 0</inkml:trace>
  <inkml:trace contextRef="#ctx0" brushRef="#br1" timeOffset="79009.8227">6408 9669 543 0,'-1'0'114'0,"1"1"0"0,-1 1-90 0,-2 3-22 16,-1 0-4-16,1 3 0 0,-1 2-1 15,0 2 0-15,1 3 1 0,1 0 1 16,2 2 0-16,0 2 1 0,0-1 0 16,0 2 0-16,2-2 0 0,1 1 1 15,1-1-1-15,0 1 0 0,-2 2 1 0,3 2-1 16,-2 0 0-16,-1 1 0 0,0 4 1 15,-2 1-1-15,-1-1 0 0,-2-3 0 16,-2-3 1-16,0-1-1 0,-2-3 1 16,-1-5-1-16,-1-3 0 0,-2-4 2 15,0-4 1-15,-1-3 0 0,-2-4 2 16,-2-2 1-16,1-5 0 0,-3-4 1 16,4-2 0-16,-3-4-1 0,7-1 0 15,-3-1-3-15,5-3-2 0,3 2-7 0,0 3 4 16,3 6-119-16,1 2-102 0,2 5-268 15</inkml:trace>
  <inkml:trace contextRef="#ctx0" brushRef="#br1" timeOffset="79357.7513">6941 9114 511 0,'4'5'109'0,"2"2"0"0,8 4-71 0,4 4-39 16,7 7-1-16,8 5 2 0,6 6 0 15,3 8 1-15,3 9-1 0,1 9 2 16,-3 11 0-16,-6 7 0 0,-5 6 1 16,-12 7 1-16,-10 3 1 0,-15 1 1 15,-10 0-1-15,-8-8 1 0,-14-6-2 0,-12-4 2 16,-5-7-9-16,-6-6-98 0,-8-5-15 16,-5-4-85-16,-7-8-188 0</inkml:trace>
  <inkml:trace contextRef="#ctx0" brushRef="#br1" timeOffset="79941.3039">3097 9129 492 0,'-28'22'108'0,"-2"5"1"0,-3 8-83 16,2 8-13-16,-1 11-6 0,-1 10-6 15,2 12-1-15,1 8 0 0,6 5-1 16,5 6 1-16,8 6 0 0,9 1 2 15,11-1 0-15,10-8 2 0,11-11 0 16,9-8 1-16,13-8-1 0,4-9-1 0,12-7-1 16,5-12 2-16,6-6-115 0,2-6-97 15,5-7-258-15</inkml:trace>
  <inkml:trace contextRef="#ctx0" brushRef="#br1" timeOffset="80923.9151">7891 9036 480 0,'0'2'112'0,"-1"-2"0"0,2 0-63 15,-2 2-31-15,-1-1-8 0,0 3-4 16,-1 1-3-16,-4 2-1 0,-1 5-2 16,-4 2 1-16,-1 3 0 0,-3 6-1 0,-2 7-1 15,0 6 1-15,-2 5-1 0,-3 7 0 16,0 9 0-16,-6 10 1 0,3 13 0 16,-1 3 0-16,-2 6 2 0,0 3 0 15,6 5 0-15,5-1 1 0,8-4 0 16,6-10 0-16,6-6-2 0,10-1 0 15,9-4-1-15,7-3-2 0,5-2 0 16,6-2-1-16,3 2-1 0,4-4 0 0,0-2 0 16,0-7 1-16,-2-5 0 0,1-6 1 15,-3-3 0-15,-2-8 0 0,0-2 1 16,-1-4 0-16,-3-5 1 0,-2-5 1 16,-3-6 3-16,-5-7 4 0,-3-5 2 15,-4-6 1-15,-9-5 1 0,-4-4 0 16,-6-1-2-16,-4 1-7 0,-4-1-4 15,-2 4-2-15,-6 2-118 0,-2 5-104 0,2 4-270 16</inkml:trace>
  <inkml:trace contextRef="#ctx0" brushRef="#br1" timeOffset="82404.4184">8664 9465 369 0,'-4'5'106'15,"0"-2"4"-15,2 1-18 0,-4 1-52 16,3-1-15-16,-1 0-9 0,3 0-7 15,-1-2-5-15,1 0-4 0,0-1 0 0,1-2 0 16,1 1 2-16,0-1 1 0,1-1 0 16,-1-1 1-16,3-3 0 0,0-2-1 15,2 1 0-15,0-3-2 0,2-2 0 16,1-1-1-16,0 0 0 0,1-2 1 16,-2 1 0-16,1-2-1 0,0-2 1 15,-2-3 0-15,1 0 0 0,0-2-1 16,-4 0 1-16,2 0-1 0,0 4 0 15,-1 0 0-15,-1 4-1 0,-2 2 1 0,1 3 0 16,-1 1-1-16,-1 2 0 0,-1 3-1 16,2 0 1-16,-1 1-3 0,0 2-2 15,-1 1-7-15,0 1-11 0,0 2-7 16,0 1-5-16,1 3-1 0,-1 3 0 16,0 3 2-16,0 2 7 0,0 4 11 15,-1 0 7-15,0 4 4 0,1 0 4 16,-1 1 0-16,-1-1 1 0,2 0-1 0,2 0 0 15,-1 0 1-15,1 0-1 0,0 2 0 16,2-2 0-16,-1-2 1 0,-1 1 0 16,0-2 0-16,2 1 2 0,-2-1 0 15,-2-3 1-15,1-1 1 0,-1-2 0 16,0-2 2-16,-1-3 1 0,1-4 4 16,-2-1 4-16,4-1 7 0,-2-2 5 15,0-1 2-15,0 0 3 0,0-1-1 16,0 0-1-16,0-1-6 0,1 0-5 0,0 2-4 15,-1-2-2-15,1 2-4 0,-1-2-1 16,0 2 176-16,0-2-293 0,-1-1-123 16,0 1-391-16</inkml:trace>
  <inkml:trace contextRef="#ctx0" brushRef="#br1" timeOffset="82871.8456">8338 9850 461 0,'-8'2'111'0,"1"-1"0"15,1-1-40-15,3 2-57 0,0-2-7 16,2 1-4-16,-1 0-3 0,2 1-1 16,0 0-1-16,2 0-1 0,0-1-1 15,3 1 0-15,2 2 0 0,4-3 2 0,1 2 1 16,4-2 1-16,4 0 1 0,4 0 1 16,5-2 0-16,4-1 0 0,6 1-2 15,10-1 0-15,6-2-1 0,11 2 0 16,6 0 0-16,7-2 0 0,5 1 1 15,5 1-1-15,-1-1 1 0,-2 1 1 16,-5-3 0-16,-4 1 0 0,-7 0 1 16,-7 0 0-16,-10-1 1 0,-9-1 1 15,-10 2 1-15,-9 0 1 0,-10 1-1 0,-8 4 0 16,-10-1 176-16,-7 3-292 0,-6 1-126 16,-2 2-390-16</inkml:trace>
  <inkml:trace contextRef="#ctx0" brushRef="#br1" timeOffset="85802.1808">8578 10345 460 0,'-7'1'113'0,"0"-3"1"0,0 2-55 16,1-1-33-16,-1 2-9 0,1-2-4 15,0 1-6-15,2-1 0 0,-2 0 0 0,3-3 0 16,2 2-1-16,0-2-1 0,3-2-1 16,0 0-2-16,5-3-2 0,-2 0-1 15,5-1-1-15,4-1 0 0,3-2 1 16,3 3 0-16,0-1 1 0,4-1 1 16,1 4-1-16,-2-1 0 0,-3 3 1 15,-2 5-1-15,-2 1-1 0,-1 4 1 16,-4 3-1-16,-2 4 0 0,-1 2-1 0,-2 4 1 15,-3 0-1-15,-3 3 1 0,0 1 0 16,-6 1 0-16,-1 0 1 0,-1 3 0 16,-3-1 1-16,-2 1-1 0,-1-1 1 15,-3 3-1-15,-2-2 0 0,-1-1 1 16,-2-1-1-16,-1-2 1 0,1-1-1 16,1-1 0-16,1-4 1 0,5 0-1 15,2-4 0-15,4-2 0 0,5-2 1 16,-1-1-1-16,3-3 0 0,1-2-1 0,1-1 1 15,2 0-1-15,1-2 1 0,0 0 0 16,0-2 0-16,1 1 0 0,1 0 0 16,0-2 1-16,3 1 0 0,3 0-1 15,1 0 0-15,3 3 0 0,3-1 0 16,4 1 0-16,1 1 0 0,1 0 0 16,0 1 0-16,2 0 0 0,-2-1 0 15,2 1 0-15,-5 1 0 0,0-1 1 16,-3 3 0-16,-1-2 0 0,-2 2 0 0,-3 0 1 15,-4-2 0-15,-1 0-2 0,0-1 1 16,-3-1-8-16,-2-2 88 0,-2-3-202 16,1-1-115-16,7-3-327 0</inkml:trace>
  <inkml:trace contextRef="#ctx0" brushRef="#br1" timeOffset="86351.0459">9081 10113 495 0,'-2'-1'115'15,"0"0"0"-15,1 1-77 0,-3 1-16 16,1-1-8-16,1 1-5 0,-4 0-5 15,2 0-2-15,1 0-1 0,-1 0 0 16,1 0 0-16,1 1 0 0,1 0 2 16,1-2 0-16,0 0 0 0,1 0 0 15,2-3 1-15,2 1-1 0,-1 0-1 16,3 0-1-16,0-2 0 0,3 2 0 0,0 0 0 16,-1 1-1-16,2 0 0 0,-3 0 0 15,0 2 0-15,-1 0-1 0,-2 1 0 16,-3 0-1-16,0 2 1 0,-2 1 0 15,-1 2 0-15,-1 0 0 0,-2 2 1 16,-5 1 0-16,0 2 1 0,-3 1 0 16,0 0-1-16,-1 2 1 0,0-1 0 15,2-2-1-15,0 0 1 0,2-2-1 0,3-1 1 16,0-3-1-16,2-1 0 0,0-2 0 16,2 0-1-16,1 0 1 0,2 1-1 15,0-2 0-15,4 1-1 0,-3-1 1 16,3 1-1-16,1-1 1 0,2 1 0 15,0-2 1-15,6 0 0 0,-1 0 0 16,3-1 1-16,1 1 0 0,1-1-1 16,0-2 1-16,0 1-1 0,-2 0 1 15,-3 0-1-15,-3 1 1 0,-3 0 0 0,-1 1 0 16,-4 2 0-16,-4 1-3 0,-3 0 10 16,0-2-128-16,-2 0-103 0,2 2-279 15</inkml:trace>
  <inkml:trace contextRef="#ctx0" brushRef="#br1" timeOffset="87051.1411">10366 9783 448 0,'-1'1'110'0,"1"-1"2"0,-1 1-64 16,1 0-18-16,-1 1-11 0,-1 1-4 15,0 0-4-15,2-2-6 0,0 0-2 16,2 0 0-16,0 0 1 0,-1 0 0 16,2 1 0-16,2-2 0 0,1-2 1 15,3 2-1-15,0-2-2 0,4-1 0 16,2-1 0-16,2-2-1 0,2 0 0 16,1-1 0-16,1-1 0 0,-3 2 0 15,2-2 0-15,-1 3 0 0,-4-1 1 0,-1 3-1 16,0 1 0-16,-4 1-2 0,0-1 0 15,-1 2-3-15,-2 3-5 0,-3-2 135 16,-3 0-247-16,0-3-120 0,1-1-354 16</inkml:trace>
  <inkml:trace contextRef="#ctx0" brushRef="#br1" timeOffset="87735.6396">11443 9506 433 0,'-3'0'114'0,"2"0"2"0,-1-1-50 16,2 0-23-16,-1 0-16 0,1-1-7 15,-1 1-5-15,1-3-5 0,0 0-2 16,0-3-2-16,0-1 0 0,0 0-2 16,1-3-2-16,0 0-1 0,2-1 0 15,-1-2-1-15,0 1 1 0,1-2-1 16,0 1 0-16,0-3 0 0,0-1 0 0,0-2 0 16,2-1 0-16,-3-1 1 0,1 0-1 15,2-1 0-15,-1 1-1 0,0 4 1 16,1 0 0-16,-1 4 0 0,-1 3-1 15,0 2 0-15,0 4 0 0,-2 0-1 16,0 4-3-16,-3 2 0 0,-1 3 0 16,0 1-1-16,1 2 1 0,-3 3 0 0,0 2 0 15,1 3 3-15,0 4 0 0,3 3 1 16,-2 3 0-16,1 0 0 0,0 1 0 16,0 3 1-16,-2-2-1 0,2-1 0 15,-2 3 0-15,0-2 0 0,0 1 0 16,3-3 0-16,-1-2 0 0,-1-1 1 15,2 0 0-15,1-5 0 0,-2-1 0 16,2-2 0-16,-2-3 0 0,2-1 0 16,1-3 0-16,-2-3 0 0,0-1 1 0,1-1 0 15,0-2 2-15,-1 0 0 0,1 0 2 16,0-2 0-16,1 1 1 0,-1-3 0 16,0 0 1-16,0 0-4 0,-1-2-2 15,1 1-7-15,0-1 176 0,-1 1-293 16,-1 0-129-16,-1 1-395 0</inkml:trace>
  <inkml:trace contextRef="#ctx0" brushRef="#br1" timeOffset="88034.4359">10965 9810 497 0,'-3'4'114'15,"4"-1"1"-15,2-1-51 0,6 0-53 0,3-1-4 16,5-1-1-16,9-1 0 0,8-2-1 16,9 0-1-16,10-2-2 0,6 0-1 15,7-3 0-15,3 2 0 0,-1-3 0 16,1 0 0-16,0 3-1 0,-4-1 1 16,-3 3 0-16,-4 3 0 0,-2 1 0 15,-2 3-3-15,-6 0-2 0,-5 3-7 0,-6-1 21 16,-5 2-130-16,-6 0-103 0,0 5-267 15</inkml:trace>
  <inkml:trace contextRef="#ctx0" brushRef="#br1" timeOffset="88700.44">11361 10189 520 0,'-7'5'115'0,"1"0"-1"0,-2 4-69 16,-4 2-39-16,-1 4-3 0,-7 3 0 16,-1 3 1-16,-3 1 1 0,-4 1 0 15,-1 1 1-15,2-3-1 0,-1-2 0 0,4-1-1 16,3-3 0-16,5-4-2 0,4-1-1 16,7-5-1-16,0 0 0 0,3-2 1 15,3-2-1-15,1-2 0 0,3 0 1 16,0-3 0-16,2 0 1 0,6-2 0 15,-1 0 0-15,2 1-1 0,3-1 1 16,0 2-1-16,3 1 0 0,-2-1 0 16,3 2-1-16,-1 0 1 0,0 0-1 15,3 0 0-15,1 0 0 0,0 0 0 0,2 1 1 16,0 0-1-16,2 0 0 0,-1 0 0 16,-3 0 1-16,-1 0-1 0,-3 1 0 15,-4-1 1-15,-2 1-1 0,0 0 0 16,-5 1 1-16,-2 0-1 0,-1-1 1 15,-1 0-1-15,-1 1 1 0,-1-1 0 16,-2 0 0-16,-1-1-2 0,1-1-2 16,-2-1-5-16,1-1 28 0,-3-3-145 0,0-1-107 15,2 0-290-15</inkml:trace>
  <inkml:trace contextRef="#ctx0" brushRef="#br1" timeOffset="88976.0371">11479 10122 501 0,'6'4'111'16,"0"0"2"-16,0 2-68 0,-1-1-34 16,-2 5-2-16,0 2-2 0,-5 6 1 15,0 1-2-15,-2 7 0 0,-2 2-2 16,-1 5-1-16,-2 2-1 0,0 1-1 0,2-1 0 15,-2 1-1-15,1-3 1 0,2 0-1 16,1-2 0-16,2-4 0 0,2-4 0 16,-2-3 1-16,1-5-1 0,2-4 1 15,0-4 0-15,-1-4 4 0,0-2 1 16,1-2 1-16,0-3-1 0,0-3 0 16,2-3-5-16,3-1-4 0,0-3-1 15,4-4-121-15,2 1-104 0,3-3-273 16</inkml:trace>
  <inkml:trace contextRef="#ctx0" brushRef="#br1" timeOffset="89515.2364">11756 10095 448 0,'-7'-1'110'0,"-1"0"4"16,0-2-57-16,3 2-26 0,-3-3-8 16,3 2-1-16,0-3-2 0,3-1-6 15,2 1-5-15,0-2-1 0,1 2-2 16,0 0-2-16,3 0-3 0,-1 2-1 16,2-1-1-16,2 1 1 0,-1 2-1 15,1-2 0-15,0 0 0 0,-1 2 1 0,2 0 0 16,-2 0-1-16,1 1 1 0,0 1-1 15,-2 2-1-15,2 1 1 0,-2 1 0 16,-1 2 0-16,-1 3 0 0,-3 2 0 16,0 0 1-16,-3 1 0 0,0-1 0 15,-3 1 0-15,-1-1 1 0,-1-2-1 16,0 0 0-16,-3-1 1 0,2-1-1 16,-1 0 1-16,1-1-1 0,2 0 0 0,0-1 0 15,3-2 0-15,1-2-1 0,1 1 0 16,3-2-1-16,0 1-2 0,4-3 1 15,1 2-1-15,4-1 1 0,2 2 0 16,3-2 0-16,2 1 2 0,4 0 1 16,2-1 1-16,0 0 0 0,0 0 0 15,0 0 0-15,-1 1 1 0,-2-1 0 16,-4 0 0-16,-3 1 0 0,-2-1-3 16,-2-1-2-16,-3-1-46 0,0-2-72 0,-1-3-95 15,4 3-238-15</inkml:trace>
  <inkml:trace contextRef="#ctx0" brushRef="#br1" timeOffset="89981.7941">12211 8965 479 0,'3'-3'113'0,"3"1"1"15,4 0-54-15,-1 0-44 0,1 1-7 16,1 0-4-16,-2 1-2 0,-1 1-2 0,0 2 0 16,0 4-2-16,2 3 0 0,1 5 0 15,2 7 0-15,2 8 0 0,4 11 0 16,2 10 1-16,2 9-1 0,-2 14 1 16,2 15 1-16,-5 13 0 0,-3 4 0 15,-5 8 2-15,-3 3 1 0,-6 3 0 16,-4-7 0-16,-4-8 1 0,-6-11-1 15,-4-8 0-15,-8-8 0 0,-5-9 0 16,-9-8 1-16,-4-8-1 0,-8-3 1 0,-1-7 1 16,-2-3-1-16,-1-10 0 0,3-5-1 15,6-5 2-15,5-6-129 0,9-5-107 16,9-3-290-16</inkml:trace>
  <inkml:trace contextRef="#ctx0" brushRef="#br0" timeOffset="95726.3596">8698 11136 399 0,'-4'-3'97'0,"2"-2"3"16,0 2-51-16,2 0-15 0,0-1-5 15,0 1-4-15,0 2-4 0,1 0-2 16,-1 0-3-16,1 2-4 0,0 0-4 0,-1 0-2 16,1 2-2-16,0 0 0 15,1-1 0-15,-1-1 0 0,1 2 0 0,0-2-2 16,1 0 1-16,1 0-1 0,1-2 0 15,2-1 0-15,1-2 0 0,3-2-1 16,1 0 1-16,5-4 0 0,-1-3-1 16,5-1 0-16,0-2 0 0,2-1 0 15,-1-3 0-15,-2 0 0 0,-3-2 1 16,-2 4 0-16,-4 0-1 0,-2 1 2 0,-3 2-1 16,-3 4 1-16,-2 3-1 0,-4 2 0 15,-2 2-1-15,0 1 0 0,-4 1-1 16,0 2 0-16,-2 0 0 0,-1 3-1 15,0-1 1-15,0 1 0 0,-1 1 1 16,0 2-1-16,-1 1 0 0,4 1 0 16,-3 4 0-16,3 0 0 0,0 2 0 15,3 0-1-15,0 1 1 0,2-1-1 0,1 2 0 16,3-2-1-16,1-1-1 0,0 0-2 16,1-1 0-16,1-2-1 0,4-1 0 15,2-3-1-15,3-1 1 0,4-1 2 16,2-4 1-16,3-1 1 0,0 0 1 15,-1-1 1-15,1-1 0 0,-4-2 1 16,-1-1 0-16,-3 0 0 0,-2 1 0 16,-3-3 0-16,-1 1 0 0,-2 0 0 0,0-1 0 15,-1 2 0-15,0-4 0 0,0 0 0 16,-1-2 0-16,3-1 0 0,-4-3 0 16,1 1-1-16,1 0 0 0,1 3 1 15,-2 1-1-15,1 0 0 0,-1 2 0 16,2 2 0-16,-1 1-1 0,-1 1 1 15,1 2-1-15,0-1 1 0,0 1-1 16,-1 2 0-16,0 1-1 0,0 0 1 16,0 1-1-16,-1 1-1 0,1 0 1 0,-1 1-1 15,0 1 1-15,0 3 0 0,0-2 1 16,1 2 1-16,-1 0 0 0,2 0 0 16,-1 1 0-16,1 0 1 0,0 0-1 15,2 2 0-15,-2-1 1 0,3 0-1 16,-1 0 0-16,4-2 0 0,-2 0 0 0,3-3 0 15,1 1 0-15,1-3-1 0,1-1 1 16,1-2 1-16,1-3 0 0,-1-1 1 16,-1-4 1-16,-1-1 0 0,-1 2 1 15,-3-3-8-15,-1 2 13 0,-5-1-128 16,-2 1-102-16,-2 5-277 0</inkml:trace>
  <inkml:trace contextRef="#ctx0" brushRef="#br0" timeOffset="96031.5177">9210 10829 461 0,'2'-1'113'0,"0"0"1"0,-4 1-50 15,0 0-38-15,-1 1-12 0,-1 1-4 0,0 1-2 16,-2 1-3-16,-1 2-2 0,-3 1-1 15,2 0 0-15,-1 1-1 0,-4 1 0 16,3 2 0-16,-3-2-1 0,3 2 1 16,-1 0-2-16,2 1 1 0,1 0 0 15,3 0-1-15,-1 0 1 0,3 0 0 16,0 0-1-16,0-2 1 0,2-1 0 16,-2-1 0-16,3-1 0 0,-1 0 1 15,1-1-1-15,0-1 2 0,-1 0 0 0,1-2 0 16,0-2 1-16,-1 2-2 0,1-3-2 15,0-3-5-15,0 2-6 0,0-1-6 16,1 1 58-16,0-1-160 0,1-4-101 16,1 2-275-16</inkml:trace>
  <inkml:trace contextRef="#ctx0" brushRef="#br0" timeOffset="96525.7124">9340 10841 444 0,'6'-10'113'0,"2"2"3"0,-5 0-63 15,1 1-9-15,-1 2-16 0,-3 1-7 16,0-2-7-16,-3 3-5 0,-1 1-5 16,-2 3-2-16,-2-1-1 0,-2 1-3 0,1 2-1 15,-2 4 1-15,0-1 0 0,-1 2 0 16,2 0 1-16,1 1 0 0,0 1 1 15,0 0-1-15,2 0 1 0,2 1 0 16,1-1-1-16,1 0 0 0,2-4 0 16,2 2-1-16,2-2 0 0,1-1-1 15,1-1 1-15,0-2-1 0,1 0 0 16,2-1 1-16,-1 0 1 0,3-3 1 0,-2-1 1 16,3-1 1-16,-1-2 0 0,0 0 1 15,0-1 0-15,-3 0-1 0,0-2 1 16,0 0-1-16,-3 0 0 0,-1 0-1 15,-1 0 0-15,1 0 0 0,-1 1 0 16,0 2-1-16,-1 0 0 0,-1 3 0 16,2 1-2-16,-1 1-1 0,1 2 0 15,-1 1-1-15,-1 1 1 0,2 2 0 0,-2 0 1 16,1 2 1-16,0-1 1 0,1 0 1 16,-1 0 1-16,1 0-1 0,2-2 0 15,0 1 0-15,-1-1 0 0,2-1-1 16,-1-1 1-16,3 1 0 0,-2-3-1 15,2-1-6-15,1-2-4 0,0 1 125 16,1-3-233-16,0-2-115 0,0-1-341 16</inkml:trace>
  <inkml:trace contextRef="#ctx0" brushRef="#br0" timeOffset="96925.3684">9570 10609 486 0,'0'2'111'15,"0"0"2"-15,-1 2-59 0,-1-1-40 16,2 1-7-16,0 0-2 0,0-1-1 16,2-1-1-16,-2 1-2 0,1 0 0 0,1-2-1 15,0 0 0-15,0 0 0 0,0-2 0 16,1-1 2-16,-1-1 0 0,0 0 1 16,-1-1 1-16,0 0 1 0,-1 0 1 15,-1 1-1-15,0-1 0 0,-1 2-1 16,0 0-1-16,-1 1 0 0,1 0-2 15,-2 3-1-15,-1 1 0 0,-1 2 0 16,-1 1 1-16,2 2-1 0,-4 5 1 0,1 0 0 16,2 3-1-16,-2 1 1 0,3 3-1 15,0 0 1-15,2-3-1 0,1 0 0 16,2-2 0-16,0-1-1 0,1-4-1 16,1-1 0-16,1-4-1 0,1 2 0 15,3-4 1-15,1-1-1 0,0-2 2 16,5-2 1-16,-1-2 0 0,3-3 1 15,2-3 1-15,1-1-2 0,1-2-7 0,1-3-4 16,0-3-3-16,-1-2-105 0,-4-1-98 16,-1 1-248-16</inkml:trace>
  <inkml:trace contextRef="#ctx0" brushRef="#br0" timeOffset="97209.1221">9778 10318 481 0,'-4'-1'112'0,"1"1"1"0,1 2-55 16,1 0-42-16,0 2-9 0,-1 2-5 16,2 0 0-16,0 2-1 0,0 2-1 15,0 2 0-15,0 1-1 0,0 0 0 16,2 6 0-16,0 1 0 0,-1 1 0 16,1 2 1-16,0 3 0 0,2 0 0 15,-3 0 0-15,1-3 1 0,-2 0 1 16,1-4 0-16,-2-3 0 0,0-3 1 0,-1-3 0 15,0-2 0-15,0-1 2 0,0-5-1 16,0-1-1-16,1-2-5 0,-1-4-6 16,2-1-4-16,-2-1-6 0,-1-3-7 15,2 2-3-15,-2-2-1 0,1 0 4 16,-4 1-82-16,0 1-77 0,-5-1-193 16</inkml:trace>
  <inkml:trace contextRef="#ctx0" brushRef="#br0" timeOffset="97357.5192">9606 10524 379 0,'-7'-2'113'15,"7"-1"0"-15,3 1-10 0,5-2-55 16,4 0-25-16,5 0-15 0,5 0-8 16,1-2-1-16,1 1 0 0,4-2 2 15,-2 0 0-15,2 1 3 0,-4 0 4 16,-4 1-1-16,-1 1-119 0,-4 5-100 0,-8 0-270 16</inkml:trace>
  <inkml:trace contextRef="#ctx0" brushRef="#br0" timeOffset="105219.5071">10250 10790 404 0,'-1'-2'106'0,"1"3"6"16,0 0-35-16,0 1-37 0,0 0-13 15,1 3-10-15,1-1-3 0,1 0-5 16,2 1-5-16,-1-1-4 0,2 0-1 0,1 2 0 15,1-1 0-15,0 2 1 16,3 0-1-16,1-1 0 0,3 2 0 0,1-1 0 16,4 0 0-16,2-1 1 0,2-1 0 15,4-3 1-15,0-1 0 0,4-1 1 16,2-4 0-16,3-2 1 0,4-1 0 16,1-3 0-16,2-3 0 0,0 0-1 15,1-3 0-15,-4 0 0 0,-2-3-1 16,-7-1 1-16,-4 1-1 0,-3 0 0 15,-6 3 0-15,-5 0 0 0,-5 5 1 0,-3 3 0 16,-6 2 1-16,-1 3-1 0,-4 4 0 16,-5 1-1-16,-2 3 1 0,-3 0-1 15,-2 3 0-15,1-1-1 0,-3 2 1 16,2-2-1-16,2 1 1 0,1-2 0 16,3-2-1-16,1 0 1 0,2 0-1 15,2-2 0-15,1-1 1 0,-1-2-1 0,1 2 0 16,1 1 0-16,0 0 0 0,2 0 0 15,-4-1 0-15,4 2 0 0,0-3 0 16,1 1-1-16,-1 0 0 0,2 0 0 16,2-2-1-16,0 0 0 0,0-1 0 15,3 0 1-15,1-3 0 0,3-1 0 16,4-3 1-16,0 3 0 0,1-3 0 16,3 1 0-16,-3 2 0 0,0 0 0 15,-2 3-1-15,-1 2 0 0,0 0 0 0,-2 3 0 16,-1 0 0-16,-1 1 0 0,0 1 0 15,-1 0 0-15,-2 1 1 0,-1 2-1 16,0-2 0-16,0 3 1 0,-1 0-1 16,-1 1 0-16,1-1 1 0,-1 1-1 15,0 0 1-15,0 0 0 0,1-2 1 16,-4 1 0-16,4 0 1 0,-5-2-1 0,2-1 0 16,0 0 173-16,1-2-292 0,1 0-129 15,0-6-397-15</inkml:trace>
  <inkml:trace contextRef="#ctx0" brushRef="#br0" timeOffset="106465.9654">8985 10824 382 0,'2'0'101'0,"-4"1"1"16,-1 2-15-16,0 0-57 0,-2 0-8 15,0 0-3-15,1 0-1 0,-3 0-1 16,3-1-1-16,-3-4-2 0,1 1-4 16,-1 1-5-16,0-2-2 0,-2 1 0 15,-1 0-2-15,-1 0 0 0,-1 1 0 16,0-1-1-16,1-1 0 0,0 1 1 15,1-1-1-15,0 1 0 0,3-1 1 0,-1 1-1 16,2-1 1-16,1 0-1 0,1-1 1 16,0 0-1-16,3-3 1 0,1 0-1 15,2-3 1-15,1 1 0 0,1-1 0 16,1 0 0-16,1 1-1 0,-1 2 1 16,1 0-1-16,-3 4-1 0,2 1 0 15,-4 2-2-15,-1 1 1 0,0 3-1 0,-1 0 0 16,-2 3 0-16,0 0 1 0,0 0 1 15,-2-1 1-15,2 1 0 0,0-3 0 16,0 2 0-16,0-4 1 0,2 0-1 16,1 0 0-16,-1 0 0 0,0-1 1 15,1 1-1-15,0-2 0 0,0 1 0 16,-1 1 0-16,-1 0 0 0,0-1-1 16,-2 1 1-16,1 1 0 0,-1-1 0 15,-2 0 1-15,3-1-1 0,0 0 1 0,0-1 0 16,1-1 0-16,2-3 0 0,0 1-1 15,1 0 1-15,0-2-1 0,3-1 0 16,0 0 0-16,3-2-1 0,-1 1 1 16,1-1 0-16,2 0 0 0,-1 1 0 15,-1 0 0-15,-1 1 0 0,1 2 1 16,-1 0-1-16,-1 0 0 0,-2 2 0 0,1-1 1 16,-1-1-1-16,0 0 0 0,-1-1-1 15,2 1 1-15,0-1-1 0,0 3 0 16,0-1 0-16,2 2-2 0,1 1 0 15,-2 5-1-15,0-1 0 0,0 4 1 16,3 1-1-16,-6 2 1 0,2-1 2 16,0 1 0-16,-1-1 2 0,0 0 2 15,2-3 0-15,-1-3 121 0,1-2-239 16,5-2-116-16,1-9-355 0</inkml:trace>
  <inkml:trace contextRef="#ctx0" brushRef="#br0" timeOffset="202459.01">6307 10543 381 0,'-12'-7'96'0,"6"2"2"16,1 2-27-16,2 0-35 0,2-1-8 15,2 0-1-15,0 2-2 0,2-1-2 16,1-2-1-16,1 1-7 0,1-2-5 16,0 3-2-16,1 0-3 0,1-3-3 15,1 1 0-15,0-3-1 0,2 0-1 0,0 0-3 16,3-2 1-16,-1 0-1 0,2 1 0 16,0 1-1-16,-1 3 1 0,-3 0-1 15,-1 3 2-15,-4 2 1 0,0 0-1 16,-4 3 0-16,-1 0 0 0,-2 0 1 15,-2 2 1-15,-3 2 1 0,-3-2 0 16,-4 2 1-16,-3 1 0 0,-4 0 1 16,-3-1-1-16,-1-1 0 0,-1-3-1 0,3 1 0 15,1 0 0-15,3-3 3 0,5-1 0 16,3 0-60-16,3 3-63 0,4 0-95 16,3-4-239-16</inkml:trace>
  <inkml:trace contextRef="#ctx0" brushRef="#br0" timeOffset="226569.7862">2348 12277 492 0,'-12'0'121'15,"1"2"1"-15,0-1-59 0,4 0-32 16,1-1-15-16,2 0-9 0,0 0-3 15,2 0-3-15,2-1 0 0,0 0-2 16,0 1-1-16,1 0-1 0,0-2 0 0,0 2 0 16,2 0-1-16,0 0 1 0,-2 2 0 15,1-2 1-15,2 1 0 0,-1 2 0 16,2-1-1-16,1 0 2 0,-1 3-1 16,3-2 2-16,1 1 0 0,-2 0 0 15,4-1 0-15,0-1 1 0,1-3 1 16,1 1-1-16,0-2 1 0,1-1 0 15,-2-2-1-15,1 1 2 0,-1-1-1 0,1 3 0 16,-1-2 0-16,0-1 0 0,-1 1 0 16,-1 3-3-16,0-1-2 0,-3 0-8 15,-1 3 94-15,-3 0-204 0,-1 1-114 16,-1 2-323-16</inkml:trace>
  <inkml:trace contextRef="#ctx0" brushRef="#br0" timeOffset="226871.7065">2341 12472 467 0,'-1'-2'119'0,"0"3"-1"0,3-2-13 16,1-2-88-16,3 3-14 0,1-3-1 16,3 2-1-16,1-2 1 0,3 1 0 15,0-2 0-15,4 2-1 0,-3-2 0 16,1 2 0-16,3-1 0 0,0 0 0 16,-2-1 0-16,2 2 0 0,-2 1 0 15,2 1 1-15,0 2 0 0,-3 0-2 0,0 3-3 16,1-2-118-16,-3 0-104 0,0-2-276 15</inkml:trace>
  <inkml:trace contextRef="#ctx0" brushRef="#br0" timeOffset="228617.8043">3940 8978 409 0,'-2'3'111'0,"1"-1"4"0,1-1-30 15,1-2-50-15,1 0-14 0,-1-1-6 16,2 0-6-16,0-3-5 0,3 3-3 16,-2-2 0-16,2 1-1 0,-2-1 1 15,1 1 1-15,-1 1-1 0,0 1 0 16,2-2 0-16,-3 2-1 0,1 1 1 16,1 0-1-16,0 1 1 0,1 1 0 0,0-1-1 15,0 0 1-15,-1 2-1 0,1-1 0 16,-2 2 0-16,-1 0 0 0,-1-1-1 15,-4 4 0-15,0-1 0 0,-2 2 0 16,-2 0 0-16,0-1 1 0,-2 0 0 16,2 1 1-16,-1-2-1 0,0 1 1 15,2-2 0-15,-2 0-1 0,2-1 1 0,-1 1-1 16,1-1 1-16,0-1-1 0,1-1 0 16,2 0-1-16,1 0 1 0,1 0-2 15,1-1 0-15,0-1-1 0,2 1 0 16,0 0 0-16,1 0 1 0,0-1 0 15,0-1 2-15,1 0 0 0,1 0 0 16,-1 1 1-16,1-1 1 0,-1 1-1 16,1 2 1-16,0 0-1 0,1 2 1 0,0 2-1 15,0-1 1-15,-1 1-1 16,0 0 0-16,-2 1 0 0,0 0 0 0,0-2 0 16,-3 1 0-16,1-2 0 0,-2 1-1 15,0 1 0-15,-1-2 0 0,-1 2 0 16,-3-2 1-16,-2 1-1 0,-2 0 1 15,0-2 0-15,0 2 0 0,0-2 1 16,-2-1-1-16,3-1 0 0,2 0 1 0,0-2 0 16,1 1 0-16,2-3-1 0,1 1 0 15,1 0-1-15,0-1 1 0,1 1-1 16,1 1-1-16,-1 0-1 0,1 1 0 16,0 1 19-16,0 0-136 0,1 1-104 15,-2 0-281-15</inkml:trace>
  <inkml:trace contextRef="#ctx0" brushRef="#br0" timeOffset="236643.7049">3862 11562 408 0,'-5'-2'114'0,"-2"2"3"0,1-2-2 0,0 1-80 15,-2 0-13-15,-1 2-9 0,-1-1-4 16,-4 0-1-16,0-3-2 0,-1 2-1 15,-4-1-1-15,2 0-1 0,0 0 0 16,1-3 0-16,-2 2-2 0,-1 1 0 16,-1 2 0-16,0-1-1 0,-1 1 0 15,-2 1-1-15,1 2 0 0,3 2 0 16,1-1 0-16,3 0 0 0,-1 2-1 16,4-2 1-16,3 1 0 0,-1-1 1 15,3-1-1-15,-1 1 1 0,2-1 0 0,1-2 0 16,1 2-1-16,1-1 1 0,0 1-1 15,-1-1-2-15,2 0-1 0,0 1 0 16,-1 2-1-16,0-1 0 0,1 2-1 16,1 0 1-16,-1 3 1 0,1 0 0 15,2 0 0-15,-1 2 1 0,2 1-1 0,1 1-1 16,1 1 1-16,1-1 0 0,1 1-1 16,-1 3 1-16,2 0-1 0,-3 2 1 15,-1 2 0-15,-2 2 0 0,-1 5 1 16,-1 3 1-16,-2 5 0 0,-1 2 0 15,0 3 2-15,2 1 0 0,0 4 0 16,0-3 1-16,2 0-1 0,-2-5 1 16,-1 1 0-16,0-1-1 0,-2 0 1 15,-1-2-1-15,0 0 1 0,-3-3 0 0,0 3 0 16,1-6-1-16,0-1 1 0,3-6-1 16,0-2 1-16,2-5-3 0,-1-3 0 15,4-4-2-15,0-4-2 0,1 0-1 16,3-3 0-16,0-2 0 0,3-3 3 15,-1-1 1-15,4 0 3 0,0 0 2 16,1-2 1-16,1 2 1 0,0 0-1 0,1 2-1 16,1 2 0-16,2 0-2 0,1 2 1 15,3 2 0-15,2 2 0 0,2 0 1 16,4 0-1-16,2 1 1 0,3-2 0 16,1 0 0-16,-2-3 0 0,0-1 1 15,-4-1 0-15,-3 1 1 0,-3-2 1 16,-5 0 0-16,-2 0 1 0,-4-1 2 15,-3-1 1-15,-3-1-8 0,-2-1-112 16,-3-1-99-16,3 2-267 0</inkml:trace>
  <inkml:trace contextRef="#ctx0" brushRef="#br0" timeOffset="237492.2012">4228 11867 491 0,'0'1'110'0,"0"0"-1"15,-1 2-72-15,-1 3-22 0,-4-1-9 16,1 4-5-16,-3 4-1 0,-3 3 3 16,-1 2-2-16,-3 3 1 0,-2 1 0 15,1 0-1-15,-4 1 1 0,0 0 0 16,0-3-1-16,-2 2 1 0,4-1 0 16,1-1 0-16,0-1-1 0,2-1 1 0,2-3-1 15,5-1 0-15,0-3 0 0,1-4 0 16,3 0-1-16,1-4 0 0,2-1-1 15,1-1-1-15,2 0 0 0,0 1 0 16,2-4 0-16,1 1 1 0,1-1 0 16,0-1 2-16,2 0 1 0,3-2-1 15,-1 0 1-15,5-1 0 0,1 1-1 16,4 0 0-16,3 1-1 0,2-1 0 16,2 1 0-16,-1 2 0 0,1 1 0 0,2 1 0 15,-3 0 0-15,0 2 0 0,-1 1 0 16,-2-1 1-16,-4 0-1 0,-2 0 1 15,-2-1-1-15,-5 2 1 0,-4 0 0 16,0-2 0-16,-3 1 0 0,-1-1 0 16,-1 0 1-16,-1 0 1 0,2-1 0 15,-2-2 1-15,0 1 1 0,-2 0 2 16,1 0-1-16,-1-2-1 0,-1 1-1 0,0 0 4 16,-2-1-127-16,-1-2-105 0,3 4-282 15</inkml:trace>
  <inkml:trace contextRef="#ctx0" brushRef="#br0" timeOffset="237826.13">4291 11893 509 0,'2'0'117'0,"-4"0"0"0,0 2-62 16,0-1-48-16,-1 4-7 0,-3 0-2 0,-1 5-3 16,1 2-1-16,-2 3 1 0,2 5 1 15,0 4 2-15,1 4-2 0,3 3 1 16,0 4 0-16,2 4 1 0,2-1 0 16,0 2 1-16,1-3 0 0,1-1 1 15,-3-3 0-15,2-5 1 0,-2 0 0 16,-1-3 0-16,0-3 0 0,0-4 1 15,0-1-1-15,0-3 0 0,0-3 1 16,0-1 0-16,0-4 0 0,-1-2 2 16,1-1 2-16,-3-2 2 0,2-2 2 0,-3-2-2 15,2-4-2-15,0-1-12 0,1 0-108 16,2-4-103-16,3 2-267 0</inkml:trace>
  <inkml:trace contextRef="#ctx0" brushRef="#br0" timeOffset="238211.8408">4657 12424 497 0,'-2'0'118'16,"-1"-1"2"-16,2 1-65 0,-1-1-32 0,2 2-10 16,0-2-5-16,0 2-6 0,2 0-4 15,-2 1-3-15,2 1-1 0,0 0-1 16,-1 0 2-16,1 1-1 0,1-1 2 16,0-1 1-16,-1-1-1 0,1-1 2 15,2-1-1-15,-1-1 1 0,1-1 1 0,0-5 1 16,-1-1 2-16,2 0 0 0,-2-1 1 15,1 0 0-15,-2 0 1 0,-2 1 1 16,-2 3 0-16,-2 1-1 0,-1 2-1 16,-2 2-1-16,-2 2 0 0,-2 3 0 15,-3 0-2-15,1 2 0 0,-2 0 1 16,2 2 1-16,-1 0 0 0,2-1 5 16,5 0-124-16,4 1-104 0,6 0-276 15</inkml:trace>
  <inkml:trace contextRef="#ctx0" brushRef="#br0" timeOffset="241206.4908">5246 11855 435 0,'0'-3'111'16,"-3"2"3"-16,1 0-52 0,0 0-25 16,-3 3-16-16,-1 3-7 0,-2 1-5 15,1 3-4-15,-4 4-3 0,0 5-2 16,-1 3-1-16,1 3 0 0,0 2 0 15,1 4 0-15,1 0-1 0,4 2 1 16,-2 0-1-16,5-2 0 0,2-1-1 16,2-1 0-16,3-2 0 0,0-2 0 15,4-4 0-15,2-2 1 0,-2 0 0 16,5-4 1-16,-1-1 0 0,3-1 0 0,4-2 1 16,1 1-1-16,2-4 1 0,3 1 1 15,-1-2 0-15,3-3 2 0,-4-3 0 16,1-4 1-16,-1-3 0 0,-1-3 1 15,-3-4 0-15,0-1 0 0,2-5-1 16,-4-2 0-16,-1-1 0 0,-2-3-1 16,-3-2 1-16,-1-1-1 0,-1-2-1 0,-4 0 1 15,-1 1-1-15,-5-2 0 0,0-1 0 16,-4 1 0-16,0 3 0 0,-4-2 0 16,-1 1 0-16,-3 5 0 0,-2 2 0 15,-1 3-1-15,-2 4-1 0,-3 1 0 16,-3 4-2-16,0 4 0 0,-6 3 0 15,-4 3-1-15,-3 4 1 0,-1 4-1 16,0 1 2-16,-2 4-1 0,4 1 2 0,0 3-1 16,5 0 1-16,4 2-1 0,2 0 0 15,5 1-4-15,4-1-5 0,6-2-6 16,4 0-6-16,4 0-97 0,7-4-95 16,1-1-233-16</inkml:trace>
  <inkml:trace contextRef="#ctx0" brushRef="#br0" timeOffset="241873.4034">6095 11805 417 0,'-16'-3'103'16,"-1"0"6"-16,-2-1-61 0,1 4-9 0,-4 0-10 15,2 2-6-15,-3 0-4 0,-1 1-6 16,-2 3-5-16,-4 0-3 0,-1 3-3 16,1 1-2-16,-1 2 0 0,2 1 0 15,2 0-1-15,5 1-1 0,5 2 1 16,3-2-1-16,7 0-1 0,2-2 1 16,5 2-2-16,6 0 0 0,3-2 0 15,7 0 1-15,6 1 1 0,4 1 2 0,5-1 0 16,3 1 1-16,0 0 1 0,1-2-1 15,0 0 1-15,-4 0 0 0,0 1-1 16,-2 2 0-16,-4 2 2 0,-3 1-1 16,-3 3 1-16,-5 1 0 0,-5 1 0 15,-4-2 0-15,-4-1 0 0,-3-2-1 16,-5 1 1-16,-2-2 0 0,-2-1-1 16,-4-1 1-16,-2-1 0 0,-2 0 0 0,-2 0 0 15,1-2 0-15,-1-4-1 0,-2-1 1 16,0-5 0-16,0-4 0 0,0-5 0 15,1-4 0-15,2-2-1 0,3-4 0 16,5-2-2-16,3-3-1 0,7-1-1 16,4-1-1-16,5-1 1 0,7-5 0 15,0 2 2-15,3 2 0 0,3 0 1 16,1 2 1-16,-1 1-1 0,2-2 0 0,-3 5 1 16,1 2-1-16,-4-1 0 0,0 3 0 15,-4 1-1-15,-1 3-1 0,-7 6-7 16,1-1-82-16,-5 3-34 0,-3 5-91 15,1 2-210-15</inkml:trace>
  <inkml:trace contextRef="#ctx0" brushRef="#br0" timeOffset="242689.4995">6278 11839 489 0,'-1'-1'115'15,"-2"0"2"-15,2 1-76 0,-1 0-17 16,2 1-8-16,-1 0-6 0,1-1-4 16,0 1-5-16,1-1-3 0,0 1-1 15,1 1-2-15,2 0 0 0,1-1-1 16,4 0 2-16,3-1 1 0,3 1 2 15,4-2 0-15,4-1 3 0,3-2 0 0,2-1 1 16,-2-2-1-16,1 2 0 0,0-2-1 16,-1 2 0-16,-5 2 0 0,1 0 0 15,-4 3-1-15,1 0 0 0,-6 2 0 16,-1 0 0-16,-4 0-1 0,-2-1 2 16,1 0-1-16,-7 0 0 0,1 0 1 15,-1 0-1-15,0 0 1 0,-1 2 0 16,-1-1-1-16,-2 2 1 0,-1 1 0 15,-1-1 0-15,0 3 0 0,-2 1 0 16,-1 2-1-16,0 1 1 0,-1 2-1 0,0 7 0 16,2 3 1-16,-1 6-1 0,3 2 0 15,-3 4 0-15,2 7 0 0,2 1 0 16,1-1 0-16,-2 0 0 0,1-3 0 16,0-1 0-16,2-5 0 0,0-5 1 15,2-5-1-15,1-3-1 0,1-5 0 16,2-3 1-16,0-3 0 0,1-4 1 0,-1-3 0 15,1-4 3-15,-1 0 2 0,1-3 0 16,-1-2 1-16,-1-2-1 0,-1 1 0 16,-1-3-6-16,-1 1-9 0,0-1-73 15,-1-1-40-15,-2 3-92 0,0 4-209 16</inkml:trace>
  <inkml:trace contextRef="#ctx0" brushRef="#br0" timeOffset="242885.0177">6220 12141 576 0,'7'-3'118'0,"1"1"-1"0,3 0-107 16,6-2-10-16,4-1-2 0,3 1 1 0,5-1 0 15,-3 1 1-15,3 1 2 0,-3 1 1 16,-1 0 1-16,-3 2-3 0,-2 2-5 15,-2-1-113-15,1 0-102 0,1 0-268 16</inkml:trace>
  <inkml:trace contextRef="#ctx0" brushRef="#br0" timeOffset="243570.4326">7268 11822 570 0,'-3'-4'120'0,"-5"3"0"0,-2 1-91 0,-5 3-26 16,-3 0-3-16,-5 0-2 0,-4 3 2 16,-4 0 0-16,2 1 0 0,-2 0 1 15,2 0 0-15,1 0 0 0,4-1 1 16,4 0-1-16,3-3 1 0,1 0 0 15,3-1 0-15,3-1 0 0,3-1 0 16,1 2-1-16,3-2 0 0,0 0-1 16,1 1-1-16,2-1-1 0,0 1-1 15,-1 2 1-15,1-1-1 0,0 3 0 0,0 0 1 16,-1 1 1-16,-2 3 1 0,1 0 0 16,-3 0 1-16,1 1-1 0,-1 1 1 15,0-1-1-15,1 1 1 0,-3-2-1 16,3 5 0-16,-1-1 0 0,2 2 0 15,0-1 0-15,0 1-1 0,0-2 0 16,1 0 0-16,0-2 0 0,1-2 0 16,2-3-1-16,-1 2 0 0,1-3 0 0,1-1 0 15,1-2-1-15,0-1 3 0,1-1 0 16,1-1 1-16,1-4 1 0,2 1 1 16,-2-1 0-16,5-2 1 0,1-1-2 15,0 0 0-15,0-1 0 0,2 1-1 16,-1 0 0-16,1 1 0 0,-1 1-1 15,1 1 0-15,0 3 0 0,0-1 0 16,-2 2-1-16,3 1 1 0,1 1 0 0,0 2-1 16,0 2 1-16,1 1 0 0,0 1 0 15,1 4 1-15,-4 1-1 0,0 5 0 16,0 1 0-16,-5 2 1 0,-1 2-1 16,-2 2 0-16,-3-1 1 0,-2 2-1 15,-4-1 1-15,-4 0 0 0,-4 1 0 16,-2-2 0-16,-5-3 1 0,0 2-1 15,-4-1 0-15,0-3 1 0,0-4 0 0,-2-4 1 16,1 0 0-16,-3-5-1 0,0-5 1 16,-2-5-1-16,-1-7-9 0,0-4 11 15,-1-1-129-15,0-4-108 0,2 2-282 16</inkml:trace>
  <inkml:trace contextRef="#ctx0" brushRef="#br0" timeOffset="244436.0476">7232 12073 506 0,'3'-3'120'0,"-2"1"1"0,0 1-67 16,1 0-30-16,0 1-12 0,-1-1-7 16,1 1-5-16,0 1-3 0,1 1-1 15,3 3-1-15,-2 2 0 0,2 4 0 16,4 6 0-16,-1 5 2 0,3 4 2 0,4 2 0 16,-1 4 0-16,3 2 2 0,4-3-1 15,-1-3 0-15,2-3 1 0,-1-3-1 16,-1-4 1-16,-2-4 0 0,-3-3 1 15,-2-3-1-15,-4-3 1 0,-1-3 3 16,-1-3 1-16,-6-1 1 0,0-6 0 16,-2-1-5-16,-1-5-3 0,0-1-117 0,-1-5-106 15,2 4-278-15</inkml:trace>
  <inkml:trace contextRef="#ctx0" brushRef="#br0" timeOffset="244716.6717">7619 12003 480 0,'1'-4'116'0,"-2"5"1"0,-4 3-56 15,-1 2-39-15,-3 4-10 0,-1 1-5 16,-2 4-2-16,-3 5-3 0,-2 5-1 15,2 4-1-15,-5 3 1 0,0 3-1 16,-3 3 0-16,0 0 0 0,-1-1 1 0,-2 0 0 16,0-6 0-16,0-2 2 0,3-5-1 15,0-4 1-15,3-2 0 0,1-3 1 16,4-6-1-16,3-1 1 0,3-3-6 16,2-3-2-16,3-2-117 0,3-4-104 15,2-1-272-15</inkml:trace>
  <inkml:trace contextRef="#ctx0" brushRef="#br0" timeOffset="245053.5676">8245 11798 479 0,'5'2'114'0,"-2"8"1"0,-3 3-27 15,-2 2-82-15,-3 8-5 0,-4 8 0 16,-3 5 0-16,-3 6 0 0,-5 6 0 16,1 3 1-16,0 4-1 0,-2-1 1 15,3-1 0-15,3-4 0 0,3-4 0 0,5-7-1 16,0-6 1-16,4-6-1 0,3-5 0 15,0-7 0-15,0-1-1 0,2-5 2 16,-2-4-1-16,1 0 1 0,0-6 0 16,1-1-4-16,2-2-3 0,1-3-113 15,1-5-102-15,1-2-266 0</inkml:trace>
  <inkml:trace contextRef="#ctx0" brushRef="#br0" timeOffset="245486.719">8428 11962 551 0,'-5'1'119'0,"0"6"0"0,-1 0-82 16,-3 5-33-16,0 5-2 0,-2 1 0 0,-1 3-1 15,0 2 1-15,1 2-1 0,0 3 0 16,2-1-1-16,4 1 1 0,1-1 0 15,4 0-1-15,1-1-1 0,1-3 0 16,6-2 0-16,1-3-2 0,6-3 1 16,-1-3 1-16,3-2 0 0,2-3 2 15,3-3 0-15,-2-4 1 0,2-2 1 16,-2-2-1-16,1-3 0 0,0-3 1 0,1-2-1 16,1-3 0-16,1-3 0 0,0-1 0 15,0-4-1-15,0-4 1 0,-2-1 0 16,-5-1-1-16,-2 1 1 0,-7-4 0 15,-3 0 0-15,-6 3-1 0,-3 0 1 16,-6 2-1-16,-7 3 1 0,-3 2-1 16,-6 4 0-16,-1 5 0 0,-6 4 0 15,-1 5 0-15,-1 4-1 0,-1 3 1 0,0 2-1 16,-3 2 0-16,2 1-2 0,0 2-2 16,3-1-10-16,3 2 0 0,5-2-111 15,5 1-103-15,6-2-262 0</inkml:trace>
  <inkml:trace contextRef="#ctx0" brushRef="#br0" timeOffset="245947.1454">8779 11831 534 0,'0'3'118'0,"0"0"-1"16,4 0-82-16,3 2-25 0,2 0-8 15,7-1 0-15,5 0-1 0,4-2 0 0,2-1 0 16,3 0 2-16,-2-2 0 0,0-1-1 16,-4 0 1-16,-1 0-1 0,-7-1 0 15,-3 2 1-15,-2-1-5 0,-1 2 132 16,-4-2-249-16,-2 1-122 0,0 2-366 16</inkml:trace>
  <inkml:trace contextRef="#ctx0" brushRef="#br0" timeOffset="246468.0348">9317 11802 526 0,'-2'2'119'0,"1"-1"2"0,-1 0-65 16,2-2-42-16,2-2-9 0,2-1-2 16,0-4 1-16,5-3 0 0,-2-5-2 15,4-4-1-15,3-4 1 0,0-1 0 0,-2-1-1 16,0 0 0-16,-1 1 0 0,0 3 0 15,0 1-1-15,-4 5 1 0,0 3-1 16,0 2-1-16,-3 5-3 0,0 5-1 16,-3 7 1-16,-3 3-1 0,0 6 1 15,-1 2 0-15,-2 3 1 0,1 5 3 16,-1-1 0-16,0 1 0 0,1 2 1 16,-1-1-1-16,1-1 0 0,0 0 0 0,3-2 0 15,-3-1 0-15,2 0 0 0,0-4 0 16,2 1-1-16,0 0 1 0,0-3 0 15,0-1 0-15,1-4 0 0,-1-3 1 16,1-1-1-16,-1-4 2 0,1-3 1 16,0-2 1-16,0-3 1 0,0-2-2 15,2-2 0-15,2-1 0 0,3-1-2 16,-2 1-6-16,4-1-9 0,1 1 180 0,1 1-289 16,0 0-126-16,-2 3-385 0</inkml:trace>
  <inkml:trace contextRef="#ctx0" brushRef="#br0" timeOffset="247034.0655">9757 11615 558 0,'3'-10'120'16,"-2"2"2"-16,0-1-93 0,-2 2-16 15,-1-1-6-15,-1 2-2 0,-2 0-2 16,-1 1 0-16,-3 0-3 0,-1 3 0 15,-2 2-2-15,-2 1 0 0,-1 2-1 16,-3 4 1-16,0 3 1 0,0 1 0 16,0 3 0-16,4 1 1 0,1 4 1 15,2 0-1-15,3 1 0 0,2 0 1 16,3-2-1-16,0-2 1 0,2-3-2 0,1-1 0 16,2-2-1-16,1-4-1 0,4-3 1 15,3-1 0-15,2-4 1 0,2-2 0 16,3-3 2-16,0-1 1 0,3-2 0 15,0-4 0-15,-3 0-1 0,0-3 0 16,-3 3 0-16,-2 1 0 0,-2 0 0 0,-3 2 0 16,-4 3 0-16,-3 2 1 0,-1 5-1 15,1-2-1-15,-6 3-1 0,3 3-1 16,-1 2-1-16,-1 3 0 0,3 1 0 16,-2 2 1-16,4 2 0 0,-1 2 1 15,1 0 0-15,1 1 1 0,1-1-1 16,0 0 1-16,-1 2 0 0,0-2 0 15,-1-1 1-15,0 2-1 0,0-3 0 16,-3 2 1-16,-1-1-1 0,-1-2 1 0,-1 2-1 16,-2-3 1-16,1-2 0 0,1-1-1 15,-2-1 1-15,3-2 0 0,1-2-1 16,2 0-1-16,1-2 2 0,2-2-1 16,1-2 1-16,2 0 0 0,1 0 0 15,3 0-1-15,-3-3 2 0,3 2-5 16,-1-1 175-16,-1 1-294 0,0-2-127 15,-3 4-397-15</inkml:trace>
  <inkml:trace contextRef="#ctx0" brushRef="#br0" timeOffset="247933.6231">9875 11488 469 0,'-3'1'117'16,"-1"-1"3"-16,0 1-61 0,2-3-26 0,1 2-10 15,1-1-7-15,1 1-6 0,1-3-5 16,4 2-3-16,-1 1-1 0,4-2-2 15,1 1-1-15,3 0 0 0,5-1 1 16,1-1-1-16,5 2 0 0,4 0 0 16,2 1 0-16,6 2 0 0,2 1 1 15,2 1 0-15,5 2 1 0,1-1 0 16,3 2 0-16,-3-1 1 0,-2 1-1 0,-3-2 0 16,-4 2 1-16,-3-1-1 0,-6 0 0 15,-3-3 0-15,-8 3 0 0,-1-2-1 16,-2 0 1-16,-5 1-1 0,1-3 0 15,-4 2 0-15,0 1 0 0,-3-1-1 16,-1 2 0-16,-3 0 0 0,-2 3 1 16,-2 2 0-16,-2 3 0 0,-4 4 1 15,-1 1 0-15,-3 2 0 0,0 2 2 0,1 1-1 16,-2 1 0-16,2 1-1 0,1-1 0 16,2 2 1-16,3 4-1 0,2 1 0 15,1 3 0-15,2 1 0 0,4 1 0 16,3 4 0-16,0-1-1 0,3 1 2 15,1 1-1-15,1-1 0 0,0 1 1 16,-4 1 0-16,1 1 0 0,-4-1 0 16,0 1-1-16,-2 0 1 0,-2-1 0 15,0-1 0-15,-5-2 0 0,3-5 1 16,-5-1-1-16,-2-8 1 0,-2-2 1 0,-3-7 0 16,-4-4 1-16,-5-5 1 0,-2-3 0 15,-1-5 0-15,-2-4-1 0,-2-1 1 16,0-6-1-16,-3-2-1 0,0-6-1 15,-1-1 0-15,0 1 0 0,-1-2-2 16,0 2 1-16,-3 4-1 0,1 1 0 0,-6 3-2 16,-3 4-3-16,-11 3 0 0,-5 5-122 15,-7 2-108-15,-16 8-282 0</inkml:trace>
  <inkml:trace contextRef="#ctx0" brushRef="#br0" timeOffset="248783.5854">2286 14202 465 0,'0'0'119'0,"0"0"1"16,0-2-53-16,3 3-32 0,1-2-16 16,0 2-10-16,1 0-6 0,3 0-2 15,2 1 0-15,4 0-1 0,-2-3 0 16,2 2 1-16,4-1-1 0,0-4 0 16,2 1 0-16,2-1 0 0,3-1 0 0,2 1 0 15,2-1 1-15,2-3-1 0,-1 2 1 16,0 2 0-16,-2 1 0 0,-1-1 0 15,-2 2 0-15,-5 1-1 0,-2 1 1 16,-3-2-5-16,1 2 176 0,-5-1-293 16,-2 2-128-16,-3-2-396 0</inkml:trace>
  <inkml:trace contextRef="#ctx0" brushRef="#br0" timeOffset="249149.5466">2363 14407 532 0,'1'-1'121'0,"1"0"1"0,-1 0-78 15,1 0-24-15,1-1-10 0,3-2-8 16,-1 1-2-16,4-1-1 0,2-1 0 16,2 0-1-16,3-1 0 0,1 1 1 15,1-1 0-15,4 3 1 0,4 0 0 16,2 0 0-16,5-1 2 0,5 1-1 15,4-1 2-15,5-2-1 0,1-1 8 16,-2 0-130-16,0 5-107 0,0 1-287 0</inkml:trace>
  <inkml:trace contextRef="#ctx0" brushRef="#br0" timeOffset="259739.5688">4371 13790 404 0,'-1'-9'107'16,"1"1"3"-16,0-1-46 0,-2 5-22 15,1 2-7-15,1-1-8 0,-2 2-11 16,0 1-7-16,-1 0-5 0,0 5-4 15,-1 0-1-15,-6 4-1 0,-2 5-1 16,-3 5 2-16,-5 6 3 0,-5 5 1 0,-2 6 1 16,-3 4 0-16,-1 6-1 0,-1 1 0 15,3 2 0-15,-2-2 0 0,4-2 1 16,1-6 0-16,6-3-2 0,2-5 1 16,2-6 0-16,2-3-1 0,5-2 0 15,0-4-1-15,2-3 1 0,2-2-1 16,-2-2 1-16,3-2 0 0,1-2 0 15,1-2 0-15,0-2 1 0,2 0-1 0,-1-1-1 16,1 0 0-16,0 0-1 0,1-1-1 16,1-1-1-16,1 0-2 0,1-1-1 15,3-4 0-15,2-2 1 0,4 0 1 16,3-1 0-16,6-2 2 0,3 0 0 16,4 1 1-16,6 0 0 0,3 1 0 15,7 0 0-15,1 1 0 0,3-1 0 16,2-1 1-16,-4 1 0 0,-1 1 0 15,-4 1 0-15,-4 2 0 0,-5 1 1 0,-5 4-1 16,-4 1 0-16,-4 2-1 0,-3 2 0 16,-5 2-1-16,-3-2 0 0,-3 2 1 15,-4-2 0-15,-1 3 0 0,-4-2 1 16,-1 0 2-16,-1-1 0 0,-2 0-3 16,0 2-5-16,-4-1-2 0,2 0-116 15,-3-2-104-15,2 2-271 0</inkml:trace>
  <inkml:trace contextRef="#ctx0" brushRef="#br0" timeOffset="260121.6277">4535 13742 557 0,'-6'3'116'16,"0"2"0"-16,1 1-103 0,-1 4-7 15,-3 2-2-15,-1 5-2 0,0 3 1 16,-2 5-1-16,0 3 1 0,0 7-1 0,2 6 1 16,2 6 1-16,1 5-1 0,0 7 0 15,1 3 0-15,-1 6 0 0,1 2 0 16,-2 2 0-16,-1 1-1 0,1-4 1 15,0-4-1-15,0-5 0 0,-1-8 0 16,-1-6 0-16,2-5 0 0,0-10 0 16,-1-2-1-16,0-6 1 0,1-6-1 15,2-2 0-15,2-4-2 0,-1-6 0 16,2-2 0-16,1-3-3 0,3-3-3 0,2-2-6 16,5-4-83-16,0-3-27 0,5 0-90 15,5-1-199-15</inkml:trace>
  <inkml:trace contextRef="#ctx0" brushRef="#br0" timeOffset="260605.252">4925 14752 467 0,'-9'7'115'16,"-1"-2"1"-16,-1 2-49 0,1 1-37 0,1-2-16 16,2 2-4-16,1-2-2 0,1 1-1 15,3 0-1-15,-1 1-1 0,3 0 0 16,2 1-3-16,2-2 0 0,0 1-2 16,3-1-1-16,-1-2-2 0,3-3-1 15,0-2 0-15,2-5 1 0,0-1 1 16,0-4 2-16,1-2 2 0,0-1 2 15,-2-3 1-15,0 1 1 0,-3-1 0 16,0 0 0-16,-4 0-1 0,-2 2 0 0,-1 2-1 16,-2 3-1-16,-1 3-2 0,-4 4 1 15,0 5-1-15,-4 6 0 0,-3 5 1 16,-2 2-1-16,0 4-118 0,-1 1-9 16,6 6-94-16,5 0-208 0</inkml:trace>
  <inkml:trace contextRef="#ctx0" brushRef="#br0" timeOffset="261371.5557">5736 13911 481 0,'-9'4'113'0,"-2"0"1"15,-1 0-67-15,3 1-22 0,-2 1-8 16,1 0-7-16,-1 3-3 0,0 2 0 16,1 0-2-16,-1 2-1 0,0 5-2 15,0 5 0-15,-1 5-1 0,1 5 1 16,-2 3 0-16,1 6 0 0,1 4 0 0,0 2 0 16,1 0 0-16,2 0-1 0,2-4 1 15,3 1-1-15,3-3-1 0,2-1 0 16,4-5-1-16,3-3 0 0,5-5-2 15,1-3 1-15,7-3-2 0,1-7 0 16,4-5-2-16,4-1 3 0,3-8 1 16,-1-2 1-16,6-7 1 0,-2-6 1 15,1-3 2-15,-3-4 2 0,1-7-2 16,-3 0 0-16,-5-4 1 0,0-2-1 0,-4-2 0 16,-1-2 0-16,-3-2 0 0,-3-1 0 15,-5-5 1-15,-2-1 1 0,-7-6-1 16,-4 1-1-16,-6 2 1 0,-2 1-1 15,-5 4-1-15,-3 4 0 0,-4 6-1 16,-4 9 0-16,-3 5-1 0,-1 7 1 16,-3 3-1-16,-6 3 1 0,-2 5 0 15,-2 5-1-15,0 3 1 0,-1 3 0 0,1 3-2 16,0 6-3-16,6 4-11 0,4 3 180 16,5 0-293-16,3 2-129 0,8 3-395 15</inkml:trace>
  <inkml:trace contextRef="#ctx0" brushRef="#br0" timeOffset="268746.4637">6879 14081 383 0,'6'-8'86'0,"1"0"6"15,2 1-59-15,1-1 0 0,-3 4-1 16,0-1 1-16,0 1 1 0,-3 0-2 15,1-2-4-15,0-1-7 0,1-1-7 16,0-2-3-16,-2-2-2 0,2-1-3 16,-2-2 0-16,-1-1-1 0,0-2 0 0,-3 1-1 15,-3-1 0-15,0 1-2 0,-1-2 1 16,-4 2-1-16,-1 0 0 0,-2 4-1 16,-2 0 0-16,-2 2 0 0,-4 4 0 15,-4 4 0-15,-2 3-1 0,-4 3 0 16,-4 6 0-16,0 5 0 0,-3 2 0 15,-3 5 1-15,4-1-1 0,0 5 0 16,2 0 1-16,5 0-1 0,3-1 0 16,4 1-1-16,4-1 1 0,5 2-1 15,5 1 0-15,2 0 0 0,5 2 0 0,2 0-1 16,4 0 1-16,2-1 0 0,1-1 0 16,5-5 0-16,0-4-1 0,3-3 0 15,3-2 0-15,2-6 1 0,4-2 0 16,1-4 1-16,2-6 1 0,2-2 1 15,1-5 2-15,2-4-1 0,0-2-1 16,-3-3 0-16,-1-5 0 0,-3-2 0 16,-2 0 0-16,-2-1-1 0,-3 2 0 0,-3 0 0 15,-3 1-1-15,-2 5 1 0,-2 4-1 16,-1 3 1-16,-4 2 0 0,-1 3-1 16,-1 2 1-16,-1 2-1 0,-2 3 1 15,1 0-1-15,-2 1-2 0,1 1-1 16,0 1 0-16,0 1-2 0,0 1 1 15,0 1 0-15,0 4-1 0,0 1 2 16,0 1 1-16,-2 2 1 0,1 3 1 0,-2 0-1 16,1 4 1-16,0 3-1 0,-1 3 1 15,-1 5 0-15,0 4 0 0,-1 5 0 16,-3 7 0-16,-1 2 0 0,-1 6 0 16,-2 4 1-16,1 3 0 0,0-2-1 15,1-2 1-15,2-4 1 0,0-5-1 16,0-7 0-16,4-6 0 0,0-8-1 15,1-4 1-15,2-2-1 0,2-6-1 0,-1 0 0 16,3-7 1-16,0 1 0 0,-1-5 1 16,1 0 0-16,-1-2 2 0,1-2-1 15,0 0 2-15,0-1-1 0,-1 0 0 16,1-1-2-16,-1-1 0 0,-1 2 0 16,1 0-6-16,0 0-7 0,-1-1-115 15,4 2-107-15,5-3-277 0</inkml:trace>
  <inkml:trace contextRef="#ctx0" brushRef="#br0" timeOffset="270778.2516">3520 9325 432 0,'-4'-7'104'0,"-1"4"3"0,4-2-62 16,5-2-17-16,0 2-8 0,3-1-5 15,1-1-4-15,4 2-4 0,0 1-2 16,4 0-2-16,0 6-1 0,3 2-1 15,-1 4 0-15,2 4-1 0,0 1 0 16,0 3-1-16,-1 4 1 0,2 1 0 16,2-1-1-16,5-3 0 0,1-2 1 15,6-3-1-15,4-2 1 0,3-6 1 16,5-6-1-16,3-2 1 0,3-7 2 0,4-2 0 16,1-5-1-16,3-7 1 0,-7-6 0 15,-1-10-1-15,-4-4 1 0,-1-5 0 16,-5-6-1-16,-6-3 0 0,-1 2 0 15,-5-4 0-15,-7-3 0 0,-5-3 0 16,-8 0 0-16,-9 5-1 0,-6 3-1 0,-10 3 1 16,-9 12 0-16,-8 19-1 0,-10 13-1 15,-8 12 1-15,-11 11-1 0,-10 9 1 16,-7 12 0-16,-5 11-1 0,-3 6 0 16,-2 5 1-16,-3 3 0 0,9 3 0 15,5 5 0-15,10 0 0 0,12-1 0 16,10-3-1-16,17 3 0 0,13 0-1 15,13-2-3-15,13-1-6 0,8 2 105 16,11-4-210-16,7-6-110 0,14-2-320 16</inkml:trace>
  <inkml:trace contextRef="#ctx0" brushRef="#br0" timeOffset="271678.3298">7522 14208 521 0,'-2'-6'115'0,"-1"2"0"0,2 5-67 16,-2 2-45-16,2 4-1 0,1 2-2 15,-1 3-1-15,2 1 1 0,1 3 0 16,5 3 0-16,2 0 1 0,4 1 0 0,3 4 1 16,5 3 0-16,3 2 0 0,4 1 0 15,-1 1 0-15,3 3 0 0,-2-4 1 16,0 1-1-16,-2-4 0 0,-3-4 0 15,-3-1-1-15,-5-4 0 0,-2-4-4 16,-3-4 2-16,-4-3-118 0,-4-5-100 16,-1-8-267-16</inkml:trace>
  <inkml:trace contextRef="#ctx0" brushRef="#br0" timeOffset="271977.2668">7860 14109 443 0,'-2'-3'113'0,"-1"2"0"0,0 2-20 15,-3 7-74-15,0 3-11 0,-5 4-5 16,-4 5 0-16,-4 7-1 0,-3 5 0 16,-5 6 0-16,-5 4 1 0,-2 6-1 15,-3 5 0-15,-2 3 0 0,0 3 0 16,1-4 1-16,0-2 1 0,5-5-1 15,4-6 1-15,4-6-1 0,4-10 0 16,3-5-1-16,6-3-2 0,6-3-1 16,5-4 0-16,4-3-2 0,3-4-2 0,5-4-104 15,4-4-11-15,8-4-83 0,3-3-189 16</inkml:trace>
  <inkml:trace contextRef="#ctx0" brushRef="#br0" timeOffset="272226.6504">8500 13833 547 0,'-13'35'114'16,"0"9"-1"-16,-2 9-97 0,-3 7-12 0,0 8 0 15,-3 4 1-15,-2 1 0 0,0 1 0 16,1-2 1-16,3-4-1 0,4-5-1 16,4-8 1-16,4-9-2 0,4-6 1 15,3-8-1-15,2-8-1 0,2-7 1 16,-1-6-2-16,1-3 0 0,1-5-2 16,2-2-3-16,0-5-66 0,-1-6-51 15,2-6-95-15,2-9-222 0</inkml:trace>
  <inkml:trace contextRef="#ctx0" brushRef="#br0" timeOffset="272626.2897">8824 13925 560 0,'-14'7'115'0,"2"4"0"0,-2 4-105 0,0 3-7 15,-1 5-1-15,-2 5 0 0,2 5 0 16,-2 3 0-16,3 1 1 0,1 3 0 16,0 2 0-16,2 2 1 0,2-1-1 15,3-1 0-15,2-2 0 0,4-1 0 16,7-2-1-16,4-4 1 0,5-6-1 0,5-4 1 16,4-4 0-16,6-6 0 0,1-8 0 15,4-6 1-15,1-5-1 0,3-8 0 16,0-6-1-16,1-7 0 0,-1-7 0 15,0-2 0-15,-3-3-1 0,-4-3 1 16,-2-4-1-16,-5-2 0 0,-8-1 0 16,-5 0 0-16,-8 2 0 0,-10 1 0 15,-8 5-1-15,-6 3 1 0,-8 8-1 16,-3 7 0-16,-5 4 1 0,-3 3-1 0,1 3-1 16,-1 2-2-16,0 2-2 0,0 3-2 15,1 2-5-15,2 2-3 0,3 2 98 16,2 1-209-16,3 2-111 0,6 4-324 15</inkml:trace>
  <inkml:trace contextRef="#ctx0" brushRef="#br0" timeOffset="272928.0926">9239 13766 524 0,'1'4'115'16,"3"-3"2"-16,5 0-72 0,2 1-36 15,4-1-3-15,6 1 0 0,3-2-2 16,3 0 1-16,2-3-2 0,0 1-1 16,-1-2-1-16,-3 1-3 0,-3-1-1 0,-5 2-117 15,-5 1-102-15,-1 3-268 0</inkml:trace>
  <inkml:trace contextRef="#ctx0" brushRef="#br0" timeOffset="273393.2794">9798 13611 539 0,'3'-10'118'0,"2"-1"-1"16,0 0-83-16,5-1-25 0,-2-5-4 15,2 2-1-15,-1-3 0 0,0 0-1 16,-1-2 0-16,0 1 0 0,1-2 0 16,-3 2 0-16,1 3-1 0,-3 3 1 15,-1-1-1-15,-2 6 1 0,1 2-2 16,-4 6 1-16,1 5-2 0,-4 4 1 15,1 3-1-15,-2 6 0 0,-1 4 0 0,0 2 0 16,2 4 0-16,-2 1 0 0,2 3 0 16,1 2 0-16,2 2 0 0,1-1 0 15,0-2 0-15,1-3 0 0,1 0 0 16,0-5 0-16,-1-2 0 0,1-3 1 16,0-4-1-16,0 0 1 0,0-4-1 15,2-1 0-15,-1-4-2 0,2-3 1 0,3-3-3 16,3-5 173-16,1-1-292 0,3-4-129 15,7-2-396-15</inkml:trace>
  <inkml:trace contextRef="#ctx0" brushRef="#br0" timeOffset="273908.6111">10419 13314 566 0,'-6'-8'116'0,"-3"1"0"0,-4 0-108 16,-2 1-4-16,-5 3-2 0,-1 0 0 15,-2 1 0-15,-1 2 0 0,0 2-1 16,1 2 0-16,0 3 0 0,0 3 0 16,-1 3 0-16,1 2 0 0,1 5 0 0,0 2 0 15,3 1 1-15,2 1-1 0,3 0 0 16,5 1-1-16,3-3 1 0,3-3-1 15,4-2 1-15,5-4-1 0,3-1 2 16,7-6-1-16,4-3 1 0,3-3 0 16,2-2 1-16,3-3-1 0,2-3 0 15,2-3-1-15,-4-2 0 0,-1-1-1 16,-2-1 1-16,-4 1-1 0,-4-1 1 16,-4-3-1-16,-3 3 0 0,-2 0 1 0,-4 1 0 15,-2-1-1-15,-2 2 1 0,-1 3-1 16,-1 5 1-16,-1 1 0 0,0 3-1 15,1 0 0-15,0 3 0 0,1 0 0 16,0 2 0-16,1 1 0 0,1 2 0 16,1 3 0-16,-2 1 0 0,1 1 0 15,-1 3 0-15,0 1-1 0,0 5 1 0,-2 2-1 16,-1 1 1-16,1 5-1 0,-3 5-1 16,2 0 1-16,0 2 0 0,-4-2 0 15,2-1 1-15,-2-3-1 0,1-2 1 16,0-5 0-16,1-5 1 0,1-2 1 15,2-4-1-15,2-2 3 0,3-5 167 16,2-3-292-16,4-5-129 0,5-7-404 16</inkml:trace>
  <inkml:trace contextRef="#ctx0" brushRef="#br0" timeOffset="277338.9567">11238 13798 351 0,'-8'0'85'0,"2"0"3"0,0 0-54 0,2 0-4 16,2 0-4-16,-1 0-4 0,3 0-4 15,0 0-4-15,4-1-4 0,1 0-2 16,3 1-5-16,2 0-3 0,3-1-4 15,5 1-1-15,0 1-1 0,6 0 2 16,5 0 0-16,4 0 0 0,6-1 0 16,5-1 2-16,6-1 0 0,9 0 1 15,6-2 0-15,6 1 1 0,7-2 0 0,5-2 0 16,8 2 0-16,7-1 0 0,-2-2 0 16,3 0 1-16,-2-4-1 0,1 3 0 15,-4 0 1-15,-3 0-1 0,-8 2 1 16,-6-2-1-16,-5 2 0 0,-7 4-2 15,-12-1-3-15,-7 3 2 0,-9-2 1 16,-8 6 2-16,-7 1 2 0,-8 3 2 16,-7 1 4-16,-6 3 4 0,-9 0-2 15,-6 1-1-15,-7 0-3 0,-6 0-16 0,-5-2-89 16,-5-2-84-16,-1-2-219 0</inkml:trace>
  <inkml:trace contextRef="#ctx0" brushRef="#br0" timeOffset="277839.1041">11928 13868 347 0,'-4'-1'84'0,"0"-2"0"15,-1 1-55-15,0-1-4 0,1 1-5 16,-1 0-2-16,-2 0-3 0,0 0-2 0,0 1-1 16,-2 1-3-16,2-2-1 0,-1 2-4 15,1 3-3-15,2-2-3 0,1 3-2 16,-2 1-1-16,4 2-1 0,0 4 0 16,2 0-1-16,2 3 0 0,1 2 1 15,3 1-1-15,2 3 1 0,1 0 0 16,0 0 2-16,3 5 0 0,-2 1 1 15,1 3 0-15,-4 3 2 0,1 2 1 0,1-1 0 16,0 2-1-16,1 0 1 0,0 2-2 16,4 0 1-16,-2-2 0 0,4 3 1 15,-3 5 0-15,0 5 0 0,1 3 2 16,-5 1 1-16,-1-2 0 0,-4 1-1 16,-2-4 1-16,-5-1 0 0,-2-7-1 15,-6-3 0-15,-4-1 1 0,-4-3-1 16,-3-2 0-16,-5-4 0 0,-2-5 0 15,-1-4 0-15,-3-6 0 0,-1-6 0 16,1-5 0-16,-6-6 1 0,2-6 0 0,-1-3 1 16,0-4-1-16,-2-2 1 0,-2-5 0 15,-1-1 0-15,0-2 2 0,-4 3 0 16,-1 0 3-16,-2-1 2 0,-3 2 14 16,1 3-119-16,-2 6-89 0,2 1-248 15</inkml:trace>
  <inkml:trace contextRef="#ctx0" brushRef="#br0" timeOffset="287746.506">14009 12942 515 0,'0'-4'110'16,"-1"2"-2"-16,-6 3-92 0,-1 3-7 15,-2 3-9-15,-1 0-2 0,-1 0-1 0,1 1 0 16,2-3 2-16,1 2 0 0,4-4 0 16,4-1 0-16,3 1 1 0,5-3 0 15,6 0 0-15,3-3-1 0,7 0 0 16,6 0 0-16,3-2-1 0,6 2 0 16,4 0-1-16,9 2 0 0,3 1 0 15,0 2 0-15,-3 2-1 0,5 3 0 0,0 1 0 16,-2-1 0-16,-2 2 0 0,-4 1 0 15,3 0 1-15,-1 1 1 0,1 1 0 16,-9 0 1-16,-4 3 0 0,-8-1 1 16,-6 5-1-16,-5-4 1 0,-6 4 1 15,-9-2-1-15,0 3 0 0,-2-1 0 16,-1-1 0-16,-2 0 0 0,-1 1 0 16,0-3 0-16,-2 3 0 0,-3-1-1 15,2 0 0-15,-6 0 0 0,-1 1 0 0,-7 2 0 16,0-3 0-16,-5 4-1 0,-3 1 0 15,-4 0 0-15,-3 2 0 0,1 0 0 16,2 3 0-16,-2 4 1 0,0 1 0 16,-1-1 0-16,4-1 0 0,5 0 1 15,-1-2-1-15,4-6 0 0,3-3 1 16,3-2-1-16,2-1-1 0,2 0 0 16,0 0-1-16,2 3 0 0,1-1-2 0,4 2-1 15,1 3-3-15,4 0-1 0,3 2-3 16,4-1-2-16,2 4 2 0,2 2 0 15,2 2 3-15,3-5 3 0,3 0 3 16,3-1 3-16,2-3 3 0,0-4 1 16,1-2 0-16,2-4 0 0,0 0 1 15,-1-2-1-15,-3-1 1 0,-2-1-1 16,1-2 1-16,-3 0 0 0,-1-3 0 0,0-1 1 16,-4 1 0-16,0-3 0 0,-1 0 0 15,-4-1 1-15,-2 0-2 0,-1 1 2 16,-5-2-1-16,-1 0-1 0,-3 0 0 15,-3 0-1-15,-4 2 0 0,-3-1-1 16,-2 2 0-16,-4-1-2 0,-2 4 1 16,-5-2 0-16,-1 4 0 0,0 1-1 15,-3 0 1-15,-4 2-1 0,-3 1 0 0,2 3 0 16,3 1 0-16,3-1 0 0,2 0-1 16,2 0 1-16,4-1 0 0,3 1-1 15,1-2 0-15,0-1 0 0,-2 3-1 16,2 3-1-16,0 4 0 0,2 4-1 15,2 1 0-15,3 2-1 0,5 0 1 16,0 1 1-16,6-2 0 0,2 1 1 16,6 0 1-16,2 1 0 0,1 5 1 15,2 2 0-15,4 3 0 0,0 6 0 16,0 2 0-16,0-1-1 0,1 1 0 0,0-1 0 16,2 4 0-16,0-2-1 0,2 0 1 15,2 5-1-15,-6 6 1 0,2 4 0 16,-2-1 0-16,-4-1 1 0,-2 1 0 15,-6 1 0-15,-3-5 0 0,-2 0 0 16,-6 0 0-16,-3 2 0 0,-5-2 1 16,-5-5-1-16,-7-2 1 0,-6-4 1 0,-2-7 2 15,-9-8 2-15,-18-7 1 0,-9-5 2 16,-5-5 2-16,-5-6 2 0,-4-7 0 16,-1-9 2-16,-1-6-1 0,12-5 2 15,6-4 0-15,4-7 14 0,3-7-130 16,3-12-96-16,9-5-268 0</inkml:trace>
  <inkml:trace contextRef="#ctx0" brushRef="#br0" timeOffset="288878.2038">16844 12800 433 0,'9'-4'109'16,"-2"3"1"-16,-8 5-12 0,-3 3-83 16,-5 0-6-16,-4 3 0 0,-6 1-1 0,-4 1 1 15,-3-1-2-15,0-1 0 0,-2 0-3 16,1-1-1-16,0-1 0 0,-1-1-1 15,2-2 0-15,-5 0 0 0,-4-6 0 16,-4-2 0-16,0-1-1 0,-1-3 1 16,-1 1-1-16,-1-1 1 0,1 2-1 15,3 2 0-15,7 0-1 0,2 4 1 0,5 1-2 16,2 0 0-16,8 1 0 0,4 1-2 16,4 3 0-16,-1 1-1 0,4-2 0 15,0 2 0-15,3 0 0 0,0 0 1 16,4 0 1-16,2 0 1 0,0-1 1 15,1 3 0-15,4 3 0 0,-3 2 1 16,2 2-1-16,-1 5 0 0,-1 7 0 16,-2 4 0-16,-5 7 1 0,-1 2-1 15,-4 4 0-15,0 5 0 0,-3 1 1 0,-1 0 0 16,1-3-1-16,1-4 1 0,2-1 0 16,4-4-1-16,0-8 1 0,0-2-1 15,2-6 1-15,2-3 0 0,2-5 0 16,5-5 0-16,-2-2 2 0,2-2-1 15,1-6 1-15,4-5 1 0,3 0-1 16,1-4 1-16,0 0-2 0,2-3 1 16,1-4-1-16,4 1-1 0,-1 0 0 15,2 1 0-15,1 1 0 0,0 0-1 0,1 2 1 16,-2 2-1-16,0 1 0 0,0-1 0 16,-4 1-1-16,-2 1-4 0,-2-2-3 15,-4 1-8-15,-4-1 136 0,-3-1-242 16,-6 0-117-16,-3 2-344 0</inkml:trace>
  <inkml:trace contextRef="#ctx0" brushRef="#br0" timeOffset="289121.3824">16092 13421 471 0,'3'-3'117'15,"1"-3"1"-15,2-1-56 0,4-2-35 16,2 0-8-16,8-1-8 0,9 1-3 16,6-2-5-16,10 1-2 0,6 1 0 15,4 1 0-15,4 1 0 0,-5 1 2 16,-5 2-9-16,-7 3-114 0,-10 1-103 0,-7 4-271 15</inkml:trace>
  <inkml:trace contextRef="#ctx0" brushRef="#br0" timeOffset="289778.6066">17307 13382 478 0,'-2'-12'122'0,"-5"1"0"16,-2 4-21-16,-7 3-83 0,0 2-10 15,-5 4-6-15,-4 3-3 0,-5 8 0 16,-2 4 0-16,-1 5 0 0,0 5 0 16,-2 4 1-16,1 3 0 0,4 2 0 15,5-2 0-15,5 1 0 0,8-3-1 16,6-5 1-16,9-5 0 0,7-3 0 16,5-7 0-16,6-4 1 0,3-5 1 0,2-4 0 15,4-6 0-15,-2-2 0 0,0-4-1 16,-3-3 0-16,-2-4 1 0,-3 1-1 15,-3 0-1-15,-4-1 1 0,-2 2 0 16,-4 3 0-16,-3 3 0 0,-2 4 0 16,-3 2-1-16,0 1 0 0,-2 3-1 15,-1 2 0-15,0 1-1 0,2 1-1 16,0 3 1-16,0 1-1 0,1 4 1 0,-2 3 1 16,2 3-1-16,1 3 2 0,0 3-1 15,0 4 1-15,2 0 0 0,0 2 0 16,-1 2 1-16,4-1-1 0,1 1 0 15,0 2 1-15,0 0 0 0,2 2-1 16,1-3 1-16,-3 3-1 0,0-1 1 16,-4-2 0-16,-3 0 0 0,-2-3 1 15,-6-4-1-15,-3-1 1 0,-4-3 0 16,-4 0 1-16,-5-4-1 0,-3-4 0 0,-1-6 1 16,-2-2-1-16,-2-6 0 0,-1-4-1 15,0-7 0-15,2-3 0 0,0-4-1 16,2-2-1-16,5 0-1 0,3 0-3 15,7 0-2-15,1 6-3 0,5 3-8 16,5 2 15-16,4 2-121 0,2 1-100 16,1 3-259-16</inkml:trace>
  <inkml:trace contextRef="#ctx0" brushRef="#br0" timeOffset="290259.6216">17673 13487 561 0,'-3'-21'122'0,"-4"3"0"16,-3 1-84-16,-2 4-31 0,-4 4-4 15,-3 4-1-15,-2 2-1 0,-3 5 0 16,-4 5-2-16,-2 4 0 0,0 8 0 15,-1 3 1-15,6 4-1 0,2 3 0 16,4 1 0-16,7 3 0 0,9-1-1 0,3-4 1 16,6-2 0-16,5-5 0 0,6-2 1 15,4-5 1-15,4-6 1 0,0-4 0 16,3-4 0-16,3-4 0 0,-3-4 0 16,-1-5 0-16,-4-2 0 0,-3-5 0 15,-1-1-1-15,-2-1 0 0,-4 2 1 16,-2-1-1-16,-2 3 0 0,-2 3-1 15,-1 6 1-15,-3 3-1 0,-2 2-2 16,-1 3 0-16,-1 3-1 0,-1 4 1 0,-1 3-1 16,-1 2 0-16,2 2 1 0,2 5 2 15,0 1-1-15,2 2 2 0,5 0-1 16,1-2 0-16,1 0 1 0,2 0 0 16,4-4 0-16,1-1 1 0,4-1-1 15,-4-3 1-15,1-1-6 0,3-3-3 16,-1-2-116-16,1-3-104 0,-5 0-272 15</inkml:trace>
  <inkml:trace contextRef="#ctx0" brushRef="#br0" timeOffset="290530.8176">18031 13469 548 0,'4'5'118'16,"-2"4"2"-16,0 3-84 0,-1 2-28 16,-1 6-5-16,0 3-1 0,-1 4 0 15,-3 5 0-15,0 0-1 0,0 3-1 16,-1 1 1-16,-2 1-1 0,0 0 1 16,-2 0 0-16,1-4-1 0,0-3 0 15,-1-1 1-15,3-1-1 0,-1-4 1 0,2-5 1 16,-3-4-1-16,3-3 1 0,-1-2 2 15,3-6-1-15,-2-5-1 0,3-2-5 16,2-6-6-16,2-2-113 0,1-3-104 16,2-5-273-16</inkml:trace>
  <inkml:trace contextRef="#ctx0" brushRef="#br0" timeOffset="290862.7709">17958 13397 582 0,'-6'1'122'0,"1"-1"0"0,1 0-102 0,0 1-16 16,2 1-2-16,1-2-1 0,1 2-2 15,1-1 0-15,5-1 0 0,0 2 0 16,5 0-1-16,1 0 0 0,2 3 2 15,4-2 0-15,3 1 0 0,0 3-1 16,4-1 0-16,1 4 1 0,0 6-1 16,0 0-1-16,0 5 1 0,-3 5-1 15,-3 4 1-15,-8 4 0 0,-7 1 0 16,-6-2 1-16,-7 1 1 0,-7-5 0 0,-7-3 1 16,-6-3 0-16,-5-6 2 0,-6-5 0 15,-4-5 3-15,-3-3 166 0,-2-5-294 16,-4 2-129-16,-4-12-407 0</inkml:trace>
  <inkml:trace contextRef="#ctx0" brushRef="#br0" timeOffset="294939.1062">15490 15085 317 0,'-6'-5'89'0,"1"0"6"0,3 0-30 15,-1 2-24-15,5-1-4 0,1 2-9 0,2 2-8 16,3 0-5-16,2 1-5 0,1-1-4 16,3 0-2-16,0 1-1 0,4-1 0 15,-4 0-1-15,4-1 0 0,-1-1 0 16,1 1-1-16,-2-2 1 0,0 1-1 16,1-2 1-16,0 1-1 0,1 0 1 15,0 0-1-15,0 0 1 0,0 1-1 16,-1 0 0-16,-3 1 0 0,-3 0 0 15,-2 2 0-15,-6 1-3 0,-5 3-6 0,-4 2-100 16,-4-2-91-16,-3 3-240 0</inkml:trace>
  <inkml:trace contextRef="#ctx0" brushRef="#br0" timeOffset="295190.4332">15311 15307 386 0,'1'-3'97'0,"3"1"4"0,1-1-59 16,4 0-5-16,3 0-12 0,5 1-5 0,3 2-7 15,4 1-4-15,1 2-3 0,3 0-2 16,0 0-2-16,1 0 0 0,1 1 0 16,1-1-1-16,1-2 0 0,3 0 1 15,3 0-2-15,1 0-2 0,0 0-105 16,-3-1-92-16,3 0-243 0</inkml:trace>
  <inkml:trace contextRef="#ctx0" brushRef="#br0" timeOffset="296238.2369">17575 14655 360 0,'6'-2'91'0,"0"-2"2"0,-3 4-51 16,-1 1-11-16,-4 3-8 0,-4-1-8 0,-5 2-4 16,-3 1-3-16,-8-2 0 0,-6 2-2 15,-6-1 0-15,-7-1 0 0,-3-1-2 16,-3 0 0-16,-5 0 0 0,-1 2-1 16,1 0 0-16,-1 0-1 0,3-1 0 15,1 0 0-15,6 1 0 0,3-1-1 16,5-3 0-16,4 1-1 0,7 1 0 15,5 0 0-15,7-1-1 0,3 1 0 0,4 0 0 16,4 1 1-16,4-1 0 0,2 2 0 16,4-3 0-16,0 2 0 0,2 1 0 15,1 0 0-15,2-1 0 0,-4 2 0 16,1 2 0-16,-4 0-1 0,-2 3 0 16,-2 5-1-16,-4 1 0 0,-2 4-1 15,-5 4 0-15,-2 5-1 0,-4 4 0 16,0 4 0-16,-1 3 1 0,-1 2 0 15,-1 2 0-15,2-3 1 0,2-1 0 16,3-4 0-16,0-5-1 0,1-3 1 0,4-4-2 16,3-3 1-16,0-3-1 0,4-2-1 15,0-1 2-15,2-1 0 0,2-4 1 16,0-2 1-16,2-3 1 0,1-1 2 16,3-5 0-16,2-1 2 0,5-3 0 15,4 0 1-15,3-2 0 0,6 1 0 0,5 0-1 16,4-2 0-16,4 1-1 0,2-1 0 15,2 1-1-15,1 2 0 0,2 0 0 16,-3 2 1-16,-1 4 0 0,-4 1 1 16,-4 0 1-16,-6 3 1 0,-7-3 0 15,-5-1 0-15,-7-1 1 0,-5 0-1 16,-6-2-3-16,-4 1-5 0,-4-2-57 16,-4 0-48-16,2-1-84 0,-10-1-202 15</inkml:trace>
  <inkml:trace contextRef="#ctx0" brushRef="#br0" timeOffset="296487.8991">16834 15124 373 0,'11'-5'100'0,"4"-1"2"0,6-3-42 15,6 1-27-15,7 1-7 0,6-2-9 16,5 2-6-16,2 1-6 0,1 2 0 16,2 1-1-16,0 2-1 0,-4 2 1 0,-7 3-1 15,-5 3 4-15,-6 1-112 0,-7-1-94 16,-11-1-250-16</inkml:trace>
  <inkml:trace contextRef="#ctx0" brushRef="#br0" timeOffset="296937.132">17883 15482 418 0,'13'-17'103'0,"0"5"1"0,0 3-37 16,-3 2-50-16,0 6-19 0,-6 6-5 15,-5 7-3-15,-5 7 1 0,-4 8 0 16,-4 10 0-16,-2 5 4 0,-6 8 5 16,-1 1 0-16,0 5-1 0,3 1 0 15,3-2 0-15,7-4-1 0,1 0 1 16,7-3-1-16,4-3 1 0,5-8 1 15,1-5 2-15,0-7 1 0,1-3 3 16,-4-7 3-16,0-5 4 0,-5-4 2 16,0-1 2-16,-1-3 0 0,-3-1 12 0,0-5-128 15,0-5-97-15,2-2-269 0</inkml:trace>
  <inkml:trace contextRef="#ctx0" brushRef="#br0" timeOffset="297286.4067">17761 15537 397 0,'-8'-20'94'0,"5"1"4"16,1 2-59-16,2 3-11 0,2 0-6 15,0 3-4-15,1 0-3 0,3 3-2 16,-2 2-4-16,5 2-3 0,2 2-3 15,4 2-2-15,4 3-2 0,6 1-1 0,7 5-1 16,1 5 0-16,3 4 1 0,2 4 0 16,1 6 1-16,-3 5 1 0,-5 1 0 15,-3 2 1-15,-10-3-1 0,-6-1-1 16,-8-3 1-16,-11-2 1 0,-13-8 0 16,-10 0 1-16,-11-6 2 0,-7-2 1 0,-5-3 1 15,-3-2 0-15,-3-2-2 0,6-1-9 16,3-3 191-16,10-1-295 0,5-2-118 15,9-3-376-15</inkml:trace>
  <inkml:trace contextRef="#ctx0" brushRef="#br0" timeOffset="297769.4205">18278 14923 357 0,'-22'-2'97'16,"1"1"2"-16,4 3-26 0,0 5-41 15,0 3-8-15,7 2-10 0,-1 1-7 16,3 3-4-16,5 3-3 0,4 3-4 16,4 2-4-16,3 3-5 0,4 2-6 0,0 4-2 15,1-1-2-15,-1 2 2 0,-2 1 3 16,-1 3 3-16,-2-1 6 0,-3 2 5 15,-2 2 4-15,0 2 3 0,1-1 0 16,-3 2 0-16,0-3 0 0,0-3-1 16,0-6 0-16,0-3-1 0,0-6 0 15,0-5-1-15,0-6 1 0,1-3 2 16,-1-5 6-16,0-1 4 0,2-3 0 0,-1-3 2 16,2-2 0-16,1-2 1 0,-1-1-1 15,2-3-6-15,2-2-3 0,1-4-1 16,2-4 0-16,4-1-1 0,0-2-1 15,2-1-1-15,4 0 0 0,3 3 0 16,3 1 0-16,0 7-1 0,1 3 0 16,-2 4 0-16,-1 6-1 0,-3 4-1 15,-6 6 0-15,-3 7 0 0,-4 5 0 0,-5 4-1 16,-2 4 1-16,-3 2 0 0,0-1 0 16,-3 0 1-16,-2-4 0 0,-1-2 1 15,2-5 0-15,-3-3 2 0,2-1 1 16,1-3 0-16,5-3 0 0,1-1-3 15,4-1 79-15,4-4-182 0,4-3-101 16,5-4-293-16</inkml:trace>
  <inkml:trace contextRef="#ctx0" brushRef="#br0" timeOffset="298119.8293">18819 15467 483 0,'-24'2'102'15,"1"1"1"-15,-1 4-85 0,-1 4-9 16,2 3-6-16,2 6 0 0,0 1-1 0,3 5-1 16,3 1-1-16,3 3 0 0,4-2-1 15,4 1 0-15,2-5-2 0,4-2 1 16,5-3-1-16,2-2 1 0,7-4 0 16,4-2 1-16,6-2 1 0,3-4 1 15,3-2 0-15,2-3 1 0,0-2 0 16,-1-2 0-16,0-4 1 0,-7-2-1 15,-2-2 1-15,-2-1-1 0,-4-2 2 16,-3-5 0-16,-5-4 0 0,-4-5 1 16,-6 0 0-16,-4-3-1 0,-5 0 1 0,-5 3-2 15,-3 4-1-15,-3 6 0 0,-5 6 0 16,0 4 0-16,-2 5-1 0,1 4 0 16,-3 2 0-16,4 3-11 0,3 3-100 15,2-1-93-15,8 2-246 0</inkml:trace>
  <inkml:trace contextRef="#ctx0" brushRef="#br0" timeOffset="298403.5271">19299 14937 394 0,'0'-6'101'15,"-1"4"1"-15,-3 4-27 0,0 6-48 0,-1 2-15 16,-2 7-9-16,0 6-2 0,1 9 1 16,0 6-1-16,1 6 0 0,-1 1-1 15,1 6 1-15,0 3-1 0,-2 2 1 16,-1-3 1-16,3 0-1 0,-4 1 1 16,1-2 0-16,4-3 1 0,-1-3 0 15,-1-8 0-15,2-5 0 0,-2-6 0 0,2-6 0 16,-3-5-2-16,1-5-8 0,-2-3-100 15,1-5-90-15,2-3-239 0</inkml:trace>
  <inkml:trace contextRef="#ctx0" brushRef="#br0" timeOffset="298754.4594">18964 15446 459 0,'14'-10'103'0,"9"0"0"16,8 1-69-16,6 2-17 0,6 0-11 15,1-1-2-15,4 2-2 0,-1 2 0 16,-2 2 0-16,-4 3-1 0,-4 2-1 16,-5 3-1-16,-4 4-1 0,-9 3-1 15,-6 4-1-15,-7 1 0 0,-8 2 0 16,-7 3 1-16,-6 3 0 0,-2 2 2 16,-2-1-1-16,-1 0 1 0,0 1 0 0,4-1 0 15,6-2-1-15,4-3 0 0,5-2 0 16,3-5 0-16,5-3-1 0,5-2 1 15,4-2 0-15,4-5 1 0,5-1 0 16,4-3 1-16,3-3 1 0,1-2 2 16,-1-3 1-16,-1-5 1 0,-2-2-1 15,-6-7 2-15,-3-7-1 0,-2-4 0 16,-4-2 0-16,-2 0 0 0,-6 1 1 0,-2 2-2 16,-6 7-1-16,-7 6 0 0,-7 8 0 15,-7 4-1-15,-6 6-1 0,-7 6 1 16,-3 3 0-16,-4 3 184 0,1-1-293 15,5 1-120-15,3 3-380 0</inkml:trace>
  <inkml:trace contextRef="#ctx0" brushRef="#br0" timeOffset="299201.3951">19767 15456 392 0,'15'1'98'15,"-2"1"2"-15,-4 2-48 0,-3 6-23 16,-1 3-13-16,-3 5-8 0,-2 3-6 16,-1 3-1-16,-2 3-2 0,2 0 0 15,-4 2-2-15,1-3 0 0,-4-3 0 0,0-4 0 16,1-5 1-16,-4-3 1 0,0-1 0 16,0-5 2-16,1-1 0 0,0-4 0 15,3 0 1-15,2-2 1 0,3-4 0 16,3-1 1-16,3-3 0 0,6-5 1 15,1-2-1-15,7-4 0 0,0-3 0 16,7-2-1-16,2-3 1 0,4 2-1 0,3 1 0 16,3 2 0-16,-1 1-1 0,3 6-1 15,1 4-1-15,-3 4-1 0,-2 7-2 16,-4 4-2-16,-5 7-2 0,-6 7-2 16,-7 8-3-16,-8 8-3 0,-3 4-4 15,-7 2 0-15,-4 2 2 0,-2-2 4 16,-1-2 5-16,0-5 5 0,1-2 10 15,3-5 6-15,1-3 4 0,3-4 2 16,4-3 0-16,2-2 185 0,2-5-295 0,6-6-118 16,4-3-374-16</inkml:trace>
  <inkml:trace contextRef="#ctx0" brushRef="#br0" timeOffset="299984.338">16638 16184 446 0,'-11'5'104'15,"2"-1"1"-15,5 4-66 0,0 1-14 16,8 5-14-16,-1 1-6 0,8 1-2 16,4 3 0-16,8 4-1 0,8 1 0 15,11 5 0-15,11 2-1 0,13 1 0 16,15-1 1-16,16 1-1 0,15-3 1 16,18-2 0-16,9-2 0 0,11-8 0 15,14-6 0-15,13-3 0 0,3-7 0 0,7-6-1 16,2-4 0-16,5-9 0 0,3-4-1 15,-2-4 0-15,-3-4-1 0,-3 0 1 16,-2-8 1-16,-7-2-1 0,-6-3 1 16,-12-7 1-16,-13-6 0 0,-10-6 1 15,-14-9 0-15,-17-1 0 0,-18-1 0 16,-14-7 1-16,-19-6 0 0,-19 0 0 16,-21-3-1-16,-16 0 1 0,-16-1 0 0,-21-6-2 15,-19 5-1-15,-18 6-1 0,-17 1 1 16,-13 12-1-16,-16 7 0 0,-13 7 1 15,-4 8 0-15,-7 3 0 0,-6 7 1 16,-8 4-1-16,-3 1 0 0,-3 1 0 16,1 1-2-16,-6 7 1 0,-3 2-2 15,0 2 0-15,4 6 1 0,-4 5-1 16,3 0 1-16,1 7 1 0,-2 3 0 16,2 3 0-16,1 9 0 0,4 9-1 0,4 8-2 15,5 9-2-15,7 7-1 0,7 4-1 16,10 11-1-16,8 8 0 0,13 7-1 15,13 7 2-15,14 9 1 0,13 4 1 16,21 13 0-16,19 3 1 0,15 0 0 16,17-4 1-16,15-5-1 0,19-5 0 15,19 2-1-15,15-9-1 0,15-11 0 16,16-4 0-16,17-3 1 0,16-11 2 0,22-6 2 16,14-10 4-16,19-8 3 0,21-5 5 15,20-6 2-15,11-9-111 0,11 1-90 16,2-12-250-16</inkml:trace>
  <inkml:trace contextRef="#ctx0" brushRef="#br0" timeOffset="421769.9415">3075 16132 462 0,'-18'-29'119'0,"0"1"5"0,2 8-25 16,1-2-68-16,5 10-12 0,5 1-4 16,3 2-4-16,3 0-3 0,1 2-5 15,5-2-4-15,3-1 0 0,2-1-1 16,4 1-1-16,5 0 0 0,2-1 0 0,4 3-1 16,4 0-1-16,2 5 0 0,3 2 1 15,3 2 0-15,0 4 0 0,2 4 1 16,2 2 0-16,3 1 2 0,4 2 0 15,4 2-1-15,9-1 1 0,7-2 0 16,9-2-1-16,8-2 1 0,13-4-2 16,8 0 1-16,7-5 0 0,7-3-1 15,11-1 1-15,3 1-1 0,9-4 0 16,8 2 0-16,4-2-1 0,9 1 0 0,6-3-2 16,4 2 1-16,10-4 0 0,7 4 1 15,3-4 0-15,10 0 1 0,8-1 1 16,6 4 2-16,7-7 0 0,3 6 0 15,5-6 0-15,9 1 0 0,-1-4 0 16,3 4 0-16,-1-9 1 0,6 6-1 16,-3-7 0-16,0 5 0 0,-9-4 0 15,2 3 1-15,-5-6-1 0,-7 3 0 0,-11-3 0 16,-9 4 0-16,-10-1 1 0,-14 3-1 16,-19 5 0-16,-17 4 0 0,-18 1 0 15,-22 5 0-15,-20 4 0 0,-17 4 0 16,-19 4 0-16,-15 1 0 0,-11 7 3 15,-13 2 7-15,-12 3-39 0,-13-3-83 16,-12-9-93-16,-11-9-244 0</inkml:trace>
  <inkml:trace contextRef="#ctx0" brushRef="#br0" timeOffset="449695.1797">1111 12886 380 0,'-4'1'91'16,"1"-1"2"-16,0-1-57 0,2-1-10 16,0 1-3-16,0 0-2 0,1 1-2 0,-1 0 0 15,0 0 0-15,-1 1 0 0,1 0-1 16,-3 2-2-16,0 0-3 0,0 1-1 15,-2 1-4-15,1 0-1 0,-2 2-2 16,0-1-2-16,2 1-1 0,-1-1-1 16,3 0 0-16,0-3-1 0,2 0 0 0,-1 0 0 15,4-1-1-15,-1-1 2 0,3-2-1 16,6 0 2-16,1-1-1 0,4-3 2 16,4 0-1-16,3-2 1 0,5-2-1 15,3 2 0-15,3-2-1 0,0 0 0 16,3-1 0-16,2-1-1 0,0 0 1 15,3 0-1-15,1-2 0 0,4-1 1 16,2-2-1-16,2 0 0 0,1 0 0 16,3-3 0-16,-1 1 0 0,-2-1 1 15,-3-2-1-15,-6 5 0 0,-4-1 1 0,-7 3-1 16,-5 3 1-16,-7 3 0 0,-7 3-1 16,-3 2 1-16,-6 0 2 0,-4 3-1 15,-1-2 0-15,-3 1 0 0,-3-1 0 16,0 1 0-16,-1-1 0 0,0 0-2 15,1 0 1-15,-1 1-1 0,3-1 1 16,0 2-1-16,1-2 1 0,4 0-1 16,-2 0 1-16,1-2 0 0,0 0-1 0,0 1 0 15,-3-2 1-15,2 1-1 0,-2-1 0 16,0 1 0-16,0 1 0 0,-2 0 0 16,0 0 0-16,-2 1 0 0,-1 0 0 15,-3-1 0-15,0 0 0 0,1 0 0 16,-2 1 0-16,1-2 0 0,0 0 0 15,2-1 0-15,2-1 0 0,0 0 0 0,0 0 0 16,1 0 1-16,2 0-1 0,0 1 0 16,3 0 0-16,-3 2 0 0,3 1 1 15,2 0-1-15,0 1-1 0,1 1 1 16,0 0-1-16,-2 0-1 0,2 1 1 16,0 0-1-16,0 0 0 0,0 1 0 15,0 0 0-15,2 1 1 0,0 0-1 16,1-1 0-16,3 1 1 0,1-1-1 0,3 1 1 15,2-2 0-15,3-1 0 0,2 0 0 16,2-2 2-16,2-2 0 0,-1 1-1 16,2-1 1-16,0-1-1 0,-2 2 1 15,-3 0-1-15,0-1 0 0,-4 3 0 16,-1 1 0-16,-2 0 0 0,-2 2 0 16,-2 0 0-16,1 0 0 0,-3 0 0 15,1 0 0-15,-2 1 1 0,1 0-1 16,0-1 0-16,1 0 0 0,2-1 0 15,-1 0 0-15,4-1 0 0,1 0 0 0,0-1 1 16,0 0-1-16,0 1 0 0,-1 1 0 16,-3 0-1-16,0 4 0 0,-3 0 0 15,-3 3-1-15,-1 2 1 0,-2 2 0 16,-2 3 0-16,-5 2 1 0,-1 4 0 16,-1 2 0-16,0 4 0 0,-1-2 0 15,0 2 0-15,2-1-1 0,3-3 1 16,-2-2 0-16,1-2 0 0,1-3-1 0,0 0 1 15,0-3 0-15,2 0 0 0,-1-3 0 16,3 0 0-16,2-3 0 0,0-1 0 16,2-1 0-16,0-1 1 0,1-2 1 15,-1-1 0-15,-1 0 2 0,0 0-5 16,-2-1-121-16,-1 2-105 0,-4-1-283 16</inkml:trace>
</inkml:ink>
</file>

<file path=ppt/ink/ink1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1-18T21:06:23.997"/>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24648 2080 25 0,'9'8'12'0,"20"18"-12"16,-26-18 12-16,3 0-13 15,-12 0 1-15,-3 0-1 16,-11 0 1-16,-22 5 0 0,-18-2 0 15,-23 4-1-15,-18-1 0 16,-21-1 1-16,-21 3 0 16,-15 0-1-16,-20-3 1 15,-16-3 0-15,-14-4 0 16,-18 2 0-16,68-8 1 16,-131 0-1-16,0-6 1 15,-8 4-1-15,-16 2 1 16,-5-6-1-16,-10 4 0 0,7 2 0 15,100-6 0-15,-139 12 0 16,21-6 0-16,9 8 0 16,11-8 0-16,15 0 0 15,16 2 0-15,5 4 0 16,9-1 1-16,15-2-1 16,9 5 0-16,15-3 0 15,18 5 0-15,11-2 0 16,22-2 1-16,20 2-1 15,15 5 1-15,18-5-1 16,21 2 1-16,21-4-1 16,8-6 1-16,19 8-1 15,8-3 0-15,10 5 0 16,8 6 0-16,6 5 0 16,9-5 0-16,4 13-1 15,5 8 1-15,6 3 0 16,3 10 0-16,6 6 0 15,0 10 0-15,0-2 0 0,0 20 1 16,0 9-1-16,0-3 0 16,-6 2 0-16,-6 12 0 15,-6-4 0-15,-3 3 1 16,-3-5 0-16,-3-10 0 16,0 15 0-16,1-8 0 15,5-8 1-15,3-10 0 16,6-13-1-16,3-9 1 15,3-7 0-15,0-9 0 0,6-4 0 16,9-14 1-16,9-5-1 16,12-8 0-16,8-6-1 15,-2-2 0-15,11-2 0 16,4-3 0-16,3-1-1 16,11 1 0-16,7-6-1 15,11-2 0-15,3 3 0 16,6-9 1-16,7 1-1 15,8-1 0-15,0 3 1 16,3 0 0-16,3 8-1 16,9-2 1-16,-3 2-1 15,12 0 1-15,9 8 0 16,6-5 0-16,11 7-1 16,13-4 1-16,3 2-1 15,11 0 1-15,-5 0 0 16,-1 0 0-16,4 5-1 15,2-2 1-15,10 4 0 16,-7-1 1-16,13 2-1 0,-4 5 0 16,16-3-1-16,5 1 1 15,6 2-2-15,3 3 1 16,6 0-1-16,-2-3 1 16,-1-2-1-16,-6-1 1 15,0 6 0-15,-6 0 0 16,-11 3 1-16,-7-1 0 15,7 3 1-15,-7-2 0 0,-3-1-1 16,-5 6 0-16,-7-3 1 16,-5 3 0-16,-9 3 0 15,-10-6 0-15,-8-5-1 16,-15-3 1-16,-15 0 0 16,-15-2 1-16,-18-3-1 15,-17-6 0-15,-16 1 0 16,-14-3 0-16,-3-3 1 15,-10-2 0-15,1-3 0 16,-6-8 0-16,-3-2-1 16,-6-3 1-16,-1-9-1 15,1-7 1-15,-6 3-1 16,0-16 0-16,-3-16-1 16,0-16 1-16,-3-6 0 15,0-2 0-15,-3-21 0 16,-3-3 0-16,6 1 0 15,-3-12 1-15,-3-12-1 16,9 7 1-16,-3-13 0 0,3 3 0 16,0-3-1-16,0 16 0 15,-1 8-4-15,1 11 1 16,0 12-7-16,-18 20 0 16,6 9-5-16,-11 1 1 15</inkml:trace>
  <inkml:trace contextRef="#ctx0" brushRef="#br1" timeOffset="3.52274E6">20251 3540 19 0,'0'3'9'0,"0"-16"-4"15,0 15 9-15,0 6-13 16,0 0 0-16,0 5 1 0,0 6 0 16,0-3-2-16,0 2 0 15,3 1 1-15,-3-1 1 16,3 1-1-16,0-1 1 15,0-4 0-15,0 1 0 16,0-4-1-16,0 0 1 16,0-6 0-16,3 0 0 15,0-2-1-15,3-3 1 16,3-3-2-16,9-2 1 0,-3-6-2 16,5 1 1-16,1-1-2 15,0-5 1-15,-6 6-1 16,0-1 1-16,3 6-1 15,-4-1 0-15,1 6 0 16,-3 3 1-16,-3 2 0 16,-3 6 1-16,0 2-1 15,-3 3 1-15,3 0 0 16,-3 0 0-16,0-3 0 16,0-5 0-16,-3 0 0 15,-3 0 1-15,3-3 0 16,-3 0 1-16,0-2 0 15,0 0 0-15,6-11-1 16,2 0 1-16,1-3-1 16,3-7 1-16,0 5-2 15,0-6 0-15,0 11-1 16,0-8 0-16,-3 8-1 0,3 3 1 16,-3 5-1-16,3 0 0 15,0 5 0-15,8 1 1 16,1-1 0-16,6 0 1 15,3-2 0-15,0 2 0 16,-4-5 1-16,1-8 0 16,0 3 1-16,-6-3 0 15,3-3 0-15,-10-5 0 16,-5-2-1-16,0-3 1 0,-6-6-4 16,-9 1 1-16,3-3-6 15,0 2 0-15,3-2-3 16,0 5 1-16</inkml:trace>
  <inkml:trace contextRef="#ctx0" brushRef="#br1" timeOffset="3.52518E6">23219 3614 8 0,'9'-16'4'0,"21"6"11"16,-27 7 5-16,8 0-19 16,-5 6 1-16,0 5 0 0,-3 3 1 15,-3 5-4-15,-3 5 1 16,0 2 2-16,-3 4 1 15,-2-3-1-15,2-6 0 16,3 1 0-16,-3-3 0 16,6-3 0-16,0-5 1 15,6-3-1-15,3-2 0 16,2-3 0-16,1 0 0 16,6-6-1-16,3-4 0 15,3-6-2-15,3-3 0 16,-4 1-1-16,1 5 1 0,-6 2-2 15,3 6 0-15,-3 8 0 16,-6 2 0-16,3 8 1 16,-6 6 0-16,-3-6 0 15,-1-3 1-15,1 1 1 16,3 0 0-16,0-4 0 16,0 1 0-16,0-2 1 15,-3-1 1-15,9-5 0 16,-3-5 0-16,3 5 0 15,0 5 0-15,-3-5 0 16,5-13 1-16,-2 0-3 16,3-1 0-16,-3 1-2 15,3-3 1-15,6 3-1 16,-6 5 0-16,5 0-1 16,-5 3 1-16,6 2-1 15,-6 3 1-15,-3 8 0 16,-3-5 1-16,3 2 0 0,-6 6 1 15,5-3 0-15,-2-3 1 16,-3-3-3-16,0 1 0 16,-3 0-5-16,0-3 1 15</inkml:trace>
  <inkml:trace contextRef="#ctx0" brushRef="#br1" timeOffset="3.52642E6">23820 1725 10 0,'-24'8'5'0,"18"-3"4"15,12 3 6-15,-12-8-14 0,-3 11 0 16,1-1 1-16,-1 6 0 15,-3 8-3-15,-3 0 1 16,-3-3 1-16,0 0 1 16,-3-2-1-16,9 2 0 15,3 0-1-15,6-2 1 16,9-1 0-16,3 1 0 16,9-6-1-16,0 0 1 15,-3 3-1-15,12 0 0 16,-12 5 0-16,-12 8 0 0,-6 6-1 15,-6 2 1-15,-6 2 0 16,-6 1 0-16,-9-8 0 16,9-3 1-16,1-3-1 15,2 1 0-15,12-3 0 16,3-6 1-16,9 1-1 16,3-4 0-16,3 1 0 15,-4 0 0-15,1 0 0 16,-3-5 1-16,-6 5-1 15,0 2 0-15,-3 3 0 16,-3-5 1-16,0 3-2 16,-2-3 0-16,-1-1-6 15,0 4 1-15</inkml:trace>
  <inkml:trace contextRef="#ctx0" brushRef="#br1" timeOffset="3.5269E6">23526 2588 14 0,'-6'-14'7'0,"12"14"5"0,-6 0 4 0,0 0-16 0,2 0 1 16,1 8 0-16,-3 0 1 15,0 8-2-15,-3 5 1 16,1 0 1-16,-1 3 1 16,3-3-1-16,0 3 1 15,0-8 0-15,0 0 1 16,3-3 0-16,2-5 1 0,1 0 0 16,9-8 0-16,3 0 0 15,6-8 0-15,0 0-1 16,-3-5 0-16,2 0-1 15,-5-6 0-15,3 9-2 16,-6 2 0-16,-9 2 0 16,3 1 0-16,-3 0-1 15,-6 2 0-15,-6-5 0 16,-3 3 1-16,-9-3-1 16,-15-3 0-16,1 4-3 15,-4 1 0-15,-6-2-8 16,-8 3 1-16,-10 5-5 15,-5 0 0-15</inkml:trace>
</inkml:ink>
</file>

<file path=ppt/ink/ink13.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2T13:44:09.306"/>
    </inkml:context>
    <inkml:brush xml:id="br0">
      <inkml:brushProperty name="width" value="0.05292" units="cm"/>
      <inkml:brushProperty name="height" value="0.05292" units="cm"/>
      <inkml:brushProperty name="color" value="#7030A0"/>
    </inkml:brush>
    <inkml:brush xml:id="br1">
      <inkml:brushProperty name="width" value="0.05292" units="cm"/>
      <inkml:brushProperty name="height" value="0.05292" units="cm"/>
      <inkml:brushProperty name="color" value="#FF0000"/>
    </inkml:brush>
    <inkml:brush xml:id="br2">
      <inkml:brushProperty name="width" value="0.05292" units="cm"/>
      <inkml:brushProperty name="height" value="0.05292" units="cm"/>
      <inkml:brushProperty name="color" value="#00B050"/>
    </inkml:brush>
    <inkml:brush xml:id="br3">
      <inkml:brushProperty name="width" value="0.05292" units="cm"/>
      <inkml:brushProperty name="height" value="0.05292" units="cm"/>
      <inkml:brushProperty name="color" value="#002060"/>
    </inkml:brush>
  </inkml:definitions>
  <inkml:trace contextRef="#ctx0" brushRef="#br0">11976 7708 552 0,'-7'25'108'0,"2"2"-1"0,10-11-108 16,2 6-4-16,9 4 1 0,1 2 3 15,3-2 1-15,2-2 1 0,1-2 0 16,1 4 0-16,1 3-1 0,3 4 1 16,1 2-1-16,2 4 0 0,3 7 0 15,1 3 1-15,4 3-1 0,2-2 0 16,2 1 0-16,2 1 0 0,4-1 1 15,8 0-1-15,3-4 0 0,7-1 1 0,6 0 0 16,8-4-1-16,8-4 1 0,11-3 0 16,1-4 0-16,0-4-1 0,4-4 1 15,1-4 0-15,-1-2 0 0,-1 0 0 16,-3-5-1-16,-4-1 1 0,4-3 0 16,5-3 0-16,-4-3 0 0,10-7 2 15,1-11-1-15,4-5 1 0,4-15 0 16,-1-8 0-16,1-18 0 0,6-6-1 0,-1-4 0 15,-5-11 0-15,-10-6 0 0,-2-1-1 16,-3-2 0-16,-15 7 1 0,-11-6-1 16,-15-7 0-16,-10 3 1 0,-9-1 0 15,-12 2 0-15,-13-1 0 0,-11-5 1 16,-10 2-1-16,-10 1 0 0,-6 4 0 16,-1 3-1-16,-5-5 0 0,-8 2 0 0,-6-1-1 15,-5 5 0-15,3 6 0 16,-3 0 0-16,-10 0 0 0,-1 10-2 0,-10 3 0 15,-4 5 1-15,-6 1-1 0,-11 4 0 16,-6 10 0-16,-7 7 1 0,-19 5-1 16,-4 11 1-16,0 8 0 0,-9 6 0 15,-3 4 0-15,-5 4 1 0,-3 1 0 16,13 5 0-16,-4 3 1 0,-1 2-1 16,4 3-1-16,2 4-2 0,-6 8 1 15,0 6-1-15,-5 10 0 0,7 4 0 0,-4 10-1 16,6 10 0-16,-2 6 0 0,6 6-2 15,3 8-1-15,10 11 0 0,4 6 1 16,8 5 0-16,5 5 0 0,17 10 2 16,11 4 2-16,17 2 1 0,9-5 0 15,14 6 1-15,17 0 0 0,18-9 1 16,13-2 1-16,17-8 1 0,16-2 2 0,23-7 2 16,14-11 5-16,18-9-118 0,12-5-95 15,15-10-258-15</inkml:trace>
  <inkml:trace contextRef="#ctx0" brushRef="#br0" timeOffset="17750.2649">2593 9320 409 0,'2'-5'107'0,"-2"4"4"16,0 1-29-16,0 0-50 0,-2 3-13 16,2 0-8-16,-1 1-5 0,-1 3-3 15,-1 1-4-15,-4 2-3 0,-1 6-1 16,-7 0 0-16,-1 7-1 0,-3 5-1 15,-4 7 0-15,-3 4 0 0,-1 2 2 16,-6 5 0-16,2 4 2 0,-2-5 1 0,-3-3 2 16,3-5 1-16,2-7 1 0,5-6 0 15,4-7-1-15,7-5 0 0,4-5 0 16,5-1-1-16,3-3-1 0,2-2-1 16,1 0 1-16,3-2-1 0,1 0 1 15,2-1 0-15,3 0 0 0,1-3 1 16,1 3 1-16,-1-1-1 0,3 1 1 15,-1 1-2-15,0 0 1 0,0 0-1 16,0 2 1-16,0-1-1 0,3 2 0 16,2-3 1-16,-2 2-1 0,5-2 1 0,0-1-1 15,2-1 0-15,-1 2 1 0,7-2-1 16,-3 1 0-16,2 0 0 0,1 0 1 16,-2 2-1-16,3 0 0 0,-3 0 1 15,-5 0-1-15,-2 2 1 0,-2 0-1 16,-3-1 1-16,-3 0 0 0,-3 1 0 0,-2-1-1 15,1 0 2-15,-4 0-1 0,-1-1 0 16,-1 2 2-16,0-4-1 0,-1 2 3 16,0-2 0-16,-1 0 3 0,1-1 1 15,-2-2 3-15,0-1 1 0,0-1-1 16,-1-3-116-16,-2-4-96 0,0 2-263 16</inkml:trace>
  <inkml:trace contextRef="#ctx0" brushRef="#br0" timeOffset="18134.2852">2677 9333 433 0,'0'1'111'0,"0"0"-1"0,0 0-22 15,-1 1-74-15,-2 2-11 0,1-1-5 16,-1 2-5-16,0 1 0 0,-1 0 0 16,1 2 1-16,1 2 1 0,0 0 2 15,-1 3 0-15,2 2 0 0,0 6 1 16,1 3 0-16,0 8 0 0,0 3 1 16,1 9 0-16,0 6 0 0,1 3 0 15,-1-1 1-15,-1 0 0 0,0-6 0 16,-1 0 0-16,-3-5 0 0,0-2 0 0,0-3 0 15,-2-3 0-15,1-3 0 0,-1 0 0 16,3-4 0-16,-2-4 0 0,3-2 0 16,0-4 1-16,0 1-1 0,0-2 1 15,2 1-1-15,-1-6 0 0,1 0 1 16,-2-1-1-16,2-2 0 0,0-4-1 0,-1-1 0 16,1-1 2-16,1-1 3 0,-1-3 2 15,3-1 2-15,1-4 4 0,3 0-1 16,0-3-112-16,1 0-94 0,2-1-258 15</inkml:trace>
  <inkml:trace contextRef="#ctx0" brushRef="#br0" timeOffset="18833.144">2978 10027 374 0,'0'0'103'0,"0"4"5"15,1-4-17-15,-2 2-56 0,1 0-14 16,0 0-5-16,0-1-7 0,0 3-6 16,-1-2-6-16,1 2-2 0,0 0-2 15,-2 2 2-15,2-1-1 0,2 2-1 16,-2 1 0-16,1-1-1 0,1 0-1 15,3-2-1-15,-1 1 0 0,5-2 1 16,1 0 1-16,-1-3 3 0,3 0 3 16,3-1 2-16,-1-1 2 0,1-2 1 0,-2 0 1 15,1-1 0-15,0-3-1 0,-4 0 1 16,-2-3 0-16,-1 1 1 0,-3-1 0 16,-1-1 1-16,-3 0 0 0,0 2-1 15,-5 3-1-15,-1-1-2 0,-2 2-1 16,-1 0-1-16,-1 3-1 0,-1 1-1 15,-2 1 0-15,3 0 1 0,0 3 1 0,3 2 2 16,-4-1 1-16,3 2 3 0,1 0 2 16,1 2-2-16,2 1 185 0,1-2-293 15,2 1-119-15,1 2-383 0</inkml:trace>
  <inkml:trace contextRef="#ctx0" brushRef="#br0" timeOffset="19681.4">3669 9435 512 0,'-1'0'113'0,"-1"0"0"0,1 1-92 15,-2 0-9-15,0 0-6 0,-1 1-5 16,0 2-5-16,-2 2-3 0,0 3 0 15,-4 1 0-15,2 3 1 0,-1 2 2 16,-2 3 0-16,1 1 2 0,1 2 0 16,0 2 1-16,1 2 1 0,0 5 0 15,1 1-1-15,1 0 1 0,1 1 0 16,0 1-1-16,0-1 0 0,3-3-2 0,0-2-1 16,4-2-2-16,1-4-1 0,3-1-1 15,6 0-2-15,0 0 0 0,6-1 0 16,1-3 1-16,1-1 4 0,2 0 1 15,1-3 2-15,-2-5 2 0,2 0 2 16,-1-4 3-16,0-3 0 0,-1-1-1 16,0-2 1-16,-2-3 0 0,0-3 0 15,0-4 0-15,-3-3-1 0,2-2 0 0,-2 1 0 16,2-4-1-16,-3 1 0 0,-2 0-1 16,0-1 1-16,-2 1-1 0,-2-3 0 15,-1-2 1-15,-4-3 0 0,1-1 0 16,-4-1 0-16,-2 3 0 0,-2 1-1 15,0 1 0-15,-2 2-2 0,-3 4 0 16,-1 1-1-16,-3 2-1 0,0 0 1 16,-4 2-1-16,1 1 0 0,-2 2-1 0,-1 0 0 15,-1 0 0-15,0 2 1 0,-2 1 0 16,0 0-1-16,1 0 2 0,-2 3 1 16,3 2 2-16,0-1 0 0,3 2 0 15,1 1 1-15,0 0 0 0,1 2 1 16,2 0-1-16,1 1 0 0,2 2 1 15,1 4 1-15,1 2-1 0,3 3 112 16,1 2-221-16,2 2-109 0,0 4-328 16</inkml:trace>
  <inkml:trace contextRef="#ctx0" brushRef="#br0" timeOffset="20498.5739">4588 9379 527 0,'-2'-6'114'0,"-3"3"-1"16,-2-1-92-16,-3-1-13 0,-2 2-6 16,-2-1-6-16,1 1-4 0,-7 2 0 15,0 1 0-15,0 1 1 0,-3 3 1 16,-2-1 2-16,-1 1 0 0,-3 2 2 0,-1-1 1 15,0 2 0-15,2-2 0 0,2 2 1 16,2 1 0-16,4 0 0 0,2 1 0 16,5 0-1-16,2 1 1 0,4 1-1 15,1 1-1-15,2 0-3 0,4 1-1 16,3 1-1-16,5-1-1 0,0 2 0 16,4-3 2-16,5 2 0 0,1 2 3 15,5 1 2-15,2-3 2 0,0 3 0 16,0 0 1-16,1 0 0 0,-1 1 0 0,-2-2-1 15,0 1 0-15,-2 1 0 0,-1 0 0 16,-2 2 0-16,-2-3 0 0,2 1-1 16,-2-2 1-16,-3 1 0 0,-1-2-1 15,-2-1 1-15,-2 0 1 0,-3 1-1 16,-5-1 0-16,-2-1 0 0,-4-1 1 16,0 2-1-16,-3 1 0 0,0-1 1 15,0-1-1-15,-4-1 1 0,3 0 0 16,-3 0 0-16,3-3 1 0,-4-3 0 0,0-1 0 15,-1-3 1-15,-2-1-1 0,1-3 1 16,-2-4 0-16,-1-4-1 0,-1-5 0 16,1-1-2-16,2-2 1 0,1-1-1 15,4-2-2-15,4 1-1 0,2 1 0 16,4 2-1-16,4-1 0 0,4-1-1 16,2-3 0-16,2-1 2 0,3-2 0 0,2-2 1 15,0 0 1-15,3-2 0 0,-2 0 2 16,1-1 0-16,1 2 0 0,-2-2 0 15,2 2 0-15,-3 1 0 0,-3 1 1 16,-2 3-1-16,-1 2 1 0,-4 4 0 16,-2 4 0-16,-1 3-2 0,-4 1 0 15,1 2-2-15,-4 4 1 0,1 1-1 16,-6 3 1-16,0 0 2 0,-1 2 2 0,-1 1-31 16,-2 1-79-16,-5 2-88 0,-5 2-233 15</inkml:trace>
  <inkml:trace contextRef="#ctx0" brushRef="#br0" timeOffset="21164.3447">2598 10442 406 0,'-5'3'109'15,"2"-3"5"-15,1 1-31 0,-1-1-52 16,0 1-11-16,2-1-6 0,1 0-9 15,0 0-9-15,1 0-11 0,1-1-2 0,-1 1 1 16,2-1 0-16,1 1 2 0,2-1 3 16,-2-1 4-16,2 2 6 0,2 0 3 15,0 0 0-15,-1-1 0 0,0 1 0 16,1-1 1-16,0 2-2 0,3-1 1 16,1 0-1-16,1 0 1 0,4 0 0 15,4 0 0-15,1 1 4 0,0 1 2 16,1-4 1-16,-1 0-1 0,0 0 55 0,-6-2-164 15,1 0-100-15,-2 2-293 0</inkml:trace>
  <inkml:trace contextRef="#ctx0" brushRef="#br0" timeOffset="21712.8006">3743 10360 379 0,'-4'1'111'0,"1"1"2"16,1-2-8-16,0 1-68 0,-1-1-17 16,2 0-8-16,1 1-9 0,0-1-10 15,0 0-9-15,1 0-1 0,2 1 1 16,1-1 2-16,2-1 2 0,2 0 2 0,2 1 5 16,1-1 6-16,2 1 2 0,1-2-2 15,3 2 0-15,-2 0 0 0,2-1 1 16,0 1 0-16,0 0 0 0,-1 0 1 15,-1 0 1-15,0 1 1 0,-2 1 1 16,-3-1 2-16,-2 0 1 0,1 1 1 16,-1 0-1-16,-2 0-112 0,0-1-93 15,-2 0-255-15</inkml:trace>
  <inkml:trace contextRef="#ctx0" brushRef="#br0" timeOffset="22257.25">4363 10396 460 0,'0'2'113'15,"2"-2"0"-15,-4 0-54 0,2 0-40 16,2 0-14-16,-1 1-6 0,1-1-7 0,1 1-4 16,2-1 0-16,1 1 1 0,3-1 2 15,1 1 3-15,4-1 2 0,4 0 2 16,-3 1 1-16,7 0 2 0,2-1 0 16,0 1 1-16,1 0 0 0,3 0 1 15,-5 2 0-15,1-2 1 0,-4 2 6 16,-3 0 5-16,-1-1-117 0,-4 2-92 0,-5 0-254 15</inkml:trace>
  <inkml:trace contextRef="#ctx0" brushRef="#br0" timeOffset="31453.7069">4991 9444 503 0,'0'2'113'16,"0"-1"-1"-16,0-1-81 0,-1 0-18 16,1 1-8-16,-1 0-5 0,0-1-7 15,-1 1 0-15,1 0 0 0,1 0 0 16,-1 0 1-16,-1 0 0 0,2 0 0 15,0 3 0-15,0-2 0 0,2 0 0 16,-1 2-1-16,3 2 1 0,1-2 0 0,3 1 1 16,6-2 2-16,3-1 1 0,6-1 1 15,5-2 1-15,4-1 1 0,8-2 0 16,1-1 0-16,1 1 1 0,1-2-1 16,-4 0 1-16,0-1-1 0,-4 0 0 15,-5 0 0-15,-4 0 0 0,-5 1-1 16,-2 0 1-16,-4 3-1 0,-1 0 1 15,-6 2 0-15,-1-1 1 0,-2 2-1 16,1-2 0-16,-4 2 0 0,-1 2 0 16,0-2 0-16,-1 0 0 0,-1 2-1 0,0 0 1 15,-1 1-1-15,-1 2-1 0,-1 1 1 16,0 2 0-16,-1 4 0 0,2 2 0 16,-1 4 1-16,-3 2-1 0,3 7 1 15,-1 1-1-15,-1 4 0 0,0 6 0 16,0 1 1-16,-1 2-1 0,2-1 0 0,0-3 0 15,0-2 0-15,1-2 0 0,0-6 0 16,1 1 1-16,1-4-1 0,-1-1 0 16,0-3 1-16,2-2-1 0,0 0 0 15,0-3 0-15,1-3 1 0,0 0-1 16,0-3 0-16,0 2 1 0,0-1-1 16,0-3 1-16,0 1-1 0,1-1 1 15,0-4 0-15,-1 1 0 0,0-2 1 16,1-2 2-16,0-1 0 0,2-2 2 15,-1-5 0-15,-2 1 3 0,2-3 1 0,0-2 0 16,0-1 146-16,-1-3-263 0,-1 0-117 16,3-1-369-16</inkml:trace>
  <inkml:trace contextRef="#ctx0" brushRef="#br0" timeOffset="31661.2554">5157 9875 494 0,'2'-2'112'0,"1"1"-1"16,1-1-55-16,2 0-49 0,3-1-11 16,2 0 0-16,5 1 0 0,6-2 0 0,5 1 2 15,3 1 0-15,5-2 2 0,3-1 0 16,-3 1 0-16,1-1 1 0,-3 1 1 15,0 1 1-15,-4-1 3 0,-4 2 100 16,-1 0-215-16,0 1-110 0,0 1-331 16</inkml:trace>
  <inkml:trace contextRef="#ctx0" brushRef="#br0" timeOffset="32436.569">6254 9420 544 0,'4'-2'111'0,"-4"-1"-4"0,-1 1-97 16,-6 0-18-16,-2 0-1 0,-3 1 1 0,-4 1 0 15,-3 0 2-15,-3 0 3 0,-1 1 2 16,-3 2 2-16,0-1 0 0,1 1 0 15,2 0 0-15,3 1-1 0,1-1 1 16,4 0 1-16,3-1-2 0,2 2 1 16,2-2 0-16,0 0-1 0,2 0 0 0,1 0 0 15,-1 1 0-15,2 0 0 0,-3 1 0 16,1-1 0-16,1 1 0 0,0 1 0 16,-4 3 0-16,1 0 0 0,-1-1 1 15,-1 0-1-15,1 4 0 0,-2-1 0 16,2 0 1-16,0-2-1 0,3 2 0 15,0 3 1-15,1 1-1 0,4-2 0 16,-2 1 0-16,1 0 0 0,2-1 0 16,2-1 0-16,1-3-1 0,0-1 1 15,0 0-1-15,1-1 1 0,1-1 0 0,-2-1 0 16,2 1 1-16,-2-2-1 0,-1 0 0 16,0-1 0-16,1-1 0 0,-1-1 1 15,0 0 0-15,1-2 0 0,3 0 0 16,-1-1 0-16,3-1 1 0,2 0 0 15,0 0 0-15,1-1-1 0,1 1 0 16,2 0-1-16,-1 0 1 0,1 1-1 16,1 0 1-16,-1 0-1 0,-1 3 0 0,0 0 0 15,2 3 1-15,0 1-1 0,1 4 0 16,-1 0 0-16,0 3 0 0,3 4 0 16,-2 1 0-16,-1 3 0 0,-1 2 0 15,-2-1 0-15,0 2 0 0,0 0 0 16,-3-1 1-16,0-1-1 0,-4-1 0 15,1-1 0-15,-4 1 0 0,-1-1 0 16,-3 3 0-16,-2 0-1 0,-4-1 1 0,-2-1-1 16,-3 2 1-16,-5-1 0 0,-1-5 0 15,-4-2 0-15,-3-1 1 0,-2-4 0 16,-1-4 1-16,2-2-1 0,1-4 1 16,1-3 0-16,3-2 1 0,4-3-1 15,3 2 1-15,2-1 0 0,3-1 0 16,2 1 1-16,3 2-1 0,0 1 0 15,4 2 0-15,1 1 0 0,1 0-3 0,4 1-32 16,-1 1-82-16,5-2-92 0,1 1-236 16</inkml:trace>
  <inkml:trace contextRef="#ctx0" brushRef="#br0" timeOffset="32969.1712">6615 9694 498 0,'3'1'110'0,"1"4"-1"16,-2-1-72-16,1 3-28 0,0 1-9 15,0 6-2-15,-2-1-1 0,3 3 1 16,-1 4 0-16,3 0 2 0,0 0-1 16,4 1 0-16,1 0 1 0,5 1-1 0,-1 2 1 15,5 0-1-15,0 0 1 0,2-1 0 16,2 0 1-16,1-1-1 0,-2-1 1 15,0-5 0-15,-3-2 0 0,-2-2 1 16,-3-4 1-16,-4-2 1 0,-2-4 2 16,-3-3 1-16,-2-2 0 0,-4-3-3 15,0-3-5-15,-4 0 86 0,1-5-196 16,-1-1-111-16,-2 0-316 0</inkml:trace>
  <inkml:trace contextRef="#ctx0" brushRef="#br0" timeOffset="33219.5208">6858 9691 447 0,'-1'-1'112'16,"0"3"-1"-16,-3 0-33 0,1 2-61 16,-1 3-10-16,-1 3-5 0,-4 4-4 15,-1 3-1-15,-2 1 1 0,0 3 0 16,-2 3 0-16,-3 0 1 0,1 2 1 15,-5 2-1-15,-1 3 2 0,0-1 0 16,-2 2-1-16,0 0 2 0,1-1-1 16,1-4 0-16,3-4 1 0,4-3 0 15,3-2 0-15,2-3 1 0,4-4 1 0,1-3-2 16,4 0-2-16,2-4 32 0,1-4-143 16,3-4-101-16,5-4-279 0</inkml:trace>
  <inkml:trace contextRef="#ctx0" brushRef="#br0" timeOffset="33552.4076">7280 9426 523 0,'1'4'108'15,"-1"2"0"-15,-3 5-88 0,-3 3-21 16,-1 3-2-16,-2 6 0 0,-3 6 0 0,1 2 2 16,-1 9-1-16,0 4 1 0,-1 2 1 15,3 2-1-15,0 0 1 0,1-2-1 16,2-1 0-16,-1-6 1 0,3-3-1 16,1-1 1-16,1-3 0 0,0-4 0 15,0-2 0-15,1-4 1 0,1-4-1 16,-1-5 1-16,0-8 2 0,2-1 3 0,-1-3 2 15,-1-4 1-15,2-5 2 0,2-3-1 16,-1-5-28-16,4-5-91 0,3-7-97 16,2 0-251-16</inkml:trace>
  <inkml:trace contextRef="#ctx0" brushRef="#br0" timeOffset="34001.6311">7456 9568 530 0,'4'1'111'15,"-2"3"-2"-15,-1 3-91 0,-2 2-17 16,-2 3-4-16,-4 2 0 0,-3 4-1 16,-1 3 2-16,-2 1 3 0,0 2 0 15,1 2 1-15,0 0-1 0,-1 1 1 0,3-1-1 16,1-1 1-16,2-1-1 0,3 0-1 15,1 0 1-15,3 2-1 0,1-1 0 16,3-1-1-16,3-3 0 0,1 0-1 16,1-4 0-16,6-6 1 0,1-6 1 15,3-3 0-15,4-6 2 0,0-4 1 16,2-8 0-16,2-2 1 0,0-3 0 16,-1 0-1-16,-1-2-1 0,1 0 0 15,-3-2 1-15,1 2-2 0,-4-2 1 0,-3-4 0 16,-5-1 0-16,-4 1 0 0,-5-1 0 15,-8 3-1-15,-6 2-1 0,-4 2 0 16,-8 4-1-16,-1 3 0 0,-7 0 0 16,-3 4 0-16,-1 1 0 0,1 3 1 15,-1 1 1-15,1 0 2 0,0 2-1 16,2 2 2-16,4-1-5 0,4 1 10 0,3 2-123 16,5-1-101-16,2 3-269 0</inkml:trace>
  <inkml:trace contextRef="#ctx0" brushRef="#br0" timeOffset="34503.9738">7716 9379 492 0,'1'2'112'15,"0"-2"-1"-15,-1 1-73 0,2-1-22 16,1 1-10-16,0-1-5 0,1 1-3 16,1-1-1-16,3 1 1 0,1-1 0 0,1 0 1 15,1 1 1-15,2-1 0 0,0 0 0 16,5 0 0-16,-3 0 1 0,5-1 0 16,2-1 1-16,-2 1 0 0,1-1 1 15,2-1 0-15,-2 0-1 0,-2 0-95 16,-3 0-17-16,-3 2-83 0,-2 1-191 15</inkml:trace>
  <inkml:trace contextRef="#ctx0" brushRef="#br0" timeOffset="35083.9635">8201 9344 509 0,'1'-2'115'15,"1"-1"0"-15,-2 0-80 0,0-2-17 0,0 0-8 16,0-3-9-16,1 0-1 0,1-3-1 16,-2-1 0-16,2-4-1 0,0-1 1 15,1-2 0-15,0 0 1 0,2 0-1 16,-2 1 0-16,2 2 1 0,-3 3 0 16,2 3 0-16,1 1 0 0,-4 3-1 15,0 2 1-15,0 1 1 0,0 1-2 0,1 1 1 16,-2 1-1-16,1 0-1 0,2 2 1 15,-1 0-1-15,0 0 1 0,1 3-2 16,-1-1 1-16,2 3-2 0,-3 0 0 16,-1 2 0-16,-1 3 0 0,-1 1 1 15,-2 4 0-15,0 2 1 0,0 0 0 16,-2 2 2-16,3 1 0 0,-3 0-1 16,3 0 1-16,1-2 0 0,0-1 0 15,2 1 0-15,2-3 0 0,1 1-1 16,3-3 1-16,2-1 0 0,1 1 0 0,2-2 0 15,1-3 0-15,-2-1 1 0,0-2 0 16,-2-1 1-16,-3-3 2 0,-3-3 0 16,-3-2 2-16,-2-1 1 0,-2-2 0 15,-3-2-2-15,1 0-114 0,-1-3-100 16,-1 2-264-16</inkml:trace>
  <inkml:trace contextRef="#ctx0" brushRef="#br0" timeOffset="35683.9562">8568 9235 520 0,'12'-16'115'0,"-3"-1"0"0,0 2-89 0,-1 1-13 15,-3 1-4-15,-3 3-4 0,-2 2-4 16,-3 2-4-16,-3 0-2 0,-1 3 0 15,-2 1-2-15,-2 3 0 0,-3 0 1 16,-3 2 2-16,0 3 1 0,0 1 2 16,-1 2 1-16,-1 3 0 0,1 2 1 15,0 2 0-15,4 1 0 0,1 1 0 16,3-1 0-16,1 2 0 0,5-3 0 0,1 0-1 16,5-3 1-16,-1-1 0 0,4-1-1 15,3-1 0-15,-1-3 1 0,2 0-1 16,2-4 1-16,1 0 1 0,0-3-1 15,1-1 1-15,3-3 1 0,-3 0-1 16,0-4 0-16,-2 0 0 0,0-2 0 16,-1 0 0-16,-1-2-1 0,-2 1 0 15,-2-1 1-15,0-1-1 0,0 2 0 0,-2 0 1 16,-3 3-2-16,1 1 1 0,-1 0-1 16,-1 3 0-16,1 2-1 0,0 2-1 15,0 2 0-15,0 0-1 0,1 0 1 16,0 4-1-16,0-2 0 0,1 4 1 15,-2 1 0-15,1 1 0 0,-1 3 1 16,-2 0-1-16,0 2 1 0,0 3 0 16,-3 2 0-16,2-2 1 0,0 3 0 0,1-1 0 15,1 0 0-15,-1 0-1 0,1-1 0 16,2-3 0-16,2 0-1 0,-1-2-1 16,2-1 1-16,1-2 0 0,0-4-1 15,2-2 2-15,-1 0 1 0,2-2 1 16,0-4 1-16,-3-1 2 0,2 1 1 15,-3-2 0-15,0 0 2 0,-1 0 1 16,-1 0-2-16,-1 0 176 0,2 0-293 0,0-2-125 16,0 2-394-16</inkml:trace>
  <inkml:trace contextRef="#ctx0" brushRef="#br0" timeOffset="36316.1948">9198 9384 491 0,'-1'1'110'0,"0"0"-1"0,3-1-84 0,3 0-14 16,0 2-6-16,3-1-6 0,5 0-4 15,4 1-1-15,6 1 1 0,7-1 2 16,5-1 1-16,8 1 1 0,1-4 0 16,8 1 2-16,2-1-1 0,2 0 1 15,-5 0 0-15,0 0-1 0,-3-1 1 16,-1 2 0-16,-6-2 0 0,-5-1 0 16,-2-1 0-16,-5 0 1 0,-5-2 0 15,-4 2 1-15,-6 0 0 0,-4 2 2 0,-2 0 1 16,-8 1 0-16,-2 2-1 0,-5 0-1 15,-3 1 1-15,-3 1-2 0,-3 1-2 16,-6 2-3-16,-1-1 138 0,-1 0-248 16,-3 1-114-16,-3 2-350 0</inkml:trace>
  <inkml:trace contextRef="#ctx0" brushRef="#br0" timeOffset="36665.7251">9443 9480 486 0,'0'2'109'0,"-2"0"2"15,4 0-83-15,-2 0-12 0,0 2-5 16,0-1-3-16,-2 1-5 0,2 0-3 0,0-1 0 16,0 1-1-16,-1 2 0 0,0-1-1 15,1 1 1-15,1-2-1 0,0 4 1 16,2 0-1-16,1 5 1 0,3 1-1 15,-1 3 1-15,2 5 0 0,0 3 1 16,0 7-1-16,-3 3 1 0,1 1 1 16,-1 3-1-16,-3 0 0 0,-1 4 0 15,0-3 1-15,-1-2-1 0,-1-3 0 0,0-1 0 16,-5-3 0-16,2-1 1 0,-4-7-1 16,-4-4 1-16,-4-4 0 0,-6-4 0 15,-6-7 0-15,-5-5 1 0,-5-5 0 16,-3-7 0-16,-1-7 2 0,-2-7 0 15,4-2 1-15,7-3 3 0,0-2 17 16,6 0-136-16,5 6-101 0,4 4-280 16</inkml:trace>
  <inkml:trace contextRef="#ctx0" brushRef="#br0" timeOffset="43942.0318">5395 10376 499 0,'5'-13'121'0,"1"5"5"16,-2 0-75-16,0 2-19 0,0 1-10 15,1 2-8-15,-2 1-8 0,2 2-7 16,-2 0-5-16,1 2-1 0,1 5 0 16,-1 1 0-16,0 3 1 0,-1 5 2 15,1 3 3-15,-1 3 1 0,3 0 2 16,1 0 1-16,0-1 0 0,2 0 1 0,2-5 0 15,3-4 0-15,3-3 0 0,-1-4 0 16,2-4-2-16,-2-2-2 0,0-3-6 16,-1-1 6-16,-5-3-123 0,-4-1-106 15,-3 3-275-15</inkml:trace>
  <inkml:trace contextRef="#ctx0" brushRef="#br0" timeOffset="44167.3348">5578 10344 505 0,'-6'2'122'0,"-2"1"4"0,0 1-72 16,0 2-24-16,-1 1-8 0,0 2-7 15,0 0-6-15,-2 5-4 0,-2 2-3 0,-2 4-2 16,1 1 1-16,-3 0-1 0,-1 2 1 15,-1 2 1-15,5-5-4 0,2-1-7 16,4-4 174-16,4 0-292 0,3-6-133 16,6 3-401-16</inkml:trace>
  <inkml:trace contextRef="#ctx0" brushRef="#br0" timeOffset="44589.4675">6009 10376 526 0,'2'-6'124'16,"1"1"1"-16,-1-1-78 0,1 3-27 15,0 1-8-15,1 0-5 0,-1 2-6 16,1 1-4-16,0 2 0 0,-1 2 0 15,3 2 1-15,1 1 1 0,2-1 1 16,0 4 0-16,3-1 1 0,0 2 1 16,4 0-1-16,1 2 0 0,-2-1 0 15,1 1 0-15,0-2 1 0,-1-1 1 0,-2-2-5 16,-3-3 15-16,-2-1-136 0,-4-3-107 16,-2-2-290-16</inkml:trace>
  <inkml:trace contextRef="#ctx0" brushRef="#br0" timeOffset="44788.4455">6280 10229 567 0,'-14'15'126'0,"-6"3"1"0,-2 5-99 16,0 2-12-16,-3 2-3 0,-3-1-4 15,1 2-6-15,2-2-1 0,3-4-2 16,6-1-3-16,2-3-124 0,5-5-109 0,5 2-289 16</inkml:trace>
  <inkml:trace contextRef="#ctx0" brushRef="#br0" timeOffset="46573.7486">10491 9757 325 0,'-3'0'100'0,"2"1"6"0,-3-1 3 15,1 0-60-15,-1 0-10 0,0 0-6 16,0-1-7-16,1 0-6 0,0-3-4 16,1 3-5-16,1-1-6 0,2-1-1 15,0 1-2-15,3-2 0 0,0 1-1 16,2 1 0-16,3-4 0 0,2 2-1 16,4-2 2-16,2 0-1 0,4-2-1 0,3 1 1 15,5 0-1-15,1 1 1 0,1 2-1 16,1 2 1-16,-2 2 0 0,-1 3-1 15,-5 3 1-15,-5-1 0 0,-4 1-1 16,-4-1-1-16,-5 2 0 0,-2-2-3 16,-5-3-8-16,-4 3-6 0,-2-2-105 15,-3-2-99-15,0 1-256 0</inkml:trace>
  <inkml:trace contextRef="#ctx0" brushRef="#br0" timeOffset="46906.9641">10510 9902 415 0,'-5'5'109'16,"1"-1"6"-16,1-1-47 0,0 0-29 15,1 0-12-15,2-1-6 0,3 0-6 16,2 1-5-16,1-1-5 0,5-1-1 16,1-1 0-16,5 1 0 0,4-2-2 15,2 0 1-15,2 0-1 0,4 0-1 16,1-2 0-16,2 0 0 0,0 1 0 0,-4-1 1 16,-1 0 0-16,-1 1 0 0,-3-1-2 15,-3 0 21-15,-1 0-142 0,3 1-109 16,0 1-293-16</inkml:trace>
  <inkml:trace contextRef="#ctx0" brushRef="#br0" timeOffset="48605.1832">11949 9301 477 0,'-1'-2'109'0,"1"3"4"0,-2 3-69 16,-4 2-22-16,-1 0-9 0,-3 5-5 15,-6 4-3-15,0 3-2 0,-4 5-4 16,-1 3-2-16,0 7-1 0,-4 6 0 16,4 4 1-16,-1 5 1 0,3 3 0 15,2 1 0-15,4-3 2 0,3-3-1 16,6-5 1-16,5-3-1 0,7-9 1 15,4-3 1-15,6-2 1 0,6-4 1 0,7-2 1 16,4-4 1-16,7-5 1 0,5-6 0 16,4-7 1-16,3-4-1 0,4-5-1 15,-2-4 0-15,-4-4 0 0,-8 0-2 16,-7 1 1-16,-8-1-1 0,-8-1 0 16,-12 1 0-16,-8-1-1 0,-7 0-1 15,-11 4 0-15,-6 3-1 0,-9 4-1 0,-5 5 1 16,-2 4-1-16,-1 7 1 0,1 2 0 15,-1 2 0-15,6 4 0 0,5 1 0 16,-1 3 0-16,5-2-1 0,2 2 0 16,2-1-1-16,5 4 0 0,2-2-1 15,3 3-3-15,4 2-4 0,2 2 174 16,0 2-284-16,4 0-122 0,2 0-379 16</inkml:trace>
  <inkml:trace contextRef="#ctx0" brushRef="#br0" timeOffset="48896.369">12416 9868 550 0,'-4'2'115'0,"3"-2"2"0,-1 0-95 15,1 2-16-15,1-1-5 0,-1 1 0 16,1 1 0-16,-1 3 0 0,1-1-2 16,2 0 0-16,-1 0 0 0,4 0-1 15,-2 0 1-15,1-2 0 0,3 1 2 16,0-3 2-16,0 0 0 0,0-2 2 16,1 0 1-16,1-4 0 0,-1 2 0 0,0-4-1 15,-2 1 0-15,1-2-1 0,-2 0-2 16,-2 2-1-16,0-1-5 0,-1 3 115 15,-1-1-234-15,-1 3-119 0,2 3-354 16</inkml:trace>
  <inkml:trace contextRef="#ctx0" brushRef="#br0" timeOffset="49553.9343">13024 9279 422 0,'5'-4'110'0,"-1"3"1"16,0 2-31-16,-3 3-53 0,-2 6-10 15,-3 4-7-15,-5 3-3 0,-7 6-3 16,0 4-1-16,-5 3-1 0,-4 5 0 0,0 3-1 16,-4 1 0-16,3 0 1 0,5 1-1 15,3 2-1-15,3-2 1 0,5-2 0 16,5-4 0-16,3-4-1 0,5-1 0 16,-1-4 1-16,5-6-1 0,2-3 0 15,4-2 1-15,4-4 0 0,5-2 1 16,6-4 1-16,1-4 0 0,5-2 1 15,-1-5-1-15,-1-1 1 0,-2-4-1 16,-1-4 0-16,-3-1 0 0,-2-4 0 0,-4-3-1 16,-4-2 1-16,-2-2-1 0,-6 1 0 15,-5 0 1-15,-9 6-1 0,-6 4-1 16,-2 6 0-16,-8 7 0 0,-2 7-1 16,-9 6 0-16,0 8 0 0,-4 6-1 15,-2 1 1-15,1 4 1 0,3-1-1 16,3 0-1-16,6-2-1 0,4-4-1 15,7-3-4-15,5 0-8 0,4-3 163 0,4-2-270 16,4-3-121-16,4-1-366 0</inkml:trace>
  <inkml:trace contextRef="#ctx0" brushRef="#br0" timeOffset="50102.5902">13520 9542 474 0,'-14'2'105'0,"1"1"2"15,0-4-59-15,3-1-30 0,0 0-3 16,-1-2-1-16,2-1 0 0,3-1 0 15,-1-4-2-15,4-1-7 0,0-2-1 16,5 0-2-16,-1-1 0 0,4 0 0 16,4 1-1-16,3-1-1 0,1 2 0 15,4 0 0-15,1 1 0 0,4-1 0 16,1 1 0-16,1 2 1 0,2 1-1 16,0 4 0-16,-3 2 0 0,0 3 0 15,0 5 0-15,-7 3 0 0,-4 5-1 0,-6 4 1 16,-4 5 0-16,-10 3-1 0,-5 5 2 15,-6 4-1-15,-1 0 1 0,-5 2-1 16,0 5 1-16,1-3-1 0,1 0 1 16,2-3-1-16,1-6 0 0,0-3 1 15,1-5-1-15,-1-6 0 0,4-4 1 16,2-4-1-16,1-2 0 0,6-2 0 0,2-2-2 16,2 0 1-16,5-1 0 0,3-1 0 15,2 0 1-15,1 0 0 0,4 0 0 16,3-1 1-16,0 0 1 0,2-1-1 15,0-2 0-15,0 1-1 0,2-1 0 16,1 1 1-16,4-1-1 0,0 1 0 16,1 0 1-16,0 3 0 0,2-1 0 15,-1 2 1-15,-3 0-1 0,-2 0-1 16,-6-1-1-16,-2 1-2 0,-2-1-9 0,-2 0-31 16,-1-2-79-16,-4-2-95 0,0 1-234 15</inkml:trace>
  <inkml:trace contextRef="#ctx0" brushRef="#br0" timeOffset="50569.2993">14123 9304 439 0,'-5'0'111'0,"2"4"2"15,-4 0-12-15,0 2-86 0,-1 3-8 16,-1 1-3-16,-2 3-1 0,-2 3-1 16,0 1 0-16,-2 4-1 0,2 4 1 0,-4 4-1 15,1 3 0-15,1 5 1 0,0 0-1 16,1 3 1-16,0 3-1 0,2-2 0 16,4-2 0-16,5-5 0 0,1-3 0 15,7-4 0-15,3-4 0 0,2-3 2 16,6-5-1-16,1-3 2 0,3-3 0 15,5-3 1-15,0-5 0 0,1-5-1 16,1-2-1-16,5-3 0 0,-4-1 0 0,-1-3-1 16,-2-2 0-16,-2-2 0 0,0-5-1 15,0 0 1-15,-10-1-1 0,-1-3 1 16,-4 3 0-16,-6 1 0 0,-7 5-1 16,-5 3 1-16,-5 7-1 0,-7 2 0 15,-3 5 0-15,0 5-1 0,0 4 0 16,2 4 0-16,-6 3 1 0,2 2-1 15,6 4-2-15,1 0 0 0,1-1-2 16,4 2-7-16,2-4 97 0,5-1-211 0,2-2-116 16,6-1-333-16</inkml:trace>
  <inkml:trace contextRef="#ctx0" brushRef="#br0" timeOffset="52500.5156">22542 7974 431 0,'-7'10'107'16,"0"1"6"-16,0-1-56 0,0-1-20 15,1-2-8-15,1-1-3 0,0-3-5 16,0-2-3-16,3-3-5 0,-1-2-2 16,2-2-3-16,-1-4-1 0,2-3-2 15,0 1-2-15,2-2 0 0,-2 0-2 16,3-3 0-16,0-1 0 0,2-1-1 15,-2-3 1-15,0-4 0 0,0-5-1 0,-2-3 1 16,2-3-1-16,-2-7 0 0,0-1 1 16,2 0-1-16,2 3 0 0,1 3 0 15,3 4 0-15,2 8 0 0,1 9-1 16,2 6 0-16,3 10 0 0,-1 6-1 16,-2 12 1-16,3 9-1 0,-2 11 1 15,-1 7 1-15,-1 6-1 0,-4 6 1 16,-1 1 0-16,-2-5 0 0,-5-7 0 0,1-8 1 15,-4-5-1-15,1-10 1 0,-2-5-1 16,2-6 0-16,0-5 1 0,1-3-1 16,1-4 1-16,0-3 0 0,3-3 0 15,0-7 1-15,-1-8-1 0,1-8 0 16,-2-4 0-16,1-6 0 0,-1-3 0 16,0-7 0-16,1 0-1 0,2 3 0 15,1 6 1-15,0 3-1 0,0 7 0 0,-1 7 0 16,3 9-1-16,-3 10 1 0,2 6-1 15,-1 4 0-15,0 5-1 0,-1 6 1 16,2 5 0-16,-4 6 1 0,2 4 0 16,-2 3 0-16,2 0 0 0,-1-2 0 15,2-4 0-15,2-2 0 0,0-4 0 16,-1-5 0-16,0-2 0 0,-1-2 1 16,-2 0-1-16,1-2 0 0,-3-2 0 15,1-3 0-15,-2-1 1 0,1-4-1 16,-2-5 0-16,2-1 0 0,-1-6 0 0,1-3 0 15,-1-2 1-15,2-4-1 0,-1-3 0 16,2-3 0-16,-1-4 0 0,3-1 0 16,-1-1 0-16,2 2 0 0,1 2 0 15,-1 5 0-15,0 6 0 0,-2 6 0 16,1 6 0-16,-2 4-1 0,0 2 1 16,-1 3-1-16,-1 2 1 0,0 3-1 0,-1 3 1 15,0 3-1-15,2 0 1 0,1 1 0 16,1-1 0-16,3 1 0 0,3-3 0 15,4-5 0-15,2-3-1 0,0-4 1 16,2-3 0-16,2-7 0 0,0-6-1 16,-1-3 1-16,0-1 0 0,-2-3-1 15,0-2 1-15,-2 0 0 0,-4 0 0 16,-1-2 0-16,-5-2 0 0,-1-2 0 16,-4 2 0-16,-1-3 0 0,0-1 0 0,-4-2 0 15,1 3 0-15,-2 6 0 0,-1 1 1 16,0 4-1-16,-3 7 1 0,-1 5 0 15,0 11 0-15,0 9 0 0,-1 8-1 16,-1 7 1-16,2 1-2 0,2 3 1 16,-1 5 0-16,2-1-1 0,4-1 1 0,1-4 0 15,3-2-1-15,2-1 1 0,3-2-1 16,5-4 0-16,1-6-1 0,5-7 0 16,2-3-3-16,4-6-5 0,2-6-4 15,1-4-113-15,1-4-104 0,2-7-269 16</inkml:trace>
  <inkml:trace contextRef="#ctx0" brushRef="#br0" timeOffset="54315.9162">23556 6787 405 0,'-7'5'97'15,"1"2"3"-15,-2 0-41 0,1 2-40 16,0 0-6-16,3 0 1 0,-2-2 1 15,1-2 1-15,4-2-1 0,-2-1-1 16,1-2 0-16,0-1-1 0,0-2-4 16,-1 0-3-16,-1-3 0 0,1 1 0 0,0 1-1 15,-3 2 1-15,2 1-1 0,-2 3-1 16,-1 4 0-16,-2 4-1 0,-2 2-1 16,0 3-1-16,0 4 0 0,-5 1-1 15,0 3 0-15,0 6 1 0,3-1-1 16,3 3 0-16,-3 1 1 0,6-1-1 15,6-3 1-15,3-3 0 0,4-5 0 16,5-5-1-16,0-5 1 0,4-5-1 16,2-4 1-16,2-5-1 0,-1-4 0 0,-2-4 0 15,0-7 0-15,1-3 1 0,-3-4-1 16,-1-3 1-16,-1 2-1 0,-2 1 2 16,-1-1-1-16,-2 3 0 0,-4 1 2 15,-1 2 0-15,-4 0 1 0,-1 2 1 16,-2 1 0-16,0 3 0 0,-2 5 0 0,-1 2 0 15,0 6-2-15,4 4-2 0,-1 4 1 16,2 3-2-16,-1 2 0 0,4 2-1 16,1 1 0-16,1 2 0 0,-1 1 1 15,2 0 0-15,2-1-1 0,4-2 1 16,1 0 0-16,2-2-1 0,3-1 1 16,2-3-1-16,1-5 0 0,1-1 0 15,-1-4-1-15,0-3 1 0,-1-3 1 16,-2-5-1-16,-1-2 0 0,-2-2 1 0,-2-4 0 15,-1-2 0-15,-4-6 0 0,-1-5 0 16,0-1 0-16,-1-6 1 0,1-5-1 16,-1-2 1-16,1 0-1 0,3 4 0 15,2 3 0-15,-1 4 1 0,3 6-2 16,1 10 1-16,0 6-1 0,0 8 0 16,1 3 0-16,-3 5 0 0,3 7 0 15,-3 3-1-15,1 4 0 0,-2 5 0 0,2 3 0 16,-2 3-2-16,1 6 0 0,-7-1-3 15,1 2 0-15,-1-2-2 0,-3 1 0 16,0-3 1-16,-3-3 0 0,0-4 1 16,-1-2 1-16,-2-2 2 0,-1-3 1 15,-2-5 1-15,-3-1 0 0,0-4 2 16,-1-6 0-16,-4-4 1 0,0-5 0 16,0-3 2-16,4-5 0 0,1-3 1 15,1-1 1-15,1 0 0 0,4-1 0 0,3 2 0 16,2 2 0-16,1 5-1 0,0 3 0 15,1 4-2-15,1 4 0 0,-1 7 0 16,1 2-1-16,-1 5 0 0,0 1-1 16,0 1 1-16,1 2-1 0,1-3 1 15,0 1-1-15,-2-2 1 0,4-1-1 16,-1-1 0-16,4-1 0 0,1 0 0 16,0-3-1-16,1-4 1 0,0 1 0 0,4-2-1 15,0-3 1-15,-1-2 0 0,-1-3-1 16,0-1 1-16,2-2 0 0,0-2 0 15,-5-1 1-15,3-3 1 0,-4-2 0 16,1-5 0-16,0-4 1 0,-4 0 0 16,-1-2 0-16,1-1-1 0,-4 1 1 15,3-1-1-15,-1 4 0 0,0 2 0 16,0 3-1-16,-2 0 0 0,2 3 0 0,0 3-1 16,-2 5 0-16,0 5 0 0,1 3-1 15,-2 3 1-15,3 5-1 0,-3 2 1 16,1 4 0-16,-1 3 0 0,0 3 0 15,-1 3 0-15,-1 0 0 0,0 1 0 16,2-1 0-16,-2 0 0 0,2-3 1 16,2 0-1-16,3-4 0 0,1-2-1 15,3-1 1-15,2-4 0 0,1-4 0 0,1-3-1 16,0-5 1-16,0-3-1 0,1-4 1 16,-2-2 0-16,-3 0 0 0,2-2 0 15,-2-2 0-15,0 1 1 0,-2-2-1 16,-3-2 0-16,-1-3 0 0,-2-6 1 15,0 2-1-15,-2 2 0 0,0 0 1 16,0 1-1-16,0 5 1 0,1 4 0 16,0 6 0-16,0 5 0 0,-1 4 0 0,0 6 0 15,1 6-1-15,-3 2 1 0,1 4-1 16,2 4 0-16,-1 3 0 0,2-2 0 16,2 2-1-16,-1-3 1 0,1 1 0 15,1-2 0-15,2-3-1 0,1-3 0 16,-1-3 0-16,1-2 0 0,1-4-1 15,0-1 1-15,1-6-1 0,0-1 0 16,-1-4 1-16,1-2 0 0,1-5 0 0,1-2 0 16,-1-5 1-16,1-1 0 0,-4-3 0 15,3-1 1-15,-1-4-1 0,-2 0 0 16,1-6 1-16,0 1-1 0,-1 2 0 16,0 4 0-16,-1-1 0 0,-1 7 0 15,3 4 1-15,-1 8-1 0,-1 4 0 16,0 3 1-16,-2 0-1 0,1 2 0 15,0 2 0-15,-3 1-1 0,0 2 1 16,1 1-1-16,1-1 1 0,-1 1-1 16,-1 0 1-16,2 1-1 0,-3-1 1 0,1-1 0 15,-1 1-1-15,1 1 1 0,-1-2 0 16,1 0-1-16,1 0 1 0,-1-1 0 16,0 2 0-16,0-1 0 0,-1 0-1 15,-1 2 1-15,0-1 0 0,1 2 0 16,-1 3 0-16,3 2 0 0,-2-3 0 0,4 2 0 15,1 0 0-15,-1 1 0 0,1-3 0 16,-1-2 0-16,1-3 0 0,0 0 0 16,1-3 0-16,3-2 0 0,-1-5 0 15,5-4 0-15,2-1 0 0,-1 0 0 16,3-2 1-16,-2 0-1 0,0 0 1 16,-4-1 0-16,1 4-1 0,-4-2 1 15,-1-2 0-15,-1-4-1 0,-3-4 1 16,1 0-1-16,-5-1 1 0,3-1-1 0,-3 2 0 15,0 5 1-15,-3 3 1 0,3 5-1 16,-4 5 1-16,1 1 0 0,0 4-1 16,-5 4 1-16,2 2-1 0,-2 3-1 15,-2 4 0-15,1 3-1 0,-2 4 0 16,1 0 1-16,2 2-1 0,0 0 0 16,3 0 0-16,2-3-1 0,3-1 0 15,4-3-1-15,1-2-1 0,4-2 0 0,2-2-2 16,-1-4 0-16,5 0-2 0,1-1-2 15,2-5-5-15,3-2-3 0,-3-4-7 16,2-3-9-16,0-3 3 0,1-4-26 16,1-3-58-16,-2-3-72 0,0-2-172 15</inkml:trace>
  <inkml:trace contextRef="#ctx0" brushRef="#br0" timeOffset="54749.3945">24913 5687 134 0,'17'-32'155'16,"-5"-2"-20"-16,-6 3-63 0,-3 1-19 0,-3 3-8 15,-4 4 2-15,-3 6 3 0,-2 6-6 16,-5 6-8-16,-1 2-8 0,-2 4-7 15,-4 5-6-15,-2 2-5 0,0 6-5 16,2 3-3-16,5 6 0 0,-2 4-1 16,4 3 0-16,4 4 0 0,3 0 0 15,2-3 0-15,2 0-1 0,1-3 0 16,2-3 0-16,4-7-1 0,3-4-1 16,1-3 1-16,6-6-3 0,-1-6 0 0,5-5-1 15,0-7 1-15,3-3 1 0,2-3 0 16,-3-3 0-16,-2-4 2 0,-4-1 3 15,-3-5 1-15,-2-3 1 0,-8 0 2 16,-2-2 1-16,-2-4 0 0,-1 0 1 16,-5-4 0-16,-2 2-2 0,0 3-1 15,0 1-2-15,2 3 0 0,0 5-1 16,1 6-1-16,6 8 0 0,0 6 0 16,2 3-2-16,0 5 0 0,1 5 0 0,1 3-1 15,1 2 1-15,-2 2-1 0,2 3 1 16,-1 4 1-16,0 5 0 0,1 3 0 15,-2 5 1-15,1 4-1 0,-2 3 0 16,0 4 1-16,6 2-1 0,2-4 0 16,2-1 0-16,6 0 0 0,2-6-1 15,3-3 0-15,-2-6-1 0,0-8 2 0,0-5-6 16,-1-7-85-16,1-8-36 0,3-7-93 16,2-5-220-16</inkml:trace>
  <inkml:trace contextRef="#ctx0" brushRef="#br0" timeOffset="69404.5387">14511 9583 335 0,'0'1'97'0,"0"0"7"0,0 1-14 15,0-2-42-15,0 1-10 0,0 0-5 16,4 0-5-16,-4 1-6 0,0 3-4 16,2-1-5-16,1 2-5 0,2 2-1 15,0 2-2-15,4 2 0 0,2 4-3 16,4 1 0-16,1 2 0 0,-1 2 0 16,-1 1-1-16,6 1 1 0,-4 0-1 0,3-3 1 15,-1-1-1-15,0-2 0 0,1-2 0 16,3-3 0-16,-5-2-1 0,-3-5 1 15,-2-1-6-15,-3 0 3 0,-1-3-123 16,-3-3-104-16,0-2-280 0</inkml:trace>
  <inkml:trace contextRef="#ctx0" brushRef="#br0" timeOffset="69653.9162">14822 9552 477 0,'-17'14'112'0,"-3"1"4"16,-5 8-75-16,-1 6-13 0,-3 3-8 16,-6 4-3-16,-4-1-5 0,2 0-3 15,4 0-3-15,6-3-2 0,2-7 0 16,3-4-2-16,8-7 1 0,5-3-2 15,3-2-4-15,3-4 0 0,1 0-119 16,2-4-103-16,5 0-274 0</inkml:trace>
  <inkml:trace contextRef="#ctx0" brushRef="#br0" timeOffset="69987.0624">15272 9389 503 0,'-8'16'117'0,"-1"4"3"15,1 5-75-15,-1 6-22 0,-7 5-6 16,-1 7-4-16,-2 5-4 0,0 5-3 15,-2-1-1-15,-2-3-2 0,1-5 0 0,4-5 0 16,4-9-1-16,3-8 1 0,5-9-1 16,2-4 0-16,3-4 0 0,1-2 3 15,1-3 1-15,1-2 1 0,1 0-1 16,2-2-1-16,3-3 1 0,-1 0 0 16,6-3-9-16,1 0-9 0,2-1 30 15,1-3-149-15,3-2-114 0,3 4-301 16</inkml:trace>
  <inkml:trace contextRef="#ctx0" brushRef="#br0" timeOffset="70434.2524">15499 9388 489 0,'-5'6'114'16,"1"0"2"-16,-3 2-74 0,1 3-18 15,-2 4-7-15,0 2-2 0,0 2-6 16,-2 3-1-16,1 4-2 0,-1 2-1 16,1 3 0-16,-1 0-1 0,1 2-1 15,0 1 0-15,1-2 0 0,3-4-1 16,4-2 0-16,1-2 1 0,4-4-1 16,6-5 0-16,0-3 0 0,6-3 2 15,4-1-1-15,0-5 1 0,4-3 0 0,3-3 0 16,2-4 0-16,-3-4 0 0,-1-2-1 15,2-6-1-15,0-1 1 0,-2-4-1 16,-3-3 0-16,-1 0 0 0,-3-2 1 16,-1-1-1-16,-7 1 0 0,-5 1 0 15,-6-1 0-15,-6 5-1 0,-5 2 1 16,-6 1 0-16,-1 5-1 0,-4 5 0 0,-4 2 0 16,-3 5 0-16,0 2-1 0,3 1-2 15,1 2-3-15,-3 1-2 0,5 0-5 16,3 4-6-16,5 1 5 0,4 0-121 15,3 2-104-15,7 0-270 0</inkml:trace>
  <inkml:trace contextRef="#ctx0" brushRef="#br0" timeOffset="70749.6863">15852 9362 440 0,'0'3'115'0,"5"-2"3"0,-1-4-41 15,4 2-42-15,3-1-11 0,1 1-7 0,2-2-4 16,1 1-5-16,3-3-3 0,-2 4-1 16,1-1-2-16,-4 0 1 0,0 0-3 15,-3 0-6-15,0 2 75 0,-3 0-192 16,0 0-115-16,0 4-325 0</inkml:trace>
  <inkml:trace contextRef="#ctx0" brushRef="#br0" timeOffset="71383.3547">16168 9133 427 0,'-6'3'110'0,"1"-2"5"0,-1 0-59 16,1 0-17-16,1 1-7 0,0-1-5 16,1-1-6-16,2 1-5 0,0-1-5 15,2-1-2-15,3-1 0 0,4 0-2 16,4-2-2-16,2 1 0 0,6-1-2 0,2-1-2 15,1 2 1-15,0 0-1 0,-3 1 0 16,-2-1 0-16,-2 2 0 0,-4 2 0 16,-5 1 0-16,-1 0-1 0,-5 1 1 15,-1 1-1-15,-3 3 0 0,-3 1 1 16,-3 1-1-16,0 2 0 0,-2 2 1 16,0-1 0-16,0 1 0 0,1-3-1 15,1-1 1-15,2 0-1 0,0-3 1 16,1-2-1-16,5 0 0 0,0 0 0 15,1-2 0-15,2 0 0 0,4-2 1 0,-1 0-1 16,4 1 0-16,0-1 1 0,1 0 0 16,0 0-1-16,0 1 1 0,3 3 0 15,-4 1-1-15,1 2 0 0,-1-1 1 16,-1 4-1-16,-2 0 0 0,1 2 1 16,-2 1-1-16,0-2 0 0,1 2 0 0,-1 0 0 15,-2-1-1-15,-2-1 1 16,0-1 0-16,-3-1-1 0,-4 0 1 0,0-3 1 15,-2-1-1-15,-2-1 0 0,-1-1 1 16,-1 0 0-16,-1-3 0 0,0-2-1 16,1-1 1-16,-3 1-1 0,-1-2 1 15,2-1-1-15,0 1 1 0,2-1-1 16,-1 2 1-16,1 1-1 0,4 0-2 16,1 1-8-16,2 1 4 0,2 0-126 15,1-2-109-15,9-1-289 0</inkml:trace>
  <inkml:trace contextRef="#ctx0" brushRef="#br0" timeOffset="71683.3021">16516 9132 492 0,'-5'5'118'0,"-2"0"1"16,0 3-73-16,-2 1-19 0,-2-1-6 15,3 2-7-15,1 0-6 0,0 0-2 16,3 0 0-16,2 0-2 0,2-2 1 16,3 1-1-16,-3-1 0 0,4-1-1 15,2-1 0-15,0-1 0 0,3 0-1 16,0-2 0-16,0 0 0 0,5-2 0 0,-2 1 0 16,5-2 0-16,-1-2 0 0,-1 0 0 15,0-2 0-15,1-2 0 0,-2 0 0 16,-4-2 0-16,1-1-3 0,-2 2-6 15,0-1-8-15,-2 0-5 0,-2 2-110 16,-3-2-105-16,1 1-264 0</inkml:trace>
  <inkml:trace contextRef="#ctx0" brushRef="#br0" timeOffset="71895.4687">16618 9044 483 0,'-2'6'118'0,"0"2"0"0,-4 4-70 16,2 3-17-16,-2 2-8 0,0 1-6 16,-2 3-7-16,1 3-2 0,0 1-2 15,0 1-1-15,1 0-1 0,1-1-1 0,2 0 0 16,0-2 0-16,3-2 0 0,0-3 0 16,1-2-1-16,1-3 0 0,1-2 0 15,2 0 0-15,-3-3 0 0,1-2 0 16,-1-1-1-16,1-2-4 0,1-1 0 15,-2-2-125-15,-1-1-110 0,7 0-289 16</inkml:trace>
  <inkml:trace contextRef="#ctx0" brushRef="#br0" timeOffset="72365.2034">16800 9333 413 0,'0'-1'111'0,"0"0"7"16,1-2-46-16,-1 3-30 0,0-1-9 15,1 3-6-15,2-2-6 0,2 3-7 16,4-3-6-16,5 2-1 0,8-2 0 15,4 0-2-15,9-3 0 0,10-3-1 0,4-1-1 16,6 0 0-16,0-1-1 0,-1-1 0 16,-4 4 0-16,-5 1 0 0,-10 1-1 15,-2 1 0-15,-10 2 0 0,-6 0-1 16,-5 0-5-16,-4 1-8 0,-6 3-3 16,-3-2-59-16,-3 0-54 0,-5 0-96 15,-3 2-216-15</inkml:trace>
  <inkml:trace contextRef="#ctx0" brushRef="#br0" timeOffset="72698.8191">16937 9398 380 0,'-3'4'112'16,"0"-1"6"-16,2 0-26 0,0 1-46 0,2 1-11 15,0 3-2-15,2 2-9 0,0 4-11 16,0 0-6-16,2 4-1 0,-1 2-2 15,1 3 0-15,1 3-2 0,1 0 0 16,-1 0 0-16,1 2-1 0,0 1 0 16,0 2 0-16,1-2 0 0,-2 0 0 15,0-2 0-15,-4-1 0 0,-4-3 0 16,-4-5 1-16,-3-4 0 0,-5-2 0 0,-4-3 1 16,-5-3 0-16,-2-3 1 0,-1-2-1 15,-2-2 1-15,0-5 0 0,0-1-1 16,0-5 0-16,4-5 0 0,0-3-1 15,4-3 0-15,4-4-1 0,6 2 0 16,6 2-3-16,5 2-5 0,4 7-9 16,5 4-2-16,2 5-115 0,3 5-107 15,3 5-274-15</inkml:trace>
  <inkml:trace contextRef="#ctx0" brushRef="#br0" timeOffset="72910.0134">17358 9739 534 0,'-5'-7'130'0,"4"5"1"0,-1-1-42 16,1 2-70-16,-1-1-10 0,-2-3-2 15,1 2-3-15,0 0-1 0,-2 0-1 16,3-2-1-16,0 3 0 0,2-1-1 15,1 2-2-15,4 2-4 0,2-1-23 16,1 0-104-16,7 0-109 0,1 2-276 16</inkml:trace>
  <inkml:trace contextRef="#ctx0" brushRef="#br0" timeOffset="73381.3933">17903 9503 381 0,'3'-10'108'15,"0"-1"7"-15,-3 3-34 0,-1 1-29 16,-3 3-11-16,-1 2-8 0,-4 2-9 15,-2 1-7-15,-2 3-8 0,-5 1-5 16,0 2-1-16,-7 1 0 0,-3 3 0 16,1 0 0-16,-1 1-1 0,2-1 1 0,2 1-1 15,2 0 0-15,7 1 0 0,2-2 0 16,5 1 0-16,3-2 1 0,2 0-1 16,6-1 0-16,2-2 1 0,5-1 0 15,3-1-1-15,8 0 1 0,2-1-1 16,1 2 0-16,4 1-1 0,0 1 1 0,0 2-1 15,-3 3 0-15,-3 2 0 0,-3 1-1 16,-3-1 1-16,-4 0-1 0,-3 1 0 16,-4 0 0-16,-3-2 0 0,-7-1 1 15,0 0-1-15,-5-3 1 0,-4 0 0 16,-3-1 0-16,-3-3 1 0,-1-2 0 16,-4-2-1-16,-3 0 1 0,1-3-1 15,4-2 2-15,2-4-5 0,5-1-131 16,7-6-115-16,13-4-305 0</inkml:trace>
  <inkml:trace contextRef="#ctx0" brushRef="#br0" timeOffset="73647.5355">18222 8920 551 0,'0'-5'122'15,"5"3"-1"-15,9 5-78 0,5 3-35 16,5 3-3-16,5 7-3 0,5 8-1 16,1 11-1-16,3 11-2 0,-2 13 0 15,-3 14 1-15,-4 15 1 0,-14 14 2 16,-11 9 2-16,-11-1 2 0,-14 0 2 16,-11 0-1-16,-12-8 0 0,-8-11 0 0,-5-15-2 15,-1-6-3-15,-8-6 61 0,-2-13-191 16,-1-7-119-16,-1-8-337 0</inkml:trace>
  <inkml:trace contextRef="#ctx0" brushRef="#br0" timeOffset="74214.2587">11577 9113 472 0,'-50'58'115'0,"-1"15"3"15,-4 10-30-15,-2 14-74 0,0 7-4 16,0 1-2-16,10 0-1 0,11-1-2 15,14-6-3-15,18-9-3 0,18-13 1 16,18-9-1-16,19-9 0 0,13-9 1 0,10-8 0 16,9-7-6-16,7-6 179 0,1-3-292 15,4-6-126-15,4-7-394 0</inkml:trace>
  <inkml:trace contextRef="#ctx0" brushRef="#br0" timeOffset="74880.0342">19143 9035 473 0,'-38'34'107'16,"-6"5"5"-16,-2 9-71 0,-5 7-21 15,-5 6-3-15,-1 7-2 0,1 6-3 16,6 7-2-16,5-1-4 0,3 0-3 16,6-5 0-16,16-3 0 0,9-8-1 0,8-9 0 15,11-10 1-15,8-6-6 0,11-6 107 16,7-4-223-16,9-8-115 0,2-4-343 15</inkml:trace>
  <inkml:trace contextRef="#ctx0" brushRef="#br0" timeOffset="75630.2341">19165 9449 426 0,'-2'0'102'0,"-2"-1"3"0,4 0-50 16,0-2-23-16,0 2-9 0,2 0-2 16,0-1 0-16,1 1-3 0,5-1-2 15,0-1-5-15,6 0-3 0,2-1-2 16,5 2-1-16,2-2-2 0,5 1 0 15,0 1-1-15,1 1-1 0,-3 0 1 16,-3 3-1-16,0-1 0 0,-7 2 0 16,-3 4 0-16,-3 1 0 0,-3 5 0 0,-4 0 0 15,-5 1 1-15,-5 4-1 0,-5-1 0 16,-1 0 1-16,-4-3-1 0,-2 0 1 16,-4-1-1-16,-1-3 1 0,-3-1 0 15,1-3 0-15,0-1-1 0,1-4 1 16,4-2 0-16,2-2 0 0,6-2 0 15,4-1 1-15,6-2 0 0,3 0 1 16,5 2-1-16,2-2 0 0,9 1-1 16,2 2 1-16,5 3-2 0,3 2-1 0,3 1 1 15,-3 5-1-15,2 4 0 0,-5 3 0 16,-3 6 0-16,-1 3 1 0,-4 3-1 16,-1 5 0-16,-2 0 0 0,-4 2-1 15,0-1 1-15,-2 0 0 0,-3-4 0 16,-1-2 0-16,-4-4 0 0,-1-5 0 15,-5-1 1-15,-3-3-1 0,-3-5 0 0,-1 0 1 16,-3-3-1-16,-5-3 1 0,-5-1-1 16,2-3 1-16,-2-1-1 0,-1-3 1 15,1 0-1-15,5-4 0 0,2-2 1 16,4 3-4-16,3-1-5 0,7 0-9 16,0 1 10-16,3 0-124 0,1 2-109 15,4 1-275-15</inkml:trace>
  <inkml:trace contextRef="#ctx0" brushRef="#br0" timeOffset="75877.4674">19658 9878 542 0,'-1'5'117'16,"2"-3"1"-16,-1 1-89 0,2-2-18 16,1-2-3-16,0 1 0 0,0-3 0 15,2-2 1-15,0 0 0 0,-1-2-1 16,1 1-1-16,-3-1-1 0,-1-1-1 16,0 0-1-16,-2 1-1 0,-1 1 0 15,-1 1-4-15,0 0-7 0,-1 2 148 0,0 0-268 16,1 3-129-16,0 4-384 0</inkml:trace>
  <inkml:trace contextRef="#ctx0" brushRef="#br0" timeOffset="76528.8578">20004 9401 418 0,'4'2'89'0,"-2"0"9"0,-2 2-70 16,-2 3-8-16,-3 1 0 0,-3 6 2 15,-3 1 4-15,-3 5 1 0,0 3-8 16,-3 3-2-16,2 3-2 0,2 1-1 16,2 1-4-16,1 0-4 0,4-1 0 0,3-1-1 15,3-4 0-15,2-3-1 0,2-2 0 16,2-5 0-16,1-2 0 0,4-4-1 16,2-2 0-16,5-3 0 0,2-2 0 15,3-2-1-15,5-4 0 0,3-4-1 16,1-3 0-16,-1-4 0 0,3-6 0 15,1-2-1-15,-2-4 1 0,0-1 0 16,-2-4 0-16,-3-3-1 0,-4-2 1 16,-5 1 0-16,-7 0 0 0,-6 0-1 0,-8 2-1 15,-7 3-1-15,-7 5 1 0,-8 5-2 16,-5 3 1-16,-3 5-1 0,-8 3 0 16,0 5 1-16,0 4-3 0,-3 4-7 15,4 1-5-15,3 4-10 0,4 0-97 16,6 2-98-16,5 2-241 0</inkml:trace>
  <inkml:trace contextRef="#ctx0" brushRef="#br0" timeOffset="76928.9207">20590 9402 474 0,'-18'0'111'15,"-3"0"4"-15,0 2-67 0,-3 1-23 16,1 2-6-16,-2 3-3 0,-1 1-3 16,0 3-3-16,0 5-2 0,2 2-1 15,0 5-3-15,0 5 1 0,2-2-2 16,2 6 1-16,7 0-1 0,5 1 0 15,7-1 0-15,7-5 0 0,8 0-1 0,7-4 0 16,7-3 1-16,4-4 0 0,3-6 0 16,7-4 1-16,-2-4-1 0,4-5 0 15,0-5 1-15,-2-5-2 0,0-5 1 16,-1-4-1-16,-2-5 0 0,-3-4 1 16,-4-3-1-16,-2-5 1 0,-6-3-1 15,-7 0 1-15,-5 1-2 0,-9 2 1 16,-6 1-1-16,-7 5-1 0,-13 7-1 0,-6 6 0 15,-5 5-2-15,-5 5 0 0,-4 4-3 16,-4 3-7-16,1 5 6 0,4 1-125 16,4 3-108-16,4 6-281 0</inkml:trace>
  <inkml:trace contextRef="#ctx0" brushRef="#br0" timeOffset="77326.3137">20933 9478 492 0,'11'11'114'0,"4"4"1"0,0 2-69 16,4 3-24-16,-2 3-10 0,1 2-3 15,-3 2-2-15,0 3-2 0,3 0 0 16,-3-2-2-16,0 0 0 0,2-3-1 16,-1-2 0-16,0-5-1 0,1-2-2 15,-4-4-4-15,2-4 9 0,-3-3-124 16,-1-5-102-16,6-3-272 0</inkml:trace>
  <inkml:trace contextRef="#ctx0" brushRef="#br0" timeOffset="77549.4457">21177 9473 465 0,'-17'17'117'0,"2"3"2"0,-4 2-57 16,2 6-33-16,-3 0-8 0,-1 2-5 15,-2-1-5-15,0 0-6 0,1-2-2 16,4-3-1-16,0-3 0 0,4-2-1 15,4-4 0-15,4-3 0 0,3-2-1 16,2-4-7-16,1-1-4 0,4-2 181 16,2-2-292-16,4-3-127 0,10 0-387 15</inkml:trace>
  <inkml:trace contextRef="#ctx0" brushRef="#br0" timeOffset="77860.617">21563 9295 537 0,'-2'8'117'0,"-1"3"1"16,1 3-91-16,-2 6-15 0,0 3-2 15,-2 4-1-15,0 5-3 0,-3 5 0 16,-2 4-1-16,-1 1-1 0,-1 3 1 15,0 1-2-15,1-3 1 0,1-3-1 16,2-7-1-16,4-4 0 0,-1-5-1 0,4-6 0 16,-1-6 0-16,3-3 0 0,-1-4-3 15,2-3-3-15,-1-2-6 0,3-2-114 16,1-3-104-16,2-3-273 0</inkml:trace>
  <inkml:trace contextRef="#ctx0" brushRef="#br0" timeOffset="78194.4438">21709 9375 537 0,'-13'15'117'0,"2"-1"1"16,-1 7-85-16,0-2-23 0,-1 6-3 15,1-2-1-15,-2 3-1 0,4 0-2 16,0 3 1-16,4-4-2 0,2 1 1 0,4-2 0 15,0 1 0-15,4-3 0 0,5-3-1 16,1-1 1-16,4-3 0 0,2-4-1 16,2-5 1-16,3-2 0 0,4-7 1 15,-1-3-1-15,3-4 1 0,1-3-1 16,-1-5 1-16,1-2 1 0,-3-2 0 16,-7-5 1-16,-2 0-1 0,-4-7 0 15,-3-1 0-15,-6 2 0 0,-3 0-2 0,-1 0-2 16,-4 5 0-16,-6 5 0 0,-5 6 0 15,-6 5 0-15,-6 5 0 0,-4 5-1 16,-1 2 1-16,0 3-3 0,5 1-6 16,4 4-10-16,4 1-10 0,8-1 50 15,4-1-156-15,3 1-108 0,5-3-282 16</inkml:trace>
  <inkml:trace contextRef="#ctx0" brushRef="#br0" timeOffset="78660.2007">22301 9080 424 0,'1'-10'98'0,"-7"-1"3"16,-3 3-61-16,-4 3-13 0,0 1-3 0,-4 3-3 15,0 2-1-15,0 1-2 0,1 2-1 16,1 0-2-16,-1 5-4 0,0 0-3 15,3 1-1-15,0 2-1 0,3 0-1 16,5 1 0-16,-1 1 0 0,5-2 0 16,3 2-1-16,3 1-1 0,3 0 0 15,4 4 0-15,2-2-1 0,0 3-1 16,2 0 0-16,-2-1 0 0,0 0 0 0,-3-2-1 16,-4 0 1-16,0-2-1 0,-6-2 1 15,-2-1-1-15,-1-3 1 0,-3-1-1 16,-2-2 1-16,-4-2-1 0,-3-3 1 15,0-1-1-15,-2-3 1 0,-1-2-1 16,1-2 1-16,1-3-1 0,1-2 0 16,3-2 1-16,4-2-1 0,2-2 1 15,4 1 0-15,1-2 0 0,6 0-1 0,0 0 1 16,6-1 0-16,3 3 0 0,1 0-1 16,2 1 1-16,2 2-1 0,-1 2 0 15,1 1 1-15,-6 3-1 0,-2 2-1 16,-2 3-2-16,-3 1-7 0,-4 3-6 15,-2 0 181-15,-1 2-293 0,-1 0-128 16,-2 1-387-16</inkml:trace>
  <inkml:trace contextRef="#ctx0" brushRef="#br0" timeOffset="79445.2465">22329 9401 496 0,'7'2'118'0,"-2"4"1"15,-5 4-75-15,-2 6-19 0,-8 6-5 16,-2 4-8-16,-3 2-5 0,-1 1-3 0,1 0 0 15,5 1-1-15,1-4 0 0,5-1-1 16,3-5 1-16,4-6 1 0,2 0 1 16,2-6 2-16,2-4 0 0,2-7 0 15,1-4 0-15,3-3-1 0,0-3-1 16,1-3-2-16,-1-2-1 0,2-2-1 16,-3-1 0-16,0 0 0 0,-4 1-1 15,0-2 1-15,-2 1-1 0,-3 1 0 16,1 4 1-16,-1 3-1 0,-1 3 0 15,1 3 0-15,-3 6-1 0,0 5 0 0,-2 5 0 16,-2 3 1-16,0 4-1 0,-1 2 1 16,-1 3 0-16,2 1 1 0,0-1 0 15,2-3-1-15,1 0 1 0,0-3 0 16,1-2-1-16,0-5 0 0,0 0 0 16,-1-4 1-16,-1-2-1 0,2-1 1 0,-1-3 1 15,0-1 0-15,1-1 0 16,3-4 1-16,-1-1-1 0,3-2 0 0,0-2-1 15,3-1 0-15,1-2 0 0,1-2-1 16,1 1 1-16,0-1-1 0,2 0 0 16,-2 2 0-16,-1 0 0 0,-1 2 1 15,-1 4-1-15,-2 2-1 0,-1 4 0 16,-3 2-1-16,-4 6-1 0,-1 5 0 16,-2 4 0-16,-2 4 0 0,-2 0 1 15,-1 5 1-15,3 1 2 0,2 0 0 0,3 0 0 16,3-4 0-16,-1 0 1 0,6-3-1 15,2-2 0-15,3-2-1 0,1-1 1 16,0-3-1-16,3 0-1 0,-2-3 0 16,1-1-1-16,1-1-3 0,-2-3-7 15,3-3-4-15,-3 1-116 0,-1-4-109 16,5-4-277-16</inkml:trace>
  <inkml:trace contextRef="#ctx0" brushRef="#br0" timeOffset="79858.6539">23239 9083 473 0,'0'-9'115'0,"3"7"2"16,-3 2-53-16,0 5-39 0,-3 3-9 15,-1 3-5-15,-4 3-2 0,-3 6-2 16,-2 6-2-16,-2 5 0 0,-5 4-2 15,-2 6 1-15,-2 4-1 0,-2 5-1 16,-3 7 1-16,1-1-1 0,-1 3 0 16,5-3-1-16,-1 0 1 0,3-4-1 0,4-6 0 15,2-6 0-15,2-5 0 0,0-7-1 16,0-6 1-16,3-3 0 0,2-5-1 16,1-4-6-16,4-5-7 0,4-1-112 15,4-5-105-15,7-3-271 0</inkml:trace>
  <inkml:trace contextRef="#ctx0" brushRef="#br0" timeOffset="80225.9553">23370 9509 518 0,'-23'-3'117'16,"-3"1"2"-16,-2 3-86 0,-3 1-15 15,0 3-3-15,1 3-1 0,4 2-6 16,1-5-2-16,2 5-3 0,3 2 1 0,2 1-2 16,5 0 1-16,3-1-1 0,3-1-1 15,6 1 1-15,2-1 0 0,4-3-1 16,6 1 1-16,3-2-1 0,7-1 0 16,1 2 0-16,2-2 0 0,2 3 0 15,3 0 0-15,-2 3 0 0,-1 2 0 16,-3 2 0-16,-4-1 0 0,-1 4 1 15,-5-3-1-15,-8 2 0 0,-3-3 1 0,-6 0-1 16,-6-2 1-16,-4 2 1 0,-6-7-1 16,-2 1 1-16,-2-2-1 0,-1-4 0 15,-2-3 1-15,1-1-2 0,0-5-5 16,1 1-7-16,2-5 10 0,2-3-128 16,3-1-109-16,8-2-284 0</inkml:trace>
  <inkml:trace contextRef="#ctx0" brushRef="#br0" timeOffset="80542.0316">23531 8876 446 0,'-3'0'109'0,"4"0"4"16,5 1-66-16,3 4-18 0,1 2-4 16,4 0-2-16,4 2-2 0,1 4-8 15,7 5-5-15,-2 6-1 0,3 9 0 16,2 9-2-16,-2 14 0 0,-4 10-1 16,-9 12 0-16,-6 10 0 0,-8 9 0 15,-9 3 0-15,-8-2-1 0,-10-8 0 0,-3-5-1 16,-2-12-1-16,-8-8 1 0,0-13-1 15,-2-9 82-15,-1-9-210 0,0-2-121 16,-1-7-350-16</inkml:trace>
  <inkml:trace contextRef="#ctx0" brushRef="#br0" timeOffset="82257.1532">11351 10702 376 0,'-4'3'82'0,"1"0"-1"16,0-3-53-16,1 0-16 0,1 1 3 15,1-1 4-15,-2 1 4 0,1-1 5 0,-1 0 3 16,2 1 0-16,0-1-3 0,3 0-3 15,-1 0-5-15,1 0-5 0,3-1-3 16,-1 1-3-16,4 0-2 0,-2 0-1 16,4-1-2-16,0 1 0 0,1 0-1 15,2 0 1-15,0 0-1 0,0-1-1 16,2 0 1-16,3 1-1 0,1 0 0 16,1-3 0-16,4 3-1 0,2 0 1 15,4 0 0-15,5-1-1 0,2 2 1 0,4 0-1 16,4 1 0-16,6-2-1 0,1 0 1 15,5-3 0-15,6 1-1 0,3-1 1 16,7 0-1-16,3-1 0 0,4 0 1 16,3 0-1-16,7-1 0 0,1 0 0 15,4 0 0-15,2 0 0 0,5-4 1 16,6 1-1-16,0 2 0 0,1 0 0 16,2 1 0-16,5-3 1 0,-3 2-1 0,-2 0 1 15,-1 3-1-15,4-2 1 0,4 0 0 16,-1 1-1-16,-5 1 1 0,5 0-1 15,3-3 1-15,2-1-1 0,-8 1 1 16,6 1-1-16,5 0 1 0,5-4-1 16,-2 2 1-16,-5 2-1 0,2-2 0 15,6 2 0-15,-9 0 1 0,-6-1-1 16,1 1 0-16,1 2 1 0,1 1-1 0,-4 0 1 16,-1-3 0-16,-2 1-1 0,3 6 1 15,-6-4-1-15,0-1 1 0,5 0 0 16,-1 3-1-16,0 2 1 0,2-5-1 15,2-1 0-15,-2 3 1 0,2 2-1 16,-4-2 0-16,0-2 1 0,2 3-1 16,-2 3 1-16,-4 0-1 0,2-3 1 0,1-1-1 15,-7 3 0-15,1 3 1 0,-2-3-1 16,0-2 0-16,3 0 0 0,1 3 1 16,-1 1-1-16,4 1 0 0,-2-3 0 15,4-1 1-15,-2 5-1 0,-2-2 0 16,3-1 1-16,0-1-1 0,1 1 0 15,-2-1 0-15,0 2 0 0,2-2 1 16,-1 0-1-16,-3-1 0 0,-2 1 0 16,1 0 0-16,3-1 0 0,0 0 0 0,2 0 0 15,-3 1 0-15,3 3 0 0,3-3 0 16,-5-2 0-16,-2 4 0 0,-2 2 0 16,-1 0 0-16,-2-1 0 0,-3-2 0 15,-4 5 0-15,0-1 1 0,4-2-1 16,-5-3 0-16,-4 1 0 0,-3 1 1 15,-3 1-1-15,-2-2 0 0,-1-2 1 16,-3 1-1-16,-2 0 0 0,-2 0 0 16,-1 0 0-16,-3 0 1 0,-6 2-1 0,-5-1 0 15,-7 0 0-15,-8 1 0 0,-1-2 0 16,-9 0 1-16,-3-2-1 0,-5 1 0 16,-8 0 0-16,-4-1 0 0,-4 1 0 15,-6 0-2-15,-5-1-4 0,-5-1-16 16,-5 0-110-16,-5-1-109 0,-6-2-279 15</inkml:trace>
  <inkml:trace contextRef="#ctx0" brushRef="#br0" timeOffset="83039.7064">16749 10907 398 0,'-2'-2'108'16,"1"0"7"-16,1 1-34 0,-1-3-29 15,0 2-11-15,1-1-6 0,1-1-5 16,-1 1-6-16,2 1-6 0,3-1-6 16,-1-1-5-16,2 1-2 0,4 0-1 15,0 0-1-15,3 0-1 0,1 0-1 16,3-1 0-16,2 2 0 0,1-1 0 16,3 2-1-16,-1 2 1 0,2 0 0 0,-2 3-1 15,-2 1 1-15,0 2-1 0,-2 0 0 16,0 5 0-16,-3 6-1 0,-3 1 1 15,-3 6-1-15,-1 5 0 0,-1 2 0 16,-3 4 1-16,0 2 0 0,1-1 0 16,0 1 0-16,3-3 0 0,2-1 0 15,0-2 0-15,1-2-1 0,3-5 1 16,1-2 0-16,4-5 0 0,-1 0 1 0,2-5 0 16,1-3 0-16,0-2 1 0,-1-4-1 15,-4-2 1-15,-2-3 0 0,-2-2 0 16,-2-2-1-16,-3 0 0 0,-3-2-6 15,-1 1-9-15,-2-3 64 0,-1 1-186 16,0 0-121-16,0 3-332 0</inkml:trace>
  <inkml:trace contextRef="#ctx0" brushRef="#br0" timeOffset="83418.1387">17055 11212 470 0,'-1'4'118'0,"1"0"3"0,-2 1-53 16,-5 2-33-16,2 3-13 0,-6 2-4 16,-2 1-3-16,-5 2-5 0,-4 1 0 15,-4 2-3-15,-2-1 0 0,-3 1-1 16,-3-1 0-16,-2 4-2 0,-1-1 0 15,5-1-1-15,-1 0-1 0,3-2 0 16,3-1 2-16,3 0 145 0,5-4-282 16,9-2-135-16,1-3-412 0</inkml:trace>
  <inkml:trace contextRef="#ctx0" brushRef="#br0" timeOffset="85137.0644">7244 12914 508 0,'-2'-7'114'0,"4"-1"3"0,2-1-83 16,3 0-11-16,3-1-8 0,3 0-3 16,2-1-4-16,4 0-1 0,-1 2-4 15,3-1-2-15,0 2 0 0,0 2 0 16,0 1-1-16,-2 2 0 0,0 1 0 16,-3 3 0-16,1 2-1 0,-3 3 0 15,-2 2 0-15,-1 5 0 0,-2 5 0 0,-1 4 0 16,-2 3 1-16,0 7 0 0,-3 4 0 15,0 7 0-15,0 4 1 0,0 3 0 16,2 1 0-16,3 1 0 0,-2-2 0 16,5-1 1-16,2-4 0 0,4-4-1 15,0-1 1-15,3-5 0 0,1-4 0 16,1-4 0-16,0-5 0 0,-2-5 1 16,-2-7-1-16,0-7-1 0,0-1-1 0,0-8-124 15,-4-6-105-15,1-5-282 0</inkml:trace>
  <inkml:trace contextRef="#ctx0" brushRef="#br0" timeOffset="85410.4719">7491 13196 536 0,'-14'24'117'0,"-4"1"1"0,-4 3-85 16,-6 5-18-16,-5 1-7 0,-1 1-3 15,-2-1-1-15,3-1 0 0,2-4-1 16,4-4-1-16,5-4 0 0,8-4-2 15,4-3-2-15,6-4-4 0,3-3 177 16,4-3-292-16,3-4-127 0,7-2-393 16</inkml:trace>
  <inkml:trace contextRef="#ctx0" brushRef="#br0" timeOffset="85977.9081">10055 13014 502 0,'-3'1'117'15,"3"-1"1"-15,0 2-71 0,0-1-27 16,3-1-6-16,1 1-5 0,3 0-3 0,2-1-1 15,4 0-1-15,2-2 2 0,5 1 0 16,3-1-1-16,3 0-1 0,3-1 0 16,1 2-1-16,0 0 0 0,-2 0-3 15,-1 1 1-15,-3 2 0 0,-3 0-2 16,-5 1-2-16,-4 0-2 0,-5 0-6 16,-3 2-2-16,-6-1-113 0,-1-2-101 15,-5 0-262-15</inkml:trace>
  <inkml:trace contextRef="#ctx0" brushRef="#br0" timeOffset="86201.2893">10002 13175 530 0,'4'6'117'0,"1"-4"1"0,3 3-81 15,2-1-19-15,4 0-5 0,3-2-3 16,6 2 0-16,6-4-1 0,4 1 0 16,6-2-2-16,4-1-2 0,3-2-4 15,-3 0-2-15,2-2-6 0,-4-1-120 16,-1-1-107-16,-4 1-281 0</inkml:trace>
  <inkml:trace contextRef="#ctx0" brushRef="#br1" timeOffset="92214.2386">9744 10620 471 0,'-2'18'118'0,"1"-5"5"0,-2-5-61 15,1-2-25-15,1-6-10 0,-3-2-8 16,-1-6-5-16,0-5-4 0,-5-7-5 0,-2-9-3 16,-2-8 0-16,-1-6-1 0,-3-11 1 15,-2-6 0-15,-3-7-1 0,-1-5 1 16,-3-6-1-16,-3-5 1 0,-5-7 0 15,-4-7-1-15,-6-6 0 0,0-8 0 16,-1-4-1-16,-1-1 1 0,2 3 0 16,6 6-1-16,11 15 1 0,7 17-1 15,8 17 0-15,6 15-2 0,7 15 1 0,5 14-4 16,-1 9-125-16,2 8-110 0,0 7-291 16</inkml:trace>
  <inkml:trace contextRef="#ctx0" brushRef="#br1" timeOffset="93429.5371">16721 8801 421 0,'-2'2'102'0,"2"0"6"16,-1-2-58-16,1 2-17 0,1 1-6 16,0 4-2-16,1 4-3 0,2 5-4 0,3 5-4 15,3 10-3-15,3 9-1 0,4 9-2 16,2 4-3-16,2 6 0 0,5 10 0 16,-1 6-1-16,4-1 0 0,2 1 0 15,-2-4-1-15,4-2-1 0,1-4 0 16,-1-12-1-16,-3-8-1 0,-3-3 1 15,-3-7-1-15,-2-6-1 0,-2-1 0 16,-3-5-6-16,-1-2 9 0,-1-5-128 16,0-4-108-16,0-3-284 0</inkml:trace>
  <inkml:trace contextRef="#ctx0" brushRef="#br1" timeOffset="95077.9221">17362 9980 318 0,'-2'1'83'0,"2"-1"6"0,-2-3-36 15,4 1-19-15,-2 0-7 0,0-1-4 16,0 2-3-16,1 1-5 0,-1 0-4 0,0 4-2 15,2-1-1-15,-2 1-3 0,3 3 0 16,2-2 0-16,0 1 2 0,6-3 2 16,6-3 0-16,8-4 0 0,4-5 1 15,6-4 1-15,6-5-1 0,5-4-2 16,4-1-1-16,4-5 0 0,-1-4 0 16,4-3-1-16,2-2-1 0,2 1-1 15,-2-4-1-15,-1-3 0 0,3 0-2 16,3 1 0-16,-2 6 0 0,-1 3 0 15,-3 2-1-15,-2 6 1 0,-5 8-1 0,-8 5-3 16,-12 4-34-16,-8 4-81 0,-8 2-95 16,-12 5-241-16</inkml:trace>
  <inkml:trace contextRef="#ctx0" brushRef="#br1" timeOffset="95976.2782">22778 10008 368 0,'-1'-3'96'0,"0"1"4"0,1-4-43 16,0-1-19-16,4-1-7 0,2 0-3 15,3-2-4-15,2 0-4 0,5-2-2 16,7 1-3-16,2-2-2 0,3-3-3 16,8-1-4-16,5-5-1 0,10-5-2 15,2-8 1-15,13-6-2 0,10-3 1 16,8-2-1-16,4-1 0 0,-3-1 0 15,-1 5-1-15,-6 7 1 0,-7 3-1 16,-10 7 0-16,-10 3-1 0,-10 3 1 0,-9 9-1 16,-7 1-5-16,-14 6 105 0,-13 1-222 15,-9 4-118-15,-7 6-346 0</inkml:trace>
  <inkml:trace contextRef="#ctx0" brushRef="#br1" timeOffset="97857.9123">21952 9634 378 0,'-4'0'92'0,"1"-1"4"0,0 0-58 15,2 1-8-15,0 1-3 0,1 0 0 16,-1 2-3-16,1-1-1 0,0 4-3 16,0 1-2-16,1 1-3 0,-1 3-2 15,1 2-3-15,-1 3-3 0,1 1-3 16,-1 2-1-16,1 0-1 0,-1-1 0 0,3 0 0 16,-3-2 0-16,4-2-2 0,-2-1 1 15,5 0-1-15,-3-1 0 0,5-1 0 16,4-1 0-16,2 0 0 0,3 1 0 15,4-1 0-15,2 0 0 0,2-1 1 16,2 0-1-16,0-2 0 0,0 0 1 16,3-3-1-16,0-1 0 0,3 0 1 15,2-3-1-15,0-3 0 0,-1 1 1 16,4-2 0-16,-2 0 0 0,0-2 0 16,0-1 1-16,-2 1-1 0,3-3 0 0,-2 0 1 15,-4-2-1-15,2 0 0 0,-4-1 1 16,0 0-1-16,-5-1 0 0,-1 0 1 15,-2 0-1-15,-3 1 1 0,-5-3 0 16,-2-2 0-16,-1-3 0 0,-2-2-1 16,-2-2 1-16,1-1-1 0,-1-2 1 0,-2-2-2 15,-1-1 1-15,1-1-1 0,-1 0 0 16,2 2 1-16,-2-3-1 0,0 1 0 16,1 3 0-16,-2 1 1 0,-1 3-1 15,-1 2 0-15,-3 2 0 0,-2 0 0 16,-3-1 0-16,-5-1 0 0,-3 1 0 15,-5 2 0-15,-5-2 1 0,-4 1 0 16,1 3 0-16,1 1 0 0,0 4 0 16,2 0-1-16,4 2 1 0,3 3-1 0,1-2 0 15,2 2 0-15,-3 3-1 0,2-2 0 16,-2 3 0-16,-1 2 0 0,-4 1 0 16,0 6 0-16,-4-2-1 0,3 1 1 15,-1 3 0-15,-2 1 0 0,1 1 0 16,-1 2 0-16,2 0 0 0,-1 3 1 15,-1 2-1-15,1 3 1 0,5 3 0 16,0 0 0-16,5 0 0 0,3 0-1 0,0 0 1 16,1-1 0-16,1-1-1 0,1-2 1 15,-4 0 0-15,0 2 0 0,0 1 0 16,0-2 0-16,0 1 0 0,1-2 0 16,-2 2 0-16,2-1 0 0,0 1 0 15,0-1 0-15,2-2 0 0,0 1 0 16,1-2-1-16,1 2 1 0,2-3 0 15,3 1 0-15,1-1-1 0,1 2 1 0,1-1-1 16,1 0 0-16,2-3-1 0,0 0 1 16,3-1-1-16,-2-1 0 0,2 0 1 15,2-2 0-15,1 0 0 0,-1 1 0 16,1-2 0-16,1 0 1 0,2-1-1 16,-3 1 0-16,3-2 1 0,0-1-1 15,1 0 1-15,1-1-1 0,1 0 0 16,1-3 0-16,2 0 0 0,2 1 0 15,-2 0-1-15,1-2 1 0,5 1 0 0,0-1 0 16,0 0 0-16,2 0 0 0,3-1 0 16,-1 1 1-16,1-3-1 0,-4 0 0 15,3 0 1-15,-1-3 1 0,3 1 0 16,-4-2 0-16,1 1 0 0,3-2 0 16,-4 1 1-16,-2-3-1 0,0 0 1 15,-4-1-1-15,-2-3 1 0,0-1-1 16,-3-2 1-16,2-4 0 0,3-2-1 0,0-3 1 15,0-3-1-15,3 1 1 0,0 0-1 16,1-3 0-16,-2 4 0 0,-4-1 0 16,0 2 1-16,-3 0-1 0,-3 2-1 15,-2 0 1-15,-4 1 1 0,0 0-1 16,-1 1 0-16,-2 3 0 0,0 0 0 16,-2 2-1-16,0-1 1 0,-2 1-1 15,-2-1 0-15,-5 1 0 0,-1 0 0 0,-4-2 0 16,-4 2 0-16,0-2 0 0,-1 1 1 15,-2 0-1-15,2 2 1 0,0-1-1 16,5 4 1-16,-2 0-1 0,2 2-1 16,1 3-1-16,2 0 1 0,0 3-1 15,-1 1 1-15,-1 0 0 0,0 2 0 16,-3 1 1-16,-2 1 0 0,-1-1 0 16,-2 1 1-16,0 2-1 0,-4-2 0 15,1 1 0-15,1-1 0 0,0 1 0 16,1 0 0-16,2 2 0 0,-2-1 0 0,3 2 0 15,-2 2 0-15,-1 1-1 0,-1 1 1 16,-1 3-1-16,0 2 0 0,1 2 0 16,1 2-1-16,1 1 1 0,2 2 1 15,0-1-1-15,3 0 1 0,-1-3 0 16,0 1 0-16,2-4 1 0,0 0-1 16,1-2 0-16,1 1-1 0,3 0 1 0,-3-1-1 15,4 1 0-15,1 3 1 0,-2 2-1 16,6-1-1-16,2 1 1 0,-1 5 0 15,3-2 0-15,3 2 0 0,0-3 0 16,4 2 1-16,-2 2-1 0,1-1 1 16,2-1-1-16,-1 0 1 0,0-1 0 15,-2 1 0-15,3-3-1 0,0-2 0 16,1 1 0-16,-3-5 1 0,5 0-1 16,-2-2 0-16,1 0 0 0,1-1 1 0,0 0-1 15,0-2 1-15,2 1-1 0,4-1 1 16,0 1 0-16,4-3 0 0,3 1-1 15,3-2 0-15,4 1 0 0,1-2 0 16,1 1 1-16,3-1 1 0,2-2 1 16,1-2 2-16,0-1 1 0,1-2 3 15,0-2 166-15,3-4-293 0,2 2-130 0,-4-4-407 16</inkml:trace>
  <inkml:trace contextRef="#ctx0" brushRef="#br1" timeOffset="111762.0891">11376 12588 502 0,'-1'-7'109'16,"-1"8"1"-16,-3 1-81 0,-1 4-16 15,-4 2-5-15,-2 7-6 0,-4 4 1 0,-6 7 1 16,-1 2 0-16,-4 5 0 0,-3 3 0 16,0 4 0-16,-2 0 0 0,-1 6 0 15,3-1 0-15,-1 3-1 0,6 2 0 16,5-2 0-16,6-4 0 0,5-3 0 15,7-6 0-15,4-3-1 0,4-5 1 16,7-4-1-16,0-2-1 0,3-2 0 16,5-4-1-16,2-2-1 0,5-4 1 0,2-1-2 15,3-5 2-15,2-3 0 0,4-5 0 16,0-4 2-16,3-5 0 0,-2-6 1 16,-3-6 0-16,0-7 0 0,-5-6 1 15,-3-3-1-15,-5-5 0 0,-3-3 0 16,-7-1 0-16,-2-1-1 0,-5 3 1 15,-3 1 0-15,-6-2 0 0,-7 2 0 16,-2 0 0-16,-3 4-2 0,-4 5 1 0,-4 3-2 16,-3 5 0-16,-2 8-1 0,-5 5 1 15,-4 7-2-15,-2 6 0 0,-3 5-1 16,-1 3-1-16,1 5-2 0,1 5-4 16,3 8 110-16,3 4-224 0,3 2-118 15,7 7-345-15</inkml:trace>
  <inkml:trace contextRef="#ctx0" brushRef="#br1" timeOffset="112861.4533">12049 13086 469 0,'0'0'109'0,"0"-1"0"0,0 2-68 0,-4 1-18 16,3-1-8-16,0 1-7 0,0 3-1 16,0-3-2-16,1 2 1 0,0-1-1 15,0 1 0-15,0 0-1 0,0 2-2 16,-1 2 0-16,2 0 0 0,-2 3 0 15,-1 2-1-15,2 2 0 0,0-1 0 16,0 0 0-16,0-3 1 0,1-1 0 16,1-2 0-16,2-4 0 0,0-2 1 15,1-3 1-15,2-3 0 0,0-4 1 0,1-2-1 16,0-2 0-16,0-3-1 0,-2-3 0 16,0 0-1-16,-3-1 1 0,-1-1-1 15,-2 2 0-15,-1 1 1 0,-2 4-2 16,-1 3 0-16,-2 4-1 0,-5 3 0 15,-1 6 0-15,-2 3-2 0,-4 3 1 16,-2 2 1-16,1 4 0 0,1 2 1 0,1 0-1 16,1 2 1-16,4-2-2 0,2 1-2 15,5-1-2-15,3-1-7 0,2-2-80 16,4-4-32-16,4 2-91 0,7 1-202 16</inkml:trace>
  <inkml:trace contextRef="#ctx0" brushRef="#br1" timeOffset="113793.6918">12988 12443 446 0,'2'0'101'0,"-4"3"3"16,-1 2-70-16,-3 3-12 0,-3 4-8 16,-3 4-3-16,-2 3-1 0,-6 4-1 0,-1 3-2 15,-1 3-2-15,2 4 0 0,-2 0 0 16,2 1-1-16,0 0 0 0,2-2-1 15,0-3 1-15,1-1-1 0,0-3 0 16,1-1 0-16,0 0 0 0,4-1 1 16,0 3 0-16,3 1 0 0,5-2 1 15,2 0-1-15,5-1 0 0,3-3-1 16,4 0-2-16,6-5 1 0,4-2-1 16,3-4 0-16,3-2 0 0,4-4 0 0,2-4 0 15,3-4 0-15,1-4 1 0,-3-2-1 16,3-2 1-16,-3-3-1 0,0-5 1 15,-2-3 0-15,1-4 0 0,-4-2 0 16,2 0 0-16,-3-4-1 0,-3 2 1 16,-4 1 1-16,-2-2-1 0,-7-2 1 15,-4-3-1-15,-6-4 1 0,-5-1-1 0,-7 1 0 16,-4 0-1-16,-4 6 0 0,-3 6-1 16,-2 7 0-16,-3 5-1 0,-4 5 0 15,1 6-1-15,-1 2-1 0,-4 6-1 16,-3 3-1-16,0 5-1 0,0 3-2 15,1 5-3-15,3 5 34 0,5 1-144 16,5 4-105-16,4 6-284 0</inkml:trace>
  <inkml:trace contextRef="#ctx0" brushRef="#br1" timeOffset="114409.8392">13487 12582 334 0,'0'-5'95'16,"1"-1"7"-16,0 1-7 0,-2 0-48 0,2 2-7 16,-1 0-7-16,-1 2-6 0,-1-1-6 15,-1 2-8-15,-3 3-7 0,-1 0-5 16,-3 4-2-16,-6 2-1 0,-2 3 1 16,-3 6 1-16,1 2 1 0,1 4 0 15,-3 2 1-15,3 4 0 0,2-2 0 16,1 1-1-16,3 0 1 0,-4-3 0 15,1 2-1-15,1-1 1 0,3 0 1 0,2 0-1 16,3 0 1-16,3-1-1 0,5-1 0 16,5-1 0-16,2-1-1 0,7-2-1 15,1-3 1-15,3 0-1 0,1-2 1 16,3 0-1-16,0-5 1 0,3-3-1 16,-1-2 0-16,1-5 0 0,0-4 0 15,2-6 0-15,-2-2 2 0,0-4-1 16,0-3 1-16,-1-2 1 0,0-3-1 0,0-2 1 15,-1-2-1-15,0-4 0 0,-3-2-1 16,-1 0 1-16,-4-4 0 0,-4 1 0 16,-3-4 0-16,-1-1 0 0,-6-1 0 15,-3 1 0-15,-3 1-2 0,-6 5 1 16,0 2-2-16,-10 8 0 0,-2 9 0 16,-2 7-1-16,-4 6 1 0,-1 5-1 15,-2 5 0-15,0 5-1 0,-1 4 0 16,-2 2-1-16,-1 3-6 0,4 2 17 15,2 1-130-15,5-1-104 0,1 4-277 0</inkml:trace>
  <inkml:trace contextRef="#ctx0" brushRef="#br1" timeOffset="115025.3559">14024 12534 354 0,'-5'1'85'0,"-2"0"2"0,0 2-34 16,-1 1-32-16,-1 1-3 0,-1 3-1 16,-2 1-1-16,-1 0 2 0,2 3 1 15,-5 3-1-15,2 1 0 0,0 3-2 16,-1 0-1-16,3 2-2 0,-2 1-1 0,2 0-4 16,1-1-1-16,4-1-2 0,-3-2-1 15,3 1-2-15,2-1 0 0,1 0 0 16,0 2-1-16,2-1 0 0,-2 2 1 15,4-1-1-15,0-1 0 0,3-1 1 16,0 2-1-16,4-4 1 0,2 0-1 16,3-3 0-16,3 0 0 0,1-1 0 15,3-2 0-15,2-3-1 0,-1-2 0 0,-1-2 0 16,2-2 0-16,-1 0-1 0,-2-2 1 16,1-2-1-16,0-1 2 0,3-3 0 15,-2-3 0-15,0-3 2 0,4-4-1 16,1-3 1-16,-2-3 0 0,-1 0-1 15,-3-2 1-15,-2-1-1 0,1 2 1 16,-7-2-1-16,-1 0 0 0,-3-4 1 16,1-6-1-16,-2-1 0 0,-3-3 1 0,-4 2-1 15,-5 0 1-15,-1 2-1 0,-3 5-1 16,-11 8 0-16,0 6 0 0,-4 6 0 16,-2 5-1-16,-7 7-1 0,-3 7-1 15,-1 4-5-15,2 5 23 0,-5 1-141 16,3 4-108-16,4 5-288 0</inkml:trace>
  <inkml:trace contextRef="#ctx0" brushRef="#br1" timeOffset="117074.2289">15220 12489 429 0,'4'-6'108'0,"-3"2"3"16,-1 4-65-16,0 2-15 0,-4 5-9 0,-5 4-9 15,-10 3-5-15,-5 6-4 0,-8 5-3 16,-2 8 0-16,-2 2 1 0,-1 2 2 16,8 3 0-16,4-2-1 0,7-3 0 15,5 0 1-15,3-3 1 0,3-3 1 16,-1 1 0-16,3 3-1 0,1-3 1 16,3 2-2-16,2-2 0 0,2-3-2 15,2 0 0-15,4-3-1 0,-2-5 1 0,6-2-1 16,5-5 1-16,8-5 1 0,12-5-1 15,5-8 1-15,7-4-2 0,0-5 0 16,2-6 1-16,-1-5-1 0,-5-5 0 16,-9 0 0-16,-2-5 0 0,-6-1 1 15,-3 0 1-15,-5-4 1 0,-5-1-1 16,-5-6 1-16,-5 1 0 0,-5 1-1 16,-5 0-1-16,-4 4-2 0,-4 4-1 0,-8 9 0 15,-4 8 0-15,-2 9 0 0,-4 8-1 16,-6 8 1-16,-3 5-2 0,-3 5 0 15,-2 7-1-15,1 7-6 0,2 5 1 16,-1 1-116-16,9 2-102 0,3 3-266 16</inkml:trace>
  <inkml:trace contextRef="#ctx0" brushRef="#br1" timeOffset="117523.3726">15906 12567 493 0,'-11'-5'112'0,"-2"4"1"16,-2 1-61-16,-3 2-40 0,-2 4-8 15,1 3-2-15,-4 2-2 0,3 4 1 16,-1 4 0-16,0 4 0 0,4 3 0 15,1 5 2-15,2 0 0 0,1 3 0 16,1 2 0-16,1 2 0 0,2 0 1 16,1 3 0-16,0-3 0 0,2-2 0 15,5-2 1-15,3-4-2 0,5-4 0 0,2-3-1 16,4-9-1-16,4-2 0 0,8-4-2 16,3-6 1-16,5-6 1 0,3-5 0 15,4-4 0-15,0-3 1 0,-2-5 0 16,2-5 0-16,-3-2 1 0,-2-5-1 15,-2-1 0-15,-3-3 0 0,-5-4 0 16,0 1 0-16,-4-4 0 0,-7-1 0 0,-4 1 1 16,-6 1-1-16,-2 2 0 0,-3 4-1 15,-3 4 0-15,-7 7 0 0,-3 9-1 16,-7 5 0-16,-4 5 0 0,-4 5-1 16,-4 5-1-16,-3 4 0 0,0 3-8 15,2 2 146-15,4 1-261 0,1 2-124 16,4 8-371-16</inkml:trace>
  <inkml:trace contextRef="#ctx0" brushRef="#br1" timeOffset="117973.7924">16531 12497 445 0,'-17'13'99'0,"1"1"4"0,-3 2-64 15,0 5-17-15,1 1-2 0,-4 4-2 16,2 1 0-16,0 0-1 0,2 4-3 16,-3 2-4-16,1-2-4 0,1 2-2 15,-1-2 1-15,-2 2-2 0,2 0 1 16,2 2 0-16,3-3-1 0,2-1 0 15,7-1 0-15,5-3-2 0,5-2 0 0,5-4-2 16,5-4-1-16,5-3-1 0,5-4 1 16,4-4 0-16,5-3 1 0,3-8 1 15,2-1 1-15,2-5 3 0,0-2-1 16,-1-4 1-16,-1-4-1 0,-3-3 0 16,-2-3 0-16,-1-4-1 0,-4-3 0 15,1 0 0-15,-5-2 0 0,-2-1 0 0,-2-6-1 16,-5 0 1-16,-6-2 0 0,-6-3 0 15,-7-1 0-15,-12 2 0 0,-5 4 0 16,-8 8-1-16,-11 8 0 0,-7 6-1 16,-8 5 0-16,-5 8 1 0,-1 4-2 15,-6 6 0-15,4 3-6 0,3 3-82 16,6 2-37-16,6 6-93 0,9 4-216 16</inkml:trace>
  <inkml:trace contextRef="#ctx0" brushRef="#br1" timeOffset="119039.1812">17748 12380 488 0,'3'5'108'0,"-3"0"1"15,-1 3-81-15,-4 6-15 0,-4 3-2 0,-2 6-3 16,-4 3-4-16,-4 6 0 0,0 4 0 16,-3 2 0-16,2 1 0 0,3-3 1 15,-1-2 0-15,-1-5-1 0,5-4 1 16,2-6-1-16,1-5 0 0,4-4 0 16,-1-2-1-16,5-4 1 0,1 1 0 15,2-2 0-15,3-2 1 0,0 0-1 16,4-2 1-16,3-1-1 0,3-1 0 0,2-2 0 15,4 0-1-15,2-3 0 0,6 0-1 16,1 0 0-16,4-1-1 0,3-1 0 16,1 1-1-16,3 3 1 0,-2-1-1 15,0 2 0-15,-3 0 1 0,-3 1 0 16,-4 1 0-16,-1-1-1 0,-5 1 0 16,-2 1-2-16,-6 0-2 0,-3-1-5 15,-1-1-2-15,-6 3 3 0,-2-2-117 0,-3-2-101 16,0 4-262-16</inkml:trace>
  <inkml:trace contextRef="#ctx0" brushRef="#br1" timeOffset="119338.4673">17945 12348 467 0,'1'2'110'16,"0"2"0"-16,-3 6-60 0,-1 4-31 16,-3 5-11-16,-2 5-1 0,-4 8-2 15,-1 6-1-15,0 6 0 0,-1 4 0 16,0 3 0-16,-2 0 0 0,-2 3 0 0,-1-3 1 16,1-3 0-16,-2-2 0 15,1-4 0-15,0-3 0 0,2-3-1 0,5-4 1 16,1-2-2-16,1-4 1 0,3-6-1 15,2-2 0-15,2-5-1 0,0-2 0 16,1-6 0-16,0-2-1 0,2-5-3 16,-1-1-4-16,2-3-2 0,0-2-4 15,1-4-4-15,2-2 185 0,3 0-291 16,4-1-119-16,2-3-375 0</inkml:trace>
  <inkml:trace contextRef="#ctx0" brushRef="#br1" timeOffset="119987.4279">18634 12382 469 0,'11'-11'111'0,"-5"2"4"16,-1 1-75-16,-5 3-13 0,-2-2-4 15,-4 3-6-15,-2 0-5 0,-4 3-5 16,-2 0-5-16,-4 3-2 0,-4 2-1 16,-1 0 0-16,-5 3 1 0,-2-1 1 0,-1 2 0 15,-1 1 1-15,-1 3 0 0,0 0 0 16,2 1 0-16,0 2 0 0,4 2 0 16,2-1-1-16,2 1 1 0,5-1-1 15,4-1 0-15,2 0 0 0,5-1 0 16,3-2 0-16,3 1 0 0,4-2-1 15,0-1 0-15,6 0 1 0,4 1-1 16,3 1 1-16,5 0 1 0,3 0-1 16,3 2 1-16,1 0 1 0,3 2-1 0,-2 0-1 15,3 1 1-15,0-1-1 0,-3 0 0 16,1 1-1-16,-1-2 1 0,-5 0 0 16,-2 0-1-16,-6 0 1 0,-3-1-1 15,-2 2 1-15,-5 1-1 0,-3 0 1 16,-5 1 0-16,-3-1-1 0,-3 0 1 15,-6 0 1-15,-5-1-1 0,-2-1 0 16,-7 0 0-16,-1-4 0 0,-3 1-1 0,1-4 1 16,0-2 0-16,1-3 0 0,4-3 0 15,1-4 0-15,3-3 2 0,4-4-1 16,3-2 0-16,1-3 0 0,5-6-1 16,4-1 0-16,5-4-2 0,5 1-1 15,5-1 1-15,7-4-1 0,6-2 1 16,2 1 0-16,5 2 1 0,1-2 1 0,0 0 0 15,1 4 0-15,-3 1 0 0,-1 4-1 16,-3 4 1-16,-4-2 0 0,-2 5 0 16,-4 0 0-16,-4 3 0 0,-4 1-1 15,-1 3-1-15,-2 4-1 0,-4 0-3 16,-2 2-2-16,-2 1-5 0,-3 3-3 16,0 2-112-16,-4 1-102 0,2 3-264 15</inkml:trace>
  <inkml:trace contextRef="#ctx0" brushRef="#br1" timeOffset="120537.9398">19097 12302 529 0,'6'-9'121'0,"-6"3"0"15,0 3-71-15,-6 2-39 0,-1 2-6 16,0 3-4-16,-3 2-2 0,-2 2 0 16,-1 0-1-16,0 6 2 0,-1 2 1 15,-1 4-1-15,0 3 1 0,1 2 0 16,-2 3 0-16,0 6 0 0,-1 1 0 16,1 4 0-16,2 0 0 0,0 1 0 0,2 0 1 15,1-3 0-15,1-2-1 16,0-3 1-16,1-3-1 0,0-4 1 0,1-1-1 15,1-1 0-15,1-1 0 0,1 1 0 16,4 0-1-16,3 1 0 0,5-1 0 16,-1-2-1-16,9-4-1 0,1-1 1 15,3-3-1-15,7-3 1 0,2-5 1 16,3-2 0-16,3-1 1 0,3-6 0 0,1-2 1 16,-1-4 1-16,-3-4-1 0,-1-6 0 15,0-3 1-15,-4-2-1 0,-3-2 0 16,-3 1 0-16,-4 1 0 0,-5 1 0 15,-4 3 0-15,-5 5-1 0,-8-2 0 16,-5 5 0-16,-8 3 0 0,-5 2-1 16,-4 4 0-16,-4 3 1 0,-5 2-1 15,-1 4 1-15,-3 3 0 0,1 1 0 16,0 1 0-16,2 2 0 0,-1 1-1 16,6 1 1-16,4 4-2 0,2 0 0 0,6 2-1 15,4 0-2-15,4 1-1 0,6-2-3 16,1 1-5-16,5-4 0 0,3-1-113 15,4-3-100-15,3-2-262 0</inkml:trace>
  <inkml:trace contextRef="#ctx0" brushRef="#br1" timeOffset="121370.0739">19632 11592 490 0,'17'-4'108'0,"-1"-1"3"16,-4 1-83-16,1 0-9 0,-2-1-3 15,-1 0-3-15,0-2-1 0,3-1-1 16,-3-2-2-16,5 1-2 0,1-2-1 15,2 3-1-15,-1-1-3 0,1 1 0 16,1 4-1-16,1 2-1 0,2 1 0 16,1 2 0-16,3 1-1 0,1 1 1 0,4 2-1 15,-1-2 1-15,1 2-1 0,-3 1 1 16,1-2-1-16,-3 2 1 0,-5-1-1 16,-2 0 1-16,-5-1-1 0,-2 0 0 15,-2 0-1-15,-6-1-1 0,-1 0 0 16,1-2-2-16,-4 1 0 0,0 1 0 0,0 0 0 15,0 0-1-15,0 3 2 0,-5 1 0 16,3 5 0-16,-1 4 2 0,-1 3 0 16,0 6 2-16,0 2 0 0,-1 3 0 15,2 0 1-15,0 2 1 0,-1 1-1 16,-1 2 1-16,0 1-1 0,0 7 0 16,0 3 0-16,-4 9 1 0,1 5-1 15,2 4 0-15,-4 7 0 0,1 3 0 16,2 3-1-16,1 5 1 0,1-1 0 15,1 0 0-15,3 1 0 0,2 0 1 0,1-1 0 16,3-2 0-16,-2-3 0 0,0-4 0 16,2 1 1-16,-4-3-1 0,1-7 0 15,-2 0 0-15,-2-5 0 0,-4-7-1 16,-2-2 1-16,-1-1-1 0,-5-8 1 16,-2-3 0-16,-1-7-1 0,-2-4 1 15,1-7-1-15,1-5 1 0,5-5 0 0,1-5 1 16,5-2 1-16,-1-2 1 0,3-5 1 15,-1-2-1-15,-2-4 1 0,-4-4-1 16,-4-4-1-16,-4-1-1 0,-5-2-1 16,-10 1-1-16,-8 2-1 0,-5 4 1 15,-9 5-1-15,-8 4 0 0,-7 0-1 16,-4 5 0-16,-2 2 167 0,-2 3-293 16,-3 6-130-16,-4 2-407 0</inkml:trace>
  <inkml:trace contextRef="#ctx0" brushRef="#br1" timeOffset="123767.5043">11634 11709 311 0,'14'-19'77'0,"-2"5"5"0,-3 1-29 15,-1 2-19-15,-5 3 2 0,-1 2 1 16,-6 1-1-16,1 3-4 0,-3 2-5 0,-3 2-8 16,-3 4-8-16,-2 0-6 0,-3 5-2 15,-4 1-1-15,-1 2 0 0,-3-1 0 16,0 0 1-16,-5-1 0 0,-5-1 0 16,-4-2 0-16,-5-2 1 0,-4 0-1 15,-4-4 0-15,-2-3-1 0,-2-1 0 16,2 2 0-16,0-2-1 0,5-3 1 0,3-1-1 15,4 3 0-15,5-3 0 0,7 0 0 16,1-2 0-16,7-3 0 0,1 1-1 16,4 0 1-16,2 0 0 0,0 3 0 15,5-1 0-15,2 2 1 0,2 1 0 16,2 2 0-16,2 1 1 0,0 1-1 16,2-1 0-16,0 1-1 0,-1 2-1 15,1 3 0-15,-1 0 0 0,0 2-1 16,1 1 1-16,-2 5 0 0,0 2 0 15,0 1 0-15,-2 4 0 0,0 1-1 0,-2 4 1 16,0 4 0-16,0 4 0 0,1 7-1 16,1 5 1-16,-1 7 0 0,3 8 0 15,0 2 0-15,-1 4 1 0,-2 1-1 16,0 1 1-16,-1 2 0 0,0 1 0 16,-3-2 0-16,0 1 1 0,-1-2-1 15,0 0 1-15,1-6-1 0,-1 1 1 0,3-5 0 16,-1-1 0-16,3 1 0 0,2-1 0 15,2 0 0-15,-1-1 1 0,1-2 0 16,0-2-1-16,0-3 0 0,0-2 0 16,1-4 0-16,-1-5 0 0,1-2-1 15,0-6 0-15,1-4 1 0,0-6-1 16,-1-6 0-16,1-3 0 0,1-3 1 16,1-5 0-16,2-3 0 0,3-3 0 15,2-3 0-15,3 1 1 0,3-2-2 0,1 3 0 16,3 1 0-16,0 1-1 0,1 0 1 15,0 4-1-15,-5 1 0 0,2 1 0 16,-1 0 1-16,-1 0-1 0,1 1 0 16,-1 1 0-16,-1 0 0 0,3 1 0 15,2-2 1-15,1-1-1 0,3-4 0 16,3-2 0-16,3-1 1 0,5-3-1 0,2-2 1 16,4-2-1-16,4-1-1 15,3 3 167-15,2-2-293 0,7-2-132 0,4-2-408 16</inkml:trace>
  <inkml:trace contextRef="#ctx0" brushRef="#br1" timeOffset="125949.568">17281 13440 277 0,'-12'2'74'0,"4"0"1"0,6-2-7 15,2 0-46-15,1 1-3 0,1 0-1 16,1-1-1-16,0 0-1 0,1 0 0 16,2 0-1-16,-1-1-1 0,3 1 1 15,-3-1 1-15,2 1 0 0,-1 0 1 16,1 0 0-16,0 1-1 0,-1 0-2 15,3 1-2-15,3-1-2 0,2 1-2 0,5-1-1 16,2 2-2-16,4-2-2 0,1 1 0 16,3 1-1-16,-1-1 0 0,-1-1 0 15,1-1-1-15,-3 1 0 0,-3 0 0 16,-1 0 0-16,-6 0-1 0,-3 0 1 16,-2 2-1-16,-3 0 1 0,-3 1-1 15,-1 1 1-15,-2 0-1 0,-2 1 1 0,-1 0-1 16,-1 1 1-16,-4-1-1 0,0 0 2 15,-4-2-1-15,-3 1 0 0,0-1 1 16,-2 0 0-16,-1 0 0 0,-2-1-1 16,0 0 1-16,-2-1-1 0,-1-1 0 15,-2-1 0-15,1-2-1 0,-1 0 1 16,1-1-1-16,3-3 1 0,3 2-1 16,3 0 0-16,5-2 1 0,2 2-1 15,5-1 1-15,5 1 0 0,6 0 0 0,4-2 0 16,7 2-1-16,4-1 1 0,5 2 0 15,3 0-1-15,2-1 1 0,0 2-1 16,-2 0-3-16,-3 1-2 0,-4-1-114 16,-2-1-100-16,-2 0-266 0</inkml:trace>
  <inkml:trace contextRef="#ctx0" brushRef="#br1" timeOffset="126681.7708">18175 13475 421 0,'0'-1'101'0,"1"0"2"16,2 0-55-16,2 1-27 0,1 2-7 16,2-2-6-16,1 1-5 0,2 0-1 0,0-2 0 15,3 1-1-15,-1-1 0 0,6 0-1 16,-1 0 1-16,3-2 0 0,3 1 1 16,4 1 1-16,2 0 2 0,3 0 1 15,2-1 0-15,2 1 0 0,3-2 0 16,-3 1-1-16,-1 1-1 0,-1-2-2 15,-3-1-1-15,-5 1 0 0,-5 0 0 16,-6 2 0-16,-9-1 0 0,-8 2 0 0,-10 0 0 16,-8 3 1-16,-9-1-1 0,-8 4 0 15,-11-1 0-15,-6 2 0 0,-1-2-1 16,-2 2 0-16,0-1 1 0,2 1-1 16,8-2 1-16,12 1-1 0,9 0 0 15,12-1 1-15,11-1 0 0,16-2-1 16,11-2 1-16,14-3-2 0,11 0-4 15,9-4 154-15,6-3-262 0,2-3-117 16,-1 1-360-16</inkml:trace>
  <inkml:trace contextRef="#ctx0" brushRef="#br1" timeOffset="127946.4474">19104 13339 347 0,'-21'3'77'0,"4"-3"1"15,4-2-52-15,1 0-17 0,8 0-5 16,2 0 0-16,-1-2 5 0,1 2 3 16,0 0 5-16,2 0 2 0,0 0 3 15,-1 2 1-15,1 0-2 0,1 0-3 0,0 2-3 16,-1 0-2-16,0 0 0 0,1 1-1 16,-1 1 1-16,0-1 1 0,-1 0-1 15,0 2-1-15,1-3-2 0,-1 0-3 16,0 1-1-16,0-1-2 0,1 1-1 15,1-2-1-15,2 1 0 0,1-1 1 16,4 0-1-16,6-2 1 0,4 0-1 16,5-2 1-16,5-1-1 0,3 0 0 0,4 1-1 15,3-2 1-15,-1 2-2 0,-4 2 1 16,-3 0 0-16,-1 1-1 0,-7 0 1 16,-6 0-1-16,-5 1 0 0,-4 0-1 15,-6 0 1-15,-4 1 0 0,-5 1 1 16,-2-1-1-16,-3 0 1 0,-3 1 0 15,-2 0 1-15,-3 1-1 0,-2-2 0 16,0 2-1-16,-3 0 1 0,1 1-1 0,-2 1 0 16,2 0 0-16,1 1 1 0,2 0-1 15,4-1 0-15,2-1 1 0,4-2-1 16,4-2 1-16,4-1 0 0,4-4-1 16,4 0 1-16,5-3-1 0,4 0 1 15,6-2 0-15,2 1-1 0,5 0 0 16,5 0 1-16,-2 2 0 0,3 2-1 15,-1 0 0-15,-4 1 0 0,1 2 1 0,-8-1-124 16,-1 3-107-16,-8 1-282 0</inkml:trace>
  <inkml:trace contextRef="#ctx0" brushRef="#br2" timeOffset="161482.4058">17378 13968 424 0,'5'-8'107'0,"-1"4"3"0,-3 2-54 16,1 2-20-16,2 0-10 0,-4 2-7 0,0 4-5 16,-2 2-5-16,0 1-4 0,2 2-1 15,-1 1-2-15,0 1-1 0,2 1-1 16,2 0 1-16,-1 1-1 0,1 2 0 16,1 2 0-16,2 4 0 0,-2 2 0 15,2 5 0-15,-4 4 1 0,0 2-1 16,-1 4 1-16,-2 2 0 0,-1 1 0 15,2-1 0-15,1-3 0 0,1-4 0 0,5-2-1 16,2-7 0-16,3-5 1 0,2-4-1 16,1-2 0-16,1-3 0 0,0-1 0 15,-2-5 0-15,3-2 0 0,-3-1 0 16,1-4 1-16,-1-5 0 0,2-2 0 16,-1-4 1-16,2-3 0 0,1-2 0 15,4-5 0-15,2-2 0 0,1-6 0 16,3-3-1-16,1-2 1 0,5-2-2 15,6-2 1-15,-1 0 0 0,5-2-1 0,1 3 1 16,2 1-1-16,0 3 0 0,1 2 0 16,-2 5 0-16,-1 4 0 0,-2 5-1 15,1 8 1-15,1 8-1 0,1 5-1 16,-6 7 2-16,-1 6-1 0,-3 6 0 16,-2 4 2-16,-5 2-1 0,-3 4 1 15,-5 1 0-15,1 0 0 0,-1-3-1 0,1-1 1 16,0-2 0-16,2-1-1 0,0-5 1 15,0-1-1-15,-1 0 0 0,-3 0 0 16,-4-3 1-16,0 0-1 0,-3-2 0 16,-3 4 0-16,-3-3 0 0,-1-1 0 15,-1-2 0-15,-2 1 1 0,0-3-1 16,-2-3 0-16,0-2 1 0,-1-4 1 16,2-4 0-16,2-6 1 0,0-5-1 15,3-7 1-15,2-4 0 0,3-8 0 0,6-6-1 16,3-4-1-16,0-2 0 0,2-3-1 15,0-2 1-15,-1-2-1 0,-1 1 1 16,-1 3-1-16,-1 2 1 0,-1 2-1 16,1 4 0-16,-1 7 0 0,0 5 0 15,2 4 0-15,-3 6 0 0,0 3-1 16,-2 7 1-16,1 1-1 0,-1 3 0 16,0 6-1-16,1 4 1 0,-2 3 0 0,2 2 0 15,1 4 0-15,2 5 1 0,2 3 0 16,1-1 0-16,4 1 1 0,3-2-1 15,0 0 1-15,2-2-1 0,1-5 0 16,2-2 0-16,1-5-1 0,2-5 1 16,5-3-1-16,2-9 0 0,6-7 1 15,7-8 0-15,8-9 0 0,1-9 0 16,8-6 0-16,4-4 1 0,2-3 0 0,0-7-1 16,-3 1 1-16,-4-4-1 0,-4 0 1 15,-8 0-1-15,-6-2 1 0,-7 3 0 16,-9-1-1-16,-7 0 1 0,-7 5 0 15,-7 1 1-15,-7-1-1 0,-6 3 1 16,-5 0-1-16,-4 4 1 0,-3 4-1 16,-2 1 1-16,-2 4-1 0,-4 6-2 15,1 4-1-15,-2 3-1 0,-1 9-9 0,1 11-6 16,-2 10-108-16,0 12-103 0,6 11-262 16</inkml:trace>
  <inkml:trace contextRef="#ctx0" brushRef="#br2" timeOffset="163729.3803">19961 15203 487 0,'-6'4'104'0,"3"-3"4"16,0 0-86-16,0 0-2 0,1-1-4 15,2 0-1-15,-1 1-2 0,0-1-1 16,1 0-2-16,-3 0-4 0,3-1-3 16,0 0-1-16,-3-2 0 0,2 0 0 15,-2-1-1-15,1-2 0 0,1-4 0 0,-2-6 0 16,0-3 0-16,0-6 0 0,2-7 0 15,0-8 1-15,1-7-1 0,1-2-1 16,3-1 1-16,4-2-1 0,3-1 0 16,4 0 0-16,3 5 0 0,2 7-1 15,-1 6 0-15,2 7 0 0,-1 6 0 16,-4 6-3-16,1 11 1 0,-1 6 0 16,-3 8 0-16,-1 5 1 0,-1 9 0 15,0 4 2-15,-2 7 1 0,-1 2 0 0,-3 2 0 16,-1 0 0-16,1 0 0 0,-3 0-1 15,0-6 1-15,-1 0-1 0,0-3 1 16,-1-1-1-16,0-7 0 0,-2-2 1 16,0-4-1-16,0-3 1 0,0-4 0 15,-1-3 1-15,1-3 1 0,0-2 0 16,0-3 0-16,1-6 1 0,1-4-1 16,0-5 0-16,0-8-1 0,1-5 0 0,1-3-1 15,1-3 0-15,1 0 0 0,-2-6 0 16,-2 0-1-16,0-2 1 0,-2 1-1 15,4-1 0-15,-1 1 1 0,0-4-1 16,3 4 0-16,2 5 0 0,2 7 0 16,-1 2 0-16,0 4 0 0,-1 3 0 15,3 7-1-15,0 4 1 0,1 2 0 16,0 0-1-16,-2 3 0 0,2 2-2 0,0 4-1 16,-1 2 1-16,-1 4 0 0,-2 5 0 15,2 2 0-15,-3 4 1 0,2 4 2 16,-2 1 1-16,1 4-1 0,-1-2 0 15,0 3 1-15,1-2 0 0,-1-2-1 16,0-4 0-16,1 0 0 0,-1-3 0 16,1 0 1-16,0 0-1 0,1-2-1 0,1 1 1 15,2 0 0-15,0 1-1 0,1-2 1 16,2-2-1-16,2 0 1 0,-2-4-1 16,3 0 1-16,1-3-1 0,-1-3 0 15,1-1-1-15,-1-4 1 0,0-6 0 16,-2-3 0-16,0-5 1 0,0-2 1 15,-1-8 1-15,-1-5-1 0,-1-5 1 16,-1-1 0-16,-2-4-1 0,-2-1 0 16,-1-1 0-16,-4 0 0 0,-2 1 0 15,-3 2 0-15,0 3-1 0,-2 4 1 0,0 3 0 16,0 5 0-16,2 5-1 0,0 6 1 16,-1 3-1-16,-1 4 0 0,0 2 1 15,0 5-1-15,-3 3 0 0,-1 5-1 16,0 2 1-16,-1 7 0 0,0 2 0 15,1 5 0-15,0 1-1 0,2 2 1 16,1 2 0-16,4-1 1 0,1 0-1 16,4-1-1-16,0-1 1 0,5-2-1 0,0-1-1 15,3-1 1-15,3-3-1 0,0 0 1 16,2-3 0-16,1-3 0 0,2-4 1 16,1-3-1-16,0-3 1 0,1-2-1 15,3-4 1-15,3-3 0 0,0-2 0 16,2-2 0-16,0-2 1 0,3-4 0 15,-2-4 0-15,3-4 1 0,0-6-1 16,1-4 0-16,-5-3 1 0,2-5-1 0,-3-6-1 16,0-4 1-16,-7-1 0 0,-1 1 0 15,-6 2 0-15,-2 2 0 0,-5 5 0 16,-2 8 0-16,-7 8-1 0,-2 5 1 16,-1 6-1-16,-1 6 1 0,-3 6-1 15,-1 6 1-15,-2 8-1 0,0 5 1 16,-2 4-1-16,-4 4 1 0,0 3-1 15,1 2 0-15,-1 2 1 0,1 5-1 0,1 2 0 16,1 4 1-16,1-1-1 0,3-2 0 16,3-1 0-16,-1-2 0 0,4-4 1 15,2-5-2-15,4-4 1 0,0-4-1 16,0 0-1-16,3-4 1 0,3-1-1 16,2-2 0-16,4-2 0 0,3-5 0 15,4-1 0-15,5-2 1 0,2-5 0 16,2-2 1-16,1-6-1 0,-1-3 2 15,2-2-1-15,-4-4 1 0,2-4 1 0,0-5-1 16,-1-2 0-16,1-2 0 0,0-2 0 16,-2-1-1-16,1-1 1 0,-3-1-1 15,-7-2 1-15,-2 0-1 0,-3 0 1 16,-5-1-1-16,-2 0 0 0,-1 3 1 16,-3 0-1-16,-1 5 1 0,0 8-1 15,-1 1 1-15,0 5-1 0,-2 5 1 0,2 1-1 16,-1 5 1-16,0 3-1 0,1 0 1 15,-1 3-1-15,0-1 0 0,-3 3 1 16,2 0-1-16,-3 0 1 0,-3 3-1 16,0 0 0-16,-1 3 0 0,-2 1 1 15,0 1-1-15,-2 4 0 0,0 1-1 16,-3 1 1-16,2 5-1 0,-1 1 1 16,2 0 0-16,2 3-1 0,1 1 1 15,4 2-1-15,3 1 1 0,3-3 0 0,0 2-1 16,1 1 1-16,2 0 0 0,3 1-1 15,-1-1 1-15,5 0 0 0,-2-1 0 16,2-1-1-16,1-1 0 0,0-2 1 16,0-5-1-16,0 0 0 0,-2-3 0 15,2-2 1-15,0-4-2 0,3-3 1 16,2-4 0-16,0-2 0 0,1-7 1 16,3-4 0-16,1-7 1 0,0-6 0 0,-1-2 1 15,-1-5-1-15,-3-4 1 0,-2-3-1 16,-6-7 1-16,-7 0-1 0,-1-3 0 15,-7-8-1-15,-2-3 1 0,-3-6 0 16,-4-2-1-16,2-2 1 0,1 4-1 16,0 7 0-16,6 6 0 0,-1 11 0 15,3 11-1-15,3 13 0 0,1 9 0 16,-2 10-1-16,-1 4 0 0,-1 7 0 0,0 6 1 16,1 5-1-16,-1 6 1 0,4 7 1 15,3 6 0-15,4 7 0 0,1 5 0 16,4 2 1-16,7 3-2 0,5-1 1 15,4-3 0-15,5-4-1 0,1-4 1 16,2-8 1-16,0-5-1 0,0-9 0 16,-2-8-1-16,-2-5 1 0,-2-13-3 15,-1-4-8-15,2-8-92 0,-3-6-18 0,4-7-85 16,-3-10-190-16</inkml:trace>
  <inkml:trace contextRef="#ctx0" brushRef="#br2" timeOffset="163980.0495">21879 11915 552 0,'-8'-8'113'0,"3"5"0"0,-1 6-100 16,4 6-10-16,0 3-3 0,2 4-1 16,1 5 0-16,4 6 0 0,3 4 2 15,3 7-1-15,2 2 1 0,4 7-1 16,2 5 1-16,5 2 0 0,-1 3 0 15,2 3 0-15,1-2 1 0,-1-1 0 16,-1-4 0-16,-3 0 0 0,-4-7-1 16,-1-4 1-16,-6-7-1 0,-2-7 0 0,-2-5 0 15,-4-4 0-15,-4-6-2 0,-1-3-3 16,-4-4-11-16,-3-2-9 0,-2-4 200 16,-7-4-292-16,-1-2-118 0,-6-5-360 15</inkml:trace>
  <inkml:trace contextRef="#ctx0" brushRef="#br2" timeOffset="164329.9799">21876 12687 479 0,'-10'-3'115'0,"2"0"0"0,4-2-73 16,6-2-14-16,3-5-10 0,6-6-9 0,3-5-5 15,6-7-3-15,6-4 1 0,7-5-1 16,2-2 0-16,3 0 0 0,-1 3 0 16,1 2 0-16,-5 7 0 0,-5 4 0 15,-7 6-1-15,-1 7 0 0,-5 4-1 16,-1 7 1-16,-3 7-1 0,-4 4 1 15,-2 8 0-15,-2 5 0 0,-3 4 0 0,0 1 1 16,-1 3-1-16,1-1 0 0,3-1-1 16,6-6-1-16,3-3 1 0,5-6-1 15,6-5 0-15,3-11 2 0,2-6 0 16,3-7 0-16,2-5 1 0,3-6 0 16,-2-3 1-16,-2-2 0 0,-3 1 0 15,-5-3 0-15,-5-2 0 0,-7-3 0 16,-6 0 0-16,-3 1 1 0,-7-2-1 15,-2 2 0-15,-4 4 0 0,-3 6 0 0,-7 7 1 16,-6 13-1-16,-7 7 1 0,-3 9-1 16,-8 11 0-16,-5 11 0 0,-1 7-2 15,2 6 2-15,4 2 0 0,1 2-124 16,2 0-105-16,2 1-280 0</inkml:trace>
  <inkml:trace contextRef="#ctx0" brushRef="#br2" timeOffset="165810.9151">21659 14294 486 0,'6'-29'114'0,"0"4"0"0,0 5-59 16,-1 6-35-16,-5 5-11 0,-1 9-6 15,-5 5 0-15,-3 10 0 0,-4 3-1 16,-2 7 1-16,-7 7-1 0,-2 5-1 0,-5 3 1 16,1 1-1-16,0-1 0 0,3-4-1 15,2-2 1-15,7-8-1 0,2-5 1 16,6-7-1-16,2-4 0 0,5-2 0 15,1-4-1-15,4-2 1 0,1-2-1 16,4 0 1-16,3 3 0 0,5-2 0 16,3 2 0-16,4 0 1 0,1 5-1 15,1 1 1-15,-1 2-1 0,-1 2 1 16,-1 1 0-16,-4 1 0 0,-1 1 0 0,-4-2 0 16,1-2 0-16,-2-2-1 0,-4-1 1 15,-1-4-1-15,0-3 0 0,-1-1 1 16,0-3 1-16,2-4 0 0,1-5 0 15,1-5 0-15,1-7 1 0,2-4-1 16,1-7 0-16,3-5 0 0,-2-8-2 16,1-5 1-16,-1-3 0 0,0-1-1 15,-2 0 1-15,-1 2 0 0,-3 1-1 0,-2 8 1 16,-3 8-1-16,-2 6 1 0,-3 8-1 16,-2 8 0-16,-3 5 1 0,-2 7-1 15,-3 6 1-15,-1 6-1 0,-2 3 1 16,-1 4 0-16,-3 2-1 0,1 3 1 15,-2-2-1-15,0 1 0 0,-1-1 0 16,4-5 1-16,1-2-1 0,2-1-1 16,1-3 1-16,5-3 0 0,3-2-1 0,1-1 0 15,4-2 0-15,1-2 0 16,5-3-1-16,3-1 1 0,-1 1 0 0,3-2 1 16,3-2 0-16,0-2 0 0,2-1 0 15,1 0 1-15,-5-4 0 0,2 1-1 16,-2-5 1-16,-2 1-1 0,2 0 1 15,-3 0-1-15,-2 1 0 0,2-1 1 16,-3 1-1-16,2 3 0 0,-2 3 0 0,-3 0 0 16,-1 3 1-16,0 3-1 0,-3 1 0 15,-1 3 1-15,-2 1-1 0,-1 0 0 16,-1 2 1-16,0-2-1 0,-1 2 0 16,-1-1 0-16,-1 2 0 0,1 0 0 15,0 1 0-15,-2 0 0 0,2 3 0 16,0 1-1-16,0 2 0 0,0-2 0 15,1 3 0-15,0-1 0 0,2 0 0 16,2 0 0-16,0-3 0 0,0 3 0 0,1 0 1 16,0-1-1-16,0 2 1 0,1-2-1 15,-1 0 1-15,0 0 0 0,1-1 0 16,0-2 0-16,1 0 0 0,-2-1 0 16,1-1 0-16,-1 1 0 0,2-1 0 15,-2 0 0-15,1 2 0 0,-1-1-1 16,0 2 1-16,0 1-1 0,1 2 0 15,-1 1 1-15,0 1-1 0,0 0 0 0,0 0 0 16,0 1 0-16,1-1 1 0,-1 0 0 16,0-1 0-16,0 0-1 0,0 0 1 15,1 0 0-15,0 0-1 0,3 0 0 16,0 0 0-16,1-3 0 0,4 0 0 16,1 0 1-16,1-3-1 0,4-1 1 15,2-2-1-15,0-1 1 0,4-2 0 16,0-2 1-16,1-4-1 0,2-3 0 0,-1-4 1 15,-1-3 0-15,0-5 0 0,-1-2 0 16,-2-4 0-16,-1-3 1 0,-2-2-1 16,0 2 1-16,-3-1-1 0,0 0 0 15,-2-1 1-15,-2 3-1 0,-3 0 0 16,-1 0 0-16,-3 3 0 0,-2 1 0 16,-5 3 0-16,-1 5 0 0,-1 3 0 15,-1 3 0-15,-2 5-1 0,0 2 0 0,-1 1 1 16,0 3 0-16,1 2-1 0,-1 2 0 15,1 3 1-15,-1-1-1 0,1 3 0 16,-1 2 0-16,4 0 0 0,-3 5 0 16,1 0 0-16,3 2-1 0,-1 4 1 15,2 2-1-15,-1 3 1 0,3 2-1 16,1 1 0-16,2-3 0 0,2-2 1 16,1-2-1-16,4-4 0 0,6-6 0 15,-3-4 1-15,8-4 0 0,0-3 0 0,5-5 0 16,0-4 1-16,3-4 1 0,4-6-1 15,-2-5-1-15,1-3-2 0,1-3-7 16,-1-1 6-16,-4 0-120 0,-2-1-102 16,2 1-267-16</inkml:trace>
  <inkml:trace contextRef="#ctx0" brushRef="#br2" timeOffset="166110.7165">22470 12965 563 0,'1'-12'116'0,"2"0"-1"0,4 5-105 16,3 1-8-16,0 7-3 0,0 6 0 15,0 7-1-15,2 7 0 0,-1 10 1 16,-1 9 0-16,1 8 0 0,0 8 1 15,3 7 1-15,-4 0 0 0,3 2 0 16,0-5 1-16,2-6 0 0,1-7 0 16,1-8 1-16,1-6-1 0,-2-5 1 15,-1-9 0-15,-2-2 0 0,-3-4-1 0,-2-2-1 16,-5-3 0-16,-1-6-5 0,-4-1-8 16,-1-6 26-16,-3-2-132 0,-5-4-100 15,0-5-268-15</inkml:trace>
  <inkml:trace contextRef="#ctx0" brushRef="#br2" timeOffset="166744.3993">22471 13406 470 0,'2'-21'115'0,"5"-5"1"0,9-6-36 16,4-5-61-16,6-5-12 0,2-4-3 16,4-5-1-16,0-6-1 0,-2-1 0 15,-2 0 0-15,0 3 0 0,-2 7-1 16,-1 4 0-16,-2 9 0 0,-3 9 0 15,-3 8-2-15,-2 7-2 0,-5 8 1 16,-2 5 1-16,-2 7-1 0,-2 6 0 0,-4 7 1 16,-2 5 1-16,-2 6 1 0,-1 5 0 15,-2 5 0-15,3 2-1 0,-1 0 1 16,3 1-1-16,2-1 1 0,2-5-1 16,2-6 0-16,1-3 1 0,-1-6-1 15,0-4 1-15,-1-7-1 0,-1-3 1 16,0-3-1-16,1-4 1 0,-2-1 0 15,1-3 1-15,-2-5 1 0,3 0 0 16,1-5 1-16,2-4-1 0,-1-4 0 0,3-4 0 16,1-5-1-16,-1-3 0 0,-2-2-1 15,2-4-1-15,-2 0 1 0,3 2-1 16,0 3 1-16,0 6-1 0,2 6-1 16,0 5-1-16,-2 11 1 0,-1 9 0 15,-2 8 0-15,-2 4 0 0,-1 5 1 16,2 3 0-16,-1 0 1 0,1-2 0 15,4-3-1-15,3-8 0 0,6-4 0 0,-3-7 0 16,4-5 0-16,-1-6 0 0,1-5 0 16,0-6 0-16,0-3 1 0,-1-6 0 15,-1-1 0-15,0 0 0 0,-3-2 0 16,-1 0 0-16,-3 0 0 0,-1 0 0 16,-5 0 0-16,-3 4 0 0,-1-1-1 15,-5 4 0-15,-1 5 0 0,-2 4 0 16,-3 12 0-16,1 7 0 0,-4 8-1 0,-1 11 1 15,2 2 0-15,0 3 0 0,2 3 0 16,2-4 0-16,5-2-1 0,4-3 1 16,5-6 0-16,7-5 0 0,6-7 0 15,7-4 0-15,4-5-1 0,5-4 1 16,3-5 1-16,0-3-10 0,-2-3 8 16,0 0-121-16,-2-7-103 0,-2-4-273 15</inkml:trace>
  <inkml:trace contextRef="#ctx0" brushRef="#br2" timeOffset="167992.7194">21573 15782 502 0,'6'22'113'16,"0"-2"2"-16,1-1-79 0,2 1-15 16,-1-1-11-16,0-2-4 0,0-5-1 15,-2-2-2-15,1-1 0 0,-4-5 0 0,0-4-1 16,-2-3 1-16,1-6 0 0,-2-3-1 16,-2-6 1-16,0-5-1 0,0-5 0 15,-1-4 0-15,-2-5-1 0,0-3-1 16,1-9 1-16,0 1-1 0,4 0 1 15,1 1-1-15,3 3 0 0,2 8 0 16,4 9-1-16,1 9 1 0,2 9-1 16,0 10 0-16,0 9 0 0,1 9 1 15,-2 6 0-15,2 8 1 0,0 5 0 0,-2 3-1 16,-1 0 1-16,-2-4 0 0,-2-1-1 16,-3-7 0-16,0-5 1 0,-3-6-1 15,0-6 0-15,-1-4 0 0,3-4 1 16,-1-5 0-16,0-6 1 0,0-4 0 15,0-4-1-15,1-4 1 0,-3-7 0 16,-3-3 0-16,0-8-1 0,-2 2-1 0,0-3 1 16,1 1 0-16,0 0-1 0,4-1 0 15,1 8 0-15,3 2 0 0,3 6-1 16,-1 6 1-16,2 7-1 0,-2 9 1 16,1 9-1-16,-2 5 1 0,1 6 1 15,-1 3-1-15,1 1 0 0,-1 2 1 16,1-2-1-16,-1 0 0 0,0-1 0 15,2-2 0-15,-1-2 1 0,0-3-1 16,0-4 0-16,2-4-1 0,-1-2 1 0,2-8 0 16,2-5 0-16,2-5 0 0,2-4 0 15,3-3 0-15,2-4 0 0,-1-5 1 16,2 1-1-16,-2-4 1 0,-2-2-1 16,-1-1 0-16,-1 2 1 0,-3-2-1 15,-3-1 0-15,-5-1 1 0,-1 5-1 16,-1 3 0-16,-5 2 0 0,-1 4 1 15,-3 5-1-15,-1 7 1 0,-1 8-1 0,-3 7 0 16,0 5 1-16,-4 7-1 0,0 3 1 16,2 3-1-16,-3 1 0 0,3 0 0 15,4-2 0-15,2-1 0 0,4 0 0 16,5-1 0-16,3-2-1 0,2-1 1 16,6-2-1-16,2-2 1 0,4-1 0 15,1-3 0-15,1-5-1 0,2-3 1 16,-1-5 0-16,1-8 0 0,-1-2 0 0,1-5 0 15,-2-3 0-15,-1-3 0 0,2-3 0 16,-2-2 0-16,-2-1 0 0,-1-3 1 16,-4-4-1-16,-3-1 0 0,-1-2 0 15,-2-5 0-15,-1 0 0 0,1 5 0 16,-2 6 0-16,1 5 0 0,0 6 0 16,0 6-1-16,0 13 0 0,-1 3 1 15,2 7-1-15,-2 4 1 0,0 6-1 0,1 6 1 16,1 1 0-16,1 3 0 0,-1-1 0 15,1 0 0-15,1-3 1 0,1-5-1 16,1-5 0-16,3-3 0 0,4-4 0 16,0-4 0-16,4-2 0 0,0-3 0 15,0-4 0-15,1-2 0 0,-5-5 0 16,1-3-1-16,-3-3 0 0,-4-2-2 16,-1 0-3-16,-2-1-4 0,-2-1-4 15,-4 3 184-15,-3-1-292 0,-2 1-125 0,-5 2-377 16</inkml:trace>
  <inkml:trace contextRef="#ctx0" brushRef="#br2" timeOffset="168175.2021">22482 14647 443 0,'-5'32'114'16,"-1"1"2"-16,2 0-21 0,-1-1-71 0,-1 5-13 16,1 4-4-16,-1 0-1 0,2 0-3 15,-2 3-1-15,2 1-1 0,0-1 1 16,1-3-2-16,2-5 1 0,0-3 0 15,1-5 0-15,1-6-2 0,1-6-4 16,1-7-3-16,4-7 182 0,1-6-292 16,2-8-124-16,2-8-385 0</inkml:trace>
  <inkml:trace contextRef="#ctx0" brushRef="#br2" timeOffset="168442.9157">22648 14042 426 0,'-6'-6'114'16,"0"9"0"-16,0 7-50 0,1 9-24 15,3 5-12-15,1 7-12 0,1 7-7 0,1 7-5 16,2 4 0-16,4 7-1 0,0 1-1 16,2 1 0-16,3 0 1 0,1-2-1 15,1-5 0-15,0-4-1 0,0-7 0 16,-4-7 0-16,0-6-2 0,-4-6-1 15,-2-6-5-15,-1-3-5 0,-3-4-10 16,-1-4-50-16,-5-2-48 0,-2-3-84 16,0-2-192-16</inkml:trace>
  <inkml:trace contextRef="#ctx0" brushRef="#br2" timeOffset="168559.2271">22524 14632 418 0,'-14'-13'113'15,"5"-1"2"-15,4 1-51 0,7 1-16 16,4 1-21-16,6-2-12 0,6 0-7 15,4-2-4-15,3-5-1 0,2-3 0 16,3-4 0-16,0-4 0 0,0 2-5 0,1 0 7 16,-4 4-122-16,2 3-102 0,-2 7-272 15</inkml:trace>
  <inkml:trace contextRef="#ctx0" brushRef="#br2" timeOffset="169141.7745">22874 14006 397 0,'-4'-10'104'0,"0"3"5"0,2 0-43 16,-1 3-29-16,3 5-8 0,2 4-6 16,1 3-7-16,1 2-6 0,5 4-4 15,2 6-4-15,2 4 0 0,5 2-1 16,7 3 1-16,2 4 1 0,3 2-1 16,-3 0 1-16,2-2-1 0,-1-4 1 15,-5 1 0-15,-3-4-1 0,-6-4 1 0,-2-5-1 16,-2-5 0-16,-3-3 0 0,-4-3 1 15,0-8 1-15,-1-6 0 0,-2-6-1 16,0-3 1-16,0-5-1 0,-1-6 1 16,-1-8-3-16,-1-4 0 0,-3-4 0 15,2-4 0-15,-3-8-1 0,2-4 1 16,-2 1-1-16,4 4 0 0,2 8 0 16,2 6 0-16,0 9-2 0,2 13-2 15,2 10-2-15,0 8-2 0,2 8-11 0,-2 6 4 16,1 2-107-16,-2 6-98 0,2 4-245 15</inkml:trace>
  <inkml:trace contextRef="#ctx0" brushRef="#br2" timeOffset="170424.1837">23327 13779 320 0,'-6'-26'93'0,"-4"0"6"0,0 2-13 15,0 3-39-15,-1 6-6 0,0 6-6 16,1 9-6-16,2 8-5 0,1 8-8 16,-3 7-4-16,0 7-5 0,0 6-3 15,1 4-2-15,2 3 0 0,1 3-1 16,2-1 1-16,3-3-1 0,2-4 0 0,2-4 0 16,4-6 1-16,-2-6-1 0,2-5 0 15,2-6-1-15,-1-4 1 0,1-5 0 16,1-4 1-16,0-7-1 0,1-4 1 15,0-4 0-15,-1-3 0 0,1-4 1 16,-3-2-2-16,0-4 0 0,1-2 0 16,-6-2 0-16,3 0 0 0,-3 0 0 15,0 3-1-15,0 1 1 0,2 6-1 0,-2 4 1 16,0 7 0-16,0 3-2 0,-2 5-1 16,-1 3 1-16,3 4 0 0,-3 2 0 15,-1 4 0-15,1 3 0 0,-2 1 1 16,4 3 2-16,0 3-2 0,-1-2 1 15,2 1 0-15,2-2-1 0,4-1 1 16,0-3-1-16,2-5 0 0,1-4 1 16,5-4-1-16,3-5 1 0,5-5-1 15,1-6 1-15,1-2 0 0,3-7 0 0,0-1 0 16,-3-8 0-16,-5-3 0 0,-3-4-1 16,-4-5 1-16,-2-7-1 0,-2-3 1 15,-3-5-1-15,-2 1 1 0,-5-7-1 16,-2 1 0-16,-1-2 0 0,-3 6-1 15,-4 4 1-15,-2 7-1 0,0 10 0 16,0 13 1-16,-6 10-1 0,-3 15 1 0,-3 10-1 16,-4 14 1-16,-2 8 0 0,4 6 0 15,2 9 0-15,4 4 0 0,6 2 0 16,5 1 0-16,4 1 0 0,4 1 0 16,0 1 0-16,1-1 0 0,4-3 0 15,6-5 0-15,7-4 0 0,5-5-1 16,5-8 1-16,4-5 0 0,2-9-1 15,0-5 1-15,-2-5 0 0,-4-5 0 16,-3-5 0-16,1-3 0 0,-3-6 1 0,2-4-1 16,-4-5 1-16,1-5-1 0,-3-3 1 15,-1-3-1-15,-3-4 1 0,-4 0-1 16,-3-5 1-16,-3 0-1 0,-4-1 0 16,-1 5 0-16,-4 3 1 0,-1 7-1 15,-1 5 0-15,-1 11 0 0,0 9 0 16,-2 9 0-16,0 6 0 0,2 6 1 15,-1 7-1-15,0 1 1 0,1 2-1 0,0 4 1 16,3-4-1-16,1 1 0 0,1-4 0 16,2-2 1-16,1-2-1 0,3-1 0 15,0-4 0-15,3 1 0 0,0-4 0 16,3-1-1-16,0-4 1 0,3-2-1 16,0-4 0-16,2-2 1 0,-2-4-1 15,1-3 1-15,0-3 1 0,-2-3-1 16,-2-2 1-16,0-3 0 0,-2-1 0 15,-1-2 0-15,0-3-1 0,-1 1 1 0,1-3-1 16,-2 0 1-16,2 1-1 0,-2 2 0 16,0 3 0-16,-1 3 1 0,1 3-2 15,-2 7 0-15,0 5-1 0,-2 6 1 16,-1 4 0-16,1 4 0 0,-1 5 0 16,-1 1 0-16,1 3 2 0,-1 0-1 15,2-1 1-15,0-2 0 0,2-2-1 0,-1-1 1 16,1-2-1-16,1-3 0 0,2 0 0 15,-1-2 0-15,2 0 0 0,1 0 0 16,3-3-1-16,0-1 1 0,3-2-1 16,-1-4 1-16,2-5 0 0,5-4 0 15,1-7 0-15,0-7 1 0,4-1 0 16,1-3 0-16,-3-2-1 0,1-1 1 16,-3-3 0-16,-3 0 0 0,-4-3 0 15,-7-4 0-15,-4-2 0 0,-3 0 0 0,-5 3 0 16,0 3-1-16,-3 7 1 0,-2 10-1 15,-3 9 0-15,1 9 1 0,-2 9-1 16,-3 8 0-16,0 10 0 0,-1 5 0 16,3 7 0-16,2 5 0 0,3 1 0 15,2 1 0-15,5-2 0 0,4-3 0 16,2-3 0-16,5-6 0 0,3-5 0 16,5-6 0-16,5-4-1 0,3-5 0 0,5-3 0 15,3-6 0-15,5-6 0 0,2-5 0 16,4-7 0-16,-2-8 1 0,0-3-3 15,-4-4-6-15,-3-3 7 0,-4-3-119 16,-5-4-3-16,-3 0-86 0,-8 3-185 16</inkml:trace>
  <inkml:trace contextRef="#ctx0" brushRef="#br2" timeOffset="174037.7916">21708 14258 361 0,'-1'-1'86'0,"-4"0"4"0,2 2-52 16,0 1-13-16,0 0-1 0,-2 1 0 15,1 1-1-15,1 2 0 0,-2-2 0 16,0 1-2-16,0 1-1 0,0 0-2 16,-2 1-3-16,0 0-3 0,-2 2-3 15,-2 1-3-15,-1 2-2 0,-2 3-2 16,-4-1 0-16,0 3 0 0,0 1-1 0,-1-1 0 15,0 1 0-15,0-2-1 0,1 1 1 16,3-3 0-16,2-3-1 0,2-1 1 16,3-1-1-16,3-3 0 0,2 0 0 15,1-2-1-15,4 4 1 0,1-1 0 16,-1 3-1-16,2 2 1 0,3 3 0 16,0-1 0-16,-1 2 0 0,1 1 0 15,0-1 0-15,0-3 1 0,1 0-1 0,-2-2 0 16,2-2 0-16,-4 0 0 0,2-4 1 15,-1 1-1-15,0-1 1 0,0 0 0 16,-1-1-1-16,0 0 1 0,1 0 0 16,0 0-1-16,0-1 0 0,0 2 0 15,0-1 0-15,0 1 0 0,2-1 0 16,-1 0 0-16,1 0-1 0,0-3 1 16,1 1 0-16,1-2 1 0,0-1 0 15,2-1 0-15,-2-2 0 0,2 0 1 0,0 0-1 16,-2-3 1-16,0 3-1 0,0-2-1 15,1 1 1-15,-4 0-1 0,1 1 0 16,0 2 1-16,-1 0-1 0,1 0 0 16,-1 1 0-16,-1 1 0 0,1 1 0 15,0 2 0-15,-2 0 0 0,2-1 0 16,0 1 0-16,2 1 0 0,-2-1 1 16,1 0-1-16,1 2 0 0,-3 0 0 0,1 1 0 15,-3 0 0-15,-1 3 0 0,-2 1 1 16,-2 0-1-16,-1 1 0 0,-2 0 1 15,1 1-1-15,-3 3 1 0,1-1-1 16,-1 1 0-16,0 4 1 0,1 0-1 16,-1 3 1-16,0 1-1 0,-2-4 0 15,0 0 1-15,-1-1-1 0,-1-4 0 16,0-1 1-16,0-2 0 0,2-3 0 0,-3-3 0 16,1-1 0-16,-3 1 1 0,0-5-1 15,-3 0 1-15,-3-4-1 0,-3 1 1 16,-1-2-1-16,-1-3 0 0,-2 0 0 15,3 0-1-15,2-3 0 0,5 0 1 16,0-1-1-16,5 1 0 0,4 0 0 16,1 1 0-16,0-1 0 0,4 2-1 15,2 2 0-15,1-1 0 0,1 2 1 0,2 0-1 16,2 1 0-16,1 3 1 0,-2 0 0 16,2 2 0-16,1 0 0 0,-1 1 1 15,3 1-1-15,0 3 0 0,0-2 0 16,2 4-1-16,1-2-1 0,-1 1-3 15,1-1-6-15,1-1 7 0,-3-3-120 16,1-3-103-16,1-4-268 0</inkml:trace>
  <inkml:trace contextRef="#ctx0" brushRef="#br2" timeOffset="174870.0062">21968 14364 346 0,'0'0'94'0,"-3"2"6"15,2-2-38-15,1-2-19 0,0 1-7 16,0 0-5-16,1 0-5 0,-2 0-5 16,1 0-5-16,1-1-2 0,-2 2-3 15,1 0-1-15,-1 0-3 0,0 1-1 16,1 0-1-16,0-1-2 0,0 2-2 0,1-2 0 15,2 0 0-15,0-2 0 0,3-2-1 16,2-3 1-16,1-3 1 0,4-3-1 16,1-2 1-16,1-3 0 0,2 0-1 15,-1-2 1-15,-2-1-1 0,0-1-1 16,-5 1 1-16,-1-2 0 0,-2 0-1 16,-3 0 1-16,-2 1 0 0,-3 3-1 15,0-1 1-15,-2 1-1 0,0 2 1 0,-3 0 0 16,1 3-1-16,-2 3 2 0,0 0-1 15,1 1 0-15,-3 3 1 0,0 2 0 16,0 1-1-16,-2 1 1 0,1-2 0 16,-3 5-1-16,-1-1 0 0,2 2-1 15,-2 2 1-15,1 3-1 0,2 1 0 16,0 2 0-16,2 2 0 0,0 1-1 16,-1 3 1-16,1 1 0 0,2 3-1 15,-3 3 1-15,2-3-1 0,-2 2 1 0,2 1 0 16,2-1-1-16,-1 2 1 0,1-1 0 15,-1-1-1-15,1 2 0 0,3 0 1 16,0 1-1-16,2 0 0 0,3 0 1 16,4 0-1-16,3 0 1 0,5 0 0 15,3-3 0-15,2-1 1 0,4-3-1 16,5-2 0-16,3-5 0 0,2-3 0 16,3-5-2-16,2-2-6 0,3-5-85 0,-1-7-30 15,6-11-92-15,1-1-206 0</inkml:trace>
  <inkml:trace contextRef="#ctx0" brushRef="#br2" timeOffset="176767.0495">24117 10827 442 0,'-16'-5'115'0,"-1"-4"-1"0,4 3-19 0,6 1-80 16,4 0-6-16,1 0-6 0,4-2-4 15,1 2-4-15,4-2-3 0,0 2 0 16,0 0-2-16,1 2-4 0,0 3 1 16,-1 5-1-16,1 3 0 0,-2 4 1 15,2 5 2-15,-4 3 2 0,3 8 4 16,0 6 1-16,-1 7 2 0,2 3 2 15,3 6 0-15,-1 3 1 0,7 5 0 16,-1-1 0-16,2-2-1 0,5-2 1 0,1-3-1 16,1-2 1-16,1 0 0 0,1-4 0 15,0-1 1-15,-1-1 1 0,-6-2 0 16,-1-1 2-16,-2-3 2 0,-7-2 2 16,0-2 3-16,-3-1 3 0,-3-3-113 15,-2-3-90-15,-4 4-251 0</inkml:trace>
  <inkml:trace contextRef="#ctx0" brushRef="#br2" timeOffset="177186.1631">24885 12225 338 0,'3'3'89'16,"-3"-1"2"-16,2-1-7 0,-1-1-62 16,2 0-6-16,0-1 2 0,0-3 0 15,2-4 0-15,1 1 2 0,2-5 0 16,-2 0-5-16,1-3-2 0,0 2-4 16,-2 1-2-16,-1 1-2 0,-4 5-4 0,-2 5-1 15,-2 2-2-15,-2 4 0 0,0 4 0 16,-4 3 0-16,-2 1-1 0,1 1 1 15,2-2 0-15,2 4 2 0,2-8-2 16,4 0 0-16,1-2-1 0,6-5 0 16,0 0 4-16,1-2 181 0,1-5-291 15,-3 1-119-15,-2-6-377 0</inkml:trace>
  <inkml:trace contextRef="#ctx0" brushRef="#br2" timeOffset="199442.3469">10280 14751 454 0,'1'-2'112'15,"1"2"-1"-15,1 0-36 0,1 2-60 16,4 0-7-16,1 2-6 0,2 2-4 16,1 2 0-16,0 2 0 0,2 2 1 15,-1 1-1-15,2 6 1 0,-1-1 0 16,2 2 0-16,2 0 1 0,-2 0 0 15,1 1 0-15,2-1 2 0,-1-2-1 0,-1-4 2 16,0-2 0-16,-2-3 0 0,-1-3 0 16,-1-3-2-16,-4 0-1 0,-1-3 112 15,-1-5-223-15,-2 1-113 0,-2-4-334 16</inkml:trace>
  <inkml:trace contextRef="#ctx0" brushRef="#br2" timeOffset="199702.0379">10583 14714 494 0,'-4'10'107'0,"-4"0"2"16,-4 5-84-16,-2 1-12 0,-4 3-4 15,-2 5-2-15,-2 2-2 0,-1 1 0 16,2-1-3-16,-2 3-1 0,0-1-1 0,1-2 0 15,1-2 0-15,-1-1 1 0,1 0 0 16,2-2 0-16,2-3-1 0,2-2 1 16,1 1 1-16,4-3 0 0,0-3-2 15,4-1-1-15,2-3-40 0,1-2-71 16,1-3-90-16,2-3-227 0</inkml:trace>
  <inkml:trace contextRef="#ctx0" brushRef="#br2" timeOffset="200045.9533">10857 14481 518 0,'-2'14'108'0,"1"4"1"15,-4 8-92-15,1 3-9 0,-4 3-7 16,-1 4-1-16,0 0 0 0,-2 2-1 16,-1 0 0-16,-1-1 0 0,3-1 0 15,0-1-1-15,3-1 1 0,1-1 1 16,0-2 0-16,2-3 0 0,3-2 1 16,-1-3 0-16,1-6 0 0,1-3 2 0,0-2 0 15,-1-2 0-15,0-4 3 0,2-4 1 16,-1-4-3-16,1-4 164 0,2-4-278 15,-2-4-121-15,3-2-379 0</inkml:trace>
  <inkml:trace contextRef="#ctx0" brushRef="#br2" timeOffset="200496.1496">11055 14657 507 0,'1'1'112'0,"-1"5"-1"0,-2-1-72 16,-2 5-29-16,0 3-6 0,-1 1-2 15,-2 3 0-15,-1 0-1 0,-1 2 1 0,-1-2-2 16,1 3 1-16,-1-1-1 0,2 4 0 16,-1-2 0-16,0-1 0 0,2 1-1 15,1 1 1-15,3-2 0 0,-1 0-1 16,4-3 0-16,1-2 0 0,5 0 0 15,2-3 0-15,1-4 1 0,6-2-1 16,3-4 1-16,4-4 1 0,3-2 0 16,2-4 1-16,1-1 0 0,1-5 0 0,-1-4 0 15,1 0 0-15,-2-3 0 0,-2-3 0 16,0-1 0-16,-3-4-1 0,-2 2 1 16,-5-1-1-16,-1 0 1 0,-7 2-1 15,-5 1 1-15,-4 2-1 0,-5 4 0 16,-4 2-1-16,-5 3 0 0,0 5 0 15,-6 4 0-15,2 2 0 0,2 3-1 0,-1 0 1 16,4 2 0-16,0 1 0 0,3 0 0 16,4 2 1-16,0-3-1 0,1 0 0 15,3 4 1-15,1-3 0 0,0-1 0 16,2-1-2-16,1-2 6 0,0 1-122 16,-1-4-100-16,2-2-269 0</inkml:trace>
  <inkml:trace contextRef="#ctx0" brushRef="#br2" timeOffset="200978.4343">11662 14253 481 0,'-2'0'111'15,"-5"2"0"-15,0 1-79 0,-4 2-12 0,-1 2-8 16,-3 2-5-16,0 1-3 0,1 2-3 16,1 1 0-16,0 1 0 0,0 2 1 15,4-1-1-15,0 0 1 0,3 0 0 16,1-1-1-16,-2-1 0 0,3 0-1 16,1 0 1-16,0 0-1 0,0 2 0 15,1 0 0-15,0-2 0 0,4 0 0 16,0-1-1-16,0 0 0 0,4-1 0 0,-1-2 1 15,4 0-1-15,0 0 1 0,2-2 1 16,1 0-1-16,2-4 1 0,0-2 1 16,5-1-1-16,-2-2 0 0,3-5 1 15,0 2 0-15,-3-5 0 0,1-1 1 16,0-2-1-16,-5 0 0 0,0-2 0 16,-4-1 0-16,-2 0 0 0,0 2 0 0,-7 1 0 15,-2 3-2-15,-4 1 1 0,-3 4 0 16,-3 3-1-16,-4 3 0 0,-4 3 0 15,-1 3 0-15,-2 4 1 0,-1 2-1 16,1 4 1-16,0 4 0 0,1 3-1 16,0 1-3-16,2 0-4 0,0 0-48 15,1 0-63-15,1-2-91 0,-2-2-220 16</inkml:trace>
  <inkml:trace contextRef="#ctx0" brushRef="#br2" timeOffset="201945.0013">9879 14899 294 0,'-2'2'86'16,"1"0"5"-16,-2-2-17 0,0 2-28 0,0-2-3 16,-1 0-1-16,0-2-6 0,1 1-4 15,-1-2-7-15,2-2-5 0,1-3-5 16,2-2-6-16,2 0-4 0,1-3-4 16,3-1-1-16,3-2 0 0,0-1 0 15,2-1-1-15,-1 1 1 0,1-5 0 16,1-3 1-16,-1-5-1 0,0 1 1 15,1-2-1-15,0 0 1 0,1 4-1 0,-4 4 0 16,1 4 0-16,-3 7-1 0,-1 5-1 16,-3 3 0-16,-1 5-1 0,-3 4 0 15,-3 5 0-15,-4 7 0 0,0 7 0 16,-3 6 1-16,-2 3 1 0,-2 5 1 16,-3 1 0-16,2 1-1 0,0-1 1 15,-2 0 0-15,3-1 0 0,3 0 0 16,2-3 0-16,3-1-1 0,4-2 1 0,2-3 1 15,3-2-1-15,4-4 0 0,0-3 2 16,2-1-1-16,2-1 1 0,0-3 1 16,3-2-2-16,-2-3 41 0,0-1-156 15,-1-1-106-15,3 2-294 0</inkml:trace>
  <inkml:trace contextRef="#ctx0" brushRef="#br2" timeOffset="203031.8909">9139 14827 476 0,'4'1'112'0,"1"0"0"0,-1 2-73 15,1 2-19-15,0 4-7 0,-2 6-6 16,1 2-4-16,-2 6-3 0,-1 4 0 16,0 3 0-16,0 4 0 0,0 1 1 15,1-1 0-15,5-3 0 0,2-4 0 16,-3-3 1-16,4-5 0 0,1-4 1 15,1-4-2-15,-1-5-2 0,-1-4 154 0,0-3-266 16,-1-4-120-16,-1-4-367 0</inkml:trace>
  <inkml:trace contextRef="#ctx0" brushRef="#br2" timeOffset="203250.472">9348 14846 548 0,'-33'22'112'16,"0"6"2"-16,-1-1-105 0,3 2-4 15,3 1-2-15,3-1-2 0,1 4 0 16,2-2 0-16,3 0-1 0,1-1 0 16,4 0 1-16,1-1 0 0,4-3 0 15,1-4 1-15,4-2-1 0,2-5-1 0,2-3-113 16,2-1-100-16,3-4-261 0</inkml:trace>
  <inkml:trace contextRef="#ctx0" brushRef="#br2" timeOffset="203608.4251">9722 14243 526 0,'-30'37'110'16,"-1"8"0"-16,-1 9-93 0,1 11-14 15,3 11-1-15,5 6-1 0,3 5 2 16,5 3 0-16,4 3-1 0,7-3-1 16,5-12-1-16,9-5 2 0,8-9-1 15,5-7 1-15,7-8-1 0,6-11 1 0,4-6 180 16,4-8-293-16,2-2-123 0,4-8-389 16</inkml:trace>
  <inkml:trace contextRef="#ctx0" brushRef="#br2" timeOffset="204108.7581">11847 13923 537 0,'10'3'109'0,"0"7"0"0,4 4-97 15,5 9-10-15,4 9-7 0,2 10 3 0,2 8 1 16,-4 15-1-16,-1 11 1 0,-6 15-1 16,-11 11 2-16,-11 9 2 0,-16 7 1 15,-12 7 2-15,-7-1 0 0,-7-8-1 16,-4-12 1-16,-2-11 0 0,2-9 3 16,3-13-92-16,-4-11-28 0,-9-11-86 15,-6-7-201-15</inkml:trace>
  <inkml:trace contextRef="#ctx0" brushRef="#br2" timeOffset="205690.9639">12342 14673 351 0,'-11'5'95'0,"2"-2"6"15,2-2-41-15,2 1-12 0,1 1-2 16,1-2-3-16,0-1-6 0,2-1-7 16,-1-2-6-16,2 4-6 0,2-1-5 0,1 0-4 15,1 0-7-15,3 2 0 0,0 0 0 16,6-2 0-16,0-1-1 0,3-2 1 15,4 1 0-15,3 0-1 0,-2-1 0 16,2-1-2-16,2 1 0 0,-2 1-4 16,-2 2-6-16,-2 0-5 0,-2 2-107 15,-5 0-4-15,-1 3-86 0,-5 4-180 16</inkml:trace>
  <inkml:trace contextRef="#ctx0" brushRef="#br2" timeOffset="205894.5033">12248 14857 467 0,'6'5'116'16,"2"-2"3"-16,2 1-73 0,3 1-6 16,2-2-9-16,2 2-10 0,0-3-8 15,1 0-3-15,2 0-4 0,-1-1-2 16,0-2-2-16,0 1-5 0,1 0 171 15,-2 0-293-15,1 0-131 0,4 1-403 16</inkml:trace>
  <inkml:trace contextRef="#ctx0" brushRef="#br2" timeOffset="206989.4238">13414 14995 332 0,'0'-6'82'16,"0"-1"6"-16,1 0-44 0,2 1-1 15,-1 1 0-15,1 0 0 0,-2 3-2 0,2 2-3 16,-1 1-4-16,-2 3-6 0,-1 1-7 16,0 0-8-16,-2 3-3 0,-3 0-2 15,-1 1-1-15,-1-1-2 0,-1 0-1 16,1 1-1-16,0 0 0 0,3-2 0 16,1 1-1-16,4-2 0 0,1 2 0 0,2-2 0 15,2-2 0-15,2-1 0 0,2-1 0 16,0-3 0-16,2-1 0 0,-1-1 1 15,1-4-1-15,-2 1 1 0,0-1-1 16,-1 1-1-16,0-2 1 0,-3-1-1 16,-1-1 1-16,-2-1-1 0,1 1 0 15,-3-3 1-15,0 2-1 0,-3 0 0 16,-1 3 0-16,1 0-1 0,0 4-1 16,-4 0 0-16,2 3-2 0,-3 2 1 15,-2 3 0-15,0 1 0 0,0 3 1 0,-1 2 0 16,0-1 1-16,4 1 1 0,-3 1 0 15,3 0 0-15,2-1 0 0,2 0 0 16,0 0 0-16,3 0-1 0,3 1 0 16,1 0-1-16,4 0 1 0,-1-2-1 15,4-1 0-15,0 0 0 0,1-3 1 16,1-3 0-16,-1 1 0 0,-1-6 1 16,0 0 0-16,-1-1 0 0,-1-4 2 0,-1-1-1 15,-3 1 0-15,1-2 0 0,-3-1 0 16,-1 1 0-16,-1-1 0 0,-1 2-1 15,-1-1 1-15,-1 3-1 0,1-2-1 16,-4 2 0-16,2 3 0 0,-2 0-2 16,-1 2 0-16,2 2 0 0,-3 3 0 15,1 1 0-15,-2 1 0 0,1 0 1 16,1 1 1-16,-1 0 1 0,2-1-1 0,-3 1 1 16,3-1-1-16,2 1 0 0,1-1 0 15,2 2-1-15,1-2 0 0,3 2-1 16,0-2 0-16,5 0 1 0,-3-2 0 15,3-1 0-15,2-3 1 0,-1 0 0 16,1-3 1-16,-2-1 1 0,-1 0 0 16,-1-2 0-16,-3 1 1 0,-1-1-1 0,-2 1 0 15,-5 1-1-15,-2 2 0 0,-5 1 0 16,-3 3-5-16,-6 2 61 0,-2 0-192 16,-1 7-122-16,0-1-346 0</inkml:trace>
  <inkml:trace contextRef="#ctx0" brushRef="#br2" timeOffset="210652.155">13965 14516 456 0,'16'-15'122'15,"0"2"1"-15,-1 2-41 0,-3 1-43 16,-2 4-19-16,-4 0-18 0,1 5-12 16,-5 5-5-16,-5 3-2 0,-1 4 1 15,-2 3 0-15,1 5 3 0,-4 4 7 16,-2 4 3-16,-1 4 4 0,-1 1 1 15,3 0 1-15,-1-1-1 0,-1-1 0 16,4-4 0-16,2-3-1 0,-1-3 1 16,1-5 0-16,3 0-1 0,-1-1 0 15,1-3 0-15,-2-1 0 0,3-4 0 0,1 0 0 16,-1-3 0-16,2-1 1 0,2-1 0 16,-1-2 2-16,0-1-1 0,2 0 0 15,3-1 1-15,-3-1-1 0,4 1-1 16,1-1 0-16,2 1-1 0,3 0 0 15,3 0 0-15,-1 2 0 0,3 0 0 16,0 1 0-16,2 0 0 0,1 1 0 16,-1 1-1-16,-4 0 1 0,-1-1-1 0,-3 0 1 15,-2 0 0-15,4 2 0 0,-2-3 1 16,-1 1 1-16,0-2 1 0,0 1 0 16,0 0 1-16,-1-2-1 0,-5 0-3 15,-4 0-4-15,2-2-43 0,-3-4-73 16,-3 1-96-16,-6-1-234 0</inkml:trace>
  <inkml:trace contextRef="#ctx0" brushRef="#br2" timeOffset="210951.9513">14207 14423 511 0,'11'3'114'15,"0"2"0"-15,-9 1-55 0,-1 3-57 0,-3 3-4 16,-8 1-1-16,-2 4 1 0,-2 5 2 16,-2 6 0-16,-2 3 0 0,-3 2 1 15,0 4 0-15,3 3 0 0,-1 0-1 16,1 1 0-16,1-1 0 0,2 1-1 16,3-2 1-16,4 0 0 0,2-3-1 15,4-2 1-15,2-3-1 0,1-3 1 16,1-2 1-16,1-4-1 0,-3-4 1 15,4-3 0-15,-2-2 1 0,0-4 0 0,1-3 1 16,-1-3 2-16,0-3 1 0,0-2-3 16,1-3-4-16,0 0 137 0,2-4-252 15,1-3-120-15,0-3-364 0</inkml:trace>
  <inkml:trace contextRef="#ctx0" brushRef="#br2" timeOffset="211504.4209">14622 14545 546 0,'1'-10'120'16,"-2"1"0"-16,-4 0-79 0,-3 3-32 16,-3 1-8-16,-2 0-2 0,-2 3-1 15,-1-1-1-15,0 2-1 0,2 1 0 0,0 1 1 16,1 1-1-16,1 2 1 0,0 1 0 15,-3 3 1-15,-6 1 1 0,-3 2 1 16,-2 1-1-16,-2 3 1 0,1 2 1 16,2 1-1-16,5 0 0 0,5 1 0 15,6 0 0-15,3-2-1 0,7 0 1 16,6-2-1-16,5-2 0 0,6 0 1 16,7-1 0-16,2 1 1 0,4-1 0 0,0 0 1 15,-1 1 0-15,-4-1-1 0,0-1 1 16,-4 4-1-16,-2-1 0 0,2 1 0 15,-2 1 0-15,-2 0 0 0,-2 2 0 16,-2 1 0-16,-3 0-1 0,-5-2 1 16,-3-1 0-16,-2-1-1 0,-5 2 1 15,-3-3 1-15,-4-2-1 0,-3-1 1 16,-4-1 0-16,1 0-1 0,-3-4 1 0,3-2 0 16,-1-3-1-16,4-2 0 0,1-4 1 15,4-1 0-15,-1-5 0 0,1 0-1 16,4-2 1-16,-2-5-1 0,4-2-1 15,3-1 0-15,1-3 0 0,5-2 0 16,0-1 0-16,4-1 0 0,1 3 0 16,0 1 1-16,1-1-1 0,-1 4 1 15,-2 2 0-15,0 4 0 0,-2 1 0 0,-3 2 0 16,-1 2 0-16,-3 0 0 0,0 5-1 16,-1 1 0-16,-2 1 0 0,1 1-2 15,1 1-4-15,-1 2-6 0,1 1-9 16,-1-1-101-16,-1-1-99 0,3 1-250 15</inkml:trace>
  <inkml:trace contextRef="#ctx0" brushRef="#br2" timeOffset="211902.4803">14954 14454 466 0,'-2'5'113'0,"1"1"1"15,-4 1-34-15,2 2-65 0,-2 0-7 16,-1 2-2-16,0 3-3 0,-3 1 0 16,0 2 0-16,-2 4-1 0,-2 4-1 15,-2 3-1-15,0 4 1 0,0 0-1 16,1 2 1-16,-2 0-1 0,2 3 0 15,1-4 1-15,4 0-1 0,2 0 1 16,4-2-2-16,2-3 1 0,5-1 0 0,7-7 0 16,1-1 0-16,7-5 0 0,2-6 1 15,2-3 0-15,1-6 1 0,-1-2 0 16,1-8 1-16,4-3 0 0,-2-5 0 16,7-3 0-16,2-3-1 0,1-1 1 15,-1-1 0-15,-1-1-1 0,-6 3 1 16,-10 3-2-16,-13 2 0 0,-19 6 0 15,-12 3-6-15,-8 3-52 0,-6 4-65 0,-2 3-96 16,-11 2-231-16</inkml:trace>
  <inkml:trace contextRef="#ctx0" brushRef="#br2" timeOffset="214532.4759">14978 14797 442 0,'-2'0'109'16,"0"-1"4"-16,0 0-56 0,-1 0-20 15,1 0-9-15,1-1-8 0,0-2-5 16,1 1-3-16,0 0-4 0,0-1-5 15,1 0-1-15,0 1-2 0,1 0 0 16,0 0 0-16,-1 1 0 0,1 0 0 0,-2 1 1 16,0-1 0-16,0 2 0 0,-2-1 0 15,-1 1-1-15,1 0 1 0,0-2-1 16,0 2 0-16,0 0 1 0,-2-1-1 16,2 0 0-16,0 0 1 0,1-1-1 15,0 1 0-15,1 0 0 0,-3 0 0 16,1-1 0-16,1 0-1 0,-1 2 0 15,-1-1-1-15,0 2 1 0,-1-1-1 16,0 0 1-16,-1 2-1 0,-1-2 1 0,-1 0 0 16,-1 0 0-16,-1 1 1 0,-1 0-1 15,0 0 0-15,-1 0 1 0,1 2-1 16,2-2 1-16,0 1-1 0,1 0-1 16,3 0 1-16,1 0-1 0,2 1 0 15,-1-2-1-15,1 3 1 0,1-2-1 16,-1 1 1-16,0 0 1 0,0 2 0 15,0-2 0-15,-2 1 1 0,0 1-1 0,0 1 1 16,-1 0-1-16,-1 0 1 0,1 1 0 16,0 0 0-16,0-2 0 0,2-1 0 15,0 0 0-15,1-2-1 0,0 0 1 16,1 0-1-16,0-2 0 0,0 1 1 16,0 0-1-16,0-1 1 0,-2 0 0 15,2 2 0-15,0-2 0 0,0 0 1 16,-1 0-1-16,1 0 0 0,0 0 0 0,0 1 0 15,0-1 0-15,0 0 0 0,0 1 0 16,-2-1 0-16,2 1 0 0,0-1 0 16,0 0 0-16,0 0 0 0,0 0-1 15,-1 0 1-15,2 0-1 0,-1 0 0 16,0-1 1-16,-1 1-1 0,1 1 0 16,1-1 1-16,-1 0 0 0,0-1 0 15,0 1 0-15,0 0 0 0,0 0 1 0,0 0 1 16,-1 0 1-16,0 0 1 0,0 0 1 15,-1 0-2-15,-1 0-118 0,2 0-103 16,-2 1-273-16</inkml:trace>
  <inkml:trace contextRef="#ctx0" brushRef="#br2" timeOffset="217262.7344">15474 14529 413 0,'-4'-1'101'0,"1"0"4"16,-2 1-56-16,0 0-16 0,1 2-3 15,-2-1-5-15,1 0-6 0,-2 0-2 0,0 1-4 16,-1 0-3-16,1 0-4 0,-3 1-4 15,3-2-2-15,-2 2 0 0,2-2-1 16,1 0 0-16,1 1 0 0,2-2-1 16,1 0-1-16,3-2-1 0,3-1-1 15,4 1 2-15,3-2-1 0,4-1 2 16,5-1 0-16,2 0 2 0,0 2 2 16,-1 0 0-16,-1 0 0 0,-2 3 0 15,-2 0-1-15,-2 2 0 0,-5 0 0 0,0 2 0 16,-1 3-2-16,-6 0 1 0,0 3-1 15,-2 1 1-15,-3 1 0 0,-3 2 1 16,-2-1-1-16,0 1 1 0,-2 0 1 16,-2-2-1-16,-1 0 0 0,1-2 0 15,0 0-1-15,2-4 1 0,0 1-1 0,4-2 1 16,0-2-1-16,4 1 0 0,1-2-1 16,1 0 0-16,0 0 0 0,2-1 0 15,1 1-1-15,2 0 0 0,-1 0 1 16,1 1 0-16,2 2 1 0,0-1 0 15,-2 2 0-15,3 0 0 0,1 1 1 16,-2 2-1-16,2 0 0 0,-1 1 1 16,3 0-1-16,-3 3 1 0,0 0-1 15,-1 2 0-15,-1-1 1 0,0 2-1 16,-3 0 1-16,-1 4-1 0,-1 0 0 0,-1-3 1 16,-4 2-1-16,-2-2 1 0,-3 2 0 15,-2 0-1-15,-5-2 1 0,-2-3 0 16,-3 1 0-16,-4-4 0 0,-4-1 0 15,1-5 0-15,-2-4 0 0,2-3 1 16,5-5-1-16,0-2 1 0,5-3 0 16,5 0 0-16,2-1-1 0,4-1 0 15,3 0-1-15,2 3 0 0,-2 1 0 0,6 2 0 16,0 2 0-16,1 0-1 0,-1 5 2 16,0 1-1-16,1 5-5 0,0 0 76 15,-2 2-189-15,1-1-112 0,0 1-318 16</inkml:trace>
  <inkml:trace contextRef="#ctx0" brushRef="#br2" timeOffset="217711.928">15626 14798 479 0,'2'-3'114'16,"-2"-1"4"-16,0 0-52 0,2-1-45 0,-1 0-5 16,1 0-5-16,0 1-2 0,1-1-2 15,0-1-5-15,0-2-1 0,1 0 0 16,0-2-1-16,0-2 0 0,2 0 0 16,-1-3-1-16,2-1 1 0,2-1 0 15,-1-1 0-15,1 1 0 0,1 2-1 16,0 1 1-16,-1 4-1 0,-3 3-1 15,0 3-4-15,-2 5 0 0,-3 4-1 16,-1 3-1-16,-2 5 2 0,-2 4 0 0,-2 1 1 16,-2 4 3-16,0 1 2 0,-1-1 0 15,0 0 1-15,1-2 0 0,3-1-1 16,-1 0 1-16,2-3-1 0,3 3 0 16,-1-1 0-16,0 1 0 0,2-1 0 15,0 0-1-15,0-1 1 0,0 1 0 16,2-1-1-16,0-4 1 0,0-2 0 15,-1-1 1-15,0-4 1 0,4 0 2 0,-2-5 1 16,1-1 1-16,3-3-1 0,2-3-2 16,0 0-5-16,0-1-1 0,1-1-114 15,-2 0-101-15,0-1-263 0</inkml:trace>
  <inkml:trace contextRef="#ctx0" brushRef="#br2" timeOffset="218079.9057">15903 14756 550 0,'4'-3'118'0,"1"1"1"16,-1-2-87-16,1 1-23 0,0-2-4 16,0 1-2-16,0-2-1 0,1-1 1 15,1-2-1-15,-1-2-1 0,2-2 0 0,2-3 0 16,-1-1-1-16,2-1 0 0,-2 2 1 15,1-1-1-15,-1 4-1 0,0 2 1 16,-3 5-1-16,0 3-1 0,-2 1-1 16,0 2-1-16,-1 3 0 0,-2 2 0 15,0 3-1-15,-1 2 2 0,-1 2 0 16,-1 2 1-16,0 2 1 0,-2 3 1 16,1 0 0-16,-1-1 1 0,-1 1-1 15,2 1 1-15,-1-1-1 0,-1 1 1 0,1 1-1 16,-1 3 0-16,0-2 0 0,-1-1 1 15,1-2-1-15,0 1 0 0,0-1 1 16,0-4 0-16,2-1 0 0,0-2 0 16,3 0 1-16,0-2 1 0,1-2-1 15,3-4-2-15,0 0-3 0,1-7 107 16,5-2-223-16,-2-2-115 0,4 0-343 16</inkml:trace>
  <inkml:trace contextRef="#ctx0" brushRef="#br2" timeOffset="218695.5428">16509 14650 462 0,'2'-12'117'15,"-2"-1"2"-15,1-1-50 0,-2 2-39 16,-4-1-9-16,1 2-7 0,-1 1-5 16,-4 3-4-16,-4 2-5 0,-2 3-1 15,-2 2-1-15,-4 3-2 0,-2 5 1 0,-4 5-1 16,3 3 2-16,-3 6 1 0,3 0 0 16,2 2 2-16,4 0 0 0,3-1 0 15,6-3 0-15,2-2-1 0,5-3 1 16,3-1-1-16,4-3 0 0,4-1 0 15,5-4 1-15,3-1 0 0,0-3 0 16,3-2 1-16,1-2 0 0,-1-4 0 16,-2 1 0-16,1-3-1 0,-4-3 1 15,-1 0-1-15,-2-1 0 0,-2-2 0 0,-1 0 0 16,0 0-1-16,-1-1 0 0,-2 2 1 16,-2 1-1-16,2 2 0 0,-2 3 0 15,0 1-1-15,-1 1 0 0,0 4 0 16,-2 2-1-16,3 0 0 0,-3 2 0 15,-1 2 0-15,2 3-1 0,-4 0 1 16,1 2 0-16,-2 2 0 0,-1 0 1 0,2 2 0 16,-5 0 0-16,1 2 1 0,0 0 0 15,0 0 0-15,-2 0 0 0,1 1 0 16,-1 2 0-16,-1 0 1 0,1-2-1 16,2-2 0-16,0 1 1 0,3-3-1 15,-2-2 1-15,7-2 0 0,1-3-1 16,-1-2 1-16,3 0 1 0,1-2 0 15,-1-1 0-15,1-1 0 0,-1-1 0 16,0 0 0-16,-2-1-4 0,-1-1-8 0,0-2-111 16,-2 1-102-16,0-2-267 0</inkml:trace>
  <inkml:trace contextRef="#ctx0" brushRef="#br2" timeOffset="219261.0495">16708 14642 429 0,'-4'-4'119'0,"-3"1"1"15,-1 2-22-15,2-1-65 0,-3 2-11 16,0 0-8-16,1 1-8 0,-2-1-5 0,1 1-2 15,1-1 0-15,2-1 0 0,1 1 0 16,2-2 0-16,3-2 1 0,3 0 0 16,2-1 0-16,3-3 0 0,4 0 1 15,5-2 0-15,3 0-1 0,2 4 1 16,1-2 0-16,1 4-1 0,1-1 0 16,-4 5 0-16,-4 2-1 0,0 2 0 15,-6 3-1-15,-4 5-1 0,-3 3 1 0,-6 4 0 16,-1 0 0-16,-5 5 1 0,1-1 1 15,-6-1 0-15,1-1 1 0,-2-1 0 16,2-2-1-16,0 0 1 0,-1-3 0 16,1 1-1-16,1-2 1 0,0 1-1 15,1-2 1-15,1 0-1 0,-1 0 0 16,2-4 0-16,-1 1 0 0,3 0 1 16,-1-3-1-16,1-2 0 0,0 0 0 15,2-2-1-15,0 1 0 0,4 0-1 0,1-1 0 16,4-1 0-16,1 0-1 0,6-1 1 15,5-1 1-15,2 0 1 0,4 0 0 16,1 0 2-16,3-1 0 0,1 1-1 16,0 1 1-16,-2 1 0 0,-3-2 0 15,-2 4 1-15,-3-1-1 0,-5 0 0 16,-3 2-1-16,-6-2 0 0,-2 1 0 0,-4 2-3 16,-1-3-7-16,-2-1-5 0,-2 1 186 15,0-3-292-15,0-3-123 0,1-1-382 16</inkml:trace>
  <inkml:trace contextRef="#ctx0" brushRef="#br2" timeOffset="219761.3782">17259 14610 583 0,'-4'-5'120'0,"1"2"1"0,-1 0-106 16,-1 4-14-16,-2 0-1 0,0 2-2 15,0 2 0-15,-1 1 0 0,0 3-1 0,2 0 2 16,-2 3 0-16,2 1-1 0,-2 1 0 16,-1 3 0-16,-2-1 1 0,0 3 0 15,-2-1 0-15,-1 1 1 0,0 0 0 16,4 3 0-16,-3 2 1 0,3-1-1 15,0-5 1-15,1 2-1 0,5 1 0 16,-1-1 0-16,3-3 0 0,4 0-1 16,4-3 1-16,3-1 0 0,4-4 1 15,4-3 0-15,4-2 1 0,2-4 0 0,2-5 1 16,2 2 0-16,1-3-1 0,0 0 1 16,-1-3-1-16,-3 0 0 0,0-1 0 15,-3 2 1-15,-2-2-1 0,-5 0 1 16,-4 2 0-16,-3 0 1 0,-5 1-1 15,-4-1-1-15,-5 1 0 0,-3 0 0 16,-7 3-1-16,-3 1-1 0,-5 3 0 0,0 3 0 16,-2 2 1-16,-3 2-1 0,2 0 1 15,-2 3-1-15,3 1 0 0,4 1 1 16,-3991 1-1-16,7989 1 0 0,-3985-1 0 16,2 1-2-16,2 0 4 0,5-1-127 15,1 0-106-15,5-4-285 0</inkml:trace>
  <inkml:trace contextRef="#ctx0" brushRef="#br2" timeOffset="232049.0551">13932 15377 429 0,'3'2'108'15,"-3"-1"0"-15,-3-3-60 0,-1 0-20 0,-3-1-13 16,-1 2-10-16,1 0-4 0,0-1-4 15,1 2-2-15,0 0 1 0,2 2 1 16,3 0 0-16,1 0 1 0,0-1 0 16,1 2-1-16,1 0 1 0,2-1-1 15,1 1 1-15,1 0 0 0,0 0 1 16,0-2 1-16,2 1 0 0,-2 0 0 0,0-1 1 16,-2 0-1-16,2-2 0 0,-2 1-1 15,1 0 1-15,-1-1-1 0,1-1 1 16,2 1-1-16,-2 0 0 0,1 0 0 15,2-1 1-15,-3 1-1 0,3 1 0 16,-4-1 1-16,-1 0-1 0,2 1 1 16,-3-1 0-16,-1 2-1 0,-2-1 0 15,-3 0 0-15,-3 1 1 0,-3 0-1 16,-2 0 1-16,-5 0-1 0,-4 0 2 0,-2-1-1 16,0 0 0-16,1-1 1 0,3 0-1 15,3 0 0-15,6 0 0 0,5 0 0 16,3 0-1-16,8-2 0 0,3 1 0 15,8 1 0-15,3-1 0 0,5-2 0 16,5-3 1-16,4 0 0 0,3 1 0 16,-1-1 1-16,-2 2-1 0,-6 0 0 15,-3 2 1-15,-6 4-1 0,-7 0-1 0,-6 4 1 16,-9 1-1-16,-8 1 1 0,-7 0 0 16,-6 2 0-16,-6-1 1 0,-4 1 0 15,-3-2 0-15,0-3 0 0,3-2 1 16,3 0-1-16,6-2 1 0,4 0 1 15,3 1 0-15,5-1 3 0,3 1-1 16,3-1 188-16,5 0-294 0,2 0-116 16,2-1-375-16</inkml:trace>
  <inkml:trace contextRef="#ctx0" brushRef="#br2" timeOffset="232900.3149">14467 15376 398 0,'-2'1'105'16,"1"-3"3"-16,0-1-50 0,2 2-21 15,-1-1-15-15,1 0-9 0,1 0-8 0,-1-1-6 16,-1 2-3-16,2 0-1 0,-1 1 0 16,-2 1 1-16,1 0 1 0,-2 2 1 15,1-1 0-15,1 0 0 0,0 0 0 16,-2 0-1-16,5 1 0 0,0-2-1 16,1-1 0-16,2 0 0 0,1-1 1 15,3 0 1-15,3-4 0 0,1 0 2 0,2-2-1 16,2 2 0-16,-2-2 1 0,-1 3 0 15,0-1-1-15,-6 3 1 0,-1 1 1 16,-3 1-1-16,-4 0 1 0,-4 1-1 16,-2 1 0-16,-5 2 1 0,-2 1-1 15,-2 2 0-15,-4-1 0 0,2 1 0 16,-1-1 1-16,1 0-1 0,3-3 1 16,0-2-1-16,4 0 1 0,-1-1-1 15,1 0 0-15,2-1 0 0,-1 1 1 16,4-1-2-16,1 0 1 0,1 0-1 0,3 0-1 15,1 0 0-15,4-1 0 0,2-1 0 16,0 1 0-16,2-1 0 0,1-2 2 16,1 2-1-16,2-2 2 0,0 0-1 15,1 0 1-15,-1-2 0 0,0 3 0 16,0 0 0-16,-3 1 0 0,-3 2 0 0,-1 0 0 16,-4 2 0-16,-4 3 1 0,-4-1 0 15,-4 3 1-15,-3 1 0 0,-4 1 2 16,0 0 1-16,0 1 1 0,0-2-2 15,2-1 1-15,1-1-107 0,2-5-90 16,2 0-245-16</inkml:trace>
  <inkml:trace contextRef="#ctx0" brushRef="#br2" timeOffset="233730.5247">14919 15315 372 0,'-1'0'105'16,"1"-1"2"-16,-1 0-12 0,1 0-66 15,-2 0-11-15,1 1-7 0,-1 0-5 16,0-1-7-16,1 0-3 0,-1 0-1 15,0 1 1-15,0 0 0 0,-1 0 0 16,2 0 1-16,0 0 1 0,0 0-2 0,2 1 0 16,-1-1-1-16,1 1-1 0,1-1 2 15,3 0-1-15,-1 1 1 0,1 0 2 16,0-1 1-16,3 1 1 0,-3-1 0 16,2 0 0-16,-2 0 0 0,2-1 0 15,-1 0 0-15,1 0 0 0,0 0 0 16,-1-2 0-16,0 1 0 0,-2 1 0 15,-1-1-1-15,0 1 1 0,-3 2 0 16,-2-1 0-16,-1 1-1 0,-2 3 1 16,-1-1 0-16,0 1 0 0,-5 1 0 0,1-2 0 15,-4 1 1-15,-4 0-1 0,-2-2 1 16,-1-2-1-16,0 1 0 0,-1-1 0 16,3 0 1-16,3 0-1 0,4 0 0 15,5 1 0-15,3-1-2 0,1-1 0 16,8 0-2-16,1 0 0 0,8-2 0 0,6 2 0 15,3-1 1-15,4 1 1 0,1 0 2 16,5-2-1-16,5 0 2 0,3 1-1 16,-2-1 0-16,-1 0 0 0,-5 1 0 15,-2 0 1-15,-10 4 1 0,-19 1 0 16,-17 0 0-16,-14 3 0 0,-5 0 0 16,-4 2 1-16,-7-3-1 0,-6-1-1 15,4-1 0-15,4 1 0 0,-1-4-1 16,5 1 0-16,-2-1 0 0,7 4 1 0,7-1-1 15,8 1 0-15,5-3 0 0,8 0-1 16,5-2 0-16,6-3 0 0,6-1 1 16,5 0-1-16,5 0 1 0,3 0 1 15,3 1 2-15,0 4 3 0,2 2 1 16,-3 2 3-16,-4 2-1 0,-4 1-65 16,-7-3-42-16,-7 2-80 0,-10-1-199 15</inkml:trace>
  <inkml:trace contextRef="#ctx0" brushRef="#br2" timeOffset="235546.3618">15625 15235 280 0,'3'-3'72'0,"0"1"4"16,3-2-40-16,-1 1-6 0,2-1-3 16,-2 1-2-16,1-2 0 0,-2 3 1 15,-1-1 0-15,-1 0 2 0,0-1-1 0,-2 1-2 16,0 1-5-16,-2 2-6 0,1-1-5 15,-1 1-6-15,0 0-5 0,0 1-4 16,-3 0-2-16,1 0 1 0,2 0-1 16,-3 1 1-16,3 2 1 0,0-3 1 15,1 1 0-15,2-1 1 0,-2 1-1 16,2 0 0-16,-1-2 1 0,1 0 0 0,-1 1 1 16,0-1 0-16,0 1 1 0,0-1 1 15,1-1 0-15,-2 1 0 0,1 0 1 16,-1 0-1-16,1-1 1 0,0 2 0 15,0-2-1-15,-1 1 0 0,1 1-2 16,0-1 0-16,1-1 0 0,-1 3-1 16,0-3 0-16,0 1 0 0,0 0 1 15,0 0-1-15,-1 0 1 0,1 1 0 16,-1 1-1-16,-1-1 1 0,-1 1-1 0,0 0 1 16,0 2 1-16,0 1 0 0,-1 0-1 15,0 2 0-15,-2 2 0 0,1 2-1 16,-2 0-1-16,1 1 1 0,-4 0 0 15,0 3 0-15,-1 0 2 0,-1 1-1 16,-3-1 2-16,-1-1-1 0,-1-1 0 16,0 1-1-16,-1-2 1 0,-2-1-1 15,0-2 0-15,2 1 0 0,-2 0 0 0,3 0 0 16,-1-2 0-16,4-1 0 0,1-2-1 16,5-1-2-16,3-1-4 0,1-2-3 15,3 1-2-15,2-2 1 0,1-2 1 16,3 1 2-16,0-1 3 0,4-1 4 15,1 0 4-15,2-3 4 0,1 0 0 16,1-1 0-16,2 0 1 0,-3 1 0 16,-3 0 1-16,3 2-1 0,-6 1 2 0,0-2-1 15,-1 2 2-15,-2 0 1 0,1-1 3 16,0 1 1-16,-5 1 2 0,2-2 1 16,-1 2 0-16,-2 0 0 0,2 1-1 15,-2-1-1-15,1 1-1 0,0-1 1 16,2 1 2-16,0-2-1 0,2 1 1 15,1 1-3-15,-1 0-6 0,2 0-1 16,2-1-106-16,-1-3-92 0,1 2-239 16</inkml:trace>
  <inkml:trace contextRef="#ctx0" brushRef="#br2" timeOffset="236612.1888">15462 15217 396 0,'5'-4'101'0,"-2"-1"5"0,1 1-58 16,1-1-10-16,-2 0-10 0,1-1-9 16,1-1-6-16,-2-2-8 0,2 2-9 15,-2 0-6-15,0-1-1 0,-1 0 0 16,-1 3-2-16,-1 0-1 0,-1 2-2 16,-2 1 2-16,-1 1 3 0,-1 2 0 15,0 4 0-15,-4 0 2 0,1 1 2 16,2 3 1-16,-2 1-1 0,3 0-1 0,1 0-2 15,3-3-2-15,1 3-3 0,4-1-2 16,3 0-1-16,1-2 0 0,1 1 2 16,2 0 0-16,-2-1 2 0,4 2 2 15,-1-1 3-15,-4 1 3 0,3-1 2 16,-2 1 2-16,0 1 1 0,-2 1 2 16,0 1 0-16,-1 1 0 0,-1 0 0 15,-1 2-2-15,2-2-1 0,0 0-1 0,2-1-2 16,-1-1-1-16,3 0-1 0,-1-2 0 15,2-2 0-15,-2 1 0 0,0 0 1 16,0-3 1-16,-4 1 2 0,1-4 1 16,-3 0 3-16,-2-1 4 0,0 0 6 15,-1-2 5-15,0 0 3 0,-1-2 3 16,1-3 1-16,-1 1 0 0,0-3-2 16,-4 0-5-16,1-2-4 0,-1 1-2 15,-1-1-2-15,-3 1-2 0,2-3 0 16,-4 1-1-16,2-2 0 0,0 0-1 0,0 1 0 15,1 0 0-15,-1-2-2 0,1 5 1 16,1-1-1-16,-1 1 0 0,1 1-1 16,0 1 1-16,1 0-1 0,0 1 0 15,0-1 0-15,3 3-1 0,-3-1 0 16,3 1 0-16,1 0 1 0,0 1-1 0,1 1 0 16,-2 1 1-16,1-1-1 0,1 1 0 15,1-2 0-15,-1 3 0 0,0-1-1 16,1 0 0-16,0 0 0 0,1 1 0 15,0-1-2-15,-2 2-4 0,1-1-3 16,0 0-1-16,1 1-1 0,0-1-1 16,0 2-1-16,1 0 0 0,1 2 1 15,-1 0 3-15,1 2 0 0,3 0-2 16,-2 2 0-16,4 1-1 0,0 0 0 0,2-2-1 16,2 2 1-16,0-1 1 0,0 0 1 15,0 0 1-15,2 0 2 0,-2-1 1 16,1 2 1-16,-2 1 1 0,-4-1 0 15,1 1 0-15,0-2 0 0,-5 2-1 16,0-1-2-16,1-2 0 0,1 0-2 16,0 0 0-16,0-1 0 0,0 2 1 15,1 0 2-15,-2 1 2 0,2-2 2 16,-2 0 2-16,-1-1 1 0,0-1 2 0,0-2 2 16,-2-1 1-16,1-1 3 0,-2-1 3 15,0 0 6-15,0 0 2 0,-1-1 4 16,-1-1 4-16,1 0 2 0,-2 0 0 15,0-2-2-15,-1 2-3 0,0-1-1 16,-1 1-2-16,-1 0-3 0,2 2-1 16,0-2 2-16,0 1 3 0,0 1 0 0,2-1 2 15,0-1-1-15,2 0-2 16,1-1-6-16,3-3-68 0,3-3-44 0,5 2-81 16,3-3-197-16</inkml:trace>
  <inkml:trace contextRef="#ctx0" brushRef="#br2" timeOffset="237045.3372">15794 15188 431 0,'0'-3'99'15,"1"-1"4"-15,1 1-71 0,-2 0-4 16,0 1-7-16,0 0-5 0,-2 1-4 16,0 1-5-16,-2 1-4 0,-2 1-3 15,1 1-3-15,-4 4-1 0,-2-1-1 16,-4 5 0-16,1-1 1 0,-4 2 0 15,-1 4 0-15,-2-1 1 0,-2 2 0 0,-3 5 0 16,1-1 1-16,-1 3 1 0,-3-2 0 16,1 0 1-16,-2-1-1 0,2 0 0 15,-2-5 0-15,3 0-1 0,2-3 0 16,2 0-1-16,5-2 1 0,5-4-1 16,4-1 1-16,3-3-1 0,3-1 1 15,1-1-1-15,4-2 1 0,1 0 3 16,4-1 2-16,2-2 3 0,3 0 2 0,3 0 2 15,2 0 3-15,0-1-3 0,2-1-109 16,-3-4-93-16,1 0-251 0</inkml:trace>
  <inkml:trace contextRef="#ctx0" brushRef="#br2" timeOffset="237744.2006">15533 13721 425 0,'-8'-2'101'15,"3"-1"2"-15,2 1-68 0,2 2-11 16,1 0-9-16,2 1-8 0,0 0-6 0,3 2-5 16,1 0-4-16,2 2 0 0,2 0 1 15,0 1-1-15,-3 1 2 0,3 1 1 16,-3 0 2-16,-2 1 1 0,-1-1 0 15,-2 2 1-15,-2 1 0 0,-2 0 0 16,2 1 1-16,-3 1 0 0,1 4 0 16,0-1 0-16,-1 3-1 0,1 1 1 15,1 3-1-15,-2 3 0 0,2 2-1 0,-1 3 0 16,1 4 0-16,-2 2-1 0,2-1 1 16,-3-2 0-16,1-1 0 0,1-3 0 15,-1-4 0-15,-2-5 0 0,2-5 1 16,-2 0 0-16,2-4 0 0,-1-2 1 15,-1-2 0-15,2-1 0 0,1-2 1 16,1-2 0-16,-1-2 1 0,2-1 0 16,3-1 3-16,0-3 2 0,-1 1 1 0,3-4 4 15,-2 2 1-15,0-3 0 0,-2-2-2 16,1 1-6-16,-4-1-8 0,0-1-8 16,-5 0-90-16,-4-1-87 0,1-1-217 15</inkml:trace>
  <inkml:trace contextRef="#ctx0" brushRef="#br2" timeOffset="238126.2122">15443 14108 342 0,'13'-4'100'0,"-6"-2"1"0,1 0-31 0,-2 0-34 16,0 2-10-16,1 1-11 0,-7 0-13 16,2 2-8-16,-2 1-3 0,0 1 0 15,-2 3-1-15,2 0 2 0,-5 1 1 16,4 1 3-16,-1 2 2 0,0 1 1 15,-1 1 1-15,-1 1-1 0,3-1 0 16,0 2 0-16,0 0 0 0,1 0-1 0,0 0 0 16,2-1 0-16,-1 1-1 0,-1-1 0 15,0 0 1-15,3-2-1 0,-3 1-1 16,1-2 1-16,1-1-2 0,-1 1 1 16,0-2 0-16,2 0-1 0,-1-1 1 15,2 0 0-15,-2-1-2 0,1-1 0 16,4 1-1-16,1-2 0 0,2-2 1 15,4-1 0-15,2-1 1 0,3-3 2 0,3 0 4 16,1-3 0-16,0 0 1 0,2 0 1 16,-1-1 0-16,1-1 0 0,0 0 0 15,-2-1 1-15,1-2 0 0,-4-1 2 16,-2-3 0-16,-4 3 3 0,-3 1 1 16,-6 0 2-16,-4 2 1 0,-4 7 3 15,-5 1 6-15,-5 7-50 0,-3-3-60 16,-1-2-79-16,0 1-204 0</inkml:trace>
  <inkml:trace contextRef="#ctx0" brushRef="#br2" timeOffset="242921.9653">17625 15928 428 0,'-18'-4'103'15,"5"2"4"-15,2-2-69 0,7 2-4 16,1-3-7-16,3 3-6 0,0-2-6 15,2 2-4-15,2-2-5 0,1 1-4 0,-1 1-2 16,0 0 0-16,-1-2 0 0,-2 4-1 16,1-1-1-16,-2 1 1 0,1 0-2 15,0-1-2-15,2-1-2 0,3-1-1 16,4-2 1-16,5-1 0 0,7-2 1 16,4 1 1-16,6 1 2 0,4-1 3 15,4 3 1-15,2 2 1 0,0 2 1 16,-4 1 0-16,-1 1 1 0,-4-1 1 0,-3 2 0 15,-6 0 2-15,-6 0-2 0,-4-2-113 16,-7-1-95-16,1 0-258 0</inkml:trace>
  <inkml:trace contextRef="#ctx0" brushRef="#br2" timeOffset="243287.938">17747 16159 495 0,'1'2'109'0,"-1"1"0"0,3 2-76 15,-1-3-23-15,0 2-10 0,2 2-5 16,0-2-1-16,1 3 0 0,0-1-1 15,2-1 1-15,1 0 1 0,2 1 1 16,-1-4 2-16,-2 0 2 0,0-2 0 16,0-1 3-16,-2 0 0 0,-2-3 2 15,0-2 1-15,-2 1 0 0,-1-3 0 16,0-1 0-16,-3-2 0 0,0-1-1 16,-1-2 0-16,-4 0 0 0,0-1 0 0,1 2 0 15,-1 0 0-15,0 4-1 0,3 1 22 16,1 1-138-16,4-1-101 0,2-2-278 15</inkml:trace>
  <inkml:trace contextRef="#ctx0" brushRef="#br2" timeOffset="243673.9643">17827 15555 425 0,'-4'-1'111'0,"3"1"1"16,0-1-32-16,0 0-54 0,1 2-9 0,0-1-11 16,0 1-7-16,2 0-2 0,0 0 0 15,4 0 0-15,-2-1 1 0,2 2 0 16,2-1 1-16,0-2 1 0,1-1 0 16,-1 0 1-16,-1 0-1 0,1-2 1 15,-3-1 0-15,1-1 0 0,-3-2 0 16,0 3 0-16,-2-2 0 0,1 3 0 15,-6-2-1-15,0 3 1 0,-5 2-1 16,-2 2 1-16,-3 3 2 0,-2 5 179 0,-3-1-292 16,1-1-121-16,3 1-385 0</inkml:trace>
  <inkml:trace contextRef="#ctx0" brushRef="#br2" timeOffset="245469.7415">18256 15832 401 0,'3'-2'114'0,"2"-1"3"16,0-1-8-16,2 0-64 0,3-1-20 15,-1 0-8-15,3-2-5 0,0 0-5 16,2-2-3-16,-1-2-3 0,1-2-3 0,2-1 0 15,3-3 0-15,1-2-1 0,0-6 1 16,3-2 0-16,-2-1 0 0,1-2 0 16,0 2 1-16,-3 2-1 0,0 2 1 15,-4 4-1-15,-2 4 0 0,-1 3 0 16,-2 3 0-16,-4 4-1 0,-1 2-2 16,-2 4-1-16,-2 3 0 0,-2 3 1 0,0 4-1 15,-3 4 1-15,1 3 1 0,-2 5 2 16,0 2 1-16,-2 2 1 0,0 3 0 15,1 1 1-15,-3 1-1 0,2-1 1 16,0-2-1-16,-2 1-1 0,1 0 1 16,2 0-2-16,-4 4 1 0,3 2-1 15,1 1 0-15,-2 2 1 0,5 0-1 16,-4 1 1-16,3 0 0 0,1-5 0 0,1-3 1 16,4-5-1-16,1-5-1 0,-1-2 1 15,1-7 0-15,3-5 0 0,-4-1 0 16,1-3 3-16,-2-1 0 0,0-2 2 15,-1-2 1-15,0-1 1 0,-1-2 1 16,1-1 0-16,-1-1 0 0,1-3 0 16,-1 3 0-16,-2-1 1 0,2 1-4 15,1 1-3-15,0 0-117 0,-3 1-103 16,-1 6-274-16</inkml:trace>
  <inkml:trace contextRef="#ctx0" brushRef="#br2" timeOffset="245838.7209">18854 15793 494 0,'-1'-1'111'0,"1"1"3"0,0 0-83 16,2 1-7-16,1 2-7 0,2 2-6 16,1 1-6-16,0 4-1 0,2 4-2 15,-1 2-3-15,1 1-1 0,2 5 1 16,-3 3 1-16,2 1 0 0,2-1 0 15,1 0 0-15,0 1 0 0,0 2 1 16,-1-3 0-16,1-3 0 0,-1 0 1 0,-1-3 0 16,-2-3 1-16,-2-3 1 0,-2-4 0 15,0-4-1-15,-2-1-2 0,-1-4-5 16,0-1 179-16,-1-4-294 0,-1-3-127 16,0 1-391-16</inkml:trace>
  <inkml:trace contextRef="#ctx0" brushRef="#br2" timeOffset="246072.3422">19064 15863 500 0,'-5'2'112'0,"-2"-2"0"16,1 4-86-16,-4 0-2 0,-2 3-8 15,-2 4-5-15,-4 4-4 0,-3 3-1 16,-2 2-2-16,0 5-1 0,0 3-3 0,0 5-1 15,2 0 1-15,4-2 1 0,2 1 0 16,4-2 1-16,2-5 1 0,3-2 1 16,6-7-2-16,5-1-1 0,-1-8-3 15,6-1-1-15,2-4-116 0,2-3-103 16,2-3-266-16</inkml:trace>
  <inkml:trace contextRef="#ctx0" brushRef="#br2" timeOffset="246385.1749">19450 15560 461 0,'6'8'106'15,"-2"7"3"-15,0 5-75 0,-2 7-5 16,-2 2-7-16,-3 3-5 0,-1 2-4 0,-4 3-4 15,-1 1-4-15,-2 0-3 0,-1 2-3 16,0 3 0-16,1 2 1 0,-1 0 0 16,1-3 0-16,2-3 1 0,-1-6 0 15,3-3 0-15,1-7 1 0,-1-5-1 16,1-6 2-16,1-3 0 0,3-4 2 16,0-2 0-16,2-3-2 0,2-4-3 0,3 0 2 15,2-5-120-15,1-2-102 0,0-1-274 16</inkml:trace>
  <inkml:trace contextRef="#ctx0" brushRef="#br2" timeOffset="246818.3293">19665 15747 476 0,'-5'1'105'15,"1"3"1"-15,-3 1-82 0,-1 3-5 16,-1 1-5-16,-5 3-1 0,-1 5-1 16,0 2 0-16,-1-1-1 0,3 2-2 15,-2 2-2-15,2 2-1 0,2 0-2 16,4-2-1-16,1 0-2 0,4 2 0 16,3-1-1-16,3 0 1 0,4-1-1 0,4-1 0 15,2-3 1-15,4 1 0 0,2-5 0 16,3-3 0-16,1-3 1 0,3-5-1 15,3-3 0-15,-1-2 1 0,2-4-1 16,0-2 0-16,-3-6 1 0,-1-1-1 16,-1-4 0-16,-6-1 0 0,-1-3-1 0,-5-4 1 15,-4 0 0-15,-4-3-1 0,-4-1 1 16,-7-2-1-16,-1 1 1 0,-4 2-1 16,0 3 0-16,-4 2 0 0,-3 5 0 15,0 6 0-15,-3 2-1 0,-3 4 1 16,-2 3 1-16,-5 2 0 0,2 3 0 15,-1 2 0-15,2 1-3 0,0 2-3 16,4 2-4-16,4-2 4 0,3 3-116 16,2-2-102-16,0 0-260 0</inkml:trace>
  <inkml:trace contextRef="#ctx0" brushRef="#br2" timeOffset="247267.5212">20140 15360 384 0,'-11'-3'93'0,"0"0"5"0,0 1-59 15,5 3-4-15,-5 3-4 0,2 0-4 0,0 4-1 16,1 0-4-16,-1 2-2 0,0 3-6 16,-1 3-2-16,2 4-5 0,1 2-3 15,0 2-1-15,1 4-4 0,3 2 1 16,3 1-1-16,2-3 1 0,1-2-1 16,3-1 1-16,3-5-1 0,4-3 1 15,4-5-1-15,-2-3 1 0,5-6 0 16,1-2 1-16,2-2 0 0,0-4 0 0,-1-1 0 15,1-4 0-15,0-3 1 0,-4-4 0 16,0-1 0-16,-3-2 0 0,-4-2 0 16,-2 1-1-16,-5 2 1 0,-5 1 0 15,-7 4-1-15,-5 4-1 0,-5 5 1 16,-8 3-1-16,-3 6 0 0,-5 3 0 16,-2 5 1-16,2 4 1 0,0 5 0 15,3 2-4-15,2 1 34 0,3 0-151 16,1 0-107-16,4 4-296 0</inkml:trace>
  <inkml:trace contextRef="#ctx0" brushRef="#br2" timeOffset="247700.6721">20447 15046 487 0,'0'-5'108'0,"5"3"2"16,4 6-84-16,7 4-3 0,4 8-6 15,7 8-6-15,6 3-2 0,4 7-1 16,-1 4-2-16,2 8-2 0,-2 9-1 15,-4 8-2-15,-9 9 0 0,-14 6 1 16,-12 6 1-16,-10 5 1 0,-10 0-4 16,-10-3-5-16,-2-5 57 0,-8-14-169 15,-6-8-109-15,-3-7-301 0</inkml:trace>
  <inkml:trace contextRef="#ctx0" brushRef="#br2" timeOffset="248100.7398">17801 15186 471 0,'-24'25'106'0,"-6"8"2"16,-9 10-80-16,-5 13-5 0,-7 13-5 0,-5 7-3 16,1 6-3-16,6 5-2 0,7 6-1 15,12 5-2-15,18-3-2 0,21-8-5 16,21-2-115-16,12-5-101 0,18-10-265 16</inkml:trace>
  <inkml:trace contextRef="#ctx0" brushRef="#br2" timeOffset="249749.1235">9681 17040 368 0,'-9'1'111'0,"-1"0"5"15,5 0-14-15,2-3-53 0,1 1-16 16,2-1-10-16,-3 3-8 0,4-1-8 15,-1 0-4-15,2 0-3 0,-1 2-1 0,1 1-2 16,1 0 0-16,1 0-2 0,-1 0 0 16,0 0 0-16,4 2 0 0,-2-4 0 15,3-1 2-15,2 2 0 0,-1-1 0 16,5-2 2-16,2 0 0 0,3-3 0 16,4 2 0-16,3 0 1 0,3-3-1 15,2-1 0-15,4 2 0 0,2-3 0 16,0-1 0-16,0 1 0 0,-1-2 0 15,-2 2 0-15,-3 3 1 0,-6 0-1 0,-3 2 1 16,-7 2 0-16,-4 0-1 0,-5 1-2 16,-3 0 0-16,-4 1 1 0,-1 1 0 15,-7-1 0-15,0 1 0 0,-3 0 1 16,-2 1 1-16,-4 0 2 0,0 1-1 16,-3-1-1-16,-2 3 1 0,-1 0 0 15,0-1 0-15,-5 0-1 0,1 0 1 16,-2-4 0-16,0 1 0 0,-1-2 0 0,-1-1 0 15,4-3 0-15,4 1 1 0,2-1-1 16,6 0 1-16,4-1 2 0,6 1 0 16,3-1 0-16,6-1 0 0,2 0 0 15,5 2 0-15,2-1 0 0,2 3-2 16,2 1-1-16,2 1 1 0,1 3 0 16,-2 0-5-16,0 0-112 0,-1 0-100 0,4-2-261 15</inkml:trace>
  <inkml:trace contextRef="#ctx0" brushRef="#br2" timeOffset="250248.4533">9666 17380 545 0,'2'-1'116'0,"0"-2"0"0,3 1-96 15,-3 0-11-15,0 2-8 0,0 1-2 16,-1 0-1-16,1 1-1 0,-1 1 0 15,-1 1-1-15,2 0 1 0,1 0 0 16,0 1 1-16,3 0 1 0,2 0-1 16,3-2 2-16,2 0 0 0,6-2 0 15,3-1 0-15,4 0 1 0,3-2 0 16,1-1 0-16,4-2 0 0,0 0-1 16,-2-1 1-16,-1 0-1 0,-2 0 0 0,-3 0 1 15,-4 0-1-15,-7 2 1 0,-3 2-1 16,-6 1 2-16,-3 0 0 0,-7 1 0 15,-5 2 0-15,-4 2 0 0,-6 1 0 16,-5 0 1-16,-3 3-2 0,-5-1 0 16,-1 1 0-16,-4 0 0 0,-2-3 0 0,1 1-1 15,-1-3 1-15,0 0-1 0,-1-1 1 16,5 2 0-16,1-1 0 0,6-1 0 16,6 0 1-16,6-1 1 0,5-1 0 15,8-1 8-15,7-2-128 0,9-3-102 16,7-2-279-16</inkml:trace>
  <inkml:trace contextRef="#ctx0" brushRef="#br1" timeOffset="261188.5392">12283 16232 410 0,'1'-7'109'16,"3"1"2"-16,-2 1-33 0,0 3-34 15,0-1-15-15,0 2-8 0,-1 1-7 16,-1 1-5-16,0 2-3 0,-3 1-6 16,-1 0-5-16,-3 5-1 0,-5 1 0 15,-2 4 1-15,-6 4 0 0,-3 4 2 16,-3 2-1-16,-4 5 0 0,-1 7 0 15,-1 5 1-15,-4 6-1 0,4 3 1 0,-3-1 0 16,-1-1 0-16,0-3 1 0,0-1 0 16,1-6 0-16,0-5 1 0,1-5-1 15,3 0 1-15,0-1 0 0,1-2 0 16,5-3 1-16,2-2-1 0,3-4 1 16,4-1 0-16,3-4-1 0,3-4 1 15,5-2-1-15,1-3 1 0,5-2 1 16,7-2-1-16,3-5 0 0,8-2 1 0,5-2 0 15,9-3-1-15,7-1 1 0,7-1-1 16,5 1 0-16,4-4 0 0,1 3-1 16,1 1 1-16,2 1-1 0,-3 1 0 15,-2 1 0-15,-3 4 1 0,-1 3-1 16,-5 4 0-16,-4 0 1 0,-7 1 0 16,-5 2 0-16,-5 0 0 0,-7 1 0 15,-2-2 1-15,-6 1-1 0,-3-1 0 0,-2 0 1 16,-3 0 0-16,0-1 2 0,-2 0 1 15,-1 0 2-15,-2-2 1 0,-2 1 2 16,-2-1 2-16,-3-3-2 0,-2 1-6 16,-2-3-33-16,-7 0-84 0,-3 1-96 15,-2 2-247-15</inkml:trace>
  <inkml:trace contextRef="#ctx0" brushRef="#br1" timeOffset="261604.647">12294 16251 531 0,'10'-8'117'0,"-1"0"0"15,1 0-97-15,-2 2-4 0,0 2-11 16,-2 1-4-16,-3 3-4 0,-3 1-4 15,-2 4-1-15,-2 3-1 0,-1 3 1 16,-4 3 0-16,-2 7 0 0,-1 2 1 16,0 5 0-16,0 4 1 0,-1 8 1 15,1 6 1-15,2 7 0 0,0 0 2 16,1 4 1-16,-2 0 2 0,-2 2-1 0,-2 1 0 16,0-2 1-16,-4 1 0 0,0 3-1 15,0-3 0-15,0-2 1 0,3-4-1 16,1-7 1-16,0-7-1 0,3-6 0 15,1-7 0-15,0-3 1 0,2-4 0 16,0-4 0-16,4-2 1 0,0-3 1 16,1-4 3-16,2-2 2 0,2-4 2 15,3-2 1-15,3-4 2 0,-1-4 0 0,6 0-5 16,1-4-18-16,4-2-103 0,-1 2-98 16,2 2-257-16</inkml:trace>
  <inkml:trace contextRef="#ctx0" brushRef="#br1" timeOffset="262170.1491">12501 17156 499 0,'7'-7'118'0,"-2"1"1"16,0-1-80-16,-1 2-14 0,-1 1-9 15,-2 1-9-15,2 2-7 0,-3 1-5 16,0 3 0-16,-1 2 0 0,-1 0-1 16,1 2 1-16,-1 1 1 0,0 3 2 15,1 0 0-15,-1 0 1 0,1 0 0 16,1-1-1-16,-2 0 0 0,4-2 0 15,-1-1 0-15,2 0-1 0,1-2 0 16,2-2 1-16,-1-2 1 0,3-2 0 0,2-3 0 16,-3 0 2-16,2-3 0 0,0 1 0 15,-1-3 0-15,-1-1 0 0,-1 0 0 16,-1-2 0-16,-3-1 0 0,0 0-1 16,-4 0 1-16,1 0-1 0,-2 0 0 15,0-2 0-15,-2 4 0 0,1 1-1 16,-1 1 1-16,0 1-1 0,1 1-1 15,-1 4 1-15,1 1-2 0,-1 1 0 0,0 3 0 16,1 1-2-16,-3 2 1 0,1 1 0 16,-2 4 1-16,0 1 0 0,1 2 1 15,-3 1 1-15,-1 1 1 0,1-2 0 16,1 0 1-16,2-2-1 0,0-1 1 16,3-1-1-16,3-3 0 0,4 1 0 15,2-2 0-15,2 0 0 0,4-3 1 16,2-2 1-16,1-2 1 0,0-2 1 0,1-1 1 15,-1-2 1-15,-2 0 2 0,-2-1 4 16,-4 0 22-16,-2-2-143 0,-4 5-102 16,0-2-287-16</inkml:trace>
  <inkml:trace contextRef="#ctx0" brushRef="#br1" timeOffset="263286.1174">13391 16388 476 0,'1'-6'110'16,"-1"-1"2"-16,0-3-76 0,-1-1-9 15,-1 0-4-15,-3 1-6 0,-1-1-3 16,-2 2-3-16,-2 2-4 0,-1 1-4 16,-2 2-3-16,0 2-3 0,-1 1 0 0,-3 2 0 15,-1 2 0-15,-4 0 0 0,2 2 2 16,-1 0-1-16,-2 4 1 0,0 1 0 16,1 1 0-16,1-1 1 0,1 2-1 15,1 1 0-15,1 1-1 0,2 1 1 16,1 0-1-16,1 0 1 0,1 2-1 15,3-1-1-15,1 0 1 0,6 1 1 16,-1-2-1-16,2 1 0 0,4 2 0 0,4 2 1 16,1-1 0-16,5 2 1 0,2 0 0 15,6-1 0-15,3-2 1 0,1 2 0 16,3-2-1-16,-1 0 1 0,1 1 0 16,0-1-1-16,-2 3 1 0,-4 0-1 15,-1 0 1-15,-2-1-1 0,-4 2 0 16,-4-1 0-16,-3 1 1 0,-4-1-1 15,-3 0 0-15,-4 1 1 0,-3 0-1 16,-2-1 1-16,-2-1-1 0,-2 1 1 0,-3-2 0 16,0-3 0-16,-3 1-1 0,-2-3 1 15,-3-3 0-15,0-1 0 0,-2-3 0 16,0 0 0-16,0-1 0 0,0-6 1 16,0-3-1-16,3-3 1 0,2-5-1 15,5-6 1-15,3-2 0 0,4-4-1 16,6-3 1-16,5 0-2 0,7-3 1 15,1-2-1-15,9-2-1 0,4-2 1 0,6 1-1 16,3-1 0-16,4 0 0 0,0 4 1 16,1-1-1-16,-2 3 1 0,-1-2 0 15,-3 2 0-15,-3-1 0 0,-2 2 0 16,-7 0 0-16,-3 4 0 0,-5 2 1 16,-6 7 0-16,-6 2 0 0,-6 3 0 15,-4 3 1-15,-2 3-1 0,-2 2 1 16,0 2 0-16,-1 3-3 0,3 4-2 0,2 0-105 15,0 1-10-15,0 4-86 0,1 0-191 16</inkml:trace>
  <inkml:trace contextRef="#ctx0" brushRef="#br1" timeOffset="264152.4219">13870 16335 544 0,'1'-1'118'0,"-4"-4"0"16,0 4-96-16,-3 2-8 0,-2 3-9 15,-4 4-7-15,0 1-1 0,-4 3 0 0,1 4 1 16,0 3-1-16,-3 1 1 0,2 3 1 16,-1 5 0-16,-2 6 0 0,-1 4 0 15,-1-1 0-15,0 3 0 0,1 1 0 16,0 2 1-16,-2-1-1 0,4-3 1 15,2 1 0-15,1 0-1 0,-2 0 1 16,5 1 0-16,1 2 0 0,3-5 0 16,2 2 0-16,5-7 0 0,1-2 0 15,3-1-1-15,4-3 1 0,1-4-1 0,2-1 1 16,3-4-1-16,2-3 1 0,1-2 0 16,2-2 1-16,0-3-1 0,4-5 1 15,-1-1 1-15,0-2 0 0,0-2 0 16,-1-2 1-16,0-3-1 0,-2-3 1 15,-5-2-1-15,0-3 0 0,-2-1 0 16,-1-4-1-16,-4-3 1 0,0-1-1 0,-1-1 0 16,-1-3-1-16,-4 2 1 0,-1 1-1 15,-3 1 0-15,-2 3 0 0,0 4-1 16,-4 4 1-16,-3 3-1 0,-1 4 1 16,-6 3 0-16,-2 4 0 0,-2 3 1 15,-2 3 0-15,0 4 2 0,2 5-3 16,-1 3-3-16,8 4-3 0,2 0 14 15,2 0-127-15,6-3-100 0,-4 2-267 16</inkml:trace>
  <inkml:trace contextRef="#ctx0" brushRef="#br1" timeOffset="264520.3979">14124 16721 508 0,'4'-3'117'16,"0"-1"0"-16,1 3-89 0,-2 1-9 0,0 1-10 15,-2 3-6-15,1 0-4 0,0 4-4 16,-2 0-1-16,0 6 0 0,1 1 2 16,-1 5 0-16,1 0 0 0,1 3 0 15,0 5 1-15,1 0 1 0,0 1 0 16,2 2 1-16,5-4 0 0,2 5 1 16,1-4 0-16,-1-2 1 0,2-1 0 15,1-5 1-15,0-2 0 0,-2-3 1 16,1-6 0-16,-2-2 3 0,-1-4 4 0,-2-3 8 15,-3-3-128-15,-12-1-99 0,-2-3-276 16</inkml:trace>
  <inkml:trace contextRef="#ctx0" brushRef="#br1" timeOffset="264810.1676">14394 16737 530 0,'-7'6'115'0,"-9"-1"1"0,-7 4-94 16,-1 3-9-16,-5 2-6 0,-2 5-4 0,-2 3-3 15,-3 5-2-15,-1 4 1 0,3 4-1 16,-2 6 0-16,2 1 0 0,2-1 1 15,1-2-1-15,5-3 2 0,3-3-1 16,2-4 1-16,6-5 1 0,3-3 2 16,1-3 2-16,3-2 8 0,1-3-127 15,4-3-99-15,-2-1-275 0</inkml:trace>
  <inkml:trace contextRef="#ctx0" brushRef="#br1" timeOffset="265251.3446">14725 16368 537 0,'6'0'114'15,"-3"1"0"-15,-2 1-94 0,-1 3-11 0,-4 3-10 16,-3 5-5-16,-2 3-1 0,0 6 0 16,-1 8 1-16,-4 7 0 0,1 6 1 15,1 1 0-15,-1 1 1 0,-1 2 1 16,-5 3 1-16,4-4 1 0,0-1 1 15,0-3 0-15,1 0 1 0,2 1-1 16,2-3 2-16,1-4-1 0,-1 0 2 0,1-8 0 16,-2-1 1-16,1-4 1 0,-1-4 1 15,2-5 0-15,1-4 3 0,4-3-2 16,2-3 7-16,2-3-124 0,2-2-100 16,1-2-272-16</inkml:trace>
  <inkml:trace contextRef="#ctx0" brushRef="#br1" timeOffset="265685.4977">14759 16621 480 0,'12'-9'103'0,"-3"-1"3"0,-1 2-85 15,-2 3 1-15,-4 5-4 0,-2 4-2 0,-2 3-2 16,-3 5-2-16,-2 2-3 0,-3 2-4 16,-2 3-5-16,-2-2-1 0,-1 3 0 15,-2 0 0-15,3-2 0 0,-1 4 1 16,3-1 0-16,1 2-1 0,4 0 0 16,2 0 1-16,1 1-2 0,2 0 1 15,3-2-1-15,2 0-1 0,3-3 1 16,-1 0-1-16,2-1 0 0,4-5 1 0,2 0 0 15,2-2 1-15,2-3 1 0,0-3 0 16,3-4 2-16,0-1 0 0,-3-4 0 16,2-3 0-16,-2-1 0 0,1-3 0 15,0-1 0-15,-2-1-1 0,-1-5 0 16,0-1 0-16,-5-1 0 0,-1-3 0 16,-1-3 0-16,-3 1 0 0,0 0 0 15,-2 1 0-15,-2 2 0 0,-2 1-1 0,-2 1 1 16,-4 4-1-16,-2-2 0 0,-4 2 0 15,-3 0 0-15,-4-1 1 0,-2 0 0 16,0-1 2-16,-4 2 0 0,-1-1 0 16,1 3 14-16,3 1-132 0,2 2-104 15,3 4-279-15</inkml:trace>
  <inkml:trace contextRef="#ctx0" brushRef="#br1" timeOffset="267040.1003">14820 16203 396 0,'2'-4'109'16,"1"2"4"-16,-1 1-35 0,1 0-35 15,2 0-13-15,0 1-10 0,0 0-7 16,-1 0-5-16,0 0-4 0,1 1-1 0,0-1-1 16,1 1 0-16,-1 0 0 0,4-1 0 15,-1 1-1-15,-1 0 0 0,2 1 0 16,-1-1 1-16,0-1-1 0,1 1 0 15,-1-2 0-15,1 1 1 0,-2-1-3 16,3-1-5-16,-1-1-113 0,0-1-101 16,6 1-269-16</inkml:trace>
  <inkml:trace contextRef="#ctx0" brushRef="#br1" timeOffset="268931.1326">15298 16869 488 0,'7'-5'114'15,"6"2"1"-15,-3 1-68 0,4 2-24 16,-2 1-11-16,-1 3-5 0,-3 3-4 16,-5 3-1-16,-3 5-1 0,-5 4-1 15,-1 4 0-15,-4 4-1 0,-1 6 0 0,0 1 0 16,2-1 0-16,1-4 0 0,1-1-1 16,2-4 0-16,2-5 0 0,2-7 0 15,0-5 1-15,1-2 0 0,-1-1 1 16,1-3 2-16,0-2 2 0,1-1 1 15,-1-2 2-15,0-2-1 0,2-3 1 16,1-3 0-16,0-3-3 0,2-3 0 0,2-1-1 16,1-3-2-16,0-1 0 0,3 2 0 15,1 1-1-15,3 3 1 0,-1 2 0 16,-1 1-1-16,0 2 1 0,0 0-1 16,1 3 0-16,-3 1 0 0,0 1 0 15,-2 3-1-15,-1 4 0 0,-2 4-1 16,1 5 0-16,-3 0-1 0,0 1 1 15,0 4 0-15,-1 2 1 0,1 0-1 16,-2 1 1-16,-1 2 1 0,0 0-1 0,-2 1 1 16,1-3-1-16,-1-1 1 0,-1-3-1 15,-1-1 0-15,-1-4 1 0,2-3 0 16,0-2 0-16,-1 1 2 0,2-4 0 16,0-1 1-16,2-2 0 0,3-1 1 15,-2-1-1-15,3-6 0 0,1-1-1 16,-2-4 0-16,5-1-1 0,1-2 0 15,0-2 0-15,4 0 0 0,-2 1 0 0,3-3 1 16,0 0-1-16,0 2 0 0,0 0 1 16,-1 2-1-16,0 2-1 0,-3 4 0 15,-2 3 0-15,-1 4-1 0,-2 4-1 16,-3 3-1-16,0 5-1 0,-2 5 0 16,0 3 1-16,2 2-1 0,-2 3 2 15,1 3 0-15,-1 1 1 0,2 2 0 16,3 0 2-16,-1-1-1 0,3 3 2 0,-1-4 1 15,2 0 0-15,2-4 2 0,2-1 118 16,0-6-243-16,3 1-124 0,-3-8-369 16</inkml:trace>
  <inkml:trace contextRef="#ctx0" brushRef="#br1" timeOffset="270080.1847">14777 16241 330 0,'0'-1'85'0,"0"0"4"0,2 1-42 16,-2-1-8-16,0 0-4 0,0 1-4 15,0 0-2-15,0-1-1 0,0 1-1 0,0-1-3 16,-2 1-4-16,4 0-2 0,-2-2-4 16,0 2-3-16,0 2-3 0,0-4-3 15,0 2-2-15,0 0 0 0,-2 2-2 16,2-1 0-16,0-2 0 0,0 1-1 15,0 0 0-15,2 1-1 0,-2-2 0 16,1 1 0-16,1-2 0 0,1 1-1 0,3 0 1 16,-1-1 1-16,4 0-1 0,2 0 1 15,3-2 0-15,2 0 0 0,-1 1 0 16,0 1 0-16,1-1 0 0,-3 1 0 16,-3 0 0-16,-3 2 0 0,-1-1 0 15,-3 1 0-15,-2 0 0 0,0 1-1 16,-1-1-1-16,0 1 1 0,-1-1-1 15,-1 3 1-15,1-2-1 0,0 1 1 16,-4-1 1-16,2 1 1 0,0 0 0 0,-2-1 0 16,2 0-1-16,-1-1 1 0,-4 1 0 15,0-1 0-15,0-1-1 0,-2 0 1 16,0-1-1-16,-1 1 1 0,0 0-1 16,1 1 1-16,0-1-1 0,2 1 1 15,-1 1-1-15,-1 1 1 0,1-1-1 16,-1 0 0-16,3 1 0 0,0-1 1 15,2 0-1-15,0-1 0 0,3-1-1 0,1 1 1 16,2 0 1-16,1-1-1 0,2 0 0 16,-1 0 1-16,0-1-1 0,3 1 1 15,-2 0-1-15,0 0 0 0,2-2-1 16,-2 3 1-16,2-2-1 0,-1 0 1 16,3 0-1-16,-3 0 1 0,3-1 0 15,2 1 1-15,-3 0-1 0,2 2 1 16,-1 0 0-16,0 0-1 0,-1 0 1 0,0 1 0 15,-4-1-1-15,-1 0 1 0,-1-1-1 16,-2 1 1-16,-2 2 0 0,-1-1 0 16,-3 2 0-16,-1-1 0 0,0 1-1 15,-1 1-6-15,0 2 58 0,0-3-174 16,4 3-111-16,-1 1-311 0</inkml:trace>
  <inkml:trace contextRef="#ctx0" brushRef="#br1" timeOffset="274659.3616">15160 15980 436 0,'2'-1'105'0,"0"-1"5"0,1 0-68 15,-1 0-9-15,0-1-8 0,-1 2-6 0,0 1-6 16,0-1-4-16,-1 1-5 0,0 0-4 16,0 0 0-16,0 0-1 0,1 0-1 15,-2 0 0-15,0 0-2 0,0 0 0 16,0 0-1-16,0 0-1 0,1 1-1 15,-1 0-1-15,1 1-1 0,0-1 0 16,0 0-1-16,2 0 1 0,1 0-1 16,1-1 1-16,1 1 0 0,-1-1 1 0,3 0 1 15,0-1 1-15,-1 2 2 0,5-1 0 16,2 0 1-16,-1 0 1 0,3 0 0 16,1 0 1-16,1 0 0 0,2 0-1 15,-4-1 1-15,2 2 0 0,0 0 0 16,0 0 0-16,-2 0 0 0,-2 0-1 15,-3 1-1-15,-4 0-3 0,0-1-2 16,-4 0-3-16,0-1 0 0,-2 1 1 0,-2-1 1 16,1 1 2-16,1-1 2 0,-1 1 3 15,0-1 3-15,1 1 0 0,-1 0-1 16,1-1 0-16,0 0 0 0,0 1-2 16,0-1 1-16,-1 0 0 0,1 0 0 15,-3 2 1-15,3-1-1 0,-4 1 1 16,1 1 0-16,0 0 0 0,-4 2 0 15,1 0 0-15,0 2-1 0,-1 1 0 16,0 1 0-16,0 3-2 0,2 3 0 16,1 0-1-16,-1 3-1 0,3-1-1 0,-1 2 0 15,3-1 1-15,0 0 1 0,0-1 0 16,0-1 1-16,2-2 1 0,-1 0 1 16,0-1 0-16,0-1 1 0,0-1 0 15,0-1 0-15,-2-1 0 0,1-1 1 16,-1-2 1-16,0-1 0 0,-1-1 1 0,0-2 0 15,1 0 0-15,-1-1 0 0,2-1 0 16,-1 2 1-16,1-2 0 0,0 0 1 16,0 0 4-16,1 0 1 0,1-2 3 15,-1 2 3-15,-1-1 1 0,2 0 2 16,-1 0 2-16,0-1-2 0,0 0-1 16,1 0-1-16,-2-1-1 0,1 1-2 15,1 0-3-15,-1 0-3 0,1-1-6 16,-2 0-9-16,1 0-102 0,-1-2-92 0,1 2-244 15</inkml:trace>
  <inkml:trace contextRef="#ctx0" brushRef="#br1" timeOffset="275042.3808">15213 16171 346 0,'-1'2'89'0,"-1"-1"3"15,1 1-34-15,1-2-24 16,1 2-3-16,-1-2-4 0,2 1-3 0,-1 0-3 15,-1 0-5-15,2-1-3 0,-1 1-4 16,1-1-4-16,0 3-4 0,-1-2-1 16,3 0-2-16,-1 3 0 0,4-2 0 15,2 0-1-15,2 0 0 0,2 0 1 16,4 0-1-16,3 1 1 0,3-3 1 0,0 2 1 16,2-1 0-16,1 0 1 15,0 1 1-15,0 0 2 0,-4-2 1 0,-4 1 4 16,-1-2-116-16,0 1-94 0,0-4-258 15</inkml:trace>
  <inkml:trace contextRef="#ctx0" brushRef="#br1" timeOffset="286281.2645">6997 7485 479 0,'-2'-29'114'0,"-1"12"5"0,2 2-68 15,-2 8-23-15,3 0-7 0,-2 5-4 16,2 0-2-16,0 1-5 0,0 0-6 15,0 1-2-15,3 1 0 0,-1 1-2 16,0 2 1-16,3 4 0 0,2 4-1 16,2 7 1-16,0 7 0 0,2 9 0 15,1 5 0-15,2 8 0 0,-2 3 0 0,0 2 0 16,1-1-1-16,0-3 1 0,0-6-1 16,2-4 0-16,-1-11 1 0,0-6 0 15,3-7 1-15,1-5 1 0,3-8 1 16,2-3 1-16,1-5 0 0,3-3 0 15,3-4-1-15,0-6-1 0,-1-3 0 16,-1-4 0-16,-1-4-1 0,-2 0-1 0,-2-2 1 16,-1 2-1-16,0 3 0 0,0 4 0 15,0 5 0-15,-1 4-1 0,4 5 0 16,-2 4 1-16,1 1-1 0,0-2 1 16,3 1-1-16,3-2 1 0,3-1-1 15,1-3 0-15,3-2 0 0,6-1 1 16,-2 0-1-16,3 1 0 0,0 3-1 15,2 4 2-15,-3 5-1 0,-2 8 0 16,-3 4-1-16,-2 6 0 0,-4 4 1 0,-5 2-1 16,-5 0 0-16,0-2 1 0,-5-1 0 15,-1-3 0-15,0-4 0 0,2-6 1 16,0-4 0-16,3-4 0 0,3-7 0 16,5-6 1-16,5-7-1 0,6-5 0 15,3-6 0-15,4-1-1 0,3-1 1 16,4 0-1-16,-1 4 1 0,0 1 0 0,-4 7-1 15,-5 5 0-15,-1 2 1 0,-4 6-2 16,-7 3 1-16,-3 7-2 0,-6 6-1 16,-3 4 1-16,-1 3-1 0,-3 4 1 15,-3 4 0-15,0-2 1 0,-1 1 1 16,-1 0 1-16,0-1 0 0,1-3 0 16,0 0 0-16,2-5 0 0,2-1-1 15,1 0 1-15,3-5 0 0,3 0 0 16,-2-3 0-16,4-2-1 0,0-1 1 15,1 0 0-15,3-3-1 0,-4 2 1 0,3-3 0 16,3 2-1-16,1 0 0 0,2-1 1 16,-2-2-1-16,4 0 1 0,1-2-1 15,0 0 0-15,-1-2 1 0,1 1-1 16,-5 1 0-16,1 2 0 0,-1 6 0 16,-1 6-1-16,-5 7 0 0,-4 5 0 15,-1 7 0-15,-1 6 0 0,-2 4 1 16,-1-1-1-16,2 0 2 0,2-3-1 0,8-5 1 15,3-6 0-15,7-7 0 0,4-9 0 16,9-10 1-16,3-9 0 0,10-10 0 16,5-8-1-16,9-7 1 0,0-4-1 15,7-4 0-15,0 0 0 0,5 6-1 16,-2 7 1-16,-1 8-1 0,-4 15 0 16,-1 8 0-16,-3 15-1 0,-2 13 0 0,2 7 5 15,-1 4 13-15,5 0-152 0,9-13-118 16,3-14-323-16</inkml:trace>
  <inkml:trace contextRef="#ctx0" brushRef="#br1" timeOffset="291193.3337">7930 3341 373 0,'2'-8'100'0,"-2"1"4"15,0 0-30-15,1 4-34 0,1 2-8 16,-1-1-6-16,1 1-5 0,0 1-5 16,-1 2-5-16,1 1-5 0,0 3-4 15,-1 2-4-15,0 6-3 0,0 2 1 16,0 4 1-16,0 3 0 0,-1 3 2 0,-1 1-1 16,1 3 2-16,1 2 0 0,-3 1 0 15,3 0 0-15,-1-1 0 0,0 0 0 16,1-1 0-16,1-6 0 0,-1-3 0 15,2-5 1-15,-1-3-1 0,-1-5 0 16,0-4 1-16,-1-3 1 0,0-2 2 16,-1-3-1-16,1-5 1 0,-2-4-1 15,1-2 1-15,1-6 0 0,-1-4-3 16,1-6 0-16,1 0 0 0,0 0 0 16,3 1 0-16,1-1-1 0,-2 4 0 0,1-2 0 15,2 3 0-15,-1 0 0 0,1-1 0 16,-2 0-1-16,1 3 1 0,1 2-1 15,-1 2 0-15,0 5-1 0,1 2 1 16,0 4-1-16,0 4-1 0,0 2 0 16,1 4-1-16,-2 4 1 0,3 6-1 0,0 6 0 15,0 6 1-15,0 3 1 16,-1 5 0-16,-2 3 2 0,2-1 0 0,-2-1-1 16,1-2 1-16,2-3 0 0,1-1 0 15,1-2 0-15,3-6 0 0,0-2-1 16,2-4 0-16,-2-3 0 0,0-5 0 15,-4-3 1-15,0-1 0 0,-1-1 2 16,-2-2 0-16,-3 1 1 0,0 0 0 16,-1 1 2-16,-1 0-2 0,1 1-114 15,-2 0-99-15,-3 4-262 0</inkml:trace>
  <inkml:trace contextRef="#ctx0" brushRef="#br1" timeOffset="291557.293">8411 3436 378 0,'0'-3'106'16,"0"4"6"-16,1-1-4 0,-1 2-73 16,0-4-13-16,3 2-4 0,0 2-4 15,2-2-7-15,1-3-6 0,1 1-5 16,2-2-1-16,1-2 2 0,0 0 0 0,2-2 1 15,-1-1 1-15,0 2 2 0,-1-3 1 16,1 1 0-16,-2 2 0 0,-1 2-3 16,-1 2-1-16,0-1-110 0,-4 4-98 15,-2 3-255-15</inkml:trace>
  <inkml:trace contextRef="#ctx0" brushRef="#br1" timeOffset="291792.9204">8451 3507 444 0,'1'3'106'0,"0"-1"5"0,1 2-72 15,2-2-14-15,-2 0-3 0,2-1-4 16,2 0-8-16,0-2-6 0,2-1-5 16,2-1-2-16,0-3 1 0,0-1 0 15,4-1 1-15,-1-1 1 0,2 0 1 16,0 0 1-16,-1 2 2 0,0-1 0 0,-2 4-4 15,-2-1 9-15,-1 4-120 0,-6-1-97 16,-2 3-263-16</inkml:trace>
  <inkml:trace contextRef="#ctx0" brushRef="#br1" timeOffset="292775.5384">8946 3319 484 0,'0'-2'114'0,"0"-1"3"15,0 0-78-15,1-2-15 0,0-2-6 16,2-2-5-16,-1-2-5 0,1-3-5 15,0-3-3-15,3-5-1 0,2-2 1 0,-2-5-1 16,2-1 1-16,3 2-1 0,-4 1 1 16,2 0 0-16,-2 4 0 0,-1 3-1 15,-2 7 0-15,0 1 0 0,-2 3-1 16,0 3-4-16,-3 3 0 0,2 5-1 16,-2 3 1-16,1 4 0 0,-2 3 1 15,-3 3 0-15,4 6 5 0,-4 4 0 16,2 6 1-16,-2 2 0 0,1 2-1 0,2 0 1 15,-1 1-1-15,3-1 1 0,0-3-1 16,2-3 0-16,0-3 0 0,0-2 0 16,0-1 0-16,3-4 0 0,-4-2 0 15,1-2 0-15,0-3 0 0,-1-3 0 16,2-2 0-16,0-2 0 0,-1-1 0 16,1-1 2-16,0-3 1 0,0 1 0 15,0-2 0-15,1 0-3 0,-1-1 0 16,0-1-112-16,-1 0-96 0,0-2-258 15</inkml:trace>
  <inkml:trace contextRef="#ctx0" brushRef="#br1" timeOffset="293158.5523">9254 3063 470 0,'-8'9'113'0,"1"3"2"0,-6 0-68 16,3 1-27-16,0 5-7 0,0 1-2 16,1 3-3-16,4 0-8 0,-1-2-3 15,3 1 0-15,1 1 0 0,0-2-1 16,2 1 1-16,2 0 0 0,1 1 0 16,3-1 0-16,-1 0 0 0,4-4 0 0,2 0 0 15,2-6 0-15,2-6 0 0,1-2 1 16,1-5 1-16,3-3 0 0,2-6 2 15,-2-5 1-15,1-1 0 0,-1-3 2 16,0 0-1-16,-3-2 1 0,-5-2-1 16,-2 1 1-16,-4 0 0 0,-5-1 0 15,-2-1-1-15,-4-1 1 0,-3 1-1 16,-2 3 1-16,-8 2-2 0,0 5 0 0,-2 5 0 16,-2 3-1-16,0 7-1 0,-2 2 1 15,1 4 0-15,0 3 0 0,3 3 1 16,1-1 1-16,1-2-3 0,3 1 3 15,5-1-119-15,1-3-100 0,4-1-268 16</inkml:trace>
  <inkml:trace contextRef="#ctx0" brushRef="#br1" timeOffset="293439.2975">9310 2943 466 0,'1'1'112'0,"0"2"1"0,-2-2-76 15,3 0-16-15,0 0-6 0,3-1-3 16,0-1-8-16,4-1-5 0,1 0-2 15,3 0 1-15,1-3 1 0,1 0 1 16,0 0 1-16,-1 0 1 0,0 0 1 16,-2-2-2-16,2-2-3 0,-3 1-2 0,-2 1-107 15,1-1-95-15,-1-1-251 0</inkml:trace>
  <inkml:trace contextRef="#ctx0" brushRef="#br1" timeOffset="294125.1238">9704 2554 484 0,'-2'-3'115'0,"-5"0"2"0,-3 0-82 16,1 1-10-16,-1-2-7 0,-1 1-3 0,0 0-7 16,-2 2-7-16,4 1-3 0,0 0-1 15,0 2-1-15,-2 2 0 0,3 3-1 16,1 2-1-16,1 3 2 0,0 3-1 16,2 1 2-16,1 3 1 0,3 1 0 15,-1 0 2-15,1-3-1 0,1-2 1 16,1-1 0-16,0-3-1 0,4-4 1 0,1-2 1 15,3-4-1-15,0-2 1 0,3-4 1 16,0-1 0-16,4-2 0 0,-4-3 0 16,-3-1-1-16,1 2 1 0,-3-2 0 15,-1-1-1-15,-3 0 0 0,-1 0 0 16,-3 2 0-16,-2 1 0 0,1-1 0 16,-1 2-1-16,0 4 0 0,1 0 0 15,-1 2 0-15,2 1-1 0,2 0 0 16,-2-1-1-16,1 3 0 0,0-1-1 15,0 0 0-15,0 0-1 0,-1 1 0 0,1 0 0 16,0 2 0-16,2-2 0 0,-3 4 0 16,2-1 1-16,-2 1 1 0,1 4 0 15,0 3 0-15,0 0 1 0,-1 5 1 16,2 2-1-16,2 1 1 0,0 3 0 16,1-1 0-16,2-1 0 0,1 2 0 15,-1-5-1-15,2 0 1 0,-1-2 0 0,-2-1-1 16,0-1 1-16,-1-2 0 0,-1-1 0 15,-1-1 0-15,-2-1 0 0,0-3 1 16,0-4 0-16,-1 1 0 0,0 0 1 16,0-2 0-16,0-2 0 0,1 1 0 15,-1-2 1-15,0 2 0 0,1-2 1 16,2-1 2-16,-2 1-108 0,-1-1-7 16,2-1-81-16,-2 3-184 0</inkml:trace>
  <inkml:trace contextRef="#ctx0" brushRef="#br3" timeOffset="298969.0023">16337 16895 370 0,'-6'-4'95'16,"5"0"4"-16,-1 0-38 0,0 0-23 15,2-1-4-15,0 2-4 0,2 0-4 16,0-2-4-16,-1 1-2 0,2 1-6 16,2-1-4-16,-3 2-4 0,2 0-3 15,0 3-1-15,1 2-1 0,1 1 0 16,-2 4-1-16,3 2 1 0,-3 6 0 16,3 1 0-16,-2 2 0 0,2 3 0 0,0 3 1 15,1 1-1-15,2 0 0 0,-1-1 0 16,0 1 0-16,1-2 0 0,-1-2 0 15,0-3 0-15,-2-5 0 0,0-4-1 16,0-2 0-16,-2-3 1 0,1-3-1 16,-2-1 1-16,1-2 1 0,0-1-4 15,-4 0 2-15,1-4-121 0,0-2-104 16,0-1-278-16</inkml:trace>
  <inkml:trace contextRef="#ctx0" brushRef="#br3" timeOffset="299318.9336">16578 16848 246 0,'-3'0'71'0,"2"-1"7"16,0 1-31-16,0 0 0 0,-1 1 3 15,-1 0-3-15,-1 1 0 0,0 2-5 16,-3 1-5-16,-1 3-6 0,-2 4-4 16,-4 3-7-16,-2 2-4 0,0 2-6 15,-4 3-4-15,-1 4-2 0,-2 2-1 0,-1 1-1 16,2 0 0-16,-1 0-1 0,2 1 1 16,3-3-1-16,1-2 0 0,5-6 0 15,1-3-1-15,5-4 1 0,-1-2-1 16,5-4 0-16,0-2 0 0,2-1 0 15,0-1-2-15,1-2 1 0,1-2-1 16,0-1 1-16,4-1-8 0,-1 0 40 16,2-3-150-16,2-1-105 0,3 1-289 0</inkml:trace>
  <inkml:trace contextRef="#ctx0" brushRef="#br3" timeOffset="301067.5826">16901 17022 353 0,'-5'0'96'16,"3"0"7"-16,0 0-38 0,0-1-15 15,0 0-5-15,2-1-6 0,0 0-7 0,0-2-7 16,2 0-5-16,1-2-6 0,2-1-7 16,1-1-3-16,1-2-2 0,3-2 0 15,-2-2-1-15,3 0 0 0,0-3 0 16,0 1 0-16,0-3 0 0,0 0 0 16,0-1 0-16,2 0 1 0,-2 0-1 15,2 1 0-15,-1-1-1 0,0 4 1 16,0 1-1-16,-1 3 0 0,-2 1-1 15,0 2 0-15,-4 3 1 0,1-1-1 0,-2 2-1 16,-2 2 1-16,3 0 0 0,-5 0-1 16,1 2 1-16,0 0-1 0,-1 2-2 15,0 0-1-15,0 0-1 0,1 2 0 16,-2 2-1-16,0 0-1 0,1 3 1 16,-1 1 1-16,-2 1 1 0,-1 2 1 0,-2 2 0 15,0 2 1-15,0 4 0 0,-3 1 1 16,0 3 1-16,-2 3 0 0,0 4 1 15,1 0 0-15,0 1 0 0,3-2-1 16,-2 1 1-16,4-2-1 0,1-3 0 16,2-2 0-16,0-1 0 0,1-4 0 15,1-1 0-15,0-3 0 0,0-2 0 16,0 1 3-16,-4-3-2 0,3-2 2 16,0 0 0-16,0-3 0 0,1-1 2 15,-2 0 1-15,0-3-1 0,2-1 1 0,-2-1 2 16,2 1-1-16,0-1 0 0,-1 0 1 15,1-1 0-15,0 1 0 0,0-2-1 16,1 1-5-16,-2-3-5 0,1 2 18 16,-3-2-135-16,4-2-107 0,5 1-282 15</inkml:trace>
  <inkml:trace contextRef="#ctx0" brushRef="#br3" timeOffset="301618.0466">17239 16848 458 0,'-2'-4'107'0,"3"-2"1"0,0 2-66 0,3-1-18 16,0 3-9-16,-1 0-6 0,1 1-3 15,-3 1-1-15,1 1 0 0,-2 2 0 16,1 2 0-16,-2 0 1 0,-1 3 0 15,-1-1 0-15,-1 3-1 0,-2 1 0 16,0 1-1-16,-1 1-2 0,1 1 0 16,0-1 0-16,2 2-1 0,2 0-1 0,0-1 1 15,1-1-1-15,1 0 0 0,1 0 0 16,1-1-1-16,2 2-1 0,1-2 0 16,1 0 0-16,0 0 0 0,4-2-1 15,-1 0 0-15,1-1 1 0,0-4 0 16,2 0 1-16,1-3 0 0,0 0 2 15,1-3 0-15,0-3 1 0,1-2 0 16,2-1 1-16,-1-3 0 0,3-1-1 16,0-3 1-16,3-2 0 0,0 0-1 15,-1 0 0-15,0 0 1 0,-3-5-2 0,1 1 1 16,-4 1 0-16,-1-2-1 0,-4-1 0 16,-1 0 1-16,-4 2-1 0,-1 3 1 15,-4-1-1-15,-2 3 0 0,-3 1 1 16,-1 1-1-16,-3 2 0 0,-2 0 0 15,-2 1 0-15,1 1 0 0,-1 0 0 16,-3 3 0-16,2 0 0 0,0 2-1 16,-1-1 1-16,-1 3-1 0,0 1 0 0,1 1 1 15,-1 1-1-15,1 0 1 0,1 3-1 16,-1-1 0-16,0 2-1 0,1 1 0 16,0 0-5-16,2 0-5 0,-2 2-7 15,3-3-5-15,3 0-100 0,1-2-97 16,4-2-239-16</inkml:trace>
  <inkml:trace contextRef="#ctx0" brushRef="#br3" timeOffset="302199.5963">17542 16501 315 0,'-3'0'98'15,"1"0"5"-15,0-1-2 0,2 1-54 16,-1 0-7-16,0 0-8 0,2 0-6 16,-1 0-7-16,0 0-6 0,1-1-3 0,-1 1-4 15,1 0-2-15,0 1-1 0,0-2-1 16,2 2-1-16,0 0-1 0,0 0 0 15,3 0 0-15,0 0-1 0,2 0 1 16,1-1 0-16,2 0-1 0,0 0 1 16,3-1 0-16,0-1 0 0,2-1 1 15,2-1-1-15,3 1 1 0,-4 0 0 16,2-1 0-16,-3 2 0 0,-1 1 1 16,-1 0-1-16,-5 0 0 0,-1 1 0 15,-2 0 0-15,-4 0 1 0,0-1-1 0,-3 1 1 16,-2-1-1-16,-3 1-1 0,0 0-2 15,-3 0-5-15,-3 0-2 0,-1 1-111 16,-1-2-99-16,2 2-259 0</inkml:trace>
  <inkml:trace contextRef="#ctx0" brushRef="#br3" timeOffset="302514.4297">17679 16373 372 0,'2'-2'95'0,"-2"1"4"15,-2 1-51-15,1 1-7 0,-2 3-5 16,0-2-7-16,-1 1-5 0,0 3-4 15,-2 0-5-15,0 4-5 0,1 2-4 16,-1 0-2-16,2 4 0 0,0 0-1 16,0 4-1-16,2-1 0 0,0 1 0 0,2 0-1 15,0 1 1-15,2 1-1 0,-1-3 1 16,1 0-1-16,3-4 1 0,-4-2-1 16,1-2 1-16,0-2-1 0,-1-3 0 15,0-3 0-15,1 0 0 0,-1-1-2 16,-1-1-3-16,4-1 114 0,-2-2-228 15,5-2-117-15,2 1-345 0</inkml:trace>
  <inkml:trace contextRef="#ctx0" brushRef="#br3" timeOffset="303149.1195">18025 16462 320 0,'9'-9'81'0,"-1"-2"5"16,0-1-28-16,-1 1-23 0,-2 1 0 0,-2 1-1 15,-3 1 0-15,-1 2-2 0,-3-1-3 16,-3 3-5-16,-1-1-7 0,-3 1-6 16,-3 1-4-16,-1-2-3 0,-1 4-1 15,-3 0-1-15,-1 2 0 0,1 2 0 16,-3 3 0-16,3 1 0 0,0 1-1 15,2 4 1-15,2 2 0 0,1 0 0 16,2 0-1-16,4 0 1 0,1 3 0 0,3-1-1 16,3-2 0-16,2 1 1 0,3-2-1 15,3 0 0-15,1-2-1 0,3-2 1 16,1-2 0-16,2-2-1 0,-1-3 1 16,2-1 0-16,-1-1-1 0,0-2 1 15,-1-3 0-15,-3 0 0 0,-1 1 0 16,0-4-1-16,0 0 1 0,-3-2 0 15,-2-1 0-15,1 3-1 0,0-1 1 0,-1 0 0 16,-2 0-1-16,0 3 1 0,0-1-1 16,0 3 0-16,-1-2 0 0,-1 2 0 15,3 1 0-15,-1 0-1 0,1 1 0 16,-1 2 0-16,1 1-1 0,-2 2 0 16,0 0 0-16,-1 2 0 0,-1 0 1 15,0 2-1-15,1 0 1 0,0 2 1 16,-2-1-1-16,2 3 1 0,-3 1 0 15,3 4-1-15,-1 1 0 0,0 3-1 0,0 0 0 16,-1 2 0-16,-1-2-1 0,2 0 0 16,-4-1 1-16,3-4 0 0,-2-1 0 15,-1-2 1-15,2-2 1 0,0-1 0 16,-1-2 1-16,3-1 0 0,-1 1 0 16,0-3 1-16,1 1 0 0,1-2 0 0,-2 0 1 15,0 0-1-15,1 0 1 0,2-2 1 16,1 2-2-16,0-2-3 0,2 2 46 15,2-4-165-15,7 1-108 0,3 0-306 16</inkml:trace>
  <inkml:trace contextRef="#ctx0" brushRef="#br3" timeOffset="303624.3812">18104 16994 458 0,'-3'-1'111'0,"0"0"2"16,3-2-67-16,1 1-17 0,1 1-9 15,1 0-9-15,3-1-6 0,2 1-2 16,2 0-1-16,0-1-1 0,3 1-1 16,-1 0 1-16,1 0 0 0,-1 1 1 0,1 0-1 15,-1 0 1-15,0-1 1 0,0 1-1 16,0 0 0-16,-1-1 0 0,2 1-1 16,-2-2 0-16,0 1 0 0,-1 0-2 15,-1 0-7-15,0-2-3 0,-5 1-106 16,-1-1-97-16,2 0-253 0</inkml:trace>
  <inkml:trace contextRef="#ctx0" brushRef="#br3" timeOffset="303903.1245">18075 17068 405 0,'1'6'108'15,"0"-2"1"-15,0-3-39 0,2 0-36 16,1 0-11-16,0 0-5 0,3-2-8 16,3 0-4-16,2-1-1 0,4-1-2 15,2-2 0-15,4 1 0 0,-1-1 0 16,1 0 0-16,-2 2 0 0,1 1 0 15,0 2-2-15,1 2-4 0,-5-1-112 16,0-1-100-16,4 1-262 0</inkml:trace>
  <inkml:trace contextRef="#ctx0" brushRef="#br3" timeOffset="304880.728">19414 16388 433 0,'3'-3'108'0,"-2"0"2"0,-1 5-64 15,0-1-12-15,-3 3-6 0,-4 1-10 16,-1 5-7-16,-4 3-3 0,-4 3-2 16,-2 0-2-16,-3 5-1 0,-4 3-1 15,2 7 0-15,-3 0 0 0,-1 0 0 0,2 1 0 16,-1 1-1-16,1-2 0 0,2-4 1 16,2-5-1-16,-1-2 0 0,4-5 1 15,-1 1-1-15,3-2 0 0,2-4 1 16,0 0-1-16,0-2 1 0,6-1-1 15,-1-2 1-15,3-2-1 0,2 0 1 16,2-2 0-16,0 0-2 0,5-1 1 16,-1 1-1-16,3-2 0 0,2 1 0 0,2-1 0 15,3-3 0-15,4 1 0 0,3-1 1 16,3-2 0-16,3 0 0 0,1-1 0 16,3 2-1-16,2-1 0 0,-1 3 0 15,0 0 0-15,1 1 0 0,-4 1 0 16,0 1 0-16,0 0 0 0,-4 1 0 15,-3 1 0-15,-2-2 0 0,-3 0 0 16,1 0 1-16,-5 0 0 0,-2 0 0 16,-2 0-1-16,0 0 1 0,-2 0 1 15,1 0-1-15,-3 0 0 0,-1-2 1 0,0 2 1 16,-1 0-1-16,-2-1 1 0,0 0 0 16,-2 0-6-16,0 0 83 0,-5-2-204 15,3 1-117-15,-2-1-339 0</inkml:trace>
  <inkml:trace contextRef="#ctx0" brushRef="#br3" timeOffset="305313.8826">19438 16404 486 0,'4'-6'110'16,"2"-1"0"-16,-1 3-78 0,1 1-11 0,-2 1-9 16,-1 1-5-16,1 2-1 0,-3-1-1 15,0 4 0-15,-1 0-1 0,-1 5-2 16,1 4 1-16,-3 2-2 0,-3 5 0 16,0 5-1-16,-4 6 0 0,0 4 0 15,-3 2 0-15,1-1 0 0,1 1 0 16,3-1 0-16,0-2 0 0,3-3-2 15,2 0-1-15,0-4 0 0,2 4-2 0,-1 0 0 16,0-2 1-16,1 1 0 0,-2 0 1 16,0-2 1-16,1 1 1 0,-3-5 2 15,2-2-1-15,-1-3 2 0,-1-1 0 16,-1-4 0-16,1-3 0 0,1-3 1 16,2-3 1-16,0 0 0 0,1-3 1 15,1-1 2-15,0-2 0 0,2-3 1 16,0 0-1-16,3-1 0 0,-1-2 0 15,3-4-2-15,0-1-2 0,3 0-3 0,1-2-2 16,0-2-7-16,2 1-5 0,0-1-108 16,8 1-101-16,1 1-256 0</inkml:trace>
  <inkml:trace contextRef="#ctx0" brushRef="#br3" timeOffset="306046.8226">20004 16476 401 0,'-1'-21'104'0,"3"4"1"0,0 1-29 16,-1-1-49-16,-1 3-3 0,-1 3-7 15,-3 0-2-15,0 0-1 0,-4 0 0 0,-1 4 0 16,-3-1-4-16,-1 3-4 0,-5 1-2 15,0 3-2-15,-3 3-1 0,-5 3 0 16,-4 1 0-16,-1 3 0 0,-2 0 0 16,-1 2 0-16,0 2 0 0,1 0 1 15,3 2-1-15,4 1-1 0,4-1 1 16,3 3-1-16,4-2 1 0,3-1-2 16,2 1 1-16,6-2-2 0,2-1 1 0,3 0-1 15,3 0 0-15,1 1-1 0,5-1 2 16,2-1-1-16,2-1 1 0,1 0 0 15,3 0 0-15,2-3 1 0,2 1 1 16,4 0-1-16,1 1 0 0,3-1 1 16,-1 0-1-16,2 1 1 0,-1 2-1 15,1 0 0-15,-5 0 1 0,-3 0 0 0,-4 2-1 16,-4-1 1-16,-4 2 0 0,-4 0 0 16,-4 2 0-16,-3-1 0 0,-4 1 0 15,-3-1 1-15,-3 2 0 0,-1-2 0 16,-4 1 0-16,0-2 0 0,-2 1 0 15,-2-1 0-15,0-3 0 0,-1-3 0 16,-1-1-1-16,1-3 0 0,0-2 0 16,0-2 0-16,4-2 0 0,-1-1 1 15,2-2 0-15,4-1 0 0,1-2 0 16,3 0 0-16,2-4 0 0,1-2-1 0,2-3-1 16,0 2 1-16,4-1-2 0,1-3 0 15,2-3 0-15,3 4-1 0,2-1 0 16,2 1 0-16,3-3 0 0,3 0 1 15,0 4 0-15,2-1 0 0,1 0 0 16,1-3 1-16,-1 3-1 0,-1-4 1 16,-1-1 1-16,-1 0-1 0,-2 0 0 15,-3 2 1-15,-1 3-1 0,-3-1 1 0,-2 5 0 16,-4 3 0-16,-2 1 0 0,-1 4 1 16,-2 1-1-16,-1 0 1 0,-1 1 0 15,0 2-1-15,-1 1-1 0,0 2-1 16,1 1-2-16,-2 3-7 0,0 4-1 15,-1 0-115-15,5 1-102 0,-3 3-267 16</inkml:trace>
  <inkml:trace contextRef="#ctx0" brushRef="#br3" timeOffset="306761.7251">20404 16363 479 0,'7'-7'111'16,"-3"-1"3"-16,-1 3-69 0,-1-1-17 15,0 2-14-15,-4 2-6 0,-2 1-2 16,-1 1-2-16,-1 2-2 0,-1 3-1 15,-1 2-2-15,-1 1 1 0,-1 3 0 16,1 0 0-16,-1 2 0 0,-2 2 0 0,1-1 0 16,-4 2 0-16,0 1 0 0,-1 3 0 15,-1 1 0-15,1 2 1 0,-1 2-1 16,1 0 0-16,2 1 0 0,1 1 0 16,2-3 1-16,0-1-1 0,0-2 1 15,2-3 0-15,0 1 1 0,1-2-1 16,2 0 0-16,-1 2 1 0,2-1-1 15,2 2 0-15,1-4-1 0,2 2 1 0,3-2-2 16,-3 3 1-16,5-4-1 0,1 1-1 16,0-2 0-16,2 0 0 0,3-3 0 15,-1-2 0-15,3-3 0 0,1-1 0 16,2-3 1-16,2 0 0 0,1-1 0 16,0 2 0-16,0-1 1 0,2-2-1 15,-3 0 1-15,2 0 0 0,-2-2 0 16,1 0 1-16,0-1 0 0,-1 0 0 0,-1-2 0 15,1-1 0-15,-3-3 0 0,-1-1 1 16,-1-2-1-16,-3 1 1 0,0-1-1 16,-4-1 1-16,-2 0 0 0,-2 1 0 15,-3-3 1-15,-1 3-1 0,-1-1 1 16,-4 1-1-16,-1 0 1 0,-3 1-1 16,0 2 0-16,-1 2-1 0,-1 1 0 15,-4 1 0-15,3 0 0 0,-1 2-1 0,0 1 1 16,-1 1 0-16,1 2-1 0,0-2 1 15,-2 3-1-15,1 1 0 0,-2 3 0 16,3 0 0-16,-2 3 0 0,1 1 1 16,1 3-1-16,1 3 0 0,0-2 1 15,4 0-1-15,0 1 1 0,4 1-1 16,2 0 1-16,2-3-1 0,2 1-1 16,3 0-1-16,0-1-2 0,3-2-5 15,1 0-5-15,0-4-108 0,2-2-99 0,5-1-255 16</inkml:trace>
  <inkml:trace contextRef="#ctx0" brushRef="#br3" timeOffset="307844.6067">20805 16535 460 0,'1'-3'112'16,"1"0"4"-16,2 0-67 0,0 1-19 0,1 2-6 16,-1 0-9-16,3 1-6 0,-2 4-5 15,-2 2-4-15,1 5-2 0,-3 4-1 16,-2 4 0-16,-2 4 0 0,-2 1 0 16,-3 1 1-16,1-1 0 0,-2-2 1 15,-1-2 0-15,1-4-1 0,1-2 0 16,2 0 0-16,2-3-1 0,0-2 0 15,2-2-1-15,1 0 1 0,1-1 0 0,-1-3 0 16,1 0 2-16,0 0 0 0,0-3 2 16,0 0 1-16,1-1 3 0,-1-1 1 15,1-1-1-15,1-2 1 0,2 1 1 16,-1-2-1-16,2-2-1 0,0-2-2 16,2-2 0-16,0-1 0 0,1 0-1 15,-2-1-1-15,2 0 0 0,1-1 0 16,0-1 1-16,1-1-1 0,1-3 0 0,1-3-1 15,4 0 1-15,-1 2-1 0,0-1 0 16,1 1 0-16,2 4 0 0,0 4-1 16,-3 4 1-16,0 0-1 0,-1 3 0 15,0 2 0-15,-5 4-1 0,1 4-1 16,-6 5 0-16,0 5 0 0,-4 6 0 16,-2 3 0-16,-1 1 0 0,-4 3 1 15,1-3 1-15,-1-1 1 0,2-3 0 0,-1 0-1 16,3-3 1-16,1-1-1 0,2-1 0 15,2 1 0-15,-1-3 0 0,-1-2 0 16,1-1 0-16,0-3 1 0,-3-1 1 16,2-3 1-16,0-1 2 0,-1-1 1 15,3-2 1-15,-1 0 1 0,1-1-2 16,4-1-6-16,-2-2-116 0,2-2-102 16,2-1-274-16</inkml:trace>
  <inkml:trace contextRef="#ctx0" brushRef="#br3" timeOffset="308844.2625">21363 16466 474 0,'2'-3'116'0,"0"0"0"0,1 1-64 0,1 3-21 16,-4 0-15-16,1 2-7 0,-2 3-6 16,1 3-2-16,-4 3-2 0,0 3-1 15,1 4 0-15,-4 0-1 0,1 4 0 16,0 2 1-16,0-4 0 0,-1 0 0 15,-1-3 1-15,2-3-1 0,-1-1 1 16,1-4 1-16,1-3-1 0,2 0 1 16,1-2-1-16,-3-1 1 0,4 0-1 15,1-2 1-15,-1-1 0 0,2 0 0 0,0-1 0 16,2 0 2-16,-1 0 0 0,-1-1 1 16,1 0 1-16,0 0 0 0,0-2 1 15,1 1 0-15,0-1-2 0,0-3 1 16,2 0-2-16,0-2 0 0,1-1 0 15,2-4-1-15,2-1 0 0,2-3 0 16,2-3 0-16,2-2 0 0,0 0 0 16,4-2 0-16,-1 4 0 0,0-1 0 0,1 5-1 15,-1 2 1-15,-3 4 0 0,-2 1-1 16,-2 4 0-16,-3 1 0 0,-3 4-2 16,-3 3 0-16,-1 2 0 0,-3 4-1 15,-3 3 0-15,-2 3 0 0,0 3 1 16,-3 2 1-16,-1 2 1 0,0 1 0 15,1 0 0-15,2-3 0 0,2-1 0 16,2-5 0-16,1-1 0 0,0-4-1 0,2-3 1 16,0-1-1-16,2-3 1 0,-2-1 1 15,3-2 0-15,0 0 1 0,1-3 0 16,3-1 0-16,2 0 1 0,1-3 0 16,0-3-1-16,2-2 0 0,1-2-1 15,1-4 1-15,0-1 0 0,3-3-1 16,0 0 0-16,2-2 0 0,1 0 0 15,1 0 1-15,-2 2-2 0,3 1 1 0,0 1 0 16,-2 1-1-16,-3 5 0 0,0 4 0 16,-4 4 0-16,-1 2-1 0,-3 3-1 15,-4 5-1-15,-1 4 0 0,-3 1-1 16,-1 4 0-16,-1 3 0 0,-3 3 0 16,0 2 2-16,-2 3 1 0,2 2 0 15,0 1 1-15,1 4 0 0,5-3 0 16,1 3 0-16,2-3 1 0,4-3 0 0,3-2 2 15,1-3-1-15,3-5 2 0,1-1 0 16,1-4-1-16,1-1-6 0,2-3 5 16,-1 1-122-16,3-1-104 0,1 1-274 15</inkml:trace>
  <inkml:trace contextRef="#ctx0" brushRef="#br3" timeOffset="310392.3816">18941 17348 427 0,'-10'0'107'15,"0"-3"3"-15,3 1-29 0,3 0-50 16,3 0-10-16,1 0-4 0,1-1-1 0,3 1-2 16,3-1-3-16,1 1-4 0,3 1-4 15,1 0 0-15,0-1-1 0,5 2 0 16,-1 3-1-16,0-1-1 0,3-2 1 15,1-1 0-15,4-3-1 0,5 0 0 16,5 0 1-16,5-2-1 0,7 1 0 16,8 1 0-16,7 3 1 0,10-2-1 15,5 0 1-15,7-1-1 0,8 1 0 0,9-2 0 16,5-4 0-16,5-4 1 0,3 3-1 16,5 1 0-16,5-3 0 0,3-1 0 15,2-2 0-15,0 3 0 0,3-3 1 16,2 0-1-16,0-1 0 0,-4-1 0 15,-3 1 0-15,-5-2 1 0,-8 2-1 16,-10 4 0-16,-12-1 0 0,-10 4 0 16,-10 1 0-16,-8 2-1 0,-9 1 1 15,-8 2 0-15,-8 0-1 0,-7-1 1 0,-6 1 0 16,-8 0 1-16,-5 2 0 0,-4-2 0 16,-4 1 1-16,1 1 0 0,-5 1-1 15,-2 0 1-15,1-1-1 0,-2 0-1 16,-1 0 0-16,0 0 0 0,-2 0-1 15,0 0 1-15,-1-2 0 0,0 2 0 16,2 0 0-16,-1 0 1 0,2-1 0 0,2-1 0 16,0-1 0-16,1 0 1 0,2 0-1 15,-1-3 1-15,3-3-1 0,0-1 1 16,2-2-1-16,-2-1 0 0,1-3 0 16,1-2 0-16,-2-3-1 0,0-1 1 15,-1-2-1-15,-2-3 0 0,-1-6 0 16,-3-6 1-16,-2-6-1 0,-1-6 0 15,-2-4 0-15,5-6 0 0,0-5 0 16,2 0 1-16,3-1-1 0,3-1 0 0,3 1 0 16,5 3-1-16,0-1 1 0,1 6 0 15,1 4-1-15,-2 9 0 0,-2 6-1 16,-5 7 1-16,-4 5-2 0,-4 6-1 16,-8 3 0-16,-1 0-1 0,-6 6 1 15,-1 0 0-15,-1 2 0 0,-1 5 1 16,1 4 0-16,3 3 1 0,-2 4 0 15,4 1 0-15,2 3 1 0,3 2-1 0,0 0 1 16,2 2-1-16,3-3 1 0,2-2 0 16,1 3 0-16,1-3-1 0,1 1 1 15,1-4 0-15,2 0 0 0,0 0 0 16,-1-1 1-16,0-2 0 0,2 0-1 16,-3 1 1-16,-1-1 1 0,0-1-1 15,0 0 0-15,0 1 0 0,-3-1 0 16,1 2 0-16,-1-2 1 0,-4 1-1 0,-1-1 0 15,-2 1 0-15,-6 0 1 0,-1 0-1 16,-3 0 1-16,-3 1-1 0,-3 0 1 16,-6 1-1-16,-5 1 1 0,-5 1-1 15,-4 1 1-15,-7-1-1 0,-8 2 1 16,-4 1-1-16,-7-2 1 0,-5 2 0 16,-7 2-1-16,-7-1 1 0,-3-2 0 15,-4 2 0-15,-5 1 0 0,-4 0 0 0,-2-2 0 16,-5-1 0-16,-1 0 0 0,-2 2-1 15,-1 2 1-15,4-1-1 0,2-2 0 16,5 0 0-16,7 1 0 0,3 2 0 16,5-3 0-16,6-5 0 0,2 1 0 15,4-3 0-15,6 1 0 0,4-3 0 16,3-1 0-16,8 1 0 0,2-1 0 16,5 0 0-16,7 1 0 0,6-3 0 15,5-1 0-15,7 1 0 0,7-1-1 0,5-2 1 16,4 3-1-16,5-1 0 0,4 3-1 15,1 0-1-15,2 1 1 0,2 0-2 16,2 3 1-16,-1-1-2 0,1 3 2 16,1 0 0-16,1 1 0 0,-1 1 0 15,1 0 0-15,-3 0 1 0,2 0 0 16,-3 0 0-16,1-1 0 0,-2 1 0 0,1 0 1 16,-1 1-1-16,-2-1 1 0,0 4-1 15,0 0 1-15,0 3 0 0,0 3 0 16,0 2 0-16,1 2 1 0,-1 2-1 15,1 1 1-15,1 1 0 0,-1 2 0 16,1 3 0-16,0 6 0 0,-4 6 1 16,-2 9-1-16,-4 14 0 0,-3 10 1 15,-4 7-1-15,-7 11 0 0,-1 6 1 16,-2 8 0-16,1-1 1 0,3-4 1 0,4-5 1 16,8-5 2-16,7-9 1 0,6-9 1 15,7-9 4-15,6-7 64 0,3-8-192 16,3-8-114-16,0-17-333 0</inkml:trace>
  <inkml:trace contextRef="#ctx0" brushRef="#br3" timeOffset="465512.9346">905 4912 346 0,'-1'-6'92'0,"1"-2"6"16,3 0-46-16,2 0-7 0,0 0-4 15,3-2-6-15,0 1-9 0,-2 3-8 0,0 0-6 16,0 3-7-16,1 3-7 0,-3 1-4 15,-1 5-2-15,-1 2-1 0,-1 0-3 16,-1 3 0-16,2 0-2 0,-4 0-2 16,4 1-1-16,-1-1-1 0,2-2-1 15,4-1-1-15,-2 0-1 0,5 0 2 0,2-2 2 16,2 0 3-16,5 1 4 0,1 1 3 16,1 1 2-16,1 1 2 0,2 0 0 15,1-1 0-15,1 1-1 0,0 1-1 16,2-1 1-16,1-3 1 0,1-2 3 15,0-4 1-15,-1-2 2 0,0-3 2 16,-3-2 0-16,0-1 0 0,0-4 0 16,0 0-2-16,2-2 0 0,-2-1 2 15,0-2 0-15,-1-4 1 0,-4-3 2 16,-2-2 0-16,-2-4 2 0,-5-2 0 0,-4-1 2 16,-2 0 0-16,-3-1 0 0,-2 1-1 15,-3 1 0-15,-3 1 0 0,-2 2-1 16,0 0-2-16,-2 2-2 0,-5 1 0 15,-1 3-2-15,0 1 2 0,-3 3 0 16,-2-2-1-16,-3 0-1 0,-3 2 1 16,2-2-1-16,0 1-1 0,-1 3-3 0,2 2 0 15,0 5-3-15,1 2-2 0,0 5-3 16,-3 6 1-16,0 2 0 0,-6 4 0 16,3 1 1-16,0 1 1 0,1 1 2 15,2 0 3-15,2-1 0 0,3 0 0 16,4 0 0-16,-1 0 0 0,1 0 0 15,3 1-1-15,-2 2 0 0,-1-1 1 16,2 5-2-16,-1 1 0 0,1 9 0 16,0 3 0-16,2 4 0 0,-2 6-2 0,5 8 0 15,-1 0 0-15,3 1-1 0,2-3 1 16,4-2-1-16,2 0 4 0,4-2 5 16,5-5 5-16,4-3 6 0,6-3 6 15,5-4-109-15,6-3-85 0,4-8-242 16</inkml:trace>
  <inkml:trace contextRef="#ctx0" brushRef="#br3" timeOffset="485743.8832">982 3453 347 0,'-11'-10'100'16,"2"0"5"-16,-1-3-16 0,2 1-44 15,2 1-5-15,3 0-12 0,-3 0-6 16,2 1-7-16,0 2-8 0,-1 1-5 16,2 2-5-16,-1 5-2 0,-1 5-2 15,0 6 1-15,-2 5 0 0,-2 9 2 16,-3 4 0-16,-2 7 1 0,-2 5 1 16,-1 6 1-16,0 2 0 0,2 3 1 0,6-1-1 15,4 3 1-15,7-5-1 0,7-3 0 16,6-5 0-16,3-7-1 0,4-4 0 15,0-4 1-15,3-6 0 0,-2-3 0 16,1-3 0-16,1-5 1 0,0-3 1 16,2-3 0-16,-1-2 0 0,-1-2 1 15,0-4 1-15,-2 0 1 0,-2-1 2 16,-2 1 0-16,-5-2-5 0,-4 1-62 0,-6-3-48 16,-3 3-86-16,-6 3-211 0</inkml:trace>
  <inkml:trace contextRef="#ctx0" brushRef="#br3" timeOffset="486076.6523">958 3878 452 0,'2'-5'111'0,"-2"-2"0"0,1 1-77 16,0-1-9-16,0 0-7 0,1 2-8 16,1-3-7-16,4-1-6 0,1 0-1 15,2-1 0-15,2-1 2 0,4-1 0 0,6-3 0 16,0 5 1-16,2 0-1 0,3 3 0 16,1 4-1-16,1 4-1 0,-1 4-1 15,-3 6 0-15,0 5-1 0,-4 2 1 16,-4 3 0-16,-2 2 1 0,-2-2 2 15,-4 1 2-15,-1-1 1 0,-4-4 1 16,0 0 1-16,2-5 1 0,-5-4 1 0,1-2 0 16,0-3 2-16,-1-2 2 0,0-1 0 15,-1-3-2-15,-2-1-111 0,0-4-95 16,-3 1-253-16</inkml:trace>
  <inkml:trace contextRef="#ctx0" brushRef="#br3" timeOffset="486858.7056">1171 3407 460 0,'2'-7'106'0,"1"4"1"0,0 0-79 16,4 3-15-16,3 0-5 0,2 4-1 0,2 3-4 15,2 5-6-15,2 3-1 0,2 4 1 16,-3 3 1-16,-1 4 0 0,1 3 1 16,-5 2 0-16,-1 2 0 0,-2-2 1 15,-3 2 0-15,1-3 0 0,-2-3 1 16,1-6-1-16,-3-3 1 0,1-5-1 16,1-2 0-16,-1-4 1 0,-2-3-2 15,1-1 2-15,-1-1 1 0,-2-5 1 16,-2-1 1-16,-1-4-1 0,0-5 1 15,-2-2 1-15,-2-7-2 0,-2-3 0 0,-3-6-2 16,-3-2 1-16,-3-1-1 0,-1 0 0 16,-4-4 0-16,3 3 0 0,-1-1-1 15,2 0 1-15,3 1-1 0,3-1 0 16,3 0 1-16,2 3-1 0,3-3 0 16,4-1 0-16,1 3 0 0,3 1 0 15,3 4 0-15,5 2 0 0,3 4 0 0,-1 7 0 16,3 8-1-16,1 5 0 0,-2 4-1 15,-1 6 0-15,1 7-1 0,-3 6 1 16,-1 7-1-16,-2 7 1 0,0 1 0 16,0 1 1-16,-1-2 0 0,-1-3 1 15,0-3 0-15,-1-5 0 0,-1-3 0 16,-1-2 0-16,1-2 0 0,-3-1 0 16,-1-2 0-16,-1 1 1 0,-3-3-1 15,0-3 2-15,-1 0 0 0,-1-1 0 16,-2-1 1-16,-2 0 0 0,2-4 1 0,-2 0-1 15,-2-1-1-15,1-1 1 0,-1 0-1 16,1-1 0-16,1-1-1 0,1 2-1 16,2 0 0-16,3-1-1 0,2 1-1 15,1 0 0-15,3 1-1 0,1 1 1 16,2 0-1-16,-1 1 0 0,2 2 0 0,1-1 1 16,3 1 0-16,-2 0 0 0,4 1 0 15,-1-2 0-15,2-1 1 0,2 2-1 16,2-2 0-16,-1 0 1 0,5-3-1 15,1-1 1-15,1-1 1 0,3 0 0 16,-2-2 0-16,-1 1 0 0,-1 0 0 16,-6 1 1-16,-1-1 0 0,-6 2 0 15,-2 1 1-15,-3-1 1 0,-4 1 2 16,-1 0 3-16,-3 0 0 0,-1-2 2 16,-1 1-2-16,-3-2-114 0,-2-2-97 0,-1 4-261 15</inkml:trace>
  <inkml:trace contextRef="#ctx0" brushRef="#br3" timeOffset="487326.9434">1522 2986 531 0,'-4'-1'111'15,"-3"1"0"-15,0 1-97 0,0 2-11 16,0-1-1-16,1 2-5 0,0 3-1 16,2 1-1-16,-2 3 0 0,3 1 0 0,2 4 0 15,2 4 0-15,0 5 0 0,4 2 2 16,2 3 0-16,3-2 0 0,3 1 1 16,3-4 0-16,3-2 0 0,3-7 0 15,2-1-1-15,0-6 0 0,2-1 1 16,-2-2 1-16,5-4 0 0,-4-2 1 15,1-2 0-15,-1-3 1 0,-2-4 0 16,-2-4 0-16,-2-3 1 0,-2-6-1 0,-7-4 1 16,1-7-1-16,-5 0 1 0,-1 0 0 15,-5 1 0-15,-4 1 1 0,-4 2-1 16,-8 3 1-16,-5 2 0 0,-4 1 0 16,-2 1-1-16,-5 3 0 0,0 5-2 15,-1 5 0-15,4 6-1 0,-2 4-1 16,3 5 0-16,2 5 0 0,0 4 1 15,2 0 1-15,5-1 0 0,2 0 1 16,5 0 1-16,2-2 1 0,5-1 1 0,2-3 0 16,4 0 0-16,4-1-4 0,4-4 186 15,2-1-293-15,2-4-119 0,4-1-378 16</inkml:trace>
  <inkml:trace contextRef="#ctx0" brushRef="#br3" timeOffset="487709.2567">1830 2652 473 0,'-2'-7'110'0,"-1"7"-1"16,3-2-64-16,0 4-36 0,3 4-4 16,0 2-4-16,2 2-6 0,2 3-1 15,1 4 2-15,0 4 1 0,2 1 1 16,0-2 0-16,2 2 1 0,1 1-1 15,-1-2 1-15,3-4-1 0,0 1 0 0,2-5 0 16,1-3 0-16,1-5 0 0,0-6 0 16,4-3 1-16,1-7 0 0,-2-5 1 15,-1-2 1-15,-2-2 1 0,-5-3-1 16,-3 0 1-16,-4 0 0 0,-5-1 1 16,-2-2-1-16,-7-2 1 0,0 2 0 0,-7 1 0 15,-2 1 0-15,-3-2 0 16,0 6-1-16,-2 1 1 0,-1 4 0 0,2 0-1 15,3 2 1-15,1 2 0 0,4 5 0 16,1 2 1-16,4 1 0 0,1 3-2 16,3 1-4-16,1 0 0 0,1 3-107 15,1-4-95-15,0 3-248 0</inkml:trace>
  <inkml:trace contextRef="#ctx0" brushRef="#br3" timeOffset="488308.1193">2255 2438 472 0,'8'15'104'16,"-2"2"0"-16,2 3-83 0,-1 0-9 16,3-4-4-16,2 2-9 0,-1 0-2 0,0-1 1 15,1-3 0-15,-1-2 0 0,-1-1 1 16,-1-2 1-16,-3-4 0 0,-1-2 1 15,-3-2 1-15,-1-1 1 0,-3-4 0 16,-2 0 0-16,-2-4 1 0,-2-2-1 16,-3-2 0-16,-1-1-2 0,-1-3 0 15,-2-2-1-15,-3-1 1 0,2-3-1 0,0-2 0 16,2-4 1-16,0 0-1 0,3 0 0 16,2 1 1-16,4 4-1 0,1 5 0 15,1 4 0-15,1 5 0 0,1 4-2 16,2 3 0-16,0 2-1 0,3 3 0 15,1 0-1-15,2 4 0 0,6 1 1 16,0 0 1-16,4 4 1 0,2 0 0 16,3 0 0-16,1 0 0 0,-1-1 1 0,1-1-1 15,0 0-1-15,-3-3 1 0,0-2 0 16,-1 0-1-16,-1-3 1 0,-2 0-1 16,-2-1 0-16,-3-1 0 0,0 0 0 15,-2-1 0-15,-2-1 0 0,-3 1 0 16,-1-3 1-16,-2 0 1 0,0-3 1 15,-1 0 0-15,0-3 0 0,-2-1 1 16,-2-3 0-16,-2-2-1 0,-2 0 1 16,-1-2-1-16,-1 1 1 0,0-3-1 15,-2-3 1-15,0-3 0 0,-1-4-1 0,1-1 1 16,-1 0 0-16,1 0-1 0,-2 5 0 16,2 3 0-16,4 6 1 0,1 5-1 15,0 6 0-15,3 1 1 0,2 1-1 16,2 1-1-16,2 3 1 0,4-1 1 15,0 5 0-15,3-2 3 0,2 3-2 0,1 0-106 16,0-1-90-16,-2 3-244 0</inkml:trace>
  <inkml:trace contextRef="#ctx0" brushRef="#br3" timeOffset="488561.7909">2671 1971 527 0,'0'3'101'16,"-1"3"0"-16,1 2-103 0,2 3-9 0,0 2 3 16,1 2-1-16,3 0 2 0,2 4 1 15,3-1-1-15,2 0-1 0,1-1 0 16,2 1 1-16,1-1 0 0,0-1 1 16,-2-5 2-16,-2-3 2 0,-2-1 1 15,-3-4 1-15,-2-2 1 0,-2 1 4 16,-3-4 3-16,1 0 2 0,-4-4 1 15,-2-2 0-15,0-2 2 0,-3-3 0 0,1-1-1 16,-5-4 0-16,-1-2-2 0,-5 6-4 16,3 0-7-16,-1 1 190 0,-3 2-295 15,3 0-120-15,1 2-378 0</inkml:trace>
  <inkml:trace contextRef="#ctx0" brushRef="#br3" timeOffset="488873.8544">2522 1947 461 0,'-20'-2'112'0,"2"-2"-1"15,0 2-78-15,3 0-10 0,4-3-8 0,2 1-8 16,2-1-10-16,2-3-8 0,1 1-1 16,2 1 0-16,2-2 1 0,2 0 0 15,2 3 1-15,4-3 2 0,3 2 3 16,5-2 2-16,6 0 1 0,6 1 1 16,7 1 0-16,3 1 2 0,6 3-1 15,3 4 1-15,1 2 1 0,-2 7-1 0,-3 6 1 16,-4 4-1-16,-4 5 1 0,-8 2-1 15,-4 1 1-15,-7-1-1 0,-3 2 0 16,-5-2-1-16,-4 2 1 0,-4-1-1 16,-3 5 0-16,-4-2 0 0,-2 2 0 15,-5-1 1-15,0-4 0 0,-3-1 1 16,-1-5 1-16,1-6 1 0,1-3 3 16,0-5 3-16,-2-6 7 0,0-7-117 15,-1-3-90-15,-1-4-253 0</inkml:trace>
  <inkml:trace contextRef="#ctx0" brushRef="#br3" timeOffset="489691.0256">2059 3546 441 0,'-13'3'109'16,"1"7"1"-16,-4 3-29 0,-2 6-73 15,-1 4-2-15,1 6-1 0,0 1-1 16,0 2-4-16,2 1-1 0,1 2 0 0,0-3 0 16,2 0-1-16,1-5 1 0,0-2-1 15,1-2 1-15,1-4 0 0,2-6 0 16,1-2-1-16,1-5-1 0,4-1 0 16,4-4 0-16,6-2 0 0,2-1 0 15,4-5 0-15,3-2 2 0,8-4 1 16,1-2 0-16,6-2 0 0,2 2 1 15,4 2-1-15,2 4 0 0,2 7 0 16,-1 5 0-16,-1 7-1 0,-3 4 0 0,-6 3 0 16,-7 1-1-16,-5 2 1 0,-8 0-1 15,-5-2 1-15,-10-1 0 0,-6-2 0 16,-4-1 1-16,-6 0 1 0,-1-3 0 16,-4-3 1-16,-2 0 1 0,0-5 1 15,3-2 0-15,-2-3 1 0,4-3 0 16,2-3-1-16,1-3 1 0,4-2-1 0,5-1 0 15,2-2-1-15,3 0-1 0,5-1 0 16,0 3 0-16,2 2-2 0,1 3-4 16,0 2 96-16,-1 3-203 0,-1 2-107 15,2 3-314-15</inkml:trace>
  <inkml:trace contextRef="#ctx0" brushRef="#br3" timeOffset="489935.6766">2320 3629 501 0,'8'11'93'0,"-2"-2"-1"15,1 2-102-15,0 2-1 0,2 4 1 16,-3 0 1-16,2 1 5 0,-1-4 3 16,0 0 1-16,1-1 0 0,-1-3 1 15,-2-2 0-15,0-4 0 0,0 0 1 0,-2-1 0 16,-1-2 1-16,-1-1 3 0,-1-1 2 15,-1-1 0-15,-1-2 1 0,0 0 1 16,-1-3 1-16,-1 0 0 0,1-4 1 16,0 0-3-16,-3-1 67 0,2-2-178 15,-3-3-102-15,-3 6-301 0</inkml:trace>
  <inkml:trace contextRef="#ctx0" brushRef="#br3" timeOffset="490538.742">2038 3689 506 0,'-2'-8'103'0,"2"-3"-2"0,2-4-90 16,8-5-11-16,5-3-6 0,8-7-6 15,6-1 3-15,9-3 3 0,4-3 3 16,3 0 1-16,-3 1 1 0,0 2 1 0,-4 5-1 16,-3 3 1-16,-8 9-1 0,-2 7 0 15,-4 9 1-15,-1 7-1 0,-2 6 0 16,-3 5-1-16,0 4 1 0,-1 3 0 15,-4 1 0-15,3 1 1 0,-4 0-1 16,2-1 1-16,-1-2 0 0,0-4-1 16,1 0 0-16,-1-3-1 0,0 1 0 15,-2-3 1-15,-2-1-1 0,1-1 0 16,-2 0 1-16,0-1 1 0,-1-1-1 0,-1-3 1 16,0-1 0-16,0-1 1 0,-3-4 0 15,0-1 1-15,-3-2 0 0,-1-7-1 16,1-1 1-16,-3-5 0 0,1-2 0 15,0 0-1-15,-1-5 0 0,-2-2 1 16,2 0 0-16,-3-5 1 0,0 3-1 16,-1-6 0-16,-2-2 0 0,1 0-1 0,0 2 1 15,1 2-1-15,0 1 0 0,3 2 0 16,2 3-1-16,2 3 1 0,3 2-2 16,3 2 1-16,1 0-1 0,1 4 0 15,3 1-2-15,2 4 0 0,1 4 0 16,2 5-1-16,1 5 1 0,2 5 0 15,0 6 1-15,4 5 0 0,-3 3 1 16,4 0 0-16,0 2 1 0,1-1-1 16,1-2 0-16,-1-1 0 0,1-2 0 15,-7-1-1-15,0-3 0 0,-2-1 1 0,-4-4 0 16,-3-4-1-16,-1 0 2 0,-3-4 0 16,0-1 3-16,-2-1 2 0,-1-2 1 15,-1-1 1-15,-1-3 0 0,-1-1 2 16,0-1 1-16,-2 0 1 0,1-3 0 15,-4 1-3-15,-1 0-6 0,-3 0-103 16,-2 0-91-16,-7 4-247 0</inkml:trace>
  <inkml:trace contextRef="#ctx0" brushRef="#br3" timeOffset="490713.2055">2567 3465 416 0,'1'1'104'0,"0"0"-7"15,3-2-20-15,-1-2-74 0,5-4-6 16,1-1-5-16,6-4-4 0,0-7 3 0,4-4 7 16,1-2 2-16,5-2 1 0,-1 1 1 15,-1-2 2-15,-1 1 3 0,-2 5 1 16,2-1 4-16,-4-1-108 0,-3-2-85 16,-2-1-239-16</inkml:trace>
  <inkml:trace contextRef="#ctx0" brushRef="#br3" timeOffset="491438.594">2940 3003 453 0,'5'17'97'0,"-2"1"-1"16,1 3-73-16,1 1-16 0,0-2-6 16,-1 2-4-16,1-3-1 0,1-2 1 15,-1 0 0-15,1-5 0 0,-2-2 1 16,1-3 0-16,-1-3 2 0,-2-3 3 15,-2-1 3-15,-1-2 1 0,-1-2 2 0,-3 0 1 16,0-4 1-16,0-2 1 0,-3 1-2 16,-1-3-1-16,-1 1-2 0,-2-4-4 15,0 1-1-15,-1 1-2 0,0 1-4 16,-3 1-3-16,2 0 0 0,-1 0 0 16,0 5 1-16,-3 1 3 0,-1 1 3 0,1 0 5 15,1 2 3-15,1 0 1 0,3 1 0 16,0-1-2-16,4-2-2 0,3 2-3 15,4-3-5-15,2-1-4 0,5-1-2 16,6-4 1-16,5-4 1 0,5-3-1 16,4-7 3-16,3-5 0 0,4-4 1 15,3-3 2-15,3-4-1 0,-1-1 1 16,1-1 1-16,2 5-1 0,-3 5 2 16,-3 3-1-16,-5 6 1 0,-3 4 0 15,-6 5 0-15,-3 6 1 0,-7 4-1 0,-3-1 0 16,-1 4-2-16,-6 2 0 0,-3 3 1 15,-5 3 1-15,-2 3-1 0,-1 2 1 16,-1 4 0-16,-1 2 3 0,1 3-1 16,-2 1-1-16,1 2 0 0,3-1 0 15,1-1 0-15,0-2 0 0,1 0 0 16,3-3 0-16,0 0 0 0,3-3-1 0,1-1 0 16,2-1-1-16,0-3-2 0,3-2 0 15,4-4 1-15,2-5 0 0,5-4 1 16,2-2 0-16,3-7 3 0,3-2 1 15,2-3 1-15,-1 2-1 0,-2 2-1 16,-1 0 0-16,-5 3-1 0,-3 6-1 16,-4 7-1-16,-6 6 0 0,-3 3 0 15,-5 8 1-15,-4 7 0 0,-3 5 1 16,-2 5 0-16,-1 2 0 0,0 3 0 0,1 0-1 16,3-3 0-16,5-1-2 0,2-5-1 15,6-6-4-15,5-4 0 0,6-6-1 16,7-4 0-16,4-6 1 0,4-4 1 15,4-7 3-15,1-5 4 0,0-6 1 16,1-8 2-16,-1-7 3 0,-5-4 4 16,-1-1-43-16,-7-3-62 0,-5 1-80 15,-2 3-203-15</inkml:trace>
  <inkml:trace contextRef="#ctx0" brushRef="#br3" timeOffset="491922.1748">2416 4201 501 0,'2'5'100'0,"0"-2"-1"0,4-2-90 16,0-4-12-16,5-9-5 0,10-11-1 16,12-7 0-16,13-8 3 0,14-16 0 15,11-10 0-15,16-20 1 0,14-4 2 0,12-6 0 16,-1-12 0-16,5-7 2 0,-2 0 2 15,2 4 1-15,-9 11 0 0,-10 3 2 16,-18 10 7-16,-10 11 0 0,-13 11-104 16,-16 12-84-16,-12 11-231 0</inkml:trace>
  <inkml:trace contextRef="#ctx0" brushRef="#br3" timeOffset="499164.0051">2476 4471 487 0,'-22'-3'117'0,"9"4"0"0,1 1-52 15,4 5-49-15,0 7-4 0,4 6-9 16,1 9-5-16,2 6 1 0,5 7-2 16,4 7 0-16,6 6 1 0,7 5 0 15,5-1 2-15,9-3 0 0,4-3 1 16,2-5 0-16,5-9 0 0,3-7 1 16,-3-9 0-16,-3-9-1 0,-4-5 1 15,-3-8-1-15,-3-5 0 0,-8-6-2 0,-6-3-116 16,-2-3-99-16,-3-1-266 0</inkml:trace>
  <inkml:trace contextRef="#ctx0" brushRef="#br3" timeOffset="500946.2592">2951 4827 467 0,'1'5'113'16,"1"2"0"-16,0-1-79 0,0 0-7 16,2-1-4-16,-1-1-4 0,0-1-10 15,0-2-5-15,1-2 0 0,1-3-1 16,0-5 1-16,0-5 0 0,0-6 0 0,2-5 0 16,0-5 0-16,-1-8 0 0,0-4 0 15,0-1-1-15,-2 1 1 0,-1-1-1 16,-6-2 1-16,-5-1-1 0,-4 2 1 15,-4 6 0-15,-1-3-1 0,-2 4 0 16,2 4-1-16,-2 7 0 0,5 6-1 16,0 9-1-16,4 6 0 0,-1 8-1 15,0 7 0-15,0 6-1 0,0 2 0 0,2 5 0 16,3 4 0-16,0 3 0 0,5 1 1 16,4 0-1-16,3 3 0 0,5 2 0 15,-1 4 1-15,6-2-2 0,2 1 0 16,1-3 1-16,3-2-1 0,2-4 0 15,2-3 0-15,2-9 0 0,4-5-1 16,-2-6 2-16,2-6-1 0,0-5 1 16,0-6 1-16,-2-5 1 0,0-5 1 15,-4-5 0-15,-3-6 2 0,-3-1 0 0,-2-2 1 16,-6 0-1-16,-4-2 2 0,-2-1-1 16,-6 1 1-16,-3 2-1 0,-3 2 1 15,-2 2-2-15,-1 5 0 0,0 5 0 16,0 5-1-16,1 5-1 0,2 6-2 15,1 3-1-15,3 3 0 0,2 5-1 0,1 2 0 16,3 5 1-16,0 2 0 0,5 3 1 16,0 1 0-16,0 1 1 0,2-1 0 15,0-1-1-15,0-2 0 0,2-2 0 16,-1-1 0-16,-1-3-1 0,4-4 0 16,-1-4-1-16,1-3 1 0,1-5 1 15,-1-4 0-15,0-4 0 0,3-4 1 16,-3-5 0-16,-1-2 2 0,-3-3-1 15,-2 1 1-15,-3 0 1 0,-5-2 0 16,-5 1 1-16,-2-3 1 0,-3 1-1 0,-2-1 1 16,-2-1-1-16,-2 3-1 0,0 3 0 15,0 4-1-15,-1 8-1 0,-3 7-1 16,-1 10 0-16,-1 9-1 0,0 7-1 16,-2 5 1-16,-3 8 0 0,2-1 0 15,1 2 0-15,3-1 1 0,5-4 0 16,4-7 0-16,4-2-1 0,5-6 0 0,5-5-2 15,2-6 0-15,7-7 0 0,5-7 0 16,2-3 1-16,4-10 0 0,4-10 2 16,2-10 0-16,0 0 1 0,0 0 0 15,-4-1 0-15,-2 0 0 0,-2 4 0 16,-3 11-1-16,-4 10 0 0,-2 4-2 16,-2 9 1-16,-2 9-1 0,-4 9 1 15,-3 8-1-15,-3 5 1 0,-1 7 1 16,-1 6 0-16,1 2 1 0,2 2 0 15,2-4-1-15,5-4 0 0,3-6-1 0,3-7-1 16,3-5 0-16,1-10 1 0,2-8-1 16,0-5 2-16,-1-6-1 0,0-6 2 15,0-6 0-15,-2-3 0 0,-3-3 1 16,-3 2-1-16,-3 1 1 0,-2-1 1 16,-4 4 0-16,-3 2 1 0,-1 1 0 15,-3 0 0-15,0-1 0 0,-3 4-1 0,0 3-1 16,1 3 0-16,-2 8-3 0,3 5-1 15,-1 4-1-15,1 7 0 0,2 1 0 16,2 3 1-16,2 3-1 0,2-2 2 16,3 0 0-16,2-2 1 0,1-2-1 15,2-1 0-15,1 0 1 0,1-1-1 16,-2 0 0-16,1-2 1 0,1 1 0 16,-3 1-1-16,4-2 0 0,0-1 0 15,1-3-1-15,2 0-1 0,2-3 1 0,2-2-1 16,0-3 0-16,1-1 1 0,0-4 1 15,-2-2 1-15,-1-3 1 0,-4-4 0 16,-3-4 2-16,-2-4 0 0,-4-2 0 16,-4 1 1-16,-2-4 0 0,-3 0 0 15,-1-3-1-15,-2 4 0 0,-1 0 0 16,2-1 0-16,1 0-2 0,-3 5 1 16,2 4-2-16,0 7 0 0,2 2 1 0,-1 7-1 15,1 2-1-15,0 4 0 0,3 1 0 16,-2 2-1-16,5 3 0 0,-1 1 0 15,2 4-1-15,3 1 1 0,2 2 0 16,-1 2 1-16,3 2 0 0,2 1 0 16,-1-4-1-16,0-2 1 0,2-2-1 15,0-4 0-15,2-2 0 0,1-12-1 0,3-5 2 16,2-8 0-16,0-1 0 0,0-4 1 16,1-3 2-16,-2-1-1 0,1 2 1 15,-6 3 1-15,-2 4-1 0,-2 2 1 16,-3-1 1-16,-4 3 0 0,-3 2-1 15,-3 2 1-15,-3 2-1 0,-1 4 0 16,-3 1 0-16,2 5-2 0,-2 3-1 16,0 5 0-16,1 3-1 0,0 5 1 15,0 2-2-15,1 6 1 0,-2 1 0 0,0 2 1 16,3 3-1-16,1 1 0 0,2 0 1 16,2 3-1-16,2 1 0 0,2 0 0 15,5-2 0-15,1-5-1 0,3-3 0 16,1-4 0-16,1-5-1 0,4-6 0 15,4-5 0-15,0-4 0 0,1-4 2 16,4-3-1-16,2-8 1 0,0-4 2 16,0-10 0-16,-2-6 1 0,-1-2 0 15,-1-5 0-15,-3-2 0 0,-5 2 1 0,-3-2 0 16,-2 3-1-16,-5 2 0 0,-4 2 1 16,-2-4-1-16,-2-1 0 0,0 1 0 15,-3-1-1-15,4 5-1 0,3 4 0 16,4 4-2-16,1 8 0 0,3 6-2 15,3 10 0-15,1 7 0 0,0 8 1 16,0 5 0-16,2 6 0 0,-1 4 2 16,0 6 0-16,0 0 1 0,1-1 0 0,-3 0 1 15,1-2-1-15,-2-2 1 0,-1-3 0 16,-3-4 0-16,-1 1 0 0,-5-2 0 16,-2-2 1-16,-4-3 0 0,-1 0 1 15,-5-1 0-15,0-3 0 0,-3-2 1 16,2-4-1-16,-2-2 0 0,1-4 0 15,0-4-1-15,1-3-2 0,2-3-3 16,5-3-6-16,3-2-119 0,-1-5-108 0,9 0-281 16</inkml:trace>
  <inkml:trace contextRef="#ctx0" brushRef="#br3" timeOffset="501312.2303">4339 2564 571 0,'-9'1'118'0,"4"-1"0"16,5-1-109-16,5 1-5 0,2 0-3 15,3 5-1-15,3 6-1 0,4 8 0 16,2 7 0-16,0 10 0 0,3 9 1 16,-3 6 0-16,1 5 1 0,-2 1 0 15,0-4 0-15,-4-4 0 0,-2-2 0 16,-2-8-1-16,0-3 2 0,-3-7-1 15,-1-6 2-15,-1-3-1 0,0-5 1 0,-1-5 1 16,-5-3 1-16,-2-8-1 0,0-6-1 16,-3-2-1-16,-5-5-3 0,-2-2-3 15,-1-3-4-15,-2 0-3 0,0 2 1 16,-4 3 1-16,1 2 5 0,1 2 2 16,0 3 4-16,0 4 4 0,3 0 2 0,2 0 1 15,3 2 1-15,2 0-3 0,4-2-3 16,4-1 0-16,6-4-1 0,3-4-1 15,3-2-1-15,4-7 0 0,4-5-1 16,-2-4 1-16,5-3-1 0,3-1-2 16,-1 0 13-16,-2-1-134 0,2-3-107 15,-1 2-286-15</inkml:trace>
  <inkml:trace contextRef="#ctx0" brushRef="#br3" timeOffset="501812.5629">4982 1886 469 0,'2'7'111'15,"0"1"1"-15,-3-2-31 0,0 3-75 16,-4 0 0-16,1-2-1 0,-5 4 1 16,-3 2-1-16,-2-1-1 0,-6-1 0 0,-3 2-1 15,-2 0-1-15,-3-1 0 0,-3-1-1 16,4-4 0-16,-1 1 0 0,4 0 0 15,3-3-1-15,5 2-1 0,3-1-1 16,3 2 0-16,2 2 0 0,3 3-1 16,1 1 0-16,1 4 0 0,3-2 0 15,1 1 1-15,2 1-1 0,2 1 2 16,0 0-1-16,3-1 2 0,2 2-1 0,3 2 1 16,1 4 0-16,3 2 1 0,1 0-1 15,2 3 0-15,1 3 0 0,-1-3 0 16,-2 1 0-16,1-1 0 0,-3 0 0 15,0-1 0-15,-1 0 0 0,0-2 0 16,-2 1 1-16,1-2 0 0,-2-3-1 16,-3-3 0-16,0-3 0 0,-1-5 0 0,-3-2-1 15,-1-4 0-15,0-3-1 0,-2-1 1 16,1-4 2-16,0-5-1 0,2-1 2 16,4-8 1-16,3-8 0 0,4-4 2 15,4-5-2-15,4-1 1 0,3 3 0 16,-1-2 1-16,-1 4 1 0,-1 5-2 15,-2 3-1-15,-1 3-2 0,-4 1-2 16,-2 1-117-16,-4-1-104 0,-2 3-271 16</inkml:trace>
  <inkml:trace contextRef="#ctx0" brushRef="#br3" timeOffset="501995.046">4856 2431 564 0,'-6'-3'117'0,"7"-5"0"15,4-2-99-15,6-3-16 0,1-3-2 16,5-3 0-16,4-2 0 0,1-2 2 16,1 0 0-16,1 1 1 0,-2 4 1 15,-2 2 16-15,-2 4-137 0,-3 5-105 16,-5 2-288-16</inkml:trace>
  <inkml:trace contextRef="#ctx0" brushRef="#br3" timeOffset="502694.0426">4266 4700 547 0,'5'10'115'15,"2"-2"0"-15,-1 1-99 0,0-1-9 16,1-4 1-16,3-3-2 0,-1-4-1 16,0-8 1-16,2-4 0 0,1-8 0 15,2-10-1-15,0-4 0 0,-1-6 0 16,0-6-1-16,-2-4-1 0,-1-3-1 16,0 1 0-16,-1 1 0 0,-1-7 0 15,0 3-1-15,2 9 0 0,-1 8-1 16,0 9 0-16,1 4-1 0,0 11-1 0,0 11-1 15,0 6-2-15,-1 3 1 0,2 10 0 16,0 5 1-16,0 8 1 0,-2 7 1 16,0 3 2-16,1 4 1 0,-2 2 0 15,3-4 0-15,-2-4-1 0,0-8 0 16,-2-3 0-16,-2-4 0 0,-1-5 1 0,-2-4 0 16,-8-2 1-16,-1-4 1 0,-1-1 0 15,-7-2 1-15,-1-3 0 0,-3-4-1 16,-3-3-1-16,-1-3 0 0,3-4-2 15,0-1-2-15,6-2-2 0,4 1-6 16,5 2-8-16,5 2 35 0,5 2-146 16,3 2-107-16,4-1-281 0</inkml:trace>
  <inkml:trace contextRef="#ctx0" brushRef="#br3" timeOffset="502978.0476">4756 3361 569 0,'-7'15'115'0,"2"7"0"16,-1 4-108-16,4 5-7 0,2 9 1 16,2 5-1-16,5 8 0 0,4 2 1 15,3 1-1-15,5 0 1 0,2 0 0 16,2-6 0-16,0-8 1 0,-1-9-1 15,-2-5 1-15,-2-5 0 0,-2-4 0 16,-3-6 1-16,-2-3-1 0,-2-2 0 16,-3-1 1-16,0-1-3 0,-4-4 2 15,-2-3-1-15,-1-3-6 0,-2 0 179 0,-1-4-294 16,-5 0-125-16,-1-2-392 0</inkml:trace>
  <inkml:trace contextRef="#ctx0" brushRef="#br3" timeOffset="503393.4974">4726 4042 490 0,'-11'13'116'0,"3"-6"1"0,4 0-82 0,7-6-13 16,4-4-3-16,6-4-3 0,8-6-9 15,8-5-4-15,4-7-1 0,4-10 2 16,0-3-2-16,1-6 1 0,2-5-1 16,-4-9 0-16,-3-1 0 0,-4 5 1 15,0 7-1-15,-4 5 0 0,-4 7-1 16,-6 9 0-16,-3 12 0 0,-3 8 1 15,-6 8 1-15,-5 8 0 0,-4 10 0 16,-3 9 0-16,-2 8 1 0,-1 5 0 16,-1 2-2-16,3 0-1 0,-1-2 0 0,5-4 0 15,3-9-1-15,1-7-1 0,3-2 1 16,2-5-2-16,2-5 1 0,-1-5-1 16,2-7 0-16,-2-3 1 0,2-7 0 15,1-7 2-15,2-4-1 0,-4-2 2 16,2-6-1-16,-1-4 1 0,2-5-1 0,-1 0 0 15,-1 3-1-15,1 1 0 0,-1 3 1 16,1 5-2-16,0 8 0 0,-2 10-1 16,2 7 1-16,-3 5 0 0,-1 8 1 15,1 5 0-15,0 5 1 0,-1 4 1 16,5 4 0-16,0-1 0 0,4-2-1 16,2-2-1-16,2-4 0 0,3-6-2 15,1-6-1-15,-1-6-1 0,2-9 0 16,-2-8-5-16,-1-6 17 0,0-6-132 15,-1 0-106-15,0-9-282 0</inkml:trace>
  <inkml:trace contextRef="#ctx0" brushRef="#br3" timeOffset="503910.0288">5292 2695 556 0,'-17'30'116'15,"5"2"0"-15,10 5-99 0,5-1-15 16,8 1 0-16,6 2-1 0,6 3 0 16,5 6 0-16,3 4 0 0,-2 1 0 15,2-3 1-15,-1-2 0 0,1-1 0 16,-3-1 0-16,-2-8 0 0,-3-7 0 16,-5-6 0-16,-2 2-1 0,-6-4 1 15,-5-5 0-15,-3-2-1 0,-8-4 0 0,-2-3-1 16,-4-2-5-16,-2-2-5 0,-3-1-5 15,-1-4-4-15,0-2-2 0,4-2-1 16,-1 1 1-16,1-2 4 0,4-2 6 16,-3 1 8-16,5 1 10 0,-1 0 9 15,3 0 5-15,1 1 1 0,3 0 1 16,1 2-1-16,4-1-4 0,2-2-7 0,2-3-4 16,3-2-5-16,0-5-1 0,4-7 1 15,5-3 0-15,3-4 0 0,2-3 0 16,3-7 0-16,3-3 0 0,-3 1 0 15,0 3-1-15,-7 4 0 0,-3 3 0 16,-4 4 0-16,-5 10 1 0,-5 7 2 16,-2 3 1-16,-2 6 1 0,-5 5-1 15,0 2 0-15,-4 7 0 0,-2 7 0 16,-1 5-3-16,0 7-2 0,3 0 0 0,1-1 0 16,4-1 0-16,6-5-2 0,6-5 0 15,5-7 0-15,5-6-1 0,4-6-1 16,6-4-1-16,4-6 1 0,0-9-3 15,2-7 0-15,2-7-119 0,-2-4-104 16,0-6-276-16</inkml:trace>
  <inkml:trace contextRef="#ctx0" brushRef="#br3" timeOffset="504127.6044">5827 2034 531 0,'30'14'111'0,"9"4"0"16,11 6-89-16,11 14-20 0,6 4-2 15,5 14 1-15,-1 13 1 0,-4 12 3 0,-8 16 3 16,-10 8 1-16,-19 4-1 0,-13 11 0 16,-17 1-3-16,-9-2-118 0,-15-8-104 15,-9-5-276-15</inkml:trace>
  <inkml:trace contextRef="#ctx0" brushRef="#br3" timeOffset="528620.0347">13271 3960 457 0,'-1'-2'114'0,"0"-2"1"16,0 0-21-16,0 2-80 0,0 2-5 15,1 1-4-15,1-1-2 0,6-1 0 16,2 0-1-16,6 0 0 0,4 1 0 0,2-1 0 15,4 0 0-15,5 0-1 0,1 0 1 16,0 0-1-16,4 1 0 0,6-2 0 16,7 2 0-16,6 0 0 0,-2 2 0 15,7 0 0-15,4 1 0 0,6-3-1 16,0-1 1-16,2 1 0 0,10-3 0 16,7-4 0-16,2-5 1 0,7-5-1 15,10-6 0-15,4-4 1 0,-4-2-1 16,-13-4 0-16,6-2 0 0,-7-4 0 0,-1 2-1 15,-18 4 1-15,-9 3-1 0,-8 1 1 16,-5 4-1-16,-12 4 1 0,-12 7 0 16,-10 4-1-16,-9 2 2 0,-4 2-2 15,-4-1 0-15,-2 1-4 0,-3-2-6 16,1 0-4-16,-3-2 38 0,0-3-147 16,0-2-104-16,-2-3-274 0</inkml:trace>
  <inkml:trace contextRef="#ctx0" brushRef="#br3" timeOffset="528987.0161">14976 3273 583 0,'-7'0'116'0,"5"-1"-2"0,0 1-110 0,2 4-7 16,1 1-3-16,2 1 0 0,3-2 1 15,0 0 4-15,3 1 3 0,3-2 1 16,6 0 0-16,5-1 1 0,6 2-1 16,5 0 0-16,3 1 0 0,6 1-1 15,3 3 0-15,-1-1-1 0,-1 2 0 16,-4 1 0-16,-1 1 0 0,-1-1 0 16,-5 1 0-16,-4-2-1 0,-1 1 1 0,-6-2-1 15,-3 0 0-15,-4 0 0 0,-1 0 0 16,-2 1 0-16,3 1 0 0,-2 0 0 15,0 2-1-15,0 1 1 0,-1-1-1 16,-1 4 0-16,-3 2 0 0,-3 4 0 16,-4 5 0-16,-5 4 1 0,-8 8 1 15,-5 6 0-15,-5 4 2 0,-9 4 1 0,-13-2 1 16,-7 4-1-16,-11 8 6 0,-9-1-128 16,-11-3-106-16,-3 1-284 0</inkml:trace>
  <inkml:trace contextRef="#ctx0" brushRef="#br3" timeOffset="558991.578">23437 527 401 0,'13'8'101'0,"-1"-1"3"0,-1 0-54 15,-1 4-11-15,-2 1-14 0,-1 2-7 16,-3 9-3-16,-1-1-3 0,-5 12-3 15,-2 11-1-15,-8 9-3 0,-2 10-1 16,-14 9 0-16,-9 4-2 0,-1 14 1 0,-6-1-1 16,-1-6 0-16,5-1 0 0,-1-11 1 15,9-6 0-15,8-13-1 0,3-9-1 16,4-10-1-16,0-7-5 0,2-5 181 16,-1-5-294-16,-2-5-123 0,2 0-386 15</inkml:trace>
  <inkml:trace contextRef="#ctx0" brushRef="#br3" timeOffset="559341.5098">22963 1249 408 0,'0'-4'99'16,"3"7"3"-16,-2 1-30 0,1 5-58 16,-1 6-3-16,1 9-2 0,-1 8-2 15,-1 6-1-15,-2 5-1 0,-2 7-2 16,-4 8 0-16,1-3 0 0,2 0 0 16,2-5 0-16,3-8 0 0,5-7 0 15,4-4 2-15,7-12 0 0,6-8-1 16,3-8-1-16,5-9 1 0,6-6 0 0,8-7-2 15,10-11 0-15,7-5-2 0,1-3 2 16,5-3 0-16,0 1-2 0,-3 4-53 16,-11 6-60-16,-8 10-87 0,-14 11-221 15</inkml:trace>
</inkml:ink>
</file>

<file path=ppt/ink/ink1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1-16T22:20:46.735"/>
    </inkml:context>
    <inkml:brush xml:id="br0">
      <inkml:brushProperty name="width" value="0.05292" units="cm"/>
      <inkml:brushProperty name="height" value="0.05292" units="cm"/>
      <inkml:brushProperty name="color" value="#7030A0"/>
    </inkml:brush>
  </inkml:definitions>
  <inkml:trace contextRef="#ctx0" brushRef="#br0">18858 2569 2 0,'-18'13'1'0,"-2"14"-2"0,8-17 2 0</inkml:trace>
  <inkml:trace contextRef="#ctx0" brushRef="#br0" timeOffset="706.9123">21019 3360 29 0,'3'0'14'0,"-12"-8"-15"16,9 8 28-16,-3-2-28 15,0-1 1-15,0 3 0 16,-3 0 0-16,-3 3 0 0,-5 2 0 16,-10 8 0-16,-15 8 0 15,-9 8 0-15,-11 8 1 16,-7 6-1-16,-5-4 1 15,3-1 0-15,-1-9 0 16,4 0 0-16,5-3 0 16,-2-2-1-16,-7-8 1 15,10-3 0-15,5-10 1 16,-3-3-2-16,-2-3 1 0,2-5-2 16,4 0 0-16,-7-2-2 15,7-4 1-15,2 1-4 16,6-3 0-16,7-5-4 15,-4 0 1-15</inkml:trace>
  <inkml:trace contextRef="#ctx0" brushRef="#br0" timeOffset="1173.3786">19971 3019 34 0,'0'-5'17'0,"0"5"-31"15,0 0 32-15,0 0-20 16,-5 8 1-16,-7 10 0 15,-9 14 1-15,-9 5 1 16,-6 8 0-16,-5-3-1 0,-13 6 0 16,3-6 1-16,-2 0 1 15,-1-10 0-15,1 0 1 16,5-3-1-16,6-8 0 16,7 0 0-16,8-5 1 15,6 0-2-15,3-3 1 16,6-2-2-16,0 0 0 15,3-1 0-15,4 3 1 0,5 3-2 16,8 3 1-16,10 2 0 16,12 5 0-16,9 6 0 15,8 0 1-15,7 0-2 16,3 2 1-16,-1 0-5 16,-2 1 1-16,-4 10-5 15,-23-13 0-15</inkml:trace>
  <inkml:trace contextRef="#ctx0" brushRef="#br0" timeOffset="4953.1186">14858 2326 21 0,'-9'-29'10'0,"6"13"3"16,3 8 11-16,0-8-21 15,0 5 1-15,-3 1 3 16,0-4 0-16,0 7-7 16,0 1 1-16,0 4 5 15,0-1 1-15,0 8-2 16,-3 6 1-16,0 13-2 16,0 13 1-16,3-8-3 15,3 13 0-15,3 8 0 16,3-18 0-16,0 13-1 15,0 0 0-15,0 5-1 16,0-2 0-16,-3 2 0 0,0-10 1 16,0-8-1-16,-3-11 1 15,0 0-1-15,0-2 0 16,-3-1-3-16,0-7 1 16,0-1-4-16,-3-2 0 15,0-2-6-15,0-4 1 16,0-4-4-16,-3 2 1 15,3-6-1-15,3-7 1 0</inkml:trace>
  <inkml:trace contextRef="#ctx0" brushRef="#br0" timeOffset="5328.1209">14673 2656 30 0,'-9'-5'15'0,"9"2"-10"16,0 6 31-16,0 2-34 15,0 3 1-15,0 0 3 16,0 11 1-16,0 2-8 16,0 11 0-16,3-14 5 15,3 6 1-15,3 5-2 16,0 6 0-16,3-1-2 16,3-2 0-16,3-3 0 15,0-5 1-15,-1-3-1 16,1-8 0-16,0-5 0 15,0 0 1-15,-3-8 0 16,0-8 1-16,0-13-1 0,3-11 1 16,5 8-1-16,1-15 0 15,3-4-2-15,0 1 1 16,-3-3-6-16,-4 5 0 16,-2 6-9-16,-3 2 1 15,6 14-4-15,-3 4 0 16,3 1 0-16,-3 3 0 15</inkml:trace>
  <inkml:trace contextRef="#ctx0" brushRef="#br0" timeOffset="6293.1605">9247 2109 11 0,'-9'-24'5'0,"0"37"5"0,6-15 6 15,0 4-13-15,0-2 0 16,0 3 4-16,0-3 0 15,0 2-7-15,0-2 0 16,0 3 6-16,-3 5 0 16,3 8-1-16,0 5 0 15,3 11-2-15,0 5 1 16,3 3-1-16,-3 12 0 16,3 9 0-16,-3-18 1 15,3 10-1-15,-3-1 0 16,0-7-1-16,0-2 1 15,0-9-2-15,-3-10 0 0,3-3-1 16,-3 3 1-16,0 0-4 16,-3-8 1-16,-3 2-4 15,1-5 1-15,-1-2-6 16,0-3 1-16,0 0-5 16,6-8 1-16</inkml:trace>
  <inkml:trace contextRef="#ctx0" brushRef="#br0" timeOffset="6636.991">9077 2588 30 0,'-3'-6'15'0,"6"17"-9"16,0-6 24-16,0 11-28 0,6 5 1 15,0 3 1 1,0 13 1-16,3-16-5 0,0 8 0 15,3 3 4-15,-3-3 0 16,0 0-1-16,-4 3 1 16,1-8-1-16,0-3 1 15,-3-2-2-15,0-6 0 16,0-3 0-16,0-4 0 16,3-9-1-16,0-8 1 15,3-7-1-15,3 5 0 16,0-11 0-16,0-13 0 0,5 0-4 15,-2-3 0-15,0 0-8 16,0-5 0-16,3 24-5 16,-9-10 1-16,-3-1-2 15,-3-3 1-15</inkml:trace>
  <inkml:trace contextRef="#ctx0" brushRef="#br0" timeOffset="7311.0558">7398 2265 22 0,'-2'-13'11'0,"-1"28"-3"16,3-15 22-16,0 0-27 15,0 6 0-15,-3-6 2 0,0 8 1 16,0 2-7-16,0 17 0 16,3-19 6-16,0 8 0 15,0 13-1-15,3 10 0 16,0-4-1-16,0 18 0 15,0 5-1-15,0 5 0 16,-1-18-1-16,-2-10 0 16,0 2-1-16,0-3 0 15,0-7-3-15,0-1 0 16,0-10-3-16,0-3 0 16,0-2-5-16,-2-6 1 0,-1-2-4 15,3-11 0-15</inkml:trace>
  <inkml:trace contextRef="#ctx0" brushRef="#br0" timeOffset="7687.6871">7273 2643 29 0,'-5'3'14'0,"2"5"-5"15,3-8 23-15,0 0-29 16,0 2 0-16,0 6 3 16,3 0 0-16,-1 3-7 15,4 15 0-15,0 11 5 0,0-21 1 16,3 5-2-16,0 3 1 16,0 3-3-16,0-1 1 15,0-2-1-15,0-6 1 16,0 1-2-16,0-11 1 15,0 0-1-15,0-5 0 16,3-9 0-16,-1 1 0 16,1-11 0-16,0 0 0 15,0 6-1-15,0-1 1 0,3-18-4 16,-3 5 0-16,3-10-4 16,-3-3 0-16,6-3-6 15,-4 8 0-15,1 8-1 16,-6-2 1-16</inkml:trace>
  <inkml:trace contextRef="#ctx0" brushRef="#br0" timeOffset="8301.3082">6580 2387 30 0,'-6'0'15'0,"-3"15"-16"15,9-25 29-15,0 10-27 16,3 8 1-16,0 16 1 0,3 5 0 16,0-11-3-16,0 14 0 15,0 16 3-15,-3 10 0 16,3-16 0-16,-6 0 1 15,0 3-2-15,0-5 1 16,0-3-1-16,0-5 0 16,0-3-3-16,0-10 1 15,0-1-2-15,0-2 0 16,-3-8-3-16,3 0 0 16,-3-3-4-16,3 0 1 15,0-2-4-15,6-6 1 0</inkml:trace>
  <inkml:trace contextRef="#ctx0" brushRef="#br0" timeOffset="8678.3374">6482 2773 29 0,'-9'-3'14'0,"9"3"-7"16,0 0 23-16,0 8-29 16,0 5 0-16,3-2 1 0,0-6 1 15,3 11-3-15,3 0 0 16,0 8 2-16,2 0 0 16,1 2-1-16,0-5 1 15,0 0-1-15,0-2 1 16,0-1-1-16,0-12 1 15,-3 7-1-15,3-5 0 16,0-8 1-16,3-5 1 16,-1-11-1-16,1-13 0 15,3 7-1-15,0-20 1 16,-3-5-8-16,0-6 0 0,0-6-8 16,5 14 1-16,7 3-1 15,-6 5 0-15</inkml:trace>
  <inkml:trace contextRef="#ctx0" brushRef="#br0" timeOffset="9874.9331">6020 5527 31 0,'0'-8'15'0,"0"21"-8"16,3-5 15-16,-3 3-21 16,3 13 0-16,0-8 1 15,0 7 0-15,3 7-2 0,-3 7 0 16,0 0 2-16,0-3 1 16,0-18-1-16,0-3 0 15,-3-5 1-15,0 3 0 16,0 2-1-16,0-5 1 15,0-6-1-15,0 4 0 16,0 2-2-16,3 5 0 16,0-5-1-16,3-3 0 15,0-5-1-15,3-2 0 16,3-4 0-16,6-2 0 16,2-2 1-16,1-4 0 0,0-1 0 15,3-1 1-15,-6-3-1 31,-3 3 1-31,0-2-2 0,-4 2 0 16,-5 5-5-16,0 1 1 16,-3 2-6-16,0 3 1 15</inkml:trace>
  <inkml:trace contextRef="#ctx0" brushRef="#br0" timeOffset="10130.6088">6107 5569 35 0,'3'6'17'0,"15"31"-16"16,-10-21 30-16,4-8-29 16,3 8 0-16,6 10 0 0,3 6 1 15,-6-3-5-15,0 5 1 16,-4-15 2-16,1-6 1 15,0-2-3-15,-3-4 0 16,0-7-5-16,-3 6 0 16,3-1-5-16,0 0 0 15</inkml:trace>
  <inkml:trace contextRef="#ctx0" brushRef="#br0" timeOffset="10791.3552">6348 5548 46 0,'-3'-10'23'0,"-6"-22"-24"16,6 19 42-16,0-6-39 15,-3 3 1-15,3 11 0 0,0-3 1 16,-3-2-5-16,0-1 0 15,3 0 2-15,0 3 1 16,0 3-2-16,3 3 0 16,0 2-1-16,0 2 0 15,0-2 0-15,9 3 1 16,6 7-1-16,3 14 1 16,6 5 0-16,-1 8 0 31,7-10-1-31,-6-6 1 15,-3-3-1-15,-3 4 0 0,-6-1-2 16,0-13 1-16,-4-14-3 16,-2-7 1-16,-3-11-1 15,-3-7 0-15,0-1-1 16,-3 11 1-16,-3 0 2 16,1 5 0-16,2 2 2 15,0 4 1-15,3 5 1 16,0 5 0-16,3-14 1 15,2 14 0-15,1 6 0 16,3 2 0-16,3 2-1 16,6-2 0-16,6 0-1 15,0-5 1-15,0-6 0 16,2-2 0-16,-5-8 2 16,-3 13 0-16,-3-6 1 15,-3-10 0-15,-3-7 1 16,-3-7 0-16,-6-1 0 0,-6-1 1 15,-9-5-1-15,-3 0 0 16,-6 8-1-16,-3 2 0 16,1 11-5-16,-4 11 0 15,0 13-9-15,0 11 0 16,7 18-7-16,5 0 0 16</inkml:trace>
  <inkml:trace contextRef="#ctx0" brushRef="#br0" timeOffset="18778.9136">5833 8207 20 0,'0'0'10'0,"3"0"-5"15,-3 0 11-15,0 0-12 0,0 0 0 16,3 3 2-16,-3 0 0 16,3-1-8-16,-3 1 1 15,3 0 5-15,3-1 0 16,0-2-2-16,6-2 0 15,2-4 0-15,4 4 0 16,3-6-1-16,3-3 0 16,-3-5 1-16,0-2 0 15,-4-3-1-15,-2-3 1 16,-3 8 0-16,-3 3 1 16,-3-1-1-16,-3 1 0 15,-3 0-1-15,0 2 1 0,-3 1-2 16,0 2 1-16,0-5-1 15,0 5 0-15,-3 5-2 16,0 3 1-16,-6 5-1 16,0 3 1-16,1 0 0 15,-4-5 0-15,3 2 0 16,0 0 0-16,3 1 0 16,3-4 1-16,3 1 0 15,3 0 0-15,0-3 0 16,6-3 1-16,0-2 0 15,6 7 0-15,0-4 0 16,3-9 1-16,0-7-1 16,-1 4 1-16,-2 1-1 15,0 0 1-15,-3 2-2 16,0 3 0-16,-3 3-1 16,0 8 1-16,0 2 0 0,0 8 0 15,0 1-1-15,0-4 1 16,0 1 0-16,0-3 0 15,3 2 0-15,0-4 1 16,2-1-5-16,1-3 1 16,6 4-9-16,-3-1 0 15,0-10-2-15,-3-6 1 16</inkml:trace>
  <inkml:trace contextRef="#ctx0" brushRef="#br0" timeOffset="19861.7267">9077 8162 30 0,'-3'3'15'0,"0"-3"-12"31,3 0 28-31,0 0-28 16,0 0 0-16,-3 0 2 0,-3 0 0 15,0 0-6-15,-2 0 1 16,-4 0 5-16,0 0 0 16,0-3-2-16,-3 1 0 15,0-4 0-15,3 1 0 16,-3-5-2-16,3-4 1 16,3 1-2-16,3 0 1 15,0 0-1-15,4-1 0 16,-1 4 0-16,3 5 0 15,0-9-1-15,0 6 0 16,3-5 0-16,2 0 1 0,-2 2-1 16,3 3 0-16,-3 0 0 15,-3 3 0-15,0 5-1 16,0 3 1-16,-6 2-1 16,3 3 0-16,-3-3 1 15,1-2 0-15,-1 2 0 16,0 3 1-16,-3 0 0 15,-3 0 1-15,3-3 0 16,0 1 1-16,3-1-2 16,0 0 1-16,0-2-1 15,3 0 1-15,0-1-1 16,0-2 1-16,3 0-1 16,0 0 0-16,0 0-1 15,3-5 1-15,3 0 0 16,0 2 0-16,0-2 0 15,3 2 0-15,-3-2-1 0,0 2 1 16,3-2-1-16,-6 5 1 16,0-5-1-16,0 5 0 15,3 0 0-15,-3 0 0 16,3 2 1-16,0-2 0 16,-1 3 1-16,4-1 0 15,3 4 0-15,6-1 1 16,0 0 0-16,0-2 0 15,-3 0-4-15,0-1 0 16,-6-2-8-16,2 0 1 16,4 3-5-16,0-3 0 0</inkml:trace>
  <inkml:trace contextRef="#ctx0" brushRef="#br0" timeOffset="20911.367">10348 8160 42 0,'-6'2'21'0,"-12"1"-24"15,12-3 37-15,1 3-32 0,2-1 1 16,-3 1 0-16,0 2 1 16,-3-5-5-16,-3 0 0 15,0 0 4-15,0 3 0 16,-3-3-2-16,0 3 1 15,0-3 0-15,-2 0 0 16,-1 0-2-16,0-3 1 16,3-2-1-16,3-3 1 15,3-3-2-15,0-5 0 16,3 0 0-16,3-2 0 16,3 2-1-16,3 3 1 15,0 5 0-15,0-3 0 0,0 6 0 16,0 0 0-16,0-1 0 15,-3 6 0-15,0-5-1 16,0 5 1-16,-3 0 0 16,0-3 0-16,-3 3 0 15,-3 3 0-15,0 5 0 16,-3 0 0-16,3 2 1 16,1 1 0-16,-1-3-1 15,3 0 1-15,0 0 0 16,0-3 0-16,3-2 1 15,0-1 0-15,3-2 0 16,3-5 0-16,0 0 0 16,3-3 1-16,3-3-1 15,0 1 0-15,-1 2-1 16,1-3 1-16,0 6-2 16,0 0 1-16,0 2-1 0,-3-2 0 15,3 2 0-15,0 3 0 16,3 3 1-16,0-1 1 31,15 6-1-31,-4 0 1 16,-2 0-4-16,-6-3 0 15,6 1-8-15,3-1 1 16,-3-2-3-16,5-11 0 16</inkml:trace>
  <inkml:trace contextRef="#ctx0" brushRef="#br0" timeOffset="21828.1433">12500 8123 25 0,'6'0'12'0,"0"-8"-1"0,-6 8 19 15,0 0-28-15,0 0 1 16,0 0 1-16,-3 2 0 15,0 4-4-15,-6-1 1 16,-3 0 3-16,1 1 1 16,-1-1-1-16,-3 0 0 15,0-2-1-15,-3-3 1 16,3-3-2-16,0-2 1 16,3 0-2-16,3-3 0 15,0-3-1-15,1-2 0 16,2-3-1-16,3 0 1 15,0-2-2-15,3 2 1 0,0 0-1 16,0 0 1-16,0 3-1 16,0 2 1-16,0 3-1 15,0 6 1-15,0 2 0 16,0 2 0-16,-3 6-1 16,0 3 1-16,-6-3 0 15,3-3 1-15,-3 6 0 16,-3-4 0-16,-3 4 0 15,0 0 1-15,3-3 0 16,3-1 0-16,3 1-1 16,0-2 1-16,1-4 0 15,-1 1 0-15,3-3 0 16,3-5 0-16,3-1-1 16,3-2 1-16,2 3-1 15,1 0 0-15,0-6-1 16,0 3 1-16,0 0-1 0,3 6 0 15,-6-1-1-15,3 3 1 16,-3 3-1-16,0-3 0 16,0 2 0-16,3-2 1 15,0 0 1-15,0 3 0 16,0 0 1-16,2-1 0 16,1 1-2-16,3 0 1 15,0-1-6-15,0-2 1 16,3 3-7-16,-3-3 1 15,-3 0-2-15,3-8 0 16</inkml:trace>
  <inkml:trace contextRef="#ctx0" brushRef="#br0" timeOffset="22953.7944">16227 8054 39 0,'3'0'19'0,"0"-5"-20"16,-3 5 41-16,0 0-37 15,-3 0 1-15,-3 2 1 0,-3 4 1 16,-6-1-7-16,-3 0 0 15,-3 0 4-15,1 1 1 16,2-1-2-16,3-2 1 16,-3-1-2-16,-3-2 1 15,3 0-1-15,-2 0 0 16,2-2-1-16,3-1 1 16,0-2-1-16,3-1 0 15,3-2-1-15,0 3 0 16,0 0-1-16,6 0 1 15,3-3-1-15,3-6 0 0,0-4 0 16,3 5 1-16,0-3 0 16,-3 3 1-16,0 2-1 15,-3 3 1-15,0 5-1 16,0 3 1-16,-3 3-1 16,-6 5 0-16,-3 5-1 15,0-2 1-15,3-1 0 16,0-2 1-16,1 0-1 15,-1 3 1-15,3-3 1 16,0-3 0-16,0 0 0 16,3-2 0-16,3-3 0 15,0 0 1-15,0 0-1 16,0 0 0-16,3-8-1 16,6 3 1-16,0-3-1 15,0-3 0-15,-1 3-1 16,-2 3 0-16,0 2 0 0,0-2 0 15,-3 5-1-15,0 5 1 16,3-2 0-16,0 5 0 16,0-3 1-16,9-2 0 15,0 2 1-15,0-5 0 16,0 3-3-16,3 0 1 16,-1-1-8-16,4 1 0 15,3-1-4-15,-6-7 0 16,0 0-2-16,0-8 1 15</inkml:trace>
  <inkml:trace contextRef="#ctx0" brushRef="#br0" timeOffset="23763.4968">17242 8120 38 0,'0'0'19'0,"0"5"-25"0,0-5 42 0,-3 6-35 15,-3-1 1-15,-3 3 1 0,0 2 0 16,-3-4-3-16,0-4 0 16,0 4 2-16,-2-4 1 15,-1 4 0-15,0-4 0 16,-3-7-1-16,0-6 0 15,3-2-1-15,0-3 1 16,3-5-2-16,4 0 1 16,-1 8-2-16,6-6 1 15,3 1-1-15,0-3 0 16,3-1 0-16,0 9 0 16,0-3 0-16,0 6 0 0,-3 2 0 15,0 2 1-15,0 6-1 16,0 0 0-16,-3 3 0 15,-3 2 1-15,-3 6 0 16,0 0 0-16,-3-1 0 16,0-2 1-16,0 3 0 15,0 2 0-15,0-3-1 16,3-2 1-16,3 0-1 16,0-2 1-16,0-1 0 15,3-2 0-15,3-3 0 16,0 0 1-16,3-6-1 15,3 4 0-15,-3-1-1 16,3-2 1-16,0-3-2 16,0 2 1-16,3-4-1 15,0 2 1-15,-3 3-1 16,0 2 0-16,0 0 0 16,0 6 0-16,0 0 1 0,3 2 0 15,0 0 1-15,6-2 1 16,5-3 1-16,4 3 1 15,3-1-1-15,0-2 0 16,-3 3-2-16,-4-3 0 16,-2 2-13-16,3 4 0 15</inkml:trace>
  <inkml:trace contextRef="#ctx0" brushRef="#br0" timeOffset="27640.7536">23496 9795 24 0,'21'-50'12'0,"14"-11"-7"15,-23 40 13-15,3 2-15 16,9-2 0-16,0 0 2 15,-3 2 0-15,-4 6-7 16,-2 8 1-16,6 7 3 16,0 9 1-16,-3 15-3 15,0 14 1-15,-9 13-1 16,-3-5 0-16,2 7 0 16,-8-2 0-16,0 5 1 31,0 6 0-31,-8 2 0 15,-4-5 0-15,-9-3 1 0,-3-8 0 16,-15 1 0-16,-2-4 0 16,-1-7 1-16,0-6 0 15,-5-7 0-15,5-3 0 16,0-6-1-16,1-5 0 16,2-2-1-16,0-3 1 15,4-3-1-15,8-5 0 16,3 0 0-16,6-3 0 15,3-4-2-15,9-4 1 0,3-5-3 16,6 0 1-16,3 6-5 16,3-4 0-16,-3-2-5 15,-3-2 0-15,-3-3-1 16,-6-8 0-16</inkml:trace>
  <inkml:trace contextRef="#ctx0" brushRef="#br0" timeOffset="28328.7047">23433 9890 41 0,'-15'-8'20'0,"21"6"-32"15,-3 4 41-15,-6 1-29 16,0-1 1-16,-6 9-1 0,-3 5 0 15,-2 5 0-15,-4 6 0 16,0 4 1-16,-3 9 0 16,0 2 0-16,-3 3 0 15,-8 6 0-15,8-9 1 16,-3 0 0-16,3 1 0 16,0-6-1-16,1-3 1 15,2-2-1-15,3-6 0 16,3-5 0-16,3-2 0 15,3 2-1-15,0-2 1 0,3-1-2 16,0 1 1-16,3-6 0 16,3 3 0-16,0-3 1 15,3 0 0-15,3 0 0 16,6-2 1-16,3 2-1 16,9 0 1-16,3 3-1 15,2 0 1-15,1-3-2 16,3 3 1-16,6 0-1 15,-1 3 1-15,-5-3-1 16,-3 5 0-16,-6-8 0 16,-6-5 0-16,-7 0 1 15,4-3 0-15,-6 3 1 16,-3-5 0-16,-6-3 0 16,0-8 1-16,0-8-1 15,0-11 1-15,-3-2-1 16,0-10 0-16,0-1-1 15,0-2 0-15,0-3-2 16,0 2 1-16,0-10 0 0,-6 1 0 16,6-4 0-16,-5-8 0 15,-4 6 0-15,0 5 0 16,3 0 0-16,0 6 0 16,0 7-2-16,0 6 1 15,3 7-6-15,0 9 1 16,-3 2-8-16,0 16 1 15,-6 5-3-15,-11-2 0 16</inkml:trace>
  <inkml:trace contextRef="#ctx0" brushRef="#br0" timeOffset="30010.3987">23841 6813 28 0,'0'-21'14'0,"9"8"-13"0,-9 13 14 16,6-3-15-16,0 8 0 16,-3 3 0-16,6 13 0 15,0 8 1-15,-9 11 1 16,-3 5-1-16,-12 13 1 15,-3 14 0-15,-15 12 0 16,0 9 0-16,-17 2 0 16,-10 3-1-16,1 11 0 0,-16-6-1 15,1-13 1-15,-6 0-1 0,-1-11 0 16,7-13 0-16,2-5 1 16,4-11-1-16,5-10 1 15,13-5-1-15,-1-12 0 16,10-9-1-16,11-9 0 15,-3-8-3-15,9 1 0 16,9-12-4-16,12-12 1 16,6-6-2-16,18-10 0 15</inkml:trace>
  <inkml:trace contextRef="#ctx0" brushRef="#br0" timeOffset="30541.6794">23210 7596 29 0,'9'8'14'0,"15"42"-15"15,-18-31 29-15,-3 18-28 16,-3 11 0-16,0 15 1 16,-3-5 1-16,-12 6-2 15,-9 2 1-15,0 5 1 16,-6 1 1-16,1-6-1 16,-1-3 1-16,0-15 0 15,9-8 0-15,0-8 0 16,7-6 0-16,-4-5-1 15,6-5 1-15,-3-3-1 16,6-5 0-16,0 0 0 16,0-5 0-16,3-1-2 15,3-4 1-15,-3 2-2 16,6 0 1-16,9 0-2 0,6-11 0 16,-1497-2-1-16,3000 2 1 15,-1491 1 0-15,5 2 0 16,10 3 0-16,6 7 0 15,8 4 1-15,7 4 1 16,-4-2-1-16,-2-3 1 16,-7 1 0-16,-5-1 1 15,-6 0 1-15,-10-2 1 16,-2-3 0-16,-6 2 0 0,-3-9 0 16,-6-15 1-16,-6-7-1 15,-9-18 0-15,-12-4-2 16,-3-9 0-16,-3-9-2 15,-11 0 1-15,-10-8-3 16,-6-2 0-16,4 10-2 16,-7 6 1-16,-3 7-5 15,7 8 1-15,8 17-5 16,15 7 0-16,6 5 1 16,9-5 1-16</inkml:trace>
  <inkml:trace contextRef="#ctx0" brushRef="#br0" timeOffset="32365.7306">22972 11795 28 0,'-9'-3'14'0,"12"3"-11"16,-3 0 15-16,-3 0-17 16,3 0 0-16,-3-2 2 15,3 2 0-15,-3 0-3 16,0 0 1-16,3 0 2 16,0 0 0-16,0 0-1 15,6-3 1-15,0 3-1 16,12-8 0-16,6 3-1 15,8 0 0-15,10 2-1 16,0 6 1-16,2-1-1 16,7 1 0-16,5 2-1 0,-8 6 1 15,-3 2 0-15,-1 6 0 16,-2 2-1-16,-9 0 1 0,3 5 0 16,-13 9 0-16,1 4-1 15,-9 1 1-15,-6 5 0 16,-9-5 1-16,-9-1-1 15,-6 4 1-15,-3 2-1 16,0 0 1-16,-5 8-1 16,-4-6 1-16,-6 4-1 15,0-6 1-15,4 5-1 16,-1-3 1-16,0-7-1 16,0 2 0-16,-2 3 0 15,2 0 0-15,3-5-1 16,6 8 1-16,0-3 0 15,12 0 0-15,3-6 0 16,6 4 0-16,6-4 0 16,3-2 0-16,12 1 0 15,0-1 1-15,6 0-1 16,11-3 1-16,4-2-1 16,0-8 1-16,2-1-1 0,7 4 1 15,0-9-1-15,2-2 1 16,-8-3-2-16,-9-2 1 15,-4-3-1-15,1 0 1 16,-15 2-1-16,-3-2 1 16,-12 6-1-16,-6 2 0 15,-6-1 0-15,-9 7 1 16,-12 1 0-16,-2 4 0 16,-1-1-1-16,-3 1 1 0,0 2 0 15,-2 3 0-15,-4 2 0 16,3 0 0-16,7 3-1 15,2 3 1-15,6 8 0 16,3-1 0-16,6 1-1 16,3-3 1-16,3 5-1 15,3 8 1-15,3-2 0 16,3 8 0-16,6 4 0 16,3 1 0-16,6-3 0 15,-6 6 1-15,12-3-1 16,0 13 0-16,0 2 0 15,0-4 0-15,-7 4 0 16,1 1 0-16,-3-3 0 16,-6 3 1-16,-12-9 0 15,0-4 0-15,-12-11 1 16,-5-8 0-16,-7-9 0 16,-12-4 1-16,-14-8-1 0,-4-8 0 15,6-11-1-15,-11-2 0 16,0-11-4-16,-1-3 0 15,-2 0-6-15,-4-2 0 16,16 2-5-16,-1-7 1 16</inkml:trace>
  <inkml:trace contextRef="#ctx0" brushRef="#br0" timeOffset="55006.4895">1532 15700 21 0,'-33'0'10'0,"24"-2"-8"0,3 2 11 0,3 2-13 15,-3-2 0-15,3 8 1 16,3 3 0-16,0 10-1 15,0 11 1-15,0 5-1 16,0 8 1-16,3 5-1 16,3 3 1-16,3 5-1 15,9 0 1-15,0 3-2 16,3-8 1-16,5-8 0 16,-5-8 0-16,9-2 0 15,3-9 0-15,17-5 0 16,1-5 1-16,11-11 0 15,10-10 0-15,-4 0 0 16,16-8 0-16,-1-6-1 16,9 1 1-16,4-9-1 15,11 1 1-15,-6-1-1 0,21-2 0 16,-9-3 0-16,6 3 0 16,9 3 0-16,-6-3 0 15,6 2 0-15,3 1 0 16,12 5 0-16,-12-3 1 15,3 0 0-15,18 0 1 16,-9 0-1-16,8-2 0 16,7-3 0-16,6-3 0 15,14-2 0-15,-8 5 0 0,9-3-1 16,2 0 0-16,1 0 0 16,2 3 0-16,-5 3 0 15,6 5 0-15,-1 7 0 16,-2 4 1-16,-1 4-1 15,-2 4 0-15,8 2 0 16,1 0 1-16,-4 0-1 16,1 2 0-16,-3 1 1 15,2 0 0-15,1 2 0 16,-7 0 0-16,1 3 0 16,-4 0 0-16,1 3 0 15,3-1 1-15,-10 1-2 16,7 2 1-16,2 3 0 15,-50-5 0-15,57 2-1 16,-6 8 0-16,-4-2 0 16,-2-1 0-16,-6 1 0 15,2-1 0-15,-11 3 0 16,-3 3 0-16,-3 0 0 0,-10 2 0 16,-5 3 0-16,-9-2 0 15,-9 2 0-15,-2 5 0 16,-19 3-1-16,0 1 1 15,-9 4 0-15,-11-2 0 16,-10-3 0-16,-2 0 0 16,-4-6 0-16,-8-2 0 15,-4-5 0-15,-5 0 0 0,-6-5 0 16,-1-6 1-16,-2-3 0 16,0 1 0-16,-1-11 0 15,1 0 0-15,-3-11-1 16,0-4 1-16,-4-12-1 15,7-5 0-15,6-2-1 16,2-6 1-16,4 1-1 16,3-4 0-16,8-2 0 15,1-8 1-15,5 0-1 16,4-7 1-16,2 12 0 16,7-2 0-16,5-3 0 15,3 0 0-15,12 8-1 16,1 8 1-16,5 0 0 15,0 0 0-15,6-3-1 16,0 14 1-16,3-4-1 16,-2 7 1-16,5 1 0 15,-3 7 0-15,3 1-1 16,6 1 1-16,-3 13 0 0,9 0 0 16,-6 11-1-16,9-1 1 15,-3 11 0-15,3 1 0 16,3-1 0-16,-3 5 0 15,0 6 0-15,0 5 0 16,0-5-1-16,-6 5 1 16,12 0 0-16,-9 5 0 15,0 1 0-15,0 2 0 16,3 2 0-16,0-12 0 16,-3 10 0-16,8-3 0 0,-8 3 0 15,9-3 0-15,6 6 0 16,-3-6 1-16,6 3-1 15,6-3 0-15,0-10 0 16,5 11 0-16,13-12 0 16,3-7 0-16,5 3 0 15,1-9 1-15,5-2-1 16,1-8 0-16,2-8 0 16,1 0 0-16,0 0 0 15,-4-8 1-15,7 0 0 16,2-5 0-16,-2-3-1 15,-4-8 0-15,-5-8 0 16,-1-7 1-16,4 2-1 16,-13-6 1-16,-2-2-1 15,-9 6 0-15,-9-12 0 16,-4-2 1-16,-20-5-1 16,0 0 1-16,-9 0-1 0,-17-3 1 15,-7 3 0-15,-12 13 0 16,-14 0-1-16,-10 5 0 15,-8 6-2-15,-9 2 0 16,-1 8-8-16,-2 14 1 16,-12-1-3-16,-12 0 1 15</inkml:trace>
  <inkml:trace contextRef="#ctx0" brushRef="#br0" timeOffset="138124.5943">23011 339 20 0,'-36'42'12'0,"21"-23"1"0,15-19-13 0,-21 29 1 16,-3 8 0-16,6 0 0 15,4 0 1-15,5-5-2 16,6-1 0-16,12-2 1 15,14-15 1-15,16-12-1 16,24-2 0-16,5-8 0 16,6 0 0-16,-11 0-1 15,-6 14 1-15,-13 4 2 16,-17 27 1-16,-21 16 0 16,-15 21 0-1,-3 0 0-15,-3 14 1 0,6 7-1 16,12-13 1-16,36-11-2 15,38-7 1-15,39-3-5 16,39-8 1-16,21 0-12 16,-9 29 1-16</inkml:trace>
</inkml:ink>
</file>

<file path=ppt/ink/ink1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256" units="dev"/>
          <inkml:channel name="T" type="integer" max="2.14748E9" units="dev"/>
        </inkml:traceFormat>
        <inkml:channelProperties>
          <inkml:channelProperty channel="X" name="resolution" value="377.95276" units="1/cm"/>
          <inkml:channelProperty channel="Y" name="resolution" value="425.28058" units="1/cm"/>
          <inkml:channelProperty channel="F" name="resolution" value="0" units="1/dev"/>
          <inkml:channelProperty channel="T" name="resolution" value="1" units="1/dev"/>
        </inkml:channelProperties>
      </inkml:inkSource>
      <inkml:timestamp xml:id="ts0" timeString="2017-01-18T21:07:44.790"/>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
  </inkml:definitions>
  <inkml:trace contextRef="#ctx0" brushRef="#br0">3127 9311 12 0,'42'-3'6'0,"38"-2"-6"0,-50 2 6 16,12 6-6-16,2-1 0 16,13 1-1-16,2 0 1 15,4 5 0-15,5 0 1 16,10 2 0-16,-4 1 1 15,9 5-2 1,4-1 0-16,5 4 1 16,6-3 1-16,18 2-2 15,9-2 1-15,9-2-1 16,18-4 0-16,21 1 1 16,-4-9 0-16,16 1-1 0,3-3 0 15,11 3 0-15,3-3 0 16,10 0-1-16,2-3 1 15,9 3 0-15,3 0 1 16,13 0-2-16,2-5 0 16,15-1 1-16,3-2 1 15,-3-2 0-15,3 7 0 16,3-2 1-16,8 0 0 16,1-9 0-16,3 4 1 15,-6-6-1-15,0 3 0 0,-6-1-1 16,9 1 1-16,0 3-2 15,2-6 0-15,1 3 0 16,-9-3 1-16,3 2-1 16,0-1 0-16,-6-1 0 15,0 2 0-15,-6 1 0 16,-6 3 0-16,-6-4 0 16,-3 1 0-16,0-3 0 15,-3 6 1-15,-6-3-1 16,1-1 1-16,-7 4-1 15,-6 2 1-15,-9 0-1 16,1 3 1-16,-7-1-1 16,3 4 1-16,-5 2-1 15,-10 0 0-15,-2 2 0 16,-10-2 0-16,7 0 0 16,-6 6 1-16,-4-4-1 15,-2 1 0-15,-1 5 0 0,-5-6 0 16,-6 4 0-16,5-1 0 15,-14 0 0-15,0 1 0 16,3 4 0-16,-9-7 0 16,-1 2 0-16,4 0 0 15,-6-5 0-15,6-2 0 16,-9-1 0-16,-3-2 0 16,2 0 0-16,-8-1 1 15,-3 6-1-15,-12-5 0 0,-2 0 0 16,-7 5 0-16,-12 5 0 15,-3 3 0-15,0-3-1 16,-11-2 1-16,-10-1 0 16,-8 1 1-16,-10-3-1 15,-8-3 0-15,-4 3 1 16,-11-2 1-16,-6-6-2 16,-6 0 0-16,-3 3 0 15,-6-1 0-15,-3-2-1 16,-4-2 1-16,-5-3-1 15,-3-3 0-15,1-3 2 16,-7-2 0-16,0 5 1 16,-3-2 0-16,-3-6 0 15,0 3 1-15,-3 2-1 16,3 1 0-16,0 2-2 16,-5 3 1-16,-1-1-1 15,3 4 0-15,3 2-1 0,0 0 0 16,3 0-1-16,0 5 1 15,6 1-1-15,0 2 1 16,9 5 0-16,6 0 0 16,6 0 2-16,15 6 0 15,15-3 0-15,11 5 1 16,7 3-1-16,5-3 1 16,6-5-1-16,4 3 0 15,-1 2-1-15,-5 3 0 16,-10 0 0-16,-5 2 0 0,-7 4-1 15,-5-4 1-15,-6 8-1 16,-7-2 0-16,-5 5 0 16,-9 6 0-16,-6-1 0 15,-12 3 1-15,-6 6 0 16,-15-12 1-16,-6 1 0 16,-17 2 1-16,-19 4-1 15,-11-1 1-15,-12-8-2 16,-16 2 1-16,-2 9-5 15,-15-8 0-15,-9 2-6 16,3-13 1-16</inkml:trace>
  <inkml:trace contextRef="#ctx0" brushRef="#br0" timeOffset="1014.339">3773 8652 35 0,'-3'-5'17'0,"6"7"-29"0,-3-2 29 15,0 0-19-15,3 3 0 16,-3 7 2 0,-6 12 1-16,-9 4 1 15,-15 6 0-15,-11 8-1 16,-7-1 1-16,-14-4 1 16,-4-6 0-16,-2-3-1 15,-4-2 0-15,7-5-1 16,5-6 1-16,4-3 0 15,5-4 0-15,0-4-1 16,7-2 1-16,5-2-1 16,6-1 0-16,7 0-1 15,2 1 0-15,6 2-1 16,0-3 0-16,6 3-1 16,3 0 0-16,0 3-1 15,6 2 0-15,-3 3 0 16,6 2 0-16,0 6 0 15,6 3 1-15,-6-3 2 16,3 0 0-16,3 5 1 0,9 3 1 16,3 2 0-16,3 3 1 15,9 0-1-15,2 0 1 16,7 3-2-16,9 5 1 16,2-5-1-16,7 5 0 15,5 3-1-15,1-1 1 16,-7-4-6-16,7-4 1 15,-1 20-6-15,-26-17 1 16</inkml:trace>
  <inkml:trace contextRef="#ctx0" brushRef="#br0" timeOffset="12145.4638">23999 9753 10 0,'-3'-8'5'0,"3"-16"4"15,0 19 5-15,0-6-12 0,-3-2 1 0,-3-1 0 16,-6-4 0-16,3 2-4 16,-3 0 0-16,-3 0 4 15,0-2 0-15,-2-1 0 16,8-2 0-16,-6 3-1 16,12-4 1-16,-3 7-1 15,12 1 1-15,-3 4-2 16,9 2 1-16,-3 3-2 15,2-1 0-15,7-2 0 16,6 6 0-16,9 2-1 16,3 5 1-16,5 8 0 15,22 8 0-15,-4 3 0 16,10 11 0-16,5 7 0 16,-5 11 0-16,-7 5-1 15,-5-2 1-15,-7 10-1 16,-8 5 1-16,-15 11-1 0,-12 8 0 15,-12-5 0-15,-15 2 1 16,-21 11 0-16,-9 0 0 16,-8-3 0-16,-10-8 0 15,4-7 1-15,2-6 1 16,3 5-2-16,1-2 1 16,-1 0 0-16,4-3 0 15,-4 3-1-15,9-1 1 16,7 12-1-16,-1-6 0 0,6 2 0 15,6-10 0-15,12-5 0 16,6-3 0-16,6-5 0 16,15 3 1-16,12-6 0 15,12-5 0-15,8-6 0 16,10-2 0-16,11 0 0 16,-2-5 1-16,-7-14-1 15,7 1 0-15,-9-9-1 16,-7 1 0-16,-11-3 0 15,2 0 0-15,-8 0 0 16,-6-3 1-16,-3 0-2 16,0-2 1-16,-7-1-1 15,-8 1 1-15,0-1-1 16,0 4 1-16,-12 2-1 16,-6-1 1-16,-14 9-1 15,-13 8 1-15,-12 8-1 16,-14 7 0-16,-4 6 1 15,7-8 0-15,-1 5-1 0,4 1 1 16,5-4-1-16,6 12 0 16,7-9 1-16,-4 5 0 15,15 4 0-15,3-4 0 16,7 9-1-16,2-4 1 16,6 17 0-16,9 8 0 15,15-6 0-15,5 11 1 16,10 13-1-16,3 9 0 15,9 7 0-15,-1 5 0 0,-2 14 0 16,-6 2 0-16,-4 11 0 16,-8 5 1-16,-12-6-1 15,-6-7 1-15,-6-10 0 16,-9-9 1-16,-6-23 0 16,-2-14 0-16,-13-8-1 15,-15-7 1-15,-11-14-1 16,-28-8 1-16,-17-10-1 15,-12-6 1-15,-6-13-4 16,-12-2 0-16,3-6-10 16,-3 3 1-16</inkml:trace>
  <inkml:trace contextRef="#ctx0" brushRef="#br0" timeOffset="52881.6648">1541 10205 23 0,'-66'5'11'0,"30"-21"-5"0,30 6 11 16,-5-3-17-16,-4-6 1 16,0 1 1-16,3 2 1 15,-9 0-3-15,0 3 0 0,-3 2 2 16,1 6 0-16,-13 5-2 15,-3 5 1-15,-8 11-2 16,5 10 1-16,-9 9-1 16,4 10 0-16,2 0 0 15,-6 13 0-15,13 3 0 16,5 5 0-16,6-3 0 16,9 6 1-16,9-11-1 15,0 3 1-15,12 5 0 16,12 11 0-16,9 5 1 15,12 5 0-15,8 1 1 16,22-1 0-16,2 11-1 16,13 16 1-16,-10 2-1 15,1 11 1-15,-13 5-2 16,-14-2 1-16,-6-3-1 16,-28 13 1-16,-5-7 0 15,-23-1 0-15,-22-10 0 16,-6-3 1-16,-5-13-1 0,-10-9 0 15,9-23 1-15,10-18 0 16,2-11-1-16,6-8 1 16,4-8-1-16,-4-8 1 15,0-5-1-15,6-5 0 16,-5-3 0-16,-1-3 0 16,9 0 0-16,0 1 1 15,12-9-2-15,3-5 0 16,3-5-1-16,15-11 0 0,9 0-1 15,15 0 0-15,0-2-1 16,8 7 1-16,7 9-1 16,3 7 1-16,-7 8-1 15,7 22 1-15,-4 5 0 16,-5 21 1-16,-6 18-1 16,-3 24 1-16,-13 8 0 15,-8 17 1-15,-3 22-1 16,-15 4 1-16,3 10 0 15,-9 0 0-15,4 6 0 16,-1 12 1-16,-3-2 0 16,3 0 0-16,-6 0 0 15,6-8 1-15,3-16 0 16,12-8 1-16,6-23 0 16,27-14 0-16,11-26 0 15,33-30 1-15,28-41-3 16,34-27 1-16,28-38-8 0,6-15 0 15,-19-26-6-15,-38-14 1 16</inkml:trace>
  <inkml:trace contextRef="#ctx0" brushRef="#br1" timeOffset="67271.1315">2249 11554 14 0,'-12'-31'7'0,"3"28"-9"0,9 0 7 0,0 1-11 16,-6 2 1-16,0 0-1 16,-3 2 1-16</inkml:trace>
  <inkml:trace contextRef="#ctx0" brushRef="#br1" timeOffset="67943.0104">2109 11546 21 0,'-6'-5'10'0,"-3"18"-13"16,9-10 24-16,-9 0-21 15,9-1 0-15,-6 6 0 16,3 5 0-16,3 3-1 16,3 3 1-16,3-1-1 15,3 4 1-15,0-4 1 16,9 1 0-16,6-1 0 0,3-2 1 16,11-3 0-16,7-7 1 15,12-6-1-15,2-6 1 16,7-4-1-16,5-6 0 15,3-8-1-15,1-5 1 32,17-40 0-32,-9 3 0 15,-11 0 0-15,-7-14 0 16,-11-4 0-16,-9-9 0 16,-10 11 0-16,-8-16 0 0,-9 0-2 15,-9 3 1-15,-6-3-1 16,-6 11 1-16,-6 7-1 15,-3 1 1-15,-3 8-1 16,0 2 0-16,-3 8 0 16,-5 8 0-16,-7 8-1 15,-3 5 0-15,0 6-1 16,-5 5 1-16,-1 5-1 16,-3 3 1-16,-8 2-1 15,2 9 1-15,-3 7-1 16,-5 6 1-16,2 5-1 15,1 5 1-15,5 6-1 16,1 10 0-16,2 5 0 16,3 8 0-16,6 6 0 15,4 2 1-15,-1 11 0 16,6 0 0-16,6 16 0 0,4 10 1 16,5-10-1-16,-6 5 1 15,3 8 0-15,0-3 0 16,-3-2 0-16,9-9 0 15,3 1 1-15,6 0 0 16,6 2 1-16,0 3 0 16,12-5 0-16,0 0 0 15,15-6 0-15,8-2 1 16,4-6-2-16,11-12 0 16,4-9-10-16,0-18 1 0</inkml:trace>
  <inkml:trace contextRef="#ctx0" brushRef="#br1" timeOffset="69633.8872">1302 11115 19 0,'0'-10'9'0,"0"15"-8"15,0-3 9-15,0 1-9 0,0 0 0 16,3 2 1-16,0 3 1 16,-3 3-3-16,3 2 0 15,0 5 1-15,3 6 1 16,-3-3-1-16,3 6 1 15,3 7-1-15,0 9 0 16,0-6 0-16,6 5 0 16,-6 3 1-16,6 0 0 0,-3 0 0 15,6-5 0-15,5-3 0 16,10-8 0-16,3-6 0 16,3-9 1-16,5-9-2 15,-11 0 1-15,23-21-1 16,7-5 1-16,-4-11-1 15,4-2 1-15,-9 5-1 16,-4-3 0-16,-2 3-1 16,-7 3 0-16,-2 2 0 15,0 3 0-15,-12 5 0 16,-1 3 0-16,-2 2 0 16,0 3 0-16,-6 3-2 15,-3-1 1-15,0 4-2 16,-6-3 0-16,0 2-3 15,-1 0 1-15,-8 3-5 16,3-2 0-16</inkml:trace>
  <inkml:trace contextRef="#ctx0" brushRef="#br1" timeOffset="70022.4731">2335 11176 18 0,'-15'0'9'0,"-2"3"-6"0,14-3 11 15,0 0-13-15,0 0 1 16,0 0 1-16,3 0 0 16,0 0-2-16,0 0 0 15,0 0 2-15,0 0 1 0,0 0-1 16,3 0 0-16,6 0-1 15,0-3 0-15,2-2-2 16,4-1 0-16,0 6-2 16,3 0 1-16,0 3-1 15,0 2 1-15,0 1 0 16,-3 10 1-16,-7 2 0 16,-5 1 1-16,-3 4 1 15,-6 6 0-15,-2-2 0 16,2 2 1-16,-3-3-3 15,3-4 1-15,3-1-6 16,-6 3 0-16,0 5-4 16,-3 0 0-16</inkml:trace>
  <inkml:trace contextRef="#ctx0" brushRef="#br1" timeOffset="74563.8798">2684 8533 13 0,'-3'-3'6'0,"3"1"2"15,0 2 7-15,0 0-13 16,0 0 1-16,0 0 1 15,0 0 0-15,0 0-4 16,0 0 1-16,0 0 4 16,0 0 0-16,0 0-1 15,0 0 1-15,0 0-2 16,0 0 1-16,0 0-3 16,0 2 0-16,0 3-1 15,0 9 0-15,0 7 0 16,3 8 0-16,0-8-1 15,0 24 1-15,0 19 0 0,2 18 1 16,4-8-1 0,-6 5 0-16,0 19 0 15,0-16 1-15,0 3-1 0,-3-1 1 16,0-18-1 0,3-7 0-16,-3 2 0 15,0-9 1-15,0-4-1 16,0-6 0-16,0-2 0 15,0-11 1-15,0-8-1 16,0-2 1-16,0-9 0 0,0 1 0 16,0 0 1-16,-3-11 1 15,0-6-1-15,0-12 0 16,-3-11 0-16,-3 8 0 16,-2-19 0-16,2-16 0 15,0-2-2-15,6-21 0 16,-3 15 0-16,3-5 1 15,3-15-2-15,0-4 1 16,0-7 0-16,3 8 0 16,-3 23-1-16,0 9 1 15,0 5 0-15,0 7 0 0,0 6 1 16,0 11 0-16,0 5 0 16,0 5 0-16,0 2-1 15,0 4 1-15,0 2-1 16,-3 3 0-16,3 5-2 15,0 5 0-15,0 8 0 16,3-10 0-16,3 23 0 16,-6 32 0-16,3 17 0 15,0-9 0-15,3 24 2 16,-3 5 0-16,0 5 0 16,3 6 0-16,2-21 0 15,-5 5 0-15,3 0 0 16,-6-29 1-16,0-11-1 15,3-8 0-15,-3-7 0 16,3-11 1-16,-3-1-1 16,0-9 0-16,0-6 1 0,0-1 0 15,0-25 0-15,-3-16 0 16,0-30 1-16,-6-21 0 16,1-13 0-16,2-15 0 15,3-22-1-15,3 2 1 16,0 20-1-16,0-6 1 15,3 8-2-15,3 7 1 16,2 22-1-16,-8 14 1 16,3 12-1-16,3 16 0 15,-6 14-1-15,0 5 1 16,0 7-1-16,0 17 0 0,0 13-1 16,0 8 1-16,3 15-1 15,0 12 1-15,3-6 0 16,-3 29 1-16,0 24 0 15,0 13 0-15,-3-5 0 16,-3-1 1-16,0 1-1 16,0-3 1-16,-3-26-1 15,3-11 1-15,0-7-1 16,3-12 1-16,-6-7-2 16,6-16 1-16,0-3 0 15,-3-11 0-15,3-4-1 16,-5-6 1-16,2-27 0 15,0-18 0-15,-3-45 1 16,0 3 0-16,3-32-1 16,6-8 1-16,-3 13 0 0,6-2 0 15,0 13 0-15,5 7 0 16,-8 22-2-16,3 16 1 16,0 10 0-16,-3 17 0 15,0 10-1-15,0 28 1 16,-3 15-1-16,3 28 1 15,3 5-1-15,-3 46 1 16,3 10-1-16,-3 43 1 16,-3-4 0-16,-3-23 1 15,0 0-1-15,0-13 1 0,0-13-1 16,0-46 1-16,0 1 0 16,0-9 0-16,3-12-1 15,0-6 0 1,-3-48 1-16,0-10-1 15,-3-32 1-15,3-18-1 16,-3-16 1-16,3-22-1 16,-2-25 1-16,5 1-1 15,0 35 1-15,0 9-1 16,0 7 1-16,5 21-1 16,-5 16 1-16,0 11-2 15,0 7 1-15,0 14-1 16,0 24 0-16,0 18 0 15,3-3 0-15,3 41 0 16,-6 25 0-16,3-4 0 16,-3 36 1-16,-3 6 0 15,3-1 1-15,-6-20-1 0,6-8 1 16,0-19-1-16,0-11 0 16,0-23 0-16,0-14 0 15,0-18 0-15,0-8 0 16,6-34-1-16,-3-19 1 15,0-34 0-15,0-6 0 16,0-29 0-16,0 9 1 16,-3-4-1-16,0 6 0 15,0 18 0-15,0 3 1 16,0 24-1-16,0 13 1 16,0 19-2-16,0 18 1 0,0 16-1 15,0 27 1-15,0 10-1 16,0 47 0-16,-3 17 0 15,-3 47 0-15,-6 13 1 16,1-18 0-16,-1-5 1 16,0-19 0-16,3-27-1 15,0-28 1-15,3-8-1 16,3-27 1-16,3-29-2 16,0-24 1-16,3-40-1 15,6-34 1-15,0-15 0 16,3-46 0-16,3 13-1 15,5-10 1-15,-8 13 0 16,3 16 1-16,0 27-1 16,-6 18 0-16,-6 21 0 15,0 21 1-15,-3 24-1 16,-3 32 0-16,0 29-1 0,-3 6 1 16,3 46-1-16,-6 28 1 15,6 2-1-15,-3 2 1 16,-3 9 0-16,3-32 1 15,0 0-1-15,3-16 1 16,-3-19-1-16,3-18 0 16,3-13 0-16,0-14 0 15,0-18 0-15,-5-18 0 16,2 2 0-16,3-16 0 16,-3-13 0-16,0-3 0 0,-3-23 0 15,-3-4 0-15,0-23 0 16,0-15 0-16,3-12-1 15,0 30 1-15,3 10-1 16,0 11 0-16,3 10 0 16,0 9 0-16,0 12-1 15,3 9 1-15,0 7-1 16,0 14 0-16,3 13 1 16,3 0 1-16,0 37-1 15,3 34 1-15,-3 3 0 16,2 48 1-16,-8-6 0 15,3-20 0-15,0 1-1 16,0-9 0-16,-3-22 0 16,0-13 1-16,0-22-1 15,0-15 0-15,-3-21 0 16,0-14 1-16,0-34-1 0,0-26 1 16,-3-9-1-16,0-28 0 15,-3-30 1-15,-3 22 0 16,0-14-1-16,6 11 0 15,3 11 0-15,-5 26 0 16,5 23-1-16,0 30 1 16,0 35-1-16,5 23 1 15,-5 71-2-15,0 46 0 16,3 31-6-16,9 11 0 16,3-3-5-16,-9-2 1 0</inkml:trace>
  <inkml:trace contextRef="#ctx0" brushRef="#br1" timeOffset="76894.6167">4437 8567 25 0,'-3'-2'12'0,"3"-4"-3"0,0 6 12 16,0 0-18-16,3-2 0 16,-3 2 1-16,0 0 0 15,0 0-5-15,0 2 0 16,0 6 3-16,0 5 1 16,0 6-2-16,3 5 0 15,-3-8-1-15,0 15 1 16,0 33-1-16,0 26 1 15,3-16-1-15,-3 34 1 0,0 14-1 16,0 0 0-16,0-14 0 16,0 3 1-16,0-26 0 15,0-11 0-15,0-5-1 16,-3-8 1-16,3-8-1 16,0-11 1-16,0-10-1 15,0-8 0-15,0-6 0 16,0-7 0-16,0-6 0 15,0-10 1-15,0-11 1 16,0 8 0-16,-3-29 0 16,0-16 0-16,-3-3 1 0,0-18 0 15,-3-21-1-15,0-8 0 16,0 8-1-16,3-9 0 16,3-20-1-16,3 13 0 15,0 32-1-15,0 18 1 16,0 10 0-16,3 12 0 15,-3 10-1-15,3 5 1 16,-3 3-2-16,3 7 0 16,0 7 0-16,3-12 0 15,3 14-1-15,-3 15 1 16,0 19 1-16,-3 19 1 16,3 10 1-16,-6 11 0 0,3-13 0 15,-3 26 1-15,0 5-1 16,-3 11 0-16,-3-16-1 15,-3 10 1-15,0 4-1 16,-3-25 0-16,3-13 0 16,6-13 1-16,-3-10-1 15,3-9 1-15,3-5-2 16,0-7 1-16,0 7 0 16,6-24 0-16,-3-29 0 15,3-5 0-15,-3-29 1 16,6-34 1-16,-3 4-1 15,0-20 1-15,0-24 0 16,-3 23 0-16,0 1-1 16,0 2 1-16,0 14-2 15,-3 12 1-15,3 14-1 0,-3 21 1 16,0 6 0-16,0 12 0 16,0 9-1-16,0 13 0 15,-3 10-1-15,3 11 0 16,0 18-1-16,0 27 1 15,0 8-1-15,-3 48 0 16,0-1 1-16,3 43 0 16,0-11 1-16,-3-8 0 15,3-18 0-15,0-8 1 16,-3 0-1-16,3-43 1 16,3-10-1-16,-3-10 0 0,0-9-1 15,3-8 1-15,0-4-2 16,0-4 1-16,0-10-2 15,0-24 0-15,0-29-3 16,-3 3 1-16,0-22-8 16,6-15 1-16</inkml:trace>
  <inkml:trace contextRef="#ctx0" brushRef="#br1" timeOffset="79179.4277">8044 8448 12 0,'-9'3'6'0,"12"5"2"0,-3-8 6 16,0 2-11-16,0 1 1 16,-3 0 3-16,3 2 0 15,0-5-8-15,3 5 0 16,-3-2 6-16,0-3 0 0,0 5-1 15,0 6 0-15,0 2-2 16,0 8 0-16,-3 0-1 16,0 8 1-16,1-7-2 15,-1 20 1-15,0 19-1 16,-3 16 0-16,0 7 0 16,0-23 1-16,0 21-1 15,0 16 1-15,0-5-1 16,0 4 1-16,0-17 0 0,0-19 2 31,0 39-1-31,3-28-2 0,3-14 1 31,0 0-1-31,0-13 1 16,0-8-1-16,0-13 0 16,0-11 1-16,3-8 0 15,0-7 0-15,0-17 1 16,3-18 0-16,0 8 0 15,0-3 0-15,0-13 0 16,0-8-1-16,3-23 0 16,-3-19-1-16,0 26 1 0,-3-13-1 15,3-11 0-15,-4-5 0 16,1 3 0-16,0 16 0 16,-3 26 0-16,0 8 0 15,0 8 0-15,0 5 0 16,0 5 1-16,0 6-1 15,0 5 0-15,0 6-1 16,0 2 1-16,0 0-2 16,6 3 0-16,-3 5-1 15,0 5 1-15,3-8 0 16,0 14 0-16,0 18 2 16,0 24 0-16,-6 10 1 15,3 9 0-15,0-9 0 16,-3 38 0-16,-3 5-1 15,3 5 1-15,-3-19-1 0,-3 20 0 16,0-15 0-16,0-9 0 16,-3-6 0-16,0-11 0 15,6-15 0-15,0-17 1 16,1-9-2-16,-1-12 0 16,3-15 1-16,0-19 0 15,0-13 0-15,3-37 1 16,-3-3 0-16,0-48 1 15,2-4 0-15,1-22 0 16,6-37-1-16,-6 40 0 16,-3-3 0-16,3 10 0 0,0 14-1 15,-3 14 1-15,3 20-1 16,-3 8 0-16,0 22 0 16,3 12 1-16,-3 17-1 15,0-1 1-15,0 12-3 16,0 15 1-16,3 23 0 15,0 22 0-15,0 35-3 16,-3 23 1-16,-3 27-2 16,3-25 0-16,-3 30-3 15,0 8 0-15,0-8-5 16,-3-34 0-16</inkml:trace>
  <inkml:trace contextRef="#ctx0" brushRef="#br1" timeOffset="81642.817">19942 8528 22 0,'-6'2'11'0,"3"3"-6"16,3-2 12-16,0 0-16 15,0 2 0-15,0 3 2 0,0 0 1 16,0 2-4-16,0 1 1 16,3 2 2-16,-3-2 0 15,3 2 0-15,-3 6 1 16,0 10-2-16,-3 13 1 15,0 11-2-15,-6 13 1 16,0 6-1-16,0 20 0 16,-3 9-1-1,0 5 1-15,0-11-1 16,6 3 1-16,-3 2-1 16,-2-10 1-16,2-10-1 0,0-9 1 15,3-10-1-15,0-14 0 16,3-9 0-16,0-9 0 15,3-6 0-15,-3-7 0 16,3-5 1-16,0-6 0 16,0-10-1-16,0-6 1 15,3-15 1-15,0-16 0 16,0-11-1-16,0-21 1 16,3-8-2-16,3-24 1 0,0-8 0 15,-1 0 0-15,7-10-1 16,-3 5 0-16,3 18 0 15,-3 11 0-15,3 3 0 16,-3 13 0-16,0 10 0 16,0 11 0-16,-3 11-1 15,-3 8 1-15,-1 7 0 16,1 6 0-16,-3 8-1 16,0 8 1-16,-3 7-1 15,0 11 0-15,0 19 0 16,0 10 0-16,0 17-1 15,-3 15 1-15,0 3 0 16,0-3 1-16,0 5 0 16,-2 14 0-16,-1-1 0 15,0-4 0-15,0 1 0 16,3-9 0-16,0-1 0 16,0-2 1-16,0-8-1 0,0-11 0 15,3-13-1-15,0-11 1 16,0-7 0-16,0-9 0 15,3-15 0-15,0-19 0 16,-3-13 0-16,-3 0 1 16,0-19 0-16,0-13 0 15,0-23 0-15,-6-1 1 16,0-10-1-16,0-3 0 16,0-3 0-16,-3-4 0 15,0 12-1-15,6 8 1 0,0 11-1 16,3 11 0-16,0 15 0 15,0 11 0-15,0 8-1 16,3 8 0-16,0 10-1 16,0 14 1-16,0 13-1 15,3 10 1-15,0 24 0 16,-3 19 0-16,0 18 1 16,3 19 0-16,-6 19-1 15,0 7 0 1,-8 80-1-1,2-40 0-15,3-35-4 16,0-7 0-16,6-14-6 16,6-20 1-16</inkml:trace>
  <inkml:trace contextRef="#ctx0" brushRef="#br1" timeOffset="100691.6079">1374 8199 12 0,'-3'6'6'0,"6"-4"-1"0,-3 1 7 0,0-8-15 15,-3 13 0-15,3-8 0 16,-6-6 0-16,3-4 6 15,-3-3 1-15,0-1-1 16,-3 1 0-16,0-3 4 16,-3-2 0-16,-3-1 0 15,-2-2 1-15,-1 5-1 16,3 3 0-16,-9 0-3 16,0 5 1-16,-6 8-3 15,-2 5 0-15,2 11-1 16,3 10 1-16,3 3-2 15,7-10 0-15,5 15-1 16,0 14 1-16,12 16 0 16,12-25 0-16,5 11-1 15,16 3 1-15,-6 3 0 16,-3-11 0-16,3-11 0 0,-4-7 1 16,1-6 0-16,-3-5 1 15,-3-8 1-15,-3 5 0 16,0-13 0-16,-6-13 0 15,0-19 0-15,-9 11 0 16,-6-21-2-16,-3-22 1 16,-3 14-2-16,-3-1 1 15,6 4-1-15,0 10 1 16,0 0-1-16,3 10 1 16,3 9-2-16,0 7 1 15,3 14-2-15,6-3 1 0,9 16-1 16,3 13 0-16,6 5-1 15,2-2 0-15,1-11 1 16,0-10 0-16,3-14 1 16,-3-13 0-16,-4-8-4 15,1-18 0-15,-12-14-5 16,-6 12 1-16,-12-20-3 16,-6-10 0-16</inkml:trace>
  <inkml:trace contextRef="#ctx0" brushRef="#br1" timeOffset="101097.8959">984 7416 28 0,'-6'3'14'0,"12"23"-13"16,3-18 23-16,9 11-22 0,6-11 1 16,5 13 1-16,4 19 1 15,6-1-6-15,2 9 0 16,-2 5 4-16,0 2 1 15,-3-4-1-15,-7-9 1 16,-8-5-1-16,-3-8 0 16,-6-10 1-16,-3 2 0 15,0-13-1-15,-3-6 0 16,0-12-2-16,-3-17 1 16,6-10-1-16,-6 6 0 15,6-6-2-15,-1-3 1 16,10 0-2-16,3 11 0 0,6 8-1 15,6 10 1-15,-7 14 0 16,-2 13 1-16,0-6 0 16,0 22 0-16,-3 3 2 15,-6 20 0-15,-6-20 1 16,-9 2 1-16,-6-3-3 16,-3 0 0-16,-12-7-6 15,-9-9 0-15,3-18-8 16,1 6 0-16</inkml:trace>
  <inkml:trace contextRef="#ctx0" brushRef="#br1" timeOffset="101475.4611">1502 7117 31 0,'-6'19'15'0,"6"65"-7"0,3-70 18 16,-3 20-24-16,-6 14 0 15,6 5 1-15,0-19 0 16,0 0-4-16,0-2 1 16,0-5 2-16,3-4 0 0,3-9 0 15,0-4 0-15,3-2 0 16,6-5 0-16,3-8 0 16,5-6 0-16,1 8-1 15,3 6 0-15,6-6-1 16,2 6 0-16,4 2 0 15,-3-10 0-15,-12 8 0 16,2 7 1-16,-14 11 1 16,0 6 0-16,-3 2-1 15,-15-13 0-15,-3 10-2 16,-6-7 0-16,-2-11-6 16,-1 8 0-16,0-14-7 15,3-12 1-15,6-14-2 16,6-8 1-16</inkml:trace>
  <inkml:trace contextRef="#ctx0" brushRef="#br1" timeOffset="102053.6288">1716 7242 34 0,'-6'-3'17'0,"6"8"-25"0,6 3 35 16,-6-5-26-16,9 15 1 15,-6 14 0-15,6 16 1 16,6-14-4-16,6 1 1 15,6-1 1-15,-4-5 1 16,4-10 0-16,0-9 0 16,6-5 1-16,-9-10 0 15,-4-24 1-15,-5-11 1 0,-6 11-1 16,-3-5 1-16,-15-6 0 16,0 0 0-16,-3 3-2 15,0 3 0-15,-11 10-2 16,-4 8 1-16,-3 8-2 15,-3 8 0-15,4 0-1 16,5 3 1-16,6-3-4 16,3-3 1-16,6-2-1 15,3-8 0-15,6-6 0 16,9 9 1-16,6-1-2 16,9 1 1-16,3-9 2 15,11 14 0-15,-2 0 2 16,6 7 0-16,-1 6 0 15,-8 5 1-15,-9 1 2 16,3-4 0-16,-12 1 1 16,-4-3 1-16,4-3 1 0,-12-2 1 15,-3-1 0-15,-3-7 0 16,-9-3-2-16,-2-8 0 16,-1 6-3-16,-6-14 0 15,6-13-4-15,9 0 1 16,-3-8-2-16,9 2 0 15,0 17-1-15,3 2 1 16,3 16-3-16,3 0 0 16,3 3-3-16,0 0 1 15,6-9-7-15,-4 1 1 16,4 0-1-16,-6 8 0 0</inkml:trace>
  <inkml:trace contextRef="#ctx0" brushRef="#br1" timeOffset="102638.613">2112 6609 39 0,'0'-5'19'0,"3"16"-25"15,3-9 38 1,0 9-30-16,6 10 0 15,9 11 1-15,14-14 1 16,1 14-5-16,12 10 0 16,2 3 4-16,7 3 0 0,-12 0 0 15,-4-14 1-15,-8-2-1 16,-3-1 1-16,0-7 0 16,-10-3 0-16,-5-5 0 15,0-2 1-15,-9-4-1 16,-3-2 0-16,-3-5 0 15,-3-3 0-15,-3-6-1 16,0 1 1-16,-6-11-3 16,-9-13 1-16,-8-11-2 15,-4-7 0-15,-9 10-1 16,1-13 1-16,-10-9-1 16,6 9 0-16,7-8-1 15,5 2 1-15,6 11-2 16,9 6 1-16,3 2-2 15,9-11 1-15,6 19-1 16,6 5 0-16,9-2 0 0,9 15 0 16,6 6 1-16,6 18 1 15,2 16 0-15,4 11 1 16,-6 10 0-16,-7 0 1 16,-8 1 1-16,-6-6 0 15,-9-24-1-15,-9 5 1 16,-3-7-5-16,-9 4 1 15,-3-12-10-15,1 0 1 16,-7-22-3-16,-3-21 1 16</inkml:trace>
  <inkml:trace contextRef="#ctx0" brushRef="#br1" timeOffset="102919.9207">2127 5958 38 0,'0'-10'19'0,"3"7"-21"16,-3 3 35-16,6 5-31 16,3 6 0-16,6 23 5 15,6 9 1-15,11 15-9 16,7-13 1-16,12 18 4 16,5 4 0-16,-2-14-1 15,-10-1 1-15,1-7-4 16,-6-10 1-16,-4-9-1 15,-5-7 0-15,-12-1-2 16,-3-10 0-16,-6-5-4 16,-9-3 0-16,-3-5-4 0,-6-6 0 15,-3-10-6-15,-6 10 1 16</inkml:trace>
  <inkml:trace contextRef="#ctx0" brushRef="#br1" timeOffset="103138.6686">2344 6334 35 0,'-9'-32'17'0,"6"54"-14"0,6-41 30 16,3-15-28-16,0-6 1 31,9-16 0-31,6 17 0 0,9 15-9 16,0 24 1-16,-1 13 5 16,1 19 0-16,3 5-4 15,3-3 1-15,-7-2-3 16,1-19 0-16,-3-5-2 15,-3 5 0-15,-7-10-8 16,-2-16 0-16,-3-11 0 16,-6-13 0-16</inkml:trace>
  <inkml:trace contextRef="#ctx0" brushRef="#br1" timeOffset="103767.5576">2675 5950 37 0,'-9'61'18'0,"24"-5"-22"0,-6-38 36 16,2-2-32-16,7-8 1 15,6-2 1-15,0 1 1 16,3-9-2-16,3-9 0 16,-1-10 3-16,1-8 0 0,-9 0 0 15,-3-8 0-15,-6 13 0 16,-3 3 1-16,-9 0-2 15,-12 2 0-15,-3 3-2 16,-6 0 1-16,-6 6-1 16,-6 2 0-16,-2 3-3 15,-4 2 1-15,6 3-4 16,6 0 1-16,7-3-3 16,5 3 1-16,6-5-2 15,0-3 0-15,9-3 0 16,9-7 1-16,0-3 2 15,0 0 0-15,6-3 3 16,2 5 0-16,4 3 3 16,3 6 0-16,0 10 1 15,3 2 0-15,2 9 1 16,1 8 1-16,0-1 0 0,-9 1 0 16,-3-6-1-16,0-3 1 15,-7-2 2-15,1-5 0 16,-6-3 0-16,-6-11 1 15,-3-4-2-15,0-1 1 16,-9-11-2-16,4-12 1 16,-1-9-4-16,3 0 0 15,6 1-2-15,6 20 1 16,-3-5-1-16,8 9 0 16,10 15 0-16,-3 13 0 15,3 8 1-15,3 3 0 0,3 3-2 16,2-11 0-16,4-11-3 15,-3-13 0-15,0-13-6 16,-7 2 0-16,-2-7-5 16,-12 0 1-16</inkml:trace>
  <inkml:trace contextRef="#ctx0" brushRef="#br1" timeOffset="103923.7757">2588 5030 44 0,'-50'53'22'0,"-7"-16"-21"16,48-29 39-16,0-3-43 16,-3 0 1-16,6 1-15 15,6-4 0-15,6 6 13 16,6-5 1-16</inkml:trace>
  <inkml:trace contextRef="#ctx0" brushRef="#br1" timeOffset="104404.6594">2615 7223 38 0,'-15'0'19'0,"15"-5"-19"16,0 5 31-16,0 0-32 15,6 2 0-15,3 12 1 16,9-9 0-16,15 27 1 16,2 26 1-16,13 11 1 15,3 15 0-15,-1-15 1 16,-8 3 0-16,-6-9-2 15,-7-10 1-15,-2-11-5 16,-18-10 0-16,-3-8-10 16,-6-3 1-16,-12-16-3 15,-6-18 0-15</inkml:trace>
  <inkml:trace contextRef="#ctx0" brushRef="#br1" timeOffset="104683.4629">2633 7723 45 0,'-3'-5'22'0,"9"26"-25"0,0-26 44 15,3 2-40-15,6 14 1 16,0 13 1-16,11 5 0 16,4 10-4-16,6-12 1 15,3-3 2-15,-1-3 0 16,4-5 0-16,-9-8 0 15,-4 15 0-15,1-23 0 0,-9-18 1 16,-3-19 0-16,-6 5 0 16,-3-18 0-16,-3-11-4 15,0-13 0-15,0-6-9 16,-3 9 1-16,9 8-9 16,2 7 1-16</inkml:trace>
  <inkml:trace contextRef="#ctx0" brushRef="#br1" timeOffset="106470.0924">8113 8332 26 0,'-3'-11'13'0,"3"11"-3"16,3 0 13-16,0 3-22 16,-3-1 0-16,-3 12 0 15,0 20 0-15,0 8-1 16,0 17 0-16,0 4 1 15,0 30 1-15,0 15-1 16,0-10 1-16,0 24-1 16,3-8 0-16,-6-6 0 0,0-13 1 15,0-18 0-15,0-19 0 16,0-13 1-16,0-13 0 16,3-14-1-16,0-12 0 15,6-64 0 1,0-3 1-16,3-21-1 15,0-35 0-15,3 9-2 16,-3-6 1-16,0 6 0 16,0 2 0-16,-3 13 0 15,0 24 0-15,-3 22-2 16,3 20 1-16,-3 27-1 16,-3 32 0-16,0-3 0 15,-6 48 0-15,0 23 0 16,-6-2 1-16,-9 24 0 15,7-6 0-15,-1 6 0 16,0-21 1-16,3-9-1 0,6-15 0 16,0-16-2-16,6-22 0 15,3-25 1-15,3-14 1 16,6-37-1-16,9-66 1 16,3-6-1-16,6-44 1 15,-4 20 2-15,-2-12 0 16,-3-6-2-16,-6 24 1 15,-3 24-1-15,-6 21 1 16,-6 24-1-16,-3 23 0 16,-6 19-2-16,-6 48 1 0,0 34-1 15,-3 24 1-15,4 32-2 16,2-6 1-16,6 24 1 16,3-20 0-16,0-20-2 15,3-15 1-15,0-14-9 16,3-18 1-16</inkml:trace>
  <inkml:trace contextRef="#ctx0" brushRef="#br1" timeOffset="108225.4003">451 11766 27 0,'-12'-5'13'0,"3"-6"-5"16,9 11 14-16,-6-5-21 16,3 0 0-16,3 2 0 15,-6 0 0-15,6 3-2 16,0 0 0-16,0 0 1 15,9 0 1-15,15-8 0 16,9-13 1-16,26-11 0 16,7-13 1-16,11-10-1 15,10-6 1-15,11 8-1 0,-15 0 0 16,-8 3-3-16,-7 8 1 16,-8 5-4-16,-10 10 1 0,-17 9-6 15,-6 4 1-15,-3 6-3 16,-12 8 0-16</inkml:trace>
  <inkml:trace contextRef="#ctx0" brushRef="#br1" timeOffset="108632.5793">1195 11057 30 0,'-9'0'15'0,"9"0"-16"16,0 0 27-16,0 0-24 16,0 0 0-16,0 0 0 0,0 0 0 15,3-3-4-15,6-2 1 16,6 0 2-16,9-1 0 16,9 1-1-16,5-3 0 15,-5 3 0-15,6 2 0 16,-6-2 0-16,-1 2 0 15,-2 3 0-15,-3 3 0 16,-6 5 1-16,-3 5 0 16,-3-2 0-16,-7 7 0 15,-5 6 1-15,-6 5 0 0,-5 8 0 16,-10-2 1-16,-3 7-2 16,-6 8 1-16,-15 11-8 15,-2 10 1-15,-4 12-7 16,-3-17 1-16</inkml:trace>
  <inkml:trace contextRef="#ctx0" brushRef="#br1" timeOffset="120615.2116">1686 15523 17 0,'-11'-8'8'0,"5"3"-6"0,6 5 8 15,0 0-10-15,0 0 0 0,-3 0-1 16,3 0 1-16,-6 3 0 15,3-3 0-15,3 7 0 16,-9 9 0-16,6 11 0 16,-3 2 1-16,0 13 0 15,3 6 0-15,6 10-1 16,0-2 1-16,0-3-1 16,3-6 0-16,-3 1 0 15,0-3 1-15,3-6 0 16,3 4 0-16,0-4 0 15,5 4 0-15,7-6-1 16,3-3 1-16,3-2-1 16,6-11 1-16,5 3 0 15,10-6 0-15,6-7-1 16,-4-3 1-16,10-8-1 16,-1-3 1-16,7-2-1 0,5-3 1 15,9-5-1-15,-8-11 1 16,11-2-1-16,7-3 0 15,5-6 0-15,6-5 1 16,6 1-1-16,0 4 0 16,6-2-1-16,-2 6 1 15,-1-1 0-15,0 3 0 16,3 0-1-16,-3 7 1 16,0-1 0-16,6-1 1 0,3 3-1 15,-6-3 0-15,7 3 0 16,5 2 0-16,6 3 0 15,-3-2 0-15,5 7-1 16,7 1 1-16,-12-1 0 16,9 6 1-16,-3-1-1 15,0 4 0-15,6-1 0 16,-6 3 0-16,12 0 0 16,0 0 1-16,3 0-1 15,5-5 0-15,13 2 0 16,0-5 1-16,-1-2-1 15,7-4 1-15,6 1-1 16,-4-3 0-16,-5 3 0 16,0 0 1-16,2 2-1 15,-2 6 0-15,0 0 0 16,-1 5 0-16,7 5 0 16,-10 3 1-16,1 3-1 15,6-1 0-15,-1 1 0 0,1 2 1 16,-6-5 1-16,5 2 0 15,-2-2-1-15,-9 3 1 16,6 0 0-16,-10-6 0 16,-2 8-1-16,6 6 1 15,-6 7-2-15,-4 3 0 16,4 0 0-16,-9 11 1 16,-6-3-1-16,-3-3 0 0,-6 3 0 15,-3 8 0-15,-3 0-1 16,-15 6 1-16,-3 4 0 15,-9 3 0-15,1 3-1 16,-4-3 1-16,-12-2 0 16,-3-3 0-16,1 0 0 15,-1 5 0-15,-8 0-1 16,-1 1 1-16,-2-4 0 16,-10-7 0-16,-8-3 0 15,-1 0 0-15,-5 0 0 16,-3-6 0-16,-4-2 0 15,-5-8 1-15,-3-5-1 16,-3-5 1-16,-4-1 0 16,1-4 1-16,-3-6-1 15,0-3 1-15,-3-5 0 16,0-5 0-16,-1-9-1 16,4-4 0-16,9-9-1 15,0 9 0-15,3-17-1 16,2-2 0-16,4-8-1 0,6-8 0 15,5 1 0-15,1 7 1 16,2-6 0-16,7 4 0 16,2 4 0-16,1 1 1 15,5-3-1-15,4 8 1 16,8-3-1-16,4 1 0 16,8-4 0-16,0 4 1 15,3 9-2-15,10 4 1 16,-4 7 0-16,0 4 0 0,0 1 1 15,6 4 0-15,-5 2-1 16,2 3 0-16,3-1 1 16,0 4 0-16,6 2 0 15,0 0 0-15,3 0-1 16,6 2 1-16,0-2 0 16,6 6 0-16,-3 4 0 15,6 3 0-15,0 1-1 16,0 4 1-16,9 3 0 15,-3 3 1-15,3 3-1 16,6 2 0-16,-3-6 0 16,3 1 0-16,5-3 1 15,-2-2 0-15,3-1-1 16,0 6 0-16,-3-3 0 16,5 3 0-16,1 0 0 15,-3-3 1-15,3-2-1 16,9 2 1-16,-10-8-1 0,13-2 1 15,0-3 0-15,-1-3 0 16,4-5-1-16,0 0 1 16,8-5-1-16,-2-3 1 15,-6-3-1-15,2-10 1 16,-5-3-1-16,-9-5 1 16,-9 0-1-16,-10 0 1 15,4-11-1-15,-15-10 1 0,-3-3 0 16,-9-8 0-16,-5-2-1 15,-10-1 1-15,-9-7-1 16,-9-9 1-16,-2 9 0 16,-25 18 0-16,-2-24-1 15,-12 22 1-15,-10-6 0 16,-11 3 0-16,0 10-1 16,-6 3 1-16,-3 11-2 15,-3 7 0-15,-3 6-4 16,-3 5 1-16,-3 6-7 15,-3 10 1-15</inkml:trace>
  <inkml:trace contextRef="#ctx0" brushRef="#br1" timeOffset="139201.8579">24421 10268 18 0,'6'-5'9'0,"3"8"-7"15,-9-3 10-15,6 2-10 16,-6 4 0-16,-6 7 0 15,-3 0 1-15,0 11-4 16,-14 10 1-16,-10 6 2 16,-9 18 0-16,-11 8-1 15,-16 9 1-15,1-7 0 16,-22 1 1-16,-5-5-1 16,-9-1 1-16,0-10-1 15,-6-8 1-15,-3-8 0 16,2-10 0-1,7-6-2-15,24-8 1 16,-12-10-2-16,17-6 1 0,10-2-2 16,11-3 1-16,10 0-3 15,8-3 1-15,3 6-3 16,9 0 1-16,9-1-3 16,3 1 0-16,7-3-2 15,5-2 0-15</inkml:trace>
  <inkml:trace contextRef="#ctx0" brushRef="#br1" timeOffset="139796.2293">23281 10546 23 0,'15'-8'11'0,"0"8"-14"0,-15 0 19 15,0 6-15-15,-3 4 1 16,-12 14 0-16,-17 8 0 16,-13 10-3-16,-3 0 0 15,-11 3 2-15,-4 3 0 16,4-6 0-16,-4-5 1 0,7-7 0 16,-1-1 0-16,10 0 0 15,5-3 1-15,6-5-2 16,9-5 1-16,6 3-3 15,4-3 0-15,2 0 0 16,6-1 0-16,3-1-1 16,0-4 1-16,3 3 0 15,0-2 0-15,0 0 1 16,3-1 0-16,3 1-1 16,6-1 1-16,6 1 0 15,6 2 0-15,2 0 0 16,13 1 0-16,-6-1 0 15,6 3 0-15,2-3 1 16,4-5 0-16,-3 5 0 16,-7-5 0-16,-8 0 0 15,3 0 1-15,-12-3 0 16,6 1 1-16,-9-4-2 16,0-2 1-16,-6-5 0 0,2 2 1 15,4-10-1-15,-3-13 0 16,-3-11-1-16,0-11 1 15,0-13-1-15,-3 0 0 16,-6-16-3-16,-6-2 0 16,-3-3-9-16,0 11 1 15,3 10-1-15,1 18 1 16</inkml:trace>
</inkml:ink>
</file>

<file path=ppt/ink/ink16.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7T14:45:22.116"/>
    </inkml:context>
    <inkml:brush xml:id="br0">
      <inkml:brushProperty name="width" value="0.05292" units="cm"/>
      <inkml:brushProperty name="height" value="0.05292" units="cm"/>
      <inkml:brushProperty name="color" value="#7030A0"/>
    </inkml:brush>
  </inkml:definitions>
  <inkml:trace contextRef="#ctx0" brushRef="#br0">668 16034 494 0,'-20'4'109'16,"-2"2"0"-16,2 6-79 0,3 3-18 0,6 5-6 15,2 2-3-15,1 2-1 0,1 2-1 16,1 1 0-16,4-1 0 0,1 1-1 15,1 3 2-15,2 1-1 0,2 2 2 16,5 4-1-16,1 1 0 0,2 4 2 16,4 3-1-16,4-3 2 0,2 1-1 15,6-5 2-15,2 1 0 0,4-4 1 0,3-7 1 16,3-3 0-16,-1-2 1 0,6-1-1 16,0-1-1-16,2-3-1 15,6-4-1-15,3-1-1 0,3-2-1 0,1-3-1 16,3-6-1-16,-1-5 1 0,5-6-1 15,-3-4 0-15,1-6 0 0,4-5-1 16,2-8 1-16,0-7-1 0,2-7 1 16,-7-6-1-16,0-7 0 0,-2-3 1 0,-3-5-1 15,-3-1 0-15,-3 1 1 0,-5-1-1 16,-4-2 0-16,-4 1 1 0,-6-1-1 16,-5 0 1-16,-6-1-1 0,-5-2 1 15,-4 0-1-15,-3-2 1 0,-3 0-1 16,-5-1 0-16,-2 1 1 0,-6-3-1 15,-3 2 0-15,-4 6 1 0,-3 4-1 16,-4 5 0-16,-6 3 0 0,-3 3 1 16,-4 5-1-16,-7 6 0 0,-3 3 0 15,-6 5 1-15,-3 0-1 0,-6 7 1 0,-2 1 0 16,-3 7-1-16,-5 1 1 0,-1 0 0 16,0 2-1-16,-5 4 0 0,2 2 0 15,-1 3 0-15,5 2-1 0,-2 7 0 16,1 3 0-16,-1 6 0 0,0 4-1 0,3 5 2 15,-4 6-1-15,-1 6 1 0,3 3 1 16,-2 6-1-16,1 8 1 16,2 5 0-16,0 5-1 0,4 3 1 0,3 5-2 15,0-1 1-15,7 4 0 0,6-3 0 16,6 2-1-16,6-4 1 0,4 1 0 16,8-3 0-16,6-2-1 0,5-4-1 15,6-1-3-15,6-4-4 0,5-3-5 16,3-4-113-16,6-2-105 0,5-5-268 15</inkml:trace>
  <inkml:trace contextRef="#ctx0" brushRef="#br0" timeOffset="732.6464">2108 14586 556 0,'-16'-21'117'0,"4"2"1"0,4 2-100 15,7 0-11-15,7 0-2 0,6-3-3 16,6-3-1-16,7-1 0 0,8-3-1 16,3-4 0-16,4 0 0 0,6-2-1 15,1 1 2-15,1-2-1 0,3-1 0 16,4-2 0-16,3 3 0 0,4 0 0 16,3-2 1-16,4 1-1 0,7-2 0 0,3 4 0 15,5 0 0-15,6 3 1 0,1-1-1 16,3 2 0-16,5 4 0 0,-1 3 1 15,5 3-1-15,0 0 0 0,0 1 1 16,4 1-1-16,3 3 1 0,0-1 0 0,-3 6 0 16,1 1 0-16,-1 4 0 15,1 2 0-15,1 6 0 0,-5 1 1 16,2 5-1-16,4 3 1 0,0 0-1 16,0 2 1-16,-4 0 1 0,-2 4-2 0,0 1 1 15,-1 2-1-15,-3-1 1 0,-6 2-1 16,-1 2-1-16,-1 0 1 0,-2 3 0 15,-2-1-1-15,-7-2 0 0,-4 3 1 16,-4-2-1-16,-4 0 1 0,-3 0-1 16,-7-6 1-16,-2 0 0 0,-4-2 0 0,0-4-1 15,-3-1 1-15,-2-4 0 0,-5-3-1 16,-2-1 1-16,-4-3 0 16,-8-2-1-16,-3 1 1 0,-7-1-4 0,-5-2-1 15,-8 0-120-15,-7 0-105 0,-7-1-277 16</inkml:trace>
  <inkml:trace contextRef="#ctx0" brushRef="#br0" timeOffset="1465.4951">2305 14196 560 0,'-21'15'120'0,"1"5"0"0,-3 2-87 16,0 3-26-16,0 2-5 0,0 1 0 0,0-1 0 15,-1 2-1-15,-3-2 1 0,0 1-1 16,-1 4 0-16,0 1-1 0,-1 3 1 16,2 1 0-16,-1 2 0 0,0-1-1 15,2-1 1-15,0-3 0 0,2-4-1 16,2-5 1-16,2-4-1 0,3-5 1 0,4-2-1 16,5-4 0-16,2-2-1 15,5 0 1-15,4-2 1 0,4 0 0 16,4-2 1-16,1 0 0 0,4-1 0 0,4-2 2 15,3-2-2-15,3-4 0 0,4 0 0 16,6 1-1-16,3-1-1 0,8 0 1 16,5 1 0-16,5 4-1 0,2 2 0 15,1 0-1-15,0-1-4 0,-1 1-3 16,-4 1 43-16,-8 1-160 0,-1 0-112 0,-10 1-300 16</inkml:trace>
  <inkml:trace contextRef="#ctx0" brushRef="#br0" timeOffset="2015.8511">7294 15008 59 0,'-9'85'-59'0</inkml:trace>
  <inkml:trace contextRef="#ctx0" brushRef="#br0" timeOffset="3009.1785">6683 15131 213 0,'-7'-7'85'0,"1"1"11"0,-2 2-5 16,-1 3-22-16,3 2 1 0,-4 1-1 15,2 1-19-15,1 5-14 0,1 1-10 16,0 4-5-16,0 5-8 0,3 5-4 16,-3 4-3-16,4 7-3 0,2 1-1 15,3 3-1-15,4 3 0 0,1-2 0 0,5-1 0 16,1 2-1-16,2-8 1 0,1-1 0 15,0-2-1-15,1-8 0 0,-1-3 0 16,-1-2 0-16,0-6 0 0,-1-3-1 16,-2-5 1-16,1-3 0 0,-1-1 0 15,-3-6 1-15,-1-6 0 0,1-3-1 0,-6-5 0 16,0-3 0-16,-3-5 0 16,-2-7 0-16,0-6 0 0,-2-1 0 15,-3-2-1-15,2-2 1 0,-3 2 1 0,1 4-1 16,0 7 0-16,1 10 1 0,-1 6-1 15,2 10-1-15,1 11 1 0,-2 9-1 16,1 7 1-16,0 6 0 0,-1 4 0 16,3 4 0-16,1 2 1 0,1-6 0 15,2-2 0-15,0 0 0 0,4-6-1 0,3-2 0 16,-1-6 0-16,2-3-1 0,3-2 0 16,1-4 0-16,2-5 0 0,0-2 1 15,1-2-1-15,-2-2 1 16,4-1 0-16,-2-2 1 0,1-4-1 0,0-2 1 15,1 0 0-15,1-4-1 0,-4-6 1 16,1-6-1-16,-1-2 1 0,-2 0-1 16,-3 0 1-16,-3 1-1 0,-4 2 0 15,-4 4 1-15,-4 5-1 0,-3 3 1 0,-2 1 0 16,-5 2-1-16,-1-3 1 0,-2 3 0 16,-1 3-1-16,2 2 1 0,-2 3-1 15,2 3 0-15,0 2-4 0,3 7-7 16,2 2 4-16,3 3-118 0,2-1-104 0,2 6-271 15</inkml:trace>
  <inkml:trace contextRef="#ctx0" brushRef="#br0" timeOffset="3622.7584">7270 14648 500 0,'-8'2'109'16,"2"5"1"-16,-1 5-71 0,2 2-31 16,-1 5-4-16,2 4 1 0,0 1 1 15,0 3 1-15,1 2 1 0,2-1 2 16,2 2 0-16,2-3-1 0,4-3-1 15,2-1-2-15,4-5-1 0,3-5-2 0,4-6-1 16,1-6-1-16,3-5 1 0,0-4-1 16,-1-5-1-16,0-3 1 0,-2-3-1 15,-4-3 1-15,-1-1 0 0,-3-2-1 16,-2 1 1-16,-5-4-1 0,0 1 1 16,-4-1 0-16,-3 4 0 0,-3 0-1 15,-2 1 1-15,-5 4 0 0,-3 7 0 16,-5 5 0-16,-5 5 0 0,-4 1-1 0,-2 5 0 15,-2 2 1-15,1 1-1 0,1-4 0 16,4-1 0-16,6-2 0 0,5-5 0 16,4-2 1-16,7-5-2 0,3-2 1 15,6-4 0-15,2-2 0 0,5-4 0 16,5-2 0-16,1-2 0 0,7-1 0 0,-1 0 0 16,2-1 0-16,0 4 0 15,-1 3 0-15,-2 6-1 0,-2 6 1 16,-4 8-1-16,-1 9 1 0,-2 6-1 15,-2 5 1-15,-1 6 0 0,0 2-1 0,-1 3 1 16,1-1 1-16,-1-3-1 0,-2-2 0 16,2-2 0-16,-1-4 0 0,1-2 0 15,0-6 0-15,1-3 0 0,1-3 0 16,1 0 0-16,3-3 1 0,0-2-1 16,0-1 0-16,2 0 0 0,-2 0 0 0,2-3-5 15,-2-2-4-15,1 1 163 0,-4-2-278 16,-2-1-125-16,-2-4-382 15</inkml:trace>
  <inkml:trace contextRef="#ctx0" brushRef="#br0" timeOffset="4138.3988">7582 13789 526 0,'1'-5'115'0,"-3"4"3"0,3 3-80 16,3 6-24-16,-1 3-5 0,2 10-3 16,4 7 0-16,1 8-1 0,3 6-2 15,3 5-1-15,1 3 0 0,1 3-1 16,0-4 0-16,1-2 0 0,-2-5-1 0,0-5 1 16,-3-2-1-16,-1-6 0 0,0-6 0 15,-1-7 0-15,-1-1 0 0,-1-5 0 16,-4-3 0-16,0-5 1 0,-1-1 0 15,-2-2 1-15,-1-6 0 0,-2-5 0 16,-1-2 0-16,1-3 1 0,1-6-1 0,-2-7-1 16,1-3-1-16,0-2 1 0,2-1-1 15,1 0 0-15,3-3 0 16,-2 7 0-16,3 2 0 0,3 4 0 16,-4 6 0-16,2 6 0 0,1 3 0 0,-6 7 0 15,3 1-1-15,-5 4 1 0,1 5 0 16,-2 3 0-16,-2 1 0 0,-1 5 1 15,1 0 0-15,-2 3-1 0,0 0 1 16,-3 1-1-16,1-2 1 0,1 2-1 16,-2-2 0-16,2 0 0 0,2-3 0 0,3 0 0 15,2 1 0-15,0-4 0 0,3 0-1 16,5 0 0-16,0-4 1 0,1 1-1 16,2-3 1-16,2-2-1 0,0-3 0 15,2-5-1-15,0-3-4 0,3 0-4 16,-2-4-4-16,1-3 144 0,-4 1-253 0,-1 0-120 15,0-4-352-15</inkml:trace>
  <inkml:trace contextRef="#ctx0" brushRef="#br0" timeOffset="4455.9292">8165 13753 532 0,'-7'-5'119'16,"-3"1"0"-16,2 4-84 0,-3 4-19 15,-1 1-7-15,0 3-5 0,0 2-1 0,-2 2-1 16,2 0 0-16,0 1 0 0,1 2 0 16,2 1-1-16,0-2 1 15,4 0 0-15,1-2-2 0,4-2 0 0,5-3-1 16,3-6 0-16,4-7 1 0,6-3-1 16,4 0 0-16,5-3 1 0,4-1 1 15,5 0 0-15,2 5 0 0,3 1 0 16,-2 3-1-16,0 1 0 0,-7 7 0 15,-4 6-1-15,-6 4 2 0,-7 6-1 0,-7 4 0 16,-5 2 1-16,-4 1 0 0,-3 2 1 16,-9-4-1-16,-1-2 1 0,-4-1 0 15,-3-2 0-15,-3-4-1 0,-2-2-1 16,0-5-4-16,3-5 147 0,-1-4-267 16,4-3-125-16,2-6-379 0</inkml:trace>
  <inkml:trace contextRef="#ctx0" brushRef="#br0" timeOffset="4989.7545">7830 14966 525 0,'-20'-7'120'0,"-1"5"2"16,3 3-75-16,-1 6-26 15,4 4-11-15,4 2-6 0,1 4-1 16,1 4 0-16,5 6-1 0,3 5 0 0,1 8-1 15,4 3 0-15,5 4 0 0,3 5 0 16,6 4 0-16,3-3 0 0,5-6-1 16,2-6 1-16,2-3-1 0,-3-4 1 15,0-5-1-15,-1-2 0 0,-7 2 1 0,1 1-1 16,-5-1 0-16,-1 1-1 0,0-2 0 16,-5-2-5-16,-1-5-4 0,0-1 178 15,-5-4-292-15,-4-6-127 0,1 1-392 16</inkml:trace>
  <inkml:trace contextRef="#ctx0" brushRef="#br0" timeOffset="5438.176">7745 15692 480 0,'-3'-23'118'16,"2"5"0"-16,0-1-23 0,2-1-84 15,4 1-7-15,0-3-3 0,2-2 0 16,4-5 0-16,1-5 0 0,5-1-1 0,2-2 1 15,-2-2-1-15,4 2 1 0,0 3-1 16,0 6 1-16,-4 6-1 16,2 5 0-16,-4 9-1 0,3 8 0 15,-4 6 0-15,1 7-1 0,2 9 1 0,-2 6 0 16,0 6 1-16,-1 2 1 0,1 0 1 16,-2-1 0-16,-2-1 0 0,0-6 0 15,-1-3 1-15,-1-8-1 0,1-4 0 16,-2-3-2-16,1-6 1 0,1-2 0 15,1-6 0-15,0-5 0 0,1-1 1 0,0-6-1 16,1-6 1-16,0-3 0 0,-2-1-1 16,-2-5 1-16,-3 0-1 0,-2 2 0 15,-4-2 0-15,-4 4 0 16,-1 2 1-16,-4 1-1 0,-2 4 1 0,0 2-1 16,-2 3 0-16,-1 5-1 0,-1 6 1 15,-1 1-1-15,1 6 0 0,-1 4 0 16,0 4 0-16,3 4 0 0,0 0 1 15,1 0-1-15,0 4 0 0,2 2-3 0,1-3-2 16,3-3-4-16,-1-3-4 0,3-3-5 16,0-1-7-16,4-11-10 0,3-5-86 15,2-3-89-15,2-6-220 0</inkml:trace>
  <inkml:trace contextRef="#ctx0" brushRef="#br0" timeOffset="5719.9595">8280 15001 429 0,'7'10'103'0,"-3"1"1"0,-2 1-48 16,2-1-29-16,1 0-8 0,3-3-1 15,-4 1 0-15,4-2-1 16,0-2-2-16,1-1-2 0,3-3-4 0,-2 1-3 16,-1 0-3-16,2-3-1 0,-6 2-1 15,2-1 0-15,-3 0 0 0,-1 0 0 16,-1 0 2-16,-2 0 0 0,-3 1 0 15,1-3 0-15,-3 2 0 0,-2-3 1 0,-1-1-2 16,-3-2 0-16,1-2-2 0,-1-4 1 16,0-1-1-16,5-7 0 0,3-5-1 15,4-2 1-15,6-6-1 0,5-1 1 16,1 1-1-16,6 1 0 0,-2 4 1 0,1 7-5 16,-1 1-3-16,-3 8-115 0,-2 6-104 15,2 2-273-15</inkml:trace>
  <inkml:trace contextRef="#ctx0" brushRef="#br0" timeOffset="6286.8894">8792 14139 529 0,'-3'-8'118'0,"-2"7"1"0,0 4-82 16,1 5-20-16,-2 7-8 0,-1 6-4 16,1 7-2-16,-1 0-1 0,1 8 0 0,0 2-1 15,2 4 1-15,4-1-1 0,2-1 1 16,3-3-1-16,3-2 0 0,4-7 0 15,2-4 0-15,5-6-1 0,1-5 0 16,3-6 0-16,-1-2-1 0,1-4 2 16,-3-3-1-16,2-5 0 0,-4-3 1 15,-2-1 0-15,-3-3 1 0,1-5-1 0,-5 1-1 16,-1-2 1-16,-4-1 0 16,-1-2 0-16,-4-4-1 0,-5-1 1 15,-2 1 0-15,-7-1-1 0,-1-3 0 0,-4 1 1 16,-4 3-1-16,1 5 0 0,-3 3-1 15,1 4 0-15,5 5 0 0,0 5-4 0,3 3-4 16,3 4 110-16,2 0-224 16,0 4-117-16,2 5-343 0</inkml:trace>
  <inkml:trace contextRef="#ctx0" brushRef="#br0" timeOffset="6871.6446">9024 14083 531 0,'12'9'115'0,"-1"5"0"15,1 6-92-15,2 4-9 16,3 1-4-16,-4 1-3 0,1-1-2 0,0 0 0 16,1-6-1-16,-1-3-1 0,-1-3-1 15,0-3-1-15,-1-4 0 0,-3-3 0 16,0 0 0-16,-5-2 1 0,-1-1 1 15,-3-1 0-15,-1-2 1 0,-2 1-1 0,-4-2 1 16,0-3-1-16,-3-1 0 0,-1-6-2 16,-2 1 0-16,1-5 0 0,-5-2-1 15,3 0 1-15,-1-3-1 0,-2-1 0 16,3 0 0-16,1 1 0 0,1 4 0 16,2 2 0-16,1 1 0 0,4 3 0 15,0 5 0-15,2 2 0 0,1 3 0 16,1 1-1-16,1-1-1 0,0 2 1 15,2 0-2-15,0 0 1 0,2 2 0 16,0-1 0-16,3 1 0 0,1 0 1 0,2 2-1 16,2 0 0-16,4 1 1 0,1 2-1 15,1 0 1-15,3 2 0 0,1-1-1 16,2-1 2-16,1 1 0 0,0-2-1 16,-2-2 1-16,0 0 0 0,-5-2 0 0,1 0 0 15,-3-3 0-15,0-1 1 0,-7 1-1 16,-2-1 2-16,-2-1-1 15,-3-3 1-15,-4 0 0 0,-3 0 0 16,-4-4 0-16,-1-1 0 0,-4-2 0 0,-2-3-1 16,-2-3 0-16,-2-3 0 0,-3-2 0 15,-1 1 0-15,2 1-1 0,1-1 1 16,0 2 0-16,2 2 0 0,3 6-1 16,2 1 0-16,4 3 0 0,-1 0-1 15,3 4-1-15,4 1-4 0,-1 4-7 0,4 0 182 16,1 1-292-16,1 1-127 0,4 1-387 15</inkml:trace>
  <inkml:trace contextRef="#ctx0" brushRef="#br0" timeOffset="7304.2372">9459 13556 554 0,'-7'5'118'15,"-1"4"1"-15,-2 1-97 0,-3 2-13 16,1 2-3-16,-4 2-1 0,0 0-1 16,0 2-2-16,1-1 0 0,2 2 0 15,2-1-1-15,1-1 0 0,4-3 0 0,3-3-1 16,6-3 0-16,2-3 0 16,5-4 0-16,6-3 1 0,4-4-1 15,1-4 0-15,2-3 1 0,0-6 0 16,-1-1 0-16,-1-2 0 0,-3 3-1 0,-2 2 0 15,-4 4 0-15,1 3 0 0,-7 6-2 16,1 6 1-16,-4 7 0 0,-1 4 1 16,-3 7-1-16,-2 3 1 0,-2 4 1 0,-3 1 0 15,-1 2 0-15,0 2 0 0,1-2-1 16,1 1 1-16,0-1-1 0,5-3 1 16,2-2-2-16,4-3 0 0,3-9 0 15,3-5 1-15,5-10-1 16,3-11 0-16,4-7 1 0,5-2 1 0,1-4 0 15,2-3 0-15,-1 1-1 0,-3 4 1 16,-2 5-1-16,-3 4-2 0,-5 2-7 16,-6 4-56-16,-3 3-57 0,-7 11-93 15,-5 3-223-15</inkml:trace>
  <inkml:trace contextRef="#ctx0" brushRef="#br0" timeOffset="7536.5824">9221 14582 581 0,'7'-13'118'0,"5"-6"1"0,4-5-110 15,10-7-9-15,6-10 0 0,8-4-1 16,4-6 1-16,4-7 0 0,6-4 0 15,0 1 1-15,-2 1 1 0,-3 6 0 0,-3 2-3 16,-5 6-2-16,-5 8 43 0,-8 11-159 16,-10 3-106-16,-6 9-298 15</inkml:trace>
  <inkml:trace contextRef="#ctx0" brushRef="#br0" timeOffset="7792.8709">9263 14731 584 0,'34'-37'118'16,"6"-6"-1"-16,4-1-115 0,4-5-2 15,6-4 1-15,2-1-1 0,-2-1 1 16,3-1 1-16,-3 2 0 0,-1-1 1 0,-5 7-36 16,-8 9-84-16,-9 5-99 0,-5 7-248 15</inkml:trace>
  <inkml:trace contextRef="#ctx0" brushRef="#br0" timeOffset="8336.9651">8213 16607 491 0,'-14'-1'110'0,"3"1"3"0,4 5-74 15,3 3-17-15,8 4-5 0,5 5-3 0,10 4-3 16,6 9-2-16,8 8-3 0,4 3-4 15,4 6-1-15,-1 4 0 0,2 1 0 16,-3 1 0-16,-3-6 2 0,-5-8-1 16,-4-4 1-16,-3-6-1 0,-2-9 0 15,-7-4-1-15,-3-7 0 0,-4-6-1 16,-3-1-3-16,-4-3-3 0,-5-3-116 16,-6-5-103-16,-3-4-271 0</inkml:trace>
  <inkml:trace contextRef="#ctx0" brushRef="#br0" timeOffset="8603.6408">7995 16672 549 0,'-4'-9'120'0,"2"0"0"0,-1 1-80 15,4-5-31-15,1-2-7 0,4-7-2 16,5-2 0-16,5-5-1 0,1 0 0 15,7-2-1-15,6 6-1 0,2 4-1 16,6 6 0-16,6 6 0 0,0 11 0 16,2 11 2-16,-1 9 1 0,-5 10 1 15,0 5 1-15,-7 5 1 0,-6 2 0 16,-9-3 1-16,-4 0-1 0,-7-1 0 16,-3 0-1-16,-8-4-2 0,-2 4 175 0,-3-3-292 15,-5-1-126-15,2 2-394 0</inkml:trace>
  <inkml:trace contextRef="#ctx0" brushRef="#br0" timeOffset="9086.7542">8337 16036 536 0,'-3'14'120'0,"6"7"0"16,3 9-68-16,5 5-44 0,1 7-5 15,5 7-1-15,2-1 0 0,1 1-1 0,-3 0 1 16,4-6-1-16,-1-4 0 0,0-5 0 16,0-9 0-16,1-3 0 0,-2-8-1 15,-2-5 1-15,-3-4-1 0,-1-6 0 16,-2-4 1-16,-2-5 0 0,-2-3-1 15,-4-7 1-15,-2-3 0 0,-1-4 0 16,-1-4-1-16,-2-3 0 0,-3-1-1 16,1-2 0-16,-2 2-1 0,1 1 1 0,2 4 0 15,0 4 1-15,3 6 0 0,0 6-1 16,3 5-2-16,1 6 0 0,2 6 0 16,2 5 0-16,1 5 0 0,2 4 1 15,2 5 2-15,1 0 2 0,1 2 1 16,2-2 0-16,2-2-1 0,1-3 0 15,3-6-1-15,1-6 0 0,2-5 1 16,1-7-1-16,1-4 0 0,-2-5-3 0,-2-3-3 16,-5-4-5-16,0-1-4 0,-6-1-4 15,-1 0-3-15,-4-4 2 0,-2 2-34 16,-2 1-63-16,-3 0-80 0,-1 4-201 16</inkml:trace>
  <inkml:trace contextRef="#ctx0" brushRef="#br0" timeOffset="9336.7834">8939 16004 407 0,'-6'3'114'15,"4"0"2"-15,-1 0-10 0,2 2-66 0,4-1-22 16,1 1-5-16,3 1-6 0,-1-1-2 16,5 0-2-16,4 0 0 0,-1 0-2 15,0-2 1-15,4-3-1 0,0-1 0 16,3-2 0-16,-2-3 0 0,1-3 1 16,-1-2 0-16,-1-3 0 0,-1-3-1 15,-2-5 1-15,-2-2 0 0,-3-5-1 16,-1-3 0-16,-2-2 1 0,-4-2-1 0,-4 0 0 15,-3 3 0-15,-4 3 0 0,-3 0 1 16,-4 5-1-16,-3 6 0 0,-2 8 0 16,0 8 0-16,-1 7-1 0,-1 12 1 15,0 9-1-15,1 5 0 0,3 7 1 16,1 3-2-16,4 4-6 0,2 0 176 16,4-5-293-16,4-3-129 0,3 4-397 15</inkml:trace>
  <inkml:trace contextRef="#ctx0" brushRef="#br0" timeOffset="9857.702">9096 15161 377 0,'-4'-10'108'0,"2"-1"3"15,-4 1-10-15,5-1-61 0,1 3-11 16,1-1-5-16,3-1-7 0,1 2-6 15,2 3-4-15,4 4-3 0,1 5-4 16,5 7-3-16,3 10-1 0,4 9 1 16,3 10 1-16,4 5 1 0,2 7 3 0,3 0 0 15,-1-1 2-15,-1-4 0 0,-2-7 1 16,-3-6-1-16,-1-6 0 0,-4-8-1 16,-4-7 0-16,-4-3-3 0,-3-6-7 15,-3 1 179-15,-3-5-294 0,-7 0-126 16,0-2-394-16</inkml:trace>
  <inkml:trace contextRef="#ctx0" brushRef="#br0" timeOffset="10285.0309">9226 15547 586 0,'-4'-20'121'0,"2"-6"-1"0,1-2-110 15,4-3-7-15,4-1-3 0,3-2-1 16,2 1-1-16,3 0 0 0,4 6-2 16,-1 2-2-16,5 9-1 0,0 3-1 0,0 6-1 15,2 9 0-15,-1 7 2 0,-1 5 2 16,-1 5 2-16,-3 3 3 0,0 2 2 16,-2 1 3-16,0-3 1 0,-2-3 0 15,1-3 0-15,0-4 0 0,-1-3-1 16,1-3-1-16,-1-4-1 0,-1-4-1 15,2-2-1-15,-2-3 0 0,-1-5 0 16,-1-5-1-16,-1-3 2 0,1-4-1 16,-1-3 1-16,-1-6 0 0,-3-1 0 0,0 0 1 15,-3 1 0-15,-4 3 0 0,-3 1-1 16,-3 4 2-16,-6 6-1 0,-5 3 0 16,-4 4-1-16,-3 3-1 0,-3 5 0 15,-3 5 0-15,-2 4-1 0,1 6-1 16,0 7 0-16,0 7-1 0,1 3-1 15,1 3-3-15,4-1-3 0,4-3 8 0,4-2-84 16,5-6-37-16,3-7-89 0,10-9-208 16</inkml:trace>
  <inkml:trace contextRef="#ctx0" brushRef="#br0" timeOffset="10669.7234">9774 14891 522 0,'0'8'118'16,"-1"4"2"-16,1 3-83 0,1 1-17 15,3 2-9-15,0 1-3 0,2-1-4 16,2-1-2-16,1-2 0 0,0-1-2 16,1-3 1-16,-1-2-1 0,0-3 0 0,-1-2 0 15,-1 0-1-15,-2-1 1 16,-3-3 2-16,-1-1 0 0,-1-3 1 0,-3-2-1 15,-2-5 2-15,1-3-1 0,-2-9 0 16,-1-5-1-16,0 0-1 0,1-5-1 16,0 0 1-16,1-3-1 0,3-2 1 15,3-1-1-15,3 4-1 0,3 1 1 16,1 5-1-16,6 2-1 0,0 8-1 16,1 7 0-16,3 8 0 0,0 10 0 15,0 7 1-15,1 9 0 0,0 4 1 0,1 4 2 16,2 3 0-16,-1-1 1 0,-1-3-1 15,0-5 0-15,0-8-1 0,-1-2 1 16,-1-5 0-16,-2-2 1 0,-6-6-3 16,-1 1 53-16,-4-3-175 0,-4-4-111 15,-3-3-317-15</inkml:trace>
  <inkml:trace contextRef="#ctx0" brushRef="#br0" timeOffset="11159.3221">10365 13716 528 0,'3'-6'118'0,"-1"9"1"16,3 2-74-16,0 6-33 0,4 2-5 16,1 5-2-16,2 6-1 0,3 4-1 15,5 4 0-15,2 4 0 0,3 0 0 16,1 1 0-16,4-2-2 0,2-6 1 15,-2-1-2-15,3-4 0 0,-2-5-3 16,-3-1-4-16,2-1 10 0,-6 0-126 0,-3 3-103 16,-3 5-274-16</inkml:trace>
  <inkml:trace contextRef="#ctx0" brushRef="#br0" timeOffset="11382.7798">10983 14395 541 0,'-2'1'118'0,"6"3"0"16,-2-1-60-16,-1 0-58 0,3 3-2 15,-1-2 1-15,1 1 1 0,0 1 3 16,-3-3 0-16,1 2 2 0,-1-2-45 15,-4 1-79-15,-2 1-98 0,-6-3-250 0</inkml:trace>
</inkml:ink>
</file>

<file path=ppt/ink/ink17.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7T14:45:42.851"/>
    </inkml:context>
    <inkml:brush xml:id="br0">
      <inkml:brushProperty name="width" value="0.05292" units="cm"/>
      <inkml:brushProperty name="height" value="0.05292" units="cm"/>
      <inkml:brushProperty name="color" value="#7030A0"/>
    </inkml:brush>
  </inkml:definitions>
  <inkml:trace contextRef="#ctx0" brushRef="#br0">5576 10508 330 0,'-1'-5'93'0,"0"-1"5"0,-1 0-21 16,1-2-36-16,1 0 1 0,0 1-7 15,0 0-10-15,0 2-4 0,0 0-7 16,1 2-9-16,-1 4-6 0,-1 5-7 16,-1 2-4-16,0 3-2 0,-2 7-1 0,1 5 2 15,-2 4 2-15,1 6 1 0,0 6 1 16,0 3 1-16,0 4 0 0,0-2 1 15,-2 0 1-15,3-3 2 0,0-1 0 16,-3-5 2-16,2-6 0 0,1-1 0 16,0-3 0-16,1-2 1 0,-1-1-2 15,1-6 1-15,-1-1 0 0,-2-3 2 16,2-1 1-16,0-6 3 0,-1 0 3 16,2-3 4-16,-1-2 5 0,3-2 1 0,0-3 3 15,0-5 179-15,0 0-293 0,1-5-120 16,5-4-388-16</inkml:trace>
  <inkml:trace contextRef="#ctx0" brushRef="#br0" timeOffset="366.4464">5014 10566 411 0,'-9'-2'86'0,"-3"1"0"0,-2 2-68 0,1 1-13 16,0 0 6-16,1 3 4 0,1-1 5 16,5-2 0-16,-1 3-5 0,6-5-2 15,5-3-3-15,8-2-6 0,9-5-8 16,10-3-8-16,8-3-1 0,16-6 7 15,10-1-1-15,10-3 0 0,7-3 1 16,7 3 1-16,3-2 3 0,-1 2 1 16,-4 0 0-16,-7-3 0 0,-7 4 0 0,-9 2 1 15,-11 2 1-15,-9 7 0 0,-9 1 0 16,-10 10 3-16,-7 5 5 0,-7 5 3 16,-8 7 144-16,-5 2-249 0,-8 3-106 15,-4 6-341-15</inkml:trace>
  <inkml:trace contextRef="#ctx0" brushRef="#br0" timeOffset="681.4698">4805 11558 449 0,'-3999'13'104'0,"7989"-1"-1"0,-3991-3-57 16,5-2-41-16,-1-1-7 0,5-2-5 15,-1-2-2-15,8 0-1 0,2-6 1 16,7-2 2-16,5-5 4 0,10-7 2 16,7-3 2-16,10-4 0 0,11-2 0 15,4-3 0-15,7 0 0 0,4 0 0 16,3 3-1-16,-1 0 1 0,1 2 0 15,-7 2 2-15,-6 2 1 0,-7 4 4 0,-8 1 3 16,-10 2-2-16,-8 2 130 0,-9 2-236 16,-7 0-106-16,-3-1-338 0</inkml:trace>
  <inkml:trace contextRef="#ctx0" brushRef="#br0" timeOffset="1081.1403">6388 10882 475 0,'-7'-9'110'16,"-7"1"0"-16,1 2-79 0,-1 1-17 16,0 3-5-16,-7 2-6 0,2 1-7 15,-3 5-8-15,2 4-3 0,-1 1 0 0,-2 5-1 16,2 4-1-16,0 3-4 0,3 4-2 15,2 2 3-15,3 0 2 0,5 3 1 16,5 1-1-16,5-1 2 0,7-2 8 16,6-2 7-16,6-4 2 0,7-4 2 15,3-4 0-15,7-6 4 0,1-6 2 16,1-6 0-16,-3-5 0 0,0-7 0 0,-2-2 0 16,-3-7 0-16,-6 0-1 0,-2 0-2 15,-3-2 0-15,-1-2 0 0,-8 3-2 16,-1-1 2-16,-8 1 0 0,-4 0 1 15,-4 0 0-15,-6 4-1 0,-6 3-2 16,-3 3-1-16,-5 2 0 0,-2 2-3 16,-6 4 2-16,-5 0 2 0,-2 1 4 15,0 0 4-15,0 2 1 0,2 1-109 16,3 2-87-16,-4 2-248 0</inkml:trace>
  <inkml:trace contextRef="#ctx0" brushRef="#br0" timeOffset="1814.3176">6743 10953 460 0,'5'-8'107'0,"-2"1"2"0,1-1-72 16,1 5-21-16,0 1-8 0,1 0-8 15,-2 6-9-15,-2 2-11 0,0 4-9 16,-1 3-3-16,-1 6-2 0,-1 5 1 16,0 2 2-16,-1 3 6 0,-1-3 7 0,0 1 8 15,1 1 2-15,0-5 4 0,2-3 3 16,0-5 3-16,0-2 0 0,2-3 2 16,3-6 5-16,-2-3 3 0,1-3 3 15,2-4 0-15,2-5 1 0,1-5 0 16,0-1-1-16,3-4-6 0,1-2-3 15,2-4-2-15,3-2-1 0,0-3-1 0,-1 1 0 16,4 0 0-16,-1 1 0 0,2 5-1 16,-5 4 0-16,-1 5-2 0,-3 7-2 15,-3 5-11-15,-3 4-12 0,-1 4-3 16,-3 5-2-16,-3 5 0 0,1 7 2 16,-2 3 1-16,0 3 12 0,-1 3 11 15,2 1 4-15,-2-1 1 0,2 0 0 16,0-4 1-16,2-2 1 0,0-3 6 15,1-3 5-15,2-4 6 0,0-3 5 0,3-6 6 16,-1-1 7-16,2-4 7 0,-1-6 5 16,0 0-121-16,-1-8-85 0,1-1-248 15</inkml:trace>
  <inkml:trace contextRef="#ctx0" brushRef="#br0" timeOffset="2061.0308">7381 10888 523 0,'2'3'101'0,"-1"-1"-4"16,-1 3-105-16,2 4-12 0,-1 3-6 15,-2 4-9-15,-2 5-11 0,1 4 3 16,-3 4 4-16,2 2 6 0,-2-2 5 0,1 1 8 15,0-1 18-15,3-2 20 0,-2-5 7 16,3-5 5-16,0-2 7 0,-3-4 7 16,3-2 186-16,3-6-299 0,0-6-112 15,5-8-374-15</inkml:trace>
  <inkml:trace contextRef="#ctx0" brushRef="#br0" timeOffset="2917.3397">7532 10986 412 0,'-11'-1'104'16,"0"0"4"-16,0-2-57 0,2 1-17 0,4-1-15 16,2 0-11-16,0-3-9 0,4 1-8 15,3-2-4-15,-1-2-2 0,4 2-1 16,1-1 2-16,4 0 4 0,1 3 4 15,2-1 2-15,3 2 0 0,3 1 1 16,-1 1 1-16,4 2 0 0,-2 1-4 16,1 2-4-16,-2 2-4 0,-1 4-4 0,-5 2-2 15,0 2-3-15,-5 2-2 0,-3 1 0 16,-2 5 4-16,-4 1 3 0,-5 0 3 16,-3-2 5-16,-5 0 3 0,-4 3 5 15,-4-4 1-15,-3-1 2 0,-1 1 1 16,-2 0-1-16,3 0 0 0,2-1 0 15,2-3 0-15,5 0 0 0,3-5 0 16,3 0 0-16,6-4-2 0,1-2 2 16,2 1 2-16,4-3 0 0,3-2 2 0,3 1 0 15,4 1 1-15,2 0 1 0,5 0-2 16,3 3-3-16,1 0-2 0,0 4-2 16,1 1-2-16,0 2-1 0,1 2-1 15,-5 7-2-15,-3 2 1 0,-1 2 0 16,-3 5 3-16,-2 3 1 0,-3 1 3 15,-5 4 5-15,-3 0 4 0,-6 1 2 16,-3 1 2-16,-7-3 1 0,-5-2-1 0,-5-1 1 16,-3-3-5-16,-5-6-3 0,-4-2-1 15,-2-3 0-15,-3-2 1 0,1-1 1 16,0-4 1-16,-3-2 4 0,4-6 2 16,-1-6 3-16,3-4 3 0,0-4 3 15,3-5-1-15,3-1 0 0,6-4-2 16,4 3-3-16,6-1-4 0,8 2-4 0,6-3-7 15,4 3-4-15,8-2-7 0,4-1 148 16,5-3-246-16,3-1-108 0,3-1-329 16</inkml:trace>
  <inkml:trace contextRef="#ctx0" brushRef="#br0" timeOffset="3328.9749">8143 11148 453 0,'18'-31'106'15,"-11"4"2"-15,-4 4-75 0,-7 3-9 16,-7 5-9-16,-5 3-8 0,-4 3-6 16,-4 4-6-16,-3 3-4 0,-3 5-2 15,1 4-2-15,0 5 1 0,0 4-2 16,-3 0 0-16,0 4-1 0,1 2 2 16,1 2 1-16,3 1 2 0,2-1 1 15,3-1 4-15,7 0 3 0,5 0 2 16,5-4-1-16,7-5 0 0,2-3 0 0,7-4 1 15,6-2 0-15,4-6 1 0,8-4 1 16,2-4 2-16,3-4 1 0,1-7 0 16,2-1-1-16,-2-3-1 0,-1 2-1 15,-5 1 0-15,0 4-1 0,-4 4 1 16,-4 4-2-16,-5 4-2 0,-2 5-4 16,-6 5-1-16,-1 4-1 0,-5 4 0 0,-2 2 0 15,0 4 1-15,-1 0 4 0,2-1 3 16,-1-1 3-16,4-2 3 0,5-4 1 15,2-4 2-15,6-2 0 0,5-5 1 16,6-2 1-16,6-4 0 0,2 1 1 16,2-6 1-16,3-5 1 0,1 0-1 15,-5-4-107-15,0-3-88 0,-2-2-242 16</inkml:trace>
  <inkml:trace contextRef="#ctx0" brushRef="#br0" timeOffset="3798.1184">8641 10401 504 0,'0'5'95'16,"0"4"-1"-16,5 5-103 0,-1 8-5 16,4 7-2-16,-2 7-3 0,4 10-4 15,-3 10 0-15,2 3 1 0,-5 1 3 16,-1 5 2-16,-6 1 8 0,-1-2 11 15,-5-5 8-15,-2-3 5 0,-3 0 0 16,-1-4 1-16,0-6 0 0,0-9-3 16,1-3-1-16,1-7-2 0,3-7-1 15,-3-5 2-15,3-5 3 0,-1-6 1 0,2-2 1 16,-1-5-3-16,-1-3-4 0,-1-3-3 16,-2-3-6-16,-1-6-5 0,-2-2-5 15,2-6-1-15,1 0 1 0,0-1 2 16,4-2 1-16,0 2 4 0,9-2 2 15,-1 3 3-15,5 1 2 0,4 0 3 16,5-5 4-16,6 3 0 0,5-1-1 16,2 5-2-16,9 1-3 0,7 5-4 0,2 4-4 15,2 4-6-15,4 6-3 0,-2 3-2 16,2 5-1-16,-7 4 1 0,-7 5 1 16,-5 5 1-16,-6 4 3 0,-5 2 2 15,-9 4 3-15,-2 0 3 0,-5 2 3 16,-1-5 0-16,-1 0 2 0,-1-2 1 15,0-4 2-15,3-6 3 0,2-2 2 16,1-5 3-16,1-5 2 0,3-4-109 0,2-7-85 16,2-2-243-16</inkml:trace>
  <inkml:trace contextRef="#ctx0" brushRef="#br0" timeOffset="4111.982">9139 10900 426 0,'-16'4'101'16,"6"3"-1"-16,-4 3-6 0,-1 2-101 15,2 4-1-15,2 1 0 0,2 3 0 16,2 2 2-16,2 1 0 0,3-2-1 16,6-2-1-16,2 1-1 0,7-4 2 15,6-1 1-15,5-3 1 0,4-3 2 16,6-3 3-16,4-4 2 0,2-2 3 15,2-3 1-15,-4-4 0 0,-1-5 0 0,-4-3 1 16,-5-4-1-16,-5-1 0 0,-3-3 0 16,-6-3 1-16,-5-1 1 0,-4 1 1 15,-4 2 0-15,-7 4 1 0,-1 2-1 16,-11 3 0-16,-5 3-2 0,-5 2 181 16,-3 2-294-16,-4 1-120 0,0 1-381 15</inkml:trace>
  <inkml:trace contextRef="#ctx0" brushRef="#br0" timeOffset="4513.0176">9636 10935 407 0,'-7'20'98'16,"-1"4"-1"-16,-3-1-13 0,0 3-86 15,1-2 0-15,4-4-1 0,-2 0-3 16,3-2 0-16,2-4-2 0,2-2-4 16,0-3-3-16,2-3-1 0,0-1 2 15,2-3 5-15,0-2 4 0,0-5 5 16,2-1 4-16,1-3 4 0,2-3 3 0,3-3-1 16,3-4-1-16,4-5-1 0,2-2-1 15,2-4 1-15,5-1 0 0,2 0-1 16,3 0 1-16,1 1-1 0,2 4-1 15,0 3-2-15,0 5-1 0,-2 3-1 16,-5 7-2-16,-1 5-3 0,-8 8-2 16,-6 3-3-16,-5 10-1 0,-5 2-3 15,-6 7-1-15,-7 4-1 0,-3 2 2 0,-2 3 2 16,-3 1 4-16,0-1 4 0,1-1 5 16,5-7 5-16,1-4 3 0,5-6 2 15,1-8 4-15,5-3 2 0,2-8 0 16,5-4-21-16,-3-3-92 0,4-8-88 15,1-2-234-15</inkml:trace>
  <inkml:trace contextRef="#ctx0" brushRef="#br0" timeOffset="4673.8756">9421 10416 484 0,'-16'-1'93'0,"8"2"1"16,1-4-94-16,5 1 110 0,2-2-205 16,1 0-98-16,8-3-300 0</inkml:trace>
  <inkml:trace contextRef="#ctx0" brushRef="#br0" timeOffset="5395.1325">11664 10107 512 0,'-16'-2'105'0,"-6"4"-1"16,-5 5-95-16,-6 6-8 0,-11 6-7 15,-8 7 1-15,-5 5 0 0,-12 3-1 0,-4 4 2 16,-2 4 2-16,2 0 0 0,6-1 1 15,8-1 1-15,10 2 2 0,12-4 1 16,15 0 0-16,11-6 2 0,14-3 1 16,12-3 0-16,10-6 0 0,12-8-1 15,8-4 0-15,6-4-1 0,6-4-1 16,3-5-2-16,4-2-1 0,-5 0-1 16,-1 2-3-16,-6 1 0 0,-9-1-1 15,-7 4-1-15,-8 3 1 0,-11 4-1 0,-8-1 3 16,-8 7 1-16,-8 4 2 0,-10 2 0 15,-10 3 1-15,-7 2 0 0,-6 0 1 16,-3 2-1-16,-8 3-1 0,-3-3 0 16,2 3-1-16,2 2 0 0,2 4 0 15,3 3 0-15,5 0-1 0,8 1 0 16,6 0 0-16,5-2-1 0,5-3 0 16,8-3-2-16,6-6 1 0,7-2 0 0,7-7 4 15,8-6 2-15,4-7 5 0,9-7 2 16,2-6-1-16,9-6 76 0,2-6-182 15,1-4-102-15,-1-3-301 0</inkml:trace>
  <inkml:trace contextRef="#ctx0" brushRef="#br0" timeOffset="6194.9841">11651 10731 487 0,'-8'15'98'0,"-4"2"-2"16,-2 4-76-16,-3 3-33 0,-2 2 1 15,-1 4 2-15,1 1 0 0,0-1 3 16,1 2 2-16,1 2 1 0,3-1 1 16,2-1 1-16,3-5 1 0,2-1 0 15,3-6-1-15,2-3 0 0,2-6-2 0,2-4 2 16,1-2 2-16,3-6 1 0,0-5 2 16,2-1 0-16,3-7 2 0,0-3 1 15,2-6 0-15,2-2-2 0,3-6-1 16,-2 0 0-16,4-2-1 0,3 2 0 15,3 2 1-15,1 4-2 0,-3 2 1 16,3 7-1-16,-2 1-1 0,-3 4 0 16,-4 4 0-16,-5 2-2 0,-3 4-2 15,-2 1-3-15,-2 6-1 0,-3 1-1 0,-2 4 1 16,-1 4 0-16,-2-1 1 0,0 4 3 16,-1 3 3-16,-1 0 0 0,1 2 1 15,2 0 0-15,1 1-1 0,1 0 1 16,3-1-1-16,4-3-1 0,3-2 1 15,4-2 0-15,4-4 1 0,3-4 0 16,2-4 1-16,5-2 2 0,0-4 1 16,1-3 1-16,1-5 0 0,-2-4 0 0,4-3 0 15,-4-5-1-15,1-1 1 0,-3-4 1 16,0 0-1-16,-2-1 1 0,-1 1 0 16,-4-1 1-16,-4 3-1 0,-3 1-1 15,-1 1-1-15,-4 3-2 0,-4 4-2 16,-3 2-2-16,-5 5-2 0,-5 4-1 15,-4 6 0-15,-7 4-1 0,-4 5 2 16,-6 3 0-16,-1 2 2 0,-2 4 1 16,-1 1 1-16,2-1-1 0,4 5 0 0,3-1 0 15,8 0-1-15,4 0-1 0,5 0-1 16,7 0 0-16,8 0 0 0,6-4 0 16,6-5 1-16,10-2 2 0,7-3 0 15,9-6 3-15,2-4 0 0,5-3 0 16,1-4 0-16,-1-3-1 0,-3-1 1 15,-5-3 0-15,-5-5 0 0,-2-1 2 0,-10-1 0 16,-3-1 0-16,-2 0 1 0,-3 0-1 16,-1 2 0-16,-1 4 0 0,-4 0-2 15,-1 1 0-15,-2 3-1 0,0 2-1 16,-7 6-3-16,-2 0-2 0,-1 4-1 16,-2 6-2-16,-2 2 0 0,-2 4-1 15,1 2 0-15,-2 3 2 0,-1 2 2 16,2 1 2-16,3 1 1 0,1 3 0 15,7-1 2-15,1-1 3 0,8 2 2 0,4-2 3 16,4-1 3-16,4-6 2 0,6-3 4 16,1-2 1-16,4-6-107 0,4-8-88 15,-2-4-239-15</inkml:trace>
  <inkml:trace contextRef="#ctx0" brushRef="#br0" timeOffset="7026.3189">13395 10846 435 0,'-12'-12'106'0,"0"0"3"15,0-1-28-15,3 4-68 0,0 2-2 16,3 2-6-16,-3 2-4 0,-2 3-2 15,-3 5-5-15,-8 2-5 0,-8 4-2 16,0 4-1-16,-7 2 0 0,-3 3 1 16,-4 5 2-16,0 1 2 0,4 1 3 15,3 1 0-15,1 3 0 0,3-3-1 0,6-1-1 16,8-5-2-16,9-4-2 0,7 1 4 16,10-5 2-16,12-5 5 0,5-4 4 15,8-3 3-15,8-5 4 0,7-3 3 16,5-5-2-16,4-3-3 0,-3-2-1 15,-4-3-2-15,-5 3-1 0,-4-2-2 16,-9 3 0-16,-5 0 0 0,-12-3 1 16,-5 4 0-16,-5 0 0 0,-6 1 0 15,-5 3 0-15,-2 0-1 0,-3 2-1 0,-3 4 0 16,2 1-1-16,0 3 0 0,2 1-1 16,5 0 0-16,0 2-1 0,2 1-1 15,3 6-1-15,2 3-1 0,5 4 0 16,2 5 0-16,-2 3 0 0,2 6 1 15,0 4 1-15,-1 4 1 0,1 3 1 16,-2 2 0-16,-4 2 1 0,-2 3 1 0,-3 1 0 16,-3 2 2-16,-3-3-1 0,-5 0 1 15,0 1-1-15,-2-2-1 0,-4-5 1 16,-6-4-1-16,-2-6 0 0,-3-1 0 16,-3-7 1-16,-4-4 1 0,-4-8 3 15,-1-2 1-15,1-8 2 0,-1-4 3 16,2-8 2-16,3-5-1 0,5-11 0 15,7-7-113-15,9-5-94 0,6-6-258 16</inkml:trace>
  <inkml:trace contextRef="#ctx0" brushRef="#br0" timeOffset="7272.1454">13573 10884 497 0,'5'11'97'0,"-2"1"1"0,2 3-102 16,-3 2 1-16,2 0 1 0,0 3 3 16,4 1 0-16,2-1 2 0,5-3 2 15,2-2 0-15,6 0 2 0,2-4 1 16,3-3-1-16,-2-3-2 0,-2-3 188 15,-1-3-295-15,0-5-118 0,-2-2-376 0</inkml:trace>
  <inkml:trace contextRef="#ctx0" brushRef="#br0" timeOffset="7579.0122">13960 10689 497 0,'5'13'97'16,"-3"4"-2"-16,-2 2-97 0,-2 5-9 15,-4 3-1-15,-4 3 1 0,-6 5 1 16,-5 4 2-16,-2 6 2 0,4 2 1 16,-6 9 0-16,1 2-2 0,-2 3 0 15,1-3 0-15,0-1 1 0,-1-4 0 0,0-5 3 16,3-6 0-16,5-4 0 0,5-3 0 15,7-6-1-15,6-2 0 0,4-6 2 16,5-3 2-16,0-2 4 0,1-4 4 16,0-4 5-16,-3-1 5 0,-1-3 5 15,-2-1 3-15,-3-2-62 0,-3-4-50 16,-1-3-79-16,2-3-204 0</inkml:trace>
  <inkml:trace contextRef="#ctx0" brushRef="#br0" timeOffset="10407.1321">15021 10906 502 0,'-1'9'108'0,"1"-1"0"0,-2 3-73 0,2 3-30 16,-1-1-4-16,1 1 0 0,0 0 1 16,-2-1 1-16,2-2 1 0,-1-1 1 15,1 0-1-15,-1 1 0 0,1-1 0 16,0-1-1-16,0-1-3 0,1 0-1 15,2 0-1-15,1-3 0 0,2 0 1 16,3-2 0-16,4-2 1 0,4 1 1 16,-1-1 0-16,5 0 1 0,2-1-1 0,-1 0 0 15,-1 0 0-15,-6 0 0 0,-1 0 0 16,-2-1 0-16,-4 0 1 0,-5 0 0 16,1-1 0-16,-2 0 1 0,-1-1 0 15,0 0 0-15,-1-1 0 0,-1-1-1 16,-2 1 1-16,-1 0-1 0,1-2-1 15,-2 1 0-15,-3 0 0 0,-1 2-1 16,-1-1 0-16,0 0 1 0,3 2-2 0,-4 0 1 16,3 2 0-16,4 0-1 0,1 1 0 15,1 0 0-15,1 1 0 0,2 2-2 16,4-1 1-16,-1-2 1 0,2 0-1 16,1 1 1-16,2-1 1 0,1 0 0 15,-2-1 0-15,-2 2 1 0,-1-1 0 16,-1-1 0-16,-2 0-1 0,-2 1 1 15,1-1-3-15,-1-1-2 0,-1 0-111 16,-2-3-100-16,-5 0-260 0</inkml:trace>
  <inkml:trace contextRef="#ctx0" brushRef="#br0" timeOffset="10838.481">15518 10029 375 0,'-18'-12'95'0,"0"3"0"0,-3 0 0 0,0 4-86 15,-2 4 1-15,3 5 1 0,1 3 4 16,0 6 1-16,-1 6-1 0,-3 2-2 16,2 7-4-16,2 6-2 0,2 8-5 15,-4 4-4-15,-2 2-1 0,-5 5-1 16,8 7 0-16,0 2 0 0,0 4 0 16,0 2-1-16,3 1 0 0,6-1 1 15,4-6 1-15,2 0 1 0,1-4 0 16,4-4 1-16,3-8 2 0,2-3 0 0,2 0 0 15,2-2 0-15,2-5-1 0,1-6 2 16,-5-3-1-16,-1-3 0 0,-3-2 1 16,-1-7 2-16,-2-2 0 0,-1-4 4 15,-3-3 2-15,-2-3-2 0,-1-5-100 16,-1-5-14-16,-2-4-83 0,0-5-192 0</inkml:trace>
  <inkml:trace contextRef="#ctx0" brushRef="#br0" timeOffset="11591.0144">14843 11132 548 0,'17'-2'114'16,"3"0"0"-16,3-1-92 0,5-1-22 0,10-4 1 15,10 1 0-15,6-2-1 0,2-5 1 16,6-1 0-16,4 0-1 0,2-2 1 15,-9 3 0-15,-8-1-1 0,-13 0 1 16,-6 6 0-16,-7 2-1 0,-11 4 0 16,-6 1 0-16,-7 2 1 0,-6 3-1 15,-7 2 1-15,-4 2 0 0,-6 3 0 0,-4 1 0 16,-4 3 0-16,2 1 0 0,3 0-1 16,-1 0 0-16,0 0 0 0,3 1 0 15,6-3-1-15,3 1-1 0,1-2-2 16,7 3-1-16,7 2-1 0,6-3 0 15,7-1 0-15,3 1 1 0,5-3 1 16,8-2 2-16,-1-3 2 0,4-4 1 16,3-3 0-16,-1-3 1 0,4-4 0 15,-5-3 0-15,-4-4 1 0,0-2 0 0,-1-2 0 16,-2 1 0-16,-2-2 1 0,-1-1-1 16,-3 0-1-16,-3 3 2 0,-7 0-1 15,-11 1 0-15,-8 0 0 0,-9 4-1 16,-3 3 0-16,-4 4 0 0,-4 1-2 15,-1 5 1-15,0 1-1 0,2 3 0 16,1 1 0-16,-1-1 0 0,2 3 0 16,2-3 0-16,6 1 0 0,2-2-1 0,6 1-2 15,5 0 1-15,8-1-1 0,6-1 1 16,4-1 1-16,4-1-1 0,6 0 2 16,5-1 1-16,-1-2 1 0,6-1-1 15,5-2-1-15,6 1 1 0,2 1-1 16,1 2 0-16,-1 3 0 0,0 2 0 15,-7 5-1-15,-6 5 0 0,-9 5 0 16,-4-1-1-16,-6 4 0 0,-6 0 1 16,-2 2-1-16,-5 0 0 0,0-1 1 0,1-2 0 15,-2-1 1-15,-1-1 0 0,3-4-1 16,-3-1 1-16,2-6-1 0,-2-4 1 16,2-2 2-16,-1-3 0 0,0-6 1 15,-1 0 0-15,0-6 0 0,-1-2 1 16,0-4-2-16,1-2 0 0,-1-2-1 15,0-3-1-15,2-4 1 0,4-1-1 0,1-4 0 16,5 2 0-16,0 1 0 0,1 2 0 16,6 4 0-16,8 3-1 0,-1 6 0 15,6 6 0-15,1 1-3 0,3 3-2 16,3 3-39-16,-2 1-72 0,-4 4-92 16,3 0-226-16</inkml:trace>
  <inkml:trace contextRef="#ctx0" brushRef="#br0" timeOffset="12054.0262">17395 10219 555 0,'4'4'109'15,"-2"5"-1"-15,1 6-103 0,-3 10-14 16,-1 5-1-16,-3 12 1 0,-3 12 0 0,-5 9 3 16,-1 11 1-16,1 4 1 0,1 0 2 15,4 1 1-15,2-3 3 0,8-8 0 16,4-9 2-16,3-10 0 0,3-4 1 15,3-5 1-15,1-7 0 0,-3-5 1 16,-2-9 0-16,-3-5 179 0,-4-9-293 16,-5-7-122-16,-8-9-386 0</inkml:trace>
  <inkml:trace contextRef="#ctx0" brushRef="#br0" timeOffset="12837.291">17025 10891 565 0,'40'-16'114'0,"6"-5"1"0,11-4-110 15,2-4-2-15,7-6-1 0,-1-3 0 0,-2-3-1 16,0 0 0-16,-5 2 0 0,-7 1-2 16,0 11 0-16,-7 6-1 0,-3 6-4 15,-6 11-4-15,-9 9-4 0,-5 10-1 16,-10 8 0-16,-11 7 2 0,-8 10 0 15,-4 4 4-15,-6 3 5 0,-5 1 5 16,-2-2 1-16,2 0 1 0,4-3-1 16,1-3 1-16,4-2-1 0,5-3 0 15,6-5 0-15,1-2-1 0,3-5 0 0,1-5-1 16,2-2 1-16,1-6-1 0,0-4 2 16,3-3 2-16,2-3 1 0,2-5 2 15,1 0 2-15,3-6 0 0,3 0 0 16,2-5 0-16,1-2-2 0,-1-2-2 15,-1 1-2-15,-1-1 0 0,0 5-2 16,-2-1 0-16,1 8-2 0,-3 5-1 0,2 4-1 16,-2 5 0-16,-1 5 0 0,1 2 0 15,-3 5 1-15,-3 1 1 0,3-1 1 16,-1 0 2-16,4-2-1 0,0-2 2 16,6-5-1-16,0-5-1 0,6-4 2 15,5-2-2-15,3-2 1 0,2-3 0 16,0 0-1-16,-3-4 1 0,-1-1-1 15,-4-1 1-15,-6-1 0 0,-7-3 1 16,-4-4 0-16,-4-3 1 0,-5 4-1 16,-2 0-1-16,-5 2-1 0,-2 1 0 0,-2 5-1 15,-4 4-1-15,-4 5 0 0,-2 4-1 16,-4 1 1-16,-5 5-1 0,-3 2 2 16,3 5-1-16,-2 2 1 0,1 3-1 15,4 1 1-15,3 3 0 0,7 2 0 16,4-2-1-16,4-2 0 0,1-4 0 15,8 0-1-15,1-4 0 0,6-7 0 0,-1-1 1 16,5-3 0-16,3-2 1 0,3-3 1 16,0-3 0-16,1 1 1 0,1-3 0 15,-2 0 0-15,-1 0 1 0,-4-3-1 16,-2-1 1-16,-2-1-1 0,-5 0 1 16,-2 0-1-16,0 1 0 0,-2 2 0 15,-2 4-2-15,0 3-2 0,-5 1 0 16,2 2 0-16,-2 6-1 0,1 2 0 15,0 3 0-15,2 1 1 0,0 1 1 0,2 0 1 16,4 1-1-16,4-2 1 0,1 1-1 16,2-4 1-16,3 0 0 0,1 0 1 15,0-2-1-15,3-2-1 0,0-2-2 16,1-2-113-16,2-3-99 0,0-6-262 16</inkml:trace>
  <inkml:trace contextRef="#ctx0" brushRef="#br0" timeOffset="13105.3635">18787 10349 535 0,'5'18'108'0,"1"6"0"0,-2 3-103 16,2 8-4-16,0 6-1 0,-5 5 0 0,-1 8-1 15,0 3 1-15,-3 2 0 0,1-2-1 16,-3 0 1-16,-3 1 0 0,2-3 1 16,-1-5 1-16,2-4 0 0,-1-1 1 15,1-1 0-15,3-9 1 0,2-6 0 16,0-5-1-16,0-5-2 0,0-6-2 16,-3-5 183-16,-1-7-294 0,-9-3-121 0,-1-7-381 15</inkml:trace>
  <inkml:trace contextRef="#ctx0" brushRef="#br0" timeOffset="13245.0129">18573 10903 515 0,'12'-11'117'15,"4"-2"-1"-15,5 0-60 0,5 1-49 16,5 1-5-16,3 2 0 0,3-1-2 16,0 0 0-16,6 2 1 0,-1 1 3 0,-2 3-92 15,-3 1-29-15,-2-3-87 0,-6 2-207 16</inkml:trace>
  <inkml:trace contextRef="#ctx0" brushRef="#br0" timeOffset="13935.6829">16660 12376 532 0,'-9'-13'115'0,"-3"5"3"0,-3 7-93 15,-4 3-11-15,-3 7-3 0,-4 6-5 16,-7 5-1-16,-3 10-3 0,-4 6-2 0,0 10-3 16,-1 7 0-16,-4 2-1 0,2 6-1 15,6 1 0-15,8-3 0 0,4-3 1 16,7-5 0-16,5-9 1 0,10-2 0 16,9-10 0-16,3-3 2 0,4-8 1 15,5-4 1-15,1-8 1 0,7-6 2 16,1-4 1-16,1-6 0 0,2-6 1 15,0-5-1-15,-1-5 0 0,1-8-1 0,-5-1 0 16,0-5 0-16,-2-4-2 0,-3-3 1 16,-4-3-1-16,0-2 0 0,-3 6-1 15,-3 6-1-15,0 5 0 0,-4 9-3 16,0 12-2-16,-3 9 0 0,0 12-1 16,-3 10 0-16,-1 7 1 0,0 5 0 15,-2 6 4-15,3 0 1 0,2 0 1 16,0-1-1-16,5-2 1 0,4-6-1 15,1-2 1-15,10-5 1 0,2-3 0 0,5-3 1 16,3-7-1-16,2-4 105 0,2-9-222 16,0-4-117-16,-1-3-344 0</inkml:trace>
  <inkml:trace contextRef="#ctx0" brushRef="#br0" timeOffset="14190.0808">17296 11720 556 0,'-10'18'110'16,"-2"3"1"-16,-5 6-110 0,0 10-3 16,1 9 2-16,4 8 1 0,1 9 0 15,0 8 0-15,0 5-1 0,4 6 1 0,1 3 0 16,3 1 0-16,0-4 0 0,2-5 0 15,2-9 1-15,2-5 1 0,1-9 0 16,-1-12 0-16,-1-8-1 0,-3-9-3 16,0-7 0-16,-3-4-106 0,-2-8-7 15,-3-3-83-15,-6-2-180 0</inkml:trace>
  <inkml:trace contextRef="#ctx0" brushRef="#br0" timeOffset="14568.9813">16875 12487 579 0,'13'-18'119'0,"7"0"-1"0,5-1-106 16,7 0-11-16,7-1 0 0,4-2-1 15,6 0-1-15,6 1 0 0,0 3 0 16,0 3 0-16,-5 7-3 0,-6 5-1 0,-2 6-2 16,-9 10-1-16,-10 6 0 0,-8 7 0 15,-6 8 1-15,-2 7 2 0,-7 5 3 16,-5 4 1-16,-1 0 2 0,0-1 2 15,0-3 0-15,0-1 1 0,3-8-1 16,4-6 1-16,1-4 0 0,4-5 0 16,2-6 0-16,2-5-1 0,3-2 0 15,4-7 0-15,-1-3 1 0,5-5 0 0,2-5 0 16,1-5 1-16,0-4-1 0,3-7 0 16,-3-7 0-16,-1-5 0 0,-1-8-1 15,-5-2 0-15,-2-4 0 0,-4 0-1 16,-5 3 0-16,-7 7-1 0,-7 6-1 15,-8 7-1-15,-5 10 0 0,-8 9-1 16,-5 5 1-16,-6 6-1 0,-6 3 3 16,2 6-5-16,1 3-117 0,0 1-104 15,0 5-276-15</inkml:trace>
  <inkml:trace contextRef="#ctx0" brushRef="#br0" timeOffset="15367.5468">17876 12330 552 0,'7'1'113'0,"0"0"-1"0,-1 5-92 15,-2 5-24-15,-3 4-2 0,0 6 0 16,-1 3 1-16,-2 6 3 0,-2 3 1 16,1 3 1-16,0 1 2 0,2-1 1 15,2-3 0-15,1-1 0 0,3-6 0 16,0-5 0-16,1-3-1 0,0-7 0 0,2-3 1 15,-2-5 1-15,2-4 2 0,1-4-1 16,2-5 2-16,-4-6 0 0,2-4-1 16,0-3 0-16,-1-6-2 0,0-2-1 15,-1-2-1-15,1 0 0 0,2-3-2 16,-1 0 1-16,5 4-1 0,2 3 0 16,1 4-1-16,3 5 0 0,-1 6-1 15,-1 6-1-15,0 10-2 0,-3 4-1 0,-4 7 1 16,-3 7 0-16,-1 5 1 0,-4 5 2 15,0 4 0-15,-1 1 2 0,-2 2 1 16,1-2 0-16,2-4 1 0,-2-3-1 16,2-6 0-16,0-5-1 0,1-2 1 15,1-9 1-15,3-5 1 0,-1-6 0 16,3-5 0-16,4-5 1 0,4-6 0 16,2-6-1-16,0-3 0 0,0-3-2 15,1-2 0-15,1-2 0 0,1 0 0 0,1-1 0 16,0 4-1-16,4 3 0 0,0 2 0 15,-1 7 0-15,-1 5-2 0,-4 6 0 16,-5 5-3-16,-3 7-1 0,-3 6 0 16,-2 6 1-16,-2 5 0 0,-1 3 0 15,2 7 2-15,-1 0 2 0,4 3 2 16,6 1-1-16,5-3 1 0,3-1 1 0,6-3 0 16,0-5 3-16,1-4 171 0,-1-4-292 15,-7-7-126-15,-5-5-398 0</inkml:trace>
  <inkml:trace contextRef="#ctx0" brushRef="#br0" timeOffset="15700.8775">16849 13351 563 0,'-14'3'118'0,"1"0"-3"0,6-2-92 16,8-4-26-16,10 0-1 0,15-4-1 15,8-4-1-15,17-5 2 0,15-3 3 16,13-6 1-16,16-2 0 0,11-5 1 15,8 0 0-15,9 2 0 0,1 0 1 16,2 5 0-16,-9 3 0 0,-10 1 1 16,-6 6 0-16,-14 3-6 0,-18 0 5 15,-17 5-117-15,-15 1-100 0,-9 0-265 0</inkml:trace>
  <inkml:trace contextRef="#ctx0" brushRef="#br0" timeOffset="15935.3331">17274 13389 551 0,'-27'23'115'0,"2"-4"2"16,7 0-98-16,6-1-13 0,8-3-4 16,8-3-1-16,7-5-1 0,11-5-1 15,10-4-1-15,15-5-1 0,11-7 1 16,11-7 0-16,14-5 1 0,12 0 1 15,7-5 2-15,8 1 0 0,0-3 2 16,1 1 1-16,-4 7 3 0,-15 0 34 0,-10-2-157 16,-18 2-109-16,-13 4-300 0</inkml:trace>
</inkml:ink>
</file>

<file path=ppt/ink/ink18.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7T14:46:05.034"/>
    </inkml:context>
    <inkml:brush xml:id="br0">
      <inkml:brushProperty name="width" value="0.05292" units="cm"/>
      <inkml:brushProperty name="height" value="0.05292" units="cm"/>
      <inkml:brushProperty name="color" value="#7030A0"/>
    </inkml:brush>
  </inkml:definitions>
  <inkml:trace contextRef="#ctx0" brushRef="#br0">2291 16172 322 0,'14'-11'82'0,"4"5"0"0,-4 1-32 0,6 3-28 16,3 2-9-16,1 3-3 0,5 2-3 15,5 1 1-15,6 1 1 0,5-1 2 16,3 3 0-16,8 1 1 0,5-2 1 16,6-1-1-16,4-1-1 0,7-2-2 15,6 2 0-15,5-3 0 0,3-2-1 16,3 0-1-16,4 1 0 0,6-1 0 16,4-1-1-16,1-3-1 0,5 1 0 0,6-1 0 15,3-1 0-15,5 0 0 0,2 0 0 16,2 0 0-16,5 0 0 0,3 0 0 15,5-1-1-15,3 0 1 0,3 0-2 16,5 1 1-16,1-3-2 0,2 2 0 16,5 0-1-16,-2-1 0 0,4 0 0 15,5 1 0-15,-1-4 0 0,7 2-1 16,2 0 1-16,-3-3-1 0,5 0 0 16,0-1 1-16,1 1-1 0,0 4 0 0,-3-2 1 15,2 2-1-15,-3-1 1 0,-4 3-1 16,3 0 1-16,2 1-1 0,-6-1 1 15,1-2-1-15,0 3 1 0,1-1-1 16,1-1 1-16,1 2-1 0,-6 0 0 16,0-1 0-16,-6 3 1 0,-4 0-1 15,-4 1 0-15,-7 1 1 0,-7 1 0 16,-12 3 0-16,-6-2 1 0,-9 0 0 0,-8 1 0 16,-13 0 1-16,-11 0-1 0,-10 0-1 15,-8-3 1-15,-10 1-1 0,-10-2-1 16,-7-2 1-16,-10-3 0 0,-3-1-1 15,-6-3 0-15,-3-1 1 0,-4 0-1 16,-3 0-1-16,-2 1-1 0,-1 2 174 16,-4-4-291-16,-5 5-127 0,-2-3-395 15</inkml:trace>
  <inkml:trace contextRef="#ctx0" brushRef="#br0" timeOffset="2425.716">13229 15383 328 0,'-4'-15'92'0,"5"3"3"0,1 0-49 16,-1 2 2-16,3 6-14 0,-3 3-13 16,-1 3-12-16,-2 5-8 0,-1 4-5 15,-1 6-6-15,-1 5-3 0,-2 5 0 16,0 7 1-16,0 9 1 0,2 1 2 0,-2 2 2 16,3 0 2-16,-1-5 1 0,3-1 0 15,2-9-1-15,2-6 0 0,0-8-2 16,3-5 0-16,-2-2-1 0,0-3 1 15,2-3 1-15,-4-1 3 0,1-2 3 16,-1-2 3-16,-1-1 3 0,0-5 2 16,-1 0 1-16,1-4 1 0,-1-6-2 15,0-6-1-15,0-7-2 0,1-10-2 16,0-2 0-16,0-7-1 0,3-1-1 0,1-3 1 16,4 3 0-16,2 4 1 0,1 4 0 15,3 0 1-15,5-1 1 0,-1-3-1 16,4 2 0-16,4 1 0 0,2-2 0 15,4 2-1-15,4 1 0 0,3 3-1 16,4 6 0-16,5 5 1 0,4 4-1 16,-5 8-1-16,0 4 0 0,-2 6 0 15,-5 11 0-15,-7 4 0 0,-7 6 0 0,-13 7 0 16,-5 4 0-16,-10 7 0 0,-10 7 0 16,-8 6 0-16,-8 1 1 0,-11 2-1 15,-6-3 1-15,-4-3-1 0,-2-1 1 16,-5-9-1-16,-1-8-1 0,0-4 0 15,6-4 0-15,5-1-1 0,2-6 0 16,0-4 0-16,6 1 1 0,5-2-1 16,1 0 1-16,1-2 0 0,5-1 0 15,2 1 0-15,6 0-1 0,5-3-3 0,6-1-2 16,6-1-1-16,4 2-2 0,4-1 0 16,7 2 0-16,0 3-1 0,3 1 2 15,3 4 2-15,3 4 1 0,0 4 0 16,1 7 2-16,1 5 1 0,1 5 0 15,0 3 0-15,2 1 1 0,2-1 0 16,4-3 1-16,0-5-1 0,2-6 1 0,0-3 2 16,3-6 0-16,-4 0 3 0,0-5 3 15,-3997 0 2-15,7983-1 3 0,-3998-3 3 16,-5 0 1-16,-3-3-2 0,-4 0-101 16,-7-3-85-16,-1-2-234 0</inkml:trace>
  <inkml:trace contextRef="#ctx0" brushRef="#br0" timeOffset="2858.9708">13699 15727 407 0,'4'2'98'0,"1"0"2"0,5-4-57 16,1-1-18-16,4-2-8 0,3-4-8 15,4-2-3-15,4-4-3 0,3-5-1 16,2-2 0-16,-2 0-1 0,0-2 1 16,-2 0-1-16,-4 0 1 0,-7 2 0 15,-4 0 0-15,-6 3 1 0,-5 2-1 16,-3 3 0-16,-6 3 0 0,-4 2 0 15,-2 4 0-15,-4 5-1 0,-1 3 0 0,-2 3-1 16,-4 2 1-16,-1 2-1 16,0 2-1-16,1 3 0 0,-1 3-1 0,0 1 0 15,2 2-1-15,0 1-1 0,3 3-1 16,3 1-1-16,4-3 0 0,7-2-1 16,7 0 0-16,8-3 1 0,8-2 2 0,5-3 1 15,5-2 2-15,5 0 2 0,3-1 3 16,4-1 2-16,4-1 2 0,-1-2-2 15,5 0-2-15,2-2-102 0,-6-2-89 16,3-1-237-16</inkml:trace>
  <inkml:trace contextRef="#ctx0" brushRef="#br0" timeOffset="4551.0754">14237 15395 534 0,'3'-4'120'0,"-3"1"1"16,-2 6-74-16,-2 0-34 0,1 5-8 15,-1 4-4-15,-3 3 0 0,4 5-1 16,1 5-1-16,-1 5 0 0,2 6 0 15,2 2-1-15,1 1 1 0,2-1 0 0,-1-4-1 16,0-4 1-16,0-5 0 0,1-7 1 16,-2-3-1-16,2-6 0 0,-3-1 1 15,1-2 0-15,-2-4 2 0,0-2 0 16,0-1 0-16,0-3 1 0,-2-3 0 16,2-3 0-16,2-3 0 0,-1-4-1 15,1-2-1-15,5-8 0 0,6-2-1 16,2-3 0-16,3-2 1 0,6 0-1 0,0 2 0 15,2 2-1-15,-3 8 1 0,-3 4-1 16,-5 8 0-16,-2 6 0 0,-4 4-2 16,-1 5 1-16,-5 9-1 0,1 1 1 15,1 5-1-15,-2 4 2 0,0 2 0 16,2 0 0-16,-1-1 1 0,1 0 0 16,-2-1 1-16,0-6-1 0,0-2 0 15,0-4 0-15,-1-2 0 0,-1-3 0 0,0-1 0 16,1-4 0-16,-2 0 1 0,1-2-1 15,0 1 1-15,-1-1 1 0,0-1 0 16,0-1 0-16,1-1 0 0,1-3 0 16,-2 0 0-16,2-2-1 0,-1-3 0 15,2-4 0-15,0-2-1 0,0-4 0 16,1-2 1-16,1-4-1 0,3-2 0 16,1-2 0-16,4 0 0 0,0 1 1 0,3 4-1 15,-2 1 0-15,1 5 0 0,-1 3 0 16,-2 5-1-16,-4 4 1 0,-2 5-1 15,-3 4-1-15,-2 4 0 0,-2 4 0 16,-2 6 0-16,-2 4 1 0,2 4-1 16,0 1 2-16,-1 2 0 0,4 4 0 15,1 0 0-15,4-1 0 0,-3-3-1 16,3 1 1-16,3-6 0 0,3-1 0 16,2-4 0-16,1-4 1 0,3-5-1 0,0 0 1 15,3-6-1-15,-1-1 1 0,-3-5 0 16,3-1-1-16,1-4 1 0,-4-5 0 15,3-3 0-15,-2-2 0 0,0-5 0 16,-3-2 0-16,-2-3 0 0,-3 0-1 16,-1 4 1-16,-1-2-1 0,-3 5 0 15,0 2 1-15,-2 6-1 0,-1 2 0 0,-4 4 1 16,2 2-1-16,-3 4 0 0,0 3 0 16,-2 2 0-16,-2 3-1 0,1 2 0 15,-3 7 1-15,0 2-1 0,-2 0 1 16,0 4 0-16,-1 2 0 0,1 0 0 15,1 2 1-15,2-2-1 0,2-1 0 16,4 0-1-16,2-1 0 0,2-1 0 16,2 0 0-16,3-3 0 0,3 1 1 15,2-2-1-15,1-3 1 0,1-1 1 0,1-2-1 16,1-3-2-16,-2-1-4 0,0-2-1 16,0-4-114-16,1-4-101 0,1 1-265 15</inkml:trace>
  <inkml:trace contextRef="#ctx0" brushRef="#br0" timeOffset="5151.0238">15184 15320 588 0,'-14'2'121'0,"-3"7"-1"0,-1 3-110 15,-2 3-8-15,3 6-2 0,2 3 1 16,7 1 0-16,6 3-2 0,8-2 1 15,6 0-1-15,4 3 0 0,3-2 0 16,1-1 1-16,-4-3-1 0,-3-2 1 0,-2-5 1 16,-4-4-1-16,-4-5 0 0,-1-2 1 15,-1-3-1-15,1-1 2 0,-1-2 0 16,-1 0-1-16,0-3 1 0,2-1 0 16,0-4 0-16,0-2 0 0,2-3-1 15,-1-4 0-15,2-2-1 0,0 0 1 16,3-2 0-16,1 0-1 0,-1-1 1 15,3 1-1-15,-5 0 0 0,3 4 0 0,-1 0 0 16,-5 2 1-16,1 3-1 0,2 2 0 16,1 4-1-16,0 3 1 0,1 1-1 15,1 5 0-15,2 2 0 0,0 1-1 16,0 6 1-16,-2 4 0 0,1 2 0 16,-1 4 0-16,1 0 1 0,-4 2 0 15,2 0 0-15,-1 0 0 0,-1-5 0 16,-1-1 0-16,-2-4 0 0,-1-2 0 15,1-6 1-15,-2 0-1 0,1-3 1 0,-1-2-1 16,1-2 1-16,3-5 0 0,2-2 0 16,-1-2 0-16,2-1 0 0,2-3-1 15,-1-1 1-15,0-2-1 0,-1-2 1 16,1 1-1-16,-2 1 0 0,1 1 0 16,-2 1 1-16,-1 3-1 0,-1 3-1 15,-1 5 0-15,-3 4 0 0,0 3 0 0,-1 2-1 16,-1 5 0-16,1 3 1 0,-1 3-1 15,4 2 2-15,1 0 0 0,3 2 0 16,5 0 0-16,1-3 1 0,6-5 0 16,-1-2-1-16,2-3-2 0,2-1-4 15,-1-4-5-15,-1-1 171 0,1-5-282 16,0-2-124-16,-3-2-377 0</inkml:trace>
  <inkml:trace contextRef="#ctx0" brushRef="#br0" timeOffset="5967.0437">15698 14821 573 0,'-4'8'114'0,"-1"6"1"0,2 9-111 16,2 8-6-16,-1 8 2 0,-1 8 2 15,1 5 0-15,2 2 0 0,0 0 0 16,1-2 1-16,1-1-1 0,2-4 0 16,2-6 1-16,2-5-1 0,1-4-1 15,-2-6 1-15,1-3-2 0,0-6 1 0,-1-3-1 16,0-5 0-16,2-5 1 0,-3-3 0 16,4-4 0-16,2-5 0 0,1-4 1 15,2-2 0-15,2-1-1 0,3-4 1 16,-1-1-1-16,0-1-1 0,4 4 1 15,0 0-1-15,2 2 0 0,-3 2 1 16,-2 4-1-16,1 3-1 0,-1 3 1 16,-5 5-1-16,-2 4 1 0,-4 7-1 15,-1 3 0-15,-1 1 0 0,-3 5 1 0,-3 4-1 16,-2 2 1-16,-1-2 0 0,-1-2 0 16,-3-1 1-16,-2 1-1 0,-3-4 1 15,0-4 0-15,-4-1 0 0,-1-7 0 16,0-2 1-16,-4-4 0 0,-2-4 0 15,0-6 0-15,-2-2-1 0,1-3 1 16,0-2-1-16,1-1-1 0,4 0 1 16,0 0 0-16,4 0 0 0,2 1-1 0,3 3 1 15,3 2-1-15,1 1 0 0,3 3-1 16,2 3 0-16,0 7-1 0,3 1 0 16,2 4 0-16,0 2-1 0,2 3 1 15,0 3 1-15,3 0 0 0,3 1 0 16,2-1 1-16,1 1-1 0,3-2 1 15,3 1 0-15,1-5 0 0,1-2 0 16,2-3 0-16,0-2 1 0,-2-4 0 16,0-6 0-16,-3-2 0 0,-2-4 0 0,-3-4 0 15,2-3 0-15,-6-3 0 0,0-1 0 16,0-2 0-16,-1-2 0 0,-1-5 0 16,0-1-1-16,0 2 1 0,-2-1-1 15,0 4 1-15,-1 1-1 0,-3 4 0 16,0 9 0-16,-4 2 0 0,-2 5 0 15,-4 4-1-15,-4 2 0 0,1 4 1 0,-5 3-1 16,4 0 1-16,-3 3-1 0,1 3 1 16,3 0 0-16,0 3 1 0,4 0-2 15,0 2 1-15,2-2-1 0,2 2 0 16,3-1 0-16,0 2 0 0,3-3 0 16,-1 2 0-16,4-2 0 0,0 3 0 15,3-3 1-15,1 0 0 0,5-4 0 16,-1-1 1-16,4-4-5 0,-1-1 7 15,3-4-123-15,-2-7-104 0,1-2-274 0</inkml:trace>
  <inkml:trace contextRef="#ctx0" brushRef="#br0" timeOffset="6300.0409">16408 15295 511 0,'1'-2'118'0,"-2"4"-1"16,-4 2-44-16,0 6-66 0,-1 4-7 0,0 4 0 15,2-1 1-15,-1 3 1 0,2 3 0 16,1 0-1-16,4-2 0 0,0-1 0 16,0-2 0-16,0 2 0 0,3-3-1 15,-3-4-1-15,1-1 1 0,-1-2-1 16,1-3 0-16,0-3 0 0,-1 0 1 16,1-6 1-16,0 0-1 0,1-3 2 15,0-4 0-15,2-2 0 0,-1-1 0 0,1-8 0 16,-1 1 0-16,1-4-1 0,-2-5 0 15,5-3-1-15,-2-2 1 0,2-3-1 16,2 3 0-16,5-4 0 0,1 0 0 16,4 2-1-16,0 4 0 0,3 4 1 15,0 3-1-15,1 2 0 0,0 9 1 16,0 4 0-16,-2 8-7 0,-3 6 171 16,-4 4-285-16,1 2-125 0,-6 10-388 0</inkml:trace>
  <inkml:trace contextRef="#ctx0" brushRef="#br0" timeOffset="6487.8796">16987 15312 575 0,'20'-5'115'0,"3"-1"2"0,4 2-112 16,5-1 16-16,2 0-136 0,1-1-103 16,0 4-282-16</inkml:trace>
  <inkml:trace contextRef="#ctx0" brushRef="#br0" timeOffset="7848.3972">18253 15195 559 0,'3'-21'120'15,"-1"-3"1"-15,-1 1-94 0,-2 1-20 16,-1 3-7-16,-2 4-4 0,-4 3-1 16,-2 4 0-16,-3 9 1 0,-4 8 3 0,-1 7 3 15,-4 7 2-15,-1 3 0 0,0 6 2 16,0 3-1-16,0-1-1 0,1 2-1 15,2-1-2-15,4-7 1 0,4-1 0 16,1-3-1-16,5-5 0 0,4-1 0 16,4-5 0-16,5-3-1 0,3 1 1 15,-3-2 0-15,9-5 0 0,-1 0 0 0,5-2 0 16,0-5 0-16,-1-2 0 0,1-2 0 16,1-1-1-16,-3-3 1 0,-1-5 0 15,-3-2-1-15,-1-2 0 0,-1-2 0 16,-2-4 0-16,-2 1 0 0,-3 0 1 15,-1 5-1-15,-4 2 1 0,-3 5 0 16,-1 2 0-16,-3 5-2 0,1 5 0 16,-3 6-1-16,0 1 0 0,1 7 1 15,-1 3-1-15,1 2 2 0,1 4 1 0,1 1 1 16,2 0-1-16,4-2 0 0,2-1-1 16,2-1 0-16,3 0 0 0,3-2 0 15,3-3 0-15,2-2-1 0,3-1 1 16,4 0 0-16,2-3-4 0,-1-5-4 15,3-2-115-15,1-5-104 0,-3-4-272 16</inkml:trace>
  <inkml:trace contextRef="#ctx0" brushRef="#br0" timeOffset="8134.2169">18646 14443 574 0,'-4'13'117'0,"-2"14"0"0,3 11-111 15,1 8-3-15,-1 8 1 0,3 6-1 16,-1 3 0-16,2 3-1 0,2 0-1 16,-1-1 0-16,4 0 0 0,1-1 0 15,0-4 0-15,2-4-1 0,0-2 1 16,1-5 0-16,-2-8 0 0,0-2 0 15,1-5 1-15,-1-3-1 0,-2-4 1 0,-1-6-1 16,-2-4 0-16,-3-1 0 0,-1-9 0 16,-1-1-4-16,-3-3 3 0,-2-5-121 15,-2-5-104-15,-1 1-273 0</inkml:trace>
  <inkml:trace contextRef="#ctx0" brushRef="#br0" timeOffset="8397.5381">18831 14466 579 0,'4'-4'117'0,"-1"6"0"16,-1 10-109-16,2 9-7 0,0 12-1 15,-1 9-1-15,-1 6 2 0,-1 5-1 0,0 8 1 16,-1 7 0-16,0 4 0 0,0-2 0 15,1 1 1-15,3-2 0 0,2-2 0 16,2-5 1-16,1-7-1 0,0-5 0 16,5-6-1-16,-2-6 2 0,1-3-2 15,-3-6 172-15,1-5-293 0,-6-4-129 16,-4-7-399-16</inkml:trace>
  <inkml:trace contextRef="#ctx0" brushRef="#br0" timeOffset="10461.923">19436 14609 479 0,'10'-10'96'0,"1"3"-1"0,0 7-94 15,-2 10-2-15,1 8-2 0,0 4 3 16,-2 6 6-16,-3 6 6 0,-1 7 6 16,-4 2 4-16,-4 7 1 0,-3 2 0 15,0 9-4-15,-2 2-5 0,2 4-5 16,1 2-5-16,3 0-2 0,5-4-1 16,1-2 0-16,7-4 1 0,0-3-1 0,2-4 1 15,0-6-1-15,0-5 1 0,0-5-1 16,-1-7 0-16,-3-6 0 0,-4-6 0 15,0-6 0-15,-3-4 1 0,-1-4 1 16,-3-4 0-16,2-4 0 0,-2-6 0 16,2-9 1-16,0-7-2 0,0-7 0 0,1-7-1 15,0-2 0-15,1-5-1 0,4-3-1 16,3 4 1-16,1 4 0 0,1 2-1 16,3 7 1-16,-3 5 0 0,1 7-1 15,-2 8 1-15,0 4-1 0,-1 5 0 16,-2 8 0-16,0 2-1 0,-2 7 0 15,0 5 0-15,-1 2 1 0,-2 8-1 16,0 1 2-16,1 2-1 0,-1 4 1 16,4 0 0-16,1 0 1 0,1 2-1 15,5-1 0-15,1-1 0 0,2-3 1 0,3-2-1 16,-2-4 1-16,3-5-1 0,0-6 1 16,0-5 0-16,-1-5-1 0,2-5 1 15,0-3 0-15,3-7 0 0,0-3-1 16,2-6-1-16,-1-4 0 0,2-4-3 15,-3-2-4-15,0-6-3 0,-2-1-3 16,0-3-1-16,-3 2-1 0,-4 2 2 0,2 3 2 16,-6 3 4-16,-5 5 7 0,-3 6 5 15,-6 6 6-15,-4 6 3 0,-4 3 3 16,-4 6-1-16,-4 4 0 0,-2 4-4 16,-2 2-2-16,2 1-4 0,1 3-3 15,4 4-2-15,3 0 0 0,3-2 0 16,4 1 0-16,5-1-1 0,0 3 1 15,5 0 0-15,0-1-1 0,4-3 2 16,-2 4-1-16,2 0 0 0,1 1 0 0,-2-2 0 16,1-4 1-16,0 0-1 0,-1 1 0 15,1-5 0-15,1-3 0 0,0-4 1 16,-1-3 0-16,3-4 0 0,0-4 0 16,0-6 1-16,2-6-1 0,-2-3 1 15,2-6-1-15,-1-4 0 0,-1 1 0 16,1-6-1-16,-5 2 1 0,0 4-1 0,-3 2 0 15,-1 8 1-15,-3 3-1 0,0 4 0 16,-4 8 0-16,-1 2-1 0,0 4 0 16,-1 5 1-16,0 3-1 0,1 4 0 15,2 1 1-15,-1 4-1 0,4-2 1 16,1 2-1-16,2 1 1 0,0 1 0 16,4-2 0-16,0-1 0 0,3 1 0 15,2-2 0-15,1 0 1 0,1-5-1 16,2-2-4-16,-3-2 4 0,-2-4-122 0,0-3-104 15,1-4-276-15</inkml:trace>
  <inkml:trace contextRef="#ctx0" brushRef="#br0" timeOffset="11078.9358">20386 15222 571 0,'2'9'116'0,"-2"6"1"16,3 4-112-16,-1 5-8 0,3 5 1 16,-1-1 0-16,0 4-2 0,-1 0 2 15,-1-1 1-15,-1 2 2 0,-1-1 3 16,-1 0 1-16,1-2 0 0,-3-2 0 16,3-3-1-16,-2-4-3 0,4-5-1 0,2-5 0 15,2-4 1-15,2-4 1 0,4-5 0 16,0-6 0-16,4-7 1 0,-2-8 1 15,0-2-1-15,-1-9-1 0,0-4 0 16,-2-1-1-16,0-4 0 0,-1 3-1 16,0 3 1-16,-2 0-1 0,-1 8 1 15,0 4-1-15,-1 2 0 0,-1 7 0 16,-2 6 0-16,-2 3-1 0,-1 2 0 16,1 3 0-16,-1 2-1 0,0 3 1 0,1 2 0 15,1 2 0-15,-1 2 0 0,2 2 0 16,0 2 1-16,2 1 0 0,-2 0 1 15,2 0-1-15,-1 1-1 0,3-2 1 16,1 0 0-16,0-3 0 0,5-2-1 16,-3-3 1-16,3-2 1 0,0-5-1 15,-1-4 1-15,1-2 0 0,-1-1 0 16,0-3 1-16,-1-3-1 0,-2 0 1 0,1-3-1 16,-7 1 1-16,1-3-1 0,-1-1 0 15,-3 2-1-15,-5 1 1 0,0 3-1 16,-4 4-1-16,-1 2 0 0,-1 6 0 15,-2 3-1-15,-1 6 0 0,2 4 1 16,-4 6-1-16,1 2 1 0,1 4 0 16,0 4 1-16,-1 5 0 0,3-1 0 15,0 0-1-15,5 2 1 0,4 1-1 0,6-1-1 16,5 0 1-16,4-4 0 0,7-1 0 16,5-4 0-16,4-6 2 0,2-4 0 15,2-5 1-15,1-8-1 0,1-7 0 16,-2-4-120-16,-2-5-102 0,-7-6-274 15</inkml:trace>
  <inkml:trace contextRef="#ctx0" brushRef="#br0" timeOffset="11479.0937">21682 14334 575 0,'0'12'115'0,"-4"9"-1"16,0 12-112-16,-2 13-4 0,0 13 2 15,-2 6 2-15,-1 8-1 0,2 3 1 16,-1 5-1-16,0 3 0 0,4-3 0 16,1-5 0-16,0 0 0 0,1-4 0 15,1-5 0-15,1-8 1 0,0-5-1 16,-1-8 1-16,1-5-1 0,0-6 1 0,-3-8 1 15,0-3-2-15,-2-6-4 0,0-8-115 16,-6-6-101-16,-6-6-269 0</inkml:trace>
  <inkml:trace contextRef="#ctx0" brushRef="#br0" timeOffset="12146.0514">21289 15104 587 0,'22'-30'118'0,"7"1"0"16,7-4-116-16,8 3-1 0,4-6-1 16,6-1 1-16,-3-1 0 0,0 0 0 15,-2 1-1-15,-5 4 0 0,-5 3 0 16,-4 9-2-16,-7 4-1 0,-5 7-3 16,-6 5-4-16,-8 6-3 0,-4 7 0 15,-6 5 1-15,-3 3 2 0,-5 7 2 0,-2 4 3 16,-3 4 5-16,-1 8 4 0,-2 0 1 15,3 6-1-15,0 4 0 0,4 2-1 16,1 1 1-16,2 0-1 0,3-5 0 16,3-2-1-16,1-6 1 0,-1-4 0 15,1-5-1-15,2-6 0 0,-1-5-1 16,2-5-1-16,0-3-1 0,1-5 0 16,5-4 2-16,-2-6 1 0,3-3 0 0,3-3 2 15,3-3 1-15,-1-4 0 0,3-3 1 16,-2-3-1-16,-1-1-2 0,0 0 0 15,0-2 0-15,-3 2-2 0,-2 4 0 16,-2 3-1-16,-3 5-2 0,-2 6 0 16,-2 7-1-16,-4 8 1 0,-1 3 1 15,-2 3 0-15,-1 4 0 0,-1 2 2 16,2 1 1-16,1-2 0 0,3-1-1 16,2 1 0-16,0-3-1 0,2 2 0 0,2-5-1 15,4-2-1-15,2-1 1 0,3-3-1 16,2-4 1-16,4-4 1 0,3-3 0 15,0-5 1-15,2-5 1 0,2-3 0 16,-2-4 1-16,-1-3 0 0,-1-5-1 16,-1-3 0-16,-1-1 0 0,-8-1 0 15,-1 0 0-15,-2 2-1 0,-4 3-1 0,-4 5-1 16,-3 6-1-16,-2 6 1 0,-5 5-1 16,-1 8 0-16,-3 6 1 0,-1 4 0 15,-1 3 1-15,0 3 1 0,3 3-1 16,1-1 1-16,1 1-1 0,5-1 0 15,1 0 0-15,4 0-1 0,7-1 0 16,2 1 0-16,4 0-1 0,8-1 0 16,5 2 1-16,7-1 0 0,4-1 1 15,4-2 2-15,5 0 0 0,0-4-119 0,-1-3-102 16,-6-4-271-16</inkml:trace>
  <inkml:trace contextRef="#ctx0" brushRef="#br0" timeOffset="13027.1688">17330 16599 519 0,'7'-25'122'16,"-5"2"-1"-16,0 1-40 0,-4 4-79 15,1 2-3-15,-3 5-1 0,-4 1-1 16,-3 3 0-16,-3 2 3 0,-3 3 1 16,-5 3 2-16,-4 6 0 0,-5 5 0 15,0 4 1-15,-1 6-2 0,-4 5-2 16,6 1 0-16,1 2-1 0,1-1 0 16,5-3 1-16,4-3 0 0,3-2 0 15,5-4 0-15,3-3-1 0,6-1 1 0,9-2 0 16,3-1 0-16,7 0 0 0,6-4 1 15,5 2-1-15,4 0 1 0,5 0 0 16,-2 3 0-16,5 4 0 0,-1 3-1 16,-2 4 1-16,-2 4-1 0,-4 6 0 15,-4 3 0-15,-4 3 1 0,-4-1-1 16,-7 0 0-16,-5-2 1 0,-5-2-1 16,-7-5 1-16,-6-5 1 0,-7-3-1 0,-5-4 1 15,-5-6 0-15,-4-1 0 0,-4-4 0 16,-1-3-1-16,-2-3 1 0,1-5 0 15,0-1-1-15,2-4 0 0,3-5-1 16,-3 2 0-16,7-1 0 0,1-1-3 16,5 2 0-16,5 1-5 0,3 4-4 15,2 2-4-15,8 1 184 0,2 4-293 16,4 0-123-16,3 1-381 0</inkml:trace>
  <inkml:trace contextRef="#ctx0" brushRef="#br0" timeOffset="13509.283">17850 16640 598 0,'-8'-14'122'16,"-4"7"0"-16,-2 3-115 0,-2 5-5 15,0 3 0-15,-5 5 0 0,-2 6-2 16,-1 2 0-16,-1 0 0 0,2 4-1 16,0 1-1-16,0 3 1 0,3 0-1 15,2 1 0-15,3-1 1 0,2 0 0 0,2 1 0 16,5-1 0-16,4-2 0 0,4-1 0 16,7-3-1-16,5-2 2 0,3-2 0 15,5-4 0-15,2-4 1 0,2-2 1 16,4-2 0-16,-2-2 0 0,0-2 0 15,-1-2-1-15,-1-4 1 0,0-3 0 16,-3-2-1-16,-3-5 1 0,0-3-1 16,-2-4 1-16,-2-5-1 0,-2 0 0 0,-1-2 0 15,-2 3 0-15,-2 5-1 0,-3 2 0 16,-1 6-1-16,-3 8-1 0,-3 7 0 16,-2 5 0-16,-4 7 0 0,1 5 0 15,-3 3 0-15,0 2 2 0,0 3 1 16,3 1 0-16,3 0-1 0,2-2 1 15,4-1-1-15,0-4 0 0,4 0 0 16,4-3 0-16,2-6 0 0,2-1 0 16,2-3-2-16,0-4-2 0,3-2-118 0,-3-3-103 15,3-4-275-15</inkml:trace>
  <inkml:trace contextRef="#ctx0" brushRef="#br0" timeOffset="14292.1638">18247 16676 576 0,'-12'9'117'0,"2"4"1"16,0 0-112-16,4 3-3 0,4 3 0 16,5-1 2-16,2 0-2 0,3 1 0 15,-1 0 0-15,3-2-2 0,-3 1 1 16,1-1-1-16,-3 1 0 0,1-4-1 15,-5-2 1-15,1-2-1 0,1 0-1 0,1-4 0 16,0-2 0-16,2-4 1 0,2-5 1 16,2-5 0-16,2 0 1 0,1-4 1 15,0-4 0-15,3-4-1 0,-1-1-1 16,2 0 0-16,-1 1 0 0,2 1-1 16,-1 1 0-16,0 5 1 0,-2 5-2 15,-1 4 1-15,-2 5-2 0,-3 5 1 0,-1 4 0 16,-2 5 0-16,0 4 0 0,-2 4 0 15,1 1 1-15,2 0 1 0,0 0 0 16,4-2 0-16,-3 2-1 0,1-4 1 16,0-3-1-16,0-3 0 0,-2-1 1 15,-1-3-1-15,-2-3 1 0,-1-4 0 16,0-1 0-16,0-4 1 0,-1-3-1 16,0-1 1-16,2-4-1 0,-1-5 1 15,2-1-2-15,1-3 1 0,2-1-1 16,1-1 0-16,1 1-1 0,2-1 1 0,4 2-2 15,-1 3 0-15,-1 3 1 0,0 3 0 16,0 3-1-16,-2 4 1 0,-2 4 1 16,-4 1 0-16,-2 2-1 0,1 1 1 15,-1 2 0-15,0 0 0 0,-1 2 0 16,-2-1 0-16,1 3 0 0,2 1 0 16,2 1 1-16,-1 0-1 0,2-1 0 0,1 3 0 15,5 0 1-15,-1-1-1 0,2 0 0 16,3-1 0-16,-1-3-1 0,5 2 1 15,-4-7 0-15,4 0 0 0,-1-3-1 16,1-1 1-16,-2-2 0 0,4-2 0 16,-1-6 0-16,0 2 0 0,0-5 0 15,-1-1 1-15,-1-1-1 0,-4-3 1 16,-3-1-1-16,-2 1 0 0,-5-3 0 16,-2-3 0-16,-4-1 0 0,-2 2-1 0,-4 3 1 15,0 4 0-15,-5 6 0 0,-1 5 0 16,-1 10 0-16,1 6 0 0,-2 5 0 15,4 5 0-15,-1 2 0 0,2 1 1 16,2 1-2-16,5-2 1 0,3 0 0 16,3-1-1-16,5 0 0 0,4-2 1 15,6-1-1-15,2-3 0 0,4-1 1 0,4-3 0 16,3-5-4-16,2-1-61 0,1-2-57 16,-1-4-94-16,0-1-228 0</inkml:trace>
  <inkml:trace contextRef="#ctx0" brushRef="#br0" timeOffset="14791.0622">20370 16237 600 0,'-1'-10'121'0,"1"2"1"0,2 1-115 16,2 1-5-16,2 1-1 0,4-2 0 0,2 2 0 16,3-4 0-16,5-1-1 0,2 1 1 15,2 0-2-15,4 2 1 0,1-2-1 16,2 0 0-16,1 1-1 0,0 3 1 16,-1 2-1-16,2 2 0 0,-1 3-1 15,-5 9-2-15,-3 4-1 0,-2 10-1 16,-1 7 1-16,-6 9 0 0,-3 7 1 0,-2 7 2 15,1 3 2-15,0 4 2 0,3-2 0 16,1-2 2-16,7-4-1 0,2-7 0 16,3-3 0-16,0-7 0 0,-1-5 0 15,1-6 1-15,-3-5-1 0,-2-3 1 16,-3-4-2-16,-3-6-70 0,-1-6-49 16,4-2-92-16,-5-2-222 0</inkml:trace>
  <inkml:trace contextRef="#ctx0" brushRef="#br0" timeOffset="15067.9129">20360 16840 582 0,'-43'27'118'15,"0"-2"1"-15,8-1-101 0,7 0-135 0,14-8-103 16,11-8-280-16</inkml:trace>
  <inkml:trace contextRef="#ctx0" brushRef="#br0" timeOffset="15958.9952">20702 16607 538 0,'-13'4'122'0,"-4"5"-1"16,-5 4-82-16,-5 3-21 0,-4 4-10 16,-4 2-6-16,-5 5-1 0,0 2 0 15,-1 3-1-15,2 0 1 0,2 3 1 16,2-1 0-16,3 0 3 0,2 1-127 0,1-5-105 15,5-4-284-15</inkml:trace>
</inkml:ink>
</file>

<file path=ppt/ink/ink19.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7T14:46:27.896"/>
    </inkml:context>
    <inkml:brush xml:id="br0">
      <inkml:brushProperty name="width" value="0.05292" units="cm"/>
      <inkml:brushProperty name="height" value="0.05292" units="cm"/>
      <inkml:brushProperty name="color" value="#7030A0"/>
    </inkml:brush>
    <inkml:brush xml:id="br1">
      <inkml:brushProperty name="width" value="0.05292" units="cm"/>
      <inkml:brushProperty name="height" value="0.05292" units="cm"/>
      <inkml:brushProperty name="color" value="#FF0000"/>
    </inkml:brush>
    <inkml:brush xml:id="br2">
      <inkml:brushProperty name="width" value="0.05292" units="cm"/>
      <inkml:brushProperty name="height" value="0.05292" units="cm"/>
      <inkml:brushProperty name="color" value="#00B050"/>
    </inkml:brush>
  </inkml:definitions>
  <inkml:trace contextRef="#ctx0" brushRef="#br0">2990 8046 529 0,'1'-6'117'0,"-1"4"0"0,-1 0-91 15,-1-1-14-15,0 2-7 0,-2-1-8 0,1 1-3 16,1 0-2-16,-3 1-2 0,-1 1-1 16,-1 1 2-16,-1 0 1 0,-1 2 1 15,-4-1 1-15,3 1 2 0,-7 2 2 16,2-3 1-16,-3-1 1 0,-3 1 0 16,-5-3 1-16,-3-2 1 0,-2-2-1 15,0-2 0-15,0-2 1 0,-1-1-1 16,3-1 0-16,2 1 1 0,4 1-1 15,2 1 0-15,1 2 0 0,4 0 0 0,3 2 0 16,3 1-1-16,3 1-1 0,2 0 0 16,3 1-1-16,2 0-1 0,0 0-1 15,0-2-2-15,0 4 0 0,1-1 0 16,0 2 0-16,0 1 1 0,1 3 1 16,0 3 2-16,1 2 0 0,-1 2 2 15,-1 5 0-15,-1 3-1 0,0 1 1 16,-3 2 0-16,2 3-1 0,-3 5-1 0,0 3 0 15,0 2-1-15,-1 1-1 0,0 3 1 16,0 1-2-16,0 3 1 0,0 2 0 16,1-4 1-16,0-1-1 0,3-1 1 15,-1 1-1-15,2-3 1 0,2-3 1 16,-1-4-1-16,1-3 0 0,0-2 0 16,0-5 0-16,0-3-1 0,0-5 0 15,-1-3-1-15,1-2 0 0,-1-3 0 0,1-3-1 16,-1-1 2-16,0-1 1 0,4-2 2 15,0-3 2-15,4-1 1 0,2-1 1 16,4-4 2-16,6-1-1 0,3 0-1 16,4-1-1-16,0 0-1 0,5 2-1 15,2 2 0-15,3-1 0 0,-2 4 0 16,2-1 0-16,-2 3-1 0,0 0 1 16,0-1 1-16,-3 2-1 0,-3-1 2 0,-2 1 0 15,-2 0 2-15,-3-1 2 0,-1 1 2 16,-5-3 2-16,0 0 3 0,-4-1 2 15,-2-2 2-15,-3 0 1 0,-3-3 0 16,-2-3-115-16,-3-1-93 0,-4-1-259 16</inkml:trace>
  <inkml:trace contextRef="#ctx0" brushRef="#br0" timeOffset="333.9656">2451 8463 488 0,'-1'0'108'0,"0"1"0"0,1 2-90 16,1 1-11-16,0-2-7 0,3 1-3 16,0 0-1-16,3 0-5 0,6-2 0 15,4-1 3-15,7 0 3 0,4-3 3 0,8-1 0 16,7 1 1-16,4-3-1 0,3-1 1 16,-2 0 2-16,-1-1 2 0,-3 1 1 15,-6-1 2-15,-6 1-104 0,-5 1-4 16,-4 1-75-16,-4 4-173 0</inkml:trace>
  <inkml:trace contextRef="#ctx0" brushRef="#br0" timeOffset="957.6627">3460 8763 511 0,'1'0'112'15,"-1"0"-3"-15,0 2-91 0,1 2-14 16,-1 4-10-16,1 3-5 0,0 4-3 0,0 1-1 15,1 4 4-15,-2 4 3 0,-2 0 3 16,1 3 3-16,-2 3 1 0,1-1 1 16,-1 3 0-16,-1 0 0 0,2-4 0 15,1 0 1-15,0-6 0 0,0-4-1 16,1-1 1-16,-2-7 0 0,-1-2 0 16,2-3 5-16,-1-2 6 0,0-3 3 15,-1-4 2-15,3-2 0 0,-4-3-115 16,1-3-94-16,0-4-271 0</inkml:trace>
  <inkml:trace contextRef="#ctx0" brushRef="#br0" timeOffset="1266.0561">3356 8826 559 0,'-1'-11'112'0,"1"1"1"0,0-3-110 15,1 0-3-15,2-1-1 0,0 2-1 16,3-1 0-16,-1 2 0 0,1 0 0 16,5 2-1-16,0 0 0 0,3 1 1 15,1 1-1-15,4 3 0 0,2 2 0 16,3 4 1-16,0 4 0 0,1 7 0 16,2 1 0-16,-1 5 1 0,-3 2-1 0,-6 1 1 15,-4 1-1-15,-5-1 0 0,-7-2 0 16,-8-3 0-16,-7 0 2 0,-4-2 0 15,-7-2 3-15,-2-1 2 0,0-2-1 16,0-1-1-16,1-4 99 0,3-2-208 16,6-4-109-16,0-3-322 0</inkml:trace>
  <inkml:trace contextRef="#ctx0" brushRef="#br0" timeOffset="1981.8952">3700 8455 496 0,'2'1'108'0,"0"3"-2"0,0 3-62 16,1 3-47-16,-1 3-7 0,-1 7-1 15,0 5 2-15,-1 5 1 0,-1 5 2 16,0 1 2-16,-1 2 1 0,-1 2 2 15,2-4 0-15,0-4 0 0,1-4 1 16,1-6-1-16,0-4 1 0,2-6-1 0,-3-4 1 16,4-3 0-16,-1-2 1 0,3-3 2 15,-3 0 1-15,4-1 1 0,-1-3 0 16,4-4 1-16,0-1 0 0,3-4-1 16,0-2 0-16,0-4-2 0,2-4 0 15,1 1 0-15,-2 1-1 0,-2 2-1 16,0 2 0-16,-2 6-1 0,-1 6-3 15,-2 4-1-15,-3 5 0 0,-1 4 0 16,1 6 0-16,-4 2 0 0,1 3 0 0,1 0 3 16,0 0 0-16,0 0 1 0,2-3 0 15,1-4 1-15,3-2 0 0,0-3 1 16,3-3 1-16,1-2 1 0,3-3 0 16,1-1 1-16,-1-3 0 0,2-1 1 15,-3 0-1-15,1-1-1 0,-1-1 1 16,-2 1-1-16,-5-2-1 0,0 0 0 15,-3-3 0-15,0 1-1 0,-6-1 0 0,0-1 0 16,-1 0 0-16,-1 1 0 0,-1 2-1 16,1 3 0-16,-1 2-2 0,2 1-1 15,1 2-2-15,2 4-2 0,-1 1 0 16,1 2-1-16,-1 4 1 0,1 1 0 16,0 3 1-16,1 1 1 0,0 3 2 15,0-2 1-15,1 3 0 0,3-3 0 16,-1-1 1-16,3-2 0 0,0-3 0 15,4 0 1-15,2-4 1 0,4-3 1 0,-3 0 0 16,4-6 2-16,-1 1-1 0,3-4 1 16,-4 0-1-16,2-2 0 0,-5-3-2 15,0-2 0-15,-4-1 0 0,-3-2 0 16,-1 0 0-16,-7 0 0 0,-3-1-1 16,-5 2 0-16,-2 2-1 0,-4 2 0 15,-4 3 0-15,-2 2-1 0,-2 5 0 16,2 2 1-16,-1 2 1 0,1 4-4 0,5 1 184 15,-2 2-292-15,4 0-121 0,1 0-384 16</inkml:trace>
  <inkml:trace contextRef="#ctx0" brushRef="#br0" timeOffset="2266.0441">4435 8323 514 0,'-2'-3'106'0,"0"8"-2"0,-3 0-74 16,1 5-40-16,-1 4-1 0,0 2 1 0,-1 5 2 16,1 2 3-16,0 4 1 0,0 5 3 15,0 4 0-15,2 1 1 0,1 5 0 16,1 2 0-16,-1 1 1 0,2-4 0 15,-1-1 1-15,2-8 2 0,0-2 0 16,-1-6 3-16,2-6-1 0,-2-6-1 16,2-5-1-16,-2-2-106 0,-1-3-93 15,-1-3-246-15</inkml:trace>
  <inkml:trace contextRef="#ctx0" brushRef="#br0" timeOffset="2631.2681">4270 8684 479 0,'0'-1'112'0,"1"-1"-3"16,3 1-56-16,5-2-41 0,3-3-7 15,5 2-4-15,2-2-6 0,5 0 1 0,0-1 4 16,1 2-1-16,-1 1 0 0,-3 4-1 16,-5 1-1-16,-3 5 0 0,-3 4 1 15,-6 5 0-15,-2 4 0 0,-4 3 2 16,-2-1 0-16,-1 4 1 0,1-1 0 15,-2-1 0-15,3-5-1 0,2-1-1 16,3-3 0-16,3-3-2 0,1-3 1 16,4-3 0-16,5-3 0 0,2-1 2 15,1-2 0-15,3-3 2 0,2-3 0 0,1 0 1 16,-2-4 0-16,-2-2 0 0,-5-2 1 16,-3-4-1-16,-5-1 1 0,-4-1-1 15,-5-1 0-15,-3-1 0 0,-6 2-1 16,-3 1 0-16,-3 3 0 0,-5 2-1 15,-1 3 0-15,-1 2-1 0,0 7 1 16,2 0 2-16,0 4 2 0,4 4-117 0,4 1-96 16,1 2-260-16</inkml:trace>
  <inkml:trace contextRef="#ctx0" brushRef="#br0" timeOffset="3051.0667">4725 8715 537 0,'-3'14'106'0,"1"-2"0"0,-4 5-111 16,2-1 1-16,1 0-1 0,3 0 0 16,-3-3 0-16,3-3-1 0,2 0 1 15,-1-3 1-15,-1-1 1 0,2-2 0 16,-1-2 1-16,0-1 2 0,-1 1 2 15,0-4 1-15,0-1 1 0,1-1 0 0,-1-3 0 16,2 0 1-16,2-4-1 0,1-5-1 16,2 0-1-16,3-4 0 0,0-1 0 15,6 0-1-15,0 1 0 0,1 1 0 16,-2 5-1-16,1 4 0 0,0 4-1 16,-6 4-1-16,0 6-2 0,-2 4 0 15,-3 5-1-15,0 4 0 0,-2 3 0 16,0 3 1-16,-1 1 1 0,-1-2 1 15,1-3 0-15,-1-1-1 0,4-5 1 0,-1-3 0 16,0-2 0-16,3-4 2 0,-1-3 2 16,2-2 2-16,1-1 2 0,-1-3 1 15,-1 0 1-15,2-3 1 0,-2 3 0 16,-2-2 0-16,-1 1 3 0,-1-1-116 16,-1 2-96-16,-2-2-256 0</inkml:trace>
  <inkml:trace contextRef="#ctx0" brushRef="#br0" timeOffset="3671.5268">5877 8478 401 0,'-5'5'103'0,"3"-3"6"0,2-1-51 16,-1 0-27-16,1 1-11 0,1-2-6 15,1 0-8-15,2 0-4 0,-1-2-7 16,-1 2-1-16,4-1 2 0,-1-1 4 15,0 0 1-15,3-2 0 0,2 1-1 16,2 1 0-16,2-3 1 0,1 1 0 16,2 2 0-16,3-1 0 0,3-1 1 15,-2 2 0-15,1 2 0 0,-2 1 1 0,-1-1 0 16,-2 2-1-16,-3 2-108 0,-5-1-92 16,-3 3-247-16</inkml:trace>
  <inkml:trace contextRef="#ctx0" brushRef="#br0" timeOffset="3939.7977">5877 8645 463 0,'0'1'114'0,"2"-1"-1"0,0 1-49 15,-1-1-49-15,2-2-11 0,2 1-5 16,2-3-5-16,4 1 0 0,4-2 1 0,1-3 1 16,5 4 4-16,2-3 0 0,2 2 0 15,3 0 0-15,0 2 0 0,0 1 1 16,0 1 0-16,-2-2 2 0,-2 3 0 16,-2 1-13-16,-3-1-98 0,-5-1-91 15,-4-1-243-15</inkml:trace>
  <inkml:trace contextRef="#ctx0" brushRef="#br0" timeOffset="4596.3712">7413 8040 498 0,'4'-8'111'0,"0"2"1"15,2 2-82-15,-4 2-25 0,2 2-8 16,-5 4-9-16,-4 3-6 0,-3 4 0 16,-2 7-1-16,-1 4 1 0,-4 3 6 15,-3 7 4-15,2 4 4 0,-3 4 1 16,4 4 0-16,-1 1-1 0,1 2-1 16,6 2-1-16,3 1-1 0,5-1 0 0,6-3-3 15,5-3-5-15,3-2-3 0,5-3-4 16,4-1-2-16,0-4 0 0,1-6 2 15,1-2 3-15,-1-5 7 0,-1-2 7 16,-5-5 8-16,0-4 5 0,-4-4 4 16,-3-2 2-16,-5-2 5 0,-1 2 7 15,-3-5 1-15,-2 1 0 0,-2-1-1 0,-1-1-1 16,-2 0-1-16,1 0-4 0,-2 0-7 16,2-1-1-16,-1-1-1 0,2 1 1 15,2-1 0-15,-1 1-1 0,3-2 0 16,0-1-113-16,2-3-95 0,1-2-255 15</inkml:trace>
  <inkml:trace contextRef="#ctx0" brushRef="#br0" timeOffset="5045.0995">7835 8247 532 0,'5'-15'113'15,"-4"4"-1"-15,-1 1-84 0,0 4-30 16,-1 3-5-16,1 1-5 0,-6 4-3 16,1 4-1-16,-2 3 1 0,0 5 1 0,-2 2 2 15,-2 6 4-15,-1 4 4 0,2 3 1 16,-1 1 2-16,1 0 0 0,0 3-1 16,3 1 1-16,-1-1-1 0,1 2 1 15,3-2 0-15,2-3-1 0,0-1 1 16,2-5-2-16,3-1 1 0,2-1 0 15,4-7 2-15,1-3 1 0,4-3 3 16,5-5 1-16,3-1 2 0,1-7 1 0,2-2 1 16,1-5-1-16,3-2-1 0,-3-2 0 15,0-1-2-15,-2-4 0 0,-1 2-1 16,-5-2 1-16,-3 1 0 0,-4 2-1 16,-3 0 0-16,-7 3-1 0,-4 3-1 15,-6 2-2-15,-4 5 0 0,-4 4-2 16,-3 1 0-16,-6 4 0 0,-1 3 0 15,-3 3 1-15,1 1 1 0,-1 2 0 0,2 2 1 16,3 0 1-16,4 1 0 0,3-1 1 16,7 2 0-16,4-2-1 0,3-2-2 15,5 2-4-15,2-3 118 0,3 1-222 16,2-2-109-16,1-3-323 0</inkml:trace>
  <inkml:trace contextRef="#ctx0" brushRef="#br0" timeOffset="5712.1024">8304 8661 430 0,'-1'1'110'16,"-1"-1"3"-16,0-1-18 0,-1 2-79 16,-2 0-10-16,1 4-6 0,-3-1-3 0,1 5-3 15,2 2-4-15,1 1 0 0,1 3 1 16,1 1 2-16,1-3 2 0,4 0 2 15,6-4 2-15,1-5 1 0,2-3 3 16,2-5 1-16,2-5 3 0,0-3-1 16,0-2 1-16,-4-3 0 0,-3 2 0 15,-4-2-2-15,0 3 0 0,-5 1 0 0,-2 0-1 16,-2 2-1-16,-2 1-1 0,-2 6 0 16,-7 3-1-16,-2 3 1 0,-3 3-3 15,0 3-2-15,-1 3-62 0,4 0-47 16,-1-1-87-16,3 0-207 0</inkml:trace>
  <inkml:trace contextRef="#ctx0" brushRef="#br0" timeOffset="6211.0318">8789 8181 470 0,'0'-2'105'15,"-4"1"3"-15,-2 2-63 0,-1 4-31 16,-2 1-6-16,-2 6-6 0,-2 3-1 15,-2 5-4-15,-3 5-3 0,1 4-2 16,-2 3-1-16,-4 3 2 0,2 0 1 0,2 2 0 16,1 1 3-16,4 1 1 0,3-1-1 15,2-3 1-15,6 0 1 0,3-3 0 16,1-2 0-16,4-5 1 0,4-2 1 16,4-4 0-16,6-1 3 0,3-5 0 15,4-5 1-15,2-5 1 0,0-3 0 16,1-5 1-16,0-5 0 0,-1-3-1 15,-2-4-1-15,-2 1 0 0,-4-4 0 0,0-1-1 16,-2-3 0-16,-5 2 0 0,-1-1-1 16,-6 3-1-16,-3 2 0 0,-2 4-1 15,-8 4-1-15,-3 5-2 0,-8 3-1 16,-5 5 1-16,-4 3-1 0,-2 6 2 16,-2 2 0-16,2 2 3 0,0 1 0 15,2 1 2-15,4-1-113 0,3-3-95 16,2-3-256-16</inkml:trace>
  <inkml:trace contextRef="#ctx0" brushRef="#br0" timeOffset="6710.1986">9003 8428 542 0,'-5'2'112'0,"-3"-2"2"15,3-3-99-15,0-1-15 0,5-1-1 16,4-3-1-16,1-2 0 0,4-2 0 16,3-2 0-16,4-2 0 0,4-1 2 15,2 1 1-15,3 1 0 0,0 0 0 0,3 4-1 16,-1 3 0-16,-2 2-2 0,-4 4 0 15,-3 3-2-15,-6 4-1 0,-2 4 0 16,-6 2 0-16,-4 5 1 0,-1 1 0 16,-7 3 1-16,0 2 2 0,-4 1 1 15,-1 2 1-15,-3 2-1 0,-3 2 1 16,-2-2-1-16,2 2 1 0,0-2-1 16,2-1 1-16,0-2-2 0,6-3 1 0,1-2 0 15,5-3-1-15,-2-1 0 0,5-6 0 16,0 1-1-16,0-2 0 0,2-2 0 15,3 0-1-15,0-3 1 0,4-1-1 16,-1 1 1-16,4-3 1 0,2 0 0 16,3-3 1-16,-2 1 0 0,4-2 1 15,3-2-1-15,0 2 1 0,-2-1 0 16,2 1 0-16,1 1-1 0,-4 1 1 16,-1 3-1-16,-2 1 2 0,-2 1 0 0,-2 2 2 15,-1-1 1-15,-2-1 0 0,0 1-109 16,-2-4-92-16,0-1-249 0</inkml:trace>
  <inkml:trace contextRef="#ctx0" brushRef="#br0" timeOffset="7443.0097">9606 8241 434 0,'4'-8'115'0,"-1"1"1"0,0 0-58 0,-3 2-23 15,-1 2-13-15,-2 0-12 0,-2 2-15 16,-2 3-11-16,-3 3-4 0,1 6 0 16,-2 3 1-16,0 5 2 0,-2 5 5 15,-1 4 5-15,0 3 3 0,2-1 4 16,-4 4 0-16,3 1 1 0,-2 0-1 0,3-2 1 15,2 0 0-15,4-4 0 0,0 1-2 16,5-7-1-16,3-2-1 0,3-4 0 16,2-1 1-16,6-7 1 0,0-2 2 15,5-3 2-15,1-3 1 0,4-3 2 16,2-2 0-16,1-3 0 0,3 1 0 16,0-3-1-16,0 0 1 0,-1-1-1 15,-3-1 0-15,-5-1 1 0,-1-1-1 16,-7 1 1-16,-3-1-1 0,-5 1 0 15,-4 2 0-15,-3 3-2 0,-3 2-1 0,-5 3-1 16,-3 2 0-16,-6 2-1 0,0 2 0 16,-6 2 0-16,1 4 1 0,0 2 0 15,3-1 0-15,2 2-1 0,5 0 1 16,3-1 0-16,5 1 0 0,3-2 2 16,3-1-4-16,2-1 5 0,2-3-113 15,1 0-93-15,10-6-253 0</inkml:trace>
  <inkml:trace contextRef="#ctx0" brushRef="#br0" timeOffset="7700.0008">9896 8498 550 0,'-1'2'108'0,"0"0"-2"15,1 1-103-15,-1 1-13 0,2 2-3 16,1 2 0-16,0 2 0 0,3 2 4 16,2 3 1-16,1 3 3 0,4 1 1 15,1-1 1-15,1 2 1 0,4-4 3 16,-2 1 2-16,2-4 2 0,-2-3 1 16,-1-3 1-16,-1-1 2 0,-1-4-2 0,0-2 18 15,0-3-126-15,-3-3-94 0,0-1-259 16</inkml:trace>
  <inkml:trace contextRef="#ctx0" brushRef="#br0" timeOffset="7944.215">10098 8428 519 0,'-8'10'108'15,"-2"3"0"-15,-1 4-93 0,-2 4-12 16,-1 1-5-16,-5 5 0 0,-1 5-1 16,-1 0 1-16,-2 0 0 0,3-2 1 15,-2-1 1-15,2-2 0 0,6-5 2 0,3-4 0 16,3-4 1-16,4-3-1 0,1-4 0 16,3-3-1-16,6-3 173 0,1-5-282 15,0-2-117-15,7-4-369 0</inkml:trace>
  <inkml:trace contextRef="#ctx0" brushRef="#br0" timeOffset="8232.3438">10376 8313 522 0,'4'5'104'0,"0"2"-1"16,-4 3-93-16,-1 3-18 0,-2 4-1 16,-1 3 2-16,-4 6 1 0,1 3 1 15,-4 5 1-15,1 1 3 0,-3 2 0 16,1-1 0-16,1 0 1 0,0-4 1 16,5-2 0-16,2-3 0 0,-2-5 1 15,4-4 1-15,1-2 1 0,1-6 1 16,-1-1 3-16,0-6 5 0,1-3-1 15,0-4-1-15,0-4-113 0,1-4-95 16,2-3-262-16</inkml:trace>
  <inkml:trace contextRef="#ctx0" brushRef="#br0" timeOffset="8625.1874">10522 8376 526 0,'-1'10'105'0,"-4"1"0"16,1 2-97-16,-5 3-12 0,0 4 0 15,0 3 1-15,0 2 1 0,-2-2 1 16,3 4 0-16,-1 0 0 0,2 1 1 16,2-4-1-16,2-1 0 0,3-1 0 15,3-3 0-15,3-3 1 0,5-3 1 16,1-3 2-16,4-4 1 0,4-2 1 15,-2-7 0-15,3-1 1 0,4-6-1 0,1-2 0 16,0-1-1-16,-1-1 0 0,1-4 0 16,0 0-1-16,-6-3 1 0,-3 0-1 15,-3-6 0-15,-5-1 0 0,-1 0-1 16,-7 1 1-16,-4 2-2 0,-3 0 0 16,-4 4 0-16,-6 5-1 0,-5 2 0 15,-9 2-1-15,3 4 1 0,-5 3 0 0,2 4 0 16,0 4 1-16,3 1 0 0,4 1-3 15,3 2-2-15,2-2-6 0,3 1-103 16,2-2-96-16,3 0-248 0</inkml:trace>
  <inkml:trace contextRef="#ctx0" brushRef="#br0" timeOffset="8859.7572">10720 8236 533 0,'-1'3'108'0,"1"0"-1"0,0-1-97 16,1 1-17-16,2-2-5 0,4 2 1 15,-2-4 3-15,5 2 3 0,0-3 3 16,2-1 5-16,1 0 5 0,0-2 1 15,0 0 6-15,0 0-116 0,-3-1-95 16,1-1-255-16</inkml:trace>
  <inkml:trace contextRef="#ctx0" brushRef="#br0" timeOffset="9458.2865">10961 8110 423 0,'0'0'104'0,"0"-2"6"0,1 1-53 16,-1-1-27-16,3-1-8 0,0 1-2 15,0-1-6-15,1 0-5 0,2-1-6 16,1 0-3-16,2 1-1 0,1-4 0 15,1 3 0-15,0-3-1 0,1 2 0 16,0-1 1-16,-2 2-1 0,-3 2 0 16,1 1 1-16,-2 1-1 0,-2 2 1 0,-1 1-1 15,1 1 0-15,-2 1 0 0,0-1-1 16,0 2 0-16,-2 2-2 0,0 1 0 16,-1 2 0-16,-1 0-1 0,-1 0 2 15,-3 0-1-15,0 0 2 0,-2-2 2 16,-1-2 0-16,1-1 1 0,0-1 1 15,2-1-1-15,2-1 1 0,1-2-1 16,1 0 0-16,4 0 2 0,1-1 0 16,2 0 0-16,2-1 1 0,2 1-1 0,0-1 1 15,1 0 0-15,3 0-1 0,1 2-1 16,-1 0 0-16,-3 2-1 0,3 2 0 16,-4 1 0-16,0 2 0 0,0 3 0 15,-3 1-1-15,-1 2 1 0,1-1 0 16,-2 3 0-16,-1-2 0 0,-2 2 0 15,-4-2 0-15,0-1 1 0,-2-1-1 16,0-2 0-16,-5-1 1 0,-2 1-1 0,-2-2 0 16,-2 0 1-16,1-2 0 0,0-1 0 15,-5 0 0-15,1-1 1 0,3-2 1 16,0-2 0-16,-1-3 1 0,2-1 1 16,-1-2 1-16,2 0 0 0,3-3-3 15,4 0-4-15,1 1 123 0,1-2-234 16,5 1-115-16,-1 1-344 0</inkml:trace>
  <inkml:trace contextRef="#ctx0" brushRef="#br0" timeOffset="9790.5326">11153 8151 442 0,'2'-1'111'16,"-1"1"-2"-16,-1 0-4 0,1 1-99 16,-2 0-11-16,2 0-3 0,-2 1 1 15,1 0-1-15,0 0 1 0,-1 2 1 16,1 0 0-16,0 2 1 0,0 0 0 16,0 2 1-16,0-1 1 0,0 1 0 15,2 0 0-15,-1-2-1 0,1 0 1 0,4-1 1 16,1-1 0-16,2-1 3 0,4-3 1 15,4-1 1-15,0-1 2 0,3-3 1 16,-1-1 1-16,3-2-1 0,-2 3 1 16,-2-2 0-16,-2 0 1 0,-4 3-1 15,-1 0 3-15,-3-1-115 0,-2 0-95 16,-5-3-256-16</inkml:trace>
  <inkml:trace contextRef="#ctx0" brushRef="#br0" timeOffset="10099.4905">11325 8004 517 0,'2'1'110'15,"-1"-1"0"-15,0 0-81 0,1 1-27 16,-2 2-8-16,1 1-3 0,-2 1-2 15,1 3 0-15,-1 2 0 0,-1 4 1 16,-1 3 2-16,-1 4 1 0,-1 1 2 16,2 2 0-16,-2 1 2 0,2 1-1 15,0-1 0-15,0-1 0 0,3-1 0 0,2-1 0 16,-1 0 1-16,1-4 1 0,-1 0 1 16,0-4 0-16,1-2 2 0,-1-3 2 15,0-1 1-15,-1-3 3 0,1-1 4 16,-1-2 6-16,2-4 3 0,-2 0-114 15,2-3-92-15,-2-3-252 0</inkml:trace>
  <inkml:trace contextRef="#ctx0" brushRef="#br0" timeOffset="10756.2039">11715 8225 365 0,'-1'-1'104'16,"1"0"6"-16,0 1-11 0,-2-1-61 15,2 2-9-15,0-1-7 0,0 1-9 0,2 0-10 16,-2 1-7-16,3 1-6 0,5-1 0 16,2-2 2-16,6 1 1 0,4-1 3 15,8-1 3-15,7-1 2 0,8-4 0 16,3-2 0-16,0 1 0 0,5-1 0 16,1-2 0-16,-5-1 1 0,-2 2-1 15,-7 3 1-15,-5 0 0 0,-6 3 0 0,-8 1 0 16,-6 1 1-16,-5 1 1 0,-7 0-2 15,-4 1-1-15,-4 0-1 0,-3 2-102 16,-2-2-7-16,-1 2-80 0,-8-2-177 16</inkml:trace>
  <inkml:trace contextRef="#ctx0" brushRef="#br0" timeOffset="11109.0205">11881 8314 420 0,'2'2'108'0,"2"1"0"16,-1-2-51-16,0 2-31 0,2-1-11 15,-3 1-8-15,1-1-9 0,-1 2-6 16,-1 1 0-16,2 1 1 0,-2-1 0 16,-1 4 1-16,2 1 2 0,1 2 2 0,2 0 1 15,0 1 1-15,2 1-1 0,1 4 1 16,3 0 0-16,0 2 0 0,0 1-1 15,0 0 1-15,0 2 0 0,-4 2 0 16,-1-2 0-16,-4 1-1 0,-3-1 0 16,-3 0 1-16,-5 1 0 0,-4-2 0 15,-1-2 0-15,-7-3 3 0,-3-1 1 16,-2-2 1-16,-2-4 0 0,1-4 2 0,-3-4 0 16,1-3 2-16,0-7 0 0,3-3 0 15,0-5 1-15,3-1 0 0,3-2-1 16,3 1-1-16,3 0-2 0,7 4-6 15,2 3 180-15,5 1-293 0,5 1-124 16,2 0-386-16</inkml:trace>
  <inkml:trace contextRef="#ctx0" brushRef="#br0" timeOffset="11331.0903">12214 8629 516 0,'6'5'105'16,"-3"-4"-3"-16,-1 0-88 0,-1 1-23 15,0-1 1-15,-1 0 2 0,1-1 1 0,-1 0 2 16,-1 0 4-16,0 0 7 0,2-1 3 16,-1-1 2-16,1 0 0 0,1 0-1 15,1 0 11-15,1-3-127 0,3 0-102 16,-1-3-271-16</inkml:trace>
  <inkml:trace contextRef="#ctx0" brushRef="#br0" timeOffset="11989.2019">12868 8412 440 0,'-1'-4'108'0,"-1"0"5"15,-2 0-67-15,-4 2-12 0,-1 0-9 16,0 2-9-16,-1 1-6 0,-3 0-8 15,-2 5-6-15,-1-1-3 0,-4 3-1 0,-5 2-1 16,-4 1 2-16,2 3 0 0,-3 2 2 16,3 0 1-16,1-1 2 0,6 0 1 15,3 0 1-15,5-3-2 0,4-2 1 16,2-3-1-16,4 0 1 0,4-2 1 16,2-1 1-16,5 1 1 0,3-1 1 15,3 3 1-15,2 1 0 0,4-1-2 16,3 3 0-16,-1 2-1 0,3 0-1 0,-2 3 0 15,2 0 0-15,-6 2-1 0,-2 4 0 16,-4 1 0-16,-2 0 1 0,-4-1-1 16,-3-1 0-16,-2-3 1 0,-3-2 0 15,-2-3-1-15,-1-2 1 0,-6-3 1 16,-3-1 1-16,-2 0 0 0,-6-4 1 16,0-3 0-16,-8-1 3 0,1-1-1 15,2-3 1-15,-1-2 0 0,4-3 0 0,2 1 1 16,4-3-2-16,4-1-3 0,2 2-6 15,2 0 148-15,2 1-258 0,2 3-120 16,1 1-359-16</inkml:trace>
  <inkml:trace contextRef="#ctx0" brushRef="#br0" timeOffset="12508.1864">12933 8071 461 0,'-6'-13'108'0,"2"2"7"15,0 0-72-15,0 3-16 0,1 2-7 16,3 3-6-16,-1 1-7 0,0 2-7 16,-1 0-16-16,5 1-5 0,-2 2-1 15,1 5 0-15,0 0-2 0,3 3 3 0,2 3 3 16,3 6 9-16,6 3 2 0,4 0 0 16,7 5 0-16,1 5 2 0,7 3-1 15,7 4 0-15,1 0-1 0,-2 2 1 16,-2 5 0-16,-8-2 0 0,-3 4 2 15,-10-2 0-15,-9 1 1 0,-9 0 1 16,-9 1 3-16,-2-4 1 0,-9-6 1 16,-8-4 1-16,-4-4 1 0,0-6 0 15,2-6 0-15,0-6-1 0,0-2 1 0,5-2-1 16,7-5 2-16,1-1 1 0,1-2 2 16,2-2 2-16,4-1 2 0,4-1 0 15,1-1 1-15,0 0-2 0,5 0-2 16,5-2-3-16,0 2-1 0,0 2-2 15,2-2-1-15,1 1-1 0,2 1-1 16,0 1 2-16,0 0 0 0,0 0 2 0,0 0-108 16,-4-1-90-16,2 2-244 0</inkml:trace>
  <inkml:trace contextRef="#ctx0" brushRef="#br0" timeOffset="13537.114">13820 7970 526 0,'-4'5'111'0,"-5"0"-1"0,-2 4-99 16,-6 4-6-16,-8 4-4 0,-5 7-2 0,-3 6-2 15,-2 6-5-15,1 8 1 0,-2 6 0 16,0 5-1-16,5 3 1 0,1 1-1 15,3 7 0-15,2 0 1 0,6-3 0 16,8-1-1-16,11-4 2 0,8-4 1 16,9-4 1-16,9-11 2 0,5-4 2 15,7-7 1-15,3-8 1 0,3-2 0 0,1-5 1 16,-3-3-1-16,-5-1 0 0,-3-2 1 16,-7 0-1-16,-6 0 0 0,-6-4 0 15,-6 2 0-15,-3-2 0 0,-1-1 3 16,-4-3 2-16,-3-2 0 0,-5 0 1 15,1 0 0-15,-1-4 2 0,2 2-1 16,-3-1-1-16,0 2 0 0,3 0-1 16,0-1-1-16,0 1-1 0,0-1-5 15,0 2 162-15,1-1-273 0,1-2-120 0,5 3-370 16</inkml:trace>
  <inkml:trace contextRef="#ctx0" brushRef="#br0" timeOffset="15501.4011">13921 8301 460 0,'-5'-1'107'15,"-2"2"2"-15,0-1-58 0,-2 3-30 0,-1 1-10 16,3-1-1-16,1-1 0 0,-2 2 1 16,6-3 0-16,-1 1-1 0,6-2 0 15,2-2-1-15,1 1-2 0,3-2-2 16,7-3-1-16,-1 0 0 0,2-2-2 16,0 3 0-16,3-4-1 0,-2 1 0 15,2 2 0-15,-3 1 0 0,-1 1 0 16,-1 2-1-16,0 1 1 0,-4 2 0 0,-2 3-1 15,-1 2 1-15,-2 0-1 0,-2 4 1 16,0-1-1-16,0 3 0 0,-2 1 0 16,0 0 0-16,-2 1 0 0,1 0 0 15,-2 0 0-15,-1 1 0 0,-3-1 0 16,0-2 1-16,-3-1-1 0,-2-1 1 16,-2-1 0-16,0-1 0 0,-1-3 0 15,1 1 0-15,-1-1-1 0,3 1 1 0,2-4-1 16,3 1 0-16,3-2 0 0,-1 0 0 15,0 0-1-15,4-2-1 0,1 1 0 16,1 0 0-16,0 1 0 0,0-1 0 16,3-1 1-16,5 0 2 0,-2 1 0 15,2 0 1-15,1 2 0 0,2 2 0 16,-1 1 0-16,0 4 0 0,-3 2 0 0,0 3-1 16,-3 2-1-16,0 3 1 0,-1 2 0 15,-2-1-1-15,1 0 1 0,-2-1-1 16,0 1 0-16,-2 0 1 0,-3-3-1 15,-2 2 0-15,0-2 1 0,-1 0 0 16,-3-1 0-16,-1-2 0 0,-2-2 0 16,0-3 0-16,-3-1 0 0,-2-2 0 15,-4 1 0-15,-1-5 0 0,-1-1 0 16,-2-2-1-16,-2-1 1 0,2-2 0 16,1-2-1-16,4-2 0 0,3 0 1 0,1 1-1 15,6-1 1-15,3 1 0 0,2-1 0 16,4-1 0-16,-3 3-1 0,3-1-2 15,3-1-2-15,0 2-5 0,4 2-4 16,6-1-2-16,0 2-113 0,2 1-103 16,3-1-262-16</inkml:trace>
  <inkml:trace contextRef="#ctx0" brushRef="#br0" timeOffset="15766.1508">14258 8749 452 0,'0'4'107'15,"-1"-1"3"-15,-1 3-68 0,1-3-17 0,0 1-3 16,-2 2-1-16,3 0-3 0,-1-3-5 16,1 0-1-16,1-2-1 0,-1 1 1 15,3 0-1-15,1-5-1 0,5 0-1 16,1-1-2-16,1-1 0 0,1 1-1 15,1-3-3-15,-2 1-1 0,-2-1 0 16,-4 0-2-16,-3 2-7 0,0 0-7 16,-2 0 27-16,-2 1-142 0,-1 1-110 0,1 2-287 15</inkml:trace>
  <inkml:trace contextRef="#ctx0" brushRef="#br0" timeOffset="16252.0593">14598 8366 487 0,'3'-10'118'0,"-2"1"6"0,1 2-71 16,-5 2-21-16,-2 3-10 0,-3 0-6 15,-2 4-4-15,-4 3-6 0,1 2-6 0,-2 4 0 16,-2 4 1-16,2 2 0 0,1 4 1 16,0 4-1-16,5 1 1 0,-2 3-1 15,3 1 0-15,1 0 0 0,2 3-1 16,1-3 1-16,2-3-1 0,4 1 0 16,1-3 0-16,1-2 1 0,2-3 1 15,5-3 1-15,0-3 1 0,4-2 1 16,8-5-1-16,2-4 1 0,-1-5-1 15,6-6 0-15,3-3-1 0,4-3-1 0,-2-3 1 16,-5-3-1-16,-6-1-1 0,2-4 0 16,-6-2 1-16,-7-2-1 0,-6-4 0 15,-4 1 0-15,-3 2 0 0,0-2 1 16,0 4-1-16,-6 1 0 0,-3 5 0 16,-6 4-1-16,-6 2-2 0,-4 3 0 15,-3 3-2-15,-2 3-1 0,-3 3-2 0,0 3 0 16,3 6-3-16,1 2 0 0,6 3-2 15,-1 1-5-15,1 2-3 0,7 2-12 16,4-1-94-16,2-4-96 0,6-3-238 16</inkml:trace>
  <inkml:trace contextRef="#ctx0" brushRef="#br0" timeOffset="16634.2741">14952 8385 513 0,'-1'2'110'15,"-4"3"0"-15,1-1-84 0,-1 3-16 16,-4 1-2-16,-2 2 1 0,-5 6-1 16,-1 2 1-16,-2 5-1 0,3 2 1 0,1 5-2 15,4 1-1-15,2 0-1 0,6-2 0 16,4-1-1-16,2-1 1 0,0-3 0 15,4-3 1-15,3-4 0 0,6-2 0 16,2 0 0-16,1-9 1 0,4-2-2 16,3-7-1-16,0-2 0 0,-1-4-1 15,0-3 0-15,3-3 0 0,-1-3 0 16,1-1 0-16,1-2-1 0,-4-3 0 16,-5-3 1-16,-5-1 0 0,-6-3 0 0,-4 0 0 15,-6 1-1-15,-10 2 1 0,-4 1-1 16,-6 4-2-16,-3 3-1 0,-3 5-3 15,-5 3-1-15,2 1-2 0,3 2-3 16,0 3-4-16,-2 1-6 0,0 3-7 16,3 3-104-16,2 0-101 0,1 5-256 15</inkml:trace>
  <inkml:trace contextRef="#ctx0" brushRef="#br0" timeOffset="17224.1548">15456 8445 397 0,'-7'-1'98'0,"4"-1"8"16,0 1-54-16,2 1-16 0,2 0-5 15,-2 2-4-15,-1 3-1 0,5 0-5 0,-3 5-7 16,5 2-3-16,1 2-1 0,0 2-2 16,1 2-1-16,2 2-2 0,-2 3-2 15,2 0 0-15,-1 0-2 0,-2-1 0 16,2 0 0-16,3-3 1 0,0-1-1 16,-2-4 0-16,2-3 0 0,1-2 1 15,2-3-1-15,-4-3 1 0,1 0-6 16,-3-3-6-16,1-1-1 0,-1-2-113 15,-3-3-103-15,8 0-265 0</inkml:trace>
  <inkml:trace contextRef="#ctx0" brushRef="#br0" timeOffset="17497.5393">15633 8452 487 0,'-1'7'107'0,"-3"3"3"16,-5 1-80-16,-3 5-13 0,-3 2-1 15,-1 3-1-15,-3 2-1 0,-5 2-2 16,-2-2-3-16,-2 2-2 0,3-4-2 16,1 1-1-16,2-1 0 0,3-4-2 15,4-4 1-15,6-1-1 0,5-2-1 0,0-3 1 16,3-1-2-16,1 0 1 0,2-2 0 15,-1 0-4-15,1 0-7 0,1 1 6 16,-1-2-117-16,-1 1-102 0,8-1-265 16</inkml:trace>
  <inkml:trace contextRef="#ctx0" brushRef="#br0" timeOffset="17822.1704">15995 8330 480 0,'-3'5'111'16,"1"5"1"-16,-3 3-53 0,1 4-45 0,-3 5-8 15,-2 6 0-15,-2 3 1 0,-1 7 0 16,0 0-1-16,0 0 1 0,0 1 0 15,2-2-1-15,0-2 0 0,4-4-1 16,1-4 0-16,2-4 0 0,2-4-1 16,1-3 0-16,0-5 0 0,1-2 0 15,-2-4 0-15,3-3 3 0,-2 0-1 0,1-4 0 16,0-1 0-16,2-1-5 0,-1-3-6 16,-1 0-10-16,2-4 22 0,0-3-136 15,2-2-108-15,3-2-279 0</inkml:trace>
  <inkml:trace contextRef="#ctx0" brushRef="#br0" timeOffset="18232.5469">16099 8379 527 0,'0'5'112'0,"1"3"1"16,-1 2-85-16,-1 0-21 0,0 5-1 15,-5 4 0-15,1 2 1 0,-3 2 0 16,-4 1-1-16,1 3-1 0,-1 0 0 0,0 2 0 16,2-6 0-16,1 0-1 0,5-3 0 15,3-1-1-15,0-3 1 0,4-2 1 16,2-2 0-16,2-3 1 0,5-1 0 16,2-2 0-16,0-3-1 0,1-2 1 15,3-3-2-15,5-1 0 0,-2-3-1 16,4-2-1-16,1 0 0 0,-1-6 0 15,5 0 0-15,-4 0-1 0,-4-4 1 16,-4-1-1-16,-4-4 1 0,-5 0 1 16,-4-2-1-16,-4-1 0 0,-5 1 1 0,-4 1-1 15,-1 3 0-15,-4 2-2 0,-5-1 0 16,0 4 0-16,-5 3-2 0,-2 2 0 16,-1 0-1-16,1 3 0 0,2 1-3 15,5 5-1-15,2 1-3 0,3 2-4 16,7 1-5-16,-1 2-3 0,3 3-7 15,0-2-98-15,2 0-97 0,1-1-240 0</inkml:trace>
  <inkml:trace contextRef="#ctx0" brushRef="#br0" timeOffset="18783.0732">16614 8041 420 0,'0'-11'109'0,"1"3"6"0,-1-2-48 16,-1 3-31-16,-5 3-7 0,-4 0-2 15,-3 4-6-15,-5 2-9 0,-3 3-5 0,-5 0-5 16,-3 1 1-16,-2-1-1 0,3 1 1 15,1-2-1-15,5 2 1 0,4-3-2 16,4 0 0-16,6 4 0 0,6-2 0 16,2 3 0-16,7 1 2 0,5-3-1 15,3 5 1-15,5 3 0 0,6 0 1 16,0 0-1-16,4 0-1 0,2-1-1 16,-4 3 0-16,-3-2 0 0,-2-2-1 15,-5 1 1-15,-2 1-1 0,-6 3 0 16,-7-1-1-16,-3 2-1 0,-2-2 0 0,-5-1 0 15,-2 1 0-15,-4-4 0 0,-2 0 0 16,0-2 2-16,-1-4 0 0,-3-1 1 16,0-1 0-16,3-4 0 0,0-2 0 15,1-3 1-15,3-2 1 0,1 0 1 16,4-3 2-16,2-1 0 0,2-1 1 0,4-4-1 16,3-3 0-16,4 0-1 0,2-2-2 15,2 0-1-15,2-1-1 0,0-3 0 16,2 4-1-16,-2 0 1 0,-1 2 0 15,0-2-1-15,-2 1 1 0,-2 2-2 16,-2 2-1-16,-4 1-2 0,-1 3-4 16,-2 1-8-16,-2 3-4 0,1 1-10 15,-6 4-16-15,1 1-85 0,-2 2-95 16,-1 1-223-16</inkml:trace>
  <inkml:trace contextRef="#ctx0" brushRef="#br0" timeOffset="19665.0581">16855 8328 469 0,'2'-6'118'16,"-1"1"1"-16,0 1-59 0,0 2-29 15,-1 3-9-15,-1 4-7 0,0 3-5 16,-2 2-6-16,3 3-2 0,-2 3-2 15,-1 4 2-15,2 0 0 0,-1-1-1 16,0 2 2-16,1 2-1 0,-1-3 1 16,1-1-1-16,-1-4 0 0,1-2 0 0,1 0 0 15,0-5-1-15,0-5 0 0,0 0 1 16,0-1 2-16,0-2 3 0,1-3 1 16,-2-1 1-16,1 0 2 0,1-3 0 15,1-3-1-15,-1-2-2 0,2-2-3 16,1 0-1-16,4-1-2 0,0 0-1 15,0 0 0-15,3 3-1 0,0 1 1 0,0 2-1 16,-1 1 0-16,-1 2 1 0,-1-1-1 16,-1 4 0-16,0 1 0 0,-3 2-2 15,1 3-1-15,-4 2-1 0,2 1-1 16,-2 3 1-16,-1 2-1 0,-1 2 2 16,-2 1 0-16,3 2 2 0,-1-1 1 15,2 0 1-15,-1-2-1 0,0-1 1 16,3-4 0-16,1 0 0 0,0-6 0 15,1-1 1-15,-1-2 0 0,2-3 1 0,-2 0 0 16,0-1-1-16,0-5 1 0,-2-1-2 16,0-3 1-16,3 0-1 0,-1-2-1 15,-1 2 1-15,0-2-1 0,2 2 0 16,1 0 1-16,1 1-1 0,1-1 0 16,2 1 0-16,0 0 0 0,0 2 0 15,-1 3 0-15,0 3-1 0,-1 2-1 16,-5 5 0-16,-1 3-1 0,-1 4 0 0,0 2 0 15,-2 4 0-15,1-1 0 0,-1 2 2 16,1 0 1-16,2-2 0 0,3-1 0 16,0 0 0-16,4-3 0 0,2 1 0 15,2-4-6-15,4-2-8 0,0-2-119 16,3-4-112-16,6-1-290 0</inkml:trace>
  <inkml:trace contextRef="#ctx0" brushRef="#br0" timeOffset="19982.0974">17566 8020 486 0,'-5'4'115'0,"2"3"2"15,0 5-48-15,1 5-49 0,-4 6-12 16,0 2 0-16,-3 7-1 0,-1 5 0 15,-1 5-2-15,0 1-1 0,-1 1-1 16,1 1 1-16,-1 3-1 0,-1-2 0 16,2 0 1-16,0-3 0 0,-1-2 0 15,3-5-1-15,-1-2 1 0,5-5-1 16,-3 1 0-16,3-4 0 0,1-2-1 16,2-3 0-16,-1 0-1 0,0-5 0 0,0-2 0 15,3-6-1-15,0-2 0 0,3-2 0 16,-1-2-8-16,0-1 147 0,2-3-267 15,4-1-127-15,5 2-387 0</inkml:trace>
  <inkml:trace contextRef="#ctx0" brushRef="#br0" timeOffset="20397.274">17771 8474 509 0,'-7'-11'123'16,"-3"8"0"-16,-1-1-43 0,-3 1-60 16,-1 1-12-16,0 0-2 0,0 2-2 0,-2 0 0 15,1 2-1-15,1 0 0 0,1 2-2 16,1 4 1-16,-2 3 0 0,2-1 0 16,0 1 0-16,1 1-1 0,3 1 1 15,0-1-1-15,5-1 1 0,3-2-1 16,0 1 0-16,2 0 1 0,2-2-1 15,3 0 1-15,1 0-1 0,2-1 1 16,3 0 0-16,3-2-1 0,1 0 1 16,-1 0 0-16,1 1-1 0,0-1 1 0,-1 3-1 15,1 1 0-15,-4 3 0 0,1 1 0 16,-6 3-1-16,0 2 1 0,-4 0-1 16,-2 1 0-16,-5 0 1 0,-1-3-1 15,-4-2 1-15,-1-2-1 0,-1-2 1 16,-1-2 0-16,0-3-1 0,-2-1 1 15,-1-3 0-15,0-1 0 0,-1-4-1 16,1 0 2-16,-1-1-4 0,3-3-10 0,0-1 1 16,1-1-122-16,3-4-111 0,3 1-286 15</inkml:trace>
  <inkml:trace contextRef="#ctx0" brushRef="#br0" timeOffset="20797.8914">17946 7950 540 0,'-3'-1'121'16,"0"0"1"-16,3 1-83 0,2 1-23 15,-1 0-7-15,1 4-3 0,1 3 0 16,3 4-2-16,2 5 0 0,3 6-1 16,4 8 1-16,4 2 0 0,4 7-1 15,1 3 0-15,3 5-1 0,-4 3 0 16,-1 2-1-16,-4 3 1 0,-7 5-1 0,-5 0 1 15,-7 1-1-15,-7-2 0 0,-6-3 0 16,-3-5 1-16,-6-6-1 0,-2-9 0 16,-5-5 0-16,1-9 0 0,-4-5-1 15,2-5-3-15,3-4-7 0,2-3 4 16,1-4-123-16,5-2-109 0,4 1-279 16</inkml:trace>
  <inkml:trace contextRef="#ctx0" brushRef="#br0" timeOffset="23175.3151">7157 9125 435 0,'0'-2'116'0,"0"0"4"16,-2 0-48-16,1 0-26 0,1 2-13 15,-1-2-10-15,1 1-7 0,0 0-5 16,-1-1-4-16,1 0-2 0,0 0-2 16,0 0 0-16,0 1-1 0,0 0 0 15,0 0 0-15,-2 1-1 0,4 0-1 16,0 0 0-16,1 1 1 0,3 0-2 16,-1-1 1-16,0 2-1 0,5-2 1 15,-1 1 0-15,2 0 1 0,2 0-1 0,3-1 0 16,0 1 1-16,3-2 0 0,3 1-1 15,1-1 1-15,0 1-1 0,0-2 0 16,1 2 1-16,1 0-1 0,1 0 0 16,1 0 1-16,2 0-1 0,2 0 0 15,2 0 0-15,3 1 0 0,1-2 1 16,3-1-1-16,5-2 0 0,1 1 0 0,0-1 0 16,4-1 0-16,-1-1 1 0,4 0-1 15,-2 1 0-15,3 2 0 0,1-1 1 16,-2 1-1-16,1 1 0 0,-2 1 0 15,-1 1 1-15,0 0-1 0,-4 0 1 16,-1 0-1-16,0 1 1 0,2 0-1 16,-2-1 0-16,1-1 1 0,0 1-1 15,2 0 1-15,2 0-1 0,1-1 1 16,0 0 0-16,5-3-1 0,2 3 1 16,2-1 0-16,1 1-1 0,1 1 1 0,0-1-1 15,1 1 0-15,-2 2 1 0,-2-1-1 16,1-1 1-16,1 1 0 0,-1-2 0 15,0-1 0-15,1 0 0 0,2 1 0 16,0-1 0-16,-1-2 1 0,3 0-1 16,0 2 0-16,1 2 0 0,2-1 0 15,-1-1 0-15,1 0-1 0,-6 1 1 0,1-1-1 16,-1 2 0-16,-1-1 1 0,-2 2-1 16,-3 0 0-16,-2 0 0 0,3 0 0 15,-4 1 0-15,-1-4 0 0,1 1 1 16,-1 0-1-16,2-1 0 0,1 2 0 15,-2 1 0-15,2-1 1 0,2 1-1 16,-3-1 0-16,-1-1 0 0,2-1 0 16,-1 0 0-16,-3-1 0 0,3 2 0 15,-3 1 0-15,2 3 1 0,0-2-1 0,0 0 1 16,-1-1-1-16,-4-1 1 0,2 0-1 16,-2-2 0-16,0 1 0 0,-4 3 1 15,-3-1-1-15,0 2 0 0,0 1 0 16,-4 0 0-16,0-2 0 0,-2-1 1 15,2-1-1-15,-2 0 0 0,-3-4 1 16,4 0-1-16,1-1 0 0,3 1 0 0,-4 2 0 16,4 1 1-16,-1 2-1 0,4 0 0 15,-2 2 0-15,1-1 0 0,-1 1 0 16,2-3 0-16,-1-1 1 0,-1 0-1 16,3-1 0-16,0 2 0 0,0 2 0 15,-4 2 0-15,-1 0 1 0,3 1-1 16,-2-1 0-16,1 0 0 0,-2-1 0 15,0-3 0-15,6 0 0 0,1-3 0 16,1 3 0-16,-2 0 0 0,-1 1 0 0,0 1 1 16,1 3-1-16,-2-2 0 0,-2 1 0 15,-5-2 0-15,6 0 0 0,-1-1 0 16,-1-1 0-16,2 0 0 0,-3 1 0 16,6 1 0-16,2 2 0 0,-2 1 0 15,1-2 0-15,-3 1 0 0,-2-2 0 16,8-1 1-16,-3 0-1 0,2-2 0 15,3 0 0-15,1 1 0 0,8 0 0 0,2 3 0 16,-12-2 0-16,-2 0 0 0,-2-1 0 16,3 1 0-16,2-2 0 0,-5 1 0 15,4-2 0-15,0 2 0 0,5 3 0 16,-1 1 0-16,-3 0 0 0,-6 0 0 16,3-1 0-16,-6-1 0 0,-1-1 0 15,-1-1 0-15,0-1 1 0,1 0-1 16,3 0 0-16,-1 2 0 0,-5 1 0 15,3 1 0-15,3 0 0 0,-7 0 0 0,3 1 0 16,-4-1 0-16,0-2 0 0,-3 1 0 16,0-2 0-16,1 1 0 0,2 1 0 15,1 1 0-15,-2-1 0 0,-1 1 0 16,3 1 0-16,1 0 0 0,-3-1 0 16,0-1 0-16,-2 1 0 0,-1-1 0 15,4 3 0-15,-1-2 1 0,-2-1-1 0,2 0 0 16,1 1 0-16,1 1 0 0,-1-2 0 15,-2 0 0-15,-1 1 0 0,0 1 0 16,-3 2 0-16,-1-2 0 0,0 0 0 16,-2 2 0-16,2-2 0 0,2 0 0 15,1-1 0-15,0-1 0 0,4-1 0 16,0 0 0-16,3 0 0 0,2-1 0 16,0 1 0-16,-2 0 0 0,3 1 0 0,-3 2 0 15,2-2 0-15,-1 1 0 16,-2 0 1-16,-2 0-1 0,2 0 0 0,1 0 0 15,0-1 0-15,-2 0 0 0,0-1 0 16,1 1 0-16,0-2 0 0,1 0 0 16,-2 2 0-16,1-1 0 0,2 0 0 15,2 0 0-15,-2 1 0 0,3-1 0 16,-2 1 0-16,0-1 0 0,1 2 0 16,-6-1 0-16,-3 0 0 0,-2 1 0 0,-3 1 0 15,-5 0 0-15,-5-1 0 0,-2 0 0 16,-7 1 0-16,1-1 0 0,-5 0-1 15,-3-2 1-15,0 1-1 0,-3-1-1 16,-1 1 1-16,1 0-1 0,0-1 1 16,-2 0-2-16,1 0 1 0,-1-1 0 15,2 1 0-15,0-2-1 0,-4 0-5 16,-5-2-113-16,-4 1-12 0,-8-2-94 16,-8-6-212-16</inkml:trace>
  <inkml:trace contextRef="#ctx0" brushRef="#br0" timeOffset="25496.9864">9411 9616 284 0,'1'-2'61'0,"1"0"-1"0,0 0-43 16,2 1-15-16,-3 0 3 0,3 2 13 15,-4 2 12-15,2-1 11 0,-1 2 8 16,-1 0 5-16,0 0 2 0,0 2-2 16,-1-2-11-16,2-2-12 0,-2 1-9 15,1-2-6-15,1-2-4 0,2-3-4 16,1-3-3-16,2-4-2 0,2-2-1 16,4-4-1-16,2-2 0 0,3-5 0 15,0 0 0-15,0 0-1 0,0-1 1 0,2 1-1 16,-2-1 1-16,2 3-1 0,-1 2 0 15,0 1 1-15,1 3-1 0,-3 2 0 16,0 1 0-16,-3 3 0 0,-3 1 0 16,1 1 1-16,-6 4-1 0,-1 1-1 15,-1-1 1-15,0 4-2 0,-3 1-1 16,-1 2 0-16,-2 3-1 0,-3 1 1 0,0 3 0 16,-2 2 0-16,-4 2 2 0,-2 2 0 15,-2 3 0-15,0 2-1 0,-2 0 2 16,2 4-2-16,-1 1 1 0,4 3 0 15,-1 1 0-15,2 0 1 0,2 4 1 16,2 0-1-16,0 1 1 0,2 0 0 16,2-1-1-16,1-5 1 0,1 0-1 15,2-5 0-15,2-4-1 0,1-5 1 0,-2-4 0 16,2-1-1-16,-1-5 2 0,1 0 0 16,-2-2 0-16,1-2 2 0,-2 1-1 15,1-2 2-15,-2 0 0 0,1 1 0 16,-2-2 1-16,2 1 0 0,-3 0-1 15,2-2-1-15,-2 1-4 0,1-1-6 16,-1 0 1-16,-1-2-121 0,2 0-108 16,2 0-277-16</inkml:trace>
  <inkml:trace contextRef="#ctx0" brushRef="#br0" timeOffset="25921.2633">9990 9409 545 0,'-4'7'123'15,"-4"0"1"-15,-3 2-77 0,-3 5-33 16,1-1-7-16,-6 2-3 0,1-1-1 16,-1 1-1-16,0 0-1 0,2-2 0 15,3-2-1-15,4 1-1 0,3-3 1 16,5-2-1-16,3 0 1 0,5-4-1 15,3-3 1-15,7-1 0 0,0-3 1 16,5 1 0-16,2-2-1 0,2 2 1 16,0 2-1-16,0 4 0 0,-1 4 0 0,-2 0-1 15,-4 4 1-15,1 4 0 0,-4 1-1 16,-2 5 1-16,-2 2 0 0,-2 3 1 16,-2-2-1-16,-2 1 1 0,-3 1-1 15,-3-3 1-15,-4-5-1 0,0-2 1 16,-2-3 0-16,-4-1 0 0,2-2 0 15,-3-3 1-15,0 1 0 0,-1-2 0 0,-2-2 0 16,1-2 0-16,-1 0 0 0,-3-1-1 16,1-3 1-16,-1 0 0 0,0-3-1 15,-2 0 1-15,0 0-3 0,3-4-5 16,5 0 171-16,0-2-293 0,3-2-133 16,3-4-404-16</inkml:trace>
  <inkml:trace contextRef="#ctx0" brushRef="#br0" timeOffset="26166.111">9896 9446 368 0,'-6'-2'87'0,"0"-1"4"16,2 1-43-16,0-1-22 0,1 1 1 0,4-1 2 15,1 1 0-15,5 0-2 0,3 0-3 16,3-2-2-16,4 1-6 0,4 0-4 16,2-3-1-16,1 2-2 0,1-1-2 15,1 0-2-15,-1 1-7 0,0-1 99 16,-4 2-217-16,-2 4-116 0,-2 4-341 16</inkml:trace>
  <inkml:trace contextRef="#ctx0" brushRef="#br0" timeOffset="26619.1354">10427 9358 573 0,'-3'-1'122'0,"-5"-1"0"0,-1 3-96 16,-3 0-19-16,-3 1-3 0,0 2-1 15,-3 1-1-15,2 1-2 0,0 2 0 16,0 1 0-16,3 2 0 0,2-1-1 16,3-2 0-16,2 3 0 0,3-2 0 15,0 0-1-15,3 0 0 0,3 0-1 16,0 0 1-16,3 0 0 0,3-1 1 16,3 0 0-16,4-1 1 0,4-2 2 0,2-1-1 15,5 0 0-15,-1 2 0 0,1-1-1 16,0 2 1-16,-1 3-1 0,-3 3 0 15,-1 2 0-15,-4 0 0 0,-2 3 1 16,-3-1-1-16,-3 4 0 0,-4-2 0 16,0 1 0-16,-4-1 0 0,-1 1 1 15,-2 0-1-15,-1-4 1 0,0 0 0 0,-4-2 0 16,2-2 0-16,-6-1 1 0,1-2 0 16,-2-3 0-16,-2 1 1 0,-3-2 0 15,0-2 0-15,-2-1 1 0,-3-5-1 16,1-3 0-16,-1-3-4 0,4-2-4 15,-2-4-5-15,4-2-5 0,3 0 181 16,-1-2-292-16,5 1-128 0,0-2-380 16</inkml:trace>
  <inkml:trace contextRef="#ctx0" brushRef="#br0" timeOffset="26873.2953">10422 9400 528 0,'-3'1'120'16,"3"-1"1"-16,0 0-69 0,0-1-35 16,4 1-12-16,0-2-3 0,5 0-1 15,5-2-1-15,4 0 1 0,2-2 0 16,2 1 0-16,3-1 0 0,0 1 0 15,1 2 0-15,-5 2-2 0,-1 1-6 16,-4 5-103-16,-2-3-11 0,-5 4-88 16,-4 4-195-16</inkml:trace>
  <inkml:trace contextRef="#ctx0" brushRef="#br0" timeOffset="27246.9824">10812 9774 486 0,'5'0'120'0,"1"1"-1"15,-1-1-39-15,2-2-59 0,1 1-14 0,-2 0-7 16,0 1-3-16,2 0 1 0,-1-1-1 16,1 0 1-16,-2 0 0 0,-1 1 1 15,0-1 1-15,-1-2 2 0,0 0-1 16,-1-1 2-16,-2 0-1 0,1-1 1 16,-1-2 0-16,1 3 0 0,-2-1 0 15,-2 1-1-15,2 0-1 0,-2-1-1 0,-1 4-1 16,-3 2 1-16,2-1-1 0,-1 3 2 15,-1-1 2-15,-2 2-6 0,3 2 131 16,-2-3-247-16,-1 4-123 0,1-5-367 16</inkml:trace>
  <inkml:trace contextRef="#ctx0" brushRef="#br0" timeOffset="28150.5774">11581 9334 505 0,'2'-6'121'0,"-1"0"0"15,-2 1-53-15,-2 1-48 0,-1 2-9 16,-4 0-4-16,-3 1-2 0,-1-1-2 15,-2 5-1-15,-3-4-1 0,0 4 0 16,-1-1 0-16,-1 1-1 0,-1 3 0 16,0-2 0-16,-1 1-1 0,0 2 1 15,1 0 0-15,1-1-1 0,4 2 1 0,1-1 0 16,5-1 0-16,1 2 0 0,3 1 0 16,3-2-1-16,1 3 0 0,1-1-1 15,3 1 0-15,3 1 0 0,1 1 0 16,2 1 1-16,3 0 0 0,5-1 1 15,0 2 0-15,4 1 1 0,0 1-1 16,2 2 0-16,0-1 1 0,0 2-1 16,-2-1 0-16,-1 1 1 0,-2 2-1 0,-1 0 0 15,-1-3 1-15,-4 2-1 0,-1 1 0 16,-2 0 0-16,-3-1 1 0,0-2-1 16,-3-1 0-16,-4 1 1 0,0-3-1 15,-1-3 1-15,-4 0 1 0,1-2-1 16,-4 0 1-16,0-2 1 0,-1-2-1 15,0-1 1-15,-3-2-1 0,0-1 1 16,-1-1-1-16,0-3 0 0,-2-2 1 16,2-3-2-16,1-2 1 0,1-2 0 0,3-2-1 15,4-4 0-15,5-5 0 0,0-4-1 16,4-3 0-16,4-3-1 0,3-2 1 16,2-3-1-16,1 0 1 0,2 0 0 15,1 0 0-15,1 6 0 0,-3 1 0 16,-1 3 0-16,-2 5-1 0,-1 2 1 15,-3 5 0-15,-2 3 0 0,-1 1 0 0,-4 1 0 16,0 2 0-16,-1 3-2 0,-2 0-2 16,0 3-4-16,-2 1-5 0,0 1 10 15,-2 1-124-15,1 2-104 0,-4 6-270 16</inkml:trace>
  <inkml:trace contextRef="#ctx0" brushRef="#br1" timeOffset="31089.9131">11941 9551 490 0,'5'-4'121'0,"-4"3"2"0,0 0-56 16,-1 0-41-16,-1 2-12 0,2-2-6 15,0 1-7-15,1 1-6 0,0 1-2 16,1 3-2-16,1 3-1 0,0 1 1 15,2 6 1-15,-1 0 3 0,4 5 2 16,2 2 2-16,2 4 1 0,1 0 2 16,2 0 1-16,-1 1 0 0,4-2 0 15,2-1 0-15,-3-1-1 0,1-4 0 0,-4-4 0 16,1-1 0-16,-3-3-1 0,-3-1 0 16,-6-1-2-16,-1-4 1 0,-2 0 2 15,-2 0 1-15,-2-3-3 0,-3 2 154 16,-2-2-271-16,0-2-121 0,-3 2-382 15</inkml:trace>
  <inkml:trace contextRef="#ctx0" brushRef="#br1" timeOffset="31442.0322">12276 9463 528 0,'0'2'117'0,"-2"0"0"16,0 2-75-16,0 2-29 0,-5 4-8 16,0 2-3-16,-3 6 1 0,-5 3 0 15,-2 5-1-15,-4 5-1 0,-1 8 0 16,-1 4 1-16,-4 4-1 0,-4 0 0 15,0 0 0-15,-1 1 1 0,1-5 0 0,1-7 0 16,-1-4-1-16,6-4 1 0,2-2-1 16,4-3 1-16,5-6-1 0,3-3 0 15,3-2 0-15,3-4-1 0,4-2 1 16,-1-3-1-16,2-3 1 0,3-1 0 16,-1 0 0-16,1-2-6 0,3-1-116 15,1-4-106-15,4-3-278 0</inkml:trace>
  <inkml:trace contextRef="#ctx0" brushRef="#br1" timeOffset="31761.4545">12589 9448 588 0,'1'5'118'16,"0"2"-1"-16,-1 3-109 0,1 1-12 16,1 5-3-16,-1 8 2 0,1 2-1 15,-2 7 1-15,0 5 2 0,-2 3 0 16,2 2 2-16,-2 1 0 0,0-5 1 16,-2-2 2-16,-1-4-1 0,1-8 1 15,0-3 0-15,-3-1 0 0,3-3 0 0,-2-3 0 16,3-3 0-16,0-1 1 0,-1-2 1 15,2-3 0-15,2-3 1 0,-1-4 2 16,0-1-1-16,2-3-4 0,1-4 11 16,1-1-132-16,2-2-106 0,2 0-286 15</inkml:trace>
  <inkml:trace contextRef="#ctx0" brushRef="#br1" timeOffset="32189.3056">12852 9549 572 0,'0'-3'120'0,"2"3"-1"0,-2 1-101 16,-1 5-17-16,-2 4-2 0,-1 2 0 16,-1 2 0-16,-1 6-1 0,0 3 1 0,0 3 1 15,1 1 1-15,0 1-1 0,2 0 0 16,0 1 0-16,-2-2-1 0,2-2 1 15,-1-2 0-15,2-3 0 0,-1-1-1 16,2-3 0-16,2 0 0 0,2-2 0 16,2 0 0-16,4-2 1 0,4-2 0 15,5-1 1-15,3-2 1 0,5-3 2 0,4-7-2 16,3-5 1-16,1-2 0 0,0-2-1 16,-5-2 1-16,-2-3-1 0,-3 0 1 15,-3-1-1-15,-6 1 1 0,-4-4 1 16,-6-2-1-16,-4-2 0 0,-4-2 0 15,-3-1-1-15,-5-1 0 0,-1 4 0 16,-3 1-1-16,0 1 0 0,-1 3-1 16,-2 5 0-16,-2 2 1 0,0 2-1 15,0 2 0-15,-1 0 1 0,-2 4-1 16,2-1 1-16,3 3-4 0,0 0-2 0,1 2-5 16,3 1 178-16,2 0-293 0,2 0-128 15,4 0-392-15</inkml:trace>
  <inkml:trace contextRef="#ctx0" brushRef="#br1" timeOffset="32475.0109">13156 9427 567 0,'3'-1'120'0,"-5"2"1"16,2 0-98-16,2 0-16 0,-1 1-5 15,2 1-1-15,1 0-1 0,3-1 0 16,8 0 1-16,1 1-1 0,4-1 1 16,6-2 0-16,-2 0 0 0,-1-3 0 15,2 2 1-15,-7-1-1 0,0-1 1 16,-7 1-2-16,-3 1-110 0,-3-2-11 15,1 3-89-15,-2-1-200 0</inkml:trace>
  <inkml:trace contextRef="#ctx0" brushRef="#br1" timeOffset="33092.9962">13779 9302 529 0,'2'-7'121'16,"-2"0"1"-16,0-1-67 0,-4 0-40 16,2 3-6-16,-1-2-5 0,-1 3-2 0,-5-3-2 15,0 3-2-15,-3 4-2 0,-2 1 1 16,-4 1-1-16,0 2 1 0,-2 3 0 15,1 4 1-15,2 1 1 0,-1 1 0 16,5 2 1-16,2 0 0 0,1 3 1 16,5-3 0-16,0-1 0 0,2-1 0 15,3-3-2-15,0 1 0 0,3-4 0 16,0-2-1-16,2 0 1 0,3-2 1 16,2-3 1-16,4-1 0 0,2-3 2 15,2-1-1-15,0 0 1 0,1-3-1 16,1 0-1-16,-5 2 1 0,-3-1 0 0,-1-1-1 15,-2 2 0-15,-1-1 1 0,-4 3-1 16,-1-1 0-16,1 2 0 0,-3 0 0 16,-1 1 0-16,0 1 0 0,0 1-1 15,0 0 0-15,-1 1-2 0,2 0 0 16,-1-1-1-16,0 2 0 0,2 0 0 16,0 3 0-16,0 0 1 0,3-1 1 0,-1 3-1 15,-1 3 1-15,1 0 0 0,-1 1-1 16,-1 1 0-16,-1 1 0 0,-2 2 0 15,0 3 0-15,1-2 1 0,-1 1 0 16,1 1 0-16,0-1 1 0,0-2-1 16,1-2 1-16,0 0 0 0,0-3-1 15,0-2 1-15,-1-3-1 0,1 0 2 16,-1-4 1-16,1-2 0 0,1-4 1 16,-2 0 1-16,1-2 0 0,1 2 0 0,-2-2 0 15,0 2-1-15,0-1 0 0,0 3 0 16,1 1 169-16,-1 1-293 0,0 1-130 15,-1 1-402-15</inkml:trace>
  <inkml:trace contextRef="#ctx0" brushRef="#br0" timeOffset="36450.3308">14428 9774 464 0,'7'-13'118'0,"-2"4"2"15,-1 1-50-15,-4 5-36 0,1 2-9 0,-1 0-8 16,0 1-5-16,0 2-5 0,0 5-4 16,0 2-3-16,0 3 0 0,-1 3-2 15,-1 4 1-15,0 3 0 0,0 0 2 16,0 2 0-16,1 1 0 0,-1 0-1 16,1-1 1-16,1-2-1 0,0-1 0 15,1-3 0-15,1-2 1 0,0-4 0 16,0-3 1-16,-1-4 0 0,1 1 1 0,-2-4 0 15,2-2 2-15,-2 1 2 0,1-2 0 16,-1-3 0-16,0 0-1 0,0-1 0 16,0-2-1-16,2-1-1 0,0-4-1 15,-1-2-2-15,2-1 0 0,2 1-1 16,-2-3 1-16,1 2-1 0,2-1-1 16,2 3 1-16,0 0 0 0,3 1-1 15,6 0 1-15,0-1 0 0,3 1 0 16,-1 0 0-16,0 0 0 0,-2 1-1 0,0 0 1 15,-1 3 0-15,-3 2-1 0,0 0 0 16,-2 4 0-16,3 1-2 0,1 5 0 16,-1 5-2-16,-1 2 0 0,-7 2 0 15,0 5 0-15,-5 0 1 0,-4 2 1 16,-2 0 1-16,-2-2 2 0,0 2 0 16,0-4 1-16,3 1 0 0,4-5 0 0,1-1 1 15,0-1-1-15,1-5 1 0,1-2-1 16,-1-1 0-16,2-2 2 0,1-3 0 15,0-1 0-15,2-5 0 0,1 0 1 16,3-1 0-16,1-3-1 0,-1-1-1 16,-1 0 0-16,-1-1-1 0,-1 2-1 15,0-3 1-15,2 1-1 0,0-2 0 16,4 1 0-16,3-2 0 0,-1 1 0 16,3 0 0-16,-2 1-1 0,-2 1 1 0,-2 4-1 15,-4 1 0-15,-2 2 0 0,0 4-1 16,-2 5-1-16,0 3-1 0,-1 7-1 15,-1 4 0-15,3 3 1 0,-5 4 1 16,0 4 0-16,0 1 2 0,1-2 0 16,-1 3 2-16,0-1 0 0,2-1-1 15,2-2 1-15,1-3 0 0,1 0 0 0,4-3-1 16,0-4 0-16,2-3 1 0,2-4-1 16,2-3 163-16,0-6-292 0,4 0-135 15,0-3-410-15</inkml:trace>
  <inkml:trace contextRef="#ctx0" brushRef="#br2" timeOffset="42698.5565">12459 9023 466 0,'0'1'100'15,"0"0"8"-15,0-1-79 0,0-2-7 16,4-3-3-16,0-2 1 0,1-3 2 15,5-3-3-15,0-2-6 0,7-2-3 16,0-4-3-16,4-2 0 0,7-2-2 16,6-4 0-16,5-5-2 0,5-3-2 15,4-2 1-15,5-3-2 0,4 0 1 16,-2 2 0-16,-1-2-2 0,-7 6-5 16,-1 4 176-16,-8 4-293 0,-9 4-129 15,-7 7-396-15</inkml:trace>
  <inkml:trace contextRef="#ctx0" brushRef="#br2" timeOffset="43630.3539">17317 8990 512 0,'13'-7'118'0,"0"-1"4"16,4-2-83-16,3-4-17 0,4 0-5 16,5-1-4-16,1-3-3 0,3-2-6 15,3-8-2-15,1-4-1 0,8-3 0 16,0-2-1-16,3-3 1 0,-1-3 0 0,4 1-1 15,1 4 0-15,2 2-4 0,-4 4-6 16,-2 2-114-16,-6 6-103 0,-5 5-271 16</inkml:trace>
  <inkml:trace contextRef="#ctx0" brushRef="#br2" timeOffset="44398.0194">16635 8254 458 0,'14'3'110'0,"1"6"6"16,4-2-49-16,4 4-38 0,0 5-8 15,2 1-3-15,0 3-4 0,0 2-2 16,-1 2-6-16,3 5-3 0,-2 2-1 15,5 6-1-15,2 4 0 0,3 3 0 16,5 3 1-16,3 1-1 0,2 0 1 0,5-2-5 16,4-4-4-16,0-7 52 0,0-4-169 15,-2-4-110-15,-4-4-307 0</inkml:trace>
  <inkml:trace contextRef="#ctx0" brushRef="#br2" timeOffset="45196.1351">14321 9664 481 0,'-6'-6'109'0,"2"3"1"15,2 2-71-15,2 0-21 0,3 2 0 16,1 2-2-16,2 5 0 0,1 3-2 15,3 4 0-15,1 6-2 0,6 5-3 16,-1 5-5-16,3 1-2 0,0 3-1 16,1 2-1-16,9-1-1 0,8 1 1 15,4-1 1-15,11-1-1 0,11-2 1 16,7-3 0-16,1-6 1 0,3-1 0 16,4-3 0-16,-2-4-8 0,-3 1 155 0,-9-1-274 15,-5 4-126-15,-5 5-387 0</inkml:trace>
  <inkml:trace contextRef="#ctx0" brushRef="#br0" timeOffset="48942.6691">6355 11607 365 0,'-2'0'103'0,"1"-1"8"0,0 0-19 16,0 1-54-16,1-1-8 0,-1 2-6 16,-1 1-6-16,2-1-7 0,-1 1-7 15,1 1-1-15,0 0 1 0,-2 1 0 16,2-1 1-16,3 1 0 0,-3-1 0 15,6 0 1-15,1 0-1 0,3-1-1 16,4-2 0-16,3 0 0 0,3-4-1 16,5 1-1-16,2-1 1 0,2-3-2 0,1 2 1 15,0-1 0-15,-2 2-1 0,-1 2 0 16,-4-1 1-16,-6 5-5 0,-2 0-4 16,-7 0-116-16,-3-1-104 0,-3 3-275 15</inkml:trace>
  <inkml:trace contextRef="#ctx0" brushRef="#br0" timeOffset="49258.522">6211 11881 453 0,'2'-1'108'0,"1"0"5"0,1 0-69 16,0 1-14-16,3 0-6 0,0 1-3 15,5 1-5-15,5 0-3 0,2 0-6 16,4 2-2-16,5-2 0 0,1 0-1 0,4-2 0 15,0 0-1-15,1-2 0 0,0-2-1 16,1 1-1-16,1 0 4 0,-3-1-127 16,-1 0-106-16,-1 4-283 0</inkml:trace>
  <inkml:trace contextRef="#ctx0" brushRef="#br0" timeOffset="69480.1275">8507 11443 1792 0,'-192'126'-1792'16</inkml:trace>
  <inkml:trace contextRef="#ctx0" brushRef="#br0" timeOffset="70555.0489">8049 10964 452 0,'0'2'105'0,"-2"0"2"16,1 2-65-16,-5 1-15 0,1 1-7 15,-3 0-6-15,-1 1-1 0,-2 0-1 0,-2 3-2 16,-2 0-4-16,-3 1 0 0,0 1-2 15,-5 0 0-15,-2-1-1 0,-4-2 0 16,-2-3 0-16,2-1 0 0,-2-4 0 16,2-2-1-16,-3-2 0 0,2-2-1 15,1 1 1-15,2-1-1 0,3 0 0 16,1 1 0-16,1 0 0 0,5 3-1 16,3 2 0-16,2 1 1 0,3 2-1 0,-2 1 0 15,2 2 0-15,4 0 0 0,-1 0 0 16,1 1 0-16,2-1 0 0,1 2 0 15,2 0 1-15,0 1-1 0,0 2 0 16,2 1 0-16,0 1 0 0,-1 2 0 16,2 1 1-16,-2 3-1 0,1 0 0 15,-1 1 0-15,-1 4 0 0,-1-1 0 16,0 4 0-16,-1 1-1 0,-1-1 1 16,0 6-1-16,1 3 0 0,-1 4 1 0,0 5-1 15,2 2 1-15,-2 0-1 0,0 4 1 16,1-4-1-16,-4 2 1 0,1-1 0 15,1-6 0-15,-4 1 0 0,1-3 0 16,3-3 0-16,-2-2 0 0,2-5 1 16,2-2-1-16,1-2 1 0,-2-5 0 15,-1-2 0-15,0-1 0 0,2-2 1 16,-2-3-1-16,0-2 0 0,-1-3 1 16,1-4-1-16,3-1 1 0,1 0 1 0,0-3 1 15,2-2 0-15,5-3 1 0,2 0-1 16,7-3 0-16,2 0 0 0,5-4-1 15,3 1-2-15,7 0 0 0,2 1-1 16,4 4 1-16,2 1-1 0,-3 2 1 16,0 2-2-16,1 3 0 0,-5 0-2 15,-1 0-2-15,-6 0-1 0,0 0-4 0,-1-3-5 16,-1 1 18-16,-4-3-130 0,-1-3-102 16,2 3-271-16</inkml:trace>
  <inkml:trace contextRef="#ctx0" brushRef="#br0" timeOffset="71206.3461">8374 11629 437 0,'3'1'112'0,"-1"-1"1"0,-2-2-48 0,2 0-32 15,0-4-11-15,4 1-5 0,-3-3-3 16,0-3-5-16,4 0-1 0,-5-3-2 16,2 0-1-16,0-2 1 0,0 0-2 15,-1-2 1-15,3 0-1 0,-3-1 0 16,3-1-1-16,-1 2 1 0,1 0-1 15,-2 1 0-15,1 1-1 0,1 3 0 0,-1 1 0 16,-1 2-1-16,0 2 0 0,0 0-1 16,-1 1 1-16,-1 3-1 0,-1 2 0 15,-1 1-2-15,1 2-2 0,-1 1 1 16,0 3-1-16,0 3 0 0,-1 3 0 16,1 2 1-16,-1 7 2 0,-2 2 0 15,0 4 1-15,1 4 0 0,-1 4 1 16,0 3-1-16,1 3 0 0,0 1 1 15,1 2-1-15,2-2 1 0,-1 0-1 0,1-4 1 16,-1-3-1-16,1-3 1 0,-1-5 0 16,0-1-1-16,-1-3 1 0,1-1-1 15,1-5 1-15,1-1-1 0,-2-3 1 16,0-2 0-16,0-5 1 0,0-2 0 16,0-2 1-16,-2-1-2 0,4 0-2 15,-1-2-7-15,1 0 17 0,1-2-134 0,0-1-110 16,4 4-283-16</inkml:trace>
  <inkml:trace contextRef="#ctx0" brushRef="#br0" timeOffset="71474.2882">8739 11920 519 0,'1'3'116'16,"-1"-2"2"-16,1-1-73 0,1-1-28 15,-2-1-4-15,0 2-2 0,1-1 0 16,1-1 0-16,0-1-1 0,1 0-2 0,-1-2-2 16,1 2-2-16,2-3-1 0,-2 2-1 15,0 0-1-15,-1-1-2 0,-2 2-4 16,0-1 5-16,0 1-128 0,-2 1-109 15,-1 4-287-15</inkml:trace>
  <inkml:trace contextRef="#ctx0" brushRef="#br0" timeOffset="72354.0427">9008 11508 378 0,'-6'-5'100'16,"3"1"5"-16,0-2-27 0,0 0-39 0,3-1-8 15,3-2-4-15,0 0-5 0,1-2-3 16,1-2-4-16,3 0-4 0,3-1-4 16,3 0-3-16,3 1 0 0,4-1-2 15,4 3 0-15,7 0 0 0,-2 1-1 16,2 1 0-16,1 1 0 0,-2 4-1 15,-3 5 1-15,-4 0-1 0,-4 7-1 0,-5 4 1 16,-5 4-1-16,-5 8 1 0,-8 4-1 16,-4 4 1-16,-11 7 1 0,-3 1 0 15,-4 6 0-15,-1 0 0 0,-5-3 1 16,1-2-1-16,-2-2-1 0,2-4 1 16,2-2 0-16,3-6 0 0,1-1 0 15,5 0 0-15,5-1 0 0,4-4 0 16,2 0 0-16,3-2-1 0,5 3 1 15,0-2-1-15,3-4-1 0,2-1 1 0,4-2-1 16,1-3 1-16,2-4 0 0,2-2 0 16,5-4 0-16,3 0 1 0,1-3 1 15,3 0-1-15,0-1 1 0,2-1 0 16,-3 0 0-16,0 0 0 0,-2 1 0 16,-2-1 0-16,-2 1 0 0,-2 3-1 15,-3 0-1-15,0 3-2 0,-5-1-1 0,-1 2-6 16,0 0-3-16,-5 0 18 0,-2-2-132 15,-1 0-103-15,0 3-276 0</inkml:trace>
  <inkml:trace contextRef="#ctx0" brushRef="#br0" timeOffset="72869.1596">9519 11355 431 0,'-3'-2'105'0,"0"-1"6"0,2 0-60 16,-1 2-19-16,1 1-7 0,2 0-3 15,1 1-5-15,2 0-4 0,1 2-7 16,3 0-2-16,2 0-2 0,3 1 0 16,5-1 0-16,5-1 1 0,2-1-1 15,4 0 1-15,2-1-1 0,2-2 0 16,0-1 0-16,-1-2 0 0,-2 1 0 16,-2 0 0-16,-2-1-1 0,-3 2 0 0,-3 0 0 15,-3 2 0-15,-4 3-1 0,-4 1 1 16,-5 2-1-16,0 4 1 0,-4 2 0 15,-6 6 1-15,2 2 0 0,-2 2-1 16,0 3 1-16,-2 6 0 0,4 2 0 16,-4 2-1-16,3 0 0 0,0 3-1 15,2 1 1-15,1 0-1 0,2-4 0 16,0-1 1-16,2-2-1 0,1-3 0 0,2-5 1 16,-1-1-1-16,5-1 0 0,-3-2 1 15,2-3 0-15,-1-1 0 0,-2-5 0 16,3 0-1-16,-3-4-1 0,-1-4-2 15,-1-1-1-15,0-3-121 0,0-6-105 16,2 3-277-16</inkml:trace>
  <inkml:trace contextRef="#ctx0" brushRef="#br0" timeOffset="73083.1539">9627 11764 539 0,'7'-7'117'15,"8"2"1"-15,0 0-83 0,6 1-25 16,-1 2-4-16,5-4-1 0,5 2-1 16,5-2 0-16,-2 1-1 0,2-2 0 15,0 2-5-15,3 0 128 0,-7 3-246 16,-2 1-122-16,-5 2-364 0</inkml:trace>
  <inkml:trace contextRef="#ctx0" brushRef="#br0" timeOffset="75770.7771">10687 11296 502 0,'-4'-1'112'0,"-3"2"2"16,-4-1-76-16,-3 3-19 0,-1 0-6 15,-3 3-4-15,1-2 0 0,-1-1-2 16,0 0 0-16,1-2-2 0,4 0-1 15,-1 1-1-15,-1-4-1 0,-1 1 0 0,-3 0 0 16,1-2 0-16,-1-2 1 0,-3 2-1 16,1 1 0-16,3-1 0 0,0 5-1 15,3-1 0-15,-1 2-1 0,4 2 1 16,3 2-1-16,-1 0 1 0,2 1 0 16,0 1 0-16,1 0 0 0,1 2 0 15,0 0 0-15,2 2 0 0,2 0-1 16,1 2 1-16,1 2-1 0,1-2 0 0,0 3 0 15,3-1 0-15,-1 3-1 0,1-3 1 16,1 0 0-16,-1-1-1 0,-1 1 1 16,4-4 0-16,-4 0 0 0,1-4 0 15,1-1-1-15,0-2 1 0,1-2 0 16,0-2 1-16,1-2 0 0,1-3 2 16,5 0 0-16,-3-2 0 0,4-2 0 15,0-2 0-15,1 1-1 0,2-1 0 0,0-2-1 16,1 1 0-16,2-1-1 0,0 3 0 15,3 2 0-15,-1 2 1 0,4 4-1 16,1 5 0-16,1 2 0 0,3 6 0 16,-2 3 0-16,-2 6 0 0,-1 5 1 15,-4 3-1-15,-3-1 0 0,-7 3 0 16,-4 0 0-16,-5-1 0 0,-3-1-1 16,-3-4 1-16,-5-3-1 0,-6 2 1 15,-4-2 0-15,-6-1 1 0,-3-2-1 0,-3-1 1 16,-2-1 0-16,-2-1 1 0,3-4-1 15,0-2 0-15,5-3 1 0,0-7-2 16,1-3 0-16,3-4-1 0,3-6-3 16,4-1-9-16,8-7 11 0,3 0-127 15,5 0-106-15,9 0-280 0</inkml:trace>
  <inkml:trace contextRef="#ctx0" brushRef="#br0" timeOffset="76354.1196">11261 11357 446 0,'2'-13'98'0,"-2"-2"5"15,-2 2-71-15,-1-2-3 0,-6 3-2 16,-3 0-1-16,-3 1 0 0,-3 3-1 16,-4 2-6-16,-3 4-4 0,-2 4-9 15,-2 6-2-15,-2 4-1 0,1 4-2 0,-2 2 1 16,2 0-1-16,1 1 1 0,1 1 0 16,4-2 0-16,5 0 1 0,4-1-1 15,6-1-1-15,3 0 0 0,7-2 0 16,5-2 1-16,5 1-1 0,5-3 0 15,6 3 1-15,4-1-1 0,5 1 1 16,0 1-1-16,0 1 0 0,4 1 0 16,-2 2 0-16,0 3-1 0,-4 1 0 0,-2 2 1 15,-6 3-1-15,-3 1 0 0,-5-1 1 16,-6-2-1-16,-6-2 0 0,-4-2 1 16,-6-2-1-16,-2-3 1 0,-5 0-1 15,-3-3 1-15,-2-1 0 0,0 0-1 16,-1-1 1-16,1-2 0 0,0-4 0 15,3 0-1-15,1-3 1 0,0-4 1 16,3-6 1-16,1-3 0 0,4-3 0 0,2-3 0 16,2-4 0-16,5-3 0 0,5-3-1 15,1-5-1-15,3-2-1 0,2 0 1 16,2 1-1-16,-1 2 0 0,1 2 0 16,-1 3-1-16,-2 4 1 0,-2 4-2 15,-2 2-1-15,-1 2-2 0,-3 2-7 16,0 1-2-16,-1 3-118 0,-1-1-107 15,2 5-277-15</inkml:trace>
  <inkml:trace contextRef="#ctx0" brushRef="#br0" timeOffset="78589.2991">8426 12367 508 0,'-3'0'111'15,"2"-1"2"-15,-1 1-84 0,2-1-12 0,-1 0-2 16,2 1-2-16,-1 0-2 16,3-1 0-16,-1 0-3 0,2 0-1 0,1 0-1 15,1 0-2-15,3-2-2 0,1 1 0 16,-1 0-1-16,3-1 0 0,0-1 0 16,1 0 0-16,0 1-1 0,-1-2-2 15,3 2-5-15,1-1-4 0,0 0 118 16,-2 1-230-16,2 1-119 0,0 2-341 15</inkml:trace>
  <inkml:trace contextRef="#ctx0" brushRef="#br0" timeOffset="78951.1121">9014 12342 428 0,'0'-1'102'0,"0"-1"2"15,0 0-50-15,1-2-24 0,0 2-6 16,2 0-3-16,-1 1-2 0,0 0 0 16,1-1-3-16,2 2-3 0,-1-1-6 15,2 2-2-15,-1-1-2 0,0 1-1 16,1-1 0-16,1 1-1 0,1-1 0 16,2-1 0-16,3 1-2 0,5-2-5 15,2-1-4-15,4 1-111 0,2-2-103 0,-2 0-266 16</inkml:trace>
  <inkml:trace contextRef="#ctx0" brushRef="#br0" timeOffset="79351.0523">9773 12284 464 0,'0'0'113'0,"0"-1"5"0,0 0-71 16,0 1-14-16,-1 0-6 0,1 0-5 15,0 0-4-15,2 1-8 0,0-1-3 0,2 1-2 16,1-1-1-16,5 0 0 0,2-2-1 16,5 1 0-16,0-1 0 0,4 0-1 15,1-2-1-15,1 1-2 0,-1 0-5 16,1-1-5-16,-2 2 17 0,-3-1-133 15,-1 1-106-15,-2 6-279 0</inkml:trace>
  <inkml:trace contextRef="#ctx0" brushRef="#br0" timeOffset="82254.0659">11765 11281 402 0,'-4'-2'99'0,"1"1"-1"16,0 1-25-16,0 1-56 0,-6 3-5 16,-2 1 2-16,-1 3 1 0,-3 2 3 15,-4 3 0-15,1 1 0 0,-2 4-2 16,3 6-3-16,2 2-3 0,-1 0-3 15,2 6-1-15,1 0-1 0,2 1-1 0,0 2 0 16,2-2-1-16,0 1-1 0,1 0 0 16,5-3-1-16,1-1 0 0,2-3-1 15,5 0 0-15,3-4 0 0,2-4 0 16,3 0 0-16,-1-3 0 0,4 0 0 16,3-2 1-16,0-2-1 0,0 0 1 15,3-2 0-15,0-3 2 0,1-4-1 16,-2-2 2-16,-1-2-1 0,0-5 1 15,-2-1 0-15,-2-4-1 0,1-4-1 0,-4 1 0 16,-1-1-1-16,-3 1 0 0,-3-2 0 16,-2 1 0-16,-2 0 0 0,-4 2 0 15,-4 0 1-15,0 3-2 0,-1 0 1 16,-2 1 0-16,-1 3-1 0,-1 2 0 16,-2 3 0-16,-2 2-1 0,-4 1-1 15,-1 3 1-15,-2 2-2 0,-1 0 0 0,-2 3-2 16,4 0-4-16,-1 1-2 0,9 2-4 15,-1 0-3-15,3 2-3 0,3 2-104 16,5-3-95-16,2 1-244 0</inkml:trace>
  <inkml:trace contextRef="#ctx0" brushRef="#br0" timeOffset="82838.2061">12523 11400 500 0,'0'0'112'0,"-1"1"3"16,1 1-81-16,-1 3-11 0,1-1-8 15,0 3-5-15,0 1 0 0,1 3-1 16,1 1-2-16,2 0-2 0,1 3-1 15,3 3-1-15,2 4 0 0,2 1-2 16,2 4 0-16,4 3 0 0,2 4 0 16,1 0 1-16,3-1-1 0,0-5 0 15,-1 1 1-15,-1-5 0 0,-2-3 0 0,-6-5 1 16,-1-1-1-16,-5-5 1 0,-2-1 0 16,-1-2-1-16,-5-3-1 0,0-1-1 15,0-1-3-15,-2-2-6 0,1-2 7 16,-2-1-125-16,0-2-104 0,-1-3-275 15</inkml:trace>
  <inkml:trace contextRef="#ctx0" brushRef="#br0" timeOffset="83122.3816">12777 11397 488 0,'-1'0'107'16,"-2"3"3"-16,-1 1-73 0,-4 8-17 0,-4 3-6 16,-8 7-2-16,-3 6 1 0,-3 9 0 15,-5 8-3-15,-3 6-3 0,-2-2-1 16,1 1-2-16,1-3 1 0,0-4 0 16,1-7-1-16,6-7 0 0,0-5 0 15,7-3-1-15,4-4 0 0,6-4-1 16,5-2-1-16,3-2-1 0,2-2 0 15,4-5 0-15,2-1 0 0,7-3-6 0,-1-2 124 16,4-3-242-16,2-1-124 0,3-1-364 16</inkml:trace>
  <inkml:trace contextRef="#ctx0" brushRef="#br0" timeOffset="83453.978">13163 11223 550 0,'0'5'119'0,"-1"7"-1"0,-2 3-86 15,-2 4-24-15,0 6-4 0,-1 5 0 16,0 5 0-16,-3 1 0 0,0 7 0 0,0 3-1 15,1 3 0-15,-3 4 0 0,0-1 0 16,1-4-1-16,-1-3 1 0,2-7 0 16,3-6-1-16,0-5 1 0,2-6 0 15,4-6-1-15,-3-3 1 0,5-1-1 16,-2-1 1-16,1-6-1 0,-1 0 1 16,2-2-2-16,0-4 0 0,-1-1-4 0,2-2-7 15,2-4-4-15,-2 1-114 0,3-4-105 16,-1 1-271-16</inkml:trace>
  <inkml:trace contextRef="#ctx0" brushRef="#br0" timeOffset="83952.055">13435 11341 506 0,'-1'-2'112'0,"-3"1"1"16,-2 3-78-16,-3 2-19 0,0 2-6 16,-2 2-3-16,1 2 0 0,0 4 0 15,3 5 0-15,-2 1-1 0,4 2 0 0,0 3-1 16,2 3 0-16,1 3-1 0,-2 1 0 16,3 1 0-16,-1 2-1 0,1 1 0 15,1-3-1-15,-1-1 1 0,2-3-2 16,0-1 1-16,1-4-1 0,2-4 0 15,-1-1 0-15,1-3 1 0,4-2 0 16,5-3 0-16,3-3 2 0,8-2-1 16,2-5 1-16,6-3-1 0,0-3 1 15,5-2-1-15,0-3-1 0,2-3 0 0,0 0 0 16,-2-2-1-16,-1-2 0 0,-3-1 0 16,-6-3 0-16,-6-4 0 0,-7-2 0 15,-7-4 0-15,-4 0 0 0,-4 0 0 16,-2-4 0-16,0 4 0 0,-3-1 0 15,1-1 0-15,-3 4-1 0,-6-2 1 16,-2 5-1-16,-3 2 1 0,-10 2-1 0,-2 2 0 16,-3 6 1-16,-1 2-1 0,3 1 0 15,-4 2 0-15,4 1 0 0,2 3-1 16,2 1-2-16,1 0-2 0,4 2-4 16,5 0-6-16,4 2-2 0,5 2 21 15,2 0-134-15,4 0-105 0,3 3-274 16</inkml:trace>
  <inkml:trace contextRef="#ctx0" brushRef="#br0" timeOffset="84999.1675">13545 11147 525 0,'2'0'114'0,"1"-1"2"0,-1 1-82 0,0 0-21 16,1 0-6-16,-1 0 0 0,2-1-1 16,-1 0 0-16,1 1-1 0,4-3 0 15,2 1-1-15,5 0-2 0,4 0 0 16,1 1 0-16,6 0-1 0,0 0-1 15,1 2 1-15,-3-1-3 0,-5 1-3 16,-2 1-4-16,-5-1-112 0,-3-1-103 0,-2 2-265 16</inkml:trace>
  <inkml:trace contextRef="#ctx0" brushRef="#br0" timeOffset="85500.4083">13956 11171 539 0,'-1'-7'120'0,"3"0"1"0,0-3-77 16,4 0-33-16,1-3-3 0,3-4-3 15,2-1 0-15,3-5-2 0,2-2 0 0,2-2 0 16,1 0-1-16,-5 2 1 0,-1 3-1 16,0 1 1-16,-4 6 1 0,-1 3 0 15,-4 3 1-15,0 2 0 0,0 1 0 16,1 2-1-16,-5 1 0 0,0 1 0 16,-1 1-3-16,-1 2-1 0,0-1-1 15,-1 2 0-15,-2-1-1 0,0 3 1 16,1-1-1-16,-1 2 2 0,2 2 0 15,0 1 1-15,1 0-1 0,1 5 0 0,0 4 0 16,0 2 0-16,0 2-1 16,-2 4 1-16,2 2-1 0,0 3 1 0,-1-2-1 15,-1 2 1-15,1-1 0 0,0 1 0 16,2-5 0-16,0-1 1 0,2-1-1 16,-1-4 1-16,0-4 0 0,0-3 0 15,-1-3 0-15,0-4 1 0,-1-1 0 0,-1-3 0 16,1-1-2-16,-1-4-2 0,0 1-5 15,0-2-5-15,-1-2-115 0,0-2-4 16,2 1-90-16,4 0-189 0</inkml:trace>
  <inkml:trace contextRef="#ctx0" brushRef="#br0" timeOffset="85987.2204">14499 10882 487 0,'-5'-6'106'0,"-3"2"7"0,0 1-83 16,-3-2-8-16,-6 3-1 0,-1-2-1 16,-5 3 0-16,-6 0-4 0,2-1-6 0,-1 2-3 15,3 3-3-15,4-1-1 0,3 2 0 16,3 1-1-16,9 1 0 0,-2-1-1 15,3 1 0-15,4 2-1 0,2-1 1 16,2 2-1-16,4-2 1 0,8 2-1 16,3 0 1-16,7 3 1 0,3-1-1 15,1 1 1-15,1 3-1 0,-2 1 0 16,-6 3-1-16,-3 0 1 0,-3 0-1 16,-5 0 1-16,-3 2-1 0,-1 0 1 0,-1 0-1 15,-1-1 0-15,-5 0 1 0,0-1-1 16,-3 0 1-16,-1-1-1 0,-2-3 1 15,-1-3 0-15,-2-3 0 0,-2-2 0 16,2-4 1-16,-5-3-1 0,-1-3 0 16,1-2 1-16,-2-4 0 0,1-3 0 15,4-5 0-15,0-3 1 0,5-2-1 0,3-2 1 16,3 0-1-16,7-3-1 0,4 0 0 16,-1 2 0-16,3 2-1 0,2 1 0 15,-2 0 0-15,3 0 0 0,-7 3 0 16,-1 4-1-16,-2 3-2 0,-1 2-2 15,-1 3-7-15,-1 0 2 0,-2 4-120 16,-1 1-107-16,-1 2-277 0</inkml:trace>
  <inkml:trace contextRef="#ctx0" brushRef="#br0" timeOffset="86666.9669">14645 10807 466 0,'-14'-6'118'0,"6"0"2"0,6 1-34 16,2 1-52-16,-1 2-18 0,-2 2-3 16,3-2-3-16,2 0-2 0,7-1-2 0,6 0-1 15,9 1-2-15,5-1-4 0,6 0 0 16,8-1 0-16,2 2 0 0,-3-2 0 16,-7 2 0-16,-3-3 0 0,-4 3 0 15,0-1 0-15,-8 3 0 0,0 0 1 16,-1 1 0-16,-2 0 1 0,-2 1-1 15,-7 1 0-15,2 0-1 0,-5-1 1 0,-3 2 0 16,-2 2-1-16,-2-1 0 0,-1 4 0 16,-1 2 1-16,-3 2 0 0,-1 2 0 15,2 2 0-15,-3 3-1 0,0 6 1 16,-2 3 1-16,0 6-1 0,1 5 0 16,-1 6 1-16,0 4 0 0,1 7 0 15,1-1 1-15,2-1-1 0,1 1 0 16,3-1 0-16,1-4 0 0,2-2-1 0,2-3 0 15,0-1 0-15,1 1 0 0,3-3 0 16,-1-1 1-16,2-4-2 0,1-2 1 16,0-3 0-16,1-2-1 0,0-6 1 15,-2-1 0-15,0-1 0 0,-3-2 0 16,-1-3 1-16,-6 0 0 0,1-4 1 16,-4-1 1-16,0-4 0 0,-3-1 2 15,1-4 0-15,0-3 1 0,0-2 0 0,0 0 0 16,-1-3-2-16,0-3 0 0,-2-2-1 15,-5-4-1-15,-5 1-1 0,-1-1 0 16,-7 1-1-16,-7 2 1 0,-5 2-1 16,-2 3 0-16,-2 3 1 0,1 2-1 15,-1 2-4-15,1 0 1 0,7 0-131 16,1 3-113-16,-7 3-300 0</inkml:trace>
  <inkml:trace contextRef="#ctx0" brushRef="#br0" timeOffset="87741.1664">16075 11312 474 0,'3'6'117'0,"0"-2"1"0,-2 1-69 16,4 1-14-16,-3-1-11 0,1 0-6 15,1 0-7-15,1-2-2 0,1-1-2 16,1-2-1-16,10-1-1 0,5-3-1 16,6-1 0-16,4 0-1 0,5-2-1 15,1 1 0-15,3 3-1 0,-7 1 1 0,-3 1-3 16,-6 2 0-16,-7 1-2 0,-4 1-3 15,-2 2-4-15,-6 1 113 0,-5 0-231 16,-2 0-119-16,-6 4-351 0</inkml:trace>
  <inkml:trace contextRef="#ctx0" brushRef="#br0" timeOffset="88000.3383">16090 11500 463 0,'-1'0'102'0,"0"0"5"0,1 0-75 15,-1 1-10-15,-1 0-2 0,2 0 0 16,0 1 0-16,0 1-2 0,2 0-5 16,0 0-3-16,2-1-2 0,4-1 0 0,2-1-1 15,0-1 0-15,6-4-1 0,8-2 0 16,7-2-2-16,4 2-1 0,6-3-1 15,4 0-1-15,5 2-4 0,-2 3-4 16,-3 0 69-16,-6-1-188 0,0 4-115 16,-10 5-323-16</inkml:trace>
  <inkml:trace contextRef="#ctx0" brushRef="#br0" timeOffset="88743.7256">17510 11382 537 0,'-1'2'116'0,"-4"0"0"0,4-1-83 15,1 0-20-15,3-1-2 0,-5 0 3 16,4 0 1-16,-1-2 0 0,2-3 0 16,1-1-3-16,1-3-1 0,2-2-4 0,3-3-4 15,0-3-2-15,2-2 0 0,-1-3 0 16,0-3 0-16,-1-3 1 0,-1 0-1 16,-1-1 1-16,-1 0-1 0,0-2 1 15,-2 0-1-15,-1 3 1 0,3-4-1 16,-3 5 0-16,0-1 0 0,-1 4-1 15,-1 6 0-15,0 0 1 0,-2 5-1 16,0 5 0-16,0 3 0 0,0 0-1 0,0 3 0 16,-1 1-2-16,2 1-2 0,-1 2-2 15,-1 2-2-15,0 1-1 0,0 3 1 16,-1 4 0-16,0 4 2 0,-1 5 3 16,0 6 2-16,1 6 1 0,0 4 1 15,-4 9 1-15,3 5-1 0,-4 6 1 16,1 5 1-16,-1 1-1 0,0 5 1 15,0 1 0-15,0-3 1 0,3-1-1 0,2-6 1 16,2-6-2-16,1-5 1 0,2-10-1 16,1-4 0-16,0-7 0 0,1-7 0 15,0-2-1-15,-1-3 1 0,1-3 0 16,-2-2-1-16,-1-3 1 0,-1-2 0 16,0 0 2-16,0-6 1 0,-1-2 1 15,1-2 0-15,1-1 0 0,-1-1 1 16,-1-2-2-16,3-1-5 0,-2 1-3 15,2 1-8-15,1-1 2 0,0 1-123 0,1 1-111 16,4 2-281-16</inkml:trace>
  <inkml:trace contextRef="#ctx0" brushRef="#br0" timeOffset="89056.7661">18081 11767 508 0,'0'-3'120'0,"2"3"0"0,-1 0-44 16,-1 1-64-16,1 0-7 0,1 0-1 16,0 2 0-16,3-1-1 0,-1 0 1 0,5 1 1 15,1-3 0-15,1-1-1 0,-1 0 1 16,1 0 0-16,-2-2 0 0,0 0 0 15,-1-1-1-15,-4-1 1 0,1 0-1 16,-2-1 1-16,-1 0-1 0,-1-2 1 16,-2 2-2-16,-2-2 0 0,-2 1-1 15,0 1 0-15,-2 1-1 0,-2 2 0 16,-4 2-3-16,3 3-3 0,-1 0 14 16,0 1-141-16,0 2-115 0,5 5-305 0</inkml:trace>
  <inkml:trace contextRef="#ctx0" brushRef="#br0" timeOffset="89915.0229">18630 11282 470 0,'-3'-4'109'0,"0"0"4"16,1 0-70-16,-1-1-16 0,-1 0-5 0,1 0-3 16,1-2-1-16,-1-2-3 0,1 0-4 15,0-1-2-15,2-1-1 0,1-1-1 16,2-2-1-16,0 1-1 0,0 0 0 16,1 0-1-16,3 1-1 0,3-2-1 15,-1 1 0-15,5 1 0 0,3-2-2 16,5 1 0-16,5-1 1 0,4 0-1 15,-1 2 0-15,3 3 0 0,1 1 0 0,-6 5 0 16,-1 0 0-16,-5 6-2 0,-5 2 0 16,-2 7-1-16,-5 3-1 0,-5 2-1 15,-6 4-1-15,-5 2 1 0,-5 4 1 16,-2 4 1-16,-3-1 1 0,-3 2 2 16,-1 2 0-16,-4 0 2 0,-3 1-1 15,-1-1 1-15,-2 0 0 0,1-1-1 16,1 1 0-16,1 1 1 0,5-1-1 15,6-1 0-15,1-1 0 0,5-1 1 0,-3 0-1 16,3-5 0-16,1-2 0 0,2-2 0 16,2-3-1-16,3-3 1 0,-1-5-2 15,4-3 1-15,1-2 0 0,0-2 0 16,3-2 0-16,3-2 2 0,3-2 0 16,1-1 1-16,2-3 0 0,7 0 0 15,5-3-1-15,5 1 1 0,1-1-2 0,3-1 0 16,1 2 0-16,-1 0 0 0,-4 3-1 15,-2-1 1-15,-4 4-1 0,-5 0 0 16,-3 2 1-16,-4 3-1 0,-1-1 1 16,-4-2-1-16,-2 3-2 0,-4-1-1 15,1 0-2-15,-3-1-8 0,-3-4 30 16,-1 0-147-16,4 0-111 0,0 2-292 16</inkml:trace>
  <inkml:trace contextRef="#ctx0" brushRef="#br0" timeOffset="90513.1592">19575 11137 466 0,'-4'-26'118'0,"-3"6"2"0,-2 1-27 15,-2 2-64-15,-2-2-12 0,-2 0-6 16,-3-2-2-16,-3 3-1 0,1 2-2 16,-3 3-4-16,0 1-2 0,-1 3-1 15,-7 6-1-15,-3 3 1 0,-1 5 0 16,-1 3 1-16,-3 3 2 0,2 1-1 16,1 1 1-16,6 2 1 0,5 2-1 0,7-1 1 15,2 0-2-15,5 2-1 0,7 0 0 16,2 0-1-16,7 1 0 0,6 2-1 15,2 0 2-15,6 0 0 0,4 0 0 16,4 2 2-16,6-1 0 0,4 0 0 16,4-1-1-16,-1 0 1 0,-1-1-1 15,-2 0 0-15,-2 4 0 0,-5 1 0 0,-7 1 0 16,-3-1-1-16,-6 1 1 0,0 3 0 16,-5-1-1-16,-4-4 1 0,-5 0 0 15,-3-1-1-15,-3-1 1 0,-5-2 0 16,-2-3-1-16,-3 1 1 0,0-4 0 15,-1-2 0-15,-3-3 1 0,1-2-1 16,-4-5 0-16,-5-6 0 0,0-1 0 16,-2-4 0-16,3-5 0 0,0-1 1 15,4-5-1-15,7-4 0 0,7-1 0 16,8-7 1-16,3-4-1 0,7-2 0 0,6-1 0 16,9 0 0-16,4-1-1 0,3 1 1 15,0 3-1-15,1 4 0 0,-2 2-1 16,-3 3 1-16,-4 2-1 0,-4 4 1 15,-2 3-3-15,-4 3 0 0,-2 2-1 16,0 2-3-16,-6 2-6 0,1 1-6 16,-1 2 1-16,-6 0-112 0,-1 0-104 0,0 4-260 15</inkml:trace>
  <inkml:trace contextRef="#ctx0" brushRef="#br0" timeOffset="91142.5489">19909 11196 523 0,'1'-5'118'16,"0"-1"1"-16,0 3-82 0,3 3-19 16,-1 2-7-16,2 4-4 0,4 0-2 15,1 4-1-15,3 3-2 0,3 4-1 16,1 2 1-16,1 3 0 0,0 1 0 16,-1 2 0-16,2 3 0 0,-2 1-1 15,-2 0 0-15,3-2 0 0,-2 1 0 0,2-2 0 16,-3-1 0-16,-2-3 1 0,1-4-1 15,-2-4 1-15,-3-2 1 0,-1-3-1 16,-2-6 0-16,-1-1-2 0,-3-3 49 16,-1-3-174-16,-2-3-113 0,-1 3-321 15</inkml:trace>
  <inkml:trace contextRef="#ctx0" brushRef="#br0" timeOffset="91417.0264">20172 11200 520 0,'-9'5'115'0,"-3"4"2"0,-5 5-73 0,-3 4-32 15,-4 0-3-15,-5 4-1 0,0-1 1 16,-4 4-1-16,2 2-2 0,2 2-1 15,1-1-2-15,2 0 0 0,3 1 0 16,3 0-2-16,4-4 1 0,0-3-1 16,4-2-1-16,4-4 1 0,4-1-3 15,4-2-1-15,3-3-4 0,3 0-3 0,4-2-113 16,1-4-105-16,2 2-266 0</inkml:trace>
  <inkml:trace contextRef="#ctx0" brushRef="#br0" timeOffset="91775.0424">20612 10893 571 0,'-1'1'118'15,"0"1"-1"-15,0 4-104 0,-1 6-9 16,-1 5-1-16,-2 9-1 0,0 6 0 16,-3 7 0-16,0 8 0 0,0 3 1 0,1 3-1 15,2-1-1-15,-1 3 1 0,1-4 0 16,-1 1 0-16,4-6-1 0,0-3 2 16,2-6-1-16,1-2 1 0,3-8 0 15,0-3 0-15,0-4-1 0,0-6 2 16,0-3-2-16,-2-4 1 0,0-3 1 15,-2-1 1-15,1-5 0 0,-1 0 1 0,2-2-2 16,-1-2 0-16,2 0-3 16,-2-1-4-16,4-3-7 0,-3 2-1 0,4-3-120 15,-5-2-105-15,3 2-274 0</inkml:trace>
  <inkml:trace contextRef="#ctx0" brushRef="#br0" timeOffset="92174.9908">20862 11102 523 0,'-9'8'114'16,"-2"2"2"-16,1 2-78 0,-4 5-29 16,-1 4-1-16,0 1-2 0,0 2 1 15,1 1-1-15,1 1-1 0,1 2-1 16,2-2 0-16,4 1-1 0,0 2-1 15,3-2 1-15,3 0-2 0,2 0-1 0,5-1 1 16,4 1 0-16,2-3 0 0,9-3-1 16,2-2 1-16,4-2 1 0,3-3 0 15,3-4 2-15,-1-4-1 0,3-2 1 16,-2-5 0-16,-2-6 0 0,-1-3 0 16,1-6 0-16,-2-6 0 0,-4-8 0 15,-6-4 0-15,-1-3 0 0,-5-5 0 0,-6-1-1 16,-2 0 0-16,-10-1 0 0,-2 6-1 15,-5 0-1-15,-5 7 0 0,-4 4 0 16,-6 5-1-16,-2 4 1 0,0 5-1 16,-1 1 1-16,0 5 0 0,0-1 0 15,7 3-2-15,1 1-3 0,1 4-6 16,2 2-1-16,5 0-58 0,2 2-64 16,4 2-97-16,3 6-234 0</inkml:trace>
  <inkml:trace contextRef="#ctx0" brushRef="#br0" timeOffset="92497.0794">21010 10777 543 0,'-3'-1'119'0,"3"-1"2"0,-2 4-75 16,4-2-36-16,2-3-5 0,2 2 0 0,4-2-1 15,2 1 1-15,3-2-2 0,4 0-1 16,1 3-1-16,2-3-1 0,1 0-5 15,-2 4-5-15,3-2-3 0,-1 2-11 16,-3 0-100-16,0 0-98 0,-3 5-244 16</inkml:trace>
  <inkml:trace contextRef="#ctx0" brushRef="#br0" timeOffset="92974.2651">21333 10665 474 0,'-2'-1'118'0,"1"-1"4"16,1-3-59-16,2 2-30 0,1-3-12 15,3-1-2-15,2-3-5 0,1-1-4 16,2-4-4-16,-1-3-1 0,2-3-1 15,-1 2 0-15,0-6-1 0,-2 2 0 16,-1-3-1-16,-1 6 1 0,0-1 0 16,-3 2-1-16,0 2 0 0,0 2-1 0,-2 4 1 15,-2 2-1-15,1 1 0 0,-2 2-1 16,2 3 0-16,-1 1-1 0,-1 2 0 16,-1 2-1-16,1 0 1 0,-1 5-1 15,1 0 0-15,-3 3 1 0,2 2 0 16,1 0 0-16,0 6 0 0,0 0 0 15,1 2 0-15,0 4 0 0,-2 3 1 16,-2 2-1-16,-1 3 2 0,0 0-1 16,0 1 0-16,0 1 0 0,-1-2 0 0,2-2 0 15,0-2 1-15,3-1-1 0,0-5 0 16,1-3 0-16,0-3 0 0,2-5 0 16,-1-1 0-16,2-5-1 0,-1-2 1 15,0-1 1-15,1-4-1 0,1-1-2 16,-1-2-7-16,1-1 15 0,1-6-134 15,1-1-111-15,1 3-290 0</inkml:trace>
  <inkml:trace contextRef="#ctx0" brushRef="#br0" timeOffset="93543.3757">21934 10311 516 0,'9'-8'116'0,"-3"1"5"16,-2 2-81-16,-4-1-20 0,-2 2-4 15,-1 0-2-15,-6 0-4 0,-1-2-3 16,-5 3-4-16,-3 0-2 0,-4 3 0 16,-3-1 0-16,-4 1 0 0,3 3 0 15,-2 1 0-15,2 2 1 0,3 1-1 16,3 2 1-16,4 1-1 0,3 2 0 0,3-2 1 15,2 1-2-15,5-1 0 0,0 0 0 16,6-1 0-16,1 0 0 0,4 0 1 16,1 0-1-16,4-2 1 0,2 2 0 15,5 0 1-15,4 1 0 0,1 3-1 16,2 1 1-16,0 3-1 0,0 1 0 16,-2 6-1-16,-4 2 1 0,-2-1-1 15,-4 2 1-15,-3-1-1 0,-4 3 1 0,-2-1-1 16,-4-4 1-16,-3-1-1 0,-3-2 1 15,-4-2 0-15,-2-4 0 0,-2-2 1 16,-2-3-1-16,-2-1 1 0,-3-5-1 16,-1 1 1-16,1-2-1 0,-4-3 0 15,2-3 0-15,0-2 0 0,3-3 0 16,4-2 0-16,2-6 0 0,3-3 1 16,7-4-1-16,4-6 0 0,4-3 0 0,6-4 0 15,4-1 0-15,3-3-1 0,4 2 1 16,1 3 0-16,-1 3-1 0,0 2 0 15,-3 5 1-15,-6 2-1 0,-2 5 0 16,-3 3 1-16,-3-2-1 0,-1 4 0 16,-5 2 0-16,-2 4-2 0,-2-1-1 15,0 2-5-15,0 2-6 0,-5 4-2 0,-1 2 73 16,-1 0-189-16,-2 3-113 0,-2 8-315 16</inkml:trace>
  <inkml:trace contextRef="#ctx0" brushRef="#br0" timeOffset="94122.094">22295 10794 375 0,'-10'1'79'0,"0"1"1"0,1 2-62 0,-2-2-6 16,0 2 7-16,2-3 7 0,-1 3 8 16,1-1 4-16,-1-1 0 0,2 0-2 15,0 1-2-15,2-2-7 0,1 0-7 16,3 0-5-16,2-1-5 0,3-1-1 15,4 0-3-15,8 0-1 0,9-2-1 0,8 1-2 16,9 0-2-16,11 2 0 0,8-1-1 16,10 1 0-16,3-2 1 0,2 2 0 15,-2 0 0-15,-3-1 0 0,-6-1 2 16,-7 0-1-16,-6-1 0 0,-10 0 1 16,-7-2 0-16,-7-1 1 0,-9-1 0 15,-4-2 0-15,-7 2 0 0,-6 0-1 16,-6 1-1-16,-3-3-1 0,-3 2-1 15,-4 3-2-15,-5 1-5 0,-2 0-5 0,-2 3 4 16,0 2-120-16,-7 1-107 0,3 1-273 16</inkml:trace>
  <inkml:trace contextRef="#ctx0" brushRef="#br0" timeOffset="94508.9219">22512 10912 462 0,'4'8'112'0,"1"-1"2"0,0 1-73 16,0 2-15-16,-1 0-1 0,1 0-2 15,-3 2-6-15,0-2-7 0,0 0-2 16,-3 1-2-16,1-1-2 0,-1 2-1 16,-5 0-2-16,3-2-1 0,-1 2 0 15,-4-1 1-15,2-2-1 0,2 0 1 0,-1 0 0 16,4-1 1-16,-2 2 0 0,1 2-1 15,3 3 1-15,1 6-1 0,1 4 0 16,0 3-1-16,1 4 0 0,3 3 1 16,1 4-1-16,-1 0 0 0,0 0 0 15,-2 0 1-15,0 0-1 0,-3-4 1 16,-4-2-1-16,-1-5 1 0,-3-5 0 16,-2-5 0-16,-5-5 1 0,-3-5 1 0,-3-5 0 15,-3-6 1-15,-3-4 0 0,-4-5 0 16,-2-4 1-16,-1-6-1 0,-1-2 0 15,3-3 1-15,4-2-1 0,3-1-1 16,3 2-2-16,6 2-6 0,4 5-2 16,3 2-124-16,-1 7-111 0,-1 10-289 15</inkml:trace>
  <inkml:trace contextRef="#ctx0" brushRef="#br0" timeOffset="95207.0946">17499 12807 544 0,'30'-12'123'0,"7"3"1"0,7-3-66 15,9 0-49-15,12 0-5 0,11 0 0 16,16 0-1-16,14-3 1 0,15 0 1 15,15 3 0-15,17 1 0 0,11 0 0 0,20 0 0 16,10 3 0-16,15 4-1 0,9 0 0 16,13 0-2-16,6 2 1 0,6 1-1 15,-3 0-1-15,1-2 1 0,-4 0-1 16,-5 5 0-16,-9-4 0 0,-9 4-1 16,-9 1 1-16,-9 0-1 0,-12 5-3 15,-12 1-2-15,-13-1 17 0,-14 1-144 16,-13-1-114-16,-22 4-305 0</inkml:trace>
  <inkml:trace contextRef="#ctx0" brushRef="#br0" timeOffset="95653.9194">18085 12930 578 0,'84'-7'127'0,"13"2"0"16,11-2-81-16,16 6-38 0,17 4-5 15,20-1 0-15,18 1 0 0,18-6-2 0,19 2 0 16,20 1 0-16,16-3-2 0,13 2 0 15,10-2 0-15,6 2-2 0,3 0-2 16,-5-1 0-16,-6 1-1 0,-13 4-3 16,-13-3 1-16,-20 4-31 0,-22-1-87 15,-22 9-98-15,-18-1-246 0</inkml:trace>
  <inkml:trace contextRef="#ctx0" brushRef="#br1" timeOffset="101196.0101">14976 13560 471 0,'-2'0'106'15,"0"3"3"-15,-1-1-69 0,2 1-15 16,0-2-4-16,1 1 0 0,1-2-3 15,0 2 0-15,2-2-3 0,3 0-4 0,7-2-4 16,9 1-3-16,13-3 0 0,11-2-1 16,6-2 0-16,11-4 0 0,10-4 0 15,2-4-1-15,2-8 0 0,0 0-1 16,7-4 1-16,7 0-1 0,1-1 0 16,-3-2 0-16,3-1 0 0,4 2 0 15,-2-3 0-15,-9-1-1 0,-3 0 1 0,-8-2 0 16,-1-1 0-16,-12 2-1 0,-4 1 1 15,-8 4-1-15,-5 3 0 0,-5 2 0 16,-6 6 0-16,-6 4 1 0,-4 9-1 16,-8-1 0-16,-5 4 0 0,-6 2 1 15,-3-1 0-15,-3 2 1 0,-3 3 0 16,-3-2 0-16,-5 2 0 0,-5 1 0 16,-6 2 0-16,-1 1 0 0,-3 2-1 15,-5 1 0-15,1 0 0 0,-2 2 0 16,1 0 0-16,2-4-1 0,-1 1 1 0,2-1 0 15,4-2-1-15,6-2 1 0,7 0-2 16,5-2 0-16,9-2 1 0,10 0-1 16,8-1 1-16,5-3 0 0,5-2 0 15,4-3 1-15,5 0 0 0,3-4-1 16,3 2 1-16,1-4-1 0,-2 1 1 16,-3-1-1-16,-1 5 0 0,-5 1 1 0,-10 2-1 15,-6 2 0-15,-7 6-2 0,-5 2 1 16,-7 3 1-16,-4 1-1 0,-4 5 1 15,0 2 0-15,-5 3 1 0,0 1 0 16,0 2 0-16,1 2 0 0,0 2-1 16,1 2 0-16,-2 1 0 0,2 0 0 15,0 4-1-15,1 3 1 0,5-1-1 16,-2 2 0-16,7-2 1 0,2-2-1 16,1-2 1-16,7-5 3 0,0-3 8 0,2-5-142 15,-2-6-116-15,-1-3-311 0</inkml:trace>
  <inkml:trace contextRef="#ctx0" brushRef="#br1" timeOffset="103946.3266">11086 13793 326 0,'9'-12'92'0,"2"-2"1"16,-2 3-13-16,2 0-43 0,-2 4-13 16,0-2-6-16,-3 0-2 0,2 2-1 15,-2 0 1-15,-1 0-1 0,1 0 2 0,-2-1 0 16,6 4 4-16,-1 2-2 0,-3-1-2 16,0 2-3-16,-3 1-7 0,1 2-8 15,-5 2-8-15,-6 1-6 0,-6 1-1 16,-4 4 1-16,-7 2 2 0,-4 2 5 15,-9 2 7-15,-6 2 4 0,-7-1 2 16,-4 1 0-16,0-3 1 0,-6-1 0 16,0-3-1-16,2-2 0 0,1-1-1 0,8-3 0 15,2-1 0-15,2-5-2 0,5-1 1 16,6-2-1-16,6 0 0 0,5-2-1 16,5 2 1-16,5 2-2 0,5-1-2 15,5 3-4-15,3 3-1 0,4 0-1 16,2 2 0-16,3 5 0 0,1 3 1 15,2 1 1-15,0 1 5 0,-1 3 0 16,-2 4 2-16,2 3-1 0,-5-2 1 0,-3 5-1 16,-1 5 1-16,-2 4 0 0,-4 4-1 15,-3 1 0-15,-4 3 1 0,-1 5-1 16,-3-4 1-16,0 0-1 0,-1-3 0 16,0-2-1-16,3-4 0 0,3-3 0 15,4-5-2-15,2-2 0 0,3-2 0 16,1-4-3-16,4-3 0 0,2-4 0 15,2-2 1-15,3-2 2 0,2-5 1 0,3-2 1 16,4 1 1-16,1-2 3 0,2-1-1 16,4-1-1-16,1 0 1 0,1-1 0 15,5-2-1-15,3 0 1 0,4 0 1 16,1-2 1-16,1-2 1 0,1-3 0 16,-1 2 3-16,-2-5-1 0,-5 0 141 15,-6-2-257-15,-3 2-118 0,-4-1-366 16</inkml:trace>
  <inkml:trace contextRef="#ctx0" brushRef="#br1" timeOffset="104263.9077">10369 14237 476 0,'-6'-2'112'0,"0"0"2"0,-1 1-48 16,3 0-44-16,1 0-6 0,2 0-6 16,3 1-3-16,3-1-3 0,3 1-6 15,7 1-6-15,5-2-2 0,7-3 0 16,9 0 2-16,5-4 2 0,11-1 1 0,4-3 4 15,2-3 2-15,3-1 1 0,-2 0 2 16,-3 3 2-16,-8 2-1 0,-7 2 167 16,-10 3-284-16,-6 3-122 0,-7 1-387 15</inkml:trace>
  <inkml:trace contextRef="#ctx0" brushRef="#br1" timeOffset="109747.424">11284 14359 393 0,'-5'-5'103'0,"-4"2"0"15,-1 9-28-15,3 1-48 0,4 8-13 0,1 2-12 16,1 6-5-16,-1 6-5 0,-1 7-5 15,0 9-14-15,0 2-14 0,-1 4-58 16,0 0-2-16,1-3-59 0,2-2-105 16</inkml:trace>
  <inkml:trace contextRef="#ctx0" brushRef="#br1" timeOffset="109855.0604">11204 15052 104 0,'3'4'56'0,"2"-3"10"0,-2-3 7 16,0-3 3-16,-2-1 2 0,-1-4-46 15,-3-8-76-15,0-1-75 0,-3-3-203 16</inkml:trace>
  <inkml:trace contextRef="#ctx0" brushRef="#br1" timeOffset="110204.6424">11171 14261 289 0,'-1'-4'62'16,"1"0"0"-16,0 4-41 0,0 0 1 0,0 3 9 15,0-1 6-15,0 1 3 0,1 2 3 16,3 0 1-16,3 2-3 0,5-2-15 16,7 1-10-16,5 0-6 0,7 0-4 15,7 0-5-15,3-1 0 0,0 1 0 16,-1 1 0-16,-4 3 0 0,-6 2 0 15,-7 3 0-15,-10 1 1 0,-9 1 0 16,-10 6 0-16,-10 2 0 0,-13 1 0 16,-8-5-1-16,-10 1 1 0,-5 1-1 15,-5-2 0-15,-1-3 0 0,1-2 0 0,6 1 1 16,7-2 1-16,9-2 1 0,9-3 1 16,10-2-7-16,10-8-42 0,10-6-68 15,17-2-90-15,7-7-226 0</inkml:trace>
  <inkml:trace contextRef="#ctx0" brushRef="#br1" timeOffset="110498.1051">11635 13881 327 0,'-12'8'103'0,"-4"2"1"16,2 0-1-16,0 2-65 0,-3 4-15 15,4 2-16-15,1 1-19 0,2 2-21 0,3 3-72 16,1 4 1-16,4 1-62 0,2 3-119 16</inkml:trace>
  <inkml:trace contextRef="#ctx0" brushRef="#br1" timeOffset="110749.0222">11520 14518 97 0,'8'-8'29'0,"4"-4"1"15,4-3-6-15,1-3-5 0,5-4-4 16,3 2-1-16,3-2 0 0,-1 1 1 16,4 0 0-16,-3 2 0 0,1 4-2 15,-2 3-2-15,-3 2-3 0,-3 2-3 0,-2 5-6 16,-7 2-10-16,-5 4-10 0,-3 4-7 15,-4 3-6-15,-7 3-10 0,0 3-2 16,-4 3 4-16,0 2-8 0,0 1 3 16</inkml:trace>
  <inkml:trace contextRef="#ctx0" brushRef="#br1" timeOffset="110848.8226">11821 14561 48 0,'9'15'31'16,"1"-2"8"-16,-1 1 6 0,0-1 8 0,-1 1 6 15,-1-2 2-15,-1-1 113 0,-1-3-205 16,4-2-76-16,0-8-265 0</inkml:trace>
  <inkml:trace contextRef="#ctx0" brushRef="#br1" timeOffset="112094.0189">11573 14151 451 0,'-2'-14'105'0,"0"-2"4"0,1 0-67 0,1-1-13 15,2 2-4-15,1-1-3 0,1 1-4 16,1 1-2-16,-2 2-2 0,1 1-3 16,0 2-3-16,-1 2-1 0,-2 1-1 15,1 2-2-15,-2 3-6 0,0 3-2 16,-4 3 0-16,1 4-2 0,-3 4 1 16,-1 7-1-16,0 5 2 0,-2 6 4 15,2 3 1-15,-3 5-1 0,1 4 1 0,3 5-1 16,-1 3 0-16,0-1 1 0,2 0-1 15,-1 0 1-15,2-4 0 0,2-2-1 16,1-6 1-16,1-7 0 0,0-5 0 16,1-6 0-16,1-4-1 0,0-5 0 15,0-4 3-15,3-9 2 0,-1-4 1 16,1-5 0-16,3-8 1 0,1-4 0 16,1-4 1-16,3-6-4 0,0-2-1 15,3-4-1-15,1 1-1 0,2 3-1 0,-1 3 0 16,0 6-1-16,-2 4 0 0,-1 7-1 15,-2 8-2-15,-6 3-2 0,1 5-1 16,-2 5-1-16,-3 1 1 0,-1 7 0 16,0 2 2-16,-1 4 1 0,-1 3 3 15,1 3 2-15,1-2 0 0,1 0 0 16,0-3 1-16,2-3 0 0,1-1 0 16,1-5-1-16,1-4 1 0,0-2-1 0,-1-1 2 15,0-2-1-15,0-2 0 0,-4 0 0 16,0-1 6-16,0-2-130 0,-3-1-109 15,2-3-290-15</inkml:trace>
  <inkml:trace contextRef="#ctx0" brushRef="#br1" timeOffset="112517.4134">11971 14354 558 0,'-2'0'118'0,"-3"0"0"15,2 3-92-15,1 3-19 0,-2 5-3 16,-2 5 0-16,1 3-1 0,-2 5 1 15,2 3-1-15,-1 1 0 0,3 0 0 16,1-2-2-16,4-2 1 0,4-2-1 16,3-5 1-16,5-2 0 0,4-7 1 15,5-3-1-15,2-7 1 0,4-7 0 0,-1-5-1 16,1-3 1-16,-3-4-1 0,-3 1 0 16,-7-3 1-16,-5 2-1 0,-7-1-1 15,-9 2 0-15,-6 0-2 0,-6 3 1 16,-4-2-2-16,-7 6 0 0,-2 1-1 15,-4 6 2-15,-2 2 1 0,-3 4 0 16,2 5-3-16,3 1-3 0,6 1 37 16,7-1-156-16,4 1-111 0,8-1-302 0</inkml:trace>
  <inkml:trace contextRef="#ctx0" brushRef="#br1" timeOffset="112817.6733">12451 13845 595 0,'-9'1'121'0,"0"8"0"15,-2 6-112-15,0 4-5 0,0 8-5 16,-2 8 1-16,-3 7 0 0,1 5 2 15,-2 2-1-15,3 5 1 0,2 3-1 0,-2 0 1 16,5-1-1-16,1-2 1 0,2-6-1 16,3-3 1-16,1-6-1 0,3-6 1 15,0-6-1-15,2-4 1 0,-3-6-1 16,1-4-1-16,1-6-1 0,-4-4-2 16,2-5-5-16,-1-4 54 0,-3-5-171 15,-1-5-111-15,-3-2-307 0</inkml:trace>
  <inkml:trace contextRef="#ctx0" brushRef="#br1" timeOffset="113168.1608">12182 14371 504 0,'-1'-2'118'0,"1"-1"0"15,3 0-58-15,2 0-41 0,3 0-12 16,5-3-3-16,4 1-1 0,6-4 0 16,6-2 0-16,5 1 0 0,2 0-1 15,1 2 1-15,-1 0-2 0,-4 4 0 0,-4 4-2 16,-7 4-1-16,-6 4-1 0,-7 6 0 15,-3 6 0-15,-5 3 1 0,-6 3 1 16,-4 6 1-16,-2-1 2 0,1 1 1 16,-2-1 0-16,2-4-1 0,2 0 1 15,3-6-1-15,6-3 0 0,3-4 0 16,4-3 1-16,5-3 1 0,3-5 0 16,3-4-1-16,3-3 1 0,1-4 0 15,4-4-1-15,-2-4 0 0,2-2-1 16,1-1 0-16,-3-1 0 0,-1-3-1 0,-5 0 1 15,-4 1-1-15,-5 0 1 0,-5-1-2 16,-7 1 1-16,-7 3-1 0,-5 5-1 16,-5 3 2-16,-4 2-2 0,-2 6-3 15,-1 3-5-15,0 3-77 0,3 3-42 16,5 1-94-16,1 1-222 0</inkml:trace>
  <inkml:trace contextRef="#ctx0" brushRef="#br1" timeOffset="113537.0581">12896 14344 500 0,'2'13'118'16,"-7"1"2"-16,1 2-42 0,-3 3-67 16,0 5-5-16,-2 0 0 0,2-2-2 0,0 0-1 15,0 1 1-15,1-3-2 0,3-4 1 16,2-3-1-16,2-2 0 0,2-2 0 15,1-3 1-15,2-3 1 0,-1-3 1 16,2-3 1-16,0-4-1 0,4-3 0 16,-1-1 0-16,1-2-1 0,2-3-1 15,2-2-2-15,1-1 0 0,0 0 0 0,1-4 0 16,1-2-1-16,3-2 0 0,0 4 0 16,-1-1 0-16,2 3-1 0,-3 4 0 15,0 6 0-15,0 6-3 0,-4 5 0 16,-3 5 0-16,-3 6-1 0,1 6 1 15,-5 3 0-15,-1 4 2 0,-1 0 1 16,-3 1 1-16,2 0 1 0,-2-4 0 16,0-3 0-16,1-3 1 0,-1-5-1 15,1-3-2-15,0-4 0 0,2-2 110 0,1-3-235 16,5-3-123-16,0-6-363 0</inkml:trace>
  <inkml:trace contextRef="#ctx0" brushRef="#br1" timeOffset="113944.1745">13719 14243 470 0,'7'2'115'0,"1"0"2"0,5 0-24 0,-1 2-78 16,1-3-4-16,1 1-2 0,-1-2 1 15,-1-2-2-15,4 0-1 0,1-1-2 16,3-1-3-16,3 1 0 0,0-1-3 16,2 2-1-16,-3 2-2 0,-2 0-120 15,-5 0-104-15,-5 2-277 0</inkml:trace>
  <inkml:trace contextRef="#ctx0" brushRef="#br1" timeOffset="114157.2693">13671 14436 523 0,'2'5'122'0,"3"1"0"15,4-5-46-15,3-1-67 0,3 1-6 16,1-3 0-16,6 1-1 0,7-3 0 16,3-1-1-16,7-1-1 0,0 0-1 15,6-2 0-15,4 3-122 0,-3-3-106 16,1 1-280-16</inkml:trace>
  <inkml:trace contextRef="#ctx0" brushRef="#br1" timeOffset="114915.3531">15548 13750 557 0,'-6'10'114'0,"-8"1"0"16,-7 1-105-16,-10 3-6 0,-6 2 1 0,-6-2-1 16,-10-2 0-16,-9 0 0 0,-3-1-1 15,2-2 1-15,6-3-1 0,5-5 1 16,-1-2 0-16,5-3 2 0,11-2 1 15,7-1 2-15,4-2 0 0,2 1 0 16,1 4 0-16,6 2-2 0,8 2-2 16,1 1-3-16,4 2-1 0,-1 1-1 0,4 4-1 15,2 0 0-15,2 1 1 0,0 1 1 16,3 0 0-16,1 0 0 0,-2 0 0 16,0-1 1-16,0 2 0 0,0 0-1 15,-1 3 1-15,-1 2-1 0,0 4 0 16,-1 4 0-16,-1 2 1 0,-1 6-1 15,-1 2 0-15,-2 5 0 0,-1 0 0 16,-1 4 0-16,-1-2 1 0,2-1-1 16,-1-2 0-16,1-4 1 0,3-5-1 0,1-1 0 15,0-7 0-15,1-5 1 0,2-1 0 16,0-6 0-16,2-3 1 0,-1-2 0 16,4-6 1-16,1-4 0 0,7-1 0 15,4-4-1-15,-2-2 0 0,3-1 0 16,2-2-1-16,4 1-1 0,4 1 0 15,8 1 0-15,3 1 0 0,9 3-1 16,-3 3 1-16,5 1 0 0,0 1 0 0,-2 0 0 16,-8 2 0-16,-3 3-1 0,-6-2-2 15,0 1-2-15,-6-2-3 0,-6 2-121 16,-6-1-107-16,0-5-281 0</inkml:trace>
  <inkml:trace contextRef="#ctx0" brushRef="#br1" timeOffset="115135.2273">14806 14192 546 0,'0'-2'122'0,"0"1"1"0,2 1-70 0,4 1-45 16,2 0-4-16,5-1-2 0,5-1-1 15,2-1 1-15,4-3 1 0,7-2-2 16,8-2-1-16,8-1-2 0,3-1-122 16,0 4-105-16,6-6-281 0</inkml:trace>
  <inkml:trace contextRef="#ctx0" brushRef="#br1" timeOffset="116931.0809">15900 14272 533 0,'3'11'115'0,"-3"5"0"0,0 5-82 16,0 3-25-16,-5 4-1 0,0 6-1 16,-3 0 0-16,-2 1 1 0,2-1 0 15,1-2-1-15,-1-1 0 0,3-4-1 16,2-7-1-16,0-2 0 0,3-7-1 15,0-3 3-15,0-6 0 0,2-3 0 16,1-6 0-16,2-2 0 0,2-6-1 16,1-1 0-16,1-3-2 0,3-2-2 15,4-6 0-15,-4 2-1 0,2 0 0 0,1-3 0 16,0 1 0-16,3-2 0 0,0 2 0 16,-5 5 0-16,3 1 0 0,-1 3-1 15,-1 3 0-15,-3 8-1 0,-2 3-2 16,-3 6-1-16,-1 1-1 0,-2 6 1 15,-3 3 0-15,1 2 1 0,-1 2 1 16,2 2 2-16,-1-1 2 0,0 1 0 0,3-1 1 16,1 1-1-16,2-2 0 0,0 1 0 15,3-3 0-15,1-1 0 0,2-1 0 16,3-2 0-16,0-3 1 0,3-2-1 16,-1-2 1-16,3 0 0 0,0-3 0 15,-1-3 0-15,2-1 0 0,-2-1-1 16,0-5 1-16,-2-1 0 0,-1-2-1 15,-3-2 1-15,0 0-1 0,-6-1 0 16,-2-5 1-16,-5 1-1 0,-2-2-1 16,-4 1 1-16,0 2-1 0,-3 1-1 0,1 3-1 15,-1 5-1-15,-1 4-1 0,0 6 0 16,0 3 0-16,-2 4 1 0,-1 2 1 16,1 3 0-16,-3 3 2 0,3 4 1 15,2-1 0-15,-2 1 0 0,4 2 0 16,2 1-1-16,0-1 1 0,4-3 0 15,1 2 0-15,3-1-1 0,4-1 0 16,5-2 0-16,3-2 0 0,4-1 0 0,4-2 1 16,3-3 0-16,6-4 0 0,-2-4 1 15,1-3 0-15,2-4 0 0,0-4 0 16,-2-2-1-16,-2-2 1 0,-1-3-1 16,-4-2 1-16,0 0-1 0,-3-1 0 15,-5-1 0-15,0-1-1 0,-4 1 1 16,-3 1 0-16,-1 2-1 0,-5 1 0 15,-1 3 0-15,-5 3 0 0,-1 3-1 0,-5 2-1 16,-2 3 1-16,-1 3-1 0,-1 2 1 16,-1 2 0-16,-4 3 0 0,3 0 1 15,-2 3 0-15,3 2 0 0,-1 3 0 16,-2 1 0-16,2 0 0 0,1 2-1 16,3 1 1-16,2 2 1 0,2-1-1 15,0 1 0-15,4-1 0 0,3-1 0 0,6 0 0 16,2-1-2-16,3-2 2 0,3-4-1 15,7-4 1-15,1 0-1 0,4-4 1 16,2-3-2-16,2-2 2 0,3-5-2 16,1-1-1-16,0-2-1 0,2 0-1 15,0-1 1-15,0-3-1 0,-2-1 1 16,0 1 1-16,-2 1 1 0,-1-1 0 16,-5 0 2-16,-2-1 0 0,-4 3 1 15,-4-1 2-15,-4 0 0 0,-3 0 2 0,-3 0 0 16,-4 1 0-16,-7 0 0 0,0 0 0 15,-5 4-2-15,-4 2-1 0,-6 2 0 16,-1 3-2-16,-2 0 1 0,-3 3 0 16,-2 1 0-16,-3 3-1 0,0 1 0 15,4 7 1-15,-1 0-1 0,2 2 0 16,3 6 0-16,2-1 0 0,5 0 0 16,4 1 0-16,1-1 0 0,4-2 0 0,6 0-1 15,6-6 0-15,6 0 0 0,5-4 1 16,5-6 0-16,5-4 0 0,4-3 1 15,3-6 1-15,-2-4-1 0,2-3 0 16,0-1 0-16,-1-2-1 0,-6-4 1 16,-1-5-1-16,-5 1 1 0,-1-4-1 15,-5-2 1-15,-3-4-1 0,-6-2 1 16,-3 0-1-16,1 0 0 0,-3 1 1 16,-1 4-1-16,-2 4 0 0,2 7-1 0,0 4 0 15,1 7 0-15,-1 6-1 0,0 4 1 16,-1 4-1-16,-1 3 1 0,-2 2 0 15,2 4 1-15,-2 4 0 0,0 4 0 16,3 3 0-16,-1 3 0 0,-2 3 1 16,2 5-1-16,0 1 0 0,0 0 0 15,2 1 0-15,0 0 0 0,0 0 0 0,3-5 0 16,2-1 0-16,2-4 1 0,3-1-1 16,2-3-1-16,1-5 0 0,1-3 1 15,0-3 0-15,1-4 0 0,2-4 1 16,0-6 0-16,3-2 1 0,2-4 0 15,1-2 0-15,-1-1 0 0,1-4-1 16,-1 0 0-16,-1-1 0 0,-4-2-1 16,-3 0 1-16,-3 2-1 0,-2-2 0 15,-5 5 0-15,-4 1-1 0,-3 5 1 0,-4 3-1 16,-3 4 1-16,-2 4-1 0,-3 4 1 16,-4 3 1-16,0 2 0 0,-4 3-1 15,0 1 0-15,2 2 1 0,3 2-1 16,2-1 0-16,5 0 0 0,3-2 0 15,6 1 0-15,3 0-1 0,2-2 0 16,3 0 0-16,6-1 0 0,5-1 0 0,4-1 0 16,3-3 0-16,3-2 1 0,1-4-1 15,5-4 0-15,1-3-3 0,1-2-5 16,-5-2-8-16,1-3-2 0,0-1-112 16,-3-5-104-16,-1-3-262 0</inkml:trace>
  <inkml:trace contextRef="#ctx0" brushRef="#br1" timeOffset="117120.9432">17793 13728 528 0,'-9'11'120'0,"-2"5"3"16,0 4-58-16,-3 6-55 0,2 6-1 15,-3 3-2-15,3 4-1 0,0 0-1 16,1 3-2-16,4 1-1 0,2 0 1 15,2-2 0-15,0-4 0 0,3-1-6 0,0-5-1 16,2-5-122-16,1-7-108 0,8-4-286 16</inkml:trace>
  <inkml:trace contextRef="#ctx0" brushRef="#br1" timeOffset="117847.3574">17637 14261 358 0,'3'-7'97'16,"1"-1"12"-16,-3 2-44 0,1 0-13 16,-1 2-4-16,0-1-6 0,-1 2-7 15,-1 1-6-15,-2 0-12 0,-1-1-4 16,-1 1-3-16,-2 0-4 0,0 0-2 16,-2 0-1-16,0 1-2 0,-3 0 0 0,0 2-1 15,-1 1 0-15,-2 0 0 0,-1 1-1 16,-2 4 1-16,-1-1-1 0,-1 2-1 15,4 2 1-15,-3 3 0 0,5 4 0 16,3 0 0-16,4 4 0 0,5 2 1 16,6 1 0-16,3 0 0 0,6-1 1 15,5 1 0-15,2-1 0 0,1-3 1 0,4-4 0 16,-1-3 0-16,2-3 1 0,-2-4 0 16,-1-6 0-16,1-5-1 0,0-6-1 15,0-2 0-15,-1-6-2 0,1-4-3 16,-1-1-6-16,-2-6-120 0,1-4-108 15,-6 1-282-15</inkml:trace>
  <inkml:trace contextRef="#ctx0" brushRef="#br1" timeOffset="118216.1267">17739 13776 546 0,'-7'8'117'15,"-1"3"1"-15,-2 2-89 0,1 8-19 16,-5 6-1-16,2 7-1 0,0 3-1 16,0 7-1-16,2 2 0 0,1 5-2 0,2-2-1 15,3 0-1-15,4-4 1 0,4-2-1 16,3-4 1-16,2-3 0 0,5-6-1 16,5-3 1-16,-1-3-1 0,0-2-1 15,0-3 2-15,-2-4-3 0,0-2 0 16,-5-2 10-16,-4-5-136 0,-1-7-111 15,0-4-297-15</inkml:trace>
  <inkml:trace contextRef="#ctx0" brushRef="#br1" timeOffset="118644.9881">18374 13782 499 0,'9'-5'116'0,"-2"2"0"0,-2 3-76 16,-1 4-15-16,1 4-12 0,-3 6-5 15,-4 8-3-15,-3 8 0 0,0 8-2 16,-6 7 1-16,-1 8-1 0,-3 4 0 16,-2 1-1-16,1-2 1 0,-1-3 0 0,3-6 1 15,5-3 0-15,2-7 0 16,3-6 0-16,8-2 0 0,3-6 0 0,2-5 1 15,1-3-2-15,1-5-1 0,-1-5-1 16,0-4-3-16,-5-6-6 0,-1-2-102 16,-2-4-17-16,-2-6-91 0,-3 0-200 15</inkml:trace>
  <inkml:trace contextRef="#ctx0" brushRef="#br1" timeOffset="118979.1304">18151 14214 578 0,'1'-9'123'0,"5"-4"-1"15,8 1-95-15,5-2-21 0,10-1-4 16,4-2-1-16,3 0 1 0,5 3 0 16,4-1 0-16,0 1 0 0,-3 5 0 15,-6 4 0-15,-7 3-2 0,-5 5-2 16,-6 2-2-16,-8 8 1 0,-4 2-1 16,-6 6 1-16,-4 2 1 0,-1 3 1 0,-4 1 1 15,-1 2 2-15,-1-1 0 0,1-1 0 16,2-2 0-16,4-1 0 0,3-2 0 15,2-1 1-15,6-4-1 0,3-5 0 16,0 0 1-16,4-3 1 0,3-6-1 16,1-3 1-16,2-3-1 0,2-5 1 15,2 0-1-15,1-4 0 0,-1-3-1 0,0-1 0 16,-1-3 0-16,-3 1 0 0,-5-2 0 16,-6 0 0-16,-6-2-1 0,-5 0-1 15,-9 0 0-15,-8 4-1 0,-1-2 2 16,-7 4-5-16,-3 0-4 0,1 5-95 15,-2 3-27-15,-2 0-95 0,-1 0-216 16</inkml:trace>
  <inkml:trace contextRef="#ctx0" brushRef="#br1" timeOffset="119560.7756">19289 14183 532 0,'-1'-11'116'0,"0"1"1"0,1 1-86 15,0 4-19-15,1 2-6 0,-1 3-3 0,1 6-1 16,0 4 2-16,-1 5-1 0,0 5-1 16,1 4-1-16,-2 4 2 0,1 3 1 15,-1 1 0-15,1-2-2 0,0 0 0 16,-1-4-1-16,1-2 2 0,1-6-1 16,0-4 0-16,0-4 3 0,-1-6 1 15,0-4 2-15,0-4 1 0,-1-6 0 0,0-5-1 16,-1-5 0-16,0-4-2 0,2-4-3 15,0-3-1-15,2-2-1 0,2-5 0 16,4-3-1-16,3-4 0 0,2 2 0 16,3-1-1-16,4 0-1 0,3 3-1 15,2 8-1-15,4 6-3 0,-2 8-1 16,3 6-3-16,-2 8-2 0,-1 5-116 16,-3 3-105-16,-1 4-272 0</inkml:trace>
  <inkml:trace contextRef="#ctx0" brushRef="#br1" timeOffset="119898.0185">19564 14303 562 0,'-1'7'118'0,"3"-3"2"15,4-1-102-15,1-2-8 0,5-3 0 16,6-4-1-16,2-2-1 0,1-3-1 15,7-3-1-15,0-3-3 0,5-1 0 16,-2-2 0-16,-2-2-1 0,-1-3 0 16,-5 0-1-16,-6 0 1 0,-3 0 0 15,-8 2-2-15,-3 4 0 0,-5 3-2 16,-4 8 0-16,-9 3 0 0,-2 7 0 16,-6 7 1-16,-6 5 0 0,-1 7 1 15,-3 3 1-15,0 5 0 0,1 3 1 0,1 3-2 16,5 0 1-16,2 0 0 0,3 0 1 15,3-1-1-15,8-1-1 0,7-5 0 16,7 0-1-16,7-2 0 0,7-5-1 16,8-6-1-16,5-5-3 0,9-5 127 15,3-7-247-15,-1-6-123 0,8-4-369 0</inkml:trace>
  <inkml:trace contextRef="#ctx0" brushRef="#br1" timeOffset="120477.2369">20125 14065 551 0,'-15'12'121'0,"1"3"2"16,1 2-74-16,2 3-41 0,3 1-2 16,0 2-2-16,1 1 1 0,3 2-1 15,0 2-2-15,0-4 0 0,3 2 0 16,1 0-1-16,0-2 0 0,2-2 0 15,1-5 1-15,0-3-1 0,3-3 0 16,-1-3 1-16,-3-4 1 0,2-4 0 0,0-1 1 16,0-1 0-16,3-6 0 0,0-3 0 15,2-3-1-15,1-4-1 0,2 0-2 16,1-4 1-16,2-2-1 0,0-3 0 16,1 3 0-16,4 0 0 0,3 0 0 15,-2 3-1-15,4 4 0 0,-1 4-1 16,-1 5-1-16,-3 6-1 0,-3 6-1 15,-5 4-1-15,-4 5 1 0,-6 4 1 16,-2 3 0-16,-3 5 2 0,-2 0 1 16,-1 1 2-16,-2-1 0 0,-1-2 0 0,1-3 1 15,1-3-1-15,1-5 0 0,1-4 1 16,2-3 1-16,4-2 0 0,4-7 1 16,3-2-1-16,2-2 1 0,1-3-1 15,3-3 0-15,0-2-2 0,1-2 0 16,0 0-1-16,0 0 0 0,1-2 1 15,2-1-1-15,-2 1 0 0,1 0 0 0,0 1 0 16,-1 0 0-16,-1 4 0 0,-5 3-1 16,-1 5-3-16,-2 3-1 0,-4 5-1 15,-2 6-1-15,-5 5 2 0,-1 2 0 16,2 4 0-16,-2 1 3 0,0 2 3 16,1 1 1-16,1 0 0 0,5-2 0 15,-1-3-1-15,4 0 0 0,2-4 0 16,6-3-3-16,1-4-4 0,4-4-4 15,1-3-117-15,3-3-104 0,-1-4-274 0</inkml:trace>
  <inkml:trace contextRef="#ctx0" brushRef="#br1" timeOffset="120794.0441">20840 14129 457 0,'-14'8'120'16,"0"1"3"-16,-4 4 1 0,3 4-106 15,1 4-8-15,4 4-1 0,-3 1-1 16,6 0-2-16,2 0-2 0,4 1-2 16,4-2 0-16,4-2-1 0,4-2 1 15,4-4-1-15,5-2-1 0,3-4 1 16,4-6 0-16,-1-2 0 0,4-3 0 16,-2-6 0-16,3-2 0 0,-6-5 0 0,-2-3 0 15,0-4 0-15,-4-3 0 16,-6-4-1-16,-3-3 1 0,-6-3-1 0,-5 0 0 15,-3 1-2-15,-5 1 1 0,-7 1 0 16,-1 4-1-16,-4 4 0 0,-2 6 0 16,0 4 2-16,-2 3-1 0,3 2-2 15,-3 4-2-15,2 2-5 0,0 2-6 16,3 1 2-16,1 2-113 0,6-1-101 16,2 0-256-16</inkml:trace>
  <inkml:trace contextRef="#ctx0" brushRef="#br1" timeOffset="121313.1699">21089 14083 485 0,'17'8'113'0,"-1"4"4"0,-7 2-70 15,-2 3-24-15,-5 4-6 0,0 1-3 16,-4 1-2-16,-1 3-3 0,-2-1-3 0,1-2-1 16,1-3 0-16,1-1 0 0,2-2-1 15,1-1 0-15,1-6 0 0,4-3 1 16,-1-2 1-16,3-4 0 0,-3-4 0 15,4-4 1-15,2-2-1 0,-2-1 0 16,0-3-1-16,-1-1-2 0,1-1 0 16,-2-2-1-16,0-1 0 0,0-2-1 0,-1-1 0 15,2-2 0-15,0 1-1 0,1 1 1 16,-1 2-1-16,2-1 0 0,-4 3 0 16,2 4 0-16,-2 5 0 0,-2 1-2 15,0 5-2-15,-3 1-1 0,-1 5-1 16,0 3 1-16,-3 2-1 0,1 2 2 15,1 3 1-15,0-1 2 0,0 0 2 16,2 0 0-16,3-1 0 0,6-1 1 16,5-4 0-16,1-1-1 0,5-4 1 15,0-1 0-15,6-3 0 0,2-1 0 0,-3-5-1 16,-2-2 0-16,-1-2 0 0,-1-2 0 16,-6-1 0-16,-2-2 0 0,-3 0 0 15,-4 0 0-15,-4 2 0 0,-3 3-1 16,-3 2-1-16,-5 4-2 0,-4 2 0 15,-5 7-1-15,-5 3 1 0,-3 7 0 16,2 5 2-16,-1 4 0 0,1 3 2 16,1 3 1-16,7 1 0 0,4-1-2 0,4 1 0 15,1-2-1-15,10-2-1 0,1-2-1 16,5-1-1-16,6-3-2 0,6-3-3 16,5-1 146-16,3-6-265 0,0-2-126 15,8-5-382-15</inkml:trace>
  <inkml:trace contextRef="#ctx0" brushRef="#br1" timeOffset="121893.0811">21960 14423 516 0,'12'3'123'0,"3"0"2"0,3-1-61 16,-3-1-41-16,3-1-9 0,2-3-2 15,3-3-4-15,3-5-3 0,4-4-1 16,3-1-1-16,4-4-1 0,4-3 0 16,0 0-1-16,-1-3 0 0,-2 2 0 15,0-3 0-15,-5-1-1 0,-3 0 1 16,-5-1 0-16,-4 2-1 0,-4 0 1 0,-3 3-1 15,-6 2 0-15,-7 4-1 0,-4 3-1 16,-6 3-1-16,-7 5 0 0,-5 3 1 16,-2 4 0-16,-5 5 1 0,-4 5 0 15,-3 2 1-15,-1 6 2 0,2 4-1 16,2 3 0-16,2 5 0 0,0 3-1 16,5 1 0-16,6 3-1 0,5-2 1 15,6 0-1-15,6 0 1 0,8-3-1 16,8-3 1-16,9-3 1 0,5-4 0 0,10-5 1 15,1-6 1-15,5-5 0 0,2-6-1 16,0-7-2-16,0-4-5 0,-5-3 44 16,-1-8-169-16,0-2-116 0,-3-2-319 15</inkml:trace>
  <inkml:trace contextRef="#ctx0" brushRef="#br1" timeOffset="122099.3745">22719 13877 590 0,'4'10'125'16,"4"-3"1"-16,6 2-109 0,4 0-7 16,6-1-4-16,1-2-1 0,4-2-1 0,5-2-1 15,0 0-1-15,-5-1-2 0,2-2-5 16,-6-1-4-16,-2 0 19 0,-4-3-137 15,-4-3-109-15,1 0-285 0</inkml:trace>
  <inkml:trace contextRef="#ctx0" brushRef="#br1" timeOffset="122442.0467">22696 13729 599 0,'-24'20'124'0,"1"1"1"0,0 4-113 16,-3 3-5-16,3 2-2 0,2 1-1 15,2 1-1-15,5 0-2 0,3 1 1 0,6 1-1 16,6-3 0-16,6 2 0 0,8-4 0 16,6-3 0-16,9-3 1 0,5-3-1 15,8-5 1-15,5-2 1 0,5-9 0 16,-1-4 0-16,4-4 0 0,-1-6 0 15,-3-7-1-15,-6-2 1 0,-3-9-1 16,-8-1 0-16,-3-7 0 0,-8-4-1 16,-6-3 1-16,-7-3-1 0,-10 0 0 0,-7 1-1 15,-8 0-1-15,-7 0 0 0,-7 6 0 16,-7 4 0-16,-6 2-1 0,-4 7-5 16,-6 1-5-16,-2 7-120 0,-6 4-108 15,-7 4-286-15</inkml:trace>
  <inkml:trace contextRef="#ctx0" brushRef="#br1" timeOffset="123147.2093">14059 15804 549 0,'4'-1'117'0,"4"-1"2"0,4-1-94 16,0-1-12-16,2 0-4 0,1-1 0 0,4-1-1 15,2 0-1-15,0 0-1 0,1-1-2 16,4 1 0-16,2-1-2 0,2 2-1 15,-5-1 0-15,0 2 0 0,-3 1 0 16,-3 1-1-16,-6 0-3 0,-3 2-6 16,-3-1-6-16,-4 3-6 0,-1 0-104 15,-2 1-101-15,-2-1-251 0</inkml:trace>
  <inkml:trace contextRef="#ctx0" brushRef="#br1" timeOffset="123334.1154">14148 15954 510 0,'0'8'120'0,"1"-2"2"15,2-2-53-15,0-1-55 0,0-1-4 0,8 0-3 16,-3 0-2-16,4 0-1 0,3-2 0 16,3 0-2-16,6-2 1 0,5 0-1 15,-1 0 0-15,4-1 141 0,-1-3-267 16,2-2-129-16,0-1-387 0</inkml:trace>
  <inkml:trace contextRef="#ctx0" brushRef="#br1" timeOffset="123724.6054">16187 15424 526 0,'-3'15'122'0,"0"8"1"0,-1 8-49 16,-1 8-64-16,0 6-7 0,-5 6 1 15,0-2-2-15,-1 2 1 0,-1-5 0 16,2-3-1-16,0-3 1 0,4-5-1 16,0-6 1-16,1-3-1 0,3-7 1 15,-2-2-1-15,0-7 1 0,0-4-3 16,-3-3 109-16,0-6-235 0,5-5-126 15,0-5-369-15</inkml:trace>
  <inkml:trace contextRef="#ctx0" brushRef="#br1" timeOffset="123957.0001">15733 15467 620 0,'2'-12'126'0,"8"-1"0"0,5 2-119 16,9 2-6-16,8-1-2 0,9 2 0 15,7-1 0-15,8-2 0 0,5 2 1 16,7 0-1-16,4 3 1 0,0 5-1 16,-3 1 2-16,-7 3-3 0,-3 5-2 15,-6 1-2-15,-12 0-103 0,-9-2-15 0,-5-1-91 16,-8 0-200-16</inkml:trace>
  <inkml:trace contextRef="#ctx0" brushRef="#br1" timeOffset="124240.2069">15685 16298 560 0,'0'1'123'0,"3"-1"-1"15,1-1-85-15,4 0-24 0,5 0-8 16,6 0 0-16,6-1-1 0,11-3 0 16,4 1 0-16,10-3 0 0,6-3-1 0,2-1-1 15,2-1 0-15,1 0-1 0,-5 0 0 16,0-2 0-16,-6 4-2 0,-5 0-1 15,-5 4-125-15,-5-1-109 0,-1-2-289 16</inkml:trace>
  <inkml:trace contextRef="#ctx0" brushRef="#br1" timeOffset="124573.0465">16876 16032 585 0,'-15'5'126'0,"3"1"0"16,2 0-101-16,3 3-14 0,1 0-4 15,3 0-2-15,3-2-3 0,5-1 0 16,4 0 0-16,3-1-1 0,4-3 1 15,6-4 0-15,2 0 0 0,-1-3 0 16,0 1 0-16,-4-4 0 0,-2-1-1 16,-6 3 1-16,-6-1 0 0,-1 2-1 0,-7-1-1 15,-2 2-1-15,-6 3 0 0,-3 1-1 16,-3 1 0-16,-2 3 1 0,-3 2 0 16,-2 1 2-16,2 3-1 0,4-2 2 15,2 1-131-15,6-2-111 0,3-6-296 16</inkml:trace>
  <inkml:trace contextRef="#ctx0" brushRef="#br1" timeOffset="125255.4777">17931 15371 551 0,'9'-11'117'16,"2"-1"2"-16,-3 0-95 0,-7 5-11 16,-3-1-3-16,-7 2-3 0,-6 4 0 15,-3 1-1-15,-5 2-2 0,-7 4-2 0,-3 4-1 16,-7 7 1-16,0 0-1 0,-3 5 0 15,-2 5 0-15,0 4 0 0,0 4 0 16,5 0 1-16,0 1 0 0,6 1-1 16,6-3 1-16,6-4 0 0,8-2-1 15,5-6-1-15,10-4 1 0,8-4 1 16,6-3 0-16,8-2 0 0,5-5 1 16,6-3 1-16,3-2-1 0,0-3 0 15,6-2-1-15,-5 0-1 0,-1 3 0 0,-2 1-1 16,-6 3 0-16,-4 1 0 0,-7 3-2 15,-5 4-1-15,-9 2 1 0,-5 2-1 16,-7 2 1-16,-5 0 1 0,-5 4 0 16,-5 4 1-16,0 1 1 0,-5 2 1 15,1 2-1-15,1 2-1 0,-1 1 1 16,3 0-1-16,2-1 0 0,0 3 1 16,7-4-1-16,3-2 0 0,6-1 0 0,4-3 0 15,7-2 1-15,6-7 1 0,5-4 0 16,4-3 0-16,5-5 1 0,5-4 0 15,4-4 0-15,-1 0-2 0,1-2-2 16,-1-2 2-16,-3-1-131 0,-3 0-112 16,-4-3-297-16</inkml:trace>
  <inkml:trace contextRef="#ctx0" brushRef="#br1" timeOffset="125606.5207">18210 16017 534 0,'-3'-2'127'0,"0"2"0"0,1-1-48 16,0 2-66-16,-1 2-8 0,0 1-4 15,-2 0-1-15,2 3 0 0,0 2-1 16,-1-2 0-16,2 2 1 0,2 1 0 15,2-2 1-15,5-1 1 0,4-3 2 16,2-3 0-16,6-3 0 0,0-3 1 16,4-5-1-16,0-1 0 0,-3-1-1 15,-5-2 0-15,-5 0 0 0,-3 1-2 16,-11 1-1-16,-5 2-2 0,-6 2 0 0,-5 3-1 16,-8 3 0-16,-2 6 0 0,-6 0 1 15,1 4 2-15,1 3 1 0,2 2 2 16,5 0-1-16,6 0-13 0,9-3-119 15,12-4-110-15,11-5-292 0</inkml:trace>
  <inkml:trace contextRef="#ctx0" brushRef="#br1">18964 15743 409 0,'-19'0'97'0,"2"2"2"16,-2 3-70-16,0 3-6 0</inkml:trace>
  <inkml:trace contextRef="#ctx0" brushRef="#br1" timeOffset="128930.7208">19815 15059 391 0,'-3'-11'103'0,"-3"-1"0"16,-4 2-60-16,-2 2-8 0,-5 6-16 16,-6 6-13-16,-4 5-14 0,-6 11-9 15,-5 8-8-15,-2 4-15 0,-4 5-54 0,-2 3 3 16,2 2 4-16,8 2 4 0,5-4 6 16,9 3 10-16,9 0 16 0,10 1 58 15,5 6-2-15,8-2 1 0,3 0-2 16,2-3 0-16,4-3-2 0,0-4 0 15,-3-3 0-15,-1-3 0 0,-3-4 1 16,-3-1 1-16,-6-1 6 0,-4 2 11 16,-4 1 10-16,-4-3 10 0,-2-3 9 15,0-2 8-15,0-2 6 0,1-5-1 0,4-5-2 16,-1-5 3-16,3-4-61 0,-1-5-68 16,1-7-80-16,1-5-212 0</inkml:trace>
  <inkml:trace contextRef="#ctx0" brushRef="#br1" timeOffset="129088.0273">19172 15745 473 0,'2'-3'104'0,"3"-3"1"16,11-2-76-16,2 4-12 0,12 0-12 16,7-1-5-16,7 3 1 0,6 0 2 15,5 1 4-15,-1 2-4 0,0 0 140 16,-6 0-248-16,-5 2-113 0,-5 2-349 15</inkml:trace>
  <inkml:trace contextRef="#ctx0" brushRef="#br1" timeOffset="129546.1265">20610 15747 291 0,'-3'-18'78'0,"-3"0"8"15,-5-4-20-15,-5-1-31 0,-7-1 0 16,-4 0-3-16,-5 3-6 0,-3 2-6 16,-5 5-9-16,-2 6-7 0,-1 9-5 15,-1 7-6-15,2 7-1 0,1 6-2 16,1 4 0-16,6 3 1 0,5 0 0 0,5-1 2 15,5-1 3-15,8-3 2 0,5-1 2 16,10-4 1-16,5 2 1 0,7-3 1 16,7-3 0-16,7-4 1 0,3-3 2 15,7-3 0-15,0-5 2 0,3-5 1 16,0 0 0-16,-1-2 0 0,-3-1-2 16,-6-1 0-16,-2 0-2 0,-4 2 0 15,-6-2-1-15,-5 1 0 0,-2 1-1 0,-6 1-1 16,-2 2-3-16,-5 2-3 0,-4 2-2 15,0 3-1-15,-3 1 0 0,-2 4-1 16,1 3 1-16,0 3 2 0,4 3 4 16,3 1 2-16,5 0 2 0,7 3 3 15,9 0 3-15,9 1 2 0,8-5 8 16,7-2-38-16,7-3-78 0,4-5-88 16,9-7-231-16</inkml:trace>
  <inkml:trace contextRef="#ctx0" brushRef="#br1" timeOffset="130279.1018">21035 15287 349 0,'7'-13'86'0,"-1"1"11"16,4 0-51-16,1 0-3 0,-1 2 2 0,1 1-4 16,-1 2-2-16,-1 5-17 0,1 2-20 15,-3 5-14-15,-1 3-32 0,-3 7-14 16,-3 7-2-16,-3 6-1 0,-5 6 4 16,-3 8 9-16,-1 8 5 0,-3 9 24 15,0 2 13-15,2 1 5 0,3-4 4 16,5 2 4-16,4-6 5 0,2-7 3 15,4-7 2-15,3-2 4 0,-1-4 4 0,3-4 5 16,-4-6 0-16,1-1 1 0,0-3 1 16,-1-6-1-16,0-3 1 0,1-3-110 15,-4-4-88-15,2-6-237 0</inkml:trace>
  <inkml:trace contextRef="#ctx0" brushRef="#br1" timeOffset="130679.9837">20873 15785 475 0,'-5'-10'111'0,"5"1"0"0,3-2-51 15,1 0-49-15,6-2-6 0,3 2-6 16,6-3-3-16,4 2-2 0,4 0-1 16,4 1 0-16,6 4-1 0,4 0 1 15,0 0 2-15,2 5 0 0,-1 2 1 16,-6 6 0-16,-3 2-1 0,-8 4 1 0,-4 2-1 15,-8 4-1-15,-5 1-2 0,-5 2 0 16,-3-2 0-16,-4 0 1 0,-4 3 0 16,-3 0 1-16,-1 1 3 0,0 0 0 15,1 0 2-15,1-1 1 0,5 0-1 16,5-2 0-16,5-4-2 0,3-1 1 16,6 0 1-16,5-5 1 0,4-2 2 15,4-2 1-15,4-4 3 0,1-3 2 0,4-2 1 16,-3-6 0-16,-2-2 1 0,-3-7-2 15,-4-3 1-15,-7-2-2 0,-6-5 1 16,-6-2 0-16,-4 0-1 0,-6-1-1 16,-7 6-1-16,-5 2-1 0,-6 2 0 15,-6 7-1-15,0 2-2 0,-5 3 0 16,-1 5 1-16,3 0-1 0,-5 2 13 16,4 2-122-16,4-1-95 0,3 2-257 0</inkml:trace>
  <inkml:trace contextRef="#ctx0" brushRef="#br1" timeOffset="131211.0829">21685 15809 429 0,'5'11'102'0,"1"4"-2"0,-4-2-23 15,-2 3-78-15,-1 1-4 0,-2 2 1 16,-1 0-1-16,-1-4 2 0,1 0 0 15,-1-2 1-15,3-3 0 0,-1-3 1 16,2-1 0-16,-1-4 1 0,4-2 1 16,-1-2 0-16,1-5 1 0,1-3 0 15,2-1 1-15,0-1 0 0,3-3 0 0,0-1-1 16,2-3 1-16,1 1-1 0,5 1 0 16,0 0 0-16,3 2 0 0,0 1 1 15,2 2-2-15,0 5 1 0,0 3-1 16,-3 2-1-16,-1 4 0 0,-3 2-2 15,-2 4 0-15,-2 5 0 0,-1 1 0 16,-4 2-1-16,0 0 0 0,-2 0 1 16,0 1 0-16,-2-1 0 0,-1-3 1 15,0-2 0-15,-1-1 1 0,0-3 0 0,1-3 1 16,-1-2 2-16,2-5 0 0,0-2 2 16,2-3-1-16,2-1 1 0,1 0-1 15,4-1 0-15,1-1-1 0,7-1-1 16,-3-3-1-16,5 2 0 0,0-1 0 15,1-1 0-15,4 0 0 0,0 2-1 16,-2 3 1-16,0 3 0 0,-2 2-2 16,-4 3 0-16,-2 4-1 0,-2 4-1 0,-6 2-1 15,-1 6-1-15,-2 3 0 0,-1 4 0 16,0 2 1-16,0 2 2 0,3 0 0 16,2 1 3-16,3-2 1 0,2-4 3 15,2 1 9-15,2-6-114 0,0-10-89 16,-1-2-245-16</inkml:trace>
  <inkml:trace contextRef="#ctx0" brushRef="#br1" timeOffset="131795.0553">18900 15790 490 0,'2'-4'109'0,"0"3"-4"16,-2 2-79-16,-2 5-22 0,-3 5-10 16,-4 6-7-16,-3 6-1 0,-3 8 0 15,-3 5 2-15,1 8 3 0,1 4 3 16,5 2 3-16,6-1-1 0,7-3 2 16,8-6 1-16,12-2 2 0,8-12 2 15,11-9 1-15,8-9 2 0,6-8 1 16,3-9 1-16,2-8-1 0,-4-9-1 0,-5-9-1 15,-4-8 0-15,-14-1-2 0,-10-4-1 16,-7-4 0-16,-10 3 0 0,-9 3-1 16,-10 7 0-16,-9 7-1 0,-6 5 0 15,-8 10-1-15,-5 9 1 0,-5 6 0 16,-3 5 15-16,3 5-117 0,-3 6-89 16,6 3-243-16</inkml:trace>
</inkml:ink>
</file>

<file path=ppt/ink/ink20.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7T16:10:04.887"/>
    </inkml:context>
    <inkml:brush xml:id="br0">
      <inkml:brushProperty name="width" value="0.05292" units="cm"/>
      <inkml:brushProperty name="height" value="0.05292" units="cm"/>
      <inkml:brushProperty name="color" value="#0070C0"/>
    </inkml:brush>
    <inkml:brush xml:id="br1">
      <inkml:brushProperty name="width" value="0.05292" units="cm"/>
      <inkml:brushProperty name="height" value="0.05292" units="cm"/>
      <inkml:brushProperty name="color" value="#7030A0"/>
    </inkml:brush>
    <inkml:brush xml:id="br2">
      <inkml:brushProperty name="width" value="0.05292" units="cm"/>
      <inkml:brushProperty name="height" value="0.05292" units="cm"/>
      <inkml:brushProperty name="color" value="#FF0000"/>
    </inkml:brush>
    <inkml:brush xml:id="br3">
      <inkml:brushProperty name="width" value="0.05292" units="cm"/>
      <inkml:brushProperty name="height" value="0.05292" units="cm"/>
      <inkml:brushProperty name="color" value="#00B050"/>
    </inkml:brush>
    <inkml:brush xml:id="br4">
      <inkml:brushProperty name="width" value="0.05292" units="cm"/>
      <inkml:brushProperty name="height" value="0.05292" units="cm"/>
      <inkml:brushProperty name="color" value="#00B0F0"/>
    </inkml:brush>
  </inkml:definitions>
  <inkml:trace contextRef="#ctx0" brushRef="#br0">3211 4263 470 0,'0'-3'117'0,"1"2"0"0,-1 0-56 15,0 0-24-15,-2 1-24 0,1-1-11 16,0 1-3-16,-1-1-1 0,-4 0-1 15,-1 0-2-15,1 1 0 0,-3-2 0 16,0 2 1-16,-2-3-1 0,-4 2 0 0,0 0 0 16,-1-1 1-16,-2 0 1 0,-3 0 0 15,-3-1 0-15,0 2 0 0,0-3 1 16,-2 3-1-16,2 0-1 0,-3 0 0 16,3 3-2-16,1 1-1 0,1-1 0 15,1 2-1-15,1 0 2 0,1 2 0 16,3 0 0-16,0 0 2 0,4-3 0 15,1 2-2-15,2 2-3 0,5-1-2 16,2 1-1-16,2 0 0 0,1-1 0 16,2 1 0-16,1-1 4 0,0 0 3 0,4 0 3 15,-3 2-1-15,1-1 1 0,-2 1-1 16,1 3-2-16,0 1-1 0,-2 0 0 16,-2 3 0-16,-1 1 0 0,-2 2 2 15,-3 1 0-15,-3 3 2 0,-1 3 2 16,-2 3-2-16,-1 1 0 0,-1 3-2 15,2 2-1-15,1 0 0 0,0 0 0 16,4-3 1-16,2-1 1 0,1-1 0 0,2-4 1 16,1-3 1-16,0-2 0 0,3-4-1 15,-1-2-1-15,1-3 0 0,2-2 3 16,3-3 0-16,4-2 2 0,3-2 1 16,2 0 1-16,3 1 1 0,2-2 0 15,4-2 0-15,1 0-1 0,0-2-1 16,2 0 1-16,0-2 0 0,2-1 1 15,2-2 1-15,0 1 3 0,0-2 4 16,1 1 2-16,-3-2 2 0,-2 3 2 0,-2-3 1 16,-3 1 0-16,-2 0-2 0,-4 2-3 15,-3 0 0-15,-1 1-2 0,-4 0 0 16,-3 2-1-16,-3 0 0 0,-2 1-4 16,-3 0-1-16,-1 0-116 0,-1 0-99 15,-4-2-264-15</inkml:trace>
  <inkml:trace contextRef="#ctx0" brushRef="#br0" timeOffset="300.4082">2670 4550 561 0,'-1'0'115'0,"3"-1"-1"0,3 0-105 16,3-1-11-16,4 0-2 0,6 1-1 15,6-1-2-15,5-1 0 0,4-1 0 0,4 1 2 16,0-1 2-16,1 0 2 0,-1 0 2 15,0 1 2-15,-6 1 1 0,-1 0 1 16,-3 2 1-16,-3 3 178 0,-4-1-293 16,-3 0-123-16,-5 1-388 0</inkml:trace>
  <inkml:trace contextRef="#ctx0" brushRef="#br0" timeOffset="2322.0279">3475 4829 472 0,'2'-5'113'0,"2"0"1"0,-4 1-65 16,1 2-23-16,-1 1-9 0,1-1-11 16,-1 1-4-16,0 2-4 0,0 2-3 15,-1 1-4-15,1 1-2 0,0 5-3 16,-1 1-1-16,1 4 2 0,-4 2 0 16,2 2 1-16,0-1 4 0,0 2 2 15,1-2 2-15,-2-1 3 0,0 0 1 16,2-4 1-16,0-1 2 0,0-2 0 15,1-4 1-15,0-1 1 0,-1-2 1 0,1-1 2 16,0-2 4-16,1-1 3 0,0-1 1 16,0-2-2-16,1 0-1 0,3-3-6 15,-3-1-114-15,1-3-102 0,4 0-268 16</inkml:trace>
  <inkml:trace contextRef="#ctx0" brushRef="#br0" timeOffset="2601.9259">3353 4785 533 0,'-1'2'114'16,"-1"0"1"-16,2-4-96 0,0 1-8 0,2 0-5 15,1 0-4-15,2-1-1 0,3-1-2 16,2-2 0-16,5 1 1 0,3-4-1 15,5 1 0-15,5-3 1 0,4 0-1 16,4 0 1-16,-1 1 0 0,-1 0 0 16,-4 3 0-16,-3 1 0 0,-9 4 0 15,-6 2 0-15,-5 3 1 0,-6 2 0 16,-3 2 0-16,-2 2-2 0,-3 2 1 16,-3 0-114-16,-2-1-98 0,-2 1-260 15</inkml:trace>
  <inkml:trace contextRef="#ctx0" brushRef="#br0" timeOffset="2865.2039">3235 5103 536 0,'3'4'111'0,"0"-1"-1"0,1 0-96 15,3 0-13-15,3 1-4 0,3 1-1 16,-1 0 0-16,3 0 1 0,2-2 1 16,1-1 1-16,1 0 1 0,0-2 1 15,-1 0 0-15,3-4 1 0,-2 4 1 0,-2-1 1 16,3-3 1-16,-2-2 0 0,2 1 0 16,0-2-2-16,2 2-7 0,-1-4-106 15,2-3-98-15,-3 3-254 0</inkml:trace>
  <inkml:trace contextRef="#ctx0" brushRef="#br0" timeOffset="3412.3477">3956 4735 557 0,'-11'-2'115'0,"-1"-1"0"0,-2 3-104 16,-1 2-7-16,-2 0-2 0,2 0-1 15,0 2-2-15,0 2 0 0,3-1 0 16,-1 3-1-16,3 0 0 0,1 1-1 16,2 1 0-16,-1-1 0 0,2 2-1 0,0 0 1 15,3 0 0-15,1-1 1 0,2 2-1 16,2-2 0-16,0 2 1 0,1-5-1 16,4 3 0-16,-1-1 1 0,2-1 1 15,2-1 1-15,0 0 1 0,0-3 1 16,3 0 2-16,-3-1 1 0,4-2-1 15,0-1 0-15,-2-3 0 0,0-1-1 0,-1 1 0 16,-2-1 0-16,-2 1-1 0,-3-2 1 16,-3 3 0-16,-1 1 0 0,-2 0-1 15,-3 0-1-15,0 3-1 0,-2-1 1 16,-1 1-1-16,-2 0-2 0,-1 2 1 16,0 1 0-16,1 1-1 0,-1-1 1 15,0 2-1-15,0-1 1 0,2 1-1 16,0-1 1-16,-1 1 0 0,3-1 0 15,1 3 0-15,-1-1 0 0,1 1 0 0,2-1 1 16,1 2-1-16,-2 2 1 0,3 3-1 16,-1-1 0-16,2 0 0 0,1 1 0 15,1 2-1-15,1-1-1 0,6-3-1 16,-2-2 0-16,5-1 1 0,2-2 1 16,4-5 2-16,3-3 1 0,3-3 1 15,0-5 2-15,3-4 2 0,-2-2 0 16,1-4 0-16,-2 1 0 0,-2 0 1 0,-3 0-3 15,-3 4-4-15,-3 2-114 0,-1 1-100 16,-1 6-267-16</inkml:trace>
  <inkml:trace contextRef="#ctx0" brushRef="#br0" timeOffset="5194.3772">3166 5515 406 0,'-4'2'113'0,"2"2"2"16,-3 2-9-16,3-1-80 0,0 2-10 15,1-3-2-15,-2 1-5 0,3 0-5 0,0 0-2 16,0-3 0-16,3-2 1 0,-2-1 1 16,1-2 0-16,2-1 0 0,0-2 0 15,1-4 1-15,1-1 0 0,-1-2-2 16,4-4 0-16,-2 0-1 0,1-2 0 15,1-2-1-15,1-1 1 0,0-1-1 16,-1 2-1-16,1 0 1 0,-3 2-1 16,1 2 0-16,0 3 0 0,-4 2 0 15,0 3 0-15,0 4-1 0,-2 1 1 0,0 1-1 16,-2 3 0-16,0-1-2 0,0 2-1 16,0 2-1-16,0-1 0 0,0 1-1 15,1-1 1-15,-1 3 0 0,1 0 2 16,0 1 0-16,0 1 1 0,0 1 0 15,2 3 0-15,-3 2 0 0,2 2 0 16,-1 3-1-16,-1 2 1 0,-1 3 0 16,-1 2 0-16,2 3 1 0,0 3-1 0,0 1 1 15,0 1 1-15,0 2-1 0,4-1 0 16,-2-4 1-16,1-2-1 0,2-4 0 16,-1-5-1-16,1-1 0 0,0-6 1 15,1-3 0-15,-2-3 1 0,0 0 1 16,0-4 2-16,-1-1 0 0,-1-2 4 15,0 0 0-15,-1-1 2 0,-1 0-1 16,2-3 0-16,-2 2 0 0,-2 0-5 16,2-2-5-16,2 1 176 0,-2-2-295 0,1 1-127 15,3-1-394-15</inkml:trace>
  <inkml:trace contextRef="#ctx0" brushRef="#br0" timeOffset="5793.6934">3878 5323 548 0,'-7'-6'120'0,"-2"-1"2"0,1 0-79 16,1 1-35-16,0-1-1 0,-1 2-1 0,0 0-2 16,0 1 0-16,-1 0-2 0,-1 1-2 15,-1 2 0-15,-1 1-2 0,0 3 0 16,-3 1 0-16,0 4-1 0,0 0 1 16,0 3 0-16,-1 2 0 0,0 1 0 15,1 1 1-15,3-1 0 0,0-2-2 16,3-1 0-16,1 0-2 0,5-2-1 0,4-3-1 15,4 1 0-15,2-1-2 0,3 0 1 16,3 1 2-16,2 0 1 0,0 2 2 16,2-1 1-16,1 1 2 0,-1 0 1 15,1 1 1-15,0 3 1 0,-1 2 0 16,-1 1-1-16,0 1 0 0,-4 1 0 16,-1 1 0-16,-4-1-1 0,0-1 0 15,-1-2 0-15,-5 2 0 0,1-2 0 16,-4-1 1-16,-1-1 1 0,-2-1-1 0,-4 0 2 15,-2-1-1-15,-1-2 1 0,-2-2 0 16,-1 0-1-16,-2-1 0 0,0 0 0 16,1-2-1-16,3-2 1 0,0-1 1 15,2-1-1-15,2-2 1 0,2-3 0 16,2-1-2-16,1-1 1 0,3 0 0 16,1-2-2-16,-2 1 0 0,4-2-2 0,1 2-3 15,3-1-1-15,0-1-4 0,3 0-4 16,0 2 14-16,4-1-125 0,-3 0-99 15,6-2-263-15</inkml:trace>
  <inkml:trace contextRef="#ctx0" brushRef="#br0" timeOffset="6000.5329">3975 5461 490 0,'1'2'112'0,"0"3"1"16,-1-1-59-16,1 4-43 0,0 1-3 15,-1 3-1-15,0 5-1 0,0 1-1 16,1 0-2-16,-1 2-1 0,0 0-1 16,1-1-1-16,1-2 0 0,1-4-1 15,-2-1 1-15,1-3 0 0,0-3 1 16,2 0 2-16,0-4 0 0,0-2 3 0,2-4 0 16,-2-2 1-16,2-1-2 0,0-5-4 15,1-1 105-15,-2-3-225 0,0-4-121 16,2 1-350-16</inkml:trace>
  <inkml:trace contextRef="#ctx0" brushRef="#br0" timeOffset="6169.0248">3989 5235 582 0,'-3'-1'119'15,"1"1"1"-15,2 0-110 0,0 0-10 16,2 0-2-16,-1 0 0 0,1 0 0 15,1-1 1-15,1 1 1 0,-1 0-1 16,2 2 14-16,1 1-130 0,2 0-103 16,1 4-279-16</inkml:trace>
  <inkml:trace contextRef="#ctx0" brushRef="#br0" timeOffset="6743.0515">4423 5416 518 0,'-4'-6'121'0,"-3"0"2"0,0 1-68 0,-2 3-39 16,-1 0-6-16,2 2-2 0,-4 4-5 15,-1 0-2-15,0 4-2 0,-2 2 1 16,0 3-1-16,-1 1 1 0,1 4 0 16,2 0-1-16,2 3 2 0,1-1-1 15,4-1-1-15,3 0 1 0,1 0-1 16,6-4-1-16,-1-3 0 0,3-2 1 15,1-2 0-15,2-4 1 0,-1-1 0 0,3-2 2 16,-2-2 1-16,1-2 1 0,2-4-1 16,-1 0 1-16,0-4-1 0,0-2 1 15,-1-4-1-15,0 1-1 0,0-2 1 16,-1 1-2-16,-1-1 1 0,1 3-1 16,-2 3 0-16,-2 2-1 0,0 3-1 15,-2 4-1-15,-3 3-3 0,1 3 0 16,-2 3 1-16,1 2 0 0,0 0 0 15,-2 2 2-15,2 2 1 0,2 0 2 0,-1 0 1 16,3-2-2-16,3 0 1 0,1-3-3 16,0-3 0-16,3-6-1 0,1-4-4 15,1-1 6-15,3-3-121 0,-1-3-104 16,6-3-268-16</inkml:trace>
  <inkml:trace contextRef="#ctx0" brushRef="#br0" timeOffset="7341.5471">4645 4975 562 0,'-5'-1'119'0,"-1"2"0"0,3 2-96 16,0 6-18-16,-1 2-2 0,0 6-2 16,1 5-1-16,1 6-1 0,1 4 0 0,-1 5 1 15,5 1-1-15,-3 5 1 0,5-2 0 16,-2-1 0-16,2-2 1 0,-1-4 0 15,1-3 0-15,-4-4 0 0,1-4 0 16,-2-4 1-16,-2-4 0 0,-3-3 1 16,-2-2 0-16,-2-5-1 0,-1 0 0 15,-2-3-2-15,-2-1-1 0,1-4-2 16,-3 0-2-16,1-4-2 0,1-2 0 16,-1-2-2-16,2-2-3 0,2-2 9 0,3-2 1 15,1 0 4-15,1-1 2 0,3 3 2 16,1 1 2-16,1 2 7 0,2 1-8 15,0 4-1-15,2 1-1 0,1-1-2 16,3 3-1-16,3-1 0 0,4-1-2 16,3 1 0-16,4 0 0 0,1-1 0 15,2 2 0-15,3 0 0 0,-2 1 0 16,-4 4 0-16,0 2 0 0,-4 0-1 0,0 2 0 16,-5 2 0-16,-3 0-1 0,-1 2 0 15,0 2-1-15,-6 1 0 0,-1 2 0 16,-3 1 0-16,-1 0 2 0,-1 4 1 15,-2-4 0-15,2 2 1 0,3-3 1 16,-1-2-1-16,5-1-1 0,4-1 0 16,3-5-1-16,3-1 0 0,3-4 1 15,2-2 1-15,4-1 1 0,0-3 1 16,0-5 1-16,1 0 1 0,-4-5-1 0,-1 2 1 16,-6-3 0-16,-4 1 0 0,-5-1 0 15,-5-1 0-15,-6 0-1 0,-1 1 0 16,-7 2-1-16,0 3-3 0,-5 0 0 15,0 4-3-15,-2 5 0 0,-1 2-1 16,1 3 0-16,2 1 3 0,3 1-3 0,2 2 164 16,5 2-285-16,6-4-130 0,6 1-402 15</inkml:trace>
  <inkml:trace contextRef="#ctx0" brushRef="#br0" timeOffset="7874.6333">4967 5301 556 0,'-5'12'119'0,"-1"1"0"0,2-1-85 0,0 2-31 15,3-1-2-15,-1 0-2 0,2 0 0 16,3-1 0-16,0-2 0 0,0 0 1 16,4-3 0-16,-4 0 1 0,3-1 0 15,-3-3 2-15,0-1 1 0,-1-2 2 16,-1-2 1-16,-1 0 1 0,0-3 0 15,0-1 0-15,0-3-1 0,2-2-1 0,1-2-3 16,0-1-2-16,3-6-1 0,1 0 0 16,4-1 0-16,1 2 0 0,0 1-1 15,1 3 0-15,-2 2 0 0,0 5-1 16,-2 5-1-16,-3 3-2 0,-3 4 0 16,-1 4 1-16,-1 2 0 0,-1 3 1 15,-2 1 0-15,1 0 3 0,0 2 1 16,-1-2 0-16,2-1 0 0,0-3-1 15,2-3 0-15,0 1 0 0,0-2-1 0,1-4 0 16,2 0 1-16,-1-3 1 0,1 0 1 16,-1-1 0-16,0-4 0 0,2 0 2 15,-1-2-1-15,2-1 1 0,1-1-2 16,-1-3 0-16,2-2 0 0,-1-3-1 16,5 1-1-16,-2 0 1 0,2 3-1 15,-2 2-1-15,1 4 0 0,-1 3 0 0,-2 4-3 16,-1 2 0-16,-3 2 0 0,-3 3 0 15,-1 2 0-15,-4 4 0 0,-2 3 2 16,0 0 1-16,-1 4 2 0,1-3-1 16,1 2 1-16,3-3 0 0,2-3-1 15,2-1 0-15,3-3 0 0,5-5 1 16,3 0 1-16,3-6-5 0,3 1 52 16,0-5-171-16,7-7-113 0,1-3-316 15</inkml:trace>
  <inkml:trace contextRef="#ctx0" brushRef="#br0" timeOffset="8169.4907">5794 4552 567 0,'-5'2'117'0,"4"1"-1"16,2 0-100-16,6-2-15 0,0-1 0 0,4-1 0 15,6-2 0-15,5 0 0 0,2-2 1 16,5 0 1-16,-1 1-1 0,-2-1-1 15,-3 3 1-15,-4 2 0 0,-5 1-3 16,-5 2 175-16,-4-1-293 0,-5 2-126 16,1 5-397-16</inkml:trace>
  <inkml:trace contextRef="#ctx0" brushRef="#br0" timeOffset="8374.4367">5768 4792 566 0,'9'3'117'16,"5"-2"-1"-16,5-1-106 0,4-2-8 15,3 0-1-15,3-4 0 0,0 0 0 0,0 0-1 16,-4 1 1-16,-2-1 1 0,-3 4 6 16,-5 0 156-16,-5 2-280 0,-1 0-126 15,-4 3-389-15</inkml:trace>
  <inkml:trace contextRef="#ctx0" brushRef="#br0" timeOffset="12853.9954">6734 4535 433 0,'0'-5'117'0,"3"1"4"0,-1 0-33 16,0 0-46-16,0 0-15 0,0-4-9 16,3-2-7-16,-2-2-3 0,1-1-3 15,3-6-1-15,0-1-3 0,1-5 0 0,1-2-1 16,1 1 0-16,1-3 0 0,0-3 1 16,1 1-1-16,0-3 0 0,0 3-1 15,0 4 1-15,-1 0-1 0,-1 4 0 16,-2 6-2-16,-2 5-2 0,-3 4-1 15,0 4-1-15,-1 4-3 0,-2 3-2 16,-2 2-1-16,1 3 1 0,-1 4 2 16,1 3 1-16,-2 6 1 0,1 2 4 15,0 4 3-15,1 2 1 0,-2 6 0 16,2 5 0-16,0 0 0 0,0 2 0 0,0 4 0 16,-1 2 0-16,0-1 0 0,-1 1 0 15,0-3 0-15,-2-2 0 0,4-1 0 16,-1-7 0-16,1-4 0 0,1-2 0 15,0-6-1-15,1-6 1 0,2 0 0 16,-3-6 1-16,2-1-1 0,0-4 2 16,-2-2 0-16,1-2 3 0,0 0 1 15,0-3 2-15,-1-1 2 0,1-1 0 0,2-1-1 16,-1 0-2-16,2-1-6 0,2-1-118 16,1 1-104-16,6 1-275 0</inkml:trace>
  <inkml:trace contextRef="#ctx0" brushRef="#br0" timeOffset="13113.7028">7294 4759 534 0,'-2'2'114'15,"2"0"-1"-15,0 3-89 0,0-1-24 16,3 0-2-16,1 0 1 0,3-2-1 15,1-1 0-15,0 0 1 0,5-1 3 16,-3-2 2-16,1-1 0 0,-2-1-1 0,-1 0 0 16,0 0 1-16,-5-1 1 0,-1 0 0 15,-2 0 2-15,-2 2-1 0,-1-2 0 16,-4 0 0-16,-2 3-1 0,-1 0 0 16,-3 1-2-16,1 1-4 0,-1 1-119 15,1 0-104-15,-1 2-276 0</inkml:trace>
  <inkml:trace contextRef="#ctx0" brushRef="#br0" timeOffset="13869.3678">7712 4366 483 0,'-6'-12'115'0,"0"1"1"0,-3 1-70 16,0 0-17-16,-1-1-6 0,3 0-8 16,-3-1-3-16,3 0-1 0,4 0-3 0,1-2-2 15,2-1-3-15,5-1-2 0,4-2-2 16,4 1 0-16,2-1-2 0,6 0 0 15,3 0-1-15,4 4 1 0,0 1-1 16,0 5 0-16,2 5 0 0,0 3-1 16,-4 6-1-16,-4 5-1 0,-1 8 0 15,-8 4-1-15,-2 6 1 0,-5 3-1 16,-7 10 1-16,-4 2 2 0,-4 0 2 16,-5-2 0-16,-3-1 1 0,-1-4 2 0,-2-3-1 15,0-4 2-15,0-5-1 0,0-3 0 16,1-1 1-16,-2 1 0 0,3-1 0 15,1 0 0-15,2-2 0 0,1-1 0 16,1-1-1-16,4-2 1 0,1-3-1 16,2-1 0-16,1-2-2 0,4-2 0 15,4 0 1-15,3-2 0 0,2-2 1 0,3-1 1 16,3-1 0-16,1-1 2 0,2 0 0 16,3 0-1-16,1-1 0 0,4-2-1 15,2 0 0-15,4-2 0 0,2 2 0 16,0-1-1-16,-2-1 1 0,-3 1-1 15,1 2 1-15,-8 0 0 0,-3 1 0 16,-5 1 1-16,-3 3 0 0,-1-2 1 16,-2 1 2-16,-4-2-1 0,-1 0-2 15,0 0 0-15,-2 0-116 0,0-5-102 16,1 3-268-16</inkml:trace>
  <inkml:trace contextRef="#ctx0" brushRef="#br0" timeOffset="14321.5296">8227 4247 476 0,'-5'-7'114'0,"0"-1"4"0,2 0-62 15,2 2-34-15,0-2-5 0,2 2-4 16,0 0-9-16,1 2-5 0,-1 1-5 15,2 1-3-15,0 2 0 0,1 2 1 16,2 2 2-16,4-1 1 0,4-1 1 16,5 2 2-16,4 0 1 0,3 0 1 15,6-3 0-15,3-2 0 0,1-2 0 0,-1-2 0 16,-2-2 0-16,-1-1 0 0,-3 0 0 16,-5 1 0-16,-4 1 0 0,-7 3 0 15,-2 2-2-15,-3 0-3 0,-5 2-2 16,-3 1-2-16,-1 5 0 0,-2 1-1 15,0 1 1-15,-4 3 2 0,-1 3 2 0,0 5 3 16,-1 2 1-16,-1 4 0 0,0 1 1 16,1 4 0-16,2-1-1 0,1 3-1 15,3 0 1-15,0-3-1 0,3-2 1 16,-1-2-1-16,2 1 1 0,1-2 0 16,-2-2 0-16,1-1 1 0,1 1 0 15,0-3 0-15,0-3 1 0,0-3 0 16,-1-3 1-16,3-3 0 0,-2-3 3 0,-1-1 2 15,0-3 5-15,1-1 3 16,-2-1 2-16,0-1 1 0,-2-2 0 0,1 1 0 16,0-3-3-16,-1 0-8 0,0-1 2 15,-1 0-125-15,-1-1-106 0,-1 4-277 16</inkml:trace>
  <inkml:trace contextRef="#ctx0" brushRef="#br0" timeOffset="14522.6649">8302 4542 558 0,'8'-3'117'0,"2"-2"1"16,4 2-99-16,3 0-15 0,5-2-5 16,5 1-1-16,1 0-1 0,3-1-1 15,2 1 1-15,3-2 0 0,-3 4 2 16,0 0 3-16,-2 2 1 0,-2 1 3 0,-4 1-120 15,-4 5-99-15,-4 2-270 0</inkml:trace>
  <inkml:trace contextRef="#ctx0" brushRef="#br0" timeOffset="17649.242">9218 4111 423 0,'8'-6'114'0,"0"3"3"0,-3-1-42 16,-3 3-28-16,-1 0-22 0,-1 1-10 0,0 0-7 16,-2 0-6-16,-1 1-5 0,-4-1-4 15,-3-1 0-15,-4 2 1 0,-4-2 3 16,-6 1 1-16,-3 0 0 0,-3 0 1 15,-3 0 1-15,1 2 0 0,-2-2 1 16,0 1 0-16,7-4-1 0,0 1 1 16,3-2-1-16,3 1 0 0,2 0-1 15,6 2 0-15,1 2-1 0,1 3 0 0,4 3 0 16,4 1-1-16,0 0 0 0,3 3 1 16,2-1 0-16,2 2 0 0,3 1 1 15,0 4 1-15,-2-2-1 0,3 3 1 16,-1-2 0-16,-2 3 1 0,-1-1-1 15,2 0 0-15,-2 1 0 0,0 0 0 16,0 0 0-16,-1 1 0 0,2-1 0 16,-1 0 0-16,-1-1 0 0,0-4-1 0,0-1 1 15,-2-2 0-15,1-1-1 0,1-3 1 16,-2 0-1-16,1-3 0 0,1 1 0 16,-1-2 0-16,2-3 2 0,2 0 0 15,0-1 0-15,1-2 1 0,2-1 1 16,1 0-1-16,4-1 0 0,0-2-1 15,1 0 0-15,1 0-1 0,2 0 0 16,3 1-1-16,1 0-1 0,1 3 1 16,3 4-1-16,3-1 0 0,-1 4 1 0,2 4-1 15,-5 1 2-15,0 3 0 0,-4 3-1 16,-2-1 1-16,-5 7 0 0,-4 1 0 16,-3 2-1-16,-3 0 1 0,-4 3-1 15,-4 0-1-15,-4-1 1 0,-4-3-1 16,-2-3 1-16,-5-4 0 0,-3-1 1 15,-3-7 0-15,-1-2 1 0,-3-3 1 16,-1-2 0-16,2-3 1 0,3 0 0 0,-3-2 1 16,4-1 1-16,2-3 1 0,4-2 0 15,1-4 1-15,2 0 0 0,2 1 0 16,4-2 1-16,4-2-1 0,2 3-5 16,6 3-6-16,3-1-6 0,6 0 100 15,5-1-211-15,2 1-113 0,4 1-321 16</inkml:trace>
  <inkml:trace contextRef="#ctx0" brushRef="#br0" timeOffset="18099.1589">9782 4239 549 0,'19'-23'122'0,"-12"1"-2"16,-4 3-94-16,-4 0-18 0,-7 0-5 15,-4 0-4-15,-7 4-6 0,-6 0-2 16,-6 6 1-16,-2 1 1 0,0 8 2 0,-4 4 1 15,0 5-1-15,1 3 1 0,3 3-1 16,7 2 1-16,0 5 2 0,3 0-1 16,4 0 1-16,5-2 1 0,4 3 0 15,10-1 0-15,2 2 1 0,9-1 0 16,6-2 0-16,6 1 0 0,6 1 1 16,5 0 0-16,2 0 1 0,1-1-1 15,2-2 0-15,-2 1 0 0,-5-1 0 0,-5 1 0 16,-8 0 0-16,-5 1 0 0,-6-1 0 15,-10-1 0-15,-5 0-1 0,-10 0 1 16,-2-2 1-16,-7-4-2 0,-2-1 1 16,-2-4 0-16,-1 0 0 0,4-6 0 15,2-3 1-15,3-1 0 0,7-3 1 16,1-5 1-16,5-3 0 0,3-4 1 16,6-6-2-16,5-3 0 0,4-1-2 15,2-3 0-15,5 1-1 0,6-4-1 0,3 0 1 16,5-1-1-16,6 1 2 0,-4-1 0 15,0 0 1-15,-1 4 1 0,-6 7 0 16,-4 4 1-16,-8 6 1 0,-6 4 0 16,-3 4-2-16,-3 2-7 0,-2 3-3 15,-1-1-43-15,-2 1-69 0,3 0-95 16,-3 1-224-16</inkml:trace>
  <inkml:trace contextRef="#ctx0" brushRef="#br0" timeOffset="18482.1674">10029 4144 501 0,'11'-7'119'0,"-5"2"-3"15,-4 2-61-15,-3 4-48 0,-3 5-7 0,-3 2-4 16,-1 7-7-16,-4 3-2 0,-2 4 2 16,-1 4 3-16,1 5 1 0,-3 4 2 15,4 2-1-15,1 1 1 0,2-2-1 16,3-1 1-16,1-3-1 0,5-3 0 15,2-3-1-15,5-2-3 0,1-4-1 16,5 1-1-16,3-3 0 0,4-1 2 16,3-4 2-16,3-3 3 0,5-4 6 0,4-3 3 15,4-5 4-15,1-3 3 0,-2-4 0 16,-1-1 0-16,-2-5 0 0,-6-1-2 16,-6 0-1-16,-7-1 1 0,-6 1-1 15,-3 0 0-15,-7 2-2 0,-5 2-2 16,-5 3-3-16,-6 3-3 0,-7 2-5 15,-6 4-2-15,-5 3-1 0,-2 1 2 16,-1 5 2-16,1 1 3 0,2 4 2 16,6 1 5-16,4 2 3 0,7 0 2 0,6 1 0 15,3-2-1-15,4 1 2 0,5-1 0 16,3-1 1-16,6 1-6 0,5-4 181 16,0-1-294-16,2-4-121 0,7-2-387 15</inkml:trace>
  <inkml:trace contextRef="#ctx0" brushRef="#br0" timeOffset="18914.9359">10568 4185 513 0,'4'-9'120'0,"-3"3"-2"15,-1 1-60-15,-1 3-46 0,0 2-11 16,-2 0-8-16,-1 3-5 0,-1 4 0 15,-3 4 1-15,1 3 2 0,-4 4 0 16,0 5 1-16,-3 4 1 0,0 5 2 0,1-1 0 16,-1 3-1-16,-1 2 1 0,1-1 0 15,1 0 0-15,2-3 0 0,1-1-1 16,5-3 1-16,2-4 0 0,3 0-1 16,4 1 0-16,3-5 2 0,5-3 2 15,3-4 3-15,6-2 2 0,2-4 1 16,3-7 2-16,6-7 2 0,4 0-1 15,2-7-1-15,2-1-2 0,-4-1 0 0,-3-4 1 16,-1 0-1-16,-5 2 0 0,-6 0 1 16,-7 2 0-16,-4 1 1 0,-7 2-1 15,-5 6-3-15,-6 1-1 0,-9 3-1 16,-6 3-1-16,-10 2-2 0,-3 2-1 16,-4 3 0-16,1 4 2 0,1 2 1 15,2 2 1-15,6 2 1 0,7 2 3 0,4 0 2 16,5 3 3-16,4-2-3 0,5 0-112 15,4-3-96-15,6 1-258 0</inkml:trace>
  <inkml:trace contextRef="#ctx0" brushRef="#br0" timeOffset="19457.1963">11193 4380 484 0,'10'-2'114'0,"-1"1"-2"0,-3 2-66 15,0 1-33-15,0 3-9 0,0 2-7 16,0 3-8-16,2 2-3 0,1 2 2 0,0 4-2 16,2-1 0-16,0 2 1 0,1 3 1 15,2 0 2-15,2 0 2 0,3 2 1 16,1-2 3-16,3 2 2 0,2-1 2 15,0-1 1-15,-3-5 2 0,-1 1 1 16,-4-6 2-16,-2-1 3 0,-3-6 1 16,-5-1 2-16,-2-1 4 0,-2-2 4 0,-2-3 2 15,-2-2-6-15,-2-1 29 0,-2-6-148 16,0 0-105-16,2-3-294 0</inkml:trace>
  <inkml:trace contextRef="#ctx0" brushRef="#br0" timeOffset="19727.8681">11474 4400 523 0,'-3'4'115'16,"-2"1"1"-16,-3 3-94 0,0 2-12 15,-2 1-4-15,-2 2-2 0,-3 4-6 16,-2 2-4-16,-3 4 0 0,-1 2 1 15,-1 2 1-15,2 3 0 0,0 0 2 0,0-2 1 16,5-2 0-16,1-4 1 0,3-5 0 16,0 0 0-16,6-8 1 0,2-1 1 15,4-1 1-15,0-4 2 0,5-1 2 16,1-2-1-16,5-2-5 0,0-2 96 16,2-1-208-16,-2-4-113 0,2 2-328 15</inkml:trace>
  <inkml:trace contextRef="#ctx0" brushRef="#br0" timeOffset="20046.5928">11921 4211 551 0,'6'3'109'0,"-4"6"-4"0,-4 4-96 15,-1 5-26-15,-4 6-4 0,-1 7-1 16,-3 4 0-16,-4 4-6 0,-1 3 4 16,1 4 3-16,0 1 1 0,3-1 2 15,2-2 5-15,2-3 5 0,3 0 6 16,4-4 0-16,1-6 0 0,1-2 1 16,0-7-1-16,2-2 2 0,-3-5 0 15,1-4 6-15,-1-3 8 0,0-3 10 16,0-5 5-16,0-4 4 0,0-2 2 0,0-5 0 15,2-3-2-15,-1-2-6 0,1-3-12 16,0 1-123-16,2-4-102 0,0-1-274 16</inkml:trace>
  <inkml:trace contextRef="#ctx0" brushRef="#br0" timeOffset="20449.6631">12132 4324 574 0,'3'3'111'0,"-6"3"-1"16,-2 5-107-16,-2 1-13 0,-2 4-1 15,-1 3 3-15,1 3 4 0,-1 1 1 16,0 1 1-16,2-2 0 0,2 1 0 0,0 1-1 16,3 0 1-16,-1-1-2 0,3 2-1 15,4 0-1-15,1 1-1 0,0-1 0 16,4-3-1-16,1-3 0 0,1-1 1 15,6-3 2-15,2-3 2 0,2-2 1 16,3-2 2-16,6-4 2 0,3-3 2 16,-2-3 1-16,2-1 1 0,1-5-1 15,-2-4 2-15,0-1-1 0,-2-3 0 0,-3-3-1 16,1-4-1-16,-4-4 1 0,-3-3-1 16,-4 0 0-16,-2 0 0 0,-5 0 0 15,-6 1-1-15,-6 0 0 0,-6 4-1 16,-9 2-2-16,-6-2-1 0,-10 1-1 15,-3 2 0-15,-7 2 0 0,-5 2 1 16,-3 3 2-16,1 4 2 0,4 6 1 16,4 2 2-16,5 7 0 0,2 2-2 15,10 6-3-15,6 5-112 0,5-1-96 16,2 4-260-16</inkml:trace>
  <inkml:trace contextRef="#ctx0" brushRef="#br0" timeOffset="22411.514">12782 4159 415 0,'-6'1'106'16,"2"0"3"-16,-3 0-47 0,3 0-27 15,1 0-11-15,1-1-6 0,2 1-5 0,2-1-5 16,-1 0-5-16,1 1-4 0,0 0-4 15,1-1-1-15,0 1 0 0,0 1 1 16,1-2-1-16,1-2 2 0,0 2 0 16,1 0 2-16,1 2 0 0,4-4 1 15,2 1 1-15,3 1 0 0,2 1 0 16,2-1 1-16,1 0 0 0,0 0 1 16,-3 2 1-16,-1-1 1 0,-4 0 3 0,-3 0-3 15,-5 1-53-15,0-2-60 0,-8 2-88 16,0-2-221-16</inkml:trace>
  <inkml:trace contextRef="#ctx0" brushRef="#br0" timeOffset="22893.7304">13114 4159 512 0,'2'-4'116'0,"0"2"0"0,0-1-88 16,0 0-13-16,1-3-5 0,0-1-2 15,-1 2-9-15,2 0-3 0,2-5 1 0,2-2-1 16,0 1 0-16,1 1 0 0,1-1 1 16,5 0 1-16,1-1-1 0,0 2 0 15,-2 0 1-15,2 1-1 0,1-2 2 16,0 0-1-16,-6 2 1 0,-2 1-1 15,0 1 0-15,-3 2-2 0,-1 2-3 16,-3 1-4-16,-1 2-41 0,-2 2-2 16,0 2 1-16,-2 0 0 0,0 3 3 15,0 1 5-15,0 1 3 0,0 1 44 16,2 0 2-16,-1 1 0 0,2 1 0 0,0 2 0 16,2 2 0-16,-1-1 0 0,1 4-1 15,0-1-1-15,-1 2-1 0,0 2-1 16,1-3-1-16,-4-2-1 0,1 0 0 15,0-4 1-15,-1 1 0 0,1-3 2 16,0-3 5-16,2-3 3 0,0-1 5 16,0 0 6-16,0-1 5 0,0-2 6 0,2-1 7 15,-2-1-1-15,2 0 1 0,0 0-2 16,1-2-3-16,-1-1-7 0,2 0 108 16,0-2-232-16,0-1-114 0,0-1-341 15</inkml:trace>
  <inkml:trace contextRef="#ctx0" brushRef="#br0" timeOffset="23394.1768">13699 3944 528 0,'-5'-5'115'15,"-6"4"0"-15,-4 4-74 0,-4-2-34 16,-1 2-7-16,-3 4-3 0,-2-1 0 15,5 3 0-15,-2-1 0 0,2-1-1 16,2 1 1-16,0 0-1 0,0-1 0 0,2-1 0 16,2 0 0-16,2 2 0 0,3 0-1 15,0-3-1-15,5 2 0 0,4 0 0 16,3 2 2-16,5 0 0 0,3-1 3 16,3 0 0-16,3 1 3 0,3 0 1 15,2-2 0-15,0 0 0 0,-1 2-1 16,1 0 0-16,-2 0-1 0,-2 3 0 15,-4 4-1-15,-2-2-1 0,-3 0 1 16,-5 1-1-16,-5-1 1 0,-3-1 0 0,-5-1 0 16,-2-1 1-16,-2 1 0 0,-1 0 1 15,0-1-1-15,-1-1 0 0,3-1 0 16,1-3 0-16,1-4 1 0,2-2-1 16,0-2 2-16,1-2 0 0,2-3 1 15,1 0-1-15,0-1 1 0,2-2 0 16,2-1-2-16,3-3 1 0,1-3-2 0,4-2 0 15,3-1-1-15,3-3 0 0,-1-1 0 16,3-1 0-16,-1 1 0 0,3 3 0 16,0 4 1-16,-3 2-1 0,-1 1 1 15,-3 4 1-15,-1 3 0 0,-5 2 1 16,-5 0-1-16,-6 1 1 0,-5 0 0 16,-1 0 0-16,-6 2 0 0,0 2-2 15,-2-1-4-15,-1 1-83 0,0 0-30 16,-3 0-87-16,-1 2-201 0</inkml:trace>
  <inkml:trace contextRef="#ctx0" brushRef="#br0" timeOffset="24110.6725">14296 4229 364 0,'-5'0'103'0,"0"1"5"16,-1-2-2-16,1 0-68 0,-2 1-7 15,3 0-6-15,0 0-4 0,1 0-7 16,1 0-5-16,2 0-6 0,6 1-5 15,1-2-3-15,5 0-1 0,9-1-1 16,4 1 1-16,5 0-2 0,7 0 2 16,15-3 1-16,12 0 0 0,11 0 1 0,6-1 1 15,0 0 0-15,3-1 0 0,1 1 2 16,-8 1-1-16,-11 2 2 0,-12 0 0 16,-13 0 0-16,1 0 0 0,-6 1 0 15,-9 1 1-15,-12 1 1 0,-11-2 1 16,-2 2 2-16,-3-2 0 0,-10 0 0 15,-1 0 1-15,-2-2 0 0,-7-1-1 16,2 2-1-16,-7 1 0 0,0 0-1 0,0 1 1 16,-4 0 0-16,3 2-2 0,4 0-5 15,4 3-3-15,4 1-10 0,1 0-101 16,-2 0-97-16,-2 2-245 0</inkml:trace>
  <inkml:trace contextRef="#ctx0" brushRef="#br0" timeOffset="24494.1286">14697 4305 468 0,'0'3'120'0,"0"-3"0"0,2 0-50 15,-2-2-41-15,0 2-16 0,0-2-7 16,1 2-6-16,-1-1-7 0,1 1-2 16,-1 1-1-16,1-1-2 0,-1 1-2 15,-1 2-2-15,2-1-1 0,0 2-2 16,-1 2-2-16,2 0 0 0,3 3 0 15,4 1-1-15,0 4 2 0,6 1-1 0,2 3 1 16,2-1 1-16,-2 3 3 0,-1 1 2 16,-5 0 3-16,-2 1 3 0,-1 3 4 15,-5 1 1-15,-3 6 4 0,0 1 0 16,-2 2 2-16,1 1 1 0,0 2 3 16,-4 0 0-16,-6-4 1 0,-3-5 1 15,-4-4 1-15,-7-3 1 0,-3-3 2 0,-4-7-1 16,-3-4 3-16,-1-2 1 0,-1-2 1 15,4-6 3-15,6-1 0 0,2-10 1 16,-1-2-1-16,7-8-1 0,6-4-2 16,2-1-1-16,3-5-2 0,1-2 0 15,0 5-5-15,1 1-120 0,-1 4-100 16,-9 3-272-16</inkml:trace>
  <inkml:trace contextRef="#ctx0" brushRef="#br0" timeOffset="26957.5658">16801 4013 506 0,'-5'2'113'0,"-6"0"1"0,1-3-76 0,1 2-25 16,0 0-6-16,1-1 0 0,0 1-2 16,1-1-3-16,6 0-4 0,0 2-3 15,1 0-2-15,0-1-1 0,2 2-2 16,5-1 0-16,2 3 0 0,-1 1 1 16,6 3 1-16,1 3 2 0,2 5 0 15,3 1 0-15,-2 8 2 0,4 4-1 0,5 1 2 16,4 5 0-16,3 3 1 0,5 2 0 15,5-1 2-15,3-1 0 0,7 0 1 16,1-2 1-16,-1-2 0 0,0 0 0 16,-3-3 1-16,-1 1-1 0,-4 1-1 15,-8-1 1-15,-7-1-1 0,0-2 0 16,-5-2 0-16,-7-2 1 0,-2-2 1 16,-7-6 1-16,0-3 0 0,-5 0 0 0,-4-3 1 15,-1-3 0-15,-2-2 0 0,-2-2 1 16,-4-1-1-16,-2-2 1 0,-2-2 0 15,-1-1-2-15,-4-4 0 0,0 3-1 16,-4-3-1-16,0 0-1 0,1 0 1 16,0 0-2-16,1 3 0 0,-1 2 0 15,0 5-1-15,-4 2 0 0,1 9 7 16,-6 2-15-16,-8 7 2 0,-7 13 1 16,-5 13 1-16,-8 8 1 0,-7 10 0 0,-7 6-3 15,-11 9 14-15,1 7 1 0,1-2-1 16,2-8 0-16,7-4 0 0,8-10 0 15,10-7-3-15,16-11 0 0,8-12-1 16,8-9-1-16,6-7-1 0,4-5 0 16,6-5 176-16,3-4-292 0,8-4-125 15,2-6-390-15</inkml:trace>
  <inkml:trace contextRef="#ctx0" brushRef="#br0" timeOffset="28472.5094">18413 4015 482 0,'-3'9'106'0,"0"5"0"0,-2 5-88 16,-1 3-5-16,-1 4-5 0,0 2-2 15,0 0-6-15,2-1 0 0,2-6 0 16,3-2 1-16,2-6 0 0,1-4 3 0,3-5 0 16,0-2 2-16,2-5 1 0,-1-2 0 15,2-2 0-15,-1-6 0 0,1-2-1 16,-1-1-2-16,0-4 0 0,-1-1 0 15,-2-4-1-15,-2 0 1 0,0 2-1 16,-3 2 0-16,-3 4-1 0,0 1-2 16,-2 5-1-16,0 6-2 0,-2 4-1 15,-2 3-1-15,-3 3-1 0,-7 4 1 16,-1 7 0-16,-4 1 1 0,-4 8 0 16,-2 5 1-16,2 2 1 0,0 3 0 15,5 4 1-15,3 2 0 0,4 0 0 0,4 0 0 16,6-2 1-16,0 1-1 0,3-3 1 15,2-1-1-15,1-2-1 0,2-1 0 16,1-2 0-16,6-1 0 0,4-1-1 16,4-5 0-16,5-4-1 0,4-5 0 15,4-6 2-15,6-8 2 0,-3-10 2 0,1-4 1 16,2-5 1-16,-5-6 2 0,0-5 2 16,-5-1-2-16,1-1 0 0,-3 3 0 15,-5-3-2-15,-1 3 0 0,-6 0 0 16,-1 3 0-16,-3 0-1 0,-5 3-1 15,-1 3-1-15,-3 5-2 0,-2 5-3 16,2 6 0-16,-6 5-2 0,-1 7 1 16,0 3 0-16,-3 2 0 0,0 3 3 15,1-1 2-15,-3 2 0 0,4-2 1 16,1 1-1-16,2-1 1 0,1-1-1 0,4 2-1 16,1 0 1-16,2 2-1 0,2-3 0 15,3 1-1-15,3-1 1 0,2-1-1 16,2-4 1-16,2-3 1 0,1-8 0 15,2 0 1-15,1-4 0 0,2-5 1 16,1-4 1-16,2-1 1 0,1 0 0 16,1 0-1-16,2-1 1 0,-3-1-1 15,-3-2 1-15,-3-1 1 0,-6-2-1 0,-4-8 0 16,-3-3 1-16,-7-2-1 0,-3-1-1 16,-5 2-1-16,-2 3-1 0,-6 1-2 15,-4 4-2-15,-7 9-2 0,-2 6-1 16,-2 8-1-16,0 5-1 0,0 7 1 15,0 7 1-15,4 11 2 0,1 3 2 16,3 6 1-16,2 1 2 0,1 2 0 16,2-1 1-16,6 3 0 0,6-4 0 15,6-1 0-15,4-3 0 0,8-1 0 0,6-7-3 16,7-3 165-16,-1-9-276 0,4-7-121 16,7-7-372-16</inkml:trace>
  <inkml:trace contextRef="#ctx0" brushRef="#br0" timeOffset="28872.4872">19060 4270 554 0,'-5'5'111'0,"-2"2"-2"16,-1 5-103-16,1 5-11 0,-3 3-1 15,1 2 0-15,-1 2 1 0,4 0 1 16,-2 1 1-16,5-2 1 0,0-2 0 15,3-4 1-15,0-1-1 0,3-2 1 16,1-3 0-16,-1-4-1 0,1-1 1 0,0-3-1 16,-2-2 3-16,1-1 1 0,0-2 3 15,1-2 2-15,-1-4 0 0,3 1 1 16,1-3 1-16,1-3-2 0,2-1-2 16,1-4-1-16,1-1-1 0,0-4-1 15,2-1 0-15,-1-1 0 0,3 0-1 16,-2 0 0-16,0 6-1 0,2 1 0 0,-2 8-2 15,0 6-3-15,-2 7-1 0,-1 8-1 16,-4 7 0-16,-1 5 1 0,-4 4 1 16,-3 3 1-16,-2 1 2 0,-1 1 3 15,-1-4 0-15,2-4 0 0,2-4 0 16,2-1-1-16,4-5 1 0,2-2 1 16,2-4 2-16,-2-1 0 0,9-4 3 15,-2-4-5-15,1-4-111 0,3-2-97 16,2-2-262-16</inkml:trace>
  <inkml:trace contextRef="#ctx0" brushRef="#br0" timeOffset="30355.1589">13076 996 260 0,'4'-16'77'0,"3"1"4"16,0 3-15-16,2 3-23 0,1 6-7 15,0 2-1-15,3 3-11 0,-1 4-3 0,-3 5-9 16,-1 7-5-16,-4 5-5 0,-5 9-3 15,-5 9-4-15,-4 6-1 0,-2 16 0 16,-2 9 3-16,-1 3 1 0,1 7 1 16,3 5 0-16,5-3 0 0,3-3-1 15,2-12 0-15,4-11 0 0,1-5 0 16,1-8-1-16,0-10 0 0,0-9 1 16,-3-4 0-16,1-7 2 0,-1-3-1 15,-2-5 3-15,0-4 2 0,-2-5 3 16,1-6 1-16,-1-8 1 0,0-6 1 0,-1-4 0 15,3-6-2-15,1-9-1 0,5-4-3 16,3-4 0-16,6 3 0 0,8 0-1 16,4-2-1-16,5-4 1 0,3 2-1 15,-1 2-1-15,0 6 0 0,-2 3 0 16,-6 6-1-16,0 6 1 0,-4 9-1 16,-2 10 0-16,-2 8-1 0,-1 6 0 15,-6 9 0-15,-2 8 0 0,-4 3 0 0,-5 5 0 16,-4 2 1-16,-4 1-1 0,-5-1 1 15,-2-4 1-15,-4-3-1 0,-1-1 1 16,-1-1-1-16,1-3 1 0,-2-3-1 16,1 0 1-16,0-4-1 0,2-2 1 15,-3-4-1-15,2-4 1 0,1 1-1 16,5-3 1-16,0 0-1 0,3 1 0 16,0-1 0-16,8 3-1 0,1-1 0 0,1 3 0 15,2 0-1-15,3 2-1 0,5 2 0 16,2-1-1-16,2 0 0 0,5 0 0 15,4-4-1-15,2 2 1 0,3-3 0 16,1-1 0-16,1-1 1 0,5 1 1 16,3-2 1-16,-4-2 2 0,8-3 2 15,3-1 3-15,4 0 0 0,2-4 3 16,-4-3 0-16,-1-3-2 0,1-2-6 0,-2 0-4 16,-9-3-97-16,-3-3-87 0,-7 0-229 15</inkml:trace>
  <inkml:trace contextRef="#ctx0" brushRef="#br0" timeOffset="30703.0677">13763 1159 279 0,'-16'-2'82'0,"3"0"8"0,4-2-34 16,2 2-9-16,4 0-7 0,6 1-8 15,5-2-12-15,3-1-11 0,6 1-6 16,3 0-5-16,2-2-2 0,9 0 3 16,1 1 3-16,7-3 0 0,7 0 2 0,1 0-2 15,8-1 0-15,11 0 0 0,2 1 0 16,-3 1 1-16,-4 1 0 0,-9-1 0 16,-3 2 2-16,-6 1-1 0,-10-1 1 15,-8 1-1-15,-3-1 1 0,-4 3 1 16,-1-2 0-16,-5 1 1 0,-5 0-1 15,-12 2 0-15,-3 1-4 0,-9 1-3 16,-1 0-7-16,-3 0-8 0,-3 2-60 16,-2-1-31-16,-2-1-74 0,0 0-162 0</inkml:trace>
  <inkml:trace contextRef="#ctx0" brushRef="#br0" timeOffset="31054.0121">14015 1208 362 0,'4'9'86'0,"1"-1"0"16,3-4-58-16,3 2-8 0,3 1-7 16,0-2-8-16,3 0-5 0,1 2-1 15,5-1 1-15,-1 6-1 0,0 5 0 16,1 5 0-16,2 5-1 0,0 4-1 16,-1 3-2-16,-5 1 0 0,-1-1-3 15,-3-5-3-15,-4-3-2 0,-6-5-2 16,-5-2 1-16,-4-1 2 0,-8-4 3 0,-4-1 4 15,-12-1 5-15,-4-1 4 0,0-1 5 16,-5 0 1-16,0-5 1 0,0-2 0 16,2-1 1-16,-1-6-1 0,3-3 1 15,-4-3 0-15,3-3 0 0,6 1 1 16,4-3 0-16,4 0 1 0,8 3-2 16,7 2 0-16,6 1-1 0,2 1-1 15,1 2-1-15,2 3-2 0,5 3 0 16,2 1-24-16,3 1-82 0,2 2-86 0,5 3-220 15</inkml:trace>
  <inkml:trace contextRef="#ctx0" brushRef="#br0" timeOffset="31352.3447">15198 1057 431 0,'3'-4'88'16,"-12"3"-4"-16,-10 1-74 0,-3 7-9 16,-3 4-9-16,-3 4-2 0,-1 5 0 15,3 12 1-15,-3 6 3 0,-6 13-1 16,5 9-2-16,-10 8 2 0,-12 9-1 16,0 11-1-16,-3 1 1 0,-2 8 1 0,8-8 0 15,-5-2 1-15,12-3 1 0,13-1 1 16,1-12 3-16,5-10 1 0,6-9 3 15,5-6 3-15,1-5 5 0,4-5 5 16,-1-8 4-16,2-7 4 0,1-5 6 16,2-4-18-16,0-9-88 0,6-7-82 15,1-5-223-15</inkml:trace>
  <inkml:trace contextRef="#ctx0" brushRef="#br0" timeOffset="32534.4968">14911 1755 440 0,'-6'9'86'0,"-5"4"0"0,-3 2-81 16,2 5-11-16,1 7 0 0,4 4 0 0,2 0 6 16,2 0-3-16,3 0 0 0,3-1-2 15,-2-5 1-15,-2-6 0 0,-2-5 2 16,1-3 0-16,-1-6 0 0,1 1 2 15,2-3 5-15,-1-1 6 0,1-2 3 16,3-2 1-16,2-2 1 0,5-2 0 16,2-2 0-16,4-1-5 0,2-3-4 15,2-4-2-15,0-3-1 0,-2-6 0 0,0-1 0 16,-4-1-1-16,0 0 0 0,1 2 0 16,-2 3-2-16,0 7 0 0,-3 6-2 15,0 7-1-15,-4 5-2 0,-3 8 0 16,-4 7 0-16,-1 6 0 0,-3 3 0 15,-2 2 1-15,2-2 1 0,0-3 0 16,2-3 1-16,2-7 0 0,1-3-1 0,1-4 1 16,1-3-1-16,2-2 2 0,1 1 0 15,1-3 2-15,4-1 1 0,-1-2 0 16,1 0 1-16,2-2-1 0,0-5 1 16,0-3-2-16,1-5 1 0,-2-5-1 15,2-4 0-15,0-3-1 0,-2-1 1 16,1 1 0-16,-2 0-1 0,1 5 0 15,4 6-1-15,-2 6 0 0,0 3-2 16,0 6 0-16,-2 8-1 0,-1 4 0 0,-1 4 0 16,-8 1 0-16,-6 1 1 0,0 2 0 15,-4 1 1-15,7-2 1 0,0 0 0 16,1 0 0-16,2 1-1 0,6-2 1 16,4-2-1-16,4-1 0 0,-6-2 0 15,3-3 0-15,0-4 0 0,2-2 0 16,-2 0 1-16,1-1-1 0,-1-2 2 15,0-4-1-15,0 0 1 0,0-2 0 16,-1-1 1-16,0-3-1 0,1 0 0 0,-4 0 1 16,1 3-1-16,-3 0 0 0,-1 2-1 15,-2 4 1-15,-1 2-1 0,-2 1 0 16,-2 1-1-16,2 0-1 0,-1 2-1 16,-1 1-1-16,2 3 0 0,0 2-1 15,0 2 1-15,2 3 0 0,-1 4 1 16,3-2 1-16,0 0 0 0,3 0-1 0,1-3-1 15,2-1-1-15,0-4-3 0,3 0 0 16,-1-5 0-16,2-3 1 0,6-2 2 16,4-5 1-16,3-1 3 0,5-5 2 15,1-5 3-15,3 1 2 0,-3-2 0 16,-4-2 2-16,-4-1 1 0,-8-3 1 16,-5 1 1-16,-6-3-1 0,-7 2 0 15,-7-3-2-15,-7 4 0 0,-5 4-4 16,-12 7-1-16,-8 7-2 0,0 7-2 0,-3 6-1 15,0 7 0-15,1 5-1 0,3 5 1 16,6 3 1-16,4 0 1 0,3-1 1 16,4-1 0-16,12 1 2 0,3-4 0 15,8-3 2-15,9-1-1 0,9-3 2 16,4-4 0-16,2-5 0 0,1-5-2 16,8-5-2-16,2-4-1 0,5-5-3 0,4-2-2 15,1 0-2-15,-1-3-3 0,1-3-2 16,-8-2 2-16,-2-4-1 0,-5-7 3 15,-6-4-1-15,-3-3 1 0,0-8 3 16,-1-3 0-16,-4-3 0 0,0 2 3 16,-4 8 4-16,-3 1 7 0,-3 8 4 15,-4 9 3-15,-1 10-1 0,-4 9-2 16,-3 5-5-16,-4 2-4 0,-1 6-8 16,-4 4-4-16,-1 3-4 0,1 4-1 0,0 7 1 15,3 6-3-15,3 7-2 0,2 2-5 16,5 2-10-16,4 4-5 0,1 1 1 15,1 2 3-15,3-4 2 0,-1 3 4 16,3-2 6-16,-3-1 15 0,-1-4 7 16,1-3 5-16,-1-6 4 0,-2-4 6 15,-2-8 3-15,1-3 4 0,-1-4 5 0,-2-2 4 16,0-5 2-16,0-4-2 0,2-6 0 16,-1-3-3-16,2-6-8 0,1-1-16 15,1-8-104-15,3-4-95 0,4-2-247 16</inkml:trace>
  <inkml:trace contextRef="#ctx0" brushRef="#br0" timeOffset="32835.61">16605 1053 381 0,'2'-7'100'0,"1"1"3"15,2-5-42-15,1-2-32 0,4-1-11 16,3-1-8-16,4-1-5 0,2-4-8 0,7-1-3 16,4 0-2-16,3 2 1 0,1-1-1 15,2-1 0-15,1 0 1 0,-2 3 1 16,2-5 1-16,-5 11 3 0,1-2 0 16,-3 7 2-16,-2 6-1 0,-6 5 1 15,-5 6-1-15,-5 15-2 0,-12 0 2 16,-5 13-1-16,-11 3 1 0,-10 4 1 15,-7 0-1-15,-3 2 6 0,-2-1 0 16,-2 1 1-16,2-6 0 0,5-4 2 16,8 0 2-16,6 0 2 0,6 0-4 0,4-1-9 15,9-7-95-15,1 3-86 0,5 1-234 16</inkml:trace>
  <inkml:trace contextRef="#ctx0" brushRef="#br0" timeOffset="33048.3178">16873 1822 478 0,'-1'0'89'15,"-1"1"-2"-15,1 1-99 0,2 0-8 16,-1 1 2-16,2-3 1 0,2 0 6 15,1-2 7-15,2 1 8 0,3 0 11 16,3-1 13-16,2 0 186 0,-2-6-293 0,-1-2-109 16,1-2-378-16</inkml:trace>
  <inkml:trace contextRef="#ctx0" brushRef="#br0" timeOffset="34783.4615">19420 4213 501 0,'3'-8'114'15,"1"-2"5"-15,-1 0-79 0,3 6-21 16,1 1-2-16,3 4-2 0,0 3-5 15,0 2-7-15,1 4-8 0,-1 4-2 16,-1 3 0-16,-2 6 0 0,-1 4 1 0,-3 2 1 16,1 1 2-16,-1 1 3 0,2 1 0 15,1-3 0-15,-1-2 0 0,4-7 0 16,-1-1 0-16,1-1 0 0,3-4-1 16,-1-3 1-16,3-2 1 0,-1-1 1 15,0-3 0-15,-1-3 1 0,-3-3 1 16,2-2 2-16,-4-3 0 0,1 1 0 15,-3-3 0-15,2 0-1 0,1-1 0 16,-2-1-1-16,2-4 0 0,1-3-2 0,-1-3 0 16,1-5 0-16,-1-5-1 0,-2-2 0 15,2-1 0-15,-1 0 0 0,-1 3-1 16,1 3 1-16,0 4-1 0,2 7 0 16,-1 6 0-16,0 1-2 0,-3 5-1 15,-1 4-3-15,1 3 0 0,-5 1-1 16,0 4 1-16,-5-1 0 0,5 3 0 0,0 1 4 15,0 0 1-15,3 0 1 0,0 0 0 16,3-2 0-16,7 1 0 0,-1-2 1 16,2 0 1-16,0-1 0 0,1-3 0 15,2-2 1-15,-2-1 0 0,4-3 0 16,-5-1 1-16,1-2-1 0,2 0-1 16,-2-2 1-16,2 1-1 0,-5-1 0 15,1-1 1-15,-3-1-1 0,0-1 0 16,-3 0 0-16,-2-2 0 0,-4 1 0 0,1 1-1 15,-4-1 0-15,-1 4-3 0,-2 0-1 16,-3 3-2-16,0 3-1 0,-5 4 0 16,-1 3 0-16,-2 4 1 0,-4 1 1 15,1 2 2-15,1 5 2 0,-1-1 0 16,3 3-1-16,-2 1 1 0,3 1 0 16,4 1-1-16,0 1 0 0,0 0 0 0,4-2 0 15,4 0 0-15,4-4 0 0,6-1 1 16,2-3 0-16,2-1 0 0,1-3 1 15,1-1 0-15,-3-4 1 0,4 0 0 16,-1-3 0-16,0-1 1 0,1-3 0 16,4 1 1-16,2-4 0 0,4 1-1 15,-1-3 0-15,0-1 0 0,-2-2 0 16,1-2 0-16,-3-5-1 0,-2-1 1 16,0-2-1-16,-1-5 0 0,-1 0 0 0,0-2-1 15,-1 4 1-15,-2 2-2 0,-1 5 0 16,-2 2 0-16,-2 7-5 0,-6 4 0 15,-2 5-1-15,1 3 1 0,-6 3-1 16,1 4 1-16,-2 4 1 0,2 0 2 16,-4 3 2-16,4 2 0 0,0-2 0 15,3 2 0-15,5-3 0 0,2-1-1 16,6 1 1-16,4-4 1 0,2 0 0 0,6-4 2 16,3-1 1-16,1-4 1 0,0-3 1 15,1-3 0-15,-1-1-5 0,0-3-11 16,-1-3 5-16,-3-2-118 0,0-2-104 15,0-2-265-15</inkml:trace>
  <inkml:trace contextRef="#ctx0" brushRef="#br0" timeOffset="35182.6277">20704 3786 513 0,'-6'3'112'0,"-2"3"0"16,1 7-77-16,1 5-29 0,1 5-3 15,0 3-2-15,2 3-2 0,2 2 1 16,1 6-2-16,1 1 2 0,2 3 0 16,3 2 1-16,-1 1 0 0,1 2 0 15,1 2 1-15,-2-4 0 0,1-1 0 0,-2-6 0 16,-1-4 1-16,-3-3 1 0,-3-4 0 16,-2-9 1-16,0 1 1 0,-3-7 0 15,-1-5 1-15,-1-3-2 0,1-5-3 16,-2-2-7-16,-2-3-5 0,-1-5-4 15,0-2-9-15,0-2-8 0,-4-7-5 16,3-2 0-16,-2-1 4 0,3 1 6 16,0 0 11-16,-1 2 14 0,5 2 18 0,1 8 12 15,2 0 9-15,2 5 5 0,3 1-1 16,2 3-7-16,3 1-8 0,4 1-8 16,4 2-8-16,5-2-6 0,3 1-4 15,8 0-1-15,5-2 0 0,3 0 1 16,10-4 0-16,4-1 1 0,1 0-11 15,0-2 5-15,-3-3-120 0,-1-3-106 0,-1 1-277 16</inkml:trace>
  <inkml:trace contextRef="#ctx0" brushRef="#br0" timeOffset="35384.5772">21443 3896 494 0,'0'11'116'16,"0"4"-1"-16,-5 2-56 0,1 4-48 15,-5 3-5-15,-2 4-5 0,-1 2-4 0,-2 8 0 16,-4-1 3-16,1 3 1 0,-1 4 0 16,4 3 0-16,2-3 0 0,-1-2-1 15,3-7 1-15,4-3-1 0,1-5 1 16,2-5-1-16,2-6 2 0,1-5 2 16,2-4 2-16,-1-2 3 0,3-3 1 15,1-5-6-15,-1-1-6 0,1-2-9 16,-2-1-107-16,-2-3-104 0,-1-1-262 0</inkml:trace>
  <inkml:trace contextRef="#ctx0" brushRef="#br0" timeOffset="35782.4618">21145 4303 505 0,'2'-5'123'0,"5"-2"-1"0,5 1-55 15,7-2-45-15,7 0-10 0,11-1-3 16,1 2-7-16,5-1-1 0,4 2 0 0,-2 2 0 15,-5 1-1-15,-2 2 0 0,-11 2 0 16,-6 3-2-16,-4 2 0 0,-6 0 0 16,-3 1-3-16,-6 2 1 0,-2 0-2 15,-2 1 1-15,-2 4 0 0,-2 0 1 16,-3 1 1-16,1 1 0 0,3 0 2 16,1 0 0-16,-1 0 0 0,3-3 0 15,6-2 0-15,2-1 2 0,2 0 0 0,3-5 2 16,3-1 1-16,4 0 1 0,0-5 0 15,1 1 1-15,-3-5-1 0,3-1-1 16,-1-1 0-16,0-3 0 0,0-2-1 16,-1-1 0-16,-2-6 0 0,0-1 0 15,-2-3 0-15,-4 0 0 0,-5 1-1 16,-7-1-1-16,-6 4 0 0,-3 2-1 16,-5 4-1-16,-5 6-1 0,-3-1 0 0,-2 5 0 15,-2 3 1-15,4 3-1 0,0 3-3 16,0 2-6-16,4 2-5 0,5 4-108 15,1 0-103-15,2 2-263 0</inkml:trace>
  <inkml:trace contextRef="#ctx0" brushRef="#br0" timeOffset="36531.4854">22381 3948 475 0,'24'-3'117'0,"1"1"3"0,-8 4-66 16,-3 5-32-16,-9 2-8 0,-4 7-13 16,-4 6-6-16,-6 6-3 0,-3 9-4 15,-6 5 2-15,-5 3 5 0,-1 5 5 16,0 1 3-16,0-2 1 0,2-6 0 15,3-6 0-15,3-4-1 0,6-5 0 16,2-8 0-16,0-4-2 0,4-5 1 16,0-2-1-16,2-3 1 0,0-4 4 0,2-3 1 15,-2-1 2-15,2-2 0 0,0-2 1 16,0-4 0-16,2-2 0 0,1-4-3 16,2-1-3-16,2-4-1 0,4-3-1 15,2-3 0-15,8-1-1 0,6 2 0 16,3-3-1-16,0 3 1 0,6 1-1 15,0 5 0-15,-1 6 0 0,-3 4-1 0,-8 4 0 16,-1 6 0-16,-3 5-2 0,-6 4-3 16,-8 4 0-16,-3 2-1 0,-8 4 0 15,-6 1 2-15,-7-2 0 0,-5 2 1 16,0-1 4-16,-6-2 1 0,-2-1 1 16,1-2 0-16,-3-2-1 0,3-5 1 15,3-1-1-15,0-3 0 0,2-2 1 16,7 2 0-16,4-6 1 0,5 2-1 15,4 0 2-15,4-1-1 0,5 1 0 0,4-1-1 16,1-1-1-16,5 2 0 0,3 0 1 16,5 5-2-16,-3 0 0 0,3 0-1 15,-2 4 0-15,1 1-1 0,-4 1 1 16,0 2-1-16,-4 0 1 0,0 2 0 16,1-2 0-16,2 0 1 0,1-2 1 15,2-2 1-15,1-3-1 0,3-2 2 16,2-3-1-16,-1-1-1 0,-1-3-5 0,-1 1-8 15,1-3 181-15,-1-3-293 0,1-2-128 16,-5-1-389-16</inkml:trace>
  <inkml:trace contextRef="#ctx0" brushRef="#br0" timeOffset="36904.4663">22866 4076 469 0,'2'5'119'0,"0"-1"3"16,2-1-76-16,1-4-10 0,4 1-5 15,-2-1-10-15,4-1-9 0,4-1-8 0,4 0-2 16,7-1-1-16,3 2 0 0,6-2-1 15,7-2 0-15,2 0 1 0,7 2-1 16,-4-1 0-16,1-1 1 0,0 2-1 16,-8 2 1-16,-7 2 0 0,-6 0-1 15,-7-1 1-15,-4 1 0 0,-6-1-1 16,-6 1 1-16,-2 0-1 0,-2 0-1 16,-2 0-1-16,1-1-1 0,-4 1-1 0,-4-2-2 15,0 1-2-15,-5 1-2 0,-2 0-2 16,-2 0-4-16,0 0-3 0,-5 1-7 15,0 3-4-15,-2-2-87 0,2 2-85 16,3 1-213-16</inkml:trace>
  <inkml:trace contextRef="#ctx0" brushRef="#br0" timeOffset="37230.891">23075 4206 408 0,'-3'7'107'0,"-3"0"4"15,5-3-50-15,0 1-25 0,1-3-1 16,2 1-6-16,-1-2-8 0,2 3-8 15,0-2-6-15,-1 1-3 0,0 0-3 16,0 2-2-16,2 0-2 0,-2 1-1 16,0 0 0-16,-1 4 0 0,1 3 0 15,1 5 0-15,0 1 2 0,0 5 1 0,-2 1 0 16,3 2 1-16,-2-1-1 0,-2 0 1 16,-2-1 0-16,-2 1-2 0,-3-3 0 15,0-2 0-15,-4-1-1 0,-1-1 1 16,-2 0 0-16,0-6 0 0,-2-5 3 15,0-4 1-15,-2-5 3 0,4-6 2 16,0-6 2-16,0-4 2 0,-1-2 0 16,2-2 7-16,2-1 90 0,-5 2-226 0,-3 3-121 15,-1-1-365-15</inkml:trace>
  <inkml:trace contextRef="#ctx0" brushRef="#br0" timeOffset="38558.7915">17626 4378 587 0,'3'6'119'0,"0"7"0"0,-5 4-107 16,0 3-11-16,0 0-1 0,0 0 1 15,0 2 0-15,1 0 3 0,2-2 0 16,3-3-3-16,5-1-7 0,0-2-8 0,5-2 68 16,0-2-175-16,5-8-111 0,4-1-298 15</inkml:trace>
  <inkml:trace contextRef="#ctx0" brushRef="#br0" timeOffset="38781.8504">17717 4399 477 0,'-4'3'114'0,"-3"2"6"15,2 3-61-15,-2 1-38 0,-1 1-4 16,1 3-1-16,-2 2-3 0,1-1-6 16,1 2-7-16,0-3 1 0,1 1-1 15,3 2 1-15,0-2 0 0,3-1-1 16,1-2-3-16,-1-1-5 0,1-1-4 0,0-2-11 15,0-5 122-15,1 1-220 0,0-3-111 16,-2-2-315-16</inkml:trace>
  <inkml:trace contextRef="#ctx0" brushRef="#br0" timeOffset="38966.289">17542 4533 435 0,'-9'-2'113'0,"3"-1"4"0,4 1-57 15,9-2-18-15,-1 1-9 0,8 0-4 16,2-2-10-16,5 0-7 0,4-1-4 16,5 0-5-16,4 0-2 0,2 1 0 15,3-1 0-15,-1 3 1 0,-1 0-5 16,-9 2 7-16,-4 0-129 0,-12 3-107 16,-11 4-288-16</inkml:trace>
  <inkml:trace contextRef="#ctx0" brushRef="#br0" timeOffset="39478.6786">17172 5573 394 0,'8'-3'114'0,"2"0"6"0,2 2 1 15,3 4-83-15,2 5-12 0,1 4-7 16,0 6-7-16,-4 4-8 0,-1 4-6 16,-1 1-4-16,-3 2 1 0,-3-2 3 0,-2 2 3 15,-1-7 2-15,1-3 3 0,0-2 0 16,-1-4-5-16,2-4-6 0,-1-5 3 16,5-5-119-16,-3-7-105 0,1-5-270 15</inkml:trace>
  <inkml:trace contextRef="#ctx0" brushRef="#br0" timeOffset="39678.2502">17361 5585 557 0,'-14'21'122'0,"-3"-3"0"16,-2 3-100-16,-1 1-9 0,-2-1-3 15,1-4 0-15,2 1-6 0,1-2-3 16,1 2 1-16,6-3-1 0,2 2 0 15,1-4 0-15,5 0 0 0,-1-3-3 16,3 0-5-16,1-4-8 0,0 0 184 0,1-4-293 16,-1 0-128-16,1-3-384 0</inkml:trace>
  <inkml:trace contextRef="#ctx0" brushRef="#br0" timeOffset="39864.5073">17071 5771 556 0,'0'-1'125'16,"2"-1"1"-16,2 1-87 0,2-2-24 16,4 0-5-16,3-1-3 0,3-2-2 15,6 0-3-15,10-1-2 0,1 2 1 16,6-2 0-16,-2 2-1 0,-1 0-7 16,3 3-6-16,-7 1-53 0,-4 1-61 15,-4 1-96-15,-3 3-228 0</inkml:trace>
  <inkml:trace contextRef="#ctx0" brushRef="#br0" timeOffset="40329.4301">18120 5397 555 0,'-5'-7'125'0,"-3"0"1"15,-2 3-72-15,-3 1-43 0,0-2-5 16,-3 3-5-16,1-2 0 0,-2 3-3 16,-2 0 0-16,0 2 0 0,0-1 0 15,2 3-1-15,0 2 1 0,1 4 0 0,2 1 0 16,3 2 1-16,3 1-2 0,4 3-1 15,2 0 1-15,1 0 0 0,4 2 1 16,3 1 0-16,3 3 2 0,3 2 0 16,4-1 2-16,0 2 0 0,2 2 0 15,-2 2-1-15,1-1 0 0,-3 1-1 16,-5-1 0-16,-4 4 0 0,-2-4 0 0,-5-1-1 16,-2-1 1-16,-4-4 0 0,-4-3 1 15,-3-5 0-15,-2-4 1 0,1-3 0 16,-1-1 1-16,1-4 1 0,-1-3 0 15,0-2 2-15,1-3-1 0,3-3 0 16,-2-2-1-16,-3-5 1 0,8-2-1 16,-3 1-1-16,4-3 0 0,8 2-2 15,1 0-11-15,2 2 174 0,8 4-293 0,1 1-133 16,4 2-405-16</inkml:trace>
  <inkml:trace contextRef="#ctx0" brushRef="#br0" timeOffset="41510.353">18329 5608 614 0,'19'-8'126'0,"-1"0"-1"0,-8 1-114 16,-1 5-14-16,-2 1-4 0,-7 2-4 15,2 1-2-15,-1 5-2 0,-1 2 0 16,0 1 1-16,0 1 3 0,-1 1 4 15,2 1 5-15,-2-2 3 0,1-3 4 16,0-2 1-16,0-2 3 0,1-2 1 0,-1-3 1 16,1-4 1-16,2-2-1 0,0-3-1 15,1-1-1-15,-2-1-2 0,3-2-1 16,-3 0-2-16,0-1 0 0,-1 1-1 16,-1 2-1-16,-2 0-2 0,1 3-3 15,-5 2-2-15,-2 4-2 0,-6 7-1 16,-2 3 0-16,-7 6 0 0,-2 5 3 15,-6 4 2-15,2 3 2 0,0 1 0 0,4 1 1 16,4 0 0-16,5 0 0 0,5 1-1 16,5-2-1-16,5-2 0 0,3 0 0 15,10-4 0-15,4-2 1 0,10-6 1 16,7-5 0-16,6-4 2 0,4-2 0 16,5-4 2-16,-1-1 0 0,0-4-2 15,-4-1 1-15,-6-4-1 0,-4 0 1 16,-2-4-1-16,-6-3 1 0,-3 0 0 15,-3 2 0-15,-7 0 1 0,-1 2 1 16,-5 0-1-16,-6 5-2 0,-6 2 0 0,-3 2-2 16,-5 2-1-16,-4 3-1 0,-2 6-2 15,-2 1 0-15,1 3 1 0,-2 1 1 16,-2 4 0-16,2-1 0 0,2-1 2 16,3-1 0-16,3 0-1 0,2 0 1 15,2 1 0-15,6-2-1 0,2 2-1 16,2-2 0-16,2-1-1 0,2-1 0 0,2-1 1 15,2-2 0-15,3-2 2 0,2-2 1 16,2-4 0-16,1 0 3 0,0-4-1 16,0 0 0-16,1-2-1 0,-3 2 0 15,-3-2 0-15,1 3-1 0,-4 1 1 16,-2 0-1-16,1 2 1 0,-4-1 0 16,1 4-1-16,-1-1 1 0,-2 3 0 15,0-2-2-15,0 2-2 0,0-1 0 0,0 2-1 16,0 3-1-16,2-2 1 0,0 2 0 15,1 2 0-15,2 1 2 0,-1 2 1 16,3-3 0-16,-1 0 0 0,3 0 0 16,4-4 1-16,5-3 0 0,0-1 0 15,7-3 1-15,3-1-1 0,4-2 1 16,0-5-1-16,-3 1 1 0,2 0-1 16,-4-2 0-16,0-5 1 0,-3-4-1 0,-1 0 1 15,0-2 0-15,2-9 0 0,-2-2-1 16,-2-5 2-16,-1 1-1 0,-1-2 0 15,-4-5 0-15,-3 4-1 0,-3 3 1 16,-1 5-1-16,-6 5 1 0,-2 5-1 16,-1 6-2-16,-1 7 0 0,-6 7-2 15,-2 3 0-15,-2 4-1 0,-2 1 0 16,-4 4 1-16,2 3 1 0,-3 3 1 16,0 4 0-16,1 1 1 0,0 3 0 0,1 3 0 15,3 3-1-15,0 0-1 0,2 5 1 16,3 0-1-16,2 1 0 0,3 0 0 15,1 0 0-15,3 1-1 0,1-3-1 16,5-6 0-16,2-1 1 0,3-5 0 16,4-4 2-16,2-4 0 0,3-4 2 15,3-2 0-15,5-4 2 0,0-3 0 16,1-3-1-16,1-1 0 0,3-2 1 0,-2 0-1 16,2-3 0-16,-1-3 0 0,-2-3 1 15,-1 0 0-15,-6-2-1 0,-6-1 1 16,-1 0 1-16,-8 2-1 0,-5 1 0 15,-8 4-2-15,-6 2 0 0,-4 7-1 16,-5 2 0-16,-6 3-2 0,-1 4 0 16,-1 3 0-16,3 3 1 0,4 4-2 15,6 0 0-15,2 2-1 0,9-1-1 0,5-1 1 16,9-1 0-16,6-2 2 0,6 0 1 16,6-4 3-16,6-1 2 0,2-3-1 15,6 0-124-15,-3-4-105 0,1 1-285 16</inkml:trace>
  <inkml:trace contextRef="#ctx0" brushRef="#br0" timeOffset="42011.3463">19898 5473 518 0,'-1'-1'125'16,"1"0"-1"-16,-1 2-64 0,-2 2-44 16,0 4-7-16,-2 3-3 0,-3 5-5 15,0 5-3-15,0 3 0 0,1 0 1 16,4 3 1-16,4 2 1 0,5-3 0 15,3-3 0-15,2-5 0 0,3-3 1 0,3-3 1 16,0-4 0-16,0-3 1 0,2-4 1 16,-1-2-1-16,1-5 0 0,0-3-1 15,-4-2 1-15,0-3-1 0,-1-5-1 16,2-5 0-16,-6-2 0 0,3 0 0 16,-3-2-1-16,1-1 0 0,-3-2-2 15,-2 2-5-15,-3 2-6 0,-2 6-6 0,-1 2 44 16,-2 1-156-16,-2 5-108 0,-2 4-286 15</inkml:trace>
  <inkml:trace contextRef="#ctx0" brushRef="#br0" timeOffset="42509.183">20276 5496 581 0,'9'22'120'0,"-7"3"-1"15,-1 5-98-15,-3 3-21 0,-5 2-2 16,-2 4-1-16,-5 3 1 0,0-2 2 16,-1 0 1-16,-2-4 1 0,3-4 0 15,3-3 0-15,2-5 0 0,4-6-1 16,2-5 0-16,0-4 0 0,3-4 0 16,0-1 3-16,0-2 3 0,0-5 0 15,0-1 2-15,2-2-1 0,-2-3 1 0,0-1 0 16,-2-4-4-16,4-6-1 0,-2-2-2 15,0-4 0-15,0-4-1 0,0 0 0 16,0-6-1-16,3-1 1 0,-2-2-1 16,2-4 0-16,3 4 0 0,-1 0 0 15,3-1 0-15,1 5 0 0,3 1-1 16,2 4 0-16,1 7 0 0,4 1 0 16,2 6-1-16,2 5 0 0,0 3-1 0,0 7 1 15,0 7-2-15,-1 2 0 0,-5 7-1 16,-2 2 0-16,-3 4 0 0,-3 2 0 15,-4 6 0-15,-2 0 2 0,-4 3 1 16,-2 0 0-16,-4-1 2 0,-3-1 0 16,-1-4 1-16,-4-5 1 0,-3-3 0 15,-3-8 1-15,-2-4 0 0,-1-5 1 16,-2-5 0-16,2-5 0 0,4-2-4 0,2-2-6 16,6-3-8-16,3-3 57 0,6-3-170 15,6-1-112-15,4 2-304 0</inkml:trace>
  <inkml:trace contextRef="#ctx0" brushRef="#br0" timeOffset="42808.4906">21132 5076 598 0,'17'-3'123'15,"-4"3"-3"-15,0 3-110 0,-4 5-16 16,-2 5-7-16,-5 9-1 0,-2 4-1 0,-4 4 1 16,0 5 3-16,-2 8 4 0,-4 3 4 15,-2 1 2-15,0 1 3 0,-1 2 2 16,1-1 0-16,0-2 1 0,3-3 0 16,0-5 0-16,4-5 1 0,1-5-2 15,3-7 1-15,-1-6-1 0,2-5 1 16,0-5 5-16,0-5-1 0,1-4 1 15,-1-4 1-15,-1-4-2 0,2-2-5 16,-2-4 169-16,-1-5-297 0,0-3-132 16,-3-3-406-16</inkml:trace>
  <inkml:trace contextRef="#ctx0" brushRef="#br0" timeOffset="43175.6026">20930 5399 485 0,'-1'-6'125'0,"3"2"0"0,3-2-42 16,7 2-54-16,4 1-14 0,7-1-6 15,6 1-7-15,5 1-3 0,2-1-1 16,6 2 0-16,1 3 0 0,-3 0-1 0,-2 1 0 16,-6 3-1-16,-6 1-2 0,-4 1 0 15,-8 3-1-15,-7 2 1 0,-3 1 0 16,-6 2 1-16,-6 0 2 0,-2 1 1 16,-2 3 2-16,2 0 1 0,1 0-1 15,1-2 1-15,4 2-1 0,5-1 0 16,7-3 0-16,9-3 0 0,0-1 1 15,6-4 1-15,0-1 0 0,6-5 1 0,3 0-1 16,-4-3 1-16,-1-1 0 0,-1-7 0 16,-1-2 0-16,-1-1 1 0,-5-7 0 15,-4-3 1-15,-5-3 0 0,-4-1 1 16,-3 1 0-16,-6 0-2 0,-6 0 0 16,-7 6-1-16,-8 0-2 0,-1 4 0 15,-6 3 0-15,-4 1-1 0,0 4 0 16,-2 4 1-16,4 3 0 0,6 3-12 0,0 5 20 15,5 0-135-15,3 5-108 0,3 3-289 16</inkml:trace>
  <inkml:trace contextRef="#ctx0" brushRef="#br0" timeOffset="43774.6005">22054 5539 567 0,'11'0'125'0,"0"-4"0"0,1-2-104 15,2-3-6-15,4-2-2 0,-2-1-5 16,3-3-7-16,0-3 0 0,0-1 0 15,2-3 1-15,0-1-1 0,-4-5 0 16,2-1 0-16,3-2 0 0,0 3 0 16,-1-3 1-16,-3 3-2 0,-2 2 1 15,-1 4 0-15,-3 6-2 0,-4 2 0 0,-4 3-2 16,-1 6-4-16,-3 5-4 0,-1 3-2 16,-2 3 0-16,-4 6 0 0,-1 5 1 15,-1 0 3-15,-3 3 3 0,-1 6 4 16,-2 4 2-16,2 3 1 0,1 2-1 15,-2 2 1-15,1 3-1 0,0 6 1 16,0-1-1-16,2 3 0 0,2-4 1 16,0-2 0-16,2-5 0 0,5-2 1 15,0-7-1-15,1-4 1 0,1-8 1 16,0-3 0-16,1-4 0 0,0-2 3 0,1-5 2 16,-1-3 1-16,2-6-1 0,1 0 2 15,2-4-8-15,2-2 13 0,2-2-136 16,3 0-110-16,3-3-292 0</inkml:trace>
  <inkml:trace contextRef="#ctx0" brushRef="#br0" timeOffset="44723.4436">22605 5477 589 0,'8'4'117'16,"-4"2"-4"-16,-1 5-106 0,-1 1-18 16,-2 4-1-16,-3 1 2 0,-1 4 3 0,-4 2 3 15,1 2 4-15,0-1 3 0,-1-2 1 16,2 0 0-16,-2-2 0 0,4-6 0 16,1-3 0-16,-1-3-1 0,2-4 0 15,1-2 1-15,0 0 2 0,1-4 1 16,2 0 0-16,0-2 1 0,0-3-1 15,3-4 0-15,1-1-1 0,2-4-3 0,2-2 0 16,-1-2-2-16,4-5 0 0,-1 0 0 16,3 1 0-16,2-1 0 0,-1 2-1 15,2 3 0-15,1 3 0 0,0 5-1 16,0 4 0-16,-2 4 0 0,-2 4-3 16,-1 3-2-16,-6 2-1 0,-2 4-1 15,-6 5 1-15,-5 4 1 0,-3 0 1 16,-1 5 1-16,-3-2 3 0,1 3 2 15,0-1 0-15,3-1 1 0,3-4-1 0,2-4 1 16,1-3-1-16,2-1 0 0,3-5 1 16,-1-2 1-16,3-5 1 0,0 0 0 15,3-3 0-15,3-5 0 0,1 0 1 16,2-5-2-16,2-2-1 0,0-1 0 16,2-4-1-16,2-1 0 0,-3 1 1 15,2-1-2-15,-2 2 1 0,0 0 0 0,-1 3 0 16,0 1-1-16,-2 4 1 0,-4 3-1 15,1 2-1-15,-4 4-2 0,-2 3-2 16,0 3-1-16,-7 4 0 0,-1 1 1 16,-3 2 0-16,0 2 0 0,-3 0 4 15,0 3 1-15,0 1 1 0,2-1 0 16,3 1 0-16,1-1-1 0,2 1 0 16,2-2-1-16,2-1 1 0,1-1 0 15,3-3 0-15,1-1 1 0,3 0 0 16,0-4 1-16,1 0 1 0,0-4 0 0,1-2-1 15,-1-3 1-15,0 1-1 0,-1-3 0 16,-1-1 0-16,0 1 0 0,0-1 0 16,-3 0 0-16,1 0-1 0,-2 1 1 15,-2 0-1-15,0 1 1 0,0 2-2 16,-4 2 0-16,0 0-2 0,-1 6-1 16,-1 1 0-16,-1 3 1 0,-1 0-1 0,1 3 1 15,0 1 1-15,0 2 2 0,3 0-1 16,0 0-1-16,3 1 0 0,4-1 0 15,1 1 1-15,4 0-1 0,2-2 1 16,2-2 1-16,4 0 0 0,2-4 0 16,2-2 1-16,1-4-1 0,0-1 0 15,1-4 0-15,1-2 0 0,-2-4 1 16,-3 0-1-16,-2-3 1 0,-6-3 0 16,-3-5 0-16,-2-1 0 0,-4 0 0 0,-4 1 0 15,0-1 0-15,-3 1-1 0,-7 4 0 16,-1 2-1-16,-7 4-1 0,-5 3 0 15,-7 0 0-15,-5 3-1 0,-3 6 1 16,4 4 0-16,-4 3 0 0,3 1 1 16,2 6 0-16,5 3 0 0,4 3 2 15,5 1-4-15,3 0-4 0,6 2 174 16,3 0-293-16,6-2-130 0,3-3-399 0</inkml:trace>
  <inkml:trace contextRef="#ctx0" brushRef="#br0" timeOffset="44992.736">23691 4962 557 0,'0'2'118'0,"0"2"-2"0,-5 4-89 15,1 2-26-15,-4 6-5 0,0 6-1 16,-6 11-3-16,-1 7 4 0,-2 3 0 16,-1 8 2-16,-2 3 2 0,3 1 1 0,0 0 1 15,3-3 0-15,4-3-1 0,3 0 2 16,1-5 0-16,5-4 0 0,1-5 0 16,1-3 2-16,0-10 8 0,0-3-69 15,-1-9-59-15,-2-7-95 0,-1-5-237 16</inkml:trace>
  <inkml:trace contextRef="#ctx0" brushRef="#br1" timeOffset="60075.447">6723 5124 388 0,'-3'-2'111'0,"0"0"0"0,2 0-12 15,-1 1-64-15,1 1-12 0,1 0-6 16,1 2-10-16,-1-3-4 0,4 2-3 16,-1-1-1-16,3-1-1 0,-1 1 0 0,4 1 0 15,1-3 0-15,-1 2 3 0,4-2 0 16,-1 2 1-16,1-1-1 0,0 1 1 15,1-2-1-15,3 2 0 0,-3-1 1 16,0-2-1-16,1 1 1 0,-2 3 1 16,0-1-1-16,-2-1 1 0,-1 2-6 15,3 0-112-15,-3 1-98 0,4 1-263 16</inkml:trace>
  <inkml:trace contextRef="#ctx0" brushRef="#br1" timeOffset="60543.1325">7513 5066 499 0,'-1'0'113'16,"1"-1"1"-16,-1-1-77 0,1 2-16 16,0 2-13-16,1-2-6 0,0 0-1 0,0 0-2 15,2 1-1-15,2-1-2 0,0 2 1 16,1-2 1-16,3 0 1 0,4 0 1 16,2-1 1-16,3 0 1 0,5-2 0 15,2 0 0-15,2 0 0 0,1 2 1 16,-2 0-1-16,-1 0 2 0,-3 1 0 15,-5 1-1-15,-2 1 1 0,-3-1-1 16,-2 2-7-16,-2 1-111 0,-3-4-101 0,4 4-263 16</inkml:trace>
  <inkml:trace contextRef="#ctx0" brushRef="#br1" timeOffset="61289.8444">8310 5053 435 0,'-3'-2'111'16,"0"1"3"-16,3 0-47 0,0 1-36 15,0 0-8-15,1 0-13 0,2 0-5 16,0 1-3-16,3 2-1 0,3-1-1 0,4 0 0 16,2 0 0-16,4-1 3 0,3-2-1 15,2-1 1-15,0 0-1 0,2-2 0 16,-4 0 0-16,-2 1 1 0,-1-1 0 15,-3 2-1-15,1 0-3 0,-5 2 15 16,-3 0-131-16,4 1-103 0,-4 1-277 16</inkml:trace>
  <inkml:trace contextRef="#ctx0" brushRef="#br1" timeOffset="61823.4824">9279 4968 407 0,'1'-1'104'0,"-1"2"1"0,-2 1-49 16,-2 4-24-16,-3 0-9 0,-3 3-8 15,-4 3-2-15,-4 4-5 0,-4 2-2 16,-4 2-1-16,1 2-2 0,0 0 0 15,2 1 0-15,3-1 0 0,5-5 0 0,3-1-1 16,4-6 1-16,3-1 0 0,2-4 2 16,-1-4-1-16,3-2-2 0,0-4 177 15,1-1-294-15,2-4-124 0,5-1-394 16</inkml:trace>
  <inkml:trace contextRef="#ctx0" brushRef="#br1" timeOffset="62524.9885">9050 4965 468 0,'1'2'109'0,"2"0"1"15,-3 0-73-15,2 3-16 0,0-1-8 16,-1 3-1-16,0-1-8 0,3 2-1 16,-1 1-1-16,2-2-1 0,3 4 0 15,2 1 0-15,2 2 0 0,2 0 1 16,-1 2 1-16,3 0-1 0,0 0 1 0,-2 1 0 16,0-3 0-16,-1 1 0 0,-3-3-1 15,1-2 0-15,-2 0-1 0,-1-1-2 16,0-1-3-16,-1-2-7 0,1-1 156 15,1 1-260-15,-3-3-118 0,4 0-355 16</inkml:trace>
  <inkml:trace contextRef="#ctx0" brushRef="#br1" timeOffset="62947.4402">9523 5005 422 0,'0'0'105'0,"0"2"4"16,1-1-52-16,1 1-27 0,-1 0-10 16,2 1-6-16,0 4-3 0,2-1-4 15,-1 2-3-15,1 2-1 0,1 0-1 16,0 2 0-16,1 2-1 0,2-1 1 15,3 2-1-15,0-3 1 0,2 1 0 0,2 0-1 16,0-2 2-16,1-1 0 0,-1-6-1 16,-1 0-2-16,0-1-5 0,-2-4-99 15,-3-5-11-15,1-1-83 0,-2 1-183 16</inkml:trace>
  <inkml:trace contextRef="#ctx0" brushRef="#br1" timeOffset="63167.0246">9722 5003 450 0,'-8'5'111'0,"-1"-1"0"0,0 4-59 16,-5-1-24-16,-3 8-11 0,-3-1-5 15,1 6-7-15,0-1-1 0,-1 3-1 16,3 1-1-16,1 1 1 0,4-5-2 0,5-3 1 15,-1-3-1-15,4-4-7 0,1-3 170 16,1-3-279-16,4-5-120 0,6 0-375 16</inkml:trace>
  <inkml:trace contextRef="#ctx0" brushRef="#br1" timeOffset="63664.0844">9963 5022 431 0,'0'1'110'0,"0"-1"1"15,1 1-46-15,1 1-33 0,0-1-13 16,3 2-9-16,-1 2-5 0,1 3-2 0,2 0-1 16,1 2-1-16,1 2 0 0,2 4 0 15,1 0 0-15,-2-1 0 0,0 1 0 16,0-1 0-16,0-1 0 0,0-3 0 15,0-1-1-15,-1-3-5 0,1-3 101 16,-2-6-210-16,2-5-110 0,2 0-326 0</inkml:trace>
  <inkml:trace contextRef="#ctx0" brushRef="#br1" timeOffset="63876.6498">10075 5000 476 0,'-5'8'111'0,"2"-1"0"0,-4 5-70 15,-1 5-18-15,-1 4-12 0,-5 0-5 16,1 4-1-16,-4 1-2 0,1 0 1 16,0-2-2-16,2-4 1 0,3-5-2 15,3-4-10-15,3-2 161 0,5-5-266 16,1-2-118-16,8-6-362 0</inkml:trace>
  <inkml:trace contextRef="#ctx0" brushRef="#br1" timeOffset="64211.5404">10393 5012 474 0,'0'8'110'0,"3"-1"1"16,-3 4-72-16,4 2-16 0,0 2-11 15,1 0-5-15,2 1-3 0,4-1 0 16,1-2 1-16,4-2-1 0,0-2 1 16,1-4 0-16,2-3-1 0,-1-2-2 15,-2-2 1-15,1-1-3 0,-2-4-3 16,-2 0-113-16,0-4-100 0,2 0-261 16</inkml:trace>
  <inkml:trace contextRef="#ctx0" brushRef="#br1" timeOffset="64411.071">10567 4979 450 0,'-6'10'112'15,"-1"1"0"-15,-2 3-48 0,-1 5-28 0,-3 3-24 16,-2 2-6-16,1 5-1 0,-3 1 0 15,-1 1 3-15,-2-5 94 0,1-3-216 16,-2-2-115-16,2-7-340 0</inkml:trace>
  <inkml:trace contextRef="#ctx0" brushRef="#br1" timeOffset="92178.8492">3330 7070 410 0,'0'-2'106'16,"-1"2"3"-16,-1 0-56 0,4 0-17 16,-2 0-8-16,0 0-6 0,0 0-7 15,0 0-4-15,1 0-3 0,1-1-1 16,-1-1-2-16,1-2-1 0,2-4 0 16,-1-2-3-16,4-1-1 0,0-4-1 15,4-1-2-15,1-1 0 0,1-4 0 16,0-2-1-16,3-2 2 0,-3-8 0 0,2-4 1 15,-3-4 2-15,0-1 1 0,-1-4 0 16,1 0 0-16,-1 3 0 0,-1 7 0 16,0 6-1-16,-3 6 0 0,1 4-1 15,-2 8 0-15,-4 6 0 0,0 2-1 16,-2 3-3-16,0 2-1 0,-1 2 0 16,0 2-1-16,-4 5 0 0,0 2 0 0,1 4 2 15,-3 5 2-15,2 4 2 0,0 3-1 16,2 4 1-16,1 3-1 0,2 5-1 15,3 3 0-15,-2 1-1 0,-2 2 0 16,1 3-2-16,-3 4-1 0,3-2 0 16,-4-1 0-16,0 3-1 0,3 1 1 15,0-3 0-15,2-3 1 0,0-5 1 16,0-7 0-16,1-2 1 0,0-7 0 16,1-9 1-16,-3-1 1 0,2-6 0 15,0-3 3-15,-2-3 2 0,1-2 4 0,0-3 4 16,-1-1 2-16,1-1 1 0,0-3 0 15,2 1 0-15,-1-2-2 0,0-1-1 16,0 0-5-16,0 0-4 0,2-1-7 16,-2 2-111-16,1 0-101 0,5 5-266 15</inkml:trace>
  <inkml:trace contextRef="#ctx0" brushRef="#br1" timeOffset="92509.152">3909 7338 452 0,'2'2'101'0,"-2"3"1"15,1 1-75-15,-1-1-14 0,0 2-3 16,0 0-4-16,0-2-6 0,2 3 0 15,-1-4-1-15,1 0 1 0,1-1 4 16,3-3 1-16,0-1 2 0,2-3 2 16,-1-2-1-16,1-2 2 0,0-1-1 0,-3-2-1 15,0-1-1-15,-2 0 0 0,-2 0 0 16,-2 0 1-16,-2 0 0 0,2 2-2 16,-4 3 1-16,1 0-1 0,-4 4-3 15,0 2-3-15,1 3 0 0,-1 4-14 16,0 3-105-16,3-1-100 0,3 5-258 15</inkml:trace>
  <inkml:trace contextRef="#ctx0" brushRef="#br1" timeOffset="93394.3441">4414 6904 303 0,'-6'3'95'0,"-2"-1"9"0,0 1 1 15,1-2-53-15,-2 0-15 0,1-1-1 16,0 0-6-16,1-2-8 0,0-1-10 16,1 1-3-16,1-1-2 0,1-3-3 15,1 1 0-15,0-4-3 0,2 0-1 0,1-1-2 16,1-4-1-16,4-2 0 0,-1 0-1 15,2-1-1-15,2 0 1 0,3-3 1 16,0 2 2-16,2 0 0 0,3 2 1 16,1 1 0-16,2 1 1 0,0 3-1 15,-1 3 0-15,2 5-1 0,-1 2-1 16,-1 4-1-16,-1 6 1 0,-5 6-1 0,1 7 0 16,-4 8 1-16,-5 5 1 0,-5 3 0 15,-5 5 2-15,-3 2-1 0,-4-1 1 16,-1-2 1-16,-2 1-1 0,-3-4 0 15,1-1-1-15,-1-2 1 0,2 0-1 16,-1-2 1-16,0-1-1 0,1-4 0 16,-1-1 0-16,2-3 0 0,1-2 0 15,-2-6 0-15,4 0-1 0,1-5 1 16,3-2 0-16,0 0-1 0,5-3-1 16,2 0-1-16,2-1-2 0,3-1 0 0,0-2 0 15,5 0 2-15,1-1 0 0,0-2 2 16,3-2 1-16,2 0 3 0,1-1-1 15,4 0 0-15,-3-3-1 0,4 2 0 16,1-2 0-16,-2 2-1 0,5 0 0 16,-1 2 1-16,-2 0-1 0,1 4 1 15,-1 0 0-15,-1 2 0 0,0 0 0 0,-4 0 0 16,-2-1 2-16,-1 0 0 0,-3-2 2 16,-1-1 1-16,0-2-1 0,-6-1-2 15,0-2 24-15,0-4-140 0,0 0-102 16,0-5-282-16</inkml:trace>
  <inkml:trace contextRef="#ctx0" brushRef="#br1" timeOffset="93860.7124">4823 6674 487 0,'-4'-3'108'0,"2"-1"3"16,1 1-84-16,1 3-13 0,0 0-7 16,1 1-8-16,0 0-8 0,0 3-4 0,1 0-3 15,0 2-2-15,1 1-1 0,4 0 1 16,-1 1 2-16,3 2 2 0,3-1 4 16,4-2 2-16,4-2 2 0,4-2 2 15,4-3 4-15,1-1 4 0,3-3 2 16,2-3-1-16,-1-1 0 0,-2-1-1 15,-3 1 0-15,-4 0 0 0,-3 1-1 16,-2 1 1-16,-7 2-2 0,-3 2 0 16,-2 0-1-16,-4-1-3 0,0 3-9 0,-3 3-8 15,-2-1-12-15,-2 3-5 0,0 2-3 16,-1 3-10-16,0 5-14 0,-2 7 5 16,0 3 8-16,0 6 12 0,0 2 6 15,1 3 4-15,-3 1 12 0,0 4 18 16,-1-2 4-16,2 4-1 0,-1-4 2 15,2 1-1-15,0-2 2 0,3-1 0 0,3-4 1 16,1-3 1-16,1-7 1 0,2-1 1 16,-2-4 2-16,3-5 1 0,-1-3 7 15,-2-3 10-15,1-3 10 0,-1-3 20 16,-1-2 5-16,2-5 2 0,-4-2-3 16,2-2-13-16,0-3-121 0,-1-5-104 15,2 0-288-15</inkml:trace>
  <inkml:trace contextRef="#ctx0" brushRef="#br1" timeOffset="94061.2484">4830 7141 511 0,'0'-9'108'16,"5"3"0"-16,4 0-83 0,6-2-23 15,5-3-4-15,6-1 0 0,5-2 1 0,4 0 0 16,4-2-1-16,5 3 1 0,-1 1 2 15,0 3 1-15,0 4 1 0,-3 0 1 16,-4 4 0-16,-7 4-11 0,-3 1-100 16,-7 1-93-16,-1 4-245 0</inkml:trace>
  <inkml:trace contextRef="#ctx0" brushRef="#br1" timeOffset="94876.832">5868 6790 439 0,'8'-11'111'0,"-3"1"3"0,-3 6-53 15,0-1-31-15,-3 2-10 0,-3 0-7 16,0 0-7-16,-3 0-6 0,-2 2-3 15,-2-1-2-15,-3 0 1 0,-3-1-1 16,-2-1 3-16,-3 1 0 0,-1-2 2 16,-3-2 1-16,2-1 0 0,-4 3 0 15,2-2 2-15,0 3 0 0,0 1-1 0,2 3 0 16,2 1-2-16,3 3 0 0,2 3-2 16,3 0 0-16,3 3 1 0,1 3-2 15,0 2 1-15,3 0 1 0,-1 2-1 16,1 0 1-16,2 0 0 0,2 0-1 15,0-3-1-15,2 1 1 0,1-1-1 16,3-3 0-16,-2-1 1 0,2 0-1 16,-1 0 2-16,0-1 0 0,2-2 2 15,-2 0-1-15,0-1 1 0,-1-2-1 0,0 0-1 16,1-1 0-16,-1 0 0 0,1-2 0 16,-1-1 0-16,1-1 2 0,1-1 0 15,3 0 2-15,-2-3 0 0,3 0 0 16,2-2 0-16,5-1-2 0,2 3 0 15,2-3-1-15,2 2-2 0,4 1 0 16,4 3 0-16,-1 1 0 0,1 4 1 16,-1 0-1-16,1 4 2 0,0 4-1 0,-2 1 2 15,-3 7 0-15,-1 5 0 0,-1 1 0 16,-2 5 0-16,-6 1 0 0,0 0 0 16,-3 1-1-16,-4-4 0 0,-2-3-1 15,-3-1 0-15,-5 0 1 0,-6-5-1 16,0-1 2-16,-9-2 0 0,-5 1 1 15,-2-4 0-15,-5-3 1 0,-2-5 0 16,-1-1 1-16,-2-4 0 0,1-4 1 16,2-2 1-16,1-6 0 0,3-1 1 0,4-3 0 15,5 0 0-15,4-1 0 0,5 3-3 16,6 1 0-16,4 4-2 0,1 3-3 16,2 1-4-16,3 4-2 0,3 0-9 15,1 1-103-15,3 0-97 0,3 0-251 16</inkml:trace>
  <inkml:trace contextRef="#ctx0" brushRef="#br1" timeOffset="95376.7983">6383 6901 470 0,'7'-26'116'15,"-4"2"1"-15,-3-2-53 0,-6 1-45 0,-7 2-6 16,-7 2-6-16,-4 5-8 0,-3 4-5 16,-7 5-2-16,-3 7 0 0,-1 4-1 15,-1 8-1-15,-1 5 2 0,4 5 2 16,2 3 1-16,6 1 0 0,2 4 2 16,5-1 2-16,7-2 1 0,7-4 1 15,6-4-1-15,6 0 1 0,8-1 1 0,9-2 0 16,7-2 0-16,6 3 0 15,5-1 1-15,4 4 1 0,1 1-1 0,0-2 0 16,-4 1-1-16,-3 1 1 0,-6-1-1 16,-8 0 0-16,-7 2 0 0,-5-1 0 15,-7 0-1-15,-7 2 0 0,-7-1 0 16,-6-1 0-16,-5-4 1 0,-3-1-1 16,-2-5 1-16,-3-2 1 0,1-5 0 15,-2-1 0-15,3-2 1 0,3-3 0 16,1-2 0-16,4-4 1 0,0-3 1 0,5-3-1 15,4-6 1-15,4-5-2 0,5-3-1 16,5-2 0-16,5-2-2 0,6-3-1 16,3-1-1-16,4-2 0 0,3 6 1 15,3 0 0-15,-1 3-1 0,0 4 1 16,-3 3-2-16,-1 6-3 0,-3 5 1 16,-4 3-7-16,-2 2-108 0,-4 0-98 15,-3 6-257-15</inkml:trace>
  <inkml:trace contextRef="#ctx0" brushRef="#br1" timeOffset="95961.6879">6809 6774 420 0,'7'-15'109'0,"-3"2"2"0,-3 7-41 15,-3 2-49-15,-3 7-7 0,-3 3-5 0,-5 6-5 16,-4 5-5-16,0 5-3 0,-6 4 2 16,0 6 1-16,-3 2-1 0,2 4-2 15,-1 2 0-15,2 5-1 0,2 1 1 16,5 1 1-16,2 3 1 0,5 0 1 15,3-4 1-15,7-2 1 0,4-8 1 16,0-2 0-16,4-8 0 0,2-4 0 16,3-5 1-16,3-6 0 0,3-4 1 0,0-3 2 15,2-3 1-15,0-5 0 0,1-4 1 16,2-2-1-16,-1-3 1 0,0-7-1 16,2-3-1-16,-1-7 0 0,-5 0-2 15,-1-1 1-15,-3-1-2 0,-5-1 1 16,-3 5-1-16,-4 4 0 0,-2 6-2 15,-8 7 0-15,-4 8-1 0,-4 5 1 16,-6 8-2-16,-4 5 0 0,-3 5 1 16,-1 5 1-16,0 2 0 0,0 0-1 0,4 1-2 15,4 1-1-15,2 1 1 0,5-2-8 16,4-4-109-16,5-3-99 0,5-6-259 16</inkml:trace>
  <inkml:trace contextRef="#ctx0" brushRef="#br1" timeOffset="96409.6459">7168 6754 403 0,'4'-18'110'0,"-3"3"-1"15,-1 6-40-15,-1 6-39 0,-4 6-15 16,1 5-4-16,-3 3-7 0,0 7-7 15,-2 4 1-15,-4 6 4 0,3 2 0 0,-4 2 1 16,-2 3-2-16,1 5 0 0,0 0 0 16,-1 5 0-16,1 0 0 0,3 0 0 15,-1 3-1-15,6 0 1 0,2-5-1 16,0-6-1-16,5-4 1 0,4-2 0 16,2-6-1-16,4-6 0 0,2-6 2 15,3-3 0-15,5-4 2 0,3-2 0 0,2-5 3 16,3-4-1-16,1-1 1 0,1-3 0 15,-2-1 0-15,2-5-2 0,-3-3 0 16,-3-1 0-16,-1-1 0 0,-2-3 0 16,-4-1 0-16,-5-2 1 0,-1 6-1 15,-8 0 1-15,-3 3-2 0,-6 4 0 16,-6 7-1-16,-7 2-1 0,-4 5-1 16,-5 2-1-16,-5 3 1 0,-2 4 0 15,-1 2 0-15,-1 3 0 0,4 2-1 0,2 2-2 16,5 1 0-16,5 0-5 0,3 1-112 15,8-1-101-15,2-2-263 0</inkml:trace>
  <inkml:trace contextRef="#ctx0" brushRef="#br1" timeOffset="97928.7692">7769 6999 504 0,'2'0'106'0,"-2"0"-2"15,0 4-86-15,3 1-17 0,1 5-5 16,1 2-2-16,3 3 0 0,0 8 2 0,3 2 0 16,1 3 2-16,1-2 2 0,1 3 1 15,0-1 0-15,1 3 1 0,-2-6 1 16,-2-1 0-16,1-3 1 0,-1-2 0 15,-1-4 2-15,-1-3 1 0,-4-5-1 16,2-2-2-16,-2-3-7 0,0-2-13 16,-5-2-90-16,2-2-91 0,3-1-229 0</inkml:trace>
  <inkml:trace contextRef="#ctx0" brushRef="#br1" timeOffset="98163.4854">8012 6986 442 0,'-8'7'104'0,"-2"3"0"0,-1 3-44 0,-3 4-49 15,-2 7-5-15,-4 6-2 0,-4 2 1 16,-4 4-2-16,0 3 0 0,-3 3 0 16,3 1-1-16,-5-5 1 0,3-2-1 15,4-2 1-15,5-5 0 0,3-9 0 16,2-3 0-16,5-5-1 0,7-3-2 15,1-3-3-15,6-4-8 0,4-1 50 0,3-3-149 16,6-1-98-16,2-1-265 0</inkml:trace>
  <inkml:trace contextRef="#ctx0" brushRef="#br1" timeOffset="98489.9571">8451 6655 469 0,'0'17'95'0,"-2"9"1"16,-2 6-88-16,-3 6-9 0,-1 5-1 16,-3 3 0-16,-1 4 0 0,-4 7 2 15,-2-1 0-15,2-3 1 0,-1-2 0 16,3-2 1-16,4-4 0 0,1-4 1 0,4-8 0 15,3-7 1-15,2-4 1 0,1-3 1 16,-1-7 2-16,1-4 2 0,0-2 1 16,0-5 5-16,0-1 3 0,-1-3-4 15,0-3-9-15,0-1-109 0,0-4-99 16,6-4-266-16</inkml:trace>
  <inkml:trace contextRef="#ctx0" brushRef="#br1" timeOffset="98856.1288">8603 6875 472 0,'-3'8'101'0,"-6"2"1"0,-1 4-75 16,0 5-24-16,-3 0 1 0,-1 7-1 0,0 3 0 15,1 5 0-15,1 2-1 0,1 0 0 16,1-1 0-16,5 1-1 0,0-3-1 15,6-3 0-15,4-6 0 0,2-3 0 16,3-2 0-16,2-3 1 0,5-3 1 16,2-5 2-16,4-4 2 0,1-2 2 15,5-5 0-15,-1-1 1 0,1-7 1 16,-3-3-1-16,-2-5-1 0,-3-1-1 16,-3 0-1-16,-4-2 0 0,-3-5 0 0,-4 0-1 15,-2 0-1-15,-5-4 1 0,-3 0 0 16,-5-3 0-16,-1 3-1 0,-2 4-2 15,-2 5 0-15,-1 4-1 0,-5 7-2 16,-1 3 1-16,0 5-1 0,-3 3 0 16,-3 2 1-16,1 2-2 0,3 3-1 15,5 0 2-15,3 1-21 0,5 0-99 0,1-1-99 16,7-1-256-16</inkml:trace>
  <inkml:trace contextRef="#ctx0" brushRef="#br1" timeOffset="99102.9721">8824 6677 430 0,'2'-2'107'0,"0"1"3"0,1 0-60 15,2 1-19-15,1-1-9 0,1 1-7 16,2-2-8-16,2-1-3 0,-2 1-3 16,8-1 0-16,-3-2-2 0,2 1 1 0,2 0-1 15,0-1 2-15,-2 1 1 0,0 1 1 16,-2 0 0-16,0 3-4 0,-2-2-69 16,-1-1-41-16,3 2-87 0,0-1-207 15</inkml:trace>
  <inkml:trace contextRef="#ctx0" brushRef="#br1" timeOffset="99923.857">9431 6276 450 0,'3'-10'114'0,"-3"2"1"0,-2-1-49 16,-4 2-39-16,1 2-15 0,-4 0-5 15,-5 1-6-15,-1 3-4 0,-1-2-2 16,-2 2 2-16,0 2-2 0,-1 0 0 16,2 2-1-16,7 3 1 0,-3 1 1 15,5 1 1-15,4 3 1 0,1 1 2 16,5 1 0-16,2-1 0 0,2-1 2 15,3 0 0-15,3-2 0 0,1-3 0 16,4-1 0-16,-2-2 1 0,2-2 0 0,-2-1 0 16,-2-1 0-16,-1-2-1 0,-3-1 1 15,-4 0 0-15,1 1 1 0,-4-1 0 16,-2 1 0-16,0-2 1 0,-3 1-1 16,1 1-1-16,-1 1 0 0,1-2-1 15,-1-2-1-15,0 3 0 0,-1 2 0 16,2-2-1-16,0 2 1 0,0 0-1 15,2 0 0-15,-2 2-1 0,0 0 1 0,1 0 0 16,1-1 0-16,-1 0 0 0,0 2 0 16,0-4 1-16,0 0-1 0,0 2 1 15,-2-2-1-15,3 1 1 0,-1-1 0 16,-1 0 0-16,1-2 0 0,1 2 0 16,-1-2 0-16,1-2 0 0,1 0 0 15,-1-2 0-15,1-1 0 0,2 1-1 0,-1-1 0 16,2-1 0-16,1 0 0 0,-2 1-1 15,1 2 1-15,1 0 0 0,-1-2 0 16,-1 4 0-16,-1 0 0 0,-2 2-1 16,2 2 1-16,-2 1-2 0,2 1 0 15,-4 0-1-15,4 1-1 0,-6 2 0 16,6-1 0-16,-2 1-2 0,0 2 0 16,-3 0-1-16,1 3 1 0,-1 1 0 0,0 2-1 15,-3 1 1-15,-2 3 0 0,2 2 1 16,-3 2-1-16,1 1 0 0,1 1 0 15,-2 0-1-15,2 2 1 0,2-4 0 16,0 1 1-16,0-1 1 0,0 1 1 16,1 1 1-16,1 0 1 0,1-4 1 15,-1 0 0-15,0-2 1 0,2 1 0 16,0-5 0-16,0-4 0 0,0-2 1 16,1 1 0-16,-1-4 3 0,1-2 3 15,-1-2 3-15,1-1 2 0,0-3 1 0,0 1 0 16,0-4 0-16,2-1-3 0,1-2-3 15,3-1-3-15,-1 0-1 0,4 0-5 16,0 1-2-16,1 0-12 0,1 3-102 16,-2-1-96-16,2 3-250 0</inkml:trace>
  <inkml:trace contextRef="#ctx0" brushRef="#br1" timeOffset="100520.8742">9630 6184 481 0,'5'-9'112'0,"-1"1"4"16,-2-1-65-16,0 0-34 0,-2 1-6 15,-2 1-3-15,-5 1-4 0,-3 2-6 0,-2 2-6 16,-1 2-1-16,-2 2 0 0,-4 1 0 16,-2 5 1-16,3 2 1 0,-3 2 1 15,1 1 3-15,2 0-1 0,1 0 2 16,5-1 0-16,6-1 0 0,0-1 1 15,5 0-1-15,2-1 1 0,5 1 0 16,1-1 0-16,5 1 1 0,1 1 1 0,5 0 1 16,-2 0 1-16,2 0 0 0,5 1 1 15,1 0 0-15,-2 4-2 0,1-2 1 16,-1-1-1-16,1 1-1 0,0 2 0 16,-7-2 0-16,-3 0 0 0,-4 0 1 15,-2 1-1-15,-7-1 0 0,-2-1 1 16,-5 1-1-16,-2 0 1 0,-3-3-1 15,0 0 1-15,-5 0 0 0,-2-2 0 16,2 0 1-16,-2-3-1 0,1-2 1 16,1 0 0-16,0-2 0 0,4-1 0 15,1-2 0-15,3-3 1 0,1-4 2 0,1-1-1 16,4-5-1-16,3-2 0 0,1 0 0 16,5-2-2-16,1-3-1 0,2 0 0 15,0 1-1-15,3 1 0 0,0-1 1 16,2-1-1-16,-1 0 1 0,0 1 0 15,-1 1 1-15,0 0-1 0,0 3 0 16,-3-1 1-16,0 2-1 0,-3 3 1 0,0-1-1 16,-1 2 2-16,0 0-1 0,-3 0 0 15,0 1 0-15,-2 0 1 0,1-1-2 16,-1 1-2-16,-1 2-2 0,-1-2-5 16,-2 2-2-16,-4 4-8 0,-1 2 189 15,-3 2-291-15,-3 0-121 0,-1 5-373 16</inkml:trace>
  <inkml:trace contextRef="#ctx0" brushRef="#br1" timeOffset="102070.0949">13044 6468 388 0,'-8'3'101'0,"2"-2"7"0,2 0-46 16,0 2-26-16,0-1-5 0,4-2-6 15,-1 0-9-15,2 1-11 0,1-1-8 16,5 1-1-16,4-1-1 0,4-1 1 0,7 1 1 15,12 1 2-15,11-2 5 0,7 1 0 16,7 0-2-16,4-2 1 0,10 0-1 16,4-2 0-16,3 1 0 0,-9 0 0 15,-4-1-1-15,-2 0 0 0,-8 2 0 16,-9 1 0-16,-13-1 1 0,-11-1-1 16,-5 2 0-16,-4-1 2 0,-8 2 3 15,-7-2 0-15,-6 1 1 0,-6 0 0 0,-5 1 0 16,-3-3-1-16,-1 3-3 0,-1 2-2 15,-3 0-5-15,-1 2-6 0,0 2-8 16,-4 0 120-16,-3 2-221 0,-2 0-109 16,0-1-322-16</inkml:trace>
  <inkml:trace contextRef="#ctx0" brushRef="#br1" timeOffset="102419.6847">13401 6581 384 0,'4'3'104'15,"-2"1"1"-15,2 1-15 0,-1 0-65 16,-3 1-10-16,0-2-5 0,0 4-6 16,-3 2-3-16,0 1-1 0,0 1-1 15,-2 2-1-15,0 1-1 0,1 4 0 0,-3 3 1 16,1 2 0-16,2 4 1 0,2 4-1 16,1 1 1-16,-2 2 0 0,3 2 1 15,-4 4-1-15,2 1 1 0,-1 2-1 16,-1-1 1-16,0 3-1 0,1 1 1 15,-4-2 0-15,0-3 0 0,-3-5 1 16,-2-8-1-16,-2-2 1 0,-7-8 2 16,-2-7 3-16,-3-5 1 0,-3-5 3 15,1-6 2-15,-1-7 2 0,-2-7 1 0,4-7-1 16,0-5-2-16,4-6 0 0,3-6-1 16,3-2-2-16,3-2-2 0,5 2-3 15,3 6-9-15,5 3 94 0,1 5-211 16,-2 13-118-16,-2 6-337 0</inkml:trace>
  <inkml:trace contextRef="#ctx0" brushRef="#br2" timeOffset="106549.4458">12414 6292 478 0,'0'-3'112'0,"2"4"4"0,0 1-72 15,-1 0-22-15,1 1-4 0,0 1-3 0,1 4-2 16,-1 0-7-16,0 2-4 0,0 3-2 16,0 2 0-16,1 3-2 0,-1 2-1 15,-1 1 1-15,-1 7-1 0,-3 3-1 16,-2 11 2-16,-2 4 0 0,-4 9 1 16,-4 7 1-16,-1 7 2 0,-3 5 1 15,-2 2 0-15,-4-1 2 0,2-3-1 16,2-4 0-16,1-3-1 0,1-6 0 15,1-7-1-15,3-7 0 0,5-6-1 0,2-7 0 16,-2-6 1-16,0-8-1 0,2-2 2 16,0-6 2-16,2-4 1 0,-3-4 1 15,3-2 1-15,-1-1 1 0,0-3-1 16,3-5-1-16,2-3-2 0,3-4-3 16,6-5-2-16,2-7-2 0,3-5 0 15,7-7 0-15,6-4 1 0,2-2 0 0,0-4 1 16,1-1 1-16,2 3 0 0,1 3 1 15,-3 5-1-15,-3 0 1 0,1 3-2 16,-2 4 1-16,-2 4-1 0,-4 2-1 16,1 3-1-16,-5 5 0 0,-2 5-2 15,-2 7-1-15,1 6-1 0,-2 4-1 16,-1 6 1-16,-3 6 1 0,1 4 2 16,-2 3 1-16,0 2 1 0,-4 1 2 15,-2-1 1-15,-1-1 0 0,-1-1-1 16,-3-2 1-16,-2 0-1 0,-1-3 0 0,-2-1 1 15,-3 1-1-15,-2-4 1 0,-1-1 1 16,-2-3-1-16,0-4 0 0,0 0 1 16,4-4-1-16,3-4 1 0,0 2-1 15,4-3 1-15,3 0-1 0,4-4 0 16,0 1-2-16,2 1 0 0,3 0-1 16,3 0-1-16,-3 1 0 0,3 3 1 0,0 2-1 15,2 2-1-15,-3 4 0 0,0 1 1 16,0 4-1-16,-2 3 1 0,0 3 0 15,-1 4 1-15,-2 1 1 0,2 1 1 16,0 2 0-16,5 0-1 0,-2 3 0 16,6-5-2-16,3-1-1 0,5-3-3 15,3-1-1-15,3-6 1 0,3-3 0 16,3-7 2-16,2-2 1 0,0-5 1 16,0-3 4-16,0-4 1 0,-6-5 1 0,-3-1 1 15,-5-3-1-15,-6-1 2 0,-3-2 0 16,-6 0-1-16,-3 0-2 0,-3-1-5 15,-2 2-47-15,-7 1-76 0,-1 7-100 16,-8 5-249-16</inkml:trace>
  <inkml:trace contextRef="#ctx0" brushRef="#br2" timeOffset="109563.9381">9983 6928 465 0,'2'-9'116'0,"1"3"0"15,-1 2-56-15,2 1-28 0,-2 3-20 16,0 1-9-16,1 3-8 0,1-2-1 15,1 2-2-15,-1 2-2 0,2 1-2 0,0 3-4 16,1 2-9-16,0 2 0 0,0 6 0 16,1 3 1-16,2 2 0 0,0 4 4 15,3-2 4-15,1 2 9 0,1 0 3 16,2-1 1-16,-3-3 0 0,1 0 2 16,-1-2 0-16,-2-1 2 0,0-2 1 15,-1-4 4-15,-2 1 5 0,0-5 2 16,-2-4 5-16,-3-1 3 0,-2-4 4 15,-1 1 3-15,-2-6-2 0,-1-3-1 0,1-2 172 16,0-2-296-16,1-8-124 0,0-2-397 16</inkml:trace>
  <inkml:trace contextRef="#ctx0" brushRef="#br2" timeOffset="109826.4468">10247 6926 475 0,'-8'4'108'0,"-1"3"1"0,-3-1-83 16,-1 3-9-16,-3 2-4 0,-3 3-5 16,-2 5-8-16,1 4-4 0,0 7 0 0,-1 2-1 15,-4 3 0-15,2 5-1 0,2-1 1 16,3 0 2-16,0-3 1 0,3-4 1 15,2-5 1-15,3-3 2 0,2-4 0 16,1-5 1-16,3-4 1 0,-1-4 2 16,2-3 1-16,2-1 2 0,1-3-2 15,2-1-80-15,2-5-32 0,3-1-86 16,7-7-201-16</inkml:trace>
  <inkml:trace contextRef="#ctx0" brushRef="#br2" timeOffset="110246.4438">10767 6484 491 0,'-2'4'106'0,"-1"0"-2"0,0 0-64 15,1 4-51-15,0 4-8 0,0 3-6 16,-1 7-5-16,-3 6-3 0,1 8-1 16,-2 11 3-16,0 6 4 0,-1 3-1 15,-2 3 7-15,-3 3 5 0,-2 5 5 16,0-5 3-16,-1-2 1 0,-1-2 3 0,0-1 1 16,4-3 1-16,0-5 0 0,4-8 1 15,0-2 0-15,2-9 3 0,0-5 1 16,0-5 3-16,2-5 2 0,-1-5 6 15,3-2 10-15,-2-6 10 0,2-1 4 16,1-3 4-16,2-3-1 0,0-4 0 16,1-3-3-16,2-5-11 0,3-2-9 0,-1-5-6 15,4-6-3-15,2-3-4 0,7-2-4 16,-1 0-26-16,2 3-88 0,1 3-93 16,1-1-240-16</inkml:trace>
  <inkml:trace contextRef="#ctx0" brushRef="#br2" timeOffset="110744.7688">10932 6742 433 0,'3'-10'110'0,"3"3"1"16,-4 4-7-16,1 1-95 0,-1 1-9 16,-2 0-5-16,0 2-4 0,-2 2-1 15,-1 1-1-15,0 3-1 0,0 4 2 16,-3 4 2-16,1 5 2 0,-1 2 2 15,-2 1 3-15,3 2-1 0,0 1 1 16,-3 0-1-16,2 0 1 0,-1-1 0 0,0 4-1 16,1-1 1-16,-1 4 0 0,1 0-1 15,2 1 0-15,2-3-2 0,-1-1-1 16,3-1-3-16,1-2-2 0,1-1-3 16,3-4-2-16,3-1 0 0,0-1 2 15,3-2 3-15,0-5 5 0,2-1 7 16,3-4 7-16,0-4 5 0,1-3 3 15,2-4 3-15,2-6-1 0,-1-3-1 0,0-6-2 16,1-2-3-16,3-2-4 0,-2 0-2 16,0-1-1-16,-1-2-2 0,1-1 0 15,-2-3-2-15,-2-1 0 0,-4 2 0 16,-2-2 0-16,-2 0-1 0,-3 4 1 16,-4 2-1-16,-6 2 0 0,-3 2-1 15,0-2 0-15,-8-1-1 0,-5 1-1 16,-2-1 0-16,-2 0 0 0,0 2 1 0,-1 1-1 15,0 3 2-15,1 5 0 0,2 2 3 16,4 3 0-16,0 3-1 0,3 2 2 16,2 2 0-16,1 3 0 0,3-1 0 15,4 2-3-15,1 1-32 0,1-2-77 16,2 1-91-16,7 0-227 0</inkml:trace>
  <inkml:trace contextRef="#ctx0" brushRef="#br2" timeOffset="111760.561">11774 5928 423 0,'-2'2'107'15,"-1"0"1"-15,1-1-59 0,0-1-20 16,-2 1-9-16,-2 1-6 0,2-1-8 16,-3 0-6-16,1 0-2 0,0 0-2 15,2-1-1-15,-3 1 0 0,4 0-1 0,0 0 1 16,0-1 1-16,2 1 0 0,1-1 2 16,1-1 0-16,1 0 1 0,-1-1 0 15,3 0 1-15,0-2-2 0,2 0 1 16,2 2 0-16,-1-1 1 0,2-1 0 15,-1 1 0-15,3 1 1 0,-4-1 0 16,2 0-1-16,-2 1 1 0,-1 1 0 16,0 1 0-16,-1 0-1 0,1-1 0 15,-1 3 1-15,1 1-1 0,-1 2 0 0,2-3 0 16,-2 1 0-16,-1 2-1 0,1 0 1 16,-2 1-1-16,0-2 1 0,0 1-1 15,-3 3 1-15,-3 0-1 0,0-1 1 16,0 1 0-16,-3-1 0 0,0-1 0 15,-2 1 1-15,0-2-1 0,1 0 1 16,0 0-1-16,1 0 0 0,-1-1 1 0,2 1-1 16,-1-1 0-16,1 0 0 0,2 2 1 15,1-4-1-15,0 0 0 0,-1 1 1 16,1-1-1-16,-1 1 0 0,2-3 0 16,-1 1 0-16,0 0 1 0,1 1-2 15,1-1 1-15,0 0-1 0,0-1-1 16,1 1-1-16,1 0-1 0,0-1-1 15,1 0-1-15,0 2 1 0,1-1 0 0,2 1 1 16,-1 0 2-16,3 1 0 0,-1 2 3 16,1-1-1-16,2 2 2 0,-2 1-1 15,-1 3 0-15,0 2 1 0,-1 1 0 16,1 1 0-16,-3 2 0 0,-1 1-1 16,0 2-1-16,0 0 1 0,-2-1-1 15,0 3 0-15,-1-1 0 0,-1-1 0 16,0 1 0-16,-2-2 0 0,-4-2 0 0,1-2 1 15,-5-2 0-15,-2-2 0 0,0-2 0 16,-5-3 0-16,-1-1 1 0,0-2-1 16,-4-3 1-16,2-4 0 0,-1-1 0 15,-1-2 0-15,2-4 0 0,2-2 0 16,4-3 0-16,2 3 0 0,3-1 1 16,4 3 1-16,1 0 1 0,4 3 0 15,1 4 1-15,-1 1 1 0,2 4 182 16,0 1-294-16,4-1-120 0,1 3-382 0</inkml:trace>
  <inkml:trace contextRef="#ctx0" brushRef="#br2" timeOffset="117071.4039">11381 6238 339 0,'1'-2'95'15,"-1"0"9"-15,2-1-28 0,-2 2-26 16,1 1-7-16,-1 0-3 0,0-1-6 16,0 1-7-16,-1 0-10 0,1 0-8 15,0 1-5-15,-3-1-5 0,0 1-4 16,1-1-1-16,0 1 0 0,-1-1 0 16,3 2 3-16,-1-2 1 0,1 0 1 0,0 0-1 15,0 0 0-15,0 1 0 0,1-2 0 16,2 1 0-16,0 0 0 0,4-2 0 15,-2 2 1-15,2-1 0 0,2 0-1 16,0 0 1-16,1 1-1 0,-1-1 1 16,1 0 0-16,0 1 0 0,-3-1 0 15,4 1 0-15,-1 0 1 0,-1-1 0 16,0 1-1-16,-2 0 1 0,1 0 0 16,0 1-1-16,-4 0 1 0,1 0 0 0,-2-1 0 15,-1 1-1-15,-1-1 1 0,-1 1 0 16,0-1-1-16,0 0 0 0,-1-1 0 15,-1 2 0-15,-1-1-2 0,-2 0 1 16,1-1-1-16,-5 1 0 0,0 0 0 16,-3 0 1-16,1 0 1 0,-1 1 0 15,-2 0 1-15,-1 0 0 0,-1-2 0 16,1 2 1-16,0-1-1 0,-1-1 1 0,2 0-1 16,1 0 1-16,1 0 0 0,2-1-1 15,1 0 1-15,4 1 0 0,-3-1-1 16,3 1 1-16,0 1 0 0,3-2 0 15,0 2 1-15,1-1-1 0,-3 0 0 16,3 0-1-16,0 0 1 0,-1 0-1 16,1 0 0-16,-1 1-1 0,0 0 1 15,-1-1-1-15,2 1 0 0,0 1 0 0,0-1 1 16,0 1-2-16,0 0 0 0,0-1 0 16,1 1-2-16,0 0 0 0,1-1 1 15,2 2-1-15,1-1 1 0,1 0 0 16,4 0 1-16,-3 2 2 0,5-2 0 15,2 0 0-15,1 0 0 0,1 0 0 16,1 0 1-16,1 0 0 0,-1-1-1 16,0 1 1-16,-2 0-1 0,0 1 0 0,-3-1 1 15,0 0-1-15,-3 0 0 0,-3 1 1 16,1-1-1-16,-4 0 0 0,1-1 0 16,-3 2 1-16,-1-2 0 0,0-1 0 15,0 1 1-15,-1 0-1 0,0-1 1 16,-1 1 0-16,2-1 1 0,-2 0-2 15,1 0-1-15,1-1 1 0,-4 2-1 16,1-1-1-16,-4 0 1 0,-1 1 0 16,1 1-1-16,-3 0 1 0,-1-1 1 0,-2 1-1 15,-2-1 1-15,3 0-1 0,-1 0 1 16,-1-1-1-16,2 1 1 0,1-1 0 16,2 0-1-16,3-1 1 0,2 1-1 15,2 1 1-15,1 0-1 0,2-1 0 16,-2 2 0-16,2-1 1 0,-2 0-2 15,2 0 1-15,0 0 0 0,0 0 0 0,2 0 1 16,0 0 0-16,-2 0 1 0,2 0 2 16,0 0 5-16,3 0 1 0,-2 0-2 15,-2 1-118-15,-2 1-98 0,-1 0-272 16</inkml:trace>
  <inkml:trace contextRef="#ctx0" brushRef="#br1" timeOffset="133774.3303">3550 8563 447 0,'-2'1'118'0,"1"0"-2"16,1-1-36-16,1-2-54 0,1-2-15 15,2 0-6-15,2-2-9 0,-1-2-2 16,3-2 1-16,-1-1 1 0,2-1 3 16,-1 0 1-16,0-1 1 0,-2 1 0 0,2-3 0 15,-2 2 0-15,1-1 0 0,-2 1 0 16,2-4-1-16,0 0 0 0,1-4 0 16,-1-1-1-16,1-1 0 0,-1-2 0 15,2-1 1-15,0 0-1 0,0 4-1 16,0 3 1-16,0 5-1 0,-1 3 0 15,1 3-1-15,-3 4-1 0,0 1-2 16,-3 2-5-16,-1 1-7 0,-2 2 0 0,-1 1 2 16,-1 1 1-16,-3 3 2 0,1 1 1 15,-1 3 6-15,-2 6 7 0,2 1-1 16,0 4-1-16,1 3-2 0,-2 3 0 16,3 3-1-16,2 0-1 0,0 2-1 15,-1 2-2-15,2 4 0 0,0 2 0 16,0 1-1-16,0 3 1 0,2 2 0 0,0 1 2 15,1-3 1-15,-2-3 2 16,2-5 2-16,0-3 0 0,-1-5 1 0,0-7 1 16,-1-2 0-16,0-5 0 0,1-2 1 15,-2-3 1-15,0-2 2 0,0-2 4 16,-3-3 6-16,1-2 5 0,0 0 4 16,0-4 1-16,-3-1 1 0,2-1 0 15,0-2-5-15,1-1-5 0,2-1-5 0,2-1-3 16,3 1-1-16,4-1 7 0,1-1-126 15,2 5-100-15,6-2-269 0</inkml:trace>
  <inkml:trace contextRef="#ctx0" brushRef="#br1" timeOffset="134095.4763">4112 8890 519 0,'-8'6'109'0,"5"-1"0"0,-2 2-88 16,1 0-17-16,2 0-4 0,-1 1-3 16,3-2-2-16,3 1-1 0,0-3 1 0,3-1 2 15,4-2 2-15,0-2 2 0,3-1 2 16,-1-3 2-16,2-3 3 0,-4 0-2 15,0-1-1-15,-3-1-1 0,-2 1 1 16,-4 0-1-16,-1 0 1 0,-3 2-1 16,-2-1 0-16,-4 3-1 0,-1 0-1 15,-1 1-1-15,-2 1 1 0,1 3-1 16,-2 1 1-16,3 2 176 0,1-1-292 16,1 1-124-16,4 5-392 0</inkml:trace>
  <inkml:trace contextRef="#ctx0" brushRef="#br1" timeOffset="135089.4668">4615 8522 367 0,'-5'0'100'0,"-1"-1"5"16,0 0-27-16,-1 1-42 0,-3-1-7 15,0 2-3-15,-3-1-6 0,3 0-7 0,-3 1-5 16,4-2-5-16,-1-1-2 0,1-1 0 16,2-1-1-16,1-1 1 0,1-3-1 15,0 1-1-15,1 0 1 0,1-2-1 16,2-2-1-16,2 1 0 0,1-2-2 16,3 0 0-16,7-1 0 0,3-1-1 15,4-2 2-15,4 0 0 0,5-1 1 16,2 3 1-16,2 2 1 0,-1 4 1 15,-2 2 0-15,-2 3 0 0,1 6 0 0,-6 3 0 16,-3 4 0-16,-2 2-1 0,-4 5 0 16,-3 0 1-16,-3 6-1 0,-7 4-1 15,0 2 1-15,-2 5 0 0,-5 5 0 16,-2-1 0-16,-3 5-1 0,-2-1 0 16,-1 0 0-16,-4-2 0 0,0-1-1 15,0-8 0-15,2-2 0 0,2-6 1 16,1-4-1-16,1-5 0 0,2-2 1 0,2-4 1 15,2-2-2-15,3-2 0 0,1-2-1 16,1-1 0-16,7-1 0 0,0-2-1 16,3-1 1-16,2 0 1 0,1-1 1 15,-1-2 1-15,3 2 0 0,0 0 1 16,1-1-2-16,0 3 0 0,3-1-1 16,-1 2-1-16,3 2-1 0,1-1 2 15,-1 1 0-15,3 1 1 0,-1 0 2 16,0 1 0-16,-1 1 2 0,-3 0 1 0,0-1 1 15,-3 2 0-15,-4 0 1 0,-3-1 1 16,1-1 2-16,-3 1-1 0,1-2 1 16,-2-1 177-16,2-2-292 0,-1-3-123 15,6 1-388-15</inkml:trace>
  <inkml:trace contextRef="#ctx0" brushRef="#br1" timeOffset="135557.4455">5110 8383 435 0,'-7'-2'113'15,"3"0"0"-15,1 0-14 0,3 0-86 0,1 3-7 16,-1 0-6-16,3 2-6 0,1 1-5 15,2-1-6-15,1 3-4 0,2-2-4 16,3 1 3-16,4-2 3 0,2 0 2 16,4-2 4-16,6 0 5 0,0-1 6 15,4 0 5-15,0-3 1 0,-1-1 0 0,0-2 1 16,-5 0-1-16,-3-1 0 0,-4-1 0 16,-5 2-2-16,-3 0-3 0,-3 3-7 15,-5 2-3-15,-2 2 3 0,-3 1 1 16,0 3 1-16,-5 2 0 0,0 3 2 15,-2 1 6-15,-2 2-1 0,1 4-3 16,-2 3-3-16,1 5-2 0,1 0-1 16,1 4-2-16,3 4-2 0,-1 3-1 15,4 4 0-15,2-1 0 0,2 3 1 0,1-1 0 16,2-4 3-16,4-4 1 16,-2-4 3-16,2-5 2 0,0-5 1 0,-1-7 2 15,0-1 2-15,-1-4 5 0,-2-1 9 16,-1-3 13-16,0-1 9 0,-3 0 4 15,3-2 2-15,-3-4 1 0,0-1-5 16,-1-1-7-16,1-1-13 0,-2-3-16 16,2-1-56-16,-3-3-60 0,0-2-90 0,0-1-218 15</inkml:trace>
  <inkml:trace contextRef="#ctx0" brushRef="#br1" timeOffset="135732.9135">5137 8700 505 0,'2'3'109'0,"6"-1"0"0,4-3-74 16,6 0-31-16,4 0-6 0,6-3 1 0,4 1 1 15,0-1 0-15,3-3 0 0,0 1 1 16,1-1 2-16,-4-1 2 0,-5 2 0 16,-2-1 4-16,-1 2-118 0,-2-2-96 15,0 3-263-15</inkml:trace>
  <inkml:trace contextRef="#ctx0" brushRef="#br1" timeOffset="136107.9108">6202 8427 416 0,'-4'-8'91'0,"0"3"2"15,0 0-70-15,0 2-15 0,-2 2-4 16,1 0-5-16,-1 2-2 0,0 0-17 16,0 1-26-16,3 0-46 0,-2 0-68 15,2 2-153-15</inkml:trace>
  <inkml:trace contextRef="#ctx0" brushRef="#br1" timeOffset="136737.2147">6203 8411 508 0,'6'0'110'0,"-3"-1"0"0,-1 1-83 15,0 0-18-15,0 0-8 0,-2 0-4 16,0 0-4-16,-1 0-3 0,-1 0-1 16,0-1 1-16,-2 0 0 0,-1-1 1 0,-1-1 2 15,-4-1 2-15,0 0 4 0,-3 0 0 16,-3-2 1-16,0 0 0 0,-5-1 0 15,-1-1-1-15,1 1 0 0,-2 1-1 16,-1 2-1-16,0 2-3 0,-2 0-1 16,3 4-2-16,-3 1-1 0,2 3 2 15,-4 1 0-15,2-2 2 0,2 4 3 16,1-1 1-16,2 1 2 0,3-1 0 16,6 0-2-16,4 0-3 0,2-2-4 0,4 1-3 15,3-2-1-15,2 0-1 0,3 0 0 16,-2 2 1-16,4-3 3 0,0 2 4 15,0 1 4-15,1 1 1 0,-2 0 1 16,1-1 1-16,-1 0 1 0,-2 0-1 16,0 0 1-16,0-1-1 0,-1-3-1 15,0 0 0-15,0-1-1 0,4 1 1 0,-4-1 1 16,5-3 1-16,1 0 1 0,2 0 1 16,1-4 0-16,3 0 1 0,0-3 0 15,6 1-1-15,-2 1-2 0,3-1 0 16,3 4-1-16,0 4-1 0,4 5 0 15,-3 5 0-15,2 2 0 0,-1 6 0 16,1 7 1-16,-2 3 2 0,-3 4 2 16,-4 5 0-16,-3 2 1 0,-3 0 2 15,-5-4-1-15,-3 0 2 0,-5-6-1 0,-4-2-1 16,-6-8 0-16,-5-2 0 0,-3-5-1 16,-6-1 1-16,-4-3-1 0,-4-3 0 15,-2-3 0-15,-1-6 1 0,0-2 0 16,0-4 2-16,0-3 1 0,4-3 1 15,0-7 0-15,4-1 1 0,2-2-1 16,5-2 0-16,5 2-2 0,3 2-2 16,6 6-1-16,2 6-2 0,6 5 0 0,2 6-23 15,3 7-92-15,6 2-95 0,5 2-244 16</inkml:trace>
  <inkml:trace contextRef="#ctx0" brushRef="#br1" timeOffset="137186.9831">6740 8484 539 0,'0'-24'114'16,"-3"2"0"-16,-4 3-94 0,-4 6-20 15,-5 2-4-15,-7 0-3 0,-7 4-3 16,-4 6-3-16,-3 0 0 0,-3 8 1 15,1 0 1-15,1 4 1 0,0 4 2 16,7 0 2-16,3 1 1 0,5 5 1 0,5-3-1 16,7 2-1-16,8-1 1 0,9 2 3 15,10 3 1-15,8-2 3 0,9-2 4 16,10-2 2-16,4 2 5 0,6 1 0 16,2 1-1-16,-3-1 0 0,-4 2-3 15,-4 1-1-15,-9 2-1 0,-8-3-2 16,-9-1-1-16,-9-3-1 0,-9-3 0 15,-7-2-1-15,-7-3 0 0,-5-1-2 0,-4 0 0 16,-4-3 0-16,-3-1-1 0,0-3 0 16,-4 0 0-16,3-5 1 0,4-1-1 15,4-2 2-15,2-4 0 0,6-4 0 16,6-3 1-16,4-2 0 0,4-7 0 16,5-8 1-16,3-2-1 0,8-5-1 15,4 1 1-15,5-3 0 0,4 4 1 16,-1 5 0-16,1 3 0 0,-2 6-1 0,-5 6 1 15,-2 1-2-15,-4 5 4 0,-2 2-119 16,-6 4-101-16,0 4-265 0</inkml:trace>
  <inkml:trace contextRef="#ctx0" brushRef="#br1" timeOffset="137588.0887">7064 8387 468 0,'6'-8'109'0,"-1"5"-7"16,-2 3-41-16,-4 6-81 0,-3 4-5 15,-4 3-2-15,0 4-2 0,-5 9 0 16,-1 4 6-16,-2 6 12 0,-1 7 2 0,2 5 3 16,1 4 3-16,0 0 5 0,5-1 6 15,3-5 4-15,6-6 2 0,6-6 1 16,4-10 1-16,5-4 0 0,1-5-1 15,6-4-2-15,2-4-2 0,5-4 0 16,2-2 0-16,-1-3 1 0,1-1-2 16,2-6 0-16,-7-1-1 0,-1-1-1 15,-4-3-1-15,-4-2-2 0,-5-3 0 16,-5-2-1-16,-5 0 0 0,-3-1-1 16,-5 2-1-16,-5 1-2 0,-7 5-2 0,-3 5 1 15,-3 7-2-15,-2 6 0 0,-2 4-1 16,-2 8 2-16,2 3 0 0,0 4 1 15,5-1 1-15,3 2 1 0,7-2 1 16,6 0 2-16,6-5 0 0,4 0-1 16,4-3-3-16,9-3-110 0,1-6-95 15,6 0-257-15</inkml:trace>
  <inkml:trace contextRef="#ctx0" brushRef="#br1" timeOffset="137985.9387">7530 8398 474 0,'-10'5'111'0,"-1"2"0"0,0 4-28 16,-2 4-84-16,-1 4-4 0,-1 3-1 16,0 3-1-16,1 6 0 0,1 1 1 15,3 1 0-15,-1 5 2 0,3 0 0 16,1 3 1-16,1-2 1 0,4-3-1 15,2-2 0-15,3-3 0 0,6-7 1 16,4-5-1-16,5-5 3 0,5-5 1 16,4-4 2-16,4-4 2 0,6-4 1 0,2-2 0 15,2-4 1-15,-2-1 0 0,-3-4-1 16,0-4 0-16,-7-1-1 0,-4-6-1 16,-5 0 1-16,-8 0 0 0,-5-1 1 15,-5 2-2-15,-9 4-1 0,-6 2-2 16,-8 7 0-16,-7 6-2 0,-9 3 0 15,-4 7-1-15,-4 5 0 0,-1 9 1 16,1 4 1-16,4 3 2 0,4 0 0 0,10 2 1 16,5-2 0-16,9-2 177 0,6-6-293 15,6-2-124-15,13-2-391 0</inkml:trace>
  <inkml:trace contextRef="#ctx0" brushRef="#br1" timeOffset="138403.8616">8217 8627 540 0,'-3'-1'114'15,"3"0"-2"-15,0 2-88 0,2 1-28 16,-1 3-7-16,2 1-9 0,1 4-6 16,3 3-3-16,1 6-2 0,3 3 0 15,1 4 1-15,3 3 4 0,1-2 7 16,4 3 9-16,1-4 6 0,-1-2 7 16,-1-4 8-16,2-4 9 0,-1-4 5 0,-3-1 3 15,-2-3 3-15,0-3 0 0,-1-3-2 16,-3-3-6-16,0-1-6 0,-2-1 174 15,0-4-296-15,-3-3-126 0,1 1-391 16</inkml:trace>
  <inkml:trace contextRef="#ctx0" brushRef="#br1" timeOffset="138600.3924">8437 8643 540 0,'-9'12'111'0,"-1"4"-1"0,-1 6-96 15,-4 4-17-15,-4 5-1 0,-4 2 0 16,-2 0 0-16,-3 0 1 0,1-2 1 16,1-4 2-16,2-3 1 0,5-5 3 15,4 0 0-15,4-5 1 0,6-3-2 16,6-3-1-16,5-5 3 0,7-3 22 0,4-4-137 16,4-4-101-16,7-1-274 0</inkml:trace>
  <inkml:trace contextRef="#ctx0" brushRef="#br1" timeOffset="138902.1917">8858 8370 517 0,'0'11'104'0,"-3"7"-1"16,2 5-94-16,-3 7-29 0,-3 8-9 15,-1 6-4-15,-7 8 0 0,1 3 1 16,0 4 3-16,-3-3 6 0,2 1 9 16,1-5 10-16,1-5 6 0,3-8 3 0,0-6 4 15,4-5 6-15,2-6 7 0,3-5 5 16,1-4 3-16,1-7 7 0,0-4 2 16,4-5-2-16,-1-6-9 0,1-6-13 15,3-3-116-15,3-5-101 0,5-1-277 16</inkml:trace>
  <inkml:trace contextRef="#ctx0" brushRef="#br1" timeOffset="139251.5255">9027 8486 561 0,'1'2'110'0,"1"1"-2"0,-1 4-112 15,1 2-6-15,0 2-2 0,-2 3 1 16,1 7 0-16,-2 4-2 0,-1 5 2 15,-1 5 3-15,-3 6 3 0,1 3 1 0,-2 0 2 16,2-3 2-16,-1-1 2 0,3-5 2 16,3-4-2-16,2-7-2 0,3-5 0 15,6-1 0-15,3-5 2 0,5-4 1 16,8-3 2-16,4-6 1 0,2-3 3 16,3-4 1-16,4-3 0 0,-3-3-1 15,0-3-2-15,-3-2-2 0,-4-4 1 16,-4-5-2-16,-5-4 0 0,-6-7 0 15,-4-1-1-15,-6-3 1 0,-6-2-2 0,-7 3-1 16,-4 2-1-16,-10 3-1 0,-7 3-1 16,-3 7-1-16,-8 3 0 0,-4 5 0 15,-3 0 2-15,2 5 2 0,0 5 3 16,5 4 1-16,3-1 1 0,7 2 0 16,6 2 2-16,10 1 172 0,3 1-293 15,8 0-126-15,13 3-396 0</inkml:trace>
  <inkml:trace contextRef="#ctx0" brushRef="#br1" timeOffset="141083.894">9436 8327 384 0,'-4'0'101'16,"1"1"5"-16,1-3-25 0,1 1-50 16,0 1-5-16,-1-1-5 0,2 1-3 15,0 1-6-15,-2-1-5 0,2 0-4 16,0 0-2-16,0 0-1 0,2 0 0 0,-4 1-2 16,5-2 0-16,-1 1 0 15,1 1-1-15,2-2 1 0,2-1 1 0,4-2-1 16,4 1 2-16,3-1 1 0,2-1 0 15,4-2 0-15,2 1 1 0,2 1-1 16,-3 0 0-16,0 3 0 0,-3 0-1 16,-1 0 1-16,-6 3 0 0,-4-1 0 15,-5 1-1-15,-3 0-1 0,-6 0 1 0,-4 0-1 16,-4 0 1-16,-6 0 0 0,-4 4 0 16,-4-3 0-16,-1 2 2 0,1 1-1 15,-1 0 0-15,2 3 0 0,1-2-1 16,4-1 1-16,2-1 0 0,0 1 0 15,1-3 0-15,3-1 0 0,4-2-1 16,1 1 1-16,2-1-1 0,2 0 1 16,1 0-1-16,2 1 0 0,1 0-1 15,1-2 1-15,2 2-1 0,1 0 1 16,0 2 0-16,3-1-1 0,-1-1 1 0,2-1 1 16,3-1-1-16,1 0 0 0,3-1 1 15,4 1-1-15,-2-2 1 0,3 1-1 16,5 0 1-16,-1 0-1 0,2 3 0 15,-2 0 1-15,-1-1 0 0,-3-1 0 16,-2 5-1-16,-7-2 0 0,-6 1-1 16,-5-1 0-16,-8 1 1 0,-4 1-3 0,-9 2 107 15,-1-3-219-15,-2 1-111 0,1 3-334 16</inkml:trace>
  <inkml:trace contextRef="#ctx0" brushRef="#br1" timeOffset="141848.925">9926 8234 493 0,'-4'-1'113'16,"1"0"0"-16,0-1-76 0,-2-1-16 15,3 0-8-15,-1 0-7 0,0-2-3 16,3 0-1-16,0 1-1 0,2-2-1 16,1-1-2-16,2 1 0 0,1-1-1 15,4 1 0-15,1-2 0 0,4 0 0 16,3 1 1-16,0 0 1 0,0 1 0 0,1 0 0 15,-1 2 0-15,1 3 0 0,-3 2 0 16,0 1-1-16,-4 2 1 0,0 2-1 16,-1 1 1-16,-5 3-1 0,-1 2 0 15,-5 2 0-15,-3 1-1 0,-3 2 1 16,-7 3 0-16,3 2 0 0,-7-1 0 16,1-1 1-16,-4-1 0 0,-1 0 1 15,3-2 0-15,-4-1-1 0,2-1 1 16,2-3-1-16,-1-1 1 0,5-2 0 0,2-1-1 15,3-1 0-15,3-2-1 0,3-4 1 16,2 1-2-16,2-1-2 0,1 0 2 16,2 0 0-16,1-2 1 0,1 1 2 15,1-1-1-15,4-1 3 0,0 0 0 16,3-2-1-16,3 2 0 0,-3-1-2 16,2 0-1-16,0 0 0 0,-2 2-1 0,2 0 0 15,2 0 1-15,0 2 0 0,-2 0 1 16,0 1 1-16,2 0 2 0,-3-1-1 15,-2 1 2-15,-4-1 1 0,0-1 0 16,-1 0 0-16,-2-1 1 0,0 0 0 16,-2 0 1-16,0 0 0 0,1-1 2 15,-3 2 0-15,0-1-1 0,1 0 177 16,0-2-293-16,1-1-124 0,2 2-391 16</inkml:trace>
  <inkml:trace contextRef="#ctx0" brushRef="#br1" timeOffset="142316.1762">10380 8314 549 0,'-2'-2'116'0,"1"-3"-1"0,2 4-96 16,-2-2-15-16,1-1-2 0,2-1-2 16,0-2-1-16,3-1-2 0,-3-1 1 15,3-3-1-15,2 0 0 0,0-1 1 16,-1-1 0-16,3 0 1 0,1 0 0 0,-4-2 0 16,1-1 0-16,0 3 0 0,0-2 0 15,-1 1 0-15,-2 2-1 0,0 2 1 16,1 5-1-16,-4 1-1 0,0 3-7 15,-1 1-2-15,-1 3-4 0,0 2-4 16,-4 1-2-16,2 4-1 0,0 3-2 0,0 2 6 16,-2 3 2-16,3 0 3 0,0 2 4 15,2 1 3-15,-3 5 1 0,0-1 2 16,2 0 1-16,0 0 1 0,0 1-1 16,0-1-1-16,1-1-1 0,2-4 0 15,-1-4-1-15,0 0-1 0,2-4 1 16,0-1 3-16,-2-3 2 0,1-3 5 15,0 0 12-15,0-2 12 0,0-2 5 16,-1-1 4-16,-1-2 2 0,3 0-1 16,-2 0-2-16,0-1-7 0,1-1-131 0,2 0-103 15,2 4-272-15</inkml:trace>
  <inkml:trace contextRef="#ctx0" brushRef="#br1" timeOffset="145164.1809">11363 8228 406 0,'0'-6'103'0,"3"0"5"16,1 1-48-16,0 1-28 0,1-1-6 16,1 3-5-16,0 0-5 0,1 0-5 15,-3 2-5-15,2 0-4 0,-3 1-4 16,-1 3-1-16,-4 5-2 0,-2 6 0 15,-5 7 0-15,0 5 1 0,-3 7 0 0,-3 7 3 16,0 8 1-16,-2 9 0 0,2 8 0 16,-1 2 0-16,2 3 0 0,3-4 1 15,2-3-1-15,3-7 0 0,0-10 0 16,3-8 0-16,1-8 0 0,-1-4 1 16,0-4-1-16,-1-2 1 0,1-4 0 15,-2-2 1-15,0-5 1 0,2-4 2 16,-2-4 3-16,1-1 1 0,-2-4 1 0,0-5 0 15,-1 0 1-15,2-3-2 0,-2-1-2 16,1-4-3-16,3-2-1 0,3 1-2 16,6 1 0-16,4-3-1 0,4 0 1 15,5-2 0-15,3-2 0 0,6 0 0 16,2-8 0-16,4-1 0 0,-2-1-1 16,4 3 0-16,-1-1 0 0,0 5 0 15,-4 5-1-15,-2 7 0 0,-4 5 0 0,-2 7-2 16,-3 5-1-16,-7 6-1 0,-5 7 1 15,-6 6-1-15,-4 6 1 0,-5 2 1 16,-5 2 2-16,-4 0 1 0,-3-2 0 16,-3-2 2-16,-1-5-1 0,-4-5 0 15,0-3 0-15,-3-3 0 0,2-4 1 16,0-2-1-16,0-4 1 0,7-1 0 16,3-1 1-16,3-1 0 0,7-3 0 0,4-1 0 15,4-1-1-15,2 0-1 0,2-1-1 16,2 0 0-16,5 2 0 0,0 0-1 15,1 2 0-15,0 3 0 0,1 0 0 16,-3 3 0-16,1 2-1 0,-3 1 0 16,0 2-1-16,-4 0 1 0,1 5 0 15,-2 1 1-15,0 1 0 0,3 0 0 16,-1 1 1-16,3-1 1 0,4 3-1 16,2-4 0-16,4-1 0 0,3-2 1 0,4 0 0 15,3-5 0-15,3-3 0 0,3-3 1 16,2-5 0-16,-1-4 0 0,-2-3 0 15,1-3-5-15,-3-1-90 0,-1-6-27 16,2 0-91-16,-1 0-207 0</inkml:trace>
  <inkml:trace contextRef="#ctx0" brushRef="#br1" timeOffset="145945.3311">12025 8350 414 0,'-12'0'111'0,"1"1"2"15,1-2-20-15,3 3-63 0,3-3-9 16,1 1-5-16,0 0-4 0,4-1-4 16,2-1-1-16,4 0-2 0,4-2-1 15,5 1-2-15,2 0-3 0,9 0-1 0,4-2 1 16,8 4 0-16,2 0-1 0,5-1 1 16,1 0 0-16,5 0 1 0,-4 4 0 15,1-1-1-15,-5-4 2 0,-4 2-1 16,0 0 0-16,-4 1 1 0,-5 0-1 15,-5-3 1-15,-3 0 0 0,-3 2 1 16,-4 0 0-16,-7-2 2 0,-4 0-1 0,-9-1 0 16,-4 0 0-16,-8 2-1 0,-3-1-1 15,-3 1-3-15,-3 0-2 0,0 4-2 16,-2 2-2-16,3 4-3 0,-1-2-3 16,-1 3-1-16,-1 0-3 0,0 1-3 15,1-3-3-15,2 1-2 0,1 0-3 16,3-2 0-16,2 0 1 0,0-1 6 15,4 1 7-15,1-2 9 0,3 0 13 0,1 0 12 16,4 0 8-16,1-1 5 0,2 1-1 16,2 0-2-16,4-1-4 0,-3 3-8 15,2-2-6-15,0 2-6 0,2 0-1 16,-3 1-2-16,0-1-2 0,0 3 0 16,-1 3 0-16,3 1 0 0,-4 2-1 15,1 1-1-15,1 5 0 0,0 3 0 16,0 1 0-16,3 4-1 0,-2 1 1 15,0 5 0-15,2 2 1 0,-2-1 1 16,1-2-1-16,-1 1 1 0,0-5 0 0,-1 2-1 16,-1-7 0-16,-2-2-1 0,-2-2 1 15,-3 0 0-15,0-2 0 0,-5-3 0 16,-1-3 2-16,-5-2 1 0,0-1 2 16,-6-4 0-16,0-4 2 0,-3-1 0 15,0-3 0-15,0-3 2 0,2 0-1 16,1-4 1-16,3-2 0 0,3-2 0 0,2-1-1 15,3-1 0-15,4 2 0 0,1 1-1 16,2 3 8-16,-1 3-134 0,7 1-107 16,1 5-290-16</inkml:trace>
  <inkml:trace contextRef="#ctx0" brushRef="#br1" timeOffset="148843.3173">3622 9396 448 0,'-3'-3'110'0,"-5"-4"4"16,0 2-67-16,2-1-11 0,0 1-4 0,1 1-7 16,1-1-7-16,-1 2-2 0,3 1-6 15,2-2-4-15,-2 2-4 0,3 1-5 16,-1 0-3-16,3-1-2 0,2 1-1 15,-1 0 0-15,3-1 1 0,1-1 1 16,3 1 2-16,5 0 2 0,-1 1 1 16,1 1 1-16,4-1 0 0,2 1 2 15,2 1-1-15,0 1 2 0,0-1 0 0,1 0 2 16,1-1-7-16,0 0-112 0,-4 0-99 16,1 0-265-16</inkml:trace>
  <inkml:trace contextRef="#ctx0" brushRef="#br1" timeOffset="149144.0839">4369 9293 515 0,'2'1'110'16,"3"0"1"-16,-2 1-83 0,3-4-23 15,1 2-3-15,2 0-2 0,2-2-1 16,2-1 0-16,0-1 0 0,3-2 0 16,0 1 2-16,5-2-1 0,0 1 1 15,2 1 1-15,-1 2 1 0,-1 0 3 16,1 1-1-16,0 4 17 0,-6 0-132 15,1 2-100-15,-4 4-277 0</inkml:trace>
  <inkml:trace contextRef="#ctx0" brushRef="#br1" timeOffset="149689.6349">5179 9286 411 0,'-6'-3'111'0,"2"3"2"16,1 0-46-16,3 0-28 0,0 0-14 0,0 2-19 15,4-1-10-15,0-1-3 0,1 0-2 16,1-1 0-16,2-1 1 0,2 2 3 15,0 0 6-15,3-1 2 0,0 1 1 16,4 4 1-16,-1 0 0 0,3 1 0 16,1 2 3-16,1 2-12 0,1 1-103 15,-1 0-93-15,5 2-250 0</inkml:trace>
  <inkml:trace contextRef="#ctx0" brushRef="#br1" timeOffset="150097.6981">5929 9196 506 0,'0'-5'119'16,"0"2"-1"-16,0 2-74 0,1 1-23 16,0 0-21-16,4 2-7 0,-3 2-5 15,2 1-3-15,4 0-3 0,-1 3 3 16,6 1 1-16,-3 3 1 0,3 1 1 15,3 2 5-15,1 3 2 0,1 1 2 16,0-2 3-16,0 2 1 0,1-3 2 0,-3 2 1 16,-2-2 1-16,-1-2 3 0,-1-2 2 15,-3-1 1-15,-3-2 2 0,-1-3 3 16,-2-2 1-16,1-4-32 0,-3-2-91 16,5 1-95-16,-3-1-252 0</inkml:trace>
  <inkml:trace contextRef="#ctx0" brushRef="#br1" timeOffset="150302.2421">6243 9212 445 0,'-14'2'115'0,"3"7"0"0,-3 1-14 15,-1 4-84-15,-4 4-12 0,0 0-2 16,-4 3-3-16,0 1-1 0,0 0-1 15,3-1 1-15,0-1 0 0,4-2 2 0,4-1 2 16,3-2 0-16,4-4-3 0,4-1-113 16,1-4-100-16,6 2-264 0</inkml:trace>
  <inkml:trace contextRef="#ctx0" brushRef="#br1" timeOffset="150848.354">6468 9299 443 0,'0'-6'116'0,"0"2"1"0,0 1-50 16,1-1-30-16,2 2-16 0,0 1-11 0,-2 1-9 16,2 1-3-16,0 1-3 0,2 3 0 15,0 0-2-15,2 3 2 0,1 2 1 16,-1-2 2-16,2 3 0 0,0 0 1 15,3 0 0-15,0 0 1 0,0-1 0 16,4-2 0-16,1 1 1 0,1-4-1 16,0 1 1-16,-1-3 0 0,0-2 1 15,-2 0 1-15,-3-2 2 0,-2-1 2 16,-1-2 0-16,-4-1-6 0,0 1 22 0,-2-3-136 16,-1-1-104-16,-1 5-282 0</inkml:trace>
  <inkml:trace contextRef="#ctx0" brushRef="#br1" timeOffset="151053.9025">6679 9211 505 0,'-9'6'115'0,"-1"0"0"0,-2 3-71 16,0 1-29-16,0 5-6 0,-5 0-3 15,1 4-2-15,-2 0-1 0,1 0-1 16,2 1-1-16,-1 1 0 0,3-2 0 15,3-4 1-15,3-1 0 0,1-3 0 16,2-2-2-16,3-3-5 0,2-2 41 16,-1-2-153-16,4 0-108 0,3-2-291 15</inkml:trace>
  <inkml:trace contextRef="#ctx0" brushRef="#br1" timeOffset="151625.1912">7019 9206 438 0,'1'-10'113'0,"0"2"3"0,-1 4-63 15,2 0-15-15,-2 2-8 0,1 2-13 16,-1 1-10-16,0 3-8 0,0 1-5 0,2 2-1 15,0 4-1-15,0 1 1 0,3 2 2 16,0 1 2-16,6 1 3 0,0-1 1 16,4 0 0-16,3-2 0 0,0 1 1 15,3-3 1-15,1-3 0 0,0-1 0 16,-1-3 2-16,-1-2 1 0,0-2 0 16,0 0-1-16,-1-1 0 0,-6-2-3 0,-1 2-6 15,-3-1-4-15,-2 0-109 0,-4-1-99 16,-3 1-257-16</inkml:trace>
  <inkml:trace contextRef="#ctx0" brushRef="#br1" timeOffset="151860.4352">7257 9176 489 0,'-8'7'110'0,"-4"1"3"16,-1 6-67-16,-2 2-28 0,-1 3-8 15,-2 1-3-15,-1 2 0 0,-2 1-2 16,1-1 0-16,0 0-2 0,2-1-1 16,3-2 0-16,2-1-1 0,3-2 0 15,3-3 1-15,3-2-1 0,2-3 2 16,0 0-2-16,1-2 0 0,1-2-3 0,-2 0-9 16,4-1 186-16,-1-2-294 0,-1-2-124 15,3 3-384-15</inkml:trace>
  <inkml:trace contextRef="#ctx0" brushRef="#br1" timeOffset="152444.2243">7632 9193 480 0,'3'1'112'0,"-3"-2"3"15,0 2-73-15,0 2-13 0,0 2-16 16,2 3-6-16,1 0-3 0,-4 0-1 16,5 3-3-16,1 3-1 0,1-2-1 15,1 0 2-15,3-1-1 0,1 0 1 16,5 0 0-16,-2-2 2 0,2-1 0 15,2 0 0-15,-1-2 1 0,0-1 1 0,-1-4-1 16,-1 0 1-16,1-1-1 0,-2-2-1 16,-3-2-6-16,-2 2 2 0,-3-1-116 15,-1-3-101-15,-3 0-264 0</inkml:trace>
  <inkml:trace contextRef="#ctx0" brushRef="#br1" timeOffset="152661.8507">7806 9123 435 0,'-5'3'112'15,"-1"0"2"-15,-3 2-44 0,-1 6-34 16,-1 4-14-16,-1 3-9 0,-2 5-5 16,-2 2-3-16,-5 5-1 0,-1 2-2 15,-1-3 0-15,-2 2 0 0,2-6 0 16,5-2 0-16,3-4 1 0,4-5-1 0,4-3-1 15,5-2-5-15,6-3 177 0,1 1-292 16,1 0-128-16,6 0-391 0</inkml:trace>
  <inkml:trace contextRef="#ctx0" brushRef="#br1" timeOffset="286896.7026">2291 6115 466 0,'-16'1'99'0,"0"8"1"16,0 2-76-16,1 3-17 0,-1 3-4 0,2-1 0 16,-1 5-1-16,-1 1 1 0,0 1-1 15,-2 0 0-15,2 3-1 0,-3 2 2 16,1 3 0-16,-6 0 2 0,-1 2 0 16,-1 1 1-16,0 5 1 0,-4 5 0 15,1 2 1-15,-3 4-2 0,5 2 0 16,-6 2-1-16,4-2 0 0,2-2-2 15,0-6 0-15,4 2-1 0,6-4-2 16,4 0 0-16,3-3-1 0,7 2 0 0,5 1 1 16,4 3 0-16,6-1 1 0,5 0 0 15,5 0 0-15,-1 1 1 0,2 2-1 16,2-1 0-16,-1 2-1 0,1-1 1 16,-2 4-1-16,-3-2 0 0,1 2-1 15,-3 0 1-15,0-3 0 0,-5-3 0 16,-3-1 1-16,-4-2-1 0,-1 2 0 15,-4-1 1-15,-2-1-1 0,-5 2 1 0,-1 2 0 16,-3 3 0-16,-3 0 1 0,-5-3-1 16,-3-3 2-16,-4 1-1 0,-1-6 1 15,-5-2 0-15,-1-4 0 0,3-7 0 16,-1-4 0-16,4-4 1 0,2-6 1 16,4-4 0-16,4-6 1 0,4-4 1 15,3-7 1-15,4-4-2 0,7-5 0 16,3-3-1-16,6-1-2 0,4-3 0 0,6 3-2 15,5 0-1-15,2 4 0 0,2 2-1 16,1 2 1-16,2 3-1 0,-1 7 0 16,-3 0-1-16,3 5 0 0,-1 5 1 15,-2 2 0-15,1 4-1 0,1 4 1 16,-1 2 1-16,1 3-1 0,-1 4 1 16,-2 3-1-16,-2 6 1 0,0 5 0 15,-5 5-1-15,-1 8 2 0,-1 5-2 0,-9 5 1 16,-3 9 0-16,-4 7 0 0,-8 8 1 15,-3 6-1-15,-4 1 0 0,-6 6 0 16,-3 4 0-16,0 1 0 0,1-7-1 16,4-7 0-16,3-8-1 0,3-9-1 15,5-7 1-15,8-12-1 0,2-7 0 16,5-6 1-16,4-6 1 0,5-5 1 16,2-3 2-16,4-9 1 0,1-3 1 0,3-6 1 15,-1-7 1-15,4-6 150 0,-2-11-278 16,3-6-129-16,-2-8-398 0</inkml:trace>
  <inkml:trace contextRef="#ctx0" brushRef="#br1" timeOffset="289178.164">17051 6298 458 0,'-37'-17'109'0,"13"0"3"15,14 3-67-15,9 4-19 0,6 1-12 16,9 1-7-16,10-2-3 0,7 0-4 16,12-2-3-16,13 2 0 0,12-2 0 0,7 1-1 15,10 1 1-15,12 2-1 0,13 1 1 16,7 5-1-16,9 0 2 0,15 6 0 15,10 2 1-15,16 2 0 0,7 4 1 16,13 0 0-16,16 0 1 0,7 1-2 16,7 0 1-16,9 1 0 0,8-2 0 15,2-1-1-15,7 2-1 0,-4 0 2 16,7-1 0-16,-3 1 0 0,6-5 0 16,-12 3 2-16,1-6 0 0,-7 0 1 15,-10-8 1-15,-9-2-1 0,-14-5 1 0,-20-2 0 16,-8-8-2-16,-19 2 1 0,-21-5 1 15,-19-3 0-15,-27 3 1 0,-15-5-6 16,-20-1-3-16,-23 0-33 0,-19-1-74 16,-14 4-91-16,-12 3-222 0</inkml:trace>
  <inkml:trace contextRef="#ctx0" brushRef="#br1" timeOffset="289626.801">17584 6619 538 0,'8'-6'110'0,"9"-1"0"0,14 4-99 0,15 1-7 16,16-1-7-16,20 2 1 0,16-3 2 16,22 4 0-16,16 0 1 0,20-3 1 15,14 3 0-15,20-4 0 0,10 4-1 16,15 5-1-16,6-4 0 0,15 1-1 15,5 3-1-15,14 0-1 0,-1 2 0 16,13 2-1-16,2 1 1 0,8 1 1 16,0 1-1-16,7 5 2 0,-4-2 1 0,0 6 1 15,-10-1 3-15,-6 3-1 0,-18 4 0 16,-17 0 4-16,-21 2 0 0,-33 0-116 16,-19-1-96-16,-28-9-260 0</inkml:trace>
  <inkml:trace contextRef="#ctx0" brushRef="#br2" timeOffset="458651.3122">9751 2523 374 0,'-4'4'102'0,"2"3"4"16,1 2-15-16,-1 5-61 0,1 5-10 16,-3 9-3-16,-2 7-3 0,-2 8-5 15,-2 8-4-15,-3 5-2 0,-2 2 0 16,-3-2-1-16,1-3 0 0,1-4 0 0,0-4 0 15,0-7 0-15,6-4 0 0,1-3 0 16,0-4 0-16,2-4 1 0,2-4-1 16,1-4 2-16,-2-4 1 0,1-3 1 15,-1-5 3-15,1-4 0 0,-1-3-1 16,2-7 0-16,2-7-2 0,2-9-1 16,2-4-2-16,2-3-2 0,-1-6 0 15,5-6 0-15,1-9 1 0,5-3-1 16,3-1 0-16,4-8 0 0,7-2-1 0,4 1 0 15,1 3 0-15,2 8 0 0,-3 5 0 16,0 6-1-16,-2 12 1 0,-7 5-2 16,0 8 1-16,-3 5 0 0,-1 8-1 15,-2 8-1-15,-2 7-1 0,-2 5 1 16,0 4-1-16,-2 5 0 0,-4 8 1 16,-3 2-1-16,-2 9 1 0,-4 8 1 15,-1 7 0-15,-1 7 1 0,-2 5 1 0,-1 1-1 16,3 0 2-16,1-6 0 0,1-4 0 15,1-8-1-15,2-6 1 0,1-7 0 16,0-3 0-16,2-5-1 0,1-3 1 16,-2-9-1-16,-1-3 0 0,0-4 2 15,1-5 0-15,-3-5 1 0,0-7 1 16,2-2 0-16,-2-5 1 0,-2-4 0 16,2-5-2-16,-3-3-5 0,0 0-4 0,0 2-117 15,-2-1-104-15,5 3-275 0</inkml:trace>
  <inkml:trace contextRef="#ctx0" brushRef="#br2" timeOffset="458852.849">9578 2949 472 0,'15'-11'108'16,"3"-2"2"-16,9 0-65 0,3 0-29 15,1-1-4-15,1 0-3 0,2 2-1 16,2 0-3-16,-6 2-2 0,1 1-1 16,0 2 0-16,-2 0 4 0,0 3-118 15,-4 0-99-15,2-1-264 0</inkml:trace>
  <inkml:trace contextRef="#ctx0" brushRef="#br2" timeOffset="459150.6426">10189 2801 471 0,'-4'10'108'0,"5"3"2"0,1 4-60 0,1 2-37 15,-3 6-6-15,2 0-1 0,-1 1-1 16,0 0-2-16,0 2-1 0,1-1 0 16,0 0 0-16,1-1 0 0,2-1 1 15,4-1-1-15,2-2 0 0,0-4-1 16,0-1 0-16,2-7 1 0,0-1 0 15,-1-6 1-15,-1-5 0 0,0-4 0 16,0-3 2-16,2-3-1 0,-1-3 0 16,1-6 0-16,-2-1-1 0,3-1-1 0,-3-4 1 15,3-1-1-15,-1-2 0 0,0-2 0 16,0-1 0-16,1-1 0 0,0 2 0 16,0 5 0-16,-2 2 0 0,-2 6-1 15,0 7-3-15,-3 6-2 0,-1 5-2 16,-3 3-6-16,-1 4 183 0,-1 4-292 15,-1 1-124-15,1 4-381 0</inkml:trace>
  <inkml:trace contextRef="#ctx0" brushRef="#br2" timeOffset="459500.6293">10627 2886 440 0,'2'-3'108'16,"1"0"-1"-16,-3 2-47 0,0 4-32 15,-4 3-16-15,-3 4-3 0,-3 2-2 0,-2 2-1 16,-1 6-1-16,-2 0-1 0,0 5-2 16,0-1 0-16,2 3-1 0,1 2 0 15,2-1 0-15,3 1 0 0,0-2 0 16,3 0 0-16,4-2 0 0,5-4-1 16,3-4 1-16,1-4 1 0,3-3-1 15,2-6 2-15,3-3 0 0,4-3 1 0,2-2 1 16,2-5-1-16,3-2 0 0,-1-3 0 15,-2-5 0-15,-3-3-1 0,-4-2 0 16,-6-3 0-16,-3-1-1 0,-4 2 1 16,-5 1-1-16,-1 1-1 0,-3 4 0 15,-6 4-1-15,-3 2 0 0,-4 5 1 16,-4 2-1-16,-4 5 0 0,-1 3-1 16,2 3-2-16,2 3-1 0,3 3-6 15,8 1-112-15,3-2-101 0,12 4-265 16</inkml:trace>
  <inkml:trace contextRef="#ctx0" brushRef="#br2" timeOffset="459999.9739">11021 2962 531 0,'-6'-7'115'15,"-2"-1"2"-15,-2 4-94 0,-1 1-11 0,-1 3-4 16,-2 1-2-16,-1 5-2 0,-2 2-4 15,0 4 0-15,-1-1-2 0,2 2 1 16,1 1 0-16,2 0 1 0,2 2 0 16,4-1 0-16,3 0 0 0,2 2 0 15,1-3 0-15,2 1 0 0,2 0 0 16,0-1 0-16,1-3 0 0,0-3 1 16,2-1 0-16,0 0 1 0,2-4 0 0,1-2 2 15,1-3-1-15,1-3 1 0,2 0-1 16,-3-1 0-16,3 0-1 0,-1 0-1 15,-1 1 0-15,-2 2-1 0,-2 2 0 16,0 1-3-16,-6 2 1 0,-1 5-1 16,-3 3 0-16,-4 6 1 0,-1 1 0 15,2 4 1-15,-4 1 2 0,0 1 0 16,2-1 0-16,2 3-1 0,3-2 1 0,-1 1-1 16,2 1 0-16,1 2 1 0,0-1-1 15,0 0 0-15,-3-2 0 0,1 1 0 16,-4-5 0-16,-3 1 1 0,0-2-1 15,-4-3 0-15,-3-3 1 0,-1-2 0 16,-1-3 0-16,-2-2 1 0,-2-3 1 16,0-6 0-16,0-2 1 0,1-3 1 15,0-3-1-15,3-2 1 0,3-2-1 16,5-1-2-16,5 2-2 0,6 3-3 0,3 3-65 16,4 0-56-16,8 3-96 0,3 7-229 15</inkml:trace>
  <inkml:trace contextRef="#ctx0" brushRef="#br2" timeOffset="460199.4922">11090 3314 567 0,'-2'-2'114'0,"1"2"1"0,0 0-107 15,-2 2-7-15,0-3 1 0,0 1 1 16,-1 0 2-16,3 0 1 0,-2 0 0 15,2-1 9-15,1-1-132 0,7-2-103 16,5 2-285-16</inkml:trace>
  <inkml:trace contextRef="#ctx0" brushRef="#br2" timeOffset="460398.0177">11582 2777 554 0,'-3'6'112'16,"-3"6"0"-16,-2 6-105 0,-4 4-6 15,-2 6 0-15,-2 3 0 0,-1 2 0 16,-1 1 1-16,1-3-1 0,2-3 1 16,4 1-1-16,3-4 1 0,3-5 0 15,4-3-1-15,2 0-1 0,3-5-1 16,0-3 2-16,3-8-4 0,2-2 4 15,1-5-116-15,0-5-97 0,4-8-259 0</inkml:trace>
  <inkml:trace contextRef="#ctx0" brushRef="#br2" timeOffset="460601.5569">11824 2556 465 0,'-2'8'108'16,"0"4"1"-16,-3 5-64 0,-1 6-27 15,-3 7-9-15,-2 3-3 0,-2 3-1 16,0 4-2-16,1 2-1 0,-5-2 0 16,1 0 1-16,1-5 0 0,0-3 1 15,3-4 1-15,0-4 0 0,1-7 0 16,0-2 0-16,6-5-6 0,-1-2 3 16,1-3-116-16,2-3-99 0,5-1-263 15</inkml:trace>
  <inkml:trace contextRef="#ctx0" brushRef="#br2" timeOffset="460791.0604">11430 2958 561 0,'0'-7'118'16,"3"1"1"-16,3-1-104 0,5 1-7 0,3-3-4 15,3-3-1-15,3 2-1 0,5-3-1 16,5 2 1-16,3-1 0 0,1 2-1 15,-2 3 0-15,-1 3-1 0,-2 3 163 16,-6 3-283-16,-3 4-125 0,-6-1-390 16</inkml:trace>
  <inkml:trace contextRef="#ctx0" brushRef="#br2" timeOffset="460984.5755">11432 3029 512 0,'5'-1'115'0,"6"-3"1"0,5-2-68 16,2 0-38-16,4-3-6 0,5 0 1 15,2-1-1-15,6 0-1 0,1 4-1 0,2-1 0 16,-1 3 0-16,-2-1 1 0,-7 3 3 16,-2 3 170-16,-9 0-294 0,-2 2-127 15,-2 0-400-15</inkml:trace>
  <inkml:trace contextRef="#ctx0" brushRef="#br2" timeOffset="461378.6231">12254 3049 470 0,'-4'-1'115'16,"2"0"1"-16,1 0-38 0,1-1-60 16,0 0-9-16,1 0-2 0,1 1-1 15,1 0-6-15,2 1-70 0,0-1-47 16,5 3-91-16,0 2-216 0</inkml:trace>
  <inkml:trace contextRef="#ctx0" brushRef="#br2" timeOffset="461749.6123">12274 3191 396 0,'-7'-6'102'0,"-2"2"6"0,2 1-46 16,1 1-28-16,1 1-8 0,2 1-1 15,1-3-5-15,1 1-7 0,1 4-3 16,0-5-2-16,1 3-1 0,0-2-2 16,0-1-1-16,0 6-1 0,0-2 0 15,4-1-2-15,-3 4 0 0,2-3-3 0,2 2 0 16,1 1-1-16,1-2-1 0,3 2 1 15,2-4-1-15,3 0 1 0,3-1 3 16,5 1 0-16,2-3 2 0,2-1 1 16,3-1 1-16,-2 0 1 0,-2 1 1 15,-1-1-1-15,-6 0-2 0,-2 6-4 16,-3 3-117-16,-7 1-103 0,0 3-274 16</inkml:trace>
  <inkml:trace contextRef="#ctx0" brushRef="#br2" timeOffset="462398.3552">13607 2704 503 0,'-8'9'108'0,"-2"1"2"0,0 6-92 16,-2 2-8-16,-2 3-1 0,-3 6 0 15,-1 1-3-15,-2 3-2 0,2 0-1 16,-4 2-1-16,2 0-1 0,0 0 1 16,3 1-1-16,3-2 1 0,4 0 1 15,1 2-1-15,3-2 0 0,4-1 1 16,2-2 1-16,4-6 0 0,3-4 0 0,4-2 0 16,3-5 0-16,5-3 0 0,3-3 0 15,1-4-1-15,2-2 0 0,1-2 0 16,1-2-1-16,0-5 0 0,1 0 0 15,-2-3 1-15,1-2-2 0,-4-3 1 16,-2-4 0-16,-4-2-1 0,-6 0 1 16,-7 1-1-16,-8 0 1 0,-7 5-1 0,-8 6 0 15,-5 8 0-15,-6 6 0 0,-2 6 0 16,-3 5-1-16,0 2 1 0,1 3-1 16,5 2 0-16,1 0 1 0,4-1-2 15,4-4 0-15,6 0-2 0,5-1-1 16,6 0-4-16,3-3-4 0,6 0 181 15,4 1-291-15,3-2-125 0,6-2-386 16</inkml:trace>
  <inkml:trace contextRef="#ctx0" brushRef="#br2" timeOffset="462658.0271">13920 3233 491 0,'-18'9'110'16,"2"-3"2"-16,1 4-72 0,3-1-25 0,1 1-6 16,5-4-1-16,4 3-1 0,4-1-2 15,0 0 1-15,4 0-2 0,3-1 1 16,3-2-1-16,0-2 1 0,4-3 0 16,1 0-1-16,-2-2 0 0,0-1 0 15,-3-2-1-15,-2-1 0 0,-1-1 0 16,-4 1-1-16,1-3 0 0,-4 1-3 15,0 1-3-15,-2-1 0 0,-1 2-118 0,-1-2-103 16,1 5-270-16</inkml:trace>
  <inkml:trace contextRef="#ctx0" brushRef="#br2" timeOffset="463313.7698">14416 2805 334 0,'0'0'90'0,"-2"0"6"0,-2 3-27 16,-4 3-30-16,-5 8-9 0,-4 3-3 15,-6 5-4-15,-3 5-6 0,-1 4-5 16,-3 2-4-16,-2 1-3 0,4 0-1 16,3 1 0-16,6-1 0 0,3 0-1 15,2-2 0-15,8-2 1 0,4-3 0 0,6-6 2 16,7-3 0-16,2-5 2 0,4-3 0 15,2-3 0-15,8-4-2 0,5-2 1 16,2-1-2-16,-1-2-1 0,0-2-1 16,0-5-1-16,-1-5 0 0,-8-2-1 15,-1-8 1-15,-3-8-1 0,-1-2 1 16,0-4 0-16,-3 0-1 0,-4-1 1 0,-6 0-1 16,-7 1 0-16,-8 9 1 0,-7 0-1 15,-4 4 0-15,-4 2 0 0,-5 6 0 16,-1 5 0-16,-1 5 0 0,-2 3-1 15,1 3-1-15,2 4-3 0,3 3-5 16,7 5-2-16,4 1 36 0,5 0-148 16,9 3-106-16,5 0-281 0</inkml:trace>
  <inkml:trace contextRef="#ctx0" brushRef="#br2" timeOffset="464065.6836">12167 3006 416 0,'0'2'104'0,"2"0"5"0,3 1-58 16,5-1-16-16,0-1-10 0,7 0 0 16,3 1-6-16,3-3-6 0,6 1-3 15,1-2-3-15,2 0-2 0,2 0-1 16,-4-1-1-16,2 1-1 0,-2 0 0 16,-3 0 0-16,-4 2-1 0,-4 0 0 15,-5 0 0-15,-4 1 0 0,-2 0-1 0,-3 1-2 16,-3 0 1-16,-2 2 1 0,-2-2 0 15,-1 1 0-15,-4 0 1 0,-1 2 1 16,-2-2 1-16,-2 0-1 0,-3 0 0 16,1-1-5-16,-5 0 1 0,2 0-118 15,0-2-103-15,4 1-272 0</inkml:trace>
  <inkml:trace contextRef="#ctx0" brushRef="#br2" timeOffset="465478.4426">14736 2989 453 0,'-12'-3'110'0,"0"1"4"0,2-1-62 16,5 0-21-16,-1-2-9 0,1 0-1 15,5-1-5-15,0-1-4 0,7-2-2 16,10-1-3-16,4-1-2 0,4-2-2 16,0 1-2-16,2-1 0 0,4 1-1 15,2 0-2-15,-7 2 1 0,-4 2-1 16,0 3 0-16,2 2 0 0,-2 3 0 16,-4 4 0-16,-3 4-1 0,-3 3-1 0,-2 4 1 15,-4 3 0-15,-2 3 0 0,-7 3 2 16,-2 0-1-16,-5-1 2 0,-1 0 1 15,-1 0 1-15,-2 0-1 0,-3-1 0 16,-3-1 0-16,-4 0-1 0,-1 1 1 16,4 0 0-16,-7 0-1 0,0-5 1 15,-2 1-1-15,4-4 0 0,6-4 0 16,-2 0 0-16,-1-4 0 0,8-1-1 0,1-1 1 16,7-1-2-16,6-1-1 0,5 0 1 15,9-1 1-15,10-1 1 0,3 0 0 16,2-3 1-16,8 2 1 0,5-1 1 15,-3-1 0-15,-3-2-1 0,-5 2-1 16,2 0 0-16,0 0 0 0,-4-1 0 16,1 2 1-16,-1 0-1 0,-2 3 1 15,-1-1-2-15,-3 2 0 0,-3 0-2 16,-5 1-3-16,-4 1-5 0,-2-1 92 0,-2 1-203 16,2-2-113-16,7 1-322 0</inkml:trace>
  <inkml:trace contextRef="#ctx0" brushRef="#br2" timeOffset="465763.9069">15493 2986 475 0,'-3'-1'112'0,"4"2"0"0,0 2-43 15,1 1-58-15,1 4-7 0,0-1-2 16,0 5-1-16,2 4 0 0,0 5-1 16,1 2-1-16,3 3 1 0,2 0 0 0,1 5 0 15,0-3 1-15,0-3 0 0,-1-4 1 16,0-2 1-16,-2-6 1 0,-1-3 0 16,-1-4 1-16,0-1-1 0,0-3 1 15,1-1-1-15,1-1-3 0,-1-2-3 16,-1-1-6-16,-2-3-109 0,2-1-100 15,6-1-259-15</inkml:trace>
  <inkml:trace contextRef="#ctx0" brushRef="#br2" timeOffset="465991.4572">15763 3001 485 0,'-18'6'111'16,"-3"3"0"-16,-2 1-68 0,0 1-28 15,0 5-6-15,1 3 0 0,3 4-2 0,1 1-2 16,2 3-2-16,0 3 0 0,2-2-1 16,-2 0 0-16,-1-5 0 0,3-3 0 15,3-4 0-15,2-4 0 0,3-4 0 16,0-3 1-16,3 0-2 0,2-3 0 16,-1-1-1-16,2 0-3 0,-2-2 178 15,2 1-292-15,-1-2-126 0,6-1-389 16</inkml:trace>
  <inkml:trace contextRef="#ctx0" brushRef="#br2" timeOffset="466344.3963">16164 2755 507 0,'5'2'104'15,"0"5"-1"-15,-3 5-92 0,-4 3-8 16,-2 7-2-16,-5 5-2 0,-3 3 1 16,-2 5 0-16,0 1 1 0,0 4-1 15,-1 3 1-15,1-3 0 0,0 3 1 16,2 0 0-16,-1-5 1 0,2-1 0 16,-1-5 0-16,3-6-1 0,1-5 1 15,4-7-1-15,-1-4 2 0,2-1 0 0,2-5 3 16,-1-1 4-16,2-2 4 0,-2-4 0 15,4-2 1-15,-1-1-1 0,1-2-2 16,4-3-6-16,1-1-8 0,2-4-11 16,4-3-112-16,0-7-103 0,4-6-267 15</inkml:trace>
  <inkml:trace contextRef="#ctx0" brushRef="#br2" timeOffset="466693.6516">16380 2845 421 0,'-1'6'106'0,"0"2"2"0,-1 3-31 16,-2 2-55-16,-3 4-9 0,-1 1-2 15,-1 1-3-15,-2 1-2 0,-1 1-3 16,0-1 0-16,1 1-1 0,2 1-1 0,-1 1 0 16,-3 1 0-16,0 3 0 0,3-1 0 15,0 0 0-15,3 2 0 0,6-3 1 16,5-2 0-16,6-2 0 0,7-6 2 15,3-2 0-15,3-3 1 0,4-2 1 16,-4-3-1-16,1-3 2 0,2-4-1 16,0-1 0-16,-1-3-1 0,-4-1 0 15,2-4-1-15,-1-6 1 0,-1-4-1 0,-2-7 0 16,-4-6-1-16,0 0 0 0,-7-1 0 16,-1 1-1-16,-6 3 0 0,-4 3 0 15,-7 8-1-15,-3 5 0 0,-8 1-1 16,-2 0 0-16,-2 2 1 0,-4 1 0 15,2 4-1-15,1-2 0 0,5 2 0 16,0 1 0-16,3 3-2 0,4-1-1 16,4 1-1-16,4 2-5 0,0 1 3 0,6 0-120 15,6-2-104-15,7 1-272 0</inkml:trace>
  <inkml:trace contextRef="#ctx0" brushRef="#br2" timeOffset="467529.8312">16661 2567 443 0,'-4'1'108'0,"2"-1"5"16,1-1-60-16,2 1-23 0,1 0-6 15,1-1-3-15,-1-1-5 0,1 2-5 16,2-3-3-16,1 1-3 0,1 0-1 16,2 1-2-16,-4-1 1 0,1-1-1 15,0 0 0-15,-2 3-1 0,-1-1 0 16,0 0 0-16,-1-1-1 0,4-1 0 15,0 3-1-15,2-4 1 0,3 2 0 0,-2 0-1 16,2 1 1-16,2-1-1 0,2 0 1 16,-3 0 0-16,1 3 0 0,-2-2 0 15,0 2 0-15,-2-1-1 0,-1 1-1 16,-3 4 1-16,-3-1-1 0,0 1-1 16,0 0 0-16,-2 3 0 0,-2-1 1 15,-1 4 0-15,-2-1 1 0,0 2 1 16,0 0 0-16,-5 0 0 0,-1-1 1 0,-2 2 0 15,-4-3 1-15,0 0-1 0,-1-4 0 16,1 0 0-16,-1 0 0 0,3-1 0 16,2-4-1-16,3 2 1 0,1-2-1 15,3 1 1-15,0 0-2 0,3-1 1 16,1 1 0-16,1 2 0 0,1-1-1 16,0 2 1-16,-2 2 0 0,4-2 0 15,-2 0 0-15,1 0 0 0,-2 0 0 16,-1-1 0-16,1-2 0 0,0 0 1 0,0-1-1 15,-1 2 0-15,0-1 0 0,2-1 0 16,-3 1 0-16,1 0-1 0,1-1 1 16,1 3-1-16,1-3 0 0,-1 1 0 15,0 0 0-15,2-1 1 0,-1 1-1 16,1 0 1-16,-2-1-2 0,1 0 1 16,0-1-1-16,1 0 1 0,-1 0-1 0,3-2 1 15,0 2 0-15,0-2 1 0,3 1 0 16,1 0 0-16,0-1 1 0,2 1 0 15,2 0-1-15,1 1 1 0,2-1-1 16,1 1 0-16,0 1 0 0,4-1 1 16,-1 1-1-16,-2-1 0 0,1 0 0 15,-3 2 1-15,1 0 0 0,-2 1 0 16,-5-1 1-16,0 0 0 0,-1 1 0 16,-1-3 1-16,-3 0 0 0,-2-1 0 0,0 1 1 15,0 0 0-15,-4-1-1 0,1 0-1 16,-1 2-1-16,-3-3-1 0,0 1-7 15,0-1 100-15,-4-3-216 0,2 1-116 16,2-2-340-16</inkml:trace>
  <inkml:trace contextRef="#ctx0" brushRef="#br2" timeOffset="468192.6037">17011 2519 464 0,'-6'0'112'0,"-1"-1"1"0,2 1-64 16,0 0-24-16,1 0-6 0,2 0-4 0,-1 2-5 15,1-2-2-15,2 0-2 0,0 0-1 16,3 0-1-16,1-1 0 0,2 0-1 15,1-2-1-15,3 0 0 0,3 1-1 16,4-3 0-16,0 2 0 0,2 1 0 16,-3 0-1-16,1-3 0 0,-4 4 0 0,-3 0 1 15,0 2-1-15,-4-1 0 0,0 2 0 16,-3 0-1-16,-1 1 0 0,-1 1-1 16,-1 2 0-16,-2-1 0 0,-1 2 1 15,-2-1 0-15,0 1 1 0,-3 1 0 16,-1-2 1-16,1 0 0 0,-3-1-1 15,2 1 1-15,-3-1 0 0,1 2-1 16,0-3 1-16,1 2 0 0,1-2 0 16,2-1-1-16,2-2 1 0,2 1-1 15,1 0-1-15,2-2-1 0,1 1 1 0,2 0-1 16,2 1 1-16,1 0 0 0,2-1 0 16,2 3 2-16,-2-1 0 0,1 0 0 15,2-1-1-15,-1 2 1 0,-2-2-1 16,-1 2 0-16,1-2 1 0,-1 3-1 15,-1 3 0-15,-1 0 0 0,-1 1 0 0,-2 2 0 16,1 1 0-16,0 2-1 0,-2 0 1 16,1 0-1-16,-2 0 1 0,-2 0-1 15,1 0 1-15,-4-1 0 0,1 1-1 16,-4-2 1-16,-1-1 0 0,0 0 0 16,-2-2 0-16,-3-1 1 0,0-1 0 15,-1-3 0-15,0-2 1 0,0-3 0 16,2 0 2-16,1-4 0 0,2-3 1 15,4-1 1-15,3-3 35 0,5-2-162 0,7-2-113 16,6-3-314-16</inkml:trace>
  <inkml:trace contextRef="#ctx0" brushRef="#br3" timeOffset="489938.2233">18574 2452 322 0,'0'-2'79'15,"5"-2"4"-15,-4-1-47 0,1 0-8 16,3 1 2-16,-4 2 2 0,1 1 1 16,0-4 1-16,-1 3-3 0,0 3-2 15,-1-2-4-15,-2 1-5 0,0-1-4 16,-1 1-5-16,0 1-5 0,-2 0-2 16,0 0-1-16,0 0 0 0,1 2-2 15,0 0 0-15,-2 0-1 0,2 2-1 0,-3-1 0 16,2-1 0-16,-3 4 0 0,-2 1 0 15,0 0 0-15,0-1 1 0,-1 1-1 16,0 0 1-16,0 2-1 0,-1 0 1 16,1 0-1-16,2-1 1 0,-2 2-1 15,-2 0 1-15,-2 2-1 0,0 2 0 16,2 1 0-16,-4 6 1 0,-2 4-2 16,-1 1 1-16,1 3 0 0,0 1 0 0,-3 5 0 15,3 3 0-15,-1-1 0 0,4 1 0 16,2-1 0-16,1 0 0 0,3 1-1 15,4-2 1-15,2 3-1 0,4 2 0 16,1-3-1-16,3 2 0 0,9-2 0 16,2 0-1-16,8-2 0 0,6-3-1 15,3-6 0-15,4 0 0 0,-2-3 0 16,-3-1 0-16,-3-5 0 0,-6-4 1 0,-1-2 0 16,-6-3 1-16,-3-2 1 0,-1-3 1 15,-2-2 0-15,-2 0 1 0,-2-1 2 16,-2-2 0-16,0 1 1 0,-3-1 1 15,0 1 2-15,0-1 1 0,0-1 0 16,0 1 0-16,0-1-1 0,-1 1 0 16,1 0 0-16,0 0-3 0,-2-1 1 15,0 1-2-15,0-1 1 0,0 0-1 16,0-1 0-16,1 0 0 0,-2 0 1 0,1 1 0 16,1 0 0-16,-1 0 1 0,1 0 1 15,-2 0-1-15,1 1 2 0,0 0-1 16,1-3 1-16,3 2-2 0,-1 1-124 15,5 0-104-15,-1 3-283 0</inkml:trace>
  <inkml:trace contextRef="#ctx0" brushRef="#br3" timeOffset="495433.4092">19611 2551 294 0,'-1'-1'86'15,"-1"-1"6"-15,-1 1-10 0,-1-1-41 16,0 2-5-16,2 0-5 0,-1 1-5 16,1-1-7-16,0 0-5 0,0 2-3 15,1 1-5-15,-2 2-2 0,-1 3-1 16,-2 2-1-16,-1 4-1 0,-5 3 1 0,-2 5-1 15,-5 5 0-15,-3 4 0 0,-6 3 0 16,-5 9 0-16,-10 3 0 0,-6 4 0 16,-3 3 0-16,-5-1 1 0,-2 4-1 15,-1 2 0-15,-1-7 0 0,14-5 0 16,2-1 0-16,5-3 0 0,0-3 0 16,7-5 0-16,4-7-1 0,7-2 1 15,-1-1 0-15,8-5 0 0,2-6 0 0,9-2 1 16,1-4-1-16,2-2 2 0,2-2-1 15,2-1 2-15,-2-2 0 0,3 0 1 16,0-4 0-16,4 0 0 0,5-4-1 16,4-3 0-16,6-4-1 0,0-6-1 15,4-3 0-15,0-2-2 0,6-2 1 16,-2-5 0-16,4-2 0 0,0-6-1 16,3 1 1-16,11-2 1 0,8-4-1 0,3-6 0 15,2-4 0-15,2 3 1 0,-2-1-1 16,3-9 0-16,-7 0 0 0,-8 5 0 15,-4 7 0-15,-4 9-1 0,-7 4 0 16,-8 11 0-16,-6 12-2 0,-6 7 0 16,-9 5 0-16,-9 3-1 0,-11 4 0 15,-5 5 0-15,-2 3 1 0,-4 2 0 16,-6 9-1-16,-2 2 2 0,-1 4 0 16,0 4 0-16,1 2 0 0,-1 0 1 0,-4 2 0 15,2 0 0-15,-2 1 1 0,-5 0-1 16,0-1 0-16,1 4 1 0,-5 3-1 15,1 4 0-15,-6 2 1 0,4-2-1 16,4 2 0-16,-1 0 1 0,2-2-1 16,-3-5 0-16,1-5 1 0,5-6-1 15,3-1 0-15,2-4 0 0,6-6 1 16,3-5 0-16,9-2-1 0,6-5 1 0,7-2-1 16,2-4 0-16,3-1 1 0,2-2-1 15,4 0 1-15,2-2 0 0,6-1-3 16,2-3-2-16,3-1-113 0,13-3-99 15,1 2-264-15</inkml:trace>
  <inkml:trace contextRef="#ctx0" brushRef="#br3" timeOffset="496483.098">19835 3173 438 0,'-9'9'98'0,"-4"0"4"16,-2 5-58-16,-2 2-30 0,-3-1-3 15,-1 4-2-15,6 5 0 0,1 2-2 16,0 3-3-16,3 1-3 0,2 2 0 16,2-1-1-16,3-3 1 0,1-5-1 15,0-3 1-15,2-5-1 0,1-4 2 16,0-4 0-16,1-1 2 0,0-1 1 0,-1-3 3 15,0-2 1-15,2-1 2 0,-2-3 0 16,2-3-1-16,-2-3-1 0,0-4-2 16,1-4-2-16,2-4-2 0,3-3-1 15,0-5-1-15,4-2-1 0,3 0 1 16,4 0-1-16,5 2 0 0,1 2 1 16,1 2-1-16,1 7 0 0,-1 3-1 15,-3 4 0-15,-4 3 0 0,-5 4-2 0,-2 3 1 16,-1 7-1-16,-4 1-1 15,0 6 0-15,-2 3-1 0,-1 0 1 0,1 5-1 16,0 3 1-16,-3 3 1 0,-2 3 0 16,2-1 2-16,-4-1 0 0,1 2 1 15,-1-3 0-15,-2-2 1 0,0-5-1 16,-1-4 1-16,0-3-1 0,1-2 0 16,0-3 1-16,2-3-1 0,0-2 2 0,3-1 0 15,1-1 2-15,-2-3 0 0,5-2 1 16,1-3 0-16,2-2-1 0,1-4 0 15,2-6-1-15,2-4-1 0,1-4-1 16,1-3 0-16,2-2 0 0,3 0 0 16,1 0 0-16,-1 4 0 0,3-1-1 15,0 7 0-15,-1 2 0 0,-3 6-1 16,-3 3 0-16,-2 4-1 0,-1 8-2 16,-3 7-1-16,-4 4-1 0,0 5 0 0,-4 4 1 15,0 3 0-15,-1 1 0 0,-3 2 2 16,1 2 2-16,1 2 1 0,-4-1 1 15,4 0-1-15,-1-1 0 0,1-1 1 16,-1-3 0-16,2-5 0 0,1-3 0 16,0-4 1-16,0-2 0 0,3-2 1 15,-2-4 0-15,3 1 1 0,0-3-5 16,4-3 146-16,-1-2-260 0,12-3-119 0,3 1-366 16</inkml:trace>
  <inkml:trace contextRef="#ctx0" brushRef="#br3" timeOffset="497264.8294">20940 2705 449 0,'-3'-20'110'0,"2"3"1"0,-2 3-66 0,2 6-18 15,0 1-8-15,1 5-9 0,-1 2-9 16,1 3-6-16,0 7-5 0,-1 6-2 16,0 9-2-16,1 5-2 0,-1 11-1 15,-4 7 0-15,0 6 3 0,-4-3 2 16,-2 5 2-16,-5 6 3 0,-5-1 2 16,3-4 3-16,0 0 1 0,2-3 1 15,3 0 1-15,1-8-1 0,9-10 0 16,1-3 1-16,0-5 0 0,1-7 1 0,-1-4 1 15,0-4 1-15,1-3 3 0,1-4 2 16,0 0 3-16,1-4 2 0,1-2 1 16,1 0 1-16,0-2 1 0,1-1-1 15,0 0-3-15,1 0-3 0,-1 0-1 16,7 1-3-16,0-2-2 0,1 2 0 16,0 1-3-16,2 0-8 0,-2-1-106 15,7 0-97-15,-2 2-255 0</inkml:trace>
  <inkml:trace contextRef="#ctx0" brushRef="#br3" timeOffset="497765.137">21146 2457 397 0,'0'-10'103'0,"4"-2"4"0,4 2-36 15,6 2-45-15,7 1-7 0,11 6-5 16,3 5-6-16,6 8-7 0,4 9-6 16,1 10-4-16,-1 14-4 0,-9 18-1 15,-8 15 0-15,-10 11 0 0,-13 14 3 0,-10 9 6 16,-13 6 7-16,-7-4 6 0,-14-11 2 16,-5-10 3-16,-2-5 1 0,3-15 0 15,2-12-1-15,5-9-1 0,-3-5-4 16,5-4-113-16,2-4-93 0,-1-6-254 15</inkml:trace>
  <inkml:trace contextRef="#ctx0" brushRef="#br3" timeOffset="510435.9325">20480 3212 250 0,'-2'-4'60'0,"1"-1"3"16,1 2-36-16,0 1-4 0,-2 1-1 16,2-4 3-16,-1 4-1 0,0 1-1 15,0-1 0-15,-2 0-3 0,2 1 0 0,-5-1 0 16,2 4-1-16,0-8-2 0,-1 5 0 16,2 1-1-16,-2 0 0 0,1 0-2 15,2 0-2-15,-1 0 0 0,0 6 0 16,1-5-1-16,-1 0-1 0,2 1-1 15,0 1-1-15,-4-1-2 0,4 0 0 16,-1 3-2-16,-1-2 0 0,3 1-1 16,-3-3 1-16,1 1 0 0,0-1 0 15,1 2-1-15,-2-3 0 0,1 1 0 16,-2 0-1-16,-1 1-1 0,-2 0-1 0,0 0 0 16,1 2 0-16,0 0 0 0,-2 0 0 15,1 1 0-15,1 2-1 0,-4 1 1 16,0 2 0-16,0 1 0 0,0 0 0 15,2 0 1-15,0 1-1 0,0-1 0 16,5 0 0-16,1-2 1 0,2-1-1 16,-2-2 1-16,4-1 0 0,-2 0 0 15,0-3 0-15,1 3 0 0,0-4 0 0,0 2 0 16,1 0 0-16,-1 1 0 0,0-1 0 16,1 2-1-16,1-3 0 0,0 2 1 15,-2 0-2-15,1-1 0 0,3 0 0 16,0 0-1-16,2 0 1 0,-2 1 1 15,3-2-1-15,0 0 2 0,5-2 0 16,-3 3 1-16,0-3 0 0,2 0 1 16,-3 0-2-16,3-1 1 0,1 0-1 0,-4 1 0 15,0 0 0-15,-3-1-1 0,1-1 1 16,-1 0 0-16,-1 1 0 0,0-2 1 16,0-2-1-16,1 3 1 0,-1-1 0 15,1-1-1-15,-1-2 1 0,1 2-1 16,0-1-1-16,0 1 1 0,0-2-1 15,2 2 1-15,-2-2-1 0,0 3 0 0,0-1 1 16,0 0-1-16,-2-1 1 0,1 1 1 16,-2-2 0-16,-1 0 0 0,0-1 0 15,-2-2 0-15,0 0 0 0,0 0-1 16,-1-1 1-16,0 0-1 0,-1-2-1 16,2 0 1-16,-3 2-1 0,3 0 1 15,-1 0-1-15,-2 1 0 0,2 0 0 16,0 3 1-16,-1-1-1 0,0 1 0 15,0 0 0-15,1-1 0 0,-3 2 0 16,2-2-1-16,-2 0 0 0,3 1 0 0,-4 0 0 16,1-1-1-16,-1 3 1 0,1-2 0 15,-3 0 0-15,1 3 0 0,-2-1 1 16,1 2 1-16,-1-3-1 0,0 2 1 16,1 1-1-16,-1 0 1 0,2 0 0 15,1 0 0-15,1-2-1 0,-1 2 1 16,1 0-1-16,0-1 1 0,2 1 0 0,-1 0 0 15,2-1-1-15,0 2-2 0,1 1-1 16,2 1 1-16,1 1-85 0,4 3-38 16,2-5-95-16,2 4-217 0</inkml:trace>
  <inkml:trace contextRef="#ctx0" brushRef="#br3" timeOffset="536079.2942">13816 8692 411 0,'-2'-1'114'0,"2"1"7"0,0 0-8 15,0 1-78-15,-1-1-10 0,2 0-5 16,-2-1-4-16,2 2-4 0,-2 0-7 0,2 0-2 16,-1 2-1-16,0 1 0 0,0-1-2 15,0 5 1-15,0-2-1 0,2 2-2 16,-1-1 1-16,1 2-3 0,-1 1 0 16,0 2 0-16,3-2 0 0,-1 2 0 15,0-1 0-15,3 2 0 0,0-1 2 16,2-1 1-16,1 1 1 0,1 1 0 0,2 1 0 15,0 0 2-15,-3 0 0 0,1 0 0 16,-1 2-1-16,1-1 1 0,-2 0-1 16,-2 1 0-16,-1-3 0 0,-1-1 0 15,0 0 0-15,0-3 0 0,-2-3 0 16,-1 1 1-16,0-4-1 0,1-2 0 16,-2 0 1-16,0 0 0 0,0-3 1 15,1-1 1-15,0-2-1 0,-1-2 1 16,0-1-1-16,5-5-1 0,-5 0-2 0,3 1-3 15,0-2-2-15,0 1-5 0,0 3-5 16,-1 1-5-16,-1 3-3 0,-1 0-102 16,-1-1-98-16,-4 2-242 0</inkml:trace>
  <inkml:trace contextRef="#ctx0" brushRef="#br3" timeOffset="536444.9774">13954 8668 413 0,'1'0'109'16,"0"-1"3"-16,0 1-22 0,0 0-59 16,0 0-9-16,-1 1-6 0,-1 0-1 0,-1 2-5 15,0 0-2-15,-1 3-3 0,-4 3-1 16,-1 1-1-16,-2 0 1 0,-2 5-1 15,-1 1 0-15,-1 2 1 0,0-1-1 16,0 2 0-16,2 1-1 0,2-2 1 16,1 0 0-16,2-3-1 0,3-1 0 15,0 1 0-15,-1-5 0 0,2 0-1 16,0-2 1-16,2-1-1 0,-1-2 0 0,1-1 0 16,1-1 0-16,1-1 0 15,-1-1 1-15,0-1 0 0,0 1 1 0,0-2-1 16,0 2 1-16,-1-1-1 0,0 1 0 15,0 0-2-15,-1 0 0 0,-1 0-1 16,0-1-3-16,1 0-4 0,-1 1-6 16,1-1-9-16,-2 0 46 0,2-1-151 15,-2-1-105-15,1 1-277 0</inkml:trace>
  <inkml:trace contextRef="#ctx0" brushRef="#br3" timeOffset="537429.9123">14997 8319 407 0,'0'-2'113'0,"0"-1"3"15,0 2-29-15,-2 0-50 0,4 1-8 16,-2-1-7-16,-3 1-6 0,1 3-7 0,0 0-4 15,-1 3-1-15,0 2-2 0,-2 2 0 16,0 3 0-16,-1 4 0 0,-1-1-1 16,-2 2 1-16,-3 3 0 0,-5-1 1 15,-1 7-1-15,-4-2 0 0,0 3 1 16,4 3-1-16,2 0 0 0,1-2-1 16,5 3 1-16,1-1-2 0,4-1 1 15,0 0-1-15,1-3 0 0,-1 0 0 16,3 0 0-16,6-4-1 0,1-2-1 0,2-1 1 15,0-3-1-15,0 0-1 0,-2-3 1 16,4-1-1-16,2 0 1 0,2-2 1 16,2-1 1-16,3 0 1 0,4-2 0 15,-2-2 2-15,0-2-1 0,-4-1 1 16,-3-6 1-16,-2 1-2 0,-2-6 1 16,1-2 0-16,-2-2 0 0,2 1-1 0,1-4 1 15,0 2 0-15,-1-2-1 0,-1 3 0 16,-3 0 0-16,-1 0 1 0,-3-1 0 15,-8 1-1-15,1 1 1 0,-5 0 0 16,-1 1-1-16,-1 2 0 0,0 2-1 16,0 1-1-16,0 2 0 0,-2 2 0 15,-1 1 0-15,-1 2 0 0,-5 2 0 16,-2 3 1-16,2 2 0 0,0 3 0 16,1 1 0-16,-3 3-1 0,4 1 1 0,0 0-1 15,2 1 0-15,-2-1 0 0,4 1-2 16,3-1-2-16,4 0-1 0,5-1-1 15,7 0-3-15,6 0 0 0,4-1-3 16,4 0-1-16,-1-3-1 0,5-2-63 16,5-1-48-16,1-3-91 0,3-1-214 15</inkml:trace>
  <inkml:trace contextRef="#ctx0" brushRef="#br3" timeOffset="537744.389">15298 8911 503 0,'-3'-1'117'0,"3"0"1"0,0 0-78 16,0 1-17-16,1-1-8 0,2 2-4 16,-1 0-6-16,2 1-1 0,-1 1 0 15,0-1 0-15,1 2 0 0,-1 0 1 16,-3-1-1-16,1 1 1 0,-1 0-2 15,0-1-2-15,0 0 0 0,1-2-1 16,-1 0 0-16,1-1 2 0,1 0 0 16,0-4 1-16,1 1 0 0,0-1 2 0,0-1 0 15,2-1-1-15,-3 0 0 0,0 1-2 16,-1 0 1-16,0 1-1 0,0 1 0 16,-1 0-2-16,-2 1-4 0,1 2 5 15,1-1-130-15,-1 1-111 0,3 4-292 16</inkml:trace>
  <inkml:trace contextRef="#ctx0" brushRef="#br3" timeOffset="538426.6039">15645 8503 358 0,'4'-12'101'16,"-2"1"5"-16,-1 2-9 0,0 2-56 0,1 3-6 16,-2 0-3-16,0 2-3 0,0 1-5 15,0 2-6-15,0-1-8 0,0 0-7 16,-2 3-2-16,0 5-2 0,-3 2-2 16,0 4-1-16,-5 2 1 0,0 4 3 15,-2 4 2-15,-1 3 1 0,0-2 0 0,-1 2-1 16,2 1 1-16,1 1-1 0,2 1 0 15,1-2 0-15,4 0 0 0,1-3-1 16,0-1 1-16,2-2-2 0,2-2 1 16,3-3-2-16,-1-3 1 0,4 0-1 15,1-3 0-15,3-3 1 0,1 0 0 16,1-3 1-16,2 0 1 0,0-4 0 16,-1 0 1-16,3-1 0 0,3-2-1 15,1-3 1-15,1-1-1 0,3-2 0 16,4-2 1-16,-2-1-1 0,-2-1 0 0,-2-3 0 15,-1-4 1-15,-4-1-1 0,-3-5 0 16,-3 0 0-16,-2-2 0 0,-4-1 0 16,-3 1 0-16,-6 0 0 0,-3 2 1 15,-4 2-2-15,-5 0-1 0,-7 3 0 16,-3 1-1-16,-5 2 0 0,-4 5-1 16,1 0 1-16,0 2 0 0,0 4 1 0,5 2 1 15,2 1-1-15,3 0 0 0,4 1-2 16,3 3-3-16,2 1-7 0,4 2-6 15,4 0 58-15,4 0-171 0,3 3-110 16,9 3-301-16</inkml:trace>
  <inkml:trace contextRef="#ctx0" brushRef="#br3" timeOffset="539092.3579">16018 8651 431 0,'-5'-2'113'0,"3"-1"3"15,1 0-51-15,0-2-24 0,1 2-11 0,1 0-5 16,1-2-6-16,2-1-9 0,0-1-4 16,4-1-2-16,3 0-3 0,3-2-1 15,1-1 0-15,2-2 0 0,3 0 0 16,6-2 0-16,3 1 0 0,2 1 0 15,2 1 0-15,0 4 0 0,3 2 0 16,-4 2 1-16,-4 5-1 0,-6 4 0 16,-5 0-2-16,-3 4 0 0,-6 4 0 0,-2 4-1 15,-6 5 1-15,-7 3 1 0,-3 1 0 16,-3 5 2-16,-6 3 0 0,-3-1 2 16,2-2 0-16,-6-1-1 0,2-3 0 15,-2 0 0-15,-1-7 0 0,3-1-1 16,1-3 1-16,2-2-1 0,4-3 0 15,4-2 1-15,4 0-1 0,4-1 1 16,2-3-1-16,0 0 0 0,3-1 0 16,0-1-1-16,0 0-1 0,0-1-2 0,0-1 0 15,2 0-1-15,-1 1 0 0,1-1-1 16,0 0 1-16,4 1 1 0,-2 0 2 16,7 0 0-16,3-2 1 0,6 2 0 15,2 0 1-15,6-1 1 0,2 1-1 16,0 0 0-16,-1 0 1 0,1 0 0 15,-5-1-1-15,0-2 2 0,-3 0-1 0,-2 0 1 16,-2-1 0-16,-1-1 1 0,-4 0-2 16,-3 1-2-16,-2 0-3 0,-4-1-7 15,0 1-56-15,-1 1-60 0,0 0-97 16,2 4-225-16</inkml:trace>
  <inkml:trace contextRef="#ctx0" brushRef="#br3" timeOffset="539409.2002">16710 8644 552 0,'-2'0'120'0,"1"-3"0"0,1 3-90 16,2 0-20-16,0 3-4 0,2 0-4 0,0 5 0 15,3 1-2-15,0 6 0 0,4 2 0 16,-1 5 0-16,3 1 1 0,1 2-1 16,1 1 1-16,1-2-1 0,-1-1 1 15,2-1 0-15,1-4 0 0,1 0 0 16,1-5 1-16,0-1-1 0,-3-2 2 16,1-3 0-16,-2-3 1 0,-4-2 0 15,-2-1-1-15,-4-2 0 0,1 0-2 16,-4-2-4-16,0-2-4 0,-2 1 25 0,-1-2-144 15,-1 1-107-15,2-1-288 0</inkml:trace>
  <inkml:trace contextRef="#ctx0" brushRef="#br3" timeOffset="539664.8802">16962 8649 529 0,'-5'6'116'0,"1"0"1"16,-2 2-81-16,-2 3-24 0,-2 3-3 16,-1 4 0-16,0 1 0 0,-2 2-2 15,0 3-2-15,0 0-1 0,-2 0-1 16,-2 1 1-16,0-2-2 0,-2-3 1 16,-2 0-1-16,-1-1 0 0,-1-1-1 0,5 0 1 15,2-3-1-15,2-2 1 0,3-1-1 16,3 0-1-16,3-2 0 0,3-3-1 15,-1-3-2-15,0 0-3 0,2-2-13 16,-1-1-106-16,2-2-104 0,0 1-264 16</inkml:trace>
  <inkml:trace contextRef="#ctx0" brushRef="#br3" timeOffset="540042.205">17378 8451 498 0,'3'-1'116'0,"-1"1"2"16,-1-1-53-16,-1 2-50 0,1 2-8 15,-1 3-2-15,-1 2-2 0,0 4-2 16,-1 4-2-16,-2 4 0 0,1 6 0 15,-4 3 1-15,-5 5 1 0,-2 3 1 16,-1 4 0-16,-3 1 0 0,1-3 1 16,-5-1 0-16,2 0-1 0,3-7 1 0,4-3-1 15,0-5 0-15,6-3 0 0,-1-2-1 16,3-2 1-16,4-3-1 0,2-3 1 16,-2-2 0-16,1 0 1 0,1-5 1 15,-1-2 3-15,3-4 0 0,-1-4 0 16,2-1-5-16,3-2 7 0,2-2-133 15,2-2-113-15,4-1-298 0</inkml:trace>
  <inkml:trace contextRef="#ctx0" brushRef="#br3" timeOffset="540460.4591">17545 8623 550 0,'2'1'116'0,"-2"0"1"0,0 2-91 16,0 2-18-16,0 0-2 0,-1 3-1 15,-1 1 1-15,-1 0-1 0,-2 5 0 16,-1 2 0-16,-2 3-2 0,-3 4 0 16,-1 1 0-16,0 0-1 0,-2 2 0 15,1-1-1-15,-1-1 0 0,3-2 0 16,3-4 0-16,2-1-1 0,3-1 0 0,3-2-2 15,4-2 1-15,4 0 0 0,5-2 1 16,1-3 0-16,6-2 1 0,4-4 0 16,1-4 2-16,4-3 1 0,-2-3-1 15,0 0 0-15,1-1-1 0,-3-2 1 16,-2 1-1-16,-1 0 0 0,-4 1 0 16,-2-1 1-16,-4-2-1 0,-3-1 1 15,-5-2 0-15,-3 1 1 0,-5-1-1 16,-4-3 1-16,-5-3-1 0,-2 0 0 0,-3 0 0 15,0 0-1-15,0 0 0 0,0 2 0 16,-1-1-2-16,5 3 1 0,-1 0-2 16,1 1 0-16,-3 3-1 0,1 2-1 15,1 2-2-15,0 2-7 0,1 4 8 16,1 3-127-16,3 2-110 0,1 4-285 16</inkml:trace>
  <inkml:trace contextRef="#ctx0" brushRef="#br3" timeOffset="541274.0834">17640 8174 430 0,'-3'-1'112'16,"1"-1"3"-16,0 2-63 0,-1 0-13 15,3-1-4-15,-1 0-3 0,1 1-8 16,0 0-7-16,0 0-6 0,0-1-2 16,1 0-2-16,1 0-3 0,1 1-3 0,-1-3-1 15,1-1-1-15,2 1 1 0,2 0 0 16,2 0 0-16,2-2 1 0,2 2-1 16,1-1 0-16,1 1 0 0,-1 2-1 15,-1 0 0-15,-2 1 0 0,0 1-1 16,-6 3 0-16,1 0 0 0,-4 0 0 15,-2 2 1-15,-1-1 0 0,-3 3 0 16,-1 0 1-16,0 0 0 0,-6 2 1 16,-2 2 0-16,0 1 0 0,-2 1 0 0,1-2 1 15,0 2-1-15,0-1 1 0,0-1-1 16,6-1 0-16,-1-1 0 0,2-1 0 16,2-1-1-16,0-2 1 0,3-2 0 15,0-2-2-15,1 1 1 0,1-2-2 16,0 1-1-16,1-1-1 0,0-1 0 15,1 1 0-15,1 0 1 0,0 1 1 0,1-1 1 16,1 2 0-16,1-1 2 0,3-1 0 16,4 2 0-16,2 1 0 0,2-3 0 15,1 0 0-15,4 1 0 0,-1-2 0 16,2 1 0-16,-3-1 0 0,-1 0 0 16,-3 0 1-16,-1 0 0 0,-2-2-1 15,0 1 0-15,-5-1-2 0,-1-3-1 16,-1 4-7-16,0-3 3 0,-1-2-121 15,-1 2-104-15,0 1-274 0</inkml:trace>
  <inkml:trace contextRef="#ctx0" brushRef="#br3" timeOffset="542073.8052">18063 8097 355 0,'-5'-1'93'15,"0"0"6"-15,1 0-33 0,1 0-27 16,-2 1-4-16,1 2-1 0,1-2-4 16,1 1-3-16,0 0-7 0,0 0-4 15,-1 1-4-15,1 0-2 0,-2-2-3 16,1 3 0-16,-1-1-1 0,-1-1-1 0,2 0 0 15,1 1-1-15,-3-2 1 0,3 1-1 16,1-1 0-16,1-2-1 0,0 1-1 16,-1-1-1-16,2 0-2 0,1-1 0 15,4 0-1-15,-3 1 0 0,4-1-1 16,1 1 2-16,2-2 0 0,3 1 1 16,2-3 0-16,-1 0 0 0,1-2 0 15,-1 5 1-15,0-3-1 0,-1 2 0 0,-3 1 0 16,-2 1-1-16,-1 4 0 0,-2 1 0 15,1-1-1-15,-3 3 0 0,-1 0 0 16,0 1 1-16,-2 1 0 0,-2 2 0 16,0 1 1-16,-1-1 1 0,-3 2-1 15,0 0 1-15,-1-2 0 0,-3 1 1 16,3-2-1-16,-4-1 0 0,0-1 0 16,2-3 1-16,0 1-1 0,-1-1 0 0,3-1 0 15,-1 0 0-15,2 1 0 0,1-3-1 16,1 1 1-16,1 0-1 0,0-1 1 15,3 1-1-15,0-1 1 0,-1 0-1 16,1 0 0-16,0 0-1 0,1 0 0 16,-1 0-1-16,0 0-1 0,0 0 0 15,3 0-2-15,-2 0-1 0,1 1 1 16,-1 0 1-16,1 0 1 0,-1-1 0 0,4 1 2 16,-2-1 1-16,1 1 1 0,1-1 0 15,0 0 0-15,2 1 0 0,-1 0 0 16,3-1-1-16,-1 0 1 0,0 0-1 15,0 0 1-15,1 0-1 0,0 2 0 16,-1-2 1-16,-1 1-1 0,0 1 0 16,-1 1 0-16,0 0 0 0,0 1-1 15,0 0 1-15,-2 3-1 0,-1-2 1 16,0 3-1-16,0 0 1 0,-3 2-1 0,-3-1 2 16,-1 3-1-16,0-1 1 0,-3 2 0 15,0 1 1-15,-4-2 0 0,1-4 1 16,-7 3-1-16,1-2 1 0,-2-2 0 15,-1-3 0-15,1-2 0 0,3-2 1 16,-1-2-1-16,3-3 1 0,3-4-1 0,4-2 0 16,2-3-4-16,4-3-7 0,3 0 25 15,0-1-145-15,3 1-111 0,6 0-295 16</inkml:trace>
  <inkml:trace contextRef="#ctx0" brushRef="#br3" timeOffset="543471.9863">2651 5691 458 0,'3'25'106'15,"4"-5"1"-15,1 2-45 0,6-1-53 16,6 2-2-16,3 2-1 0,3-2 0 16,4-1-1-16,4-4 1 0,1-1-1 15,4-2 0-15,3 0-1 0,5-2-1 0,2-1 0 16,6 1 0-16,3 0-2 0,5 0 1 16,1 0 0-16,5 1 0 0,5-2 0 15,3 1 0-15,5 0-1 0,0-2 1 16,6-2 1-16,6-3-1 0,2-1 0 15,1-3 0-15,1-6 1 0,-1-5-1 16,2-3 1-16,2-3-1 0,-3 0 1 16,1-3-1-16,-4-5 1 0,1-2-1 15,3-1 0-15,-1-8 1 0,-5-4-2 0,-7-4 1 16,-4-6-1-16,-7-9 0 0,-5 0 0 16,-8-1 1-16,-8 1-1 0,-7-1 0 15,-6-6 0-15,-9 3 1 0,-8 4-1 16,-10-4 1-16,-6 3 1 0,-8-1-1 15,-10 5 0-15,-3 4 1 0,-10 0-2 16,-6 2 2-16,-4 3-1 0,-4 2 0 16,-8 4 0-16,-5 0-1 0,-10 3 1 0,-2 2-1 15,-6 4 0-15,-4 4 0 0,-5 1-1 16,-6 0 0-16,-2 2 0 0,-1 3 0 16,-5 6 0-16,3 0 0 0,-4 3 0 15,-7 0 1-15,1 4-1 0,-2 5 0 16,-4 3 0-16,3 2-1 0,-7 2 1 15,2 5-1-15,1 9 0 0,2 6-1 16,0 6 1-16,1 4-1 0,0 9 1 0,1 7 0 16,7 3 0-16,3 2 0 0,5-1 0 15,6 0 0-15,6 5 0 0,8-1 0 16,11-1-1-16,2 3 1 0,8 1 0 16,7 0 0-16,11 0-1 0,6-4 1 15,12 3-1-15,11-3 0 0,14 0-1 16,8-1 0-16,16 1 0 0,12-2 1 15,13-5-1-15,13-6 2 0,14-4 1 0,12-7 1 16,10-10 0-16,11-5 1 0,8-5-1 16,9-6 0-16,-1-5-122 0,7-5-104 15,6-5-278-15</inkml:trace>
  <inkml:trace contextRef="#ctx0" brushRef="#br3" timeOffset="546435.8924">18960 8798 377 0,'6'-9'102'0,"-1"-1"7"0,1 0-36 15,-2 1-28-15,-2-1-4 0,1 1-4 16,-2 3-5-16,-1-2-7 0,0 4-5 16,-1-2-6-16,-2 4-3 0,1-1-4 15,-1 1-2-15,-1 1-3 0,-2 1 0 16,1 1-2-16,-3 2-1 0,-2 1 1 16,0 0-1-16,-1 3 1 0,0 1 1 0,0 2 0 15,0 0-1-15,1 3 1 0,-2-1 1 16,0 2-1-16,1 1 1 0,-1-1-1 15,3 1 1-15,-2-1-1 0,0-2 0 16,4 0 1-16,2-2-1 0,0-1-1 16,2-3 1-16,4 1-1 0,1-3-1 15,4 1 1-15,1-3 0 0,2-1 0 16,2-1-1-16,1 0 2 0,-1-2 0 16,0-2 0-16,1 0 0 0,0 0 0 15,-2-3 0-15,1 0 0 0,0-1 0 0,-2-2 0 16,4 1-1-16,-3-1 1 0,1 3 0 15,0-2 0-15,-3 0 0 0,0 1 0 16,-3 4 0-16,-2 0-1 0,0 1 0 16,-3 0 0-16,-1 3-1 0,-1 1 0 15,-1 4 0-15,-1-1 0 0,1 1 1 16,-3 1 0-16,2 2 1 0,1-1 0 0,0 0-1 16,1-2 1-16,2 2-1 0,2-1 0 15,1 1 0-15,3-2 0 0,2 1-1 16,1 1 1-16,4-2-1 0,-3-2 0 15,6-1 0-15,-1-2-2 0,0-1-1 16,2-3-3-16,0-4-6 0,-1 1-4 16,-1-3-11-16,0-2-103 0,-1-5-102 15,6 0-256-15</inkml:trace>
  <inkml:trace contextRef="#ctx0" brushRef="#br3" timeOffset="546706.3692">19334 8238 434 0,'1'4'108'0,"1"0"4"0,2 5-71 16,-1 3-11-16,0 3-2 0,-1 5-1 16,-2 5-6-16,-2 4-10 0,-1 1-5 15,-3 5 0-15,-1 4-1 0,-3 3-1 16,-1-1 1-16,1-1-2 0,1 1 0 15,0-1 0-15,3-2 0 0,1-7-2 16,3-3 1-16,1-1-1 0,0-7 0 16,1-4 0-16,0-6 0 0,1-2-3 0,-2-3-3 15,2-2-12-15,-1-6-20 0,-1 0-86 16,0-5-96-16,-1 1-235 0</inkml:trace>
  <inkml:trace contextRef="#ctx0" brushRef="#br3" timeOffset="547168.3477">19080 8674 467 0,'6'-3'108'15,"4"1"5"-15,7 0-78 0,1-4-11 16,10 2-3-16,5-2-1 0,6 0-5 16,5-1-5-16,2-2-4 0,0 1-2 15,0-1-1-15,-5 2 0 0,-2 1-1 16,-12 2 0-16,-4 2 0 0,-4 4 0 15,-5 3 0-15,-7 1 1 0,-3 3 0 16,-4 2 0-16,-2 1 0 0,-4 1 1 0,-1-1-1 16,-3 0 0-16,0 3 0 0,-2-2 0 15,2 0 1-15,0 0-1 0,3-1-1 16,0 2 1-16,3 0-1 0,1-1 0 16,4-1 0-16,1-1-1 0,1-3 0 15,3 2 1-15,3-2-1 0,2-1 0 16,0-4 1-16,3 0-1 0,2-1 1 0,-1-2 0 15,1-3-1-15,1-1 1 0,0-2-1 16,0-1 1-16,-1-3 0 0,2-3 0 16,-1-1 0-16,-1 0 0 0,0-2 1 15,-3-2 0-15,-2 0-1 0,-3-2 1 16,-5 2-1-16,-3 0-1 0,-5 0 1 16,-3 1-2-16,-3 2 0 0,-1 2-1 15,-3 3 0-15,-2 2 0 0,-3 2 0 0,1 4 0 16,-1 2-2-16,0 2 0 0,0 1-6 15,0 4-7-15,0 2-15 0,4 0-100 16,0 1-105-16,4 1-258 0</inkml:trace>
  <inkml:trace contextRef="#ctx0" brushRef="#br3">19831 8602 396 0,'-1'2'102'0,"1"0"9"16,1 2-34-16,0 1-41 0,0 2-9 15,2 2-3-15,-3 1-2 0,2 1-5 16,-1 5-7-16,-1-1-3 0,0 3-1 16,-1-1-1-16,-1 2-1 0,1-1 0 15,-2-2 1-15,2-2-1 0,0-3 0 0,0-2 1 16,0-4 0-16,0 0 1 0,1-3 1 16,-1-1 0-16,1-3 1 0,-2 1 0 15,2-4-1-15,0 0-2 0,2-3 0 16,-1-3-2-16,3-1-2 0,4-2 0 15,0-4 0-15,3 0-1 0,0 0 1 16,0-1 0-16,1 1-1 0,-1 0 0 16,-1 2 1-16,0 4-1 0,-1 3 0 15,0 3 0-15,-1 2-1 0,-2 3-1 16,-3 4-1-16,0 3 1 0,-2 3-1 0,-2-1 1 16,-2 3 0-16,-1 1 1 0,0-1 0 15,-1 3 2-15,-1-2-1 0,2 0 1 16,0-1 0-16,2 0 0 0,2-2-1 15,0 0 0-15,0-1 0 0,1-3 0 16,0 1 0-16,1-2 0 0,-2-3 1 16,1-1 0-16,0-1 0 0,0-1 1 0,2-1 0 15,-3-3-1-15,3 1 1 0,0-1-1 16,2-1 0-16,-1-2 0 0,1-2-1 16,3 1 0-16,1-1 0 0,2-1 1 15,1-3-1-15,1-1 0 0,0 2 0 16,1 1 0-16,2 0 0 0,-3 2 0 15,-2 2 0-15,-2 4-1 0,-1 3 0 16,-1 2-1-16,-3 3 0 0,-3 2 0 16,-1 1 0-16,-1 1 0 0,-1 1 1 0,-1 0 1 15,0 2 0-15,-1-2 1 0,2 0 0 16,0 0-1-16,-1 1 1 0,2 1-1 16,-2 2 0-16,2-1 1 0,0 1-1 15,-1 2 0-15,1 0 0 0,0-2 0 16,2-1-1-16,1-1 0 0,2-3-3 15,1 1-1-15</inkml:trace>
  <inkml:trace contextRef="#ctx0" brushRef="#br3" timeOffset="548383.8528">20436 8556 513 0,'5'-11'122'0,"-1"2"4"15,-6-1-82-15,-2 5-13 0,-1 1-7 0,-3-1-8 16,-2 2-7-16,-3 3-4 0,-2 0-2 16,-3 3-2-16,0 2-1 0,0 2 2 15,-3 2-1-15,1 2 1 0,1 0-1 16,1 2 1-16,3 0-1 0,3 0 1 16,2-1-1-16,4-1 0 0,1-1 0 15,3 0-1-15,2-4 1 0,0-1-1 16,2-2 0-16,1 1-1 0,3-2 1 0,2-1 0 15,3-1 0-15,1 1 0 0,0-1 1 16,3 1 0-16,0 0 0 0,0 1 1 16,0 3-1-16,-1 0 0 0,0 3 0 15,0 2-1-15,-2 1 0 0,-1 2 0 16,-3 2-1-16,0 1 1 0,-4 0-1 16,-1 0 0-16,-2 1 0 0,-2-3 1 15,-3 0 0-15,1-3 1 0,-4 0-1 16,1-2 0-16,-4-1 1 0,-1-1 0 0,1-2 0 15,-3-2 1-15,-2 0-1 0,2-3 1 16,-3 0 0-16,-1-1 0 0,0-3 0 16,-1-2 0-16,2-2-1 0,1-3 0 15,1 0 0-15,4-6 0 0,2 0-3 16,3-1-4-16,2 3 35 0,1-1-163 16,4 3-116-16,4 5-320 0</inkml:trace>
  <inkml:trace contextRef="#ctx0" brushRef="#br3" timeOffset="549216.2585">21085 8223 418 0,'1'0'103'16,"3"1"6"-16,-4 1-56 0,0 2-18 16,-2 1-6-16,-3 3-3 0,-1 2-4 15,-4 1-7-15,-3 4-6 0,-5 2-4 16,-2 5-2-16,-3 5 0 0,-5 7 0 15,-6 6-1-15,-6 12 2 0,-6 11-1 16,0 8 1-16,-5 5 0 0,-6 7 0 0,-3 5 1 16,1-1 0-16,2 0 0 0,3-8 2 15,-1-7-1-15,3-2 1 0,6-9-2 16,9-8 0-16,3-7 0 0,6-6-1 16,4-7-2-16,7-5-1 0,6-4 1 15,2-3-1-15,1-6-1 0,2-4 1 0,5-3-1 16,-1-5 0-16,2-3 0 0,3-6-1 15,3-4-1-15,2-3 0 0,4-2-4 16,-1-1-5-16,2-1-5 0,2 1 100 16,2 1-214-16,-3 0-119 0,6 5-333 15</inkml:trace>
  <inkml:trace contextRef="#ctx0" brushRef="#br3" timeOffset="550332.2658">20723 9049 468 0,'6'-9'116'16,"-1"3"2"-16,0 2-72 0,0 2-13 15,-2 3-6-15,-1 3-7 0,-2 1-8 16,-2 6-4-16,-1 3-2 0,-3 2-1 16,0 2-1-16,-3 2 0 0,0 2 0 15,1 1 1-15,0-2-1 0,1-2-1 16,2 2 0-16,0-3 0 0,2-4-1 0,2 0 0 16,-1-5 1-16,2-1-2 0,-2-3 1 15,4-2 0-15,0-2-1 0,-1 1 2 16,0-6 1-16,3 1-1 0,-1-2 1 15,2-2 0-15,0-4-1 0,2-1 2 16,2-2-3-16,1-3 0 0,2 0-1 16,2-3 0-16,2 0 0 0,1 2-1 15,3-1 1-15,1 0-1 0,-1 3 0 16,-2 3 0-16,-2 3 0 0,-1 3 0 0,-4 2-1 16,-4 5-2-16,-2 3 0 0,-2 6-1 15,-1 1 0-15,-2 3 1 0,0 3 0 16,-2 2 1-16,-1 1 1 0,2 0 3 15,-3 0-1-15,2 0 1 0,0-3-1 16,1-2 0-16,2-2 0 0,-1-1 0 16,1-4-1-16,0-2-1 0,2-4 1 15,1 0 0-15,0-3 1 0,-1-2 1 0,3-5-1 16,-1-1 2-16,0-3 0 0,2-2-1 16,2-3 0-16,-2 0-1 0,4-3 0 15,0 0 0-15,1 0 0 0,2 1-1 16,-1 3 0-16,-1 2 0 0,-1 1 0 15,-1 6-1-15,-2 3 0 0,-2 3-3 16,-3 4 1-16,0 3-1 0,-1 1 1 16,-4 6 0-16,-1 3 0 0,0 0 2 0,0 2 2 15,-2 1 1-15,1 1-1 0,2-2 0 16,2-2 1-16,1-1-2 0,2-2 0 16,2-1 0-16,3-3-1 0,2 0 0 15,1-4 0-15,1-1 1 0,1-3 0 16,2-3 1-16,-1 0 0 0,0-2 1 15,-2-3-1-15,0-2 0 0,0 1 1 16,-2-2-1-16,0-2 0 0,-1 0-1 0,-2 1 1 16,1 0 0-16,0 2 0 0,-3 1-1 15,0 3 1-15,-1 0-1 0,-2 4 0 16,-1 1-2-16,-1 2 0 0,-1 1 0 16,0 1 0-16,-2 3 0 0,0 2 1 15,-1 2 0-15,2-1 2 0,0 4 1 16,2-1-1-16,1 3 0 0,3-1 0 15,4 0-1-15,2 0-1 0,3-1 0 0,2-2 0 16,4-1-1-16,3-5 2 0,0-1 0 16,1-5 0-16,-2 0 1 0,-1-3 0 15,0-2 1-15,-1-1 0 0,-5-2-1 16,-1-3 0-16,-1 1 0 0,-1-3 1 16,-1-3-1-16,-3 2 0 0,-3-3 0 15,-2-2 0-15,-1 1 0 0,-4 1-2 16,-5 3 0-16,-4 3 0 0,-4 2 0 0,-4 6 0 15,-6 6 0-15,-5 6 1 0,-2 1 1 16,-3 4 0-16,1 2-1 0,2 2-3 16,3 1-2-16,3 1-8 0,6-2-4 15,6 1 12-15,7-2-129 0,5-2-107 16,6-1-275-16</inkml:trace>
  <inkml:trace contextRef="#ctx0" brushRef="#br3" timeOffset="550748.2278">21856 8597 503 0,'0'-7'118'16,"0"1"2"-16,-2 3-84 0,4 2-12 15,-2 3-3-15,2 3-3 0,-1 2-7 16,0 3-4-16,-1 6-1 0,0 4 0 16,-2 7-1-16,-2 4 0 0,-4 2-3 15,-1 5 0-15,-1 3 0 0,-2 0-1 16,-2 3 0-16,1-1 1 0,-1 1-1 16,4 0 1-16,-1 0-1 0,2-4 1 0,4 0-1 15,-1-4-1-15,3-5 1 0,-2-4-1 16,4-5 0-16,2-3-1 0,1-6 1 15,-1 0-1-15,2-6-1 0,1-2 2 16,1-3 1-16,2-2 1 0,1 1 1 16,-1-4 1-16,-1-3 1 0,0 0 0 15,-2-2 1-15,-2 2-1 0,-2-3 34 16,-6 0-170-16,-2 8-120 0,-3-1-331 0</inkml:trace>
  <inkml:trace contextRef="#ctx0" brushRef="#br3" timeOffset="555127.8464">11344 9899 336 0,'0'0'85'15,"0"0"4"-15,3 0-39 0,-3-1-13 16,0 1-5-16,1 0-1 0,-1 0-3 0,0 0 3 15,0 0-1-15,-1 0-3 0,1 1-4 16,0-1-3-16,0 0-4 0,-2 0-4 16,2 0-3-16,0 0-4 0,0 0-1 15,0-1 0-15,3-1 0 0,3-1-1 16,5-3 0-16,6-3 1 0,6-4-1 16,7-9-1-16,6-10 0 0,12-6-1 0,9-9 1 15,8-9-1-15,9-5 0 0,9-6 0 16,8-2 0-16,10-3 0 0,1-3 0 15,0 1-1-15,1-3 1 0,-1 1-1 16,-1 5 0-16,-4 1 0 0,-8 4 1 16,-6 6-1-16,-6 5 0 0,-7 8 0 15,-7 6 0-15,-14 3 0 0,-7 11 0 16,-12 8 1-16,-7 4-5 0,-10 7-3 16,-9 8 0-16,-7 7 1 0,-5 4 0 0,-5 3 13 15,-1 3-136-15,-2 3-103 0,3 3-286 16</inkml:trace>
  <inkml:trace contextRef="#ctx0" brushRef="#br3" timeOffset="557242.2344">11924 9948 355 0,'4'-2'106'0,"0"0"6"16,-3-2 3-16,3-1-68 0,-1 1-11 15,1 0-7-15,0-2-4 0,-1 1-5 16,1-1-4-16,-1 0-5 0,1-2-2 15,0-2-1-15,-1 0-1 0,0-2-1 0,-1-2-2 16,-1-2-1-16,-1-1-1 0,-1-3 0 16,-1 3-1-16,-1-3 0 0,-2 4-1 15,2 1-1-15,-2 5-1 0,-1 5-2 16,-4 7 1-16,-1 3-1 0,-2 4 1 16,-3 5 0-16,-2 1 2 0,0 4 2 15,-3 0 1-15,2 2 0 0,2-1 0 16,1 1 1-16,2-3-1 0,0 3 0 0,2 1 0 15,1-2-1-15,1 2 1 0,2-3-1 16,4 0 0-16,1 2 0 0,6-3 0 16,2-2-1-16,2-2 0 0,3-4 0 15,1-3 0-15,-1 0 0 0,3-6 0 16,-1-2 0-16,1-3 1 0,1-4 0 16,2 0 0-16,0 0-1 0,0-3 1 15,2-1 0-15,-3-1 0 0,1-1 0 16,-2-1 0-16,-2-3 1 0,0 1-1 0,-4 0 0 15,0 3 0-15,-2 1 0 0,-2 4 0 16,-2 3 0-16,0 1 0 0,-2 3-1 16,1 0 1-16,-2 1-1 0,-1 0 1 15,1 0-1-15,0 0 0 0,1 2 0 16,0 0-1-16,-1 1 0 0,2 0-1 16,-1 3 1-16,2 0 0 0,1 6 0 15,0 1 1-15,-3 1 0 0,1 2 0 0,0 2 1 16,2-1-1-16,0 1 1 0,-1-2-1 15,1-2 0-15,3 0 0 0,0-3 0 16,0-1-2-16,1-4 1 0,2-2-1 16,1-7-2-16,2-2-2 0,1-5-7 15,1-4 4-15,1-5-123 0,0-1-108 16,1 1-282-16</inkml:trace>
  <inkml:trace contextRef="#ctx0" brushRef="#br3" timeOffset="557508.9437">12326 9316 461 0,'-10'-3'110'0,"5"5"1"0,0 3-41 0,2 2-52 16,-1 4-11-16,0 2-1 0,-1 8-1 15,-1 4 1-15,3 5-1 0,-1 6 1 16,0 1 0-16,1 5-1 0,0 6 1 15,-1 0 0-15,1-1-1 0,1-2-1 16,0-3 1-16,0-1-2 0,2-7 0 16,0-6 0-16,0-4 0 0,2-3-1 15,0-1 0-15,-1-4 0 0,0-2 0 16,-1-3 0-16,2-2 0 0,-3-3-1 0,1-4 0 16,-2-3-4-16,-1-4-8 0,-3-1-10 15,1-2-73-15,-2-2-30 0,-1 0-88 16,-2-1-191-16</inkml:trace>
  <inkml:trace contextRef="#ctx0" brushRef="#br3" timeOffset="557926.0497">12050 9898 449 0,'-8'-2'113'16,"4"0"5"-16,2-3-62 0,4 0-20 16,3-1-8-16,4 0-8 0,3-3-6 15,6-1-4-15,4-2-4 0,4 0-2 16,6-2 0-16,2 1-1 0,1-1 0 15,1 4 0-15,-3-3 0 0,-4 8-1 16,-1 2 1-16,-9 4-1 0,-3 1 0 16,-2 3 0-16,-3 1-1 0,-5 4 0 0,0 0 0 15,-4 0 0-15,0-2 0 0,-2 4 0 16,-1 1 0-16,-1 2-1 0,1-1 1 16,-2 1 0-16,0 0 0 0,2 1-1 15,0 2 1-15,1-1-1 0,-1-1 1 16,3 1-1-16,1-2 0 0,1-2 0 15,1-2 0-15,2-4 0 0,1-3 0 16,2-2 0-16,2-5 2 0,2-1 0 0,-1-5 0 16,1-4 1-16,2-2 1 0,-3-1-1 15,2-2 0-15,-4-2 0 0,-1-1 0 16,-5-1 0-16,-1 1-1 0,-3-3 0 16,-2-2 0-16,-5-1-2 0,1 4 0 15,-3 3-1-15,-3 6 0 0,-2 3 0 16,-2 6 0-16,-4 9 0 0,-3 4 1 0,-2 3 0 15,-2 1-1-15,0 4-2 16,1-1-5-16,3 1 1 0,4-1-125 0,3-3-111 16,7-1-285-16</inkml:trace>
  <inkml:trace contextRef="#ctx0" brushRef="#br3" timeOffset="558558.0743">12674 9687 517 0,'4'7'119'16,"-2"9"0"-16,-2 1-60 0,0 5-47 15,-3 2-3-15,-2 1-2 0,-1 1 0 16,-3-1-1-16,2-2 0 0,1-2-2 16,0-4 1-16,2 1-1 0,4-3 0 15,-2-1 0-15,2-3-1 0,0-2 0 16,0-1 1-16,0-2 0 0,0-4 2 0,0-2-1 15,0-5 0-15,0-2 1 0,2-1-1 16,0-5-1-16,3-1-1 0,1-2-1 16,4-2-1-16,-1 0 0 0,5-2-1 15,-2-1 0-15,5-3 0 0,2 1 1 16,-1-1-2-16,-1 2 1 0,1 3 0 16,-4 4 0-16,-1 4-1 0,-5 6-1 0,-1 6 0 15,0 3-1-15,-3 5 0 0,0 3 1 16,-3 2 0-16,1 3 0 0,-4 1 2 15,2-1 0-15,0-1 1 0,-1-1 0 16,1-1 0-16,-2-2 0 0,2-5-1 16,0 1 1-16,2-3-1 0,-2 0 0 15,1-3 0-15,-1-3 1 0,3 0 0 16,-1-1 0-16,0-3 1 0,2 1 0 16,0-4-1-16,0-1 1 0,0 2 0 0,2-2-1 15,1-3 0-15,0-3-1 0,3-3 0 16,1-1 1-16,1-2-1 0,3-2 0 15,0-4 0-15,1 5-1 0,0 3 1 16,-1 2-1-16,-1 5 1 0,2 3-1 16,-4 5-1-16,-1 5-1 0,-3 2 0 15,-1 6 1-15,-2 5-1 0,-2 5 1 16,-1 4 0-16,-2 3 1 0,0 2 1 0,-2-2 1 16,1 1-1-16,-2-4 0 0,3-2 1 15,0-4-1-15,1-4 1 0,2-3-1 16,0-1 0-16,1-5-1 0,1-2 3 15,2-3-38-15,4 0-96 0,4 1-107 16,-2-6-274-16</inkml:trace>
  <inkml:trace contextRef="#ctx0" brushRef="#br4" timeOffset="571062.3453">11408 9898 396 0,'-1'-1'99'16,"-1"0"4"-16,-2-1-53 0,2-1-12 15,0 2-5-15,-1 0-6 0,3 2-4 0,-3-1-5 16,1 1-4-16,-1 2-5 0,1-1-4 16,-1 0-1-16,0 1-2 0,2 1 1 15,0-2-1-15,0 0-1 0,1-1 1 16,0 1 0-16,1-1 0 0,-1 0 0 15,1 1 1-15,0-2-1 0,-1 2-1 16,0-2 1-16,3 1-2 0,0-1 1 16,-3 2-1-16,2-1-1 0,-1 0 1 15,1-1 0-15,0 1-1 0,0-1 0 16,-1 1 0-16,4-2-2 0,1 1 0 0,-2-1 0 16,1 0-1-16,4-2 1 0,0 1 0 15,1-2 0-15,-1 1 2 0,4-1 0 16,-3-3 1-16,3-1 0 0,0 1-1 15,0-3 1-15,0-1-1 0,0 0 1 16,-1-1-1-16,-1 1 1 0,1 0-1 16,-2-1 0-16,0 0-1 0,1-1 1 0,1 1-1 15,1-2 1-15,0 1 0 0,4-1-1 16,-2 0 2-16,5 0-1 0,0-2 0 16,-2 1 1-16,3 0 0 0,1-4 0 15,1 2 0-15,2-1 0 0,0 1 1 16,1-1-1-16,0 0 1 0,1 1-1 15,-2-4 0-15,1 2 0 0,-3 1 0 16,0-1 1-16,-1 2-2 0,-2-2 2 16,1 2-1-16,1 0-1 0,-1 0 1 0,1-1 0 15,-1 1 0-15,4 0-1 0,-2 2 0 16,-1-3 0-16,-1 2 0 0,-1-1 0 16,-1 1 0-16,0 0 0 0,1-2 1 15,-1 2-1-15,1 0 1 0,3 0 1 16,-2-3-1-16,2 1 1 0,0-1-1 15,0-2 1-15,0-1-1 0,0-2 1 16,-3 3-1-16,5 3 0 0,-2-1 0 0,2 0 1 16,-2 3-1-16,2 2 1 0,-1 3-1 15,1-1 0-15,-5 2 0 0,-1-1 0 16,-3 1-1-16,-1 1 0 0,-4 1 0 16,-1-3 0-16,0 0 0 0,1-1 1 15,1-3-1-15,2 1 0 0,1-1 1 16,2-3 0-16,3 0-1 0,-2-1 1 15,1 0 0-15,0 2 0 0,3-3 1 16,-4 1-1-16,-1 2 1 0,0 3 0 0,-4 1-1 16,0 0 1-16,-3 5 1 0,-2 1-1 15,-3 2 1-15,0 1 0 0,-2 1 1 16,-1 2-1-16,-1-2 1 0,1-1 0 16,-1 3 0-16,-1-1-2 0,2-1 0 15,-2 2 0-15,0-4-1 0,1 5-1 0,0-1-1 16,-2-1 1-16,2 2-1 0,-1 0 0 15,0 0-1-15,0 1 1 0,0-1-2 16,-1 2 1-16,0 2-1 0,-2-2 1 16,-2 3 1-16,-3 3 0 0,1 1 2 15,-4 2 2-15,-1 2 0 0,-2 0 2 16,-2 3-1-16,0 1 0 0,-2 0 0 16,0 3-1-16,-3-1-1 0,-2 0 0 15,-2 3-1-15,-2 0 1 0,2 0 0 16,-3 0 0-16,-3 1 0 0,-4-1-1 0,-3 0 1 15,1 0 0-15,-1 0-1 0,-1 3 1 16,1 0-1-16,1-1 1 0,3 4-1 16,1 0 1-16,-2 1-1 0,0-2 1 15,1-1 0-15,0 3 0 0,0-1 0 16,0-1 0-16,5-2 0 0,-5 0 0 16,3 1 1-16,-1 1 0 0,3-4-1 0,-3 0 2 15,2 0-2-15,-2 0 1 0,0 0-1 16,-1 0 0-16,-3-2-1 0,0 2 1 15,3 3-1-15,1-2 0 0,1-1 0 16,3-3 0-16,3-1 0 0,2 0 0 16,0 1 0-16,2-5 0 0,1 1 0 15,1 3 0-15,2 2 0 0,-2 0 0 16,2 2 0-16,-1 1-1 0,2 1 1 16,-4-1 0-16,-2-1 0 0,-1-2 0 0,1-3 1 15,-3 0-1-15,1-4 0 0,1 0 1 16,2-1-1-16,1-1 0 0,4-1-1 15,3-2 1-15,3-1 0 0,3-1-1 16,2-5 1-16,3 0-1 0,0-1-1 16,0-1 0-16,2 0 0 0,-1 0-2 15,1 0-2-15,0 1-1 0,1-2-4 0,1 1-9 16,0-1 1-16,1 0 1 0,1-2 3 16,5-4 3-16,2-1 2 0,3-1 3 15,4-4 10-15,2 0 2 0,3-2-3 16,4-3 0-16,-1 1-1 0,3-3 1 15,-1-3-1-15,2-4 0 0,2-7 0 16,6-1-1-16,1-4-1 0,3-1 1 16,3-1-1-16,5 2 0 0,3-2 0 15,0 4 0-15,-3-1 1 0,1-2 0 16,3 2 0-16,1-2 1 0,0-1 0 0,1-1 0 16,0 2 0-16,1-2 0 0,-1-1 1 15,1 0 0-15,-5 0-1 0,0 2 0 16,-2 5 0-16,2 0 0 0,-4 4-1 15,0 4 0-15,-2 3 0 0,0-2 0 16,-4 2-1-16,-1 0 0 0,-5-1 1 16,-1 0-1-16,-2 1 1 0,-2 2-1 0,-5 2 2 15,-3 2-1-15,0 1 0 0,-1 2 1 16,-6 2 1-16,1 0-1 0,-1-1 2 16,-1 3-1-16,-1 0 1 0,-6 2 1 15,0 2 0-15,-1 1 1 0,-3-1 3 16,-3 4 0-16,-1-1 2 0,0 1 0 15,-1-2 1-15,-1 4 1 0,-3-2-2 16,-3 3-1-16,1 1-3 0,-1 2 0 0,-3 1-124 16,0 4-104-16,4-1-279 0</inkml:trace>
  <inkml:trace contextRef="#ctx0" brushRef="#br4" timeOffset="572095.3339">11995 9822 404 0,'-1'0'106'0,"0"-1"7"0,1-1-56 15,-1-1-10-15,1 0-7 0,-2 0-8 16,1 2-6-16,2-1-6 0,-4-2-5 16,0 0-4-16,0 2-3 0,0-3-1 15,-3 0-1-15,1 0-3 0,-4-1-3 16,0 4 0-16,-1 0 0 0,-4-1-2 16,1 2 0-16,-2 1 0 0,-2 2-1 15,1 1 0-15,-2 0 0 0,2 1 0 0,3 1 1 16,-2 2-1-16,1-1 0 0,0 3 1 15,0 0-1-15,0 2 0 0,-2-1-1 16,0 3 1-16,0 0-1 0,1 1 2 16,1-1-1-16,-1 1 1 0,3-1 1 15,2 0 1-15,3 1-1 0,-1-1 1 16,3 0-1-16,4-1-1 0,-1 2 0 16,4-2-2-16,-1-1-1 0,3-1-1 0,3-2-1 15,1 1-1-15,2-3 0 0,4 1 0 16,0-3 1-16,4-1 0 0,1-4 1 15,-2-1 1-15,1-4 2 0,-1-1 2 16,1 0 2-16,-2-4 1 0,-1-1 1 16,0-2 1-16,-1 0 1 0,-1-1 0 15,1 1-1-15,-4-2 0 0,0 2 0 16,-1 0-1-16,-1 0 0 0,-2 0 0 0,-2 3-1 16,1-1 0-16,0-1 0 0,-2 1-2 15,2 1 1-15,-3 3-1 0,1 0 0 16,-1 1 1-16,-1 1-1 0,0 2 0 15,-1 1-1-15,-1 3 1 0,0-1-1 16,1 1-2-16,0 0-1 0,1 2-5 16,-2 0 0-16,1 2-1 0,1-3 0 15,-1 4 0-15,0 1 1 0,0-1 1 16,1 1 5-16,0 2 0 0,0 1 0 0,0 1 0 16,3 0 0-16,-1 0 0 0,0 1-1 15,0 0 0-15,3 1 0 0,-1 1 1 16,1 1 0-16,-1-1 1 0,2 2 1 15,0-2 2-15,0 1 0 0,1-2 3 16,-2-2 0-16,0-4 2 0,0-1 1 16,1-2 2-16,2-3 1 0,-3-3 1 0,4-4 2 15,2-5-2-15,0 0-1 0,0-2-117 16,2-1-99-16,4-3-265 0</inkml:trace>
  <inkml:trace contextRef="#ctx0" brushRef="#br4" timeOffset="572594.062">12338 9358 459 0,'1'-9'115'0,"0"-1"4"0,1 2-43 16,-1 0-43-16,2 2-11 0,-3 2-7 15,0 2-5-15,0 1-3 0,0 1-3 16,0 0-5-16,0 1-7 0,-1 1-2 16,1 0-3-16,-3 5-2 0,1-2 1 15,0 5 1-15,0 3 2 0,-3 3 4 16,0 3 3-16,1 5 2 0,-2 2 2 15,1 3 0-15,0 6 0 0,1 1 1 0,-2 7-1 16,3 3-1-16,0 0 1 0,1-1-2 16,-1 0 1-16,0-4-1 0,0-4 0 15,1-5 0-15,-3-4 0 0,1 1 1 16,-1-4 1-16,0 0 0 0,-2-1 0 16,2-3 2-16,-1 1 1 0,2-6 0 15,-1-3 1-15,4-3 0 0,-1-3 1 16,2-5 1-16,3-1-1 0,1-6 3 0,1-3 1 15,2-4 1-15,2-1-1 0,-2-4-2 16,1-1-2-16,0-4-1 0,0 2-17 16,-3 4-106-16,-2-2-102 0,2 4-260 15</inkml:trace>
  <inkml:trace contextRef="#ctx0" brushRef="#br4" timeOffset="573278.8672">12128 9813 519 0,'-6'1'118'15,"2"-1"2"-15,-3 0-79 0,5 1-21 16,0-2-7-16,0 0-3 0,2 1-4 16,0-2-3-16,2 2-4 0,3-1-3 0,2 1-2 15,4 1 0-15,1-2-2 0,4 0 2 16,3 1-1-16,4-2 2 0,0 2 0 15,1-3 0-15,0 0 1 0,-1 1 1 16,0-1-1-16,-1 2 2 0,-2 1 0 16,-3-1 1-16,2 1 0 0,-3 0 0 15,2-1-1-15,-3 0 0 0,1-5 0 16,0-1 0-16,-1-2 0 0,-1-1 0 0,-1-2 1 16,1 0 0-16,-2-3 0 0,-1 4 2 15,-2 0 0-15,-4 3 2 0,0 1 3 16,-2 3 3-16,-3 1 0 0,-2 3-2 15,-2 2-1-15,-1 3-1 0,-2 3-2 16,2 2-2-16,-5 2-2 0,1 4 0 16,-1 1 1-16,3 0 1 0,-2 0 1 15,1-3-1-15,-1 2 0 0,4-1 0 0,1-4-1 16,-1 1-1-16,1-1 0 0,-1 1 0 16,2 0 0-16,1-2-1 0,-2 2 1 15,0 0 1-15,1 3 0 0,-1-1 0 16,1 1 0-16,0 0 1 0,0 0 0 15,2 1-2-15,1-3 0 0,0-5-2 16,1 2-3-16,2-2-3 0,2 0-2 16,0-3-3-16,2 0 0 0,-1-2-8 15,3-1 7-15,2-2 6 0,0-2 4 0,1-3 4 16,2-1 3-16,0-4 3 0,3-1 9 16,-2-3-5-16,-1-2-2 0,0-1-2 15,-2 2 0-15,-1-1 0 0,-1 1 1 16,-1 2-1-16,-2-1 2 0,-1 0-1 15,0 1 1-15,-2-2 1 0,-3-2 1 16,-5 2-1-16,-1-1 0 0,-3 0 0 16,-1 0-1-16,-2 1 0 0,-1 0-3 0,-2 4 0 15,1 0-1-15,0 4-1 0,-1 1-1 16,2 5 0-16,-2 0-1 0,1 2 1 16,1 3-1-16,-2 1 1 0,2 0-1 15,-2 4 1-15,-1 0 0 0,1 3 0 16,-1 2 0-16,0-1-2 0,1 1-1 15,2 0 172-15,0-1-293 0,4 0-130 16,6 0-400-16</inkml:trace>
  <inkml:trace contextRef="#ctx0" brushRef="#br4" timeOffset="574475.4077">12666 9826 366 0,'-2'-4'104'0,"4"0"8"0,-2 0-19 0,1 0-44 15,-1 0-11-15,2 2-9 0,1-3-5 16,-1 1-7-16,1 3-7 0,0 0-5 15,-2-1-3-15,0 2-2 0,1 0-2 16,-2 3-3-16,-1 2 0 0,-1 2 0 16,1 3 1-16,-6 3 0 0,0 2 1 15,-2 4 2-15,0-2 1 0,1 2 1 16,2 1 0-16,-2 0 0 0,3-3-1 16,2-2 2-16,2-1 0 0,1-3 0 15,1-1 0-15,-1-3 0 0,0-3 0 0,0-1 1 16,2-2 0-16,-2-1 1 0,0-2 0 15,1-6 1-15,1-4-1 0,1-1 0 16,5-3 0-16,-3-1-2 0,3-3 0 16,2-1-1-16,-3 2 0 0,6-1 0 15,-3-3-1-15,1-1 1 0,0-1-1 0,3-3 0 16,-1 1-1-16,0 2 1 0,-3 3-1 16,3 3-1-16,-4 4 0 0,-1 4 0 15,-1 5-1-15,-3 3-1 0,2 2 0 16,-2 2-2-16,2 4 1 0,-1 3-2 15,3 4 1-15,-3 2 0 0,2 4 0 16,-1 2 2-16,0 2 1 0,-2-1 1 16,1 0 1-16,-3 0 0 0,0-1 1 15,-2-2 0-15,0-1 1 0,0-2-1 16,-1-3 1-16,0-1-1 0,-1-1 1 0,1-2-1 16,-1-3 2-16,0-1 0 0,1-2 2 15,0-2 1-15,1 1 1 0,-1-2 0 16,1 0 0-16,0-4 0 0,0 2-1 15,0-3-2-15,1 1-1 0,0-4-2 16,1 0 0-16,2-2 0 0,1-1 0 16,3-1 0-16,-2 0 0 0,4-2 0 15,-1 3 0-15,-1-4 0 0,2 0 0 0,-3 2 0 16,2 0 1-16,-4-1-1 0,2 2 0 16,-2 1-1-16,1 1 1 0,-1 5-1 15,1-2 0-15,-2 2-1 0,1 3 0 16,0 0 0-16,0 1 0 0,0 1-2 15,0 2 1-15,1 3-2 0,-2 1 1 16,3 3-1-16,-2 3-1 0,1 1 1 16,0 4 1-16,0-1 1 0,-1 0 0 0,0 4 0 15,-2-3 1-15,-1 1 0 0,0 0 1 16,0 0-1-16,-4-2 0 0,1 0 1 16,0-2 0-16,2 0-1 0,-1-5 0 15,0 1 0-15,0-1-1 0,4-1 1 16,-4-1 0-16,3-1 0 0,-2 1 0 15,0 0 2-15,1 1 1 0,-1-2 0 0,1 0 1 16,-1 0 2-16,1-1-1 0,-1-2 0 16,2-1 1-16,0-2-1 0,2-4 1 15,3-2 2-15,-1-1 1 0,2-2 2 16,1-1-3-16,-1 0 8 0,0 0-128 16,5 3-107-16,0 3-286 0</inkml:trace>
  <inkml:trace contextRef="#ctx0" brushRef="#br4" timeOffset="580254.5433">19049 8678 402 0,'-2'-1'108'15,"1"-1"4"-15,1 0-30 0,0 0-45 16,0 0-9-16,0-1-5 0,0 0-6 15,1 0-4-15,-1 0-3 0,1 1-2 16,-1-2 0-16,0 0-1 0,0 0 0 16,-1-2-1-16,0-2 1 0,-2 2-2 15,-1-2 0-15,0 1-1 0,-2-1-1 16,0 1-1-16,-2 2 0 0,0 1-2 0,-1 1 0 16,-2 0-1-16,3 2 0 0,-3 1-1 15,0 2 0-15,0 1-1 0,0 2 1 16,0 2 0-16,-1 2 0 0,1 1 1 15,-1 2-1-15,2-1 1 0,-1 1 0 16,0 0 0-16,0 1 0 0,-1 3 0 0,0-2 0 16,0 3-1-16,0 2 0 0,2 1 0 15,2-2 1-15,0 1 0 0,2-3-1 16,4 1 1-16,0-3 0 0,2-3-1 16,1 0-1-16,1-1 0 0,2-1-1 15,3-1 0-15,1 0-1 0,0 0-1 16,5-1-1-16,-3-1 1 0,3-2 0 15,-1-1 2-15,-1 0 2 0,-2-2 1 16,-1-1 3-16,0-2 1 0,-3-1 2 16,0 0 1-16,-2 1-1 0,2-4-1 0,-2 2 0 15,0-1 0-15,0-1-1 0,2 0-1 16,-2-1 0-16,1-3 0 0,2 1-1 16,-1-3 0-16,3-1-1 0,1 0 1 15,0-3-1-15,0-3 0 0,1 0 1 16,0 2-1-16,-1-1 0 0,-2 2 1 15,-2 0-1-15,0 4 1 0,-2 4-1 0,0 1 0 16,-1 2 0-16,-2 0 0 0,2 3 0 16,-2 1 0-16,0 1-1 0,0-1 0 15,0 2-1-15,0-1 0 0,0 1-2 16,-2 0 0-16,3 1 0 0,-2-1 0 16,1 2 0-16,0 1 1 0,-1 0 0 15,1 4 0-15,0 1 1 0,-1 3 1 16,1 1 0-16,-1 5 1 0,-1-1 0 15,1 4 1-15,-3-2 0 0,3 0 0 0,-1-1 0 16,2-2 1-16,0-2-1 0,2 0 0 16,0-2 0-16,2-1 0 0,0-3-1 15,0 0-1-15,2-4 1 0,-1 0 2 16,1-2 2-16,2-3 0 0,-1-3 2 16,-1 0 0-16,2-2-7 0,1-1-118 15,-2-2-104-15,-1 3-281 0</inkml:trace>
  <inkml:trace contextRef="#ctx0" brushRef="#br4" timeOffset="580703.8173">19344 8166 510 0,'2'-3'119'0,"-2"-1"3"16,-2 3-70-16,2 1-34 0,-2-1-5 16,-1 0-5-16,2 0-3 0,-1 1-7 15,1 1-5-15,1 0-2 0,-2-1-2 16,0 4-1-16,2 1 1 0,-1 3-1 0,-1 2 1 16,1 4 2-16,0 3 2 0,1 5 1 15,-1 1 2-15,0 2 2 0,0 6 1 16,-6 2 1-16,-1 1 2 0,-1 3 0 15,-2 3 1-15,-2 2 0 0,2 0 0 16,-2-2 0-16,7 0 0 0,2 0-1 16,-1-3-1-16,4-5 1 0,1-3-1 15,1-2 0-15,2-4 0 0,0-5 0 16,0-5 0-16,-1-3 0 0,1-1 0 16,-2-4 0-16,2-3 2 0,-2 1 0 0,0-2 3 15,0-1 1-15,-1-3 1 0,1-1 2 16,0 0-1-16,1-3 1 0,1 1-2 15,-3-3-1-15,1-1-4 0,0 0-5 16,-1 0-7-16,-1 0 23 0,0-1-136 16,-5-1-105-16,-1 0-276 0</inkml:trace>
  <inkml:trace contextRef="#ctx0" brushRef="#br4" timeOffset="581402.6849">19087 8679 412 0,'-5'-1'115'0,"1"1"5"16,1 0-18-16,2-3-62 0,1 2-16 16,2-1-9-16,2 0-5 0,-1 0-6 15,4 0-3-15,0-2-4 0,2 1 1 0,2 0 2 16,2-1 0-16,1 2-1 0,1-1 0 16,2 0-1-16,3 0 1 0,2 1 0 15,1 2-1-15,4-1 1 0,3 1 0 16,-3 0 0-16,1 1 1 0,0-2 1 15,-2-1-1-15,3-1 1 0,-6-1 0 16,-2-1 0-16,1-2 0 0,-1 1 0 16,-2-2 0-16,1 0 0 0,-6 2-1 0,0-1 1 15,-1 0 0-15,-3-1 0 0,-2 2 0 16,-1 2 0-16,-3 0 1 0,-2 0-1 16,0 1 1-16,-2 2 0 0,0 2 0 15,-1-1-1-15,0 2-1 0,-1 1-2 16,1 1 0-16,-4 0-1 0,1 3 0 15,0 1 1-15,-2 4 0 0,0 0 1 16,-2 2 1-16,0 1 1 0,-2 2-1 0,2-1 1 16,-1 2 0-16,0-3 0 0,-2 2-1 15,2 1 1-15,1 0-1 0,1-3 1 16,-1 0-1-16,2 1 0 0,0-3 0 16,3-2 0-16,2-1-2 0,0-3-2 15,1 2-1-15,2-1-2 0,4-2 0 16,0 1 0-16,2 0 1 0,-1-1 2 15,2-2 2-15,2 1 1 0,0-2 4 16,0-1 0-16,1-2 0 0,1-1 0 0,0-1 0 16,2-4 0-16,-2 2 0 0,0-4 0 15,0 1 0-15,-1-2-1 0,-2-1 0 16,0 0 0-16,-1-1 0 0,-1-1 0 16,1-2 0-16,1-3 0 0,-1-1 0 15,0-3 0-15,-1 0 1 0,0 0-1 16,-3 0-1-16,1 2 1 0,-4-1 0 15,0 3 1-15,-3 1 0 0,-1 2 1 0,-2 2-1 16,-4 1 0-16,-2 0-1 0,0 5 0 16,-2 0-1-16,-1 2-1 0,-1 4-1 15,-4 1 0-15,1 3 1 0,-3 3 0 16,-2 3 0-16,0 3 0 0,1 3 0 16,1 1 1-16,1-2 0 0,3 2-1 15,2 0 1-15,6-2-1 0,2-1-2 0,5 0-4 16,2-2-5-16,5 1-5 0,5 0-109 15,0-1-102-15,4 3-259 0</inkml:trace>
  <inkml:trace contextRef="#ctx0" brushRef="#br4" timeOffset="582469.2492">19849 8586 457 0,'6'-8'114'0,"-1"0"3"16,-1 4-56-16,-1 2-28 0,0 1-11 15,-3 1-8-15,0 0-6 0,0 1-7 16,2 3-4-16,-2 2-4 0,0 3-3 15,-2 5 2-15,-1 2-1 0,-1 5 3 16,-1 3 3-16,-1 2 2 0,0-1 3 16,1 1 1-16,0-3 0 0,4-3 1 15,-2-2-1-15,3-4 0 0,-1-3-1 0,1-3 1 16,0-3-1-16,0 0 0 0,0-2 0 16,0 0 2-16,-1-1 2 0,2-3 1 15,-1-1 0-15,0 1 1 0,1-2-1 16,0-2 0-16,1-2-2 0,-1 1-2 15,1-1-1-15,1-2-1 0,3-4 0 16,-1 1-1-16,3-5 1 0,-1 1-1 0,3-4 0 16,-1 1 0-16,-2 1 0 0,3 2-1 15,-1 1-1-15,1 5 0 0,1 1-1 16,-2 4 0-16,2 2-1 0,-2 5-1 16,-1 0-1-16,-1 5-2 0,-3 3 1 15,-1 5 1-15,-3 2 1 0,-3 5 1 16,0-1 2-16,0 3 2 0,-5-1 2 15,2-1 0-15,0-4 0 0,3-4 0 16,-3-3-1-16,3-1 1 0,1-5-1 0,0-2 1 16,2 0 0-16,0-2 1 0,2-1 1 15,-1-1 0-15,1-2-1 0,0-2 1 16,2 0 0-16,0-3-2 0,1-3 0 16,2-1 0-16,2-5-1 0,0 0 0 15,2-2-1-15,-1 0 0 0,1-4 0 16,3 1 1-16,0-4-1 0,0 3 0 15,0 0 0-15,2 2 1 0,-3 0-1 0,1 4 0 16,-3 2 0-16,-3 5-1 0,-2 5-2 16,-2 0-3-16,-3 5-3 0,-1 6-2 15,-1 1 1-15,-3 5 0 0,1 5 1 16,-1 1 2-16,-1 4 4 0,1 1 3 16,1 0 3-16,-1 3 0 0,3-3 0 15,1-2-1-15,1-2 1 0,3 0 0 16,0-4 0-16,2-2-1 0,0-3 1 0,1-3-1 15,0-4 2-15,-1 0-1 0,1-2 1 16,0-1 1-16,-1-2 0 0,0 0-1 16,-2-1-2-16,2 0-8 0,-5 1-113 15,2-2-104-15,-2 3-272 0</inkml:trace>
  <inkml:trace contextRef="#ctx0" brushRef="#br4" timeOffset="583051.3996">20477 8502 517 0,'-3'-5'123'0,"-1"-2"1"0,0 2-65 16,0 2-41-16,0-1-5 0,1 1-2 16,2 0-5-16,-1 0-3 0,1 2 0 0,0-2-1 15,1 0-1-15,0 2 0 0,0 1-2 16,-1-1-2-16,0 1-3 0,-1 0-1 15,-4 2 0-15,1 0-1 0,-3 1 0 16,-2 2 1-16,-2 1 2 0,-3 4 2 16,-1 0 1-16,-3 2 1 0,-2 2 0 15,-2 0 0-15,0 2 0 0,2-2 0 16,4 0 1-16,-1-1 0 0,6 1-1 16,3-6 1-16,4 1 0 0,1-2 0 15,1-1 0-15,2 0-1 0,1-2 0 0,0 2 1 16,0-1-1-16,1 1 1 0,2-1 0 15,-2 1 0-15,1-1 1 0,1 0-1 16,-1 1 0-16,2-1-1 0,0 2-1 16,1-2 0-16,3 2 0 0,1 0-1 15,1-1 1-15,0 1-1 0,4 0 1 0,0-1 0 16,1 0 1-16,2 1 1 0,0-1 1 16,2-2 0-16,-3 1 1 0,0 1-1 15,-6 0 1-15,0 1 0 0,-3 0-1 16,-2 1 1-16,-3 1-1 0,-2 1 1 15,-4 0 0-15,0 1 1 0,-4 0 0 16,-3-1 1-16,-3-1-1 0,-1 1 1 16,-5-2-1-16,-3 0 1 0,-1-3-2 15,0 1 1-15,2-3 0 0,1-2 1 0,2-1 0 16,2-1 1-16,4-3-1 0,3-2 0 16,4-2-2-16,-1 0 0 0,4-1-1 15,0-1-1-15,3-1-1 0,0 2 1 16,3 3 0-16,-1 0 0 0,0 3 0 15,0 1 0-15,0 3-5 0,0 3 4 16,-1 1-109-16,1-2-14 0,-1 2-91 16,1 6-200-16</inkml:trace>
  <inkml:trace contextRef="#ctx0" brushRef="#br4" timeOffset="584050.8356">21035 8361 352 0,'5'-15'96'0,"-1"-2"7"16,2 0-22-16,-1-2-49 0,0 0-8 15,2 3 0-15,-3 1-3 0,1 2-5 16,0 0-5-16,-3 5 1 0,1 3 0 0,0 3 0 16,-3 1-5-16,1 2-5 0,-1 0-3 15,-1 3-2-15,-2 1 0 0,-1 4-1 16,-2 2 1-16,-3 4 0 0,-3 2 4 16,-3 3 3-16,-1 2 0 0,-1 3-1 15,-4 3 0-15,-1 4 0 0,-5 3-1 0,-3 11 0 16,-6 4 1-16,-5 10-1 0,-2 6 0 15,-6 4 0-15,-3 6 1 0,-7 4 1 16,4-3 0-16,0 1 1 0,-1-7-1 16,-3 0 1-16,1-2 0 0,5-5-1 15,7-6 0-15,3-4-2 0,0-3 0 16,5-1 0-16,4-7 0 0,2-2 0 16,-2 0-1-16,4-5 1 0,1-2-1 15,6-5 0-15,2-3 1 0,2-3-2 16,5-7 1-16,3-5-1 0,4-2 1 0,1-6 0 15,5-2-1-15,3-4 0 0,5-8-1 16,2-2 1-16,3-7 0 0,5-5-1 16,5-4-1-16,4-7 2 0,4-5-1 15,6-7 1-15,7-2 0 0,8-5 1 16,8-4-1-16,4-9 0 0,6-1 1 16,3-3-1-16,2 0 0 0,0-1 1 15,-1 1-1-15,0-4 1 0,-4 1 0 0,-6-2 0 16,-4-2 0-16,-3 4 0 0,-2-1 1 15,-8 3-1-15,-9 1 0 0,-4 10 0 16,-3 8-1-16,-6 13 0 0,-7 2-1 16,-4 10 0-16,-3 7 0 0,-4 9-1 15,-2 4-1-15,-2 3 0 0,-2 2-1 16,-2 3 0-16,-2 2 0 0,0 3-2 16,-2 4 1-16,-2 1 0 0,-4 6 2 15,-1 5 0-15,-2 4 1 0,-1 5 2 0,-3 4 0 16,-3 5 2-16,-6 6 0 0,-1 4 0 15,-2 9-1-15,-4 5 1 0,-6 4 0 16,-4 3 0-16,1 2 0 0,-1-1 0 16,1-1 0-16,-2-2 0 0,1-6 1 15,2-4-1-15,6-2 1 0,0-3-1 0,4-4-1 16,-3-3 2-16,3-4-2 0,-4-2 0 16,1-4 1-16,3 1-1 0,0-3 0 15,4-5 1-15,4 0-1 0,2-8 0 16,10-1 0-16,0-5 1 0,6-2-1 15,2-3 0-15,-1-6 0 0,4 0-7 16,1 0-4-16,1-3-3 0,1 1-114 16,0-2-105-16,2 1-269 0</inkml:trace>
  <inkml:trace contextRef="#ctx0" brushRef="#br4" timeOffset="585083.4282">20778 9036 336 0,'3'-8'98'15,"-1"1"6"-15,-1-1-26 0,-2 1-25 16,-1 3-10-16,1-2-5 0,0 1-5 16,0-1-9-16,1 3-4 0,0 1-7 15,0 0-3-15,1 0-4 0,-1 3-3 16,1-1-3-16,1 3-4 0,-1 4-2 15,-1 0-2-15,0 4-1 0,-3 7 1 0,-2 1 1 16,-3 6 3-16,-2 2 2 0,-1 1 1 16,-2 4 2-16,1-1 1 0,3-3 1 15,1-1 0-15,2-4-2 0,1-3 1 16,1-3-1-16,2-4 0 0,1-4 0 16,-2-2 0-16,1-1 0 0,2-3-2 15,0-4 2-15,2 0 1 0,1-2 1 16,1-3 0-16,2-3 0 0,-1-1 2 0,3-3 0 15,1-2-1-15,2-5-2 0,-1 0 0 16,3-3-1-16,0-1 0 0,3-2 0 16,2-1 0-16,1 1-1 0,1 0 1 15,-2 2-1-15,-1 2 0 0,0 3 0 16,-6 1 1-16,-2 4-2 0,-2 5 1 16,-3 2 0-16,2 3-2 0,-3 4 0 15,0 4-2-15,0 3 0 0,-2 3 0 16,1 3 1-16,-2 7 0 0,-2 2 1 0,-1 2 2 15,1 1 1-15,-1 1 0 0,1 1 1 16,0-1-1-16,2-3 0 0,-1-2 0 16,-1-1-1-16,1-4 1 0,1-4-1 15,0-2 1-15,-1-5-1 0,0-1 2 16,1-1 0-16,0-3 1 0,0-2 2 16,0 0-1-16,0-4 0 0,1-1 0 0,1-2 0 15,1-6-2-15,0-1-1 0,0-4 0 16,3-1-1-16,2 0 1 0,2-4-1 15,1 0 0-15,1 1 0 0,3 0 0 16,0 2 0-16,0 2-1 0,-2 3 0 16,-2 5 0-16,-2 4-1 0,-2 5-2 15,-3 4-1-15,-1 2 0 0,-2 6 0 16,-1 1 1-16,0 1 0 0,-1 5 1 16,0 2 2-16,-1 1 2 0,0 1 0 0,0 0 0 15,1 2-1-15,-1 1 1 0,2-3-1 16,2-2 0-16,-1 0 0 0,3-2 0 15,2-1 0-15,-2 0 0 0,1-5 0 16,-1-2 0-16,0-2 1 0,-2-4 0 16,0 0 2-16,1-2 0 0,0-3 1 15,-2 0 0-15,3-5-30 0,-1 1-96 0,3 1-102 16,0-4-267-16</inkml:trace>
  <inkml:trace contextRef="#ctx0" brushRef="#br4" timeOffset="585648.829">21356 9038 554 0,'0'-5'123'0,"-1"-1"1"0,0 3-91 16,0 0-17-16,0 1-3 0,1 2-6 0,-2-1-3 16,-1 2-1-16,-1 1-3 0,-1 2-1 15,-2 0-1-15,0 3 0 0,0 1 1 16,-3 1 0-16,-2 2 1 0,0 2 0 16,1 0 0-16,0-3 0 0,0 4-1 15,1-1 1-15,0 0 0 0,5 0-1 16,-2 1 1-16,3 2-1 0,1 2 0 15,0-1-1-15,3-2 0 0,4-1-1 16,0-1-1-16,5 1 0 0,1-6 1 16,3-1-1-16,2-3 2 0,3 2 0 15,1-3 1-15,1-2 0 0,0-2 2 0,0 0-1 16,-2-2 1-16,2-1 1 0,-5-2-1 16,1-2 2-16,-1-2-1 0,-2 0 0 15,-1-4 0-15,0 0 0 0,-1 0-1 16,-1-2 1-16,0 0-1 0,0 1 0 15,-3-4 1-15,1 1-1 0,-4 0 0 16,1-1 0-16,-1 3 0 0,-4-1 0 0,-1 3 1 16,-1 1 0-16,-5 2 1 0,2 2-1 15,-3 2 0-15,-5 1 0 0,0 3 0 16,-2 2 0-16,-2 3-1 0,1 1-1 16,-3 5 1-16,-2 3 0 0,3 3 0 15,-2 0 0-15,1 2-2 0,3 0 163 16,-3 0-289-16,6 3-132 0,3-1-404 15</inkml:trace>
  <inkml:trace contextRef="#ctx0" brushRef="#br4" timeOffset="586397.9042">21911 8505 397 0,'1'-9'112'16,"-1"3"3"-16,-4 0-22 0,1 2-54 15,0 2-10-15,0 1-3 0,-1-1-7 16,2 2-7-16,0-1-3 0,2 0-2 16,0 0-3-16,1 1-2 0,0 1-2 0,1 0-1 15,-1 1-2-15,0 0-1 0,1 5 0 16,-2 0 0-16,-3 2 1 0,1 0 0 15,-1 3 0-15,-3 0 1 0,1 5 0 16,-1 0 1-16,0 3 0 0,0 2 0 16,0 4 0-16,-3 6 1 0,2 1 0 15,0 3 0-15,-1 0 0 0,-1 3 0 16,-2 1 1-16,0 3 0 0,-1-1-1 0,1 3 0 16,0 0-1-16,2 1 0 0,0 0-1 15,3 0 1-15,4-8-1 0,2-1 1 16,1-8-1-16,1-4 1 0,3-6 1 15,0-5-1-15,1-4 0 0,-1-1 0 16,2-5 0-16,-1-2 0 0,0 0 0 16,-2-2 2-16,0 0 1 0,-1-3 0 15,-1 1 2-15,-1 1 0 0,-1 0 1 16,0 0 0-16,-1 0 0 0,1 0-1 0,-2 1 0 16,1-2-1-16,1 0 0 0,-2 1 0 15,1-1 0-15,1 2 1 0,-2-1-1 16,4 0 0-16,-1 2 91 0,1-1-218 15,1 4-121-15,-1 5-354 0</inkml:trace>
  <inkml:trace contextRef="#ctx0" brushRef="#br2" timeOffset="605463.895">14485 2215 458 0,'-11'17'108'0,"1"-8"1"16,6 0-35-16,2 2-62 0,3 1-9 16,1 0 1-16,1 0 1 0,1-3-1 15,6 0 1-15,2-3-1 0,9 1-1 16,6 0-1-16,0-1-2 0,10 3 0 16,14 2 0-16,-4 1 1 0,6 0-1 15,-3 4 0-15,0 3 0 0,2 0 0 0,-3-2-1 16,1 0 1-16,5-3 0 0,4 0-1 15,4-3 1-15,4-1 1 0,6-5-1 16,0-1 1-16,2-3 1 0,15-1 0 16,-4-4 0-16,5-2 0 0,1-5 1 15,13-2-1-15,9-5 0 0,-2-4 0 16,-8-1-1-16,5-6 1 0,7-4-1 0,-1-2 1 16,-12-4-1-16,-5-3 0 0,-1-4 0 15,-3 2 0-15,0 2 0 0,-7-4 0 16,-5 0 0-16,-5-2 0 0,-5 0 0 15,-6-1 0-15,-7-11 1 0,-8-2-1 16,-4-2 1-16,-1-2 0 0,-2-5 0 16,-3 1 0-16,-5 4 0 0,-3-5 0 15,-10 2 1-15,-6 3 0 0,-6 0 0 16,-7 6 0-16,-10-4-1 0,-6 1 1 0,-10 0-2 16,-11 3 0-16,-8 1-1 0,-3 5 0 15,-9 4-2-15,-5 2 2 0,-2 4-1 16,-6 6 0-16,-7 5-1 0,-4 5-1 15,-3 8 2-15,-6-2 0 0,-2 4 1 16,-7 5-1-16,-2 7 1 0,8 5 1 16,-5-2 1-16,-3-5-1 0,-8 8-1 0,-3 8 0 15,5 6 0-15,2-5 1 0,-5-3-1 16,-4 10 0-16,2 6 1 0,12 7-1 16,-1-1 0-16,1-3 0 0,0 10 0 15,-3 11 0-15,8 2 0 0,8 7-1 16,-3-2 1-16,6 10 0 0,-2 2-1 15,0 4 1-15,8-2 0 0,-1-2 0 16,2 0-1-16,10 3 1 0,4-2-1 16,12 2 1-16,11-2-1 0,5 0 0 0,7 6-1 15,2-4 0-15,2-2 0 0,4 0 0 16,4-4-1-16,8-3-1 0,5-2 0 16,8-5-2-16,7 2 0 0,1 1 0 15,5-3 0-15,5-1 1 0,8 2-1 16,4-7 1-16,19-4 2 0,9-9 1 15,12-6 2-15,10-8 0 0,17-8 2 16,7-7-1-16,13-6 2 0,-1-11 3 0,18-6 175 16,5-10-294-16,12-14-123 0,11-7-391 15</inkml:trace>
  <inkml:trace contextRef="#ctx0" brushRef="#br2" timeOffset="652403.2822">11721 9332 354 0,'-2'-6'101'16,"-2"0"5"-16,1 3-39 0,0-1-16 15,1 1-10-15,2-2-11 0,-1 2-7 16,1-1-2-16,0-1-4 0,2 1-3 0,-1 0-3 15,0-1-5-15,0 2-4 0,0-2-5 16,2 4-13-16,-1 1-4 0,4 3-16 16,4 4 0-16,2 6-2 0,1 8 3 15,6 8 3-15,3 9 9 0,6 12 5 16,5 7 17-16,5 7 3 0,5 6 5 16,10 0 2-16,9 4 2 0,7-2 0 0,8-3 1 15,2-4 1-15,0-12 0 0,1-5 1 16,-2-4 2-16,-3-4 5 0,-8-7-116 15,-10-4-90-15,-8 2-250 0</inkml:trace>
  <inkml:trace contextRef="#ctx0" brushRef="#br2" timeOffset="653469.1174">19273 8118 568 0,'28'24'110'0,"4"10"1"0,7 12-113 15,5 14-4-15,3 6 2 0,3 13 2 16,0 12 1-16,5 4 2 0,7 7 1 16,2 3 2-16,5-2 7 0,10-1 70 15,5-14-191-15,7-8-110 0,2-15-323 16</inkml:trace>
  <inkml:trace contextRef="#ctx0" brushRef="#br1" timeOffset="673632.1752">3429 12974 545 0,'-1'-2'123'0,"-1"1"1"16,0 0-78-16,0 0-29 0,1 1-10 15,1-1-6-15,-2 2-2 0,2-1-2 16,2 0-1-16,-2 0-1 0,3 1-1 16,0 0-1-16,1 0 0 0,4 0 1 15,3 1 1-15,0 1 1 0,4 0 1 0,3-1 1 16,2 1 1-16,3 1 0 0,2 0 0 15,0-1 0-15,1 1 1 0,1-1 0 16,-2 0 0-16,-1 0 0 0,-1-3 1 16,-1 0 0-16,-4 1 1 0,0-1 1 15,-3-1 1-15,-2-1 1 0,-2 0 1 16,-3 0 1-16,-2-1-3 0,-3 0-7 0,-2 0-54 16,0 0-62-16,-2 1-96 0,-2 4-230 15</inkml:trace>
  <inkml:trace contextRef="#ctx0" brushRef="#br1" timeOffset="674015.1884">3415 13237 481 0,'0'3'115'0,"0"0"4"0,0-2-65 16,0 1-30-16,1 0-9 0,0 0-5 15,0 2-2-15,3-3-5 0,1 0-4 16,2-1 0-16,3 0-1 0,0 0 1 15,8-2-1-15,3-2 0 0,3 3 0 16,3-1 1-16,3-1-1 0,1 1 1 16,1-1 0-16,0 1 0 0,1 0 1 0,-3 1-1 15,0-2 1-15,-1 2 1 0,-4-1 1 16,-2 0 2-16,-4 3 2 0,-5-1-51 16,-3 3-70-16,-4 3-97 0,-2 0-240 15</inkml:trace>
  <inkml:trace contextRef="#ctx0" brushRef="#br1" timeOffset="676430.6107">5074 12436 403 0,'0'-3'101'15,"4"1"5"-15,-2-1-58 0,0 1-10 16,0 0-12-16,-1 0-5 0,1 2-4 16,-2 0-6-16,0 0-5 0,0 0-3 0,0 1-5 15,0 0-4-15,0 0-4 0,0 2-13 16,1-2-13-16,0 2-9 0,2 0-3 16,2 1 4-16,6 0 4 0,1 0 4 15,7 1 13-15,7-1 15 0,8-2 11 16,4-1 5-16,7-3 0 0,2-4-1 15,2-4 1-15,4-2-1 0,-3-1-1 16,-1-1 0-16,-4 1-2 0,-3 1-2 16,-6 5 0-16,-3 2-2 0,-8 3-1 15,-4 2 0-15,-7 2-1 0,-3 4 1 0,-4 1-1 16,-3 4 1-16,-5 3 0 0,-2 3 2 16,-5 4 0-16,-2 4 1 0,-3 6 0 15,0 8 2-15,-2 4-1 0,2 6-1 16,-3 1 0-16,3 4-1 0,-1 2 1 15,0 2-1-15,0-3 0 0,1 1 0 0,4 0 0 16,2 2 0-16,1-4-1 0,5-2 1 16,1-6 0-16,2-3 0 0,1-6 0 15,2-4 0-15,3-6 0 0,-3-3 1 16,3-3-1-16,0-4 1 0,-2-4 1 16,0-3 3-16,0-6 8 0,-2-2 8 15,-1-1 6-15,-3-2 4 0,-2-1 2 16,-1-2 2-16,0-2-6 0,0-2-7 15,-2 1 108-15,0-4-238 0,3 0-117 0,-3 1-351 16</inkml:trace>
  <inkml:trace contextRef="#ctx0" brushRef="#br1" timeOffset="676680.278">5241 13086 508 0,'16'-7'104'0,"4"0"0"15,5-3-93-15,3 2-11 0,2 1-2 16,0-2-1-16,2-1-1 0,0-1 0 16,0-1 0-16,5 1 0 0,-2 0 2 15,2 2 0-15,0 3 2 0,0 2 1 16,-1 2 3-16,-5 2 1 0,-1 0 1 0,-2 1 2 15,-1 0 0-15,-4 0 2 0,-2 1 27 16,-3-4-141-16,6 2-97 0,-1-2-275 16</inkml:trace>
  <inkml:trace contextRef="#ctx0" brushRef="#br1" timeOffset="677162.5638">6432 12459 505 0,'-5'-1'105'0,"-3"1"0"16,-1 6-92-16,-3 1-9 0,-2 4-3 16,-4 7-2-16,-2 4-1 0,-3 5-1 15,1 6 0-15,-4 6 0 0,2 4-1 0,2 1 0 16,-1 0 0-16,5 2 1 0,-2-1 0 15,3 1 2-15,1-1 0 0,3 2 1 16,2 1 0-16,3 2 0 0,3-2 0 16,2-2 0-16,5-5-1 0,1 0 0 15,5-6 0-15,1-5 0 0,5-1 0 16,-1-4 0-16,4-2 1 0,4-2-1 0,2-4 0 16,3-2 2-16,1-4 2 0,1-5 3 15,3-4 0-15,-1-5 2 0,-2-6 2 16,0-6 1-16,-5-4-1 0,-2-4-2 15,-2-2-1-15,-4-2-1 0,-3-3-1 16,-2 0-2-16,-2 2 1 0,-5-1 0 16,-4 0-1-16,-2 3 0 0,-5 2 0 15,-3 4 0-15,-2 6-1 0,-3 2 0 0,-2 5-1 16,-3 5 0-16,1 4 0 0,-5 3 0 16,1 3-1-16,-1 5 1 0,-1 4 0 15,3 1-1-15,-2 4 0 0,4 1-1 16,1 0-3-16,6-1-10 0,5-2-101 15,4-4-97-15,8-1-249 0</inkml:trace>
  <inkml:trace contextRef="#ctx0" brushRef="#br1" timeOffset="677779.2017">7109 12560 495 0,'10'-25'106'16,"-2"2"1"-16,-4 3-91 0,-2 4-5 15,-6-2-4-15,-5 4-3 0,-4 2-1 0,-4 3-3 16,-3 0-1-16,-6 5-3 0,-3 1 0 16,-4 5-2-16,0 1-1 0,-4 3 0 15,-1-1 0-15,-1 3-1 0,0 2 0 16,0 2 1-16,2 1 1 0,0 4 1 15,3 1 1-15,3 2 2 0,5 1 0 0,5-1 1 16,5 0 0-16,6-1 1 0,7-2-1 16,6 1 1-16,3-2 0 0,7 1 0 15,3-1 2-15,5 0 0 0,3 1 0 16,4-1 0-16,3 1 1 0,2-2 0 16,2 0-1-16,3 1-1 0,3-1 0 15,0 0 0-15,2 1 0 0,0-1-1 16,-1 4 1-16,-3 2-1 0,-1 4 0 15,-4 1 1-15,-2 3-1 0,-5 2 0 0,-2 4 1 16,-5 0-1-16,-3 0 1 0,-7-1-1 16,-5-1 1-16,-4-1-1 0,-7-3 0 15,-3-3 2-15,-6-3-1 0,-4-2 2 16,-4-4 1-16,-3-3 0 0,-3-2 2 16,-3-1-1-16,0-2 1 0,-2-2 0 15,0-5 0-15,0-3-1 0,4-4 1 16,-1-3 0-16,3-5 0 0,4-5 1 0,3-3 0 15,5-3-1-15,4-3-1 0,4-7 0 16,6-3-1-16,4-2-2 0,6-5 0 16,4-4-1-16,4-2 0 0,5-1-1 15,4 5 0-15,6-1 1 0,0-3-1 16,2 1 0-16,3 3 1 0,0 2-1 16,-4 4 0-16,-1 2 0 0,-4 4 1 15,-1 8-1-15,-4 5 1 0,-6 8 0 0,-4 4-2 16,-3 5-2-16,-6 6 6 0,-4 8-19 15,-3 0-99-15,-2 5-96 0,-3 3-250 16</inkml:trace>
  <inkml:trace contextRef="#ctx0" brushRef="#br1" timeOffset="678159.2089">7615 13130 453 0,'-10'0'109'0,"4"1"0"16,3 1-31-16,0-1-71 0,4 1-6 15,4-1-3-15,-2 2-2 0,3-1 0 16,1-1-1-16,3-1 0 0,2-2 0 16,1 0 1-16,0-3 1 0,1 1 2 15,-2-4 0-15,1 0 2 0,-7 2 0 0,0-2 3 16,-3 2 0-16,-3-1 2 0,-2 2-2 16,-2-1 0-16,-3 3-1 0,-2 0 1 15,-1 1-2-15,-1 4 0 0,0-1 0 16,3 3 2-16,-2 0 1 0,3 2 0 15,1 2 8-15,3 0 2 0,1 0-124 16,7 2-101-16,1-5-273 0</inkml:trace>
  <inkml:trace contextRef="#ctx0" brushRef="#br1" timeOffset="678845.0338">8517 12538 418 0,'-2'-7'107'16,"2"1"-1"-16,0 5-24 0,-1 3-65 16,-3 5-7-16,-1 4-9 0,-3 6-3 15,-4 8 0-15,-2 8 1 0,-5 5 1 16,-4 3-1-16,-2 5 0 0,0 7 0 16,-5 2 0-16,3 0 1 0,2 2-1 15,8 3 1-15,7-1 1 0,9-2-1 16,9-8 0-16,8-5 0 0,10-6 1 15,5-9 0-15,5-7 0 0,5-7 1 0,3-7 0 16,0-4 1-16,4-5 0 0,-1-7 1 16,-3-4 0-16,0-3 0 0,-5-5-1 15,-3-4 1-15,-5-6 0 0,-6-5-1 16,-2-1 0-16,-6-5 0 0,-9-8 0 16,-3-3 0-16,-10-1 0 0,-2-1 0 15,-8-2 0-15,-5-6-1 0,-5 6 0 16,-3 4 0-16,-6 9-2 0,-4 7 1 0,-6 10-1 15,-2 10 0-15,-3 14 0 0,-3 9 1 16,-4 8 1-16,0 5-1 0,6 3 0 16,3 1 0-16,1 3-8 0,6-1 60 15,9-3-169-15,12-3-104 0,11 0-295 16</inkml:trace>
  <inkml:trace contextRef="#ctx0" brushRef="#br1" timeOffset="679327.3143">9226 12480 492 0,'-10'-6'107'0,"0"-1"2"16,-1 3-90-16,-1-2-4 0,1 3-5 15,0 1-3-15,2-1-2 0,3 2-2 16,0 1-1-16,3 0-1 0,4 0-1 16,2 1-1-16,5-1-1 0,4-1 0 15,6 0-1-15,5 0 0 0,6-1 0 16,6-1 0-16,7-7 0 0,-1-1 1 16,3 0 0-16,1-3 0 0,-5 1 0 0,-5-2 0 15,-4 4 0-15,-5 6-3 0,-7 3-3 16,-7 1-6-16,-5 4-3 0,-5 5 0 15,-4 5 1-15,-4 3 2 0,-4 4 1 16,-6 8 3-16,-1 7 8 0,-1 6 2 16,0 7 1-16,-2 3-1 0,0 1 1 15,4 4-1-15,-1-1 1 0,4 1 0 16,0 1-1-16,2-5 1 0,3 2-1 0,3 1 1 16,2-3-1-16,3-4 0 0,1-2 0 15,3-6 1-15,3-4 0 0,-1-7-1 16,0-8 2-16,-2-2 2 0,-2-4 3 15,-1-5 5-15,-1-3 5 0,-1-5 3 16,-1-2 4-16,-2-3 0 0,-1-4 0 16,1-4-2-16,1-4-16 0,0-3-91 15,0-4-26-15,7-2-88 0,4-4-198 0</inkml:trace>
  <inkml:trace contextRef="#ctx0" brushRef="#br1" timeOffset="679527.8476">9125 12910 527 0,'0'0'110'15,"8"-3"1"-15,5 1-99 0,7 0-5 16,7-1-2-16,3-1-1 0,9 0-1 16,1-1 0-16,4-3-1 0,3 0 1 15,-1 0 0-15,1-1 0 0,-2-2 0 16,-3 3-10-16,-3 0-106 0,-1 1-96 15,0 3-258-15</inkml:trace>
  <inkml:trace contextRef="#ctx0" brushRef="#br1" timeOffset="679959.997">9760 12845 452 0,'2'-1'110'15,"9"-2"1"-15,4-4-34 0,3-2-60 0,3-2-8 16,2-5-1-16,-1-5-2 0,3-6-1 16,-3-5-1-16,-1-5-2 0,-1-4-1 15,-3-4 0-15,-1 0 0 0,-3-1-1 16,-3 5 1-16,-3 3-1 0,-1 3-1 16,-3 8 0-16,-2 4-1 0,-2 8-2 15,-2 4-2-15,-1 5-5 0,-1 5-3 16,-3 4-2-16,2 6-1 0,-4 4 0 15,0 5 1-15,-1 6 2 0,2 2 4 0,-1 9 3 16,4 7 3-16,-1 5 2 0,3 6-1 16,2 0 1-16,1 2 1 0,1 5 0 15,0-4 1-15,1 1 0 0,1-2 0 16,-2-3 1-16,0 3-1 0,1 0 0 16,2-5 1-16,0-4 0 0,1-4 0 15,-3-4 2-15,1-6 2 0,-1-7 1 16,-1-4 3-16,-2-5 3 0,0-6 3 0,-2-2 5 15,3-7 0-15,-1-3 0 0,3-6-5 16,0-5-54-16,4-5-67 0,7-6-95 16,4-10-238-16</inkml:trace>
  <inkml:trace contextRef="#ctx0" brushRef="#br1" timeOffset="680512.4659">10750 12330 426 0,'0'-6'111'0,"0"-1"0"0,1 0-49 16,-1 4-26-16,0 1-16 0,-3 3-10 15,-2 1-6-15,-4 4-3 0,-4 1-1 16,-5 6-1-16,-5 3 1 0,-3 6 0 15,-3 3 0-15,-1 9 0 0,-3 6 0 16,1 9 0-16,3 3 0 0,-1 5 0 16,4-1 0-16,3 5 0 0,3-3 1 15,6-3-1-15,5-1 1 0,7-5-1 0,5-1 0 16,5 1 0-16,5-6 0 0,4-4 0 16,3-4 0-16,2-6 0 0,2-4 1 15,-1-7 0-15,1-6 1 0,3-3 2 16,-3-7 0-16,2-2 2 0,0-6 0 15,2-5 0-15,-1-7 0 0,1-4-1 16,-5-5-1-16,0-4-2 0,-4-5 1 16,-2 0-2-16,-7-3 1 0,-4 3-1 0,-2 1 0 15,-6 7-1-15,-3 4 0 0,-5 5 0 16,-3 8-1-16,-5 6 0 0,-6 9 1 16,-4 7 0-16,-3 3 0 0,-1 5 1 15,0 6-1-15,-2 2 0 0,2 3-6 16,4 3-11-16,5-1-102 0,4 0-100 15,9 2-256-15</inkml:trace>
  <inkml:trace contextRef="#ctx0" brushRef="#br1" timeOffset="680783.1867">11233 13102 491 0,'-9'0'112'0,"6"0"1"16,-1 0-54-16,1 2-51 0,1-2-3 15,-1 1-2-15,-1 0-1 0,1-1 1 16,0 1 0-16,2-1 0 0,-1 0 0 15,2 0 1-15,2-1-12 0,-1 1-107 0,2-2-98 16,8-1-260-16</inkml:trace>
  <inkml:trace contextRef="#ctx0" brushRef="#br1" timeOffset="681006.7804">11477 13097 535 0,'-6'1'112'0,"4"-1"1"16,0 0-95-16,2 0-12 0,0 0 0 15,0-1 0-15,0-1 1 0,1 0 0 16,0-2 0-16,3 1 0 0,-3-1 0 16,4-1-2-16,-1 3-2 0,2-2-3 15,-1 1-2-15,3 1-1 0,0 1-11 16,1 0-106-16,-1-1-101 0,7 1-258 0</inkml:trace>
  <inkml:trace contextRef="#ctx0" brushRef="#br1" timeOffset="681246.4183">12044 13110 545 0,'3'0'113'15,"-1"-2"4"-15,-2 0-98 0,-4 0-11 16,-1 0-2-16,-2 1-1 0,-2 0-1 16,-3 0-1-16,-3 1-3 0,1-1 0 15,1 1 0-15,-1 0 0 0,4 0 0 16,-3 1 1-16,5 1 0 0,1-1 0 16,2 1 1-16,2 0 0 0,3-2-1 0,2 0-2 15,2 0-117-15,4-2-101 0,9-3-271 16</inkml:trace>
  <inkml:trace contextRef="#ctx0" brushRef="#br1" timeOffset="682524.8209">5781 11324 539 0,'3'-4'120'0,"-2"-3"0"0,-5 2-71 16,1 3-45-16,0 4-3 0,-5 2-3 16,-1 3-1-16,-5 3-1 0,-6 2 0 15,-6 3 1-15,-9 3 0 0,-7 3 1 16,-8 2 1-16,-8 0 1 0,-10 2 0 0,-3-2 0 15,-6-4 1-15,0-2-1 0,3-5 0 16,1-4 1-16,5-2-1 0,5-4 0 16,7-4 0-16,5 0 0 0,5-1 0 15,5-3 0-15,7 0 1 0,6-2-1 16,5 1 0-16,6 2 0 0,5 2 0 16,6-1 0-16,-1 4-1 0,4 4 0 15,3 2 0-15,2 3-1 0,1 2 1 0,3 3 0 16,-1 6 1-16,1 6 0 0,0 6-1 15,0 5 2-15,-2 6 2 0,1 6 0 16,-3 11 0-16,0 9 1 0,1 13-1 16,3 5 1-16,-2 11-1 0,-2 17-2 15,-1 10 0-15,-1 6 1 0,-3 7 0 16,-6 6-1-16,-6 4 1 0,-5 3 0 16,0 0-2-16,-6-2 3 0,-1-3-1 0,0-6 0 15,2-7 1-15,4-8 0 0,3-13-1 16,4-17 3-16,6-12-3 0,6-14 0 15,4-17 1-15,6-15-1 0,2-12 0 16,8-12 0-16,5-11 1 0,5-12 0 16,5-5-1-16,6-7 1 0,6-5-1 15,4 0 0-15,6-3-1 0,2 3-1 16,3 6 0-16,5 2 0 0,1 7-1 0,4 4 0 16,5 6 0-16,2 4 0 0,3 6 0 15,3 5 1-15,3 6-1 0,-2 5 2 16,0 3 0-16,-3 1-6 0,-1 3 171 15,-1-1-292-15,-2-3-132 0,-6-6-405 16</inkml:trace>
  <inkml:trace contextRef="#ctx0" brushRef="#br1" timeOffset="683457.3021">11648 11043 555 0,'12'-1'123'16,"6"-3"0"-16,4-5-78 0,3 0-35 15,1 7-6-15,6-2-3 0,5 1-1 16,3-1 1-16,4-2 0 0,3 0-1 15,1 0 0-15,5 2 1 0,0-1-1 0,1 2 0 16,1 2-1-16,0 1 1 0,-4 2 0 16,1 0 0-16,-3-1-1 0,-3 1 1 15,-3-1 0-15,-5-2-1 0,-3 2 1 16,-1 0 0-16,-4 2-1 0,-3 3 0 16,-3 0-1-16,-2 3 0 0,-3 2-1 15,-4 1 0-15,-2 2-1 0,-2 1 1 16,-2 2-1-16,-3 5 1 0,-1 3 0 0,-2 5 1 15,0 1 0-15,-1 6 1 0,-4 1 0 16,-2 1 0-16,0 4 0 0,-3 4 0 16,0 2 1-16,-3 9-1 0,-3 5 0 15,0 3 0-15,-2 3 1 0,1 2 0 16,2 2-1-16,3 4 1 0,3 1 0 16,3 1 0-16,5 3-1 0,4 4 1 15,5 2-1-15,2 3 0 0,3-1-1 16,2-7 2-16,4-3-1 0,-2 1 0 0,-2-4 1 15,-1-5-1-15,-4-4 1 0,-2-3 0 16,-4-2-1-16,-4 1 1 0,-3-7 0 16,-2-1 0-16,-1-6 0 0,0-2 0 15,-1-3 0-15,-3-2 0 0,1-4 0 16,1 2 0-16,0-4 1 0,-1 1-1 0,1-4 0 16,-1-3 0-16,0-1 0 0,-2-2 0 15,-2-3 0-15,-4-2 0 0,-6-2 0 16,-5 1 0-16,-6 2 1 0,-7-1 1 15,-9 0-1-15,-10 3 2 0,-8-2 0 16,-10-1 0-16,-10 0 0 0,-8-2 1 16,-9 2 0-16,-9-1 1 0,-8-5-1 15,-10 2 170-15,-8-1-293 0,-18-3-129 16,-13-8-403-16</inkml:trace>
  <inkml:trace contextRef="#ctx0" brushRef="#br1" timeOffset="684639.4453">13992 12649 506 0,'-1'-6'121'0,"1"6"1"16,0 0-62-16,-1 3-35 0,2-1-14 16,-1 1-9-16,0 0-3 0,0 1 0 0,1-1-1 15,1 0 0-15,3 2 1 0,-2-2 1 16,6-2 0-16,0 0 0 0,5-3 1 15,2 0 0-15,3-4 0 0,3-1 1 16,5-1 0-16,3-1 0 0,-4-1-1 16,4 3 1-16,4-1-1 0,1 2 1 15,1 2 0-15,-10 2 0 0,2 0 1 16,-4 3-2-16,-5 0-5 0,-3 3-52 16,-9-2-67-16,-6 5-98 0,-4 2-238 0</inkml:trace>
  <inkml:trace contextRef="#ctx0" brushRef="#br1" timeOffset="684893.1178">13873 12887 534 0,'3'2'122'15,"4"-1"1"-15,3-2-68 0,3 0-36 16,6-3-15-16,5 0-1 0,7-3-2 0,2-1-1 16,8-3 1-16,1 1-1 0,1-1 1 15,1 2 0-15,0 1 0 0,-1 2 2 16,-2 0 1-16,-8 2-3 0,-4 3-124 15,-3 1-108-15,-8 5-288 0</inkml:trace>
  <inkml:trace contextRef="#ctx0" brushRef="#br1" timeOffset="686554.5361">3300 10111 426 0,'-9'-3'102'0,"4"3"1"0,0 1-63 16,1 3-14-16,2 1-9 0,2 1-7 15,-3 2-4-15,0 3-2 0,1 6-2 16,0 3-1-16,2 3-1 0,-1 3 0 15,1 5 1-15,2 1-1 0,1 2 0 16,3 1 0-16,-1-1 1 0,3 1 0 0,0 4 0 16,1-3 0-16,2-1 0 0,3-2-1 15,-2-5 1-15,4-4 1 0,4-5 0 16,-2-9 0-16,5-6 1 0,5-6 1 16,1-6 0-16,8-2 1 0,4-9-1 15,3-3-1-15,5-2 0 0,5-4 0 16,2-1-1-16,1-2-1 0,0 1 0 15,-1 2 0-15,3 1 0 0,0 2-1 16,-1 4 0-16,1 7 0 0,0 6-1 16,-2 3 1-16,-4 8-1 0,-4 3-1 0,-6 7 1 15,-4 5-2-15,-6 5 1 0,-3 5 0 16,-4 7 1-16,-1 3-1 0,-4 2 2 16,-1 2-1-16,-5 3 2 0,-2-6-1 15,-3-4 1-15,-4-5 0 0,-2-5 0 16,-3-5-1-16,-2-5 1 0,0-4 0 15,0-5 0-15,-1-3 3 0,2-2 1 16,0-4 2-16,2-2 0 0,0-5 0 0,2-6 1 16,2-5-1-16,0-4-1 0,4-7-4 15,3-3 0-15,3-3-1 0,2-3 0 16,4 4-1-16,1 2 1 0,4 3-1 16,0 6-1-16,0 4 1 0,2 6-1 15,-2 3 0-15,0 7 0 0,-3 4-1 16,2 4 0-16,-2 2 1 0,0 4-1 15,2 6 0-15,0 3 1 0,2 0 0 0,3 4 0 16,3 5 1-16,1 2 0 0,1-1 0 16,2-1 0-16,3 1 0 0,-1-3 0 15,2-2 1-15,0-7-1 0,3-4 0 16,2-4 0-16,1-6 0 0,1-6 0 16,0-4 0-16,0-5 0 0,-2-5 1 15,-7-7 1-15,-2-7 0 0,-4-5 0 16,-6-4 1-16,-5-7 0 0,-5-9 0 0,-8-5 0 15,-2-4-1-15,-5 3-2 0,-5 2-4 16,-3 4 7-16,-3 9-123 0,0 16-104 16,4 14-271-16</inkml:trace>
  <inkml:trace contextRef="#ctx0" brushRef="#br1" timeOffset="687819.9023">14476 9694 512 0,'-8'24'108'0,"-1"4"0"15,-1-2-87-15,3 3-17 0,-2 2-1 16,-2-1-1-16,-1-2 0 0,-3 0 0 16,2-2 0-16,3-1-1 0,2-1 2 0,3 0-1 15,5 1 0-15,7-8 1 0,0-2 2 16,7-4 1-16,1-6 0 0,2-5 0 16,5-6 1-16,15-7-1 0,4-4-1 15,15-5-1-15,8 0-2 0,8 2-1 16,3-1 0-16,10 3 0 0,-1 3-1 15,6 6 0-15,-9 2 1 0,-1 3-1 16,-4 2 0-16,3 4 0 0,-9 2 0 0,-9 5 0 16,-12 5 0-16,2 3-1 0,-5 8 1 15,1 2 0-15,-3 3 0 0,-5 1 0 16,-1 3 0-16,3 1 0 0,-6-2 0 16,-4-3 0-16,-6-2 0 0,-1-1 0 15,-5-4 1-15,-4-5-2 0,-4-2 1 0,-3-3 0 16,-4-6-1-16,-1-1 1 15,-2-2 0-15,-1-1 2 0,-1-1 1 0,-1-6 2 16,2 0 0-16,0-3 1 0,0-3 0 16,2-5 0-16,1-7-2 0,4-4-1 15,4-3-1-15,3-3 0 0,2-6-2 16,1-1 1-16,8-4-1 0,4 5 1 16,0 4-1-16,4 3 0 0,2 4 0 15,0 5 1-15,0 7-2 0,-1 5 1 16,0 2 0-16,-3 3-1 0,-3 1 1 0,2 2-1 15,0 1 0-15,1 1 1 0,-1 1 0 16,1 0-1-16,3 1 1 0,7 3 0 16,3-1-1-16,2 5 1 0,4 2-1 15,6 3 0-15,7 0 1 0,-2 2-1 16,2-1 0-16,5 1 1 0,2 0-1 16,-1-5 1-16,3-4-1 0,1-2 1 0,0-7 0 15,6-7 1-15,-4-7 0 0,4-2 0 16,-1-6 0-16,0-7 1 0,-4-7 0 15,-4-9 0-15,-5-6 0 0,-5-10 1 16,-7-7-2-16,-5-4-3 0,-8 1 129 16,-8-6-252-16,-7 6-126 0,-16 4-373 15</inkml:trace>
  <inkml:trace contextRef="#ctx0" brushRef="#br1" timeOffset="697427.4564">15961 12062 480 0,'-18'-3'112'0,"2"1"2"0,5 1-71 15,2 1-19-15,3 0-4 0,-2 1-1 16,2 0-4-16,1-1-2 0,1 1-2 15,-1-1-2-15,1 0-2 0,1 2-3 16,3-2-2-16,-2 1-1 0,2-1-3 16,3 0-1-16,1 0 0 0,5 0 1 0,4-1 0 15,7-1 0-15,5-1 2 0,9-2 1 16,3-1 1-16,6-1 1 0,1-2-1 16,4 2 0-16,0 0 0 0,-2 0 0 15,-2 3-1-15,-6 1 0 0,-2 2-1 16,-6 1 0-16,-7 1 0 0,-7 2 0 15,-4 0-1-15,-3 0 0 0,-4 2 0 16,-2-2-1-16,-2 5 1 0,-1-1 0 16,0 0 0-16,-1 3 0 0,-1 1 1 0,1 0-1 15,-3 5 2-15,1 1-1 0,1 5 0 16,-5 6 0-16,1 2 0 0,0 7 0 16,-2 8 1-16,-2 5-1 0,-3 7 0 15,-2 6 1-15,-2 6-1 0,-2 4 1 16,-1-1 1-16,-3-1-1 0,2-2 0 15,3-4 0-15,1-8 0 0,5-5 0 0,4-4 0 16,1-5-1-16,6-2 0 0,2-6-1 16,1-7 1-16,1-1 0 0,-1-5 1 15,0-5-1-15,1-5 0 0,-1-3 1 16,0-3 2-16,1-2 1 0,-3-4 2 16,4-3 1-16,0-2 0 0,2-2-1 15,2-3 0-15,-2-3-3 0,3-3-5 16,2-1-7-16,1-3 13 0,-3 0-137 15,2-2-111-15,-2 2-293 0</inkml:trace>
  <inkml:trace contextRef="#ctx0" brushRef="#br1" timeOffset="697694.1644">15775 12677 554 0,'-9'-6'125'0,"7"0"2"0,4 0-67 15,7 0-49-15,3 0-5 0,3 0-3 16,6 1 0-16,4 0 0 0,7 1-1 16,4 2 0-16,4 0-1 0,4 0 0 15,4 2 1-15,3 2-1 0,1-1 0 16,-1-2-1-16,-2-1 1 0,-5 1 0 0,-2 0-2 15,-4 0-3-15,-5-2 147 0,-6 0-272 16,4-3-131-16,-2-2-393 0</inkml:trace>
  <inkml:trace contextRef="#ctx0" brushRef="#br1" timeOffset="698309.8013">17051 11999 556 0,'1'-4'119'0,"0"1"1"15,0-1-94-15,-1 3-16 0,-1 3-5 16,-5 5-2-16,-2 3 1 0,-4 4-2 15,-2 1 0-15,-5 7 0 0,-2 3 1 16,0 4-1-16,0 3-1 0,1 2 1 16,0 2-1-16,1 5-1 0,2 5 1 15,3 3 0-15,-2 4 1 0,3 5-1 16,1 5 1-16,1-1 1 0,3 0 1 0,3-1-1 16,1-3 0-16,4-4 0 0,3-2 1 15,-1-3-1-15,3-3-1 0,2-3 0 16,2 1 0-16,2-3 0 0,-1-4-1 15,3-4 1-15,1-5 0 0,4-1 0 16,0-5 1-16,4-7 0 0,1-4 0 16,4-5 1-16,3-7 0 0,3-4-1 15,1-8 0-15,0-4 0 0,2-6-1 0,-1-3-1 16,-1-3 0-16,1-1 1 0,-3-4-2 16,-4-1 1-16,1-2 0 0,-6 0-1 15,-5 3 1-15,-2 0 0 0,-7 4-1 16,-5 4 0-16,-5 2 0 0,-5 6 0 15,-5 5-1-15,-6 2 1 0,-5 3 0 16,-5 2-1-16,-4 3 1 0,-4 4 1 16,-2 3-1-16,-4 2 1 0,2 3-1 0,-2 4 1 15,2 1-1-15,1 3 0 0,3 3 1 16,0 2-1-16,7 1 0 0,2 2 1 16,4 1-1-16,3 2 0 0,6 0 0 15,4-1 0-15,6 0-1 0,1-1-1 16,4-2-1-16,3-3-1 0,4-2-3 15,5-2 5-15,5-4-6 0,1-3-126 16,9-6-111-16,6-4-291 0</inkml:trace>
  <inkml:trace contextRef="#ctx0" brushRef="#br1" timeOffset="698925.4365">17979 12181 541 0,'5'-37'125'0,"5"1"1"15,-2 2-77-15,-5 5-26 0,-3 4-5 16,-3 4-6-16,-4 0-4 0,-2 2-3 16,-3 4-3-16,-2 5-3 0,-4 1-3 15,-1 2-2-15,-2 3 1 0,-1 7 1 16,-4 5 2-16,-4 3 1 0,-1 2 1 15,-1 4 2-15,-1 4 0 0,0 3 0 0,2 0-1 16,5 0 0-16,4 1 0 0,5 2 1 16,3 0-1-16,4 1 0 0,3-2 0 15,5 3 0-15,0-1 0 0,4 0 0 16,5-1-2-16,4 1 1 0,4 2 0 16,4-1 0-16,5 3 1 0,5 1 0 15,4 1 0-15,0 1 1 0,1 1 0 16,0 3 0-16,1-1-1 0,-6-3 1 0,-1 1 0 15,-6-2-1-15,-4-1 0 0,-4-5 0 16,-6 1 0-16,-5-2 0 0,-6-3 0 16,-6 1 0-16,-4-1 0 0,-5 0 0 15,-4-2 0-15,-1-4-1 0,-6-4 1 16,-2 1 0-16,-1-5-1 0,-2-4 1 16,0-3 0-16,1 0-1 0,-3-3 1 15,5-1 0-15,4-5 0 0,2-4 1 16,5-2-1-16,7-3-1 0,2-6 0 0,7-6 1 15,9-3-1-15,6-2 0 0,6-4 0 16,7-6 0-16,10-5 1 0,6-3 1 16,6-4-2-16,0-2 1 0,7-2 0 15,0 0 0-15,3 1-1 0,-6 4 1 16,-3-2 0-16,-4 1-1 0,-6 1 1 16,-7 3 0-16,-6 2-1 0,-9 3 0 0,-8 5 0 15,-7 2 0-15,-9 8-2 0,-5 3 0 16,-9 4-1-16,-8 5-5 0,-7 3 9 15,-5 2-136-15,-4 6-113 0,-3 4-302 16</inkml:trace>
  <inkml:trace contextRef="#ctx0" brushRef="#br1" timeOffset="699696.4906">5513 13854 405 0,'-10'1'115'15,"-2"1"2"-15,3 3-3 0,1-2-77 16,0 0-13-16,2 2-9 0,1-1-4 16,1-1-2-16,0-1-2 0,3 2-3 15,2-4-1-15,3 0-1 0,1-1-1 16,3-3 1-16,5 2 0 0,1-2 0 15,5 0 2-15,4 1-2 0,2 1 1 0,2 0-1 16,3 0-1-16,2-1-1 0,2 3-2 16,0-1 0-16,1 0-4 0,0 2 3 15,-2 0-124-15,5-2-105 0,0 1-278 16</inkml:trace>
  <inkml:trace contextRef="#ctx0" brushRef="#br1" timeOffset="699971.2178">6263 13788 549 0,'0'2'117'0,"0"0"2"0,1 0-97 16,1 0-13-16,-1 1-1 0,2-1 0 15,0 2-1-15,2-2 0 0,3 0-1 0,3-1 0 16,4-1-1-16,2-2 1 0,3-1-1 16,1-1-1-16,4 0-2 0,-2-3 0 15,0 2-1-15,1-1-1 0,-2 2-1 16,1 1-3-16,0 1 156 0,-1-1-278 16,1 3-130-16,1 3-392 0</inkml:trace>
  <inkml:trace contextRef="#ctx0" brushRef="#br1" timeOffset="700219.8792">7037 13730 542 0,'-2'0'122'0,"1"1"0"15,2 0-80-15,1 0-26 0,2 2-6 16,4-6-3-16,3 3-2 0,-1 0 0 16,6-1 0-16,1 0-1 0,2-1-1 15,3 1 0-15,-1 0-1 0,0-2-3 16,2-2-2-16,1 3-6 0,2-1-118 0,4-1-107 16,3 0-280-16</inkml:trace>
  <inkml:trace contextRef="#ctx0" brushRef="#br1" timeOffset="700643.005">8835 13695 506 0,'11'2'112'16,"-5"3"-1"-16,-5 5-77 0,-4 2-15 0,-8 4-8 15,-4 4-2-15,-6 2-1 0,-6 3 1 16,-1 1 1-16,-3-1-2 0,-2 1-2 16,3-2-2-16,1-5 0 0,4 0 0 15,4-5-2-15,3-5 1 0,6-2 1 16,4-4-2-16,2-3-24 0,4-3-101 0,7-7-103 15,3 0-269-15</inkml:trace>
  <inkml:trace contextRef="#ctx0" brushRef="#br1" timeOffset="700857.5769">8617 13653 573 0,'0'8'120'0,"3"2"-1"16,1 2-103-16,3 4-11 0,2 4-2 16,1 1 0-16,4 1 0 0,4 2 0 15,3 0 0-15,3 2 1 0,4 0-1 16,1-1 2-16,3-2 1 0,-1-2 1 16,-1-1 150-16,3-5-280 0,4-8-131 15,3-3-399-15</inkml:trace>
  <inkml:trace contextRef="#ctx0" brushRef="#br1" timeOffset="703189.7782">19107 11779 450 0,'-2'-9'105'0,"2"1"6"0,1 3-73 16,-1 2-10-16,2 2-4 0,-2 1-6 15,1 1-3-15,-1 3-6 0,-1 2-6 0,1 1-2 16,0 3-3-16,-2 3 0 0,0 6 0 16,1 5 0-16,-4 6 1 0,1 6 1 15,-1 8 0-15,-1 6 1 0,-1 8 1 16,0 5 2-16,-3 0 0 0,1 4 0 15,-1-4 1-15,0 2-1 0,1-5 2 16,0-3-1-16,0-3 0 0,0-5 0 16,2-5 0-16,0-4 0 0,1-6 0 0,1-7-1 15,0-6 0-15,1-5-1 0,1-4 0 16,0-3-1-16,1-2 1 0,-1-3-1 16,1-3 2-16,1 0 0 0,-1-3 1 15,-1-1 0-15,0-2 0 0,1-1 1 16,0-2 0-16,-1-2-2 0,3-3-1 15,0-1 0-15,3-6-1 0,1-3 0 16,2-4 0-16,4-3-1 0,0-4 0 16,3-1-1-16,0-3 1 0,4-4-1 0,3-1 0 15,2 1 0-15,1-2 0 0,3 0 0 16,2-1 0-16,2 1 0 0,2 5 0 16,2 3-1-16,1 4 0 0,0 8 0 15,1 3 0-15,3 9 0 0,-7 3 0 16,2 5 0-16,-5 5 0 0,-3 3-2 0,-4 3-1 15,-6 6-1-15,-5 4-1 0,-8 8 0 16,-7 3 1-16,-11 3 0 0,-4 4 1 16,-8 1 3-16,-6-1 1 0,-4 1 1 15,-7-2 0-15,-2-2 0 0,2-1 0 16,0-4 1-16,-1-1-2 0,3-5 1 16,5-3 0-16,7-5-1 0,4-3 1 15,4-4 0-15,4-5-1 0,8-3 1 16,4-4 0-16,4-4 1 0,4 0 1 15,7 0-1-15,1-2 0 0,7 2 0 0,3 0 0 16,4 4 0-16,1 0-1 0,2 1-1 16,-3 4 1-16,-1 3-1 0,-3 4 0 15,0 4 0-15,-3 4 0 0,-2 3 0 16,-2 4-1-16,0 2 0 0,0 3 1 16,0 0 0-16,1-1 0 0,2 2 0 15,4-2 0-15,0-1 0 0,6-4 1 16,1-6-1-16,5-3 1 0,-1-4-1 0,5-5 0 15,-1-7 0-15,1-3-7 0,-2-8-6 16,2-2 80-16,-2-8-197 0,2-3-119 16,0-3-329-16</inkml:trace>
  <inkml:trace contextRef="#ctx0" brushRef="#br1" timeOffset="703505.623">19785 11756 519 0,'2'0'114'0,"3"1"0"0,1 0-83 15,5 1-16-15,1 0-5 0,5-2-1 0,0 1-1 16,6-2 0-16,6-3 0 0,3 3-1 15,8-3-2-15,6-2 1 0,4-4-2 16,2-1-1-16,1-2 0 0,-2-2-1 16,-2 0 0-16,-4-2-1 0,-7 3 0 15,-4 3 0-15,-6 3 0 0,-6 1 0 16,-4 3-1-16,-5 3-1 0,-6 3-3 0,-3 4-1 16,-7 2-4-16,-5 1 4 0,-4 7-43 15,-6-1-77-15,-2 4-95 0,-4 3-236 16</inkml:trace>
  <inkml:trace contextRef="#ctx0" brushRef="#br1" timeOffset="703854.5467">19935 11973 506 0,'6'3'112'0,"3"1"2"16,3-2-75-16,1 1-26 0,1 0-3 15,-1 2 0-15,0-2-1 0,-1 1-2 16,-1 3-1-16,0 1-1 0,-2 0-2 16,1 3 0-16,0 0-2 0,-1 3 0 0,-2 2 0 15,1 1 0-15,-2 4-1 0,-1 2 1 16,-1 5-1-16,-2 0 1 0,1 4 0 16,-1 2 0-16,-1 0 0 0,0 1-1 15,0-1 1-15,0-4 0 0,-2 1-1 16,-1-2-1-16,-2-3 1 0,-4-3 0 15,-4-4 2-15,-5-3 1 0,-3-3 1 16,-7-4 1-16,-2-7 0 0,-3-5 2 16,-1-7-1-16,-1-5 0 0,1-10 0 0,0-2-2 15,3-4 0-15,3-1 0 0,4-4-2 16,3 1 0-16,4 5-1 0,5 3 4 16,6 4-134-16,6 4-113 0,8 7-300 15</inkml:trace>
  <inkml:trace contextRef="#ctx0" brushRef="#br1" timeOffset="704970.5244">10522 8612 498 0,'-21'50'105'16,"1"1"0"-16,7-6-92 0,0 2-5 15,7-2 0-15,4 1-1 0,4-1-1 16,5 3 0-16,2 2 0 0,7 5 0 16,2 3-2-16,1 3 0 0,7 0-1 15,2 2-1-15,5-3 1 0,2 1-1 0,3-2 1 16,6-3 0-16,4 0 1 0,6-6 1 16,5-5 0-16,3-6 1 0,8-8-1 15,5-8 1-15,6-8 0 0,7-9-1 16,1-8 0-16,8-7 1 0,3-11-1 15,0-8-1-15,0-7 0 0,1-9 0 16,2-9 0-16,-3-1-2 0,-2-4 1 16,-1 0-1-16,-3-5 0 0,-1-6 0 15,-1-1 0-15,-4-2 0 0,-4-1 0 16,-3-1-1-16,-5-6 1 0,-3-3-1 0,-11 2 0 16,-11-2 0-16,-7 1 0 0,-12-1-1 15,-16-3 1-15,-9 3-1 0,-13 4 1 16,-9 5 0-16,-13 1 0 0,-11 8 0 15,-8 4 1-15,-5 7-1 0,-6 4 0 16,-11 3-1-16,-3 4 0 0,-5 8-1 16,-3 2 1-16,-6 3-1 0,-8 4 0 0,-5 6 0 15,1 10 0-15,-4 6 1 0,-3 5-1 16,-3 5-1-16,3 11 1 0,2 10-1 16,-2 5 1-16,3 5 0 0,-3 8-1 15,1 6 1-15,5 13 1 0,1 4-1 16,11 3 1-16,2 8-1 0,7 5 1 15,10 8 0-15,12 6-1 0,9 0 1 16,14 0 0-16,7-1 0 0,10 2 0 16,17 0-2-16,10-3 1 0,13-5 0 0,11-3-2 15,9 0 16-15,12 0-139 0,19 0-107 16,9-5-294-16</inkml:trace>
  <inkml:trace contextRef="#ctx0" brushRef="#br1" timeOffset="705919.0387">19449 9638 462 0,'-15'20'110'0,"6"3"2"0,7 3-52 15,6 5-44-15,5 4-3 0,4 5-3 0,8 2-5 16,2 2-1-16,4 3-1 0,7 1-1 15,4 2 0-15,6 2 0 0,8 3 1 16,4-1 1-16,6-3 1 0,7-7 0 16,8-1 1-16,8-4 0 0,8-4 0 15,4-5 0-15,11-7-1 0,6-6 0 16,7-3-1-16,4-6 0 0,6-12-1 16,7-8 1-16,2-6-1 0,4-6 0 0,-2-8 0 15,3-6 0-15,-7-10-1 0,-3 1 1 16,-7-12-1-16,-3-10 0 0,-6-5 1 15,-7-6-1-15,-11-7 0 0,-3-10-1 16,-6-7 0-16,-6-1 0 0,-10-7 0 16,-9-6-1-16,-8-1 1 0,-6 2-1 15,-10 0 0-15,-10-2 0 0,-13-5 0 0,-9 5-1 16,-4 0 1-16,-13 1-1 0,-8-4 1 16,-12 15 0-16,-16 8 1 0,-10 7-1 15,-12 5 1-15,-15 8-1 0,-10 7 1 16,-15 9-1-16,-12 4-1 0,-8 5 1 15,-11 12-1-15,-7 10 0 0,-9 5 0 16,-10 12 0-16,-2 13-1 0,-4 5 1 16,-6 13-1-16,1 12 0 0,-2 9-1 15,-1 15 1-15,6 11 0 0,4 3 0 16,4 16 0-16,9 11-1 0,6 8 1 0,10 5 1 16,11 9 0-16,10 8 0 0,11 11 1 15,13-3 0-15,19 2 0 0,20-2 0 16,16 3 1-16,23-5-1 0,23-4 0 15,26 1 0-15,21-1 0 0,17-16 1 16,22-3 91-16,18-9-216 0,25-6-121 0,13-11-350 16</inkml:trace>
  <inkml:trace contextRef="#ctx0" brushRef="#br1" timeOffset="707118.2267">21502 11548 375 0,'-7'4'100'0,"3"-2"1"15,-1 0-57-15,-1-1 4 0,-1 0-13 16,3 0-8-16,1-2-6 0,0 1-8 16,0 1-1-16,1-1-6 0,0 1-1 15,-1 1-2-15,-3 4-1 0,2 2-1 0,-5 9-1 16,-2 8 0-16,-3 10 0 0,-8 6 0 15,-9 9 0-15,-5 10 0 0,-9 13 1 16,-7 9 1-16,-12 4 1 0,-5 7 0 16,-8 13 0-16,0 13 2 0,-9 0 0 15,-5 0 1-15,-4-1-1 0,1 0 0 16,2-3 0-16,4-7 0 0,4-14-2 16,10-6 0-16,9-5-1 0,6-11 0 0,9-7 0 15,10-8-1-15,6-8 1 0,7-10-2 16,6-6 1-16,7-10-1 0,7-5 0 15,3-9 0-15,6-5 1 0,6-8 1 16,7-12 0-16,6-7 1 0,7-10 0 16,12-14 1-16,6-10-1 0,9-13 0 15,7-9-1-15,6-7-1 0,7-8 1 0,6-3-1 16,-1-4 0-16,3-9 0 0,0-4-1 16,1-1 1-16,-2 1-1 0,-4-3 0 15,-7-2-1-15,-1 5 0 0,-7 11 0 16,-7 8-1-16,-9 4-1 0,-11 10 1 15,-8 12 1-15,-7 14 0 0,-9 13 0 16,-7 7 1-16,-2 9 1 0,-2 11-2 16,-1 6 0-16,-3 7-1 0,-1 2-1 15,-4 6-1-15,-1 3 0 0,-6 8 1 16,-1 8-1-16,-5 8 2 0,-3 4 0 0,-6 6 1 16,-3 7 0-16,-3 8 0 0,-9 7 0 15,-3 9 1-15,-9 9 0 0,-5 11 0 16,-3 14 0-16,-4 8 0 0,-5 4 1 15,0 1 0-15,-4-1 0 0,7-6 1 16,2-5 1-16,2-11-1 0,7-13 0 16,10-4 0-16,3-12 0 0,9-4-1 0,6-8 0 15,1-8 0-15,5-3 0 0,1-4 0 16,4-7-1-16,2-2 1 0,4-9-1 16,0-3-2-16,7-7-6 0,3-5 53 15,3-5-170-15,5-6-110 0,8-7-307 16</inkml:trace>
  <inkml:trace contextRef="#ctx0" brushRef="#br1" timeOffset="708400.6374">20989 12797 351 0,'4'-12'96'0,"5"2"2"15,0-1-17-15,0 4-47 0,1 3-4 0,-6 3-7 16,2 3-9-16,-3 6-6 0,-3 4-2 15,-3 7-7-15,-3 10-2 0,-3 6 1 16,-4 9 1-16,-3 6 3 0,-2 5 3 16,3 2 1-16,-1-1 1 0,3-5 0 15,4-4 0-15,4-6-1 0,3-7 1 16,2-8-1-16,-1-3-1 0,2-4 0 16,1-4 0-16,0-5 0 0,0-3 0 15,-1-2 1-15,1-4 2 0,0-3 0 16,0-3 1-16,0-4 0 0,1-3-1 0,0-5 0 15,0-2-1-15,2-6-3 0,0-3-2 16,3-4 0-16,2-5-1 0,0-2 0 16,4-4 0-16,3-1 0 0,2-3-1 15,4 0 1-15,1 2-1 0,3 5 0 16,1 5 1-16,-2 8-2 0,1 5 1 16,-3 10-2-16,-2 8 0 0,-3 6-2 15,-4 8 0-15,-4 8 0 0,-3 8 0 0,-5 9 1 16,-5 7 1-16,-2 9 2 0,-2 2 0 15,-3 3 2-15,1-3-1 0,2-3 1 16,2-6-1-16,-1-9 0 0,3-5 0 16,1-10 0-16,1-4 0 0,2-6 0 15,2-8 1-15,3-7 1 0,1-5 0 16,2-6-1-16,0-6 1 0,5-4 0 16,-1-7-1-16,0-4 0 0,3-3-1 0,-2-2 0 15,1-4-1-15,0-4 1 0,0 0-1 16,3 4 1-16,2 3-1 0,-1 3 0 15,2 5 0-15,-1 7 1 0,0 11-2 16,-2 3 1-16,-4 6-2 0,-2 6-1 16,-4 5-1-16,-1 6 0 0,-3 5 0 15,-4 3 0-15,-1 11 1 0,-1 4 1 0,-2 5 2 16,-1 3 1-16,-1 3 0 0,2 2 0 16,3 1 0-16,2-5 0 0,2-2-1 15,4-5 1-15,2-4-1 0,2-5 1 16,3-7 0-16,0-3 0 0,3-7 0 15,2-4 0-15,1-5-1 0,3-5 0 16,2-4 0-16,4-5-2 0,2-6-2 16,-3-2-2-16,2-5-1 0,-4-2-1 15,-2-3 1-15,-2-3 1 0,-2-1 0 16,-2 1 3-16,-3-1 2 0,-1 6 2 0,-3 3 1 16,-4 6 1-16,-2 8-1 0,-6 5 0 15,-8 11 1-15,-3 8-1 0,-2 6-1 16,-3 4 0-16,-2 6-1 0,1 3 2 15,1 2-1-15,4-1 0 0,4-1-1 16,5 0 1-16,3-2 0 0,7-4 0 0,2 0-1 16,5-2 1-16,2-1 0 0,5-4 0 15,2-2 1-15,3-2-1 0,3-3 1 16,1-3 0-16,1-3 0 0,0-4 0 16,3-6 0-16,-2-3 0 0,2-4-1 15,-2-3 1-15,0-5-1 0,-3-6 1 16,-4 1 0-16,-5-6-1 0,-5-2 1 15,-6-6 0-15,-2 0-1 0,-6-2 1 16,1 1-2-16,-5-1 1 0,-4 3-1 16,-3 3-1-16,-10 5 0 0,-5 6-1 0,-6 6 0 15,-5 11 0-15,-6 9 0 0,-1 8 0 16,-3 9 0-16,-2 6 1 0,2 6 1 16,3 4-1-16,1 3 0 0,3 6 0 15,5 0-2-15,5 2-6 0,9 0-7 16,9-1-109-16,8-3-103 0,9-7-265 15</inkml:trace>
  <inkml:trace contextRef="#ctx0" brushRef="#br1" timeOffset="708685.3942">22904 11882 483 0,'-4'-8'112'16,"1"1"-1"-16,-3 3-69 0,3 5-23 15,-4 6-13-15,-2 6-6 0,1 8-5 16,-2 10-3-16,-1 11 1 0,1 13-3 16,-2 9-1-16,-1 9 0 0,3 14 2 15,2 7 2-15,6 7 5 0,-3-4 4 0,-1 1 5 16,4-1 4-16,4-5 3 0,3-7 1 15,-2-11 1-15,-1-9-2 0,3-6-2 16,3-10-1-16,0-7-2 0,-3-8 4 16,0-9-43-16,8-5-85 0,-3-7-99 15,5-14-254-15</inkml:trace>
  <inkml:trace contextRef="#ctx0" brushRef="#br1" timeOffset="837728.5384">4381 14780 564 0,'-10'-19'121'0,"-1"4"0"15,2-1-96-15,1 5-15 0,5 4-8 16,3 1-5-16,2 4-4 0,0 3-2 16,0 5-3-16,3 4-1 0,-2 6 0 15,1 10 0-15,0 8 1 0,-1 13 4 16,-1 11 2-16,1 9 3 0,0 9 0 16,0 5 2-16,0 0 0 0,3 1 1 15,1-2-1-15,0-5 1 0,2-9-1 0,0-8 0 16,3-8 0-16,2-10 0 0,-1-7 0 15,1-10 0-15,2-9 0 0,3-6 1 16,2-8 1-16,3-9 0 0,3-9 1 16,5-12 1-16,5-7 0 0,6-10 0 15,3-8 1-15,3-6-1 0,5-2-1 16,3 0 0-16,0 3-1 0,4 5-1 16,3 5-2-16,2 10-1 0,0 11-1 0,-2 12 0 15,-3 12-1-15,2 12 1 0,-6 13-1 16,-7 8 2-16,-5 10 0 0,-2 4 1 15,0 4 0-15,0 2 1 0,-2 2 0 16,1-2 1-16,-1-3 0 0,1-3 0 16,-4-2 0-16,-2-5 0 0,-5-7 1 15,-3-2-1-15,-3-6 0 0,-6-2 0 16,-3-4 0-16,-4-3 0 0,-4-3 0 16,-2-2 1-16,-4-2 4 0,-2-5 1 15,-2-5 1-15,-2-7 0 0,-2-11 1 0,-1-10 0 16,2-11-2-16,3-11-2 0,3-5-2 15,7-6-2-15,6 0-1 0,7 5-1 16,7 5-2-16,7 9-1 0,8 11-1 16,2 13-1-16,3 13 0 0,2 12 0 15,1 14 1-15,-2 10 2 0,-3 11 0 0,-2 12 2 16,-1 9 0-16,-1 6 2 0,4 2 0 16,3 1 1-16,4-3 1 0,5-8 0 15,4-11 1-15,3-11 0 0,6-13-1 16,1-16 1-16,3-14-1 0,1-15 0 15,0-14 1-15,0-15-1 0,4-12 0 16,-2-10 1-16,0-12 0 0,-5-7 1 16,0-6 1-16,-1-1 1 0,-8-2 1 15,-4-6 2-15,-5 0 175 0,-5 6-292 16,-6 6-124-16,-6 7-391 0</inkml:trace>
  <inkml:trace contextRef="#ctx0" brushRef="#br1" timeOffset="951824.0674">14825 14630 610 0,'2'-6'122'0,"6"-6"1"16,9-2-117-16,4 1-6 0,7-2-1 0,22 1-1 15,13-1 1-15,9-3-1 0,11 1 0 16,11 4 0-16,17-1 0 0,19 0 1 15,4 2 0-15,7-5 0 0,20 7 1 16,10-3-1-16,17 4 1 0,17-1 0 16,13 3 0-16,14-1 0 0,18 10 0 15,12-10 1-15,14 12 0 0,7-4 0 16,8 2 0-16,10 3 0 0,6 2 0 0,1-2-1 16,6 7 0-16,3-4 1 0,0 1-1 15,-3 3 0-15,-4-5 0 0,-5 3 0 16,-5 1-1-16,-15-2 0 0,-11 0 1 15,-16 0-2-15,-19-3 1 0,-21 4 0 16,-19-2 0-16,-23-2 0 0,-24 4 0 16,-24 3 1-16,-22 1 0 0,-21 5 2 15,-22 1 3-15,-20 3-126 0,-20 3-103 0,-24-2-281 16</inkml:trace>
</inkml:ink>
</file>

<file path=ppt/ink/ink21.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7T16:27:30.188"/>
    </inkml:context>
    <inkml:brush xml:id="br0">
      <inkml:brushProperty name="width" value="0.05292" units="cm"/>
      <inkml:brushProperty name="height" value="0.05292" units="cm"/>
      <inkml:brushProperty name="color" value="#7030A0"/>
    </inkml:brush>
    <inkml:brush xml:id="br1">
      <inkml:brushProperty name="width" value="0.05292" units="cm"/>
      <inkml:brushProperty name="height" value="0.05292" units="cm"/>
      <inkml:brushProperty name="color" value="#FF0000"/>
    </inkml:brush>
  </inkml:definitions>
  <inkml:trace contextRef="#ctx0" brushRef="#br0">8629 2491 504 0,'-6'-2'114'0,"8"-2"0"0,16 1-52 15,6-6-60-15,10 2-1 0,8-3-1 16,7 0 2-16,8-4-1 0,4 1 0 16,14 0-1-16,11-1 0 0,11 0-1 0,13 2-1 15,17 2 1-15,15 6-1 0,19 1-1 16,14 5-1-16,25 0 2 0,23 4-1 16,27 5 2-16,21-4 0 0,24 4 0 15,23 2 2-15,21-4 1 0,13 2 0 16,8-3 1-16,1 2 1 0,-4-5 2 15,-8-2-1-15,-5-4-4 0,-24 1-114 16,-15-4-99-16,-28-3-267 0</inkml:trace>
  <inkml:trace contextRef="#ctx0" brushRef="#br0" timeOffset="191668.9783">2694 16611 553 0,'-4'-2'118'0,"-2"0"1"0,2 0-90 0,1 5-21 15,2 1-6-15,1 4-3 0,1 2 0 16,3 3 0-16,2 0-2 0,1 5 1 16,5 0 0-16,1 3 1 0,4 2 0 15,1 4 0-15,2 1 1 0,3 2 0 16,0 4 0-16,1 0 0 0,3-1 0 16,2 5 0-16,4-1-1 0,3 1 1 15,4 1-1-15,6-2 1 0,5 2-1 0,5 1 1 16,4-1-1-16,4-2 1 15,3 0 1-15,4-3-1 0,3 1 0 0,3-2 0 16,3-3 0-16,4-4 0 0,4-1 1 16,4-3 0-16,4-3 0 0,2-9 0 15,2-7 0-15,0-4 0 0,1-4 1 16,0-4 0-16,-2-7-1 0,-4-8 1 16,-1-3 0-16,-2-2 0 0,-3-3 0 0,-6-4-1 15,-3-5 1-15,-4-4 0 0,-10-4-1 16,-4-1 0-16,-9-3 0 0,-3-4 0 15,-9-3 0-15,-7 0 0 0,-5 1 0 16,-5 6 0-16,-7-3 0 0,-3-2 1 16,-4 0-1-16,-6 1 0 0,-5-1 0 15,-5-4-1-15,-2 0 0 0,-7 4-1 16,-6 3-1-16,-6 0 0 0,-8 2 0 16,-5 0 1-16,-11 2 0 0,-8-2 1 0,-6-1 0 15,-6 4 1-15,-4 4 0 16,-7 3 0-16,-5 3-1 0,-3 2 0 0,-2 6 0 15,-1 3-1-15,-5 4 1 0,-1 2-1 16,-4 4 1-16,-1 4-1 0,-3 5 0 16,0 9 0-16,-1 6 0 0,-2 1 0 15,3 6-1-15,1 7 1 0,2 4 0 16,1 1 0-16,5 3 1 0,1 5-1 0,5 5 1 16,6 6-1-16,4 3 1 0,9 7-2 15,8 4 1-15,8 5 0 0,11-1-1 16,5 6 0-16,8 1 0 0,8 3-1 15,6 3 1-15,8 0-2 0,5 2 0 16,5 0 0-16,3-1 0 0,6 0 1 16,7 1 0-16,8-4 2 0,7 3 1 15,7-5 4-15,10 0 164 0,12-9-280 16,10-4-123-16,15-13-383 0</inkml:trace>
  <inkml:trace contextRef="#ctx0" brushRef="#br1" timeOffset="194415.6911">3932 15964 312 0,'-15'-2'78'15,"-1"-2"0"-15,9 2-7 0,-3-1-66 16,2 1-3-16,-1 3 0 0,0 1 1 0,-3 2 1 16,0 2 1-16,-2 0-1 0,1 1 2 15,0-1-2-15,0 0 0 0,2 0-3 16,1-2-22-16,1-2-61 0,3-1-69 16,-1-2-174-16</inkml:trace>
  <inkml:trace contextRef="#ctx0" brushRef="#br1" timeOffset="194674.3794">3910 15802 488 0,'0'-5'116'0,"-2"3"2"0,0 0-73 16,-1 2-17-16,-1 1-10 0,1 1-10 16,1 2-5-16,-4 1-2 0,2 7-2 15,0 2 0-15,-1 3 1 0,2 5 0 0,-2 5 1 16,1 2 2-16,2 0 0 0,1 0 1 15,-1-3 1-15,2 2-1 0,3-5 0 16,-1-2 0-16,1-2 0 0,0-5-2 16,-1-2 1-16,1-1 0 0,-3-5 0 15,-1-3 0-15,-1-4 0 0,0-1-1 16,-2-2-5-16,0-1-7 0,0-5 126 16,-1-4-241-16,0-3-123 0,1-1-356 0</inkml:trace>
  <inkml:trace contextRef="#ctx0" brushRef="#br1" timeOffset="195215.2682">3619 15878 464 0,'-9'-3'119'16,"5"-2"1"-16,4-3-23 0,5 0-68 15,3 1-17-15,-1-4-4 0,4 0-2 0,3 1 0 16,1-2-1-16,4 1 0 0,0-2-2 15,8 0-2-15,0-2 0 0,6 0-1 16,-1-1 0-16,3-2 0 0,1 1 0 16,1-2 0-16,-1 1 0 0,0 4 0 15,-2 3 0-15,-2 5-2 0,-3 7 0 0,-6 5 0 16,-7 6 0-16,-6 6 1 0,-5 2-1 16,-7 2 1-16,-6 1 2 0,-4-2 0 15,-2 0 0-15,-4-1 1 0,-2-1-1 16,-1-1 0-16,2-1 0 0,0-2 0 15,3 0-1-15,2 0 0 0,3 1 0 16,3 0 0-16,4 0-1 0,1-2 0 16,4 2 1-16,4 0-1 0,3-1 0 15,5-2 0-15,6-1 0 0,1-1 1 0,4-1-1 16,6-4 1-16,2-5 1 0,3-3-1 16,0-5 1-16,1-4 0 0,0-7 0 15,-4-2 1-15,-4-4 0 0,-5-5 0 16,-1-2 0-16,-8 0 0 0,-4-3 0 15,-4 2 0-15,-5 0 0 0,-2 3 0 16,-5 3-1-16,-4 2 1 0,-3 3-2 16,-3 5 1-16,-3 4-1 0,-4 6 0 0,-3 6 0 15,0 5 0-15,-3 6-1 0,0 3-2 16,2 4-3-16,6 0-8 0,2 2 156 16,3-1-270-16,-1-2-126 0,7 1-374 15</inkml:trace>
  <inkml:trace contextRef="#ctx0" brushRef="#br1" timeOffset="195497.012">4653 15678 481 0,'5'1'117'0,"1"-2"1"0,1 2-56 0,-1 0-33 16,1 2-15-16,-1 4-8 0,-1 1-1 15,-3 3-2-15,-4 3 0 0,-4 2-1 16,0 1 0-16,-3 1 0 0,0 1 0 16,-1 0 0-16,0-1-1 0,3-1 0 15,0-4 0-15,4-1 0 0,-3-2 0 16,4-4 0-16,1-1 3 0,1-4 0 15,1-3 2-15,1-4-1 0,2-3 0 0,-2 1-6 16,1-3 109-16,-1-2-233 0,0-2-125 16,3 1-360-16</inkml:trace>
  <inkml:trace contextRef="#ctx0" brushRef="#br1" timeOffset="196081.8614">4408 15673 548 0,'3'-10'121'16,"5"-6"1"-16,6-2-78 0,4-4-34 16,7-1-6-16,4-1 1 0,4-2 0 15,3 0-2-15,4 2-2 0,-2 4 0 16,1 3-1-16,-5 3 0 0,-1 3 0 16,-4 6-2-16,-7 6 0 0,-5 7-1 15,-6 6 0-15,-6 6 1 0,-1 6 0 16,-9 7 1-16,0 3 1 0,-3 2 1 0,-1-2 1 15,0-1-1-15,2-5 0 0,2-3-1 16,1-5 0-16,2-5 1 0,2-3-1 16,2-2 0-16,0-3 0 0,3-2 0 15,-3-3 0-15,0-1 1 0,2 0-1 16,-3-3 1-16,2-1 1 0,0-1 1 16,-3 0 0-16,1-1 0 0,0-1 1 0,2-3-1 15,-1-1-1-15,1-2 0 0,0-2-1 16,4-3 0-16,-1-2 0 0,4-8 0 15,0-3-1-15,3-6 0 0,2-1 0 16,1-6 0-16,2 1 0 0,2 0 0 16,0 2 1-16,0 3-1 0,0 7-1 15,-1 1 1-15,0 8 0 0,-3 4 0 16,-1 4-1-16,-1 8 0 0,-4 3-1 16,0 2 0-16,-3 6-1 0,-1 5 1 0,0 2-1 15,-1 7 1-15,-3 5 1 0,-2 4 0 16,0 6 1-16,-5 3-1 0,1 0 2 15,0-1-1-15,-1-3 0 0,3-3 0 16,-1-6 0-16,1-5 1 0,1-7-1 16,-2-5 1-16,2-2-1 0,0-2 1 15,0-4 1-15,1-1 1 0,-1-1 0 16,2-1 1-16,-1-1-1 0,0-1 1 0,1 0-2 16,-1-2-3-16,1-1-4 0,-1 1-7 15,-1-3-115-15,-1-2-107 0,2-2-276 16</inkml:trace>
  <inkml:trace contextRef="#ctx0" brushRef="#br1" timeOffset="196281.3895">4909 15640 517 0,'-1'3'117'0,"1"-1"0"0,5 0-74 0,0 1-23 15,5-3-11-15,5-3-3 0,3 0-2 16,5-5 0-16,3-2 0 0,5-3-2 15,1-3 0-15,3-3 0 0,-3 1 1 16,2-3-1-16,-2 0-1 0,-1 0-4 16,-3 0-119-16,-2 0-103 0,-2-4-278 0</inkml:trace>
  <inkml:trace contextRef="#ctx0" brushRef="#br1" timeOffset="196531.9824">5401 15279 572 0,'-6'14'118'0,"0"4"1"0,0 2-110 16,-1 1-5-16,-1 5 0 0,0 3-1 0,-3 4-2 15,-1 2 1-15,0 1-1 0,1 1 0 16,2 0 0-16,-1-4-1 0,3-5 1 16,4-3-2-16,3-3 0 0,2-5 0 15,3-5-2-15,5-2 0 0,2-3 0 16,3-1 1-16,4-4 1 0,1-2 0 15,3-2 2-15,4-4 0 0,1-4 2 0,4 0 0 16,2-3 0-16,1 0-1 0,-1 0 2 16,0 1-1-16,-5 1 1 0,1 5 0 15,-8 0 0-15,-3 3 168 0,-6 4-292 16,-2-1-130-16,-8 3-404 0</inkml:trace>
  <inkml:trace contextRef="#ctx0" brushRef="#br1" timeOffset="196849.8184">3745 16330 595 0,'23'-10'123'0,"10"-4"0"15,13-6-113-15,16-1-6 0,17-5-2 16,14-3-1-16,12-5-1 0,18-3 0 16,11 1 0-16,8 2 0 0,6-2 0 15,1 3 0-15,-3 3 1 0,-8 6 0 16,-12 4 0-16,-10 3-1 0,-17 3-2 0,-9 5 171 15,-17 4-291-15,-15-1-131 0,-8 6-400 16</inkml:trace>
  <inkml:trace contextRef="#ctx0" brushRef="#br1" timeOffset="197147.2012">4217 16534 542 0,'31'-12'121'0,"11"-7"1"0,8-4-78 0,14-6-34 16,13-2-3-16,14-2-3 0,11-7-1 15,14 0-2-15,15 0 0 0,10 2 0 16,4 3 0-16,5 1 3 0,-2 3 21 16,0 5-147-16,-2 0-110 0,-8 5-300 15</inkml:trace>
  <inkml:trace contextRef="#ctx0" brushRef="#br1" timeOffset="239824.2713">5323 17024 550 0,'9'-11'112'0,"-1"2"-1"16,-4-2-105-16,1 5-3 0,-1 4-10 15,-1 0-1-15,-1 2-3 0,1 0-7 16,-3 1-2-16,2 2 1 0,-2 3 0 16,2 3 2-16,2 5 2 0,3 4 4 0,3 4 8 15,5 3 2-15,5 3 1 0,4 0 0 16,8 0 0-16,5-2 1 0,8-1 0 15,6 0 0-15,11-2 0 0,4-1 0 16,9-5 0-16,7-3 0 0,8-1 0 16,10-3 0-16,3-6 0 0,1-8 0 15,4 0-1-15,7 1 0 0,1-7 1 16,3-5-1-16,-3-1 1 0,6-3-1 0,-1 0 0 16,-1-5 1-16,-5-7-1 0,-3-2-1 15,-2-3 1-15,-5-4 0 0,-4-6-1 16,-4-4 2-16,0-3-1 0,-4-1 0 15,-2 2 2-15,-8-5 0 0,-6-8 0 16,-13-2 0-16,-4-3 1 0,-12-3 0 16,-15-3 0-16,-14-3 1 0,-11-1-2 15,-12 6 1-15,-13 1-2 0,-17 1 0 0,-17 4-2 16,-14 4 0-16,-13 6-1 0,-10 7 0 16,-13 4 0-16,-9 5 0 0,-3 4 0 15,3 4-1-15,-4 7 2 0,-3 4-1 16,4 3 0-16,-2 8 1 0,2 8 0 15,0 8 1-15,-1 7 0 0,0 1 1 16,6 8-1-16,-2 4 1 0,2 2-1 0,-3 3 1 16,-1 3-1-16,4 4 0 15,-1 5 0-15,-1 3 0 0,4 3-1 0,7 10 0 16,6 7 0-16,12 3 0 0,3-1 0 16,9 2-1-16,10 0 1 0,5 1-1 15,9 0 1-15,8-3-2 0,6-4-1 16,8-2-1-16,9-5-3 0,9-2-2 15,8-3-1-15,6-9-2 0,10 0 1 16,8-4-2-16,9-1 2 0,3-2 1 0,8-6 3 16,9-5 1-16,6 1 3 0,7-6 4 15,5-4 2-15,6-3 4 0,9-5 5 16,4-3 3-16,7-5 4 0,4-4 3 16,-1-6 4-16,2-2 6 0,-2-4-111 15,-6-5-86-15,1-2-238 0</inkml:trace>
  <inkml:trace contextRef="#ctx0" brushRef="#br1" timeOffset="241606.4375">9411 15798 527 0,'1'-2'114'0,"-4"-1"1"0,-8 1-85 0,-4 1-21 15,-4 0-6-15,-7 1-4 0,-3 1-3 16,-4 0-1-16,-3 1 1 0,-2 0-2 15,-3 3 1-15,0-2 0 0,0 1 0 16,-7 0 1-16,1 0 0 0,-5 0 1 16,-1 0 2-16,0-1 0 0,0 0 2 15,1 0 0-15,8 1 2 0,1-1 0 16,8 1 2-16,7 1 1 0,6-4 0 16,6 0-1-16,9 0-8 0,3-1-5 0,7-1-46 15,2-2-58-15,3-2-87 0,5 2-205 16</inkml:trace>
  <inkml:trace contextRef="#ctx0" brushRef="#br1" timeOffset="241927.3169">8801 15724 508 0,'0'1'106'0,"-2"-1"4"0,-1 2-95 16,-1 2-5-16,-4 1-4 0,-3 1-2 16,-3 2-1-16,-6 3-1 0,-2 2-6 15,-6 2 0-15,-2 1-1 0,0 3 0 16,-2-2 0-16,-1 1 0 0,2-1 0 0,3 2 1 16,3-3 0-16,2 0 1 0,3-4 1 15,5 0 1-15,1-2 1 0,5-4 0 16,3-1-2-16,2-2-3 0,4-1-1 15,4-1 1-15,2 0 0 0,2-1 0 16,4 1 0-16,1 0 2 0,6 2 4 0,4-2 1 16,3-1-1-16,5 1 0 15,4 0 2-15,3 1-1 0,4 0 1 0,1 2 1 16,1 1 3-16,1 2 4 0,-3-1 182 16,-3 0-292-16,-5-3-117 0,-2-1-378 15</inkml:trace>
  <inkml:trace contextRef="#ctx0" brushRef="#br1" timeOffset="242487.8016">10298 15840 532 0,'2'-10'116'0,"-1"0"0"15,-2 1-91-15,0-1-14 0,-3 2-6 16,-3 0-6-16,-1 3-4 0,-3-1-2 0,-5 4-2 15,-3 2-2-15,-4 3 0 0,-5 4-2 16,-3 4 0-16,-1 7 2 0,-3 3 2 16,-1 7 3-16,1 4 1 0,4 4 2 15,4 2 3-15,4 0 0 0,6 1 1 16,3-3 1-16,7-5-2 0,6-4 0 16,4-4-1-16,7-4 0 0,6-7 2 15,5-8 2-15,6-4 5 0,2-8 3 16,5-4 182-16,2-8-293 0,3-9-116 0,-2-3-386 15</inkml:trace>
  <inkml:trace contextRef="#ctx0" brushRef="#br1" timeOffset="242787.5993">10260 15492 539 0,'-9'13'108'0,"1"2"0"16,3 4-104-16,1 2-8 0,2 3-5 16,1 3-3-16,1 1-2 0,1-1-2 15,1 1 0-15,1 1 1 0,-2 2 3 16,1 1 3-16,1 1 3 0,0 3 3 16,-2 4 1-16,2 0-1 0,0 0 1 0,2-1-1 15,-1-5 2-15,0-2 0 0,0-6 1 16,0-6 2-16,-1-4 0 0,0-5 2 15,-2-4 5-15,-1-4 4 0,0-3 3 16,0-3 3-16,0-4 1 0,0-2 70 16,2-8-183-16,-2-1-109 0,-2-4-309 15</inkml:trace>
  <inkml:trace contextRef="#ctx0" brushRef="#br1" timeOffset="242988.1322">10465 15805 526 0,'0'12'100'0,"0"2"-1"0,-4 4-108 16,1 4-4-16,-2 5 6 0,-1 2 4 0,1 0 1 16,-1 1 1-16,2-1-1 0,1 2 2 15,0-5-1-15,3-2 0 0,3-3-1 16,0-3 1-16,3-5 1 0,1-3 3 15,0-5 4-15,1-3 4 0,3-3 5 16,0-4-113-16,1-6-90 0,0-5-249 0</inkml:trace>
  <inkml:trace contextRef="#ctx0" brushRef="#br1" timeOffset="243337.5513">10675 15809 452 0,'0'6'102'0,"-1"6"-1"16,-3-1-22-16,0 1-90 0,0 3 0 0,1 3 1 15,-1 2 5-15,2 3 0 0,0-2 1 16,2 1-1-16,2 1 0 0,1 0 1 16,1 0 0-16,2-2-1 0,1-2 0 15,0-3 1-15,0-4 0 0,0-2 0 16,-1-3 1-16,1-5 3 0,-1-5 0 15,1-3 3-15,-1-5 0 0,2-3 1 0,0-5 1 16,1-1-1-16,0-6 0 0,2-1-1 16,1-3 0-16,2-1-1 0,2-1-1 15,3 1 0-15,1 2 0 0,1 3 0 16,1 6 0-16,-2 4-1 0,-1 6 0 16,-5 8 1-16,-4 4 0 0,-3 4 5 15,-4 5 5-15,-2 4 15 0,-4 3-124 16,-1-1-89-16,-3 2-254 0</inkml:trace>
  <inkml:trace contextRef="#ctx0" brushRef="#br1" timeOffset="243565.1567">11163 15748 541 0,'6'2'104'15,"-4"4"-2"-15,-2 3-103 0,-1 1-13 16,-3 6-2-16,-4 4 3 0,0 3 4 16,1 2 2-16,-3 2 3 0,1 2 3 15,3-1 2-15,0 1 1 0,1-3 0 16,5-1 1-16,0-3 1 0,0-3 3 16,4-4 3-16,3-2 3 0,1-3 1 15,1-5-113-15,2-2-92 0,0-4-257 0</inkml:trace>
  <inkml:trace contextRef="#ctx0" brushRef="#br1" timeOffset="243870.2882">11583 15836 512 0,'9'-16'114'0,"-2"3"0"0,-3 0-58 16,-2 4-58-16,-4 2-7 0,-5 2-3 15,-4 4-1-15,-5 3-3 0,-5 2 1 16,-4 3 0-16,-5 6 4 0,-1 3 4 16,-1 4 3-16,-2 3 2 0,2 3 3 15,4 3 0-15,2 3 1 0,8 0 0 16,4 0 0-16,4 0 0 0,7-3 0 16,6-5-1-16,7-5 0 0,4-4 1 15,4-6 2-15,7-7 1 0,2-5 2 0,2-7 3 16,2-6 1-16,2-3 1 0,-1-5-2 15,-3-5-4-15,0-2-5 0,-2-5-4 16,0 0-12-16,-4-2-97 0,0 0-93 16,-4-4-232-16</inkml:trace>
  <inkml:trace contextRef="#ctx0" brushRef="#br1" timeOffset="244685.4737">11784 15434 415 0,'-4'-4'110'0,"-2"10"0"15,-4 4-17-15,-2 2-69 0,0 6-15 16,-2 5-12-16,-1 6-4 0,2 3-1 15,-2 2 0-15,0 3 1 0,0 2 1 16,2 1 0-16,2 1 1 0,1 0 2 16,3 1 1-16,1-3 0 0,5-2 1 15,0-1-1-15,3-3 1 0,3-4-1 16,2-4-1-16,3-5 1 0,2-4-1 0,3-5 1 16,5-5 1-16,3-6 0 0,4-5 2 15,0-5 1-15,2-3 1 0,3-3 0 16,-1-3 0-16,0-3 0 0,-2-1 0 15,0-2 0-15,-1-5 0 0,-3 2 0 16,-2-2-1-16,-3 2 1 0,-4 5 0 0,-6 4 0 16,-4 4-1-16,-8 7-1 15,-7 5-1-15,-5 4 1 0,-7 4-1 0,-4 3 0 16,-5 3-1-16,-1 4 2 0,0 4 0 16,1 1-1-16,2 3 1 0,3 2-1 15,5 2 1-15,3 1-1 0,6-2 0 16,5 1-1-16,5 0 0 0,6-4 0 15,6-2-1-15,8-4 1 0,6-3 0 16,4-4 1-16,8-7 1 0,3-6 1 16,6-4 1-16,3-7 0 0,2-2 0 0,2-5 0 15,0-2 0-15,0-2 0 0,0 0-1 16,-1 0 0-16,-8-2 0 0,-3 0 0 16,-7 1 0-16,-6 4-1 0,-8 2 1 15,-8 4-1-15,-9 1 0 0,-8 6-1 16,-7 5 0-16,-4 2-1 0,-10 1 0 15,-7 3-1-15,-1 2 0 0,-4 3 1 16,0 1-1-16,-1 4 2 0,-2 2-1 0,4 2 1 16,2 4 0-16,2 2 0 0,2 2 0 15,4 1-1-15,4 0 1 0,3 2 0 16,5 0-1-16,2-2 0 0,7-1 0 16,5-4-2-16,5-3 1 0,6-4-1 15,6-4 1-15,6-5 1 0,4-4 0 16,5-3 2-16,6-6 1 0,0-2 0 15,2-6 1-15,2-1 0 0,1-3 0 16,-2-3 0-16,-3-5 0 0,0 0 1 0,-3-6 0 16,-4 0 1-16,0-4 0 0,-7-2 1 15,-3-4-1-15,-3-2 0 0,-4-1-1 16,-5 5-2-16,-5 3 0 0,-4 6-2 16,-3 5-2-16,-4 10 0 0,-2 7-2 15,-2 9 0-15,-1 6-1 0,0 7-1 0,-4 4 1 16,3 6 0-16,1 5 1 0,0 4 0 15,1 1 1-15,1 3 1 0,1 0 1 16,2 3-1-16,1 0 1 0,1 1 0 16,2 0 1-16,2 1-1 0,4-1 0 15,1 1-1-15,4-4 1 0,6-3 0 16,1-3 0-16,2-5 1 0,3-6 5 16,1-5 4-16,-2-4-82 0,3-7-32 15,0-9-82-15,2-5-200 0</inkml:trace>
  <inkml:trace contextRef="#ctx0" brushRef="#br1" timeOffset="245201.9652">13214 15784 534 0,'5'8'103'0,"-3"5"0"16,-4 4-101-16,-3 3-12 0,-1 7 1 15,-2 1 5-15,-2 6 4 0,0 1 0 16,2 1 0-16,5 3-2 0,5-3 0 0,3-4-2 16,7-2 1-16,6-5-2 0,2-4 1 15,5-7 0-15,2-5 2 0,4-4 1 16,4-6 2-16,2-6 0 0,-1-5 1 15,1-8 0-15,2-5 1 0,-3-7 0 16,-2-5 0-16,-1-6 1 0,-4-4 0 16,-2 0 2-16,-6 2 2 0,-3 3 0 15,-7 5 2-15,-6 5-1 0,-9 6 1 16,-7 10-1-16,-6 6-2 0,-3 4-3 0,-6 7 178 16,-1 3-293-16,1 2-124 0,-5 5-387 15</inkml:trace>
  <inkml:trace contextRef="#ctx0" brushRef="#br1" timeOffset="245668.7347">13822 15899 529 0,'14'11'99'15,"-5"5"-2"-15,-2 2-111 0,-6 7 0 16,-4 7 4-16,-4 8 5 0,-4 3 1 15,-1 2 3-15,-2 1 1 0,-1 4 2 16,-1-1 0-16,2-2-1 0,1-4 1 0,2-4 0 16,2-4 0-16,0-4-1 0,5-8 0 15,2-7 0-15,0-6 3 0,2-5 1 16,3-9 0-16,-1-4 1 0,1-8 0 16,2-5 1-16,1-5-1 0,2-6-2 15,1-3-2-15,0-2-1 0,0-5 0 16,2-1-1-16,4-9 0 0,-1 0 0 15,3-5 1-15,2-3-1 0,3-1 0 16,2 3 0-16,-1 4 1 0,2 7-1 0,-1 4 0 16,2 7 0-16,-3 3 0 0,1 6 0 15,2 3 0-15,-2 4-1 0,-2 5 1 16,-2 4-1-16,4 7 0 0,-3 7-1 16,-3 8 0-16,-1 3 0 0,-3 6-1 15,-2 3-1-15,-2 2 0 0,-8 2 1 16,-3 2-1-16,-8-1 1 0,-3 3 1 15,-5 1 1-15,-5 1 1 0,-6-3 0 16,-1-1 1-16,-4-3 0 0,1-5 0 0,-2-4 0 16,2-7 1-16,2-4 1 0,2-3 7 15,3-6 30-15,4-5-142 0,3-4-95 16,3-4-270-16</inkml:trace>
  <inkml:trace contextRef="#ctx0" brushRef="#br1" timeOffset="245940.4561">14637 15901 533 0,'0'-2'100'16,"2"0"0"-16,-1 1-111 0,3 0 0 16,0 1 4-16,3 0 2 0,-2 2 15 0,1 0-110 15,1 2-87-15,-2-1-235 0</inkml:trace>
  <inkml:trace contextRef="#ctx0" brushRef="#br1" timeOffset="333822.8108">2691 16802 505 0,'-237'-57'-505'16</inkml:trace>
  <inkml:trace contextRef="#ctx0" brushRef="#br1" timeOffset="335351.1232">2691 15671 564 0,'-1'12'114'0,"-1"4"1"0,-3 6-107 0,-2 7-6 15,-4 9-1-15,-1 6 2 0,-4 7 0 16,1 5 0-16,1 1 0 0,4 2 0 16,1-2 0-16,8-1-1 0,6-2 1 15,5-1 0-15,5 0-1 0,3 0 0 16,4 3-1-16,5 2 1 0,2 0-1 15,4-4 1-15,-1-3-1 0,2 0 1 16,-1-4 0-16,-1-4 0 0,-4-4-1 0,-5 2 1 16,-6-2-1-16,-5 3 0 0,-5-3 1 15,-7 1-1-15,-6-3 0 0,-2-1 1 16,-6-3-1-16,0-4 1 0,1-3-1 16,0-9 0-16,3-3 0 0,3-5 1 15,3-2 0-15,3-4 0 0,0-2-1 16,2-1 1-16,3 0 1 0,2-2-1 15,1-1 0-15,6-1-1 0,2 0 0 0,2-1 1 16,4-1-1-16,0-2 0 0,2 2-1 16,-2-1 1-16,2 0 0 0,0 1-1 15,1 0 1-15,1-1-1 0,4 0 0 16,1 2 1-16,5-3-1 0,5 1 0 16,0-1 0-16,4 1 0 0,3 1 0 15,1 4 0-15,6-2 0 0,2 6 0 16,3 3 1-16,4 1-1 0,5 1 0 15,4 3 0-15,3-1 0 0,5 0 1 16,7 4-1-16,3-5 0 0,3 1 0 0,6 2 0 16,3 2 0-16,7-2 0 0,6 0 1 15,2 0-1-15,5 4 0 0,5 2 0 16,2-2 0-16,2 2 0 0,-2 4 0 16,-1 2 0-16,0-2 0 0,-3 0 1 15,-1 4-1-15,-4 6 0 0,-1-6 0 16,-4-3 0-16,1 3 0 0,-3 6 1 0,-1-8-1 15,3-4 0-15,2-5 0 0,3 7 0 16,4-7 1-16,1-5-1 0,3-4 0 16,1 8 0-16,2-5 0 0,-1-4 0 15,-4 0 0-15,0 8 0 0,-3-5 0 16,-4-3 0-16,-7-2 1 0,-6 5-1 16,-7 7 0-16,-4-8 0 0,-8-5 0 15,-6 4 0-15,-6 1 0 0,-3 0 0 0,-5-4 0 16,-3-2 0-16,-5 4 0 0,-2-2 0 15,-4 2 0-15,-3-1 0 0,-2-3 0 16,-5-2 1-16,-5-1-1 0,-3-5 0 16,-7 2 0-16,-3-1 1 0,-7-1 0 15,-4 0 0-15,-5 0 2 0,-3-1 0 16,-5-1 1-16,-2-3-1 0,-3-1 1 16,-4-3-1-16,-2 0-1 0,-2-4-1 0,1-3 0 15,-1-6 0-15,1 1 0 0,1-2-1 16,1-1 1-16,3-3-1 0,1-4 0 15,2 0 0-15,1 3 1 0,1-3-1 16,2-3 0-16,3-3 0 0,0-3 1 16,-1 1-1-16,0-2 0 0,1-1 0 15,-1-2 0-15,-1-3 0 0,-2 5 0 16,-1 1 0-16,0-1 0 0,-5-4 1 16,2 1-1-16,-2-1 0 0,0-1 0 15,0-3 0-15,2 0 0 0,2 1 0 0,4 3 0 16,1 0 0-16,3 1 0 0,0-1 0 15,2 6 0-15,1 0 0 0,1 2 0 16,-2 3 0-16,1 5 0 0,0 2 0 16,-1 6 0-16,-2 2 0 0,-1 4 0 15,-2 2 0-15,0 3 0 0,-2 3 0 16,-1 2 0-16,-1 2 0 0,0 1 0 0,-1 2-1 16,0 0 1-16,1 2 0 0,-3 0-1 15,1 2 0-15,1 1 0 0,-4 0 0 16,1 3-1-16,-4 0 1 0,-1 2 0 15,-4 3-1-15,-4 0 2 0,-5 0-1 16,-5 2 1-16,-6-2 0 0,-7 3 0 16,-2-4 0-16,-8-2 0 0,-7-3 1 15,-5 1-1-15,-9-2 0 0,-5-4 0 16,-8-4 0-16,-8-3 0 0,-8-1 1 0,-10-3-1 16,-8-7 0-16,-9-3 0 0,-10 1 0 15,-10-3 0-15,-8 0 0 0,-12-3 0 16,-6 0 0-16,-11 5 0 0,-4-3 0 15,-6 2 0-15,-6 3 0 0,-3 2 0 16,-3 3 0-16,2 0 0 0,4 6 0 16,1 1 0-16,1 1 0 0,3 7 0 15,5 2 0-15,5 1-1 0,-3 5 1 0,3-1 0 16,3 2 0-16,1 5 0 0,4-5 0 16,5 5 0-16,2-1 1 0,5 0-1 15,4 1 0-15,8 3 0 0,8-4 0 16,8 3-1-16,8 0-2 0,13 0-129 15,17 2-112-15,13-3-297 0</inkml:trace>
  <inkml:trace contextRef="#ctx0" brushRef="#br1" timeOffset="394878.4358">5420 13599 545 0,'-2'1'114'0,"1"5"-1"0,-1 9-99 16,4 10-10-16,-1 10-4 0,-1 14-6 16,0 16 0-16,-4 15 1 0,0 15 2 15,-5 12 0-15,-3 21 1 0,-3 13 0 16,-5 12 1-16,-1 8 0 0,0 5 0 16,0 0 0-16,1 1 0 0,3-14-1 15,3-13-1-15,1-10 0 0,2-11 1 0,-2-7 0 16,2-14 1-16,-2-7 1 0,-5-5 1 15,0-4 1-15,1-8 1 0,2-7 0 16,0-9 1-16,0-10-1 0,5-11 0 16,3-10 2-16,2-11 1 0,3-8 0 15,2-10 1-15,4-9 0 0,-1-10 1 16,3-8 0-16,1-5-1 0,1-5 0 16,-1-3-1-16,1 0-1 0,0 2-1 15,-3 5-1-15,-2 6 1 0,-2 1-3 16,-1 3-3-16,-3 3-4 0,-1 3 74 0,-3 0-189 15,-3 0-113-15,-2 3-319 0</inkml:trace>
  <inkml:trace contextRef="#ctx0" brushRef="#br1" timeOffset="395211.322">4948 15892 558 0,'0'5'117'0,"2"-1"0"16,0 4-90-16,0 0-28 0,0 5-1 16,3 2-1-16,-3 5 2 0,2 2 0 15,0 6 0-15,3 6 1 0,-1 4 0 16,-1 2 0-16,0 2 0 0,2 1 0 16,0-2 0-16,-1-3-1 0,2-5 0 0,2-4 0 15,1-7-1-15,1-4 0 0,1-2-1 16,-1-5 0-16,1-5-1 0,2-2 1 15,-3-4 0-15,2-5 0 0,-1-4 3 16,3-6 2-16,4-7 0 0,4-5 2 16,6-4 0-16,5-5 1 0,2-4-1 15,3-4-1-15,1-1 0 0,2 1 0 0,1 1 0 16,-6 3 4-16,-1-2-123 0,-2 0-101 16,-5 6-274-16</inkml:trace>
</inkml:ink>
</file>

<file path=ppt/ink/ink22.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7T16:35:07.258"/>
    </inkml:context>
    <inkml:brush xml:id="br0">
      <inkml:brushProperty name="width" value="0.05292" units="cm"/>
      <inkml:brushProperty name="height" value="0.05292" units="cm"/>
      <inkml:brushProperty name="color" value="#FF0000"/>
    </inkml:brush>
  </inkml:definitions>
  <inkml:trace contextRef="#ctx0" brushRef="#br0">13487 5020 512 0,'-1'2'111'0,"0"0"0"0,3 0-79 0,-1 3-21 16,1 3-5-16,3 2 0 0,-1 1 1 15,3 1 0-15,2 4 0 0,-1 0-2 16,4 2-1-16,2 2-1 0,2 1-2 15,5 0-1-15,4 3 0 0,5 2-1 16,7 4 0-16,0 2 0 0,2-2 0 0,6 4 0 16,4 3-1-16,6-4 0 0,10 0 0 15,5 2 0-15,15 0-1 0,7 3 0 16,18-3 1-16,23-1 1 0,0 0 1 16,15-3 0-16,14-6 1 0,6-2 1 15,16-9 0-15,-2-2 0 0,-2-4 0 16,19-8 0-16,-4-3 0 0,1-4 0 15,4-8 0-15,-5-4 0 0,5-6 0 16,-6-6 0-16,-10-7 0 0,0-4-1 16,-16-2 1-16,-7-6-1 0,-7-5 0 0,-13 0 1 15,-12-3-1-15,-14 5 0 0,-17-8 0 16,-7 0 2-16,-16 1 0 0,-16-1 0 16,-19-7 0-16,-9-3-1 0,-12-10-1 15,-9 4-1-15,-16-4-1 0,-8-6-2 16,-14-2 0-16,-11-3 0 0,-15 1-1 15,-16 4 0-15,-12 1 0 0,-11-3 0 16,-11 7-1-16,-17 2 1 0,-12 10 2 0,-13 3 0 16,-14 6-1-16,-16 6 0 0,-15 11 2 15,-14 7 1-15,-16 7-1 0,-5 11 1 16,-10 10 0-16,-2 7 1 0,-9 7 1 16,5 13-1-16,-10 8 0 0,10 18 0 15,-9 3 0-15,11 16 0 0,10 4 0 16,7 6 0-16,8 3 0 0,23 7-1 15,12 1 1-15,24 9-1 0,18 0 1 0,18 4-2 16,29 9-2-16,24 1-1 0,26-3-2 16,34-4-1-16,28-3 0 0,36-1 0 15,23-2 2-15,30-9 1 0,23-6 4 16,21-4 2-16,17-4 3 0,13-5 178 16,19-12-293-16,12-12-121 0,6-12-391 15</inkml:trace>
  <inkml:trace contextRef="#ctx0" brushRef="#br0" timeOffset="27691.0267">8392 5954 514 0,'-10'10'109'0,"-6"8"1"0,-5 5-95 16,-5 11-7-16,-5 7-3 0,0 12-5 15,-3 8-3-15,-2 8-1 0,2 2 0 16,6 4 0-16,5-4 1 0,7-2-1 16,8-9-1-16,8-4 1 0,9-5-2 15,10-8 1-15,5-4 0 0,5-10 1 16,0-4 2-16,2-4 4 0,0-6 1 15,0-7 6-15,1-3 73 0,-5-5-182 0,-1-7-102 16,7-7-300-16</inkml:trace>
  <inkml:trace contextRef="#ctx0" brushRef="#br0" timeOffset="30773.2219">8520 6397 549 0,'0'0'112'16,"0"-2"0"-16,0 3-101 0,1 0-10 16,0 2-4-16,2 3-4 0,0 2-2 15,-3 3 0-15,0 6-2 0,0 0-3 0,-2 6 0 16,-2 3 3-16,0 3 1 0,-2 4 3 15,1 0 1-15,0-4 0 0,0 0 1 16,2-5-2-16,1-6-1 0,1-1-4 16,1-9-4-16,0-2 1 0,0-1 10 15,1-5 8-15,-1-4 5 0,3-1 3 16,-1-5 5-16,1-3 4 0,2-5 1 16,0-3-9-16,3-4-6 0,0-2-1 0,0-2-3 15,1 2 0-15,3 1-1 0,1 2 0 16,2 3-1-16,-1 4 0 0,-2 6-1 15,2 5-2-15,-1 0-1 0,-4 4-1 16,0 3-3-16,-5 4-5 0,-1 3-1 16,0 2-1-16,-3 3 0 0,0 5 2 15,-4 2 1-15,0 2 4 0,0 1 3 16,-2-2 2-16,3 2-1 0,0-2-1 16,1-4 0-16,4-2-1 0,1-3-2 15,0-2-3-15,1-3 3 0,1-3 4 0,-2-2 9 16,0-1 6-16,0-3 3 0,1 0 4 15,-2-4 3-15,2 0 1 0,1-4-4 16,2-4-6-16,0-2-4 0,1-1-3 16,1-4-1-16,1-3 0 0,2 1-1 15,-1 1 0-15,2 3-1 0,2 2 0 0,0 4-1 16,0 2 0-16,1 4-1 0,-4 3-2 16,-1 2 0-16,-1 3-2 0,-2 1-2 15,-5 2-2-15,0 2-1 0,-3 2 0 16,0 5 1-16,-1 1-1 0,-4 2 0 15,0 2 2-15,3 0 1 0,0 3 1 16,-1-2-1-16,4-1-3 0,1-1-1 16,4-3 1-16,0-1 1 0,0-1 2 15,4-3 3-15,0-3 3 0,1-3 8 0,2-2 3 16,-1-3 2-16,4-3 1 0,-1-2 1 16,0-4-2-16,3-1 0 0,-3-4-1 15,-1-3-2-15,1-3 1 0,-2 0-2 16,-3-1 0-16,3 1-2 0,-4-1-1 15,0 1-1-15,1 3 0 0,-2 4-2 16,0 2-1-16,-2 0 0 0,-1 3-1 16,-4 1 0-16,1 3 0 0,-2 2-2 15,0 1-1-15,0 3-3 0,-2 1-5 0,2 1-1 16,0 3-1-16,-4 1 0 0,1 1 1 16,1 2 1-16,-2 1 4 0,-1 3 4 15,2-1 2-15,-3 1 1 0,4 0-1 16,-1 3 1-16,0 2-1 0,0-1 0 15,1 1 0-15,1 2-1 0,0-3 0 16,1 1-2-16,0-3-1 0,1-2-3 16,1-1 0-16,4-3 0 0,-1-4 4 0,3 0 3 15,2-3 3-15,3-2 3 0,2-2 5 16,4-4 1-16,0-1 0 0,-1-4-2 16,2-2-1-16,-3-2-2 0,1-3-1 15,-3-3 0-15,1 0-1 0,-2 0 0 16,1 2-1-16,-1-1 0 0,1 2-1 15,1 3-1-15,-4 3 0 0,-1 3-1 0,-1 3-2 16,-2 1-3-16,-2 5-2 0,-1 3-2 16,-3 4-1-16,0 1-1 0,-2 3 0 15,0 2 2-15,-1 4 1 0,0 2 3 16,-4-2 1-16,2 1 0 0,0 1 1 16,1-2-1-16,1 0-1 0,-3-4-1 15,5 0-1-15,0-2-1 0,-1-1 1 16,2-4-1-16,-1 0 6 0,1-4 6 15,-1-3 5-15,0-2 3 0,1-3 1 16,1 0 2-16,1-3 0 0,-2-2-3 0,5-2-7 16,-2-2-2-16,4-2-1 0,0-2-1 15,2 0 0-15,2 0 0 0,0 1 0 16,0 4-1-16,0 1 0 0,-1 3-1 16,-3 6-1-16,-4 0-2 0,1 3-1 15,-3 1-2-15,-1 3 0 0,-2 1 0 0,-1 1 1 16,2 1 0-16,-1 3 2 0,1-1 2 15,1 3 0-15,-2 3 1 0,1-2-1 16,1 2 1-16,0 0-2 0,1-1-1 16,2-1 0-16,-1-1-1 0,5-3 1 15,2-2 3-15,-1-2 4 0,6-3 2 16,2-3 3-16,1-4 3 0,3-3 1 16,-1 0-1-16,-2-5-1 0,-1-1-1 15,0-1-2-15,-4 0-1 0,-1 2 0 16,-3 0-2-16,-1 0 1 0,-1 0-2 0,-3 1 0 15,-1 1-1-15,0 0-1 0,-2 2-1 16,0 2 0-16,-2 2-2 0,-1 2-4 16,0 2-3-16,-2 2-1 0,-1 3-1 15,-1 1 0-15,-2 2 0 0,1 0 1 16,1 3 2-16,0 0 4 0,-2 0 0 16,3 0 0-16,2 0 0 0,-1-1-1 15,1 2-1-15,1 0 0 0,0 2-2 0,1 1-3 16,1-1-4-16,-1 1-4 0,1 0-1 15,1 0-1-15,1-2-1 0,1-2 0 16,-1-2 5-16,3 0 7 0,-2-2 8 16,2-3 8-16,5 0 7 0,-3-1 4 15,3-1 4-15,1-2 1 0,0-1-2 16,3-3-3-16,-2 1-5 0,-1-4-3 0,0-1-2 16,1-1 0-16,-2-4-2 15,1-1 0-15,0 0-1 0,1-1 0 0,1 1 0 16,0-1-2-16,0 0 0 0,-1 4-1 15,-2 1 0-15,-1 2-1 0,-2 1-2 16,-1 3 0-16,-2 4-3 0,0 0-3 16,-2 6-3-16,0 1-4 0,-2 4 0 15,-2 3 0-15,-2 2 1 0,0 2 2 0,-1 3 2 16,-1 1 3-16,2 0 1 0,1 1-1 16,-3-2-3-16,3 2 0 0,1-2-1 15,-1-2-1-15,2-3-1 0,-1-1 1 16,2-5 2-16,0 0 4 0,-1-5 10 15,0-1 9-15,1-4 7 0,0 0 3 16,1-3 2-16,1-3 2 0,0-1-2 16,0-3-9-16,3-1-8 0,-1-3-5 15,3-4-1-15,2 1-1 0,4 1-1 16,-1 1 1-16,1 1-1 0,1 3 0 0,0 4-1 16,-2 3 0-16,-2 4-2 0,-4 2-2 15,-1 0-1-15,0 3-2 0,-4 2 0 16,-2 0-1-16,0 3 0 0,-2 1 2 15,-4 1 1-15,1 0 2 0,-1 4 2 16,0-1 0-16,0 0 1 0,1-1 1 16,0-1-1-16,3 0 0 0,1-2 0 15,1-1-1-15,-1-1 0 0,2-2-1 0,0 0 2 16,0-4 2-16,0 0 1 0,1-2 3 16,3 0 0-16,1-4 1 0,1 0 1 15,1-2 0-15,-1 0-3 0,3-3-1 16,2-1-1-16,-2-3 0 0,0-1 0 15,1 0-1-15,1 0 0 0,0 1 0 16,0 0 0-16,-1 2 0 0,-1 5 0 0,1 1-2 16,-4 3 0-16,1 1-2 0,-2 3-3 15,-2 1-1-15,-2 3 0 0,-2 3-1 16,-3 1 1-16,0 2 0 0,-3 2 2 16,1 0 3-16,0 1 0 0,1 0 1 15,3-2-1-15,1 0-1 0,3-1-1 16,3 0-4-16,2 0 2 0,4-3 1 15,3 1 2-15,3-2 2 0,2-2 1 0,2-3 2 16,0-4 5-16,1-4-1 0,-2-1-1 16,-1-2-1-16,0-3 0 0,-1-2 0 15,-4-4 0-15,-1 1-1 0,-2-1 1 16,-2 0 1-16,-1-1-1 0,-2 2 0 16,-3 1-1-16,-2 2 0 0,-2 3-2 15,-2 0-2-15,-2 3-2 0,-3 3-2 16,-1 1-2-16,-1 2-2 0,-1 6-1 15,2 0 1-15,-1 3 2 0,2 1 1 16,0 0 1-16,1 2 2 0,2-1 1 0,1 1 1 16,1-1 0-16,2 3-1 0,0 3 1 15,2-2 1-15,-1 2-1 0,1-1 1 16,-1 3 0-16,1-3-1 0,-1 0 0 16,3 0-1-16,-2-4-1 0,1 3 1 15,2-5 1-15,1 0 1 0,2-4 2 0,1-1 0 16,5-5 2-16,1 0 1 0,4-2-1 15,2-4 1-15,2-1-2 0,0 0 0 16,1-6 0-16,-6 1-1 0,1-3 1 16,-3-2-1-16,0-1 0 0,-3 3 0 15,-2 1-1-15,-2 3 1 0,-2 1-1 16,-1 4-2-16,-6 4-3 0,-5 3-2 16,0 1-1-16,-4 1-1 0,-1 2 0 15,0 1-1-15,0 1 2 0,-1 1 3 16,2 0 1-16,0 2 0 0,4 3 0 0,0-1 0 15,3 1-2-15,0 1 0 0,2 0 0 16,0 0-1-16,1-1 1 0,1 0-1 16,1 0-3-16,1 0 0 0,0-3 0 15,0 0 4-15,3-2 5 0,0-2 2 16,2-4 3-16,1-2 4 0,2-3 2 16,3 0 2-16,0-3-3 0,1-1-2 0,3-2-2 15,-2 1-2-15,1-4 1 0,1-3-1 16,1-1-1-16,1 0 1 0,-1 0-1 15,-1 4-1-15,-3 0 0 0,-4 4-2 16,-2 4-1-16,-3 4-4 0,-4 3-4 16,-5 3-1-16,-3 1 0 0,-1 2 0 15,-1 4 0-15,-2 3 2 0,1 0 4 16,1 0 3-16,2 2 0 0,0-1 0 0,3-1 0 16,1 0-1-16,1-3-1 0,1 1-1 15,1-1-1-15,1-2 0 0,2-1 3 16,1-2 1-16,1-2 2 0,1-2 2 15,0-4 3-15,2-2 1 0,-1-2 0 16,1-2 0-16,-1-1-1 0,-1-4-1 16,0 0-1-16,1-3-1 0,0-2-1 15,2 3 0-15,1-2 0 0,0 3-1 0,-1 2 0 16,1 1-1-16,-2 5 0 0,-3 2 0 16,-4 2-2-16,0 2-2 0,-1 0-2 15,-2 1-2-15,-2 1 0 0,1 1 0 16,-1-1 1-16,0 0 0 0,1 0 3 15,0 0 2-15,1-1 2 0,-1 2-1 16,2-1 1-16,1 0 1 0,2 0 0 16,-3-1 1-16,4 0 1 0,0 0 0 15,-1 1 0-15,0-4 1 0,1 1-2 0,-1 0 1 16,2 0-2-16,-2 0 1 0,1-1-1 16,2 1 0-16,0 0 0 0,0 0-1 15,1-2 1-15,1 2-1 0,-1-1 0 16,1 2-1-16,-1 1 0 0,-2 0-1 15,0 1 0-15,-3 2-2 0,-1-1-1 16,1 3 0-16,-2-2 0 0,-1 1 1 16,3 2 0-16,-1-2 1 0,1 1 0 0,2-1 2 15,-1 1 1-15,5 0 0 0,2-1 1 16,3-3 0-16,4 0 1 0,1-2 0 16,4-2 0-16,1-1 0 0,-1-5 1 15,0-1 1-15,-2-1 1 0,-2-1-1 16,-3 2 2-16,-2-1 105 0,-4-2-223 15,0 4-115-15,-2-1-342 0</inkml:trace>
  <inkml:trace contextRef="#ctx0" brushRef="#br0" timeOffset="31554.3406">12586 6086 524 0,'3'-1'105'16,"-1"2"-2"-16,-4-2-91 0,-4 6-22 15,-3 0 0-15,-5 2 1 0,-2 1 2 16,-3-4 3-16,-4 2 3 0,0-2 3 16,-2-2 0-16,-1-3 1 0,-2 0 0 15,3-6-1-15,-1 0 2 0,0-3-2 16,3 0 1-16,0-1-1 0,4 0 1 0,3 0-2 15,-1 5 0-15,5 1-1 0,1 1 0 16,3 1-2-16,3 3 0 0,3 1-1 16,0 1-1-16,2 2-1 0,2 1 1 15,0 1 1-15,1 4 0 0,2 0 2 16,1 4 0-16,-1 4 1 0,0 1 1 16,-2 4 0-16,-2 3-1 0,-1 5 0 15,-3 2-1-15,-3 1-2 0,-3 1 0 0,-3 0 0 16,-5 0-1-16,0-4-1 0,-1-4 1 15,3-1 1-15,0-6-1 0,5 1 0 16,1-3-3-16,5-4-3 0,3-1-6 16,-1-1-3-16,4-2 1 0,-1-1 3 15,3-4 6-15,-2 1 6 0,5-2 8 16,3-1 7-16,3 0 7 0,5-2 0 16,4 0-3-16,5-3-2 0,4 1-4 0,0 1-2 15,1-2-2-15,0 4-1 0,-5-1 0 16,-2 0 2-16,-3 2 1 0,-2-2 0 15,-3 2 2-15,-4-2-1 0,-2-1 0 16,-2-1-3-16,-1 0-10 0,-4-2-101 16,0-2-94-16,-3-3-243 0</inkml:trace>
  <inkml:trace contextRef="#ctx0" brushRef="#br0" timeOffset="31757.8342">12136 6419 456 0,'-11'1'110'0,"2"1"1"16,0-2-61-16,3 1-29 0,4-1-10 15,3-1-6-15,4 2-7 0,8-2-3 0,3 1-1 16,7-1 0-16,7-1 2 0,3 1 2 16,4-2 4-16,1 0 1 0,3 1 1 15,-3-2 3-15,-1-1 82 0,-2-1-196 16,-3-2-105-16,0-4-313 0</inkml:trace>
  <inkml:trace contextRef="#ctx0" brushRef="#br0" timeOffset="31986.4435">12566 5882 510 0,'15'1'106'0,"10"2"0"0,10 5-78 15,7 5-35-15,10 6-3 0,8 7-15 16,6 7-14-16,0 12-4 0,1 11-6 0,0 10 4 16,-3 8 8-16,-7 9 11 0,-14 8 31 15,-13 3 22-15,-14 2 12 0,-21-7 9 16,-21-5 5-16,-14-4-118 0,-19-7-90 16,-18-6-266-16</inkml:trace>
  <inkml:trace contextRef="#ctx0" brushRef="#br0" timeOffset="34250.9004">10020 7922 363 0,'15'-24'88'0,"1"0"0"16,3 3-28-16,0-6-49 0,0 5-6 15,2 1-3-15,5-1 4 0,-1 0 2 16,1 2 4-16,-2 1 2 0,-1 6 4 16,0 2 1-16,-1 5 2 0,-2 4-6 15,-4 5-5-15,2 3-5 0,-1 6-4 16,2 7-5-16,0 4-3 0,4 4-2 0,4 2-1 16,6 2 1-16,6-1 0 0,10 2 0 15,6-3-1-15,9-1 2 0,6-4 1 16,9-1 1-16,10 0 1 0,10 0 2 15,4 1 2-15,7-2 1 0,11-5 0 16,7 0 1-16,3 0-1 0,5-6 1 16,6-5-1-16,3-6 1 0,4-5 0 15,0-6 0-15,2-2 0 0,1-13 0 0,-2 0 0 16,-5-1 1-16,-4-4 0 0,-5-3 0 16,-7-7 0-16,-6-7 1 0,-12 0-1 15,-10-5 0-15,-9-7 0 0,-9-6 0 16,-8 2 1-16,-13 0 0 0,-15 1 2 15,-4-4 0-15,-13 2 1 0,-9-2 1 16,-10 2 2-16,-10 0-2 0,-5 3 1 16,-12 6-2-16,-9 4-1 0,-8-2-1 0,-12 3-1 15,-4 4-1-15,-15 0-1 0,-13 2 0 16,-10 1 0-16,-8 1-2 0,-15 7 2 16,-9 8-1-16,-16 2 1 0,-6 5-1 15,-5 5 0-15,-7 3-1 0,-8 8 1 16,-2 1 0-16,-4 1-1 0,2 3-2 15,1 5-1-15,2 4-1 0,3 2-1 16,3 6 0-16,7 7-1 0,6 10-1 0,8 8 0 16,5 6 0-16,9 2 0 0,8 9-1 15,11 3 0-15,6-1-1 0,8 3-1 16,7-2 0-16,10 0-2 0,7 4 1 16,9 0-3-16,10-2-2 0,11 3-2 15,11-3 3-15,14 4 1 0,10 0 3 16,13-1 3-16,13-1 6 0,15-2 6 15,11-5 7-15,12-6 1 0,14-10 3 0,13-2 0 16,16-8 1-16,13-5 1 0,18-4-3 16,18-2-1-16,18 0 1 0,19-5-1 15,19-6 2-15,17-8 2 0,15-3 3 16,8-3-110-16,6-5-87 0,-7-3-242 16</inkml:trace>
  <inkml:trace contextRef="#ctx0" brushRef="#br0" timeOffset="49820.3579">12544 12368 534 0,'-3'2'108'0,"2"0"-4"0,9 2-73 0,7 2-43 15,9 1-1-15,15 4 2 0,15 3 3 16,16-2 5-16,19-3 4 0,19 1 0 16,20-3 0-16,21-7 0 0,12 1 0 15,13-9 1-15,25 3-1 0,5-3 1 16,3-2-1-16,-1 0 1 0,3 3 1 15,-1-5 2-15,-9 7 2 0,-23-6 179 16,-23 4-293-16,-17 2-119 0,-24-5-385 0</inkml:trace>
  <inkml:trace contextRef="#ctx0" brushRef="#br0" timeOffset="58778.8778">12468 12708 507 0,'1'-13'116'0,"2"3"0"16,3 0-68-16,3 0-32 0,5-1-9 16,6 1-3-16,5 1-2 0,7 0-2 15,8 2-1-15,6 1-1 0,7 4-1 16,7 3 0-16,8 1 0 0,8 2 0 15,9 3 0-15,4-1 0 0,7 3 0 16,6-1 1-16,10 1 0 0,4-3 0 0,5 4 1 16,4-2 0-16,16-1 1 0,3 2 0 15,4 1 1-15,2-1-1 0,4 3 1 16,5-2 0-16,3 3 1 0,-11 1 0 16,-2-1 2-16,-8 2 0 0,-15 0 176 15,-11-3-293-15,-24 2-124 0,-20-2-392 16</inkml:trace>
</inkml:ink>
</file>

<file path=ppt/ink/ink23.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7T16:36:16.210"/>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Property name="color" value="#7030A0"/>
    </inkml:brush>
  </inkml:definitions>
  <inkml:trace contextRef="#ctx0" brushRef="#br0">807 3651 465 0,'-32'21'99'0,"-1"2"0"0,5 6-77 16,1 5-18-16,3 4-2 0,0 5-1 15,2 1 1-15,1-1 1 0,0 8-1 0,1 2 1 16,1-1 0-16,5 0-1 0,1 5 0 16,7 4-4-16,3-2-4 0,8-2-5 15,9-7-2-15,5 2 1 0,8-4 2 16,5-5 2-16,9-2 3 0,6-2 5 16,8-5 4-16,1-5 2 0,7-5-1 15,7-5-1-15,3-5-1 0,4-6-1 16,0-7 0-16,0-2 0 0,2-7 0 15,1-5 0-15,-1-5 0 0,-2-6 1 16,1-6-1-16,2-4 1 0,-4-4 0 0,-1 0 0 16,-4-6 1-16,-4-5 0 0,-3-4 0 15,-8 2 1-15,-7-4 0 0,-5-5 0 16,-8-1 0-16,-11 4 1 0,-7 3 0 16,-10 1 0-16,-6-6-1 0,-10 3-1 15,-10 3 0-15,-6-3-1 0,-10-3-2 0,-5 5 0 16,-9 6-2-16,-6 8 1 0,-7 6-2 15,-7 8 2-15,-7 5-1 0,-5 10 1 16,-7 4 0-16,-4 5-1 0,-7 4 2 16,-5 2 3-16,-3 7 3 0,-4 10-115 15,2 2-94-15,-5 7-253 0</inkml:trace>
  <inkml:trace contextRef="#ctx0" brushRef="#br0" timeOffset="2197.3815">2895 6751 400 0,'5'-3'106'0,"-3"1"4"16,1 0-54-16,0 0-10 0,-2 0-9 15,1 1-9-15,0 1-7 0,2-2-6 16,-1 1-5-16,-1 0-4 0,-1 0-3 16,0 1-1-16,0 0-2 0,-1 0-1 15,-1 0-1-15,-1 1 0 0,-3 1 0 0,-1-2 1 16,-3 4 2-16,-3-1 0 0,-2 1 3 16,-2 1-1-16,-3-1 0 0,-1-1 1 15,-1 2-2-15,1-4 1 0,0 0-1 16,1 0 0-16,2-1-1 0,1-1 0 15,3 1 0-15,0 1-1 0,2 0 0 16,2 0-1-16,1 2 1 0,0-1-1 16,1 0 1-16,2 1-1 0,-1 0 1 0,4 0-1 15,0-1 1-15,1 0-1 0,1 0 0 16,0-1 0-16,1-1 0 0,1 1 0 16,-1 1 0-16,2-1 1 0,-2-1 0 15,1 1 1-15,0 0-1 0,-1 0 1 16,0 0 0-16,-1 0 0 0,0 0-1 15,1 0 0-15,-1 3 0 0,0-2 0 16,-1 1 0-16,1 0-1 0,1 1 1 16,-2 0-1-16,1 3 1 0,0 0 0 0,0 1-1 15,0-2 1-15,0 4 0 0,-1 1 0 16,1 2 0-16,-2 2 0 0,-1-1 0 16,-1 3-1-16,0 2 0 0,-3 3 1 15,2 2-1-15,-3 2 0 0,3 3 0 16,-3-1 0-16,-1 2 0 0,0 2 1 15,2-4-1-15,-1 1 1 0,1-3-1 16,-1-2 1-16,0 0 0 0,4-4 0 0,-1-1-1 16,2-4 1-16,-1-3-1 0,2-2 0 15,-1-3 0-15,3-3-1 0,0-2-1 16,2-1-2-16,1-2 3 0,0-1 0 16,3-3 1-16,1 0 1 0,4-2 0 15,2 1 3-15,4-2 0 0,0-1-2 16,2-1 1-16,0 3-2 0,0-1 1 15,0 1-1-15,1 1 0 0,-2 0 1 0,1 2-1 16,-2 2 1-16,3 1-1 0,-2 0 1 16,-3 0 0-16,-2 1 0 0,-2 1 0 15,-1-1 0-15,-2 0 0 0,-3-1 0 16,-1-1 1-16,1 4 0 0,-3-4 1 16,-1 0 0-16,-1 1 2 0,0-1-1 15,-1-1-2-15,-1 1-5 0,0-3-3 16,-2 1-117-16,0-3-106 0,2 3-273 0</inkml:trace>
  <inkml:trace contextRef="#ctx0" brushRef="#br0" timeOffset="2447.5016">2591 7087 507 0,'5'-3'116'0,"-1"0"0"0,3 0-73 15,0 1-27-15,2-1-8 0,-1 3-3 16,3-1-3-16,0 1-2 0,0 0-1 16,1 1 1-16,0-1 0 0,0 2 1 0,1-2 0 15,0 2 2-15,0 0-1 0,0-1-2 16,-1 2-10-16,0 1-4 0,2-2-103 15,-1 4-97-15,3-1-250 0</inkml:trace>
  <inkml:trace contextRef="#ctx0" brushRef="#br0" timeOffset="2702.1772">3073 7090 494 0,'5'12'101'16,"-5"0"1"-16,2 1-88 0,-2 3-12 16,-3 1 0-16,-2 3 1 0,0 2 1 15,0 1 2-15,1 0 0 0,-3 0-1 0,2-1 1 16,0-2 0-16,2-3-1 0,0-5-1 16,0-2 0-16,0-3 0 0,2-4 2 15,0-2 5-15,0-1 3 0,1-3-1 16,-1-3-1-16,-1-1-5 0,0-3 35 15,2-7-156-15,2 4-115 0,2-3-301 16</inkml:trace>
  <inkml:trace contextRef="#ctx0" brushRef="#br0" timeOffset="3279.1573">2897 7164 529 0,'2'-5'118'0,"0"1"0"0,2-2-83 0,2 0-24 15,3-1-4-15,2 0-3 0,2 0-3 16,3 0-2-16,5 2-1 0,3-2 0 16,5 3 1-16,-2 1-1 0,2 2 1 15,-1-1 1-15,-3 2 0 0,-3 3 1 16,-3 0-1-16,-3 0 1 0,-1 1 0 15,-1-1 0-15,-4 0 0 0,0 0 0 16,-1 0 0-16,-2 0-1 0,0 0 0 0,-4 0-1 16,1 2-1-16,-2-1-2 0,-1 1 0 15,-1-1-1-15,-1 1 0 0,-2 2 1 16,1 0 0-16,-4 0 2 0,1 0 2 16,-1 1 1-16,-1-1 0 0,-1 2 1 15,3 1-1-15,-1-1 0 0,2 3 1 16,1 0-1-16,3 0 1 0,1 0 0 15,2-1-1-15,0 0 0 0,3-1 0 0,0-3 0 16,3-1-2-16,-1-1 1 0,3 0-1 16,0-2 1-16,1-3 1 0,3-1 0 15,-1-1 0-15,0-2 1 0,2-2 0 16,-4-2 0-16,2-3-1 0,-1 0 1 16,-1-2 0-16,0-1 0 0,-1-1 1 15,-2 1 0-15,0-1 0 0,-4 2 1 16,-3 1 2-16,-2 1-1 0,-2-1-1 15,-3 2 1-15,-5-1-1 0,-3 2-1 0,-1 1-1 16,-5 3-1-16,-2 1-1 0,-3 2 1 16,-1 2 0-16,-3 4-4 0,3 2-5 15,0 2 119-15,5 0-235 0,3-1-120 16,4 4-354-16</inkml:trace>
  <inkml:trace contextRef="#ctx0" brushRef="#br0" timeOffset="3766.4533">3642 7147 468 0,'1'-1'115'16,"0"0"0"-16,-1 0-71 0,1 2-21 0,-1 0-10 16,1 1-8-16,-2 2-7 0,1-1-5 15,-1 1 0-15,-1 4 1 0,-3 3 2 16,0 2 3-16,-2 1 2 0,-1 3 1 15,-1 0 1-15,0 2 1 0,0-3-1 16,2-2 1-16,0-3 0 0,2-1 1 16,-1-3-2-16,1-2 0 0,2-2 1 15,0 1 3-15,0-3 1 0,2-3-3 16,-2 1 1-16,0-5-119 0,2-2-102 0,5 3-275 16</inkml:trace>
  <inkml:trace contextRef="#ctx0" brushRef="#br0" timeOffset="4445.0346">3421 7192 507 0,'3'-2'114'0,"-1"0"1"15,5-2-78-15,0 0-21 0,3-1-5 16,1-3-1-16,5-1-4 0,4-2-2 15,3-1-2-15,7 0-1 0,-2 0-1 16,3 2 0-16,2 1-1 0,-4 3 0 16,-1 4 0-16,-4 2-1 0,-4 2 1 0,-4 1-1 15,-2 4-1-15,-3 0 0 0,-3 3 0 16,-2 1-2-16,-1 1 1 0,-5 2 0 16,-2 1 1-16,1-1 0 0,-4 0 1 15,1 0 2-15,-5 2 0 0,2-1 2 16,0 2-1-16,0-2 1 0,3-1 0 15,-2 0-1-15,2-2 1 0,2-1-1 16,-1-1 1-16,1-4-1 0,1-1 1 0,0-2-1 16,1 1 1-16,-1-2 1 0,1-2 2 15,-1 0 2-15,1-2 1 0,-1-2 0 16,1 0 1-16,-1-1-2 0,-1-4 0 16,2-1-2-16,2-2-2 0,-1-2-1 15,2-2-2-15,2 0 0 0,0-3 0 16,4 2 0-16,2-1-1 0,1 0-1 15,1 1 1-15,3 1 0 0,1 3 0 16,-1 1-1-16,0-1 2 0,-3 5-1 0,1 3 0 16,-2 3 0-16,-2 2-1 0,0 3-1 15,-5 5-1-15,0 3 0 0,-1 3 0 16,-3-1 0-16,0 5 1 0,-1 2 2 16,-2 1 1-16,1-2 0 0,0 2 1 15,-1-1 0-15,2-2 0 0,0 0-1 16,2-4 1-16,-1-1-1 0,1-5 1 0,-2 0-1 15,1-4 1-15,-1-1-1 0,1 0 2 16,-1-3 1-16,-1-2 1 0,1 1 1 16,0-3 0-16,0-2 1 0,-1 1-1 15,0-2 0-15,-1 0-2 0,0-3-1 16,-1 0-5-16,0 1-5 0,0-1-5 16,-1 3-112-16,-2-2-105 0,-1 2-269 15</inkml:trace>
  <inkml:trace contextRef="#ctx0" brushRef="#br0" timeOffset="4611.4756">3715 7256 498 0,'2'1'110'0,"3"0"2"0,1-2-76 0,4 1-25 15,3-1-2-15,5-3 0 0,2-1-2 16,2-1-1-16,2 0-1 0,1-2 0 15,0 0-1-15,-3 1-4 0,0 0-12 16,-2 1-103-16,-4-2-99 0,2 5-257 16</inkml:trace>
  <inkml:trace contextRef="#ctx0" brushRef="#br0" timeOffset="4995.4982">4112 7129 525 0,'-2'-3'123'16,"2"3"0"-16,0-1-75 0,0 0-33 15,-1 1-9-15,-1 1-9 0,1 1-6 16,0 3-3-16,0 0-1 0,-1 2 0 0,-1 1 1 16,-1 0 3-16,1 2 3 0,0 2 2 15,-3 0 0-15,2 1 2 0,0 2 0 16,-1 1 1-16,2-1 0 0,0 1 1 15,0-3 0-15,2-1 0 0,1-1-1 16,1-2-1-16,4-4-1 0,-3 2 0 16,2-4-1-16,2 1 1 0,0 2-1 15,2-3 1-15,2 0 2 0,1 1 0 16,1-3 1-16,2 0 2 0,0-2 0 0,1-1 2 16,0-2 0-16,-1 0 2 0,2 2 0 15,-2 0 0-15,-2 1 1 0,0-2 1 16,-1 3-1-16,-2-1 2 0,1 1-2 15,-4-1-3-15,0 1-47 0,-2-3-70 16,1 6-92-16,2 2-230 0</inkml:trace>
  <inkml:trace contextRef="#ctx0" brushRef="#br0" timeOffset="5438.6756">4726 6958 405 0,'0'1'109'0,"0"-1"1"0,3 0-8 16,0 0-73-16,2 0-19 0,3 0-4 15,2 0-1-15,3 1-2 0,1-1-1 16,3 0 0-16,1-1 0 0,1 0 1 16,1 0-1-16,-3-1 1 0,2 1 0 15,-4-1 0-15,-1 1 0 0,1 0-3 16,-4 1-18-16,-2 1-97 0,-2 0-95 0,0 1-249 15</inkml:trace>
  <inkml:trace contextRef="#ctx0" brushRef="#br0" timeOffset="5663.2732">4734 7102 495 0,'9'1'114'16,"-2"-1"0"-16,4-1-75 0,1 1-21 16,1-1-7-16,-1 1-4 0,3-2-2 15,0 1-3-15,3 1 0 0,-4 0 0 16,5-1-1-16,0 1 1 0,2 0-1 16,-1 0 2-16,0 3-8 0,-4-2-111 0,3 5-99 15,0 0-265-15</inkml:trace>
  <inkml:trace contextRef="#ctx0" brushRef="#br0" timeOffset="6610.0923">5946 6587 454 0,'4'3'107'16,"-1"-2"-2"-16,-2 1-67 0,-2 1-22 15,-4 4-9-15,-3 0-5 0,-3 3-3 16,-4 2 0-16,-3 1 4 0,-2 1 3 16,-3-2 1-16,0 1 0 0,-4-6-1 0,3 1-1 15,0-4 0-15,0 0-1 0,0-2 1 16,-1 1-1-16,1-2-1 0,-2 2 0 16,1-1 0-16,0-1-1 0,2 0 1 15,2 0-2-15,3-1 1 0,2 0 0 16,5 0-1-16,1 1 1 0,4-1 0 15,-1 0-1-15,3 0 1 0,2 0-1 16,1 0 0-16,-1-1 1 0,2 1 1 16,-1 0 0-16,2 0-1 0,-1 1 1 15,2-1-1-15,-4 2 0 0,2-1-1 0,2 0-1 16,-2 1 0-16,0 1-1 0,1 2 0 16,-1 2-1-16,0 5 0 0,0 1 0 15,-1 6 0-15,1 2 0 0,-2 2 0 16,1 0 0-16,-2 3 0 0,0 0 0 15,-4 0 0-15,1 3 0 0,0 1 1 16,0-1-1-16,-2 2 1 0,2-1 1 0,2-1-1 16,1-2 0-16,1-4 0 0,0-3 0 15,2 0 0-15,0-4 0 0,2-2 0 16,-2 0 0-16,2-1 0 0,-2-2 1 16,1-3-2-16,0 0-2 0,0-2 0 15,1-3-1-15,2-3 2 0,1-2 0 16,4-3 1-16,-2-1 4 0,7-3 0 15,0-2 2-15,3-1 0 0,4 1 0 0,2 0-2 16,2 2-1-16,4 2 0 0,-3 2-1 16,2 2 0-16,-2 3 0 0,-3 1 1 15,-2 2 0-15,-2 1 0 0,-2 1 1 16,-3-1-1-16,1 3 1 0,0-3 0 16,-1 1 1-16,-2-1 0 0,1-2 0 15,-3-2 2-15,0 0-2 0,-3-4 0 16,-2 2-7-16,-2-1 12 0,-2-5-124 0,-2 0-102 15,2 2-268-15</inkml:trace>
  <inkml:trace contextRef="#ctx0" brushRef="#br0" timeOffset="6798.5651">5444 7052 515 0,'1'0'108'0,"2"-1"1"16,4-1-92-16,1-2-11 0,3-1-1 15,2-3 1-15,7 3 1 0,6-3-2 16,3 0-1-16,3 2-1 0,2 0 1 16,2 4 0-16,0-1-2 0,-2 2 3 15,-2 1 43-15,-7 1-161 0,2 6-106 0,0 3-297 16</inkml:trace>
  <inkml:trace contextRef="#ctx0" brushRef="#br0" timeOffset="7305.8858">6032 7175 532 0,'5'-2'111'0,"-1"1"-2"0,-2 2-102 16,-1 4-11-16,-1 1-2 0,-2 8-2 15,-1 3-1-15,-2 6 2 0,0 3 2 16,-2 3 5-16,1 2 3 0,-2-2-1 16,2-1 1-16,-1-4 0 0,0-4 0 15,3-2 0-15,0-3 1 0,1-4-1 0,1-2 1 16,1-4 0-16,1 0 2 0,1-3 2 16,-1-1 4-16,0-2-1 0,1-3-3 15,0-2-4-15,1 1-5 0,1-4-110 16,0-3-102-16,0 0-263 0</inkml:trace>
  <inkml:trace contextRef="#ctx0" brushRef="#br0" timeOffset="7627.7427">5973 7184 427 0,'-2'0'113'16,"1"0"3"-16,1 2-24 0,0-2-61 15,0 0-11-15,0-2-3 0,1 1-4 0,1 0-5 16,0-1-5-16,2-1-3 0,1 1-1 16,0-1-2-16,3 1 1 0,0 0-1 15,1 0 1-15,2 2 0 0,3 2 0 16,-1-2 0-16,2 2-1 0,3 3 1 16,-3 2 0-16,3 3 0 0,-4 2 0 15,0 2-1-15,-1 3 1 0,-3 1 0 16,-2 0-1-16,-3-2 1 0,-2 0-1 15,-6-2 0-15,-2-2 1 0,-7 1 2 16,-2-5 1-16,-6 1 1 0,-3-3 2 0,0 1 2 16,0-4 0-16,2 0-4 0,2-3-2 15,4 0-17-15,5-4-99 0,4-3-98 16,4 2-252-16</inkml:trace>
  <inkml:trace contextRef="#ctx0" brushRef="#br0" timeOffset="8075.6962">6236 6993 463 0,'5'0'107'0,"4"1"1"16,1 0-48-16,0 1-53 0,2 4-4 15,0 2-1-15,-1 4-2 0,-1 3-2 16,1 3-1-16,-2 6-1 0,-2 3 0 0,-2 0 0 15,-3 3 0-15,-2 0 1 0,-3 2 1 16,-3-1 1-16,-1-5 1 0,0-2 2 16,-1-2 0-16,0-4 0 0,3-5 1 15,0-5 1-15,0-2 0 0,3-2 4 16,3-3 4-16,0-1 1 0,4-3 1 16,1-2 0-16,4-3 0 0,3-4-2 15,1-3-3-15,4-3-3 0,1-4-2 0,0 0-2 16,0 1-1-16,-2 2 0 0,1 1 0 15,-1 5-1-15,-2 3 0 0,-2 4-2 16,-4 3-2-16,-2 5-1 0,-2 1-1 16,-3 7 1-16,-4 4-1 0,-2 5 2 15,-1 2 0-15,-1 4 4 0,0 1 1 16,-1-1 0-16,1-1 0 0,3-3 0 16,1-4 0-16,2-1-1 0,1-5 0 15,3-2-1-15,0-4 0 0,5-3 0 0,-3-2 0 16,4-3-2-16,4-4-46 0,2-3-68 15,0 2-91-15,5-1-231 0</inkml:trace>
  <inkml:trace contextRef="#ctx0" brushRef="#br0" timeOffset="8424.6229">6638 7252 452 0,'-8'7'102'0,"4"-1"2"16,2 0-66-16,-1 3-23 0,0-2-7 16,2 4-1-16,1-1 0 0,1 1-3 15,2 1-1-15,0 1-1 0,0-2 0 0,0 0 0 16,3 0 0-16,0-2 0 0,2-1-1 16,2-4 3-16,2 0 1 0,1-1 2 15,1-4 0-15,1-2 1 0,2-1 0 16,0-4 1-16,-3 1-2 0,-1-3-1 15,-2-1 0-15,-1 1 0 0,-4-2 0 16,-2 0 1-16,-4 0-1 0,-1 0 0 16,-6-1-2-16,-2 2 0 0,-4 0-2 0,-3 4 0 15,-1 3-2-15,-4 3 1 0,-1 2-3 16,1 3-1-16,-1 3 1 0,3 0-121 16,3 2-105-16,5 3-276 0</inkml:trace>
  <inkml:trace contextRef="#ctx0" brushRef="#br0" timeOffset="8898.8847">6920 6901 429 0,'4'-1'108'16,"0"1"-7"-16,-4 3-20 0,-1 3-71 15,-2 5-12-15,-4 6-4 0,-2 4 0 16,-1 6 1-16,-2 4 8 0,0 6 1 0,0 1 0 15,1 2 0-15,2 0-1 0,1 0 0 16,3-4 0-16,2-2 1 0,2-7 1 16,-1-3 0-16,5-4 0 0,0-5 1 15,1-4-1-15,0-2-1 0,1-5-3 16,-1-1-1-16,2-3 183 0,-2-4-293 16,-1-2-121-16,3 1-380 0</inkml:trace>
  <inkml:trace contextRef="#ctx0" brushRef="#br0" timeOffset="9306.9695">6711 7223 389 0,'5'0'106'0,"6"-2"2"16,-1-1-1-16,6-1-84 0,4 1-10 0,3-1 0 15,1-1-3-15,2 1-3 0,-1-2-1 16,1 1-1-16,-3 0-2 0,-4-1-1 15,-3 2-1-15,-3 2-2 0,-3 2-2 16,-5 5-2-16,-3 1-1 0,-3 5 0 16,-3 3 1-16,-4 5 0 0,-2 2 3 15,0 0 2-15,-2 2 2 0,3-1 1 16,0-2 0-16,3-3 0 0,3-3-1 16,4-3 1-16,2-2-1 0,5-3 0 15,3-2 1-15,4-4 1 0,2-3 0 0,1-1 0 16,5-3 1-16,0-1 1 0,2-3-1 15,-4 0-1-15,-1 0 0 0,-1-2 0 16,-6 1 2-16,-5-3 0 0,-5 1-1 16,-7-1 1-16,-9-3-1 0,-5 3 0 15,-5 2-2-15,-5 1-2 0,-3 5 0 0,-2 2-2 16,-1 4-4-16,5 1-3 0,2 3 178 16,4 0-293-16,4 0-128 0,7 2-392 15</inkml:trace>
  <inkml:trace contextRef="#ctx0" brushRef="#br0" timeOffset="9707.0353">7210 7244 493 0,'-1'7'102'0,"1"1"2"16,0 2-93-16,1 0-4 0,1-1-1 15,0 0-1-15,-1 1 0 0,2-1-2 16,-2-1 0-16,-1-2 0 0,0 0 1 16,0-2-1-16,-1 0 1 0,-2-1 0 0,1 0 2 15,-1-1 1-15,0-2 0 0,0 0 2 16,0 0 0-16,0 0 2 0,1-1-1 16,2-3 0-16,3-2-3 0,1-2-1 15,3 0-1-15,5-8-1 0,4-2-3 16,4-2 0-16,4 1 0 0,4 0 1 15,0 2-2-15,1 2 0 0,-3 6-2 16,-2 6-3-16,-4 2-3 0,-2 6-3 0,-3 7-1 16,-7 9-3-16,-1 3 0 15,-4 5-2-15,-3 2 1 0,-2 4 2 0,0-1 2 16,-4-2 1-16,5-8 4 0,-1-3 3 16,2-4 6-16,0-7 5 0,2-5 13 15,1-5 155-15,3-8-274 0,4 2-116 16,2-11-379-16</inkml:trace>
  <inkml:trace contextRef="#ctx0" brushRef="#br0" timeOffset="11888.6289">8230 7109 398 0,'-2'-1'105'0,"-1"0"6"0,2 0-44 15,0-1-17-15,1 1-20 0,-1 0-5 16,1 0-6-16,-1 0-7 0,2-2-7 16,-1 2-6-16,0 0-3 0,-1-1-1 0,2 2-1 15,0 0 0-15,0-1 0 0,2 4 1 16,1-3 1-16,2 0 0 0,2 1 2 16,3-1 1-16,1 0 1 0,4 0 1 15,0-1 0-15,1-2 0 0,2 2 0 16,1 0 1-16,-2 1-1 0,0-1 1 15,-2 2 0-15,-1 0-1 0,-2 1 1 16,-6 2 0-16,-1-1 5 0,-3 1-120 16,-2 0-99-16,-3 0-264 0</inkml:trace>
  <inkml:trace contextRef="#ctx0" brushRef="#br0" timeOffset="12178.3897">8170 7206 492 0,'-2'0'114'0,"2"0"-1"15,0 0-71-15,2-1-27 0,-1 0-8 0,4 0-6 16,1 0-6-16,1 1-2 0,3-1-1 16,3 0 1-16,3 2 0 0,2 0 1 15,4 1 1-15,3 1 2 0,2 0 3 16,-1-1 1-16,4-1 1 0,-3 0 4 16,0-1 0-16,-3-2 2 0,-3 0-1 15,-1-2 0-15,-1 2 46 0,-5 0-161 16,-4 0-104-16,1 1-294 0</inkml:trace>
  <inkml:trace contextRef="#ctx0" brushRef="#br0" timeOffset="13603.6911">9527 6951 456 0,'2'-3'113'0,"0"0"1"15,0-1-57-15,0 1-31 0,-1 1-10 16,-1 1-6-16,2-2-8 0,-1 1-1 15,-1 1-1-15,0 0 0 0,0 0-3 16,0 1-2-16,0 1-2 0,-1 0-2 16,1 4-3-16,-2-1-3 0,1 0-3 0,-1 4-8 15,0 0-4-15,1 0-3 0,1 4 0 16,-1 5-3-16,2 0 1 0,-1 3 1 16,1 2 6-16,-1 3 5 0,1 3 5 15,0-2 1-15,1-3 5 0,-1 0 2 16,1 0 4-16,1 0 3 0,-1-4 2 15,1-1 0-15,0-1 2 0,-1-2 1 16,0-3 2-16,-1-2 3 0,0-4 4 0,2-2 4 16,-2-2 7-16,-1-2 7 0,0 0 3 15,0-1 1-15,2 1-2 0,-1-2-2 16,-1-1-5-16,0 1-6 0,1-1-4 16,1-2-5-16,0-2-3 0,1-3-1 15,1 0-1-15,3-3-1 0,0-1-1 16,2-2-1-16,1 0 0 0,-1 1 1 15,4-1 0-15,-3 3 0 0,3-2-1 0,-4 0 1 16,0 0 0-16,1 2-1 0,0-2 0 16,-1 2 0-16,-3 0 0 0,0 2 0 15,-1 0-1-15,0 2 0 0,-4 0-1 16,0 5-1-16,-1-2 0 0,1 2-2 16,-2 2 0-16,0 1-2 0,1 1-15 15,-1 1-16-15,1 0-8 0,0 1-3 16,0 0-4-16,0 1-6 0,0 2-7 15,1 0-9-15,1 0 17 0,1 0 9 0,1 2 5 16,0-2 4-16,2 2 7 0,-1-2 12 16,2 3 22-16,0 0 0 0,1 0 0 15,2 1 0-15,0 2-1 0,3 0 0 16,-3 1 0-16,3 0 1 0,-3 1 0 16,3-1 1-16,-3-1-1 0,1 1 0 15,-2-2 1-15,0 3-2 0,-1-1-1 0,-2 0 0 16,0 2 0-16,1-2-1 0,-3-3-1 15,-1 2 0-15,2-5 6 0,-2-1 5 16,1-1 7-16,3-4 7 0,-4 0 8 16,1-1 6-16,3-4 5 0,-1 1 0 15,0-3-2-15,0 0-3 0,-1-2-5 16,-1-1-3-16,1-2-3 0,-2 1-4 16,0-1-2-16,0 0-4 0,-1 1-3 0,-4-2-3 15,2-4-2-15,-1 0-2 0,1-2-1 16,-2-3-2-16,1-3 0 0,2-3-1 15,2-1-1-15,-1 4 1 0,-1 0-1 16,2 0-1-16,-2 3 1 0,1 5-1 16,1 1 0-16,-4 4-1 0,1 1 0 15,1 1 1-15,-2 1 1 0,-1 3 0 16,2 1 4-16,0 0 1 0,3 1 1 16,-3 2 1-16,3 2 1 0,1 2 3 15,3 1 4-15,-1 1 0 0,1 3 1 0,2-1 1 16,1 2-5-16,1-3-99 0,1 0-88 15,1 2-236-15</inkml:trace>
  <inkml:trace contextRef="#ctx0" brushRef="#br0" timeOffset="14287.2051">10610 7085 481 0,'-3'0'110'0,"0"1"0"16,1-1-79-16,-1 1-13 0,3-1-6 15,0 1-5-15,0-1-7 0,2 1-2 0,-1 0-1 16,3-1-1-16,4 0-2 0,2 1 1 16,3-1 0-16,3 1-1 0,5-1 1 15,2 0 0-15,1 1 0 0,1 1 1 16,2 0 1-16,-1-2 1 0,-1 1 2 16,-2 2 1-16,0-2 1 0,-2 0 2 15,-3 0 0-15,-2 1 0 0,-3-1 1 16,-3-2-1-16,-1-1 1 0,-4 1 1 15,-2 1 0-15,0-1 0 0,-3 0 1 0,-2 0-2 16,-1-1 0-16,-3 1 0 0,-2-3-2 16,-1 3-2-16,-3-1-2 0,0 0-112 15,-2 0-95-15,-4-1-257 0</inkml:trace>
  <inkml:trace contextRef="#ctx0" brushRef="#br0" timeOffset="14573.2027">10812 6960 514 0,'-1'2'108'16,"-1"-2"1"-16,-1 1-91 0,1 0-12 15,0 1-5-15,0 2-2 0,1 1-3 16,-2 1-1-16,1 0-1 0,2 6-1 0,2 3-2 15,-1 1-2-15,1 1-2 0,0 5-2 16,2 1-3-16,0 3 1 0,1-6 1 16,0-1 3-16,-1-1 2 0,0-4 3 15,1-2 4-15,-3-3 3 0,0-3 3 16,0 1 3-16,0-1 4 0,0-1 2 16,-2-3 3-16,1 1 2 0,1-2 3 0,-2 0 2 15,0-2-1-15,0-1 0 0,0 0-4 16,0-1-4-16,3-1-45 0,1-1-71 15,2-2-94-15,2 1-229 0</inkml:trace>
  <inkml:trace contextRef="#ctx0" brushRef="#br0" timeOffset="15168.826">11675 6820 420 0,'3'2'106'0,"1"1"1"0,-2 0-28 15,1 4-62-15,1 0-10 0,-3 2-4 16,3 2-6-16,-2 1-2 0,-1 3-3 16,-1 2-2-16,0 2-3 0,-3 2-6 15,-1 4-1-15,-1 2-2 0,-2 5 0 0,-2 3 3 16,-3-1 2-16,1 2 3 0,1 2 2 16,1-2 1-16,2-5 2 0,0-2-1 15,4-4 0-15,0-3 0 0,2-3 2 16,0-6 5-16,0-3 5 0,1-3 10 15,0-2 11-15,0-3 9 0,0-2 3 16,0-2 3-16,-1-3 0 0,1 0-1 16,-1-5-6-16,0-3-11 0,0-3-7 15,1-3-6-15,2-2-4 0,6-2-14 0,2-2-100 16,5-1-97-16,2-1-247 0</inkml:trace>
  <inkml:trace contextRef="#ctx0" brushRef="#br0" timeOffset="15568.5188">12030 6779 489 0,'3'12'105'0,"-3"2"-1"16,-4 4-74-16,-3 4-26 0,-5 2-5 16,-4 1-1-16,-4-1 0 0,-3-1 1 15,-2 0 0-15,-1 0 1 0,-4-2-1 16,4 0 2-16,2-4-1 0,2 0 0 15,1-2 1-15,4-3 0 0,1-4-1 0,3-2 2 16,2-2 0-16,1-2 0 0,2-1 2 16,3-2 2-16,0 0 1 0,5-1 0 15,-1-4 1-15,2 2-1 0,1-2 0 16,2 0-3-16,3 1-1 0,0 0-2 16,2-1 0-16,2 4 0 0,-1 1-1 15,0 1 0-15,1 3-1 0,0 3 0 16,-4 0-1-16,1 4 0 0,1 3-2 0,0 2 0 15,4 1 0-15,-4 2-1 0,2-1 0 16,-1 1 1-16,4 0 0 0,0 1 1 16,-1-2 1-16,0-1 1 0,1 0 1 15,1-3 1-15,-1-1 0 0,-3-3 1 16,0-3 2-16,-4-3 0 0,2-1 2 16,-1-4 0-16,-3 1 0 0,-1-3-2 15,1-3-7-15,1-2-107 0,0-3-96 16,2-2-256-16</inkml:trace>
  <inkml:trace contextRef="#ctx0" brushRef="#br0" timeOffset="16268.3835">12469 6914 486 0,'0'-5'111'0,"-1"1"0"0,-1 1-65 0,-2-1-35 16,-5 3-6-16,0-2-3 0,-3 2-2 15,0 0-2-15,-1 1 0 0,-2 0-1 16,0 1 0-16,0 1-1 0,-1 1 0 16,0 1-1-16,0 2-1 0,-3 1 1 15,3 1 1-15,-1-1 0 0,3 2 1 16,0 1 1-16,2 0 0 0,3-1 1 16,4-1 1-16,1 0 1 0,3 1 0 0,2 1 1 15,2-1 1-15,3 1 0 0,3 1 0 16,0 0 1-16,2 0 0 0,0 0-1 15,-1 0 0-15,1 0 0 0,-2-1-1 16,1-2 0-16,-1-1 0 0,0-1 0 16,-1-1 0-16,3-3 0 0,-1-2 1 15,1 0 0-15,-1-2 1 0,0-2-1 16,1 0 1-16,-1-2-1 0,0 0 0 0,-3-1-1 16,2 0 0-16,-1 0-1 0,-3 0 0 15,1 1 1-15,-4 3-1 0,1-1-1 16,-1 3 0-16,-1 0 0 0,-1 0-1 15,-1 1-1-15,0 1-2 0,0-1-1 16,-1 1 0-16,1 0 0 0,-1 1 0 16,-3 0 1-16,2 0 1 0,-3 2 1 15,0-1 1-15,-2 1-1 0,-2 2 1 16,-2-1 0-16,1 2 1 0,-3 2-1 0,0 0-1 16,-1 4 0-16,0-4 0 0,2 3 0 15,0-1 0-15,1-1-1 0,0 0 0 16,2-1 0-16,1 0-1 0,2 2-1 15,1-2-2-15,1 4-2 0,2 0-1 16,2 1 0-16,1-1 1 0,3 0-1 0,-2-1 1 16,5 1 1-16,1-2 1 0,2 0 2 15,0-2-1-15,3 1 2 0,2-2 2 16,1-1 2-16,2 0 2 0,4-4 1 16,2 2 2-16,4-2 1 0,0-4 2 15,-1-1 2-15,2-4 1 0,-3-2 2 16,-2-1-1-16,-2-5 0 0,-4-2 1 15,0 0-3-15,-2-4 0 0,0 0-2 16,-2 0 1-16,-2 2-1 0,-2 0 0 16,-1 3 1-16,-5 4-2 0,-3 2-1 0,-5 5-118 15,0 2-99-15,-5 0-266 0</inkml:trace>
  <inkml:trace contextRef="#ctx0" brushRef="#br1" timeOffset="20780.1403">5890 4425 485 0,'10'9'106'0,"6"-2"1"15,1 2-76-15,4-1-23 0,5 0 1 16,5 2 0-16,4 1-2 0,4 1-1 16,5-1-2-16,5 2-1 0,5 2 0 15,3-1-1-15,3 0-1 0,3-1 0 16,7 3 0-16,6 0 0 0,4 4-1 16,7-1 1-16,7-1 0 0,9 1 0 0,4 0-1 15,5-2 1-15,3-1 0 0,10-6-1 16,1 1 1-16,4 1-1 0,6-2 1 15,4 1 0-15,3-1-1 0,5 0 1 16,1 1 0-16,0-4 0 0,3 1-1 16,-2 1 1-16,1-2-1 0,-2-1 1 15,0-1-1-15,-1 0 1 0,0-2-1 16,-2-3 1-16,-1-2-1 0,0-5 1 16,-1-2-1-16,0-2 1 0,-4-4-1 0,-1-3 1 15,-5-1 0-15,-7-4-1 0,-1-3 1 16,-5-2 0-16,-8-1 0 0,-7-5 0 15,-7-1 0-15,-7-2 0 0,-6 1 0 16,-12-1 0-16,-8-5 0 0,-8 0 1 16,-8 1 0-16,-8-4 1 0,-9-3-1 15,-10-3 2-15,-7-4 0 0,-6 4 0 0,-8 2 0 16,-6-2-1-16,-7-4 0 0,-7 1-1 16,-8 0-1-16,-7-1-1 0,-11-5-1 15,-7 1 0-15,-8 6-1 0,-11 3 0 16,-8 3 0-16,-12 3 0 0,-8 3 1 15,-5 5 0-15,-12 1 1 0,-9-2 0 16,-2 6 1-16,-8 1 0 0,-4 4 0 16,-5 2 0-16,-6 0 0 0,1-1 0 15,-3 5 0-15,-3 2-3 0,-2-3 1 16,-2 4-1-16,1 6 1 0,-2-1 0 0,2 4 0 16,0 6 0-16,-4-4 0 0,2 9 0 15,2 4 1-15,0 1-2 0,3 5 1 16,-1 5-1-16,2 1 0 0,2 9 1 15,1-2 0-15,1-1 1 0,3 7-1 16,5 4 1-16,1 0 0 0,5 2 0 16,8-1 1-16,3 3-1 0,8 4 1 15,3 0-1-15,8 3 0 0,10 2 1 0,3 1-1 16,7 3 1-16,12 3 0 0,11-2 0 16,7-4-1-16,9-5 1 0,5 1-2 15,8 0 0-15,12-1-2 0,4-1-1 16,10 1-2-16,14 1-2 0,10 3 0 15,11-3 1-15,14-2 1 0,11-6 1 16,15-3 2-16,15-4 2 0,13-6 2 16,11-5 0-16,14-6 1 0,10-2 0 0,9-2 1 15,9-4 0-15,7 4 0 0,2-3 2 16,2-4-117-16,3 3-97 0,0-3-264 16</inkml:trace>
  <inkml:trace contextRef="#ctx0" brushRef="#br1" timeOffset="22445.5701">11260 7670 498 0,'-1'-1'114'0,"1"-2"2"0,0 3-78 16,0-1-17-16,1 0-7 0,-1 0-5 16,1-1-3-16,-1 2-2 0,1-2-1 15,1 0-1-15,1-2 0 0,-2 0 0 16,4-2 0-16,0 1-1 0,-1-2-1 15,1 1 1-15,3-2 0 0,1 2-1 16,2-3 0-16,2-1 0 0,4-1 0 16,4-2 1-16,4-5-1 0,4-2 0 0,4-3 0 15,2-3 0-15,8-4 1 0,7-3 0 16,4-8-1-16,8 0 1 0,6-5-1 16,7-9 1-16,5-4-1 0,6-2 1 15,0-3 0-15,2-3 0 0,-1-2 0 16,-4 0-1-16,-4 4 1 0,-5 2 0 15,-6 2-1-15,-7 10 0 0,-11 10 1 0,-8 9-1 16,-10 6 0-16,-6 9 1 0,-9 7 1 16,-9 5 1-16,-8 0-2 0,-3 3 0 15,-6 0-1-15,-4 3 1 0,-5 0-1 16,-3 2-2-16,-2 1 1 0,-2-1 0 16,-1 3 1-16,3-1 0 0,1-2 0 15,1 1 0-15,0 2 0 0,2 3 0 16,-1-2 0-16,-1 0 0 0,0 2-2 0,0 1 1 15,0-4 0-15,1 3 0 0,0-3 0 16,6 0 0-16,-2 1 1 0,6-2 0 16,3-2 0-16,3 2-1 0,1-2 0 15,2-4-1-15,1 2-1 0,4-2-1 16,0 0 0-16,4-1 0 0,1-1 0 16,7-1 2-16,2 1 1 0,4-4 0 15,2-4 2-15,5-1-1 0,-3 0 1 0,-1-1-1 16,3 2 0-16,-4 0 0 0,1 1 0 15,-1 5 1-15,-3 0-1 0,0 2 1 16,2 0-1-16,-5-2 1 0,1 2-1 16,-2 1 1-16,-4 0-1 0,1-1 0 15,-3 3-1-15,-2 2 0 0,-2-1 0 16,1 2-2-16,-1 0 0 0,-1 2 0 16,0 0 0-16,-1 2-2 0,1-1 1 15,-3 5-1-15,-1 1 1 0,-2 2 0 16,-1 5 1-16,-3 2 0 0,-2 2 2 0,0 2 0 15,-2 0 2-15,1-1-1 0,2 1 1 16,0-2 0-16,2-3-1 0,2 0 0 16,0-3 0-16,2-3-1 0,0-2 1 15,-1-3 0-15,1-3 0 0,0-3 2 16,-1-1 1-16,1-2 1 0,0-4 3 16,-1 1 1-16,2-4 1 0,-2 0 1 15,0-4-1-15,2-1-1 0,-2-3 101 0,0 0-227 16,2-5-120-16,1-2-355 0</inkml:trace>
  <inkml:trace contextRef="#ctx0" brushRef="#br1" timeOffset="22995.0331">13027 5960 552 0,'-2'-3'117'0,"-1"1"0"0,0-1-97 0,0 2-16 16,0 2-4-16,-3 0 0 0,1 2-1 16,-4 2-1-16,-1 0-1 0,0 3-1 15,-1 5 2-15,-1 2 0 0,3 2 0 16,-2 4 0-16,2 4 0 0,2 3-1 15,1 1 0-15,3-2 0 0,2 1 1 16,4-1-1-16,2-1-1 0,1-2 1 16,2-1-1-16,3-2 1 0,1-1-1 15,6-3 2-15,-1-3 1 0,5-2 2 0,1-6 2 16,4-5 1-16,2-3 1 0,7-6 2 16,-1-3-1-16,5-3 0 0,-1-4 0 15,-2-4-1-15,2-1 0 0,-7-4-1 16,-5-2 0-16,-3-4 0 0,-4 0 0 15,-6-2 0-15,-2 0-1 0,-2 3 1 16,-5-1-1-16,-2 6 1 0,-8 2-1 16,-2 4 0-16,-7 6-2 0,-2 0-1 15,-8 3-1-15,-7 6 0 0,-10 0-2 0,-8 6-2 16,2 2 1-16,-1 6 1 0,-3 3 1 16,3 1 1-16,5-1 1 0,8 2 0 15,5 0 2-15,3-2 0 0,4-2-1 16,5-2-1-16,5-1-1 0,4 0-3 15,5-3-1-15,4-2-4 0,5 1 1 0,5-3-7 16,3 0-81-16,5-2-21 16,2-2-80-16,8 1-180 0</inkml:trace>
  <inkml:trace contextRef="#ctx0" brushRef="#br1" timeOffset="23194.5612">13520 5699 456 0,'-8'11'108'15,"2"6"0"-15,-7 3-24 0,-6 7-82 16,-2 5-3-16,-8 6-1 0,-9 2 0 16,-14 10 1-16,-5 10 0 0,-3 3 0 15,-3 5 1-15,0 0 2 0,-1-2 3 16,7-2 3-16,13-6 70 0,5-10-185 0,2-6-106 15,9-7-310-15</inkml:trace>
  <inkml:trace contextRef="#ctx0" brushRef="#br1" timeOffset="33450.8744">11585 4453 584 0,'-2'10'120'16,"2"-8"-1"-16,2 1-108 0,2-3-12 16,4 0-4-16,4-3-2 0,4-2-2 15,7-2 1-15,6-4-2 0,4 0 1 16,5-1 2-16,3-1 2 0,3 1 0 0,4 0-1 15,0 4 1-15,2 5-1 0,3 2 0 16,10 9 0-16,-4 2 0 0,6 6-1 16,0 8 2-16,2 6 0 0,-2 9 0 15,2 12 2-15,-1 3 1 0,5 12 2 16,-4 3 1-16,0 4 0 0,1 3 0 16,0 3 2-16,-4-5 0 0,-8-8-1 15,-7-5-1-15,-5-4 1 0,-3-4-1 16,-7-5 1-16,-7-9 0 0,-9-7 1 0,-6 2 1 15,-13-3 3-15,-4 0 1 0,-10-4 1 16,-2-3 2-16,-3-4 2 0,0-3 0 16,2-3 0-16,5-6-1 0,0-4-1 15,2-5-2-15,2-5-1 0,-4-3-3 16,3-3-2-16,-3-2-1 0,3-2-2 16,-4-1-2-16,1 2-3 0,0 1-6 0,1 2-7 15,1 1 56-15,-1 1-160 0,-1 2-105 16,2-2-282-16</inkml:trace>
  <inkml:trace contextRef="#ctx0" brushRef="#br1" timeOffset="33851.0689">12689 5285 576 0,'-6'3'119'0,"5"5"0"0,5 2-99 15,4-1-21-15,2 2-4 0,2 3-1 16,4-1-1-16,3 2 0 0,-4 3 2 16,1-2 0-16,2 4 2 0,1-2 0 15,0 3 1-15,-1 1 1 0,1 1 0 16,-1 0 0-16,2 0-1 0,-2-1 0 0,1-1 0 16,-2-3 0-16,-3-3 0 0,-2-3 0 15,-2-3-1-15,-2-3 0 0,0-2 0 16,0 0 0-16,-2-2-1 0,0-1 0 15,2-2 0-15,-3-2 0 0,5-5 1 16,1-4 2-16,1-6 1 0,2-4 1 16,5-3 0-16,2-2 2 0,4-4 0 15,2 3-1-15,5-4-1 0,1 5 1 0,0 0-1 16,-2 3 0-16,-3 0 0 0,-6 3 0 16,-1 4 0-16,-9 4 1 0,-3 4 2 15,-1 1 2-15,-2 3 8 0,-1 1-123 16,1 1-97-16,-3-2-266 0</inkml:trace>
  <inkml:trace contextRef="#ctx0" brushRef="#br1" timeOffset="37032.398">2233 5997 497 0,'-2'2'111'16,"-7"0"0"-16,4 4-65 0,-1 3-36 15,1 0-7-15,0 1 1 0,2 0-2 16,0 1 1-16,-1-1-1 0,1 0 0 16,1-4 0-16,1 0 0 0,-3-1 0 0,2 0 0 15,1-2 0-15,-1-1 0 0,0 1 0 16,0 0 0-16,2-2 0 0,-1 0 0 15,-1 0 0-15,1 0 0 0,1-1 0 16,0 0 2-16,0 1-1 0,-1-2 2 16,1 1-1-16,0-1 0 0,0 1 0 15,0-1 0-15,2-1-1 0,0-1-1 16,-1 1 1-16,1 1-1 0,0-1-4 0,1 1 123 16,-2-6-243-16,-1 4-122 0,0-2-364 15</inkml:trace>
  <inkml:trace contextRef="#ctx0" brushRef="#br1" timeOffset="38896.9442">5206 5742 527 0,'0'-10'113'16,"1"9"0"-16,0 5-86 0,-2 5-20 15,0 4-6-15,0 7-1 0,0 3 0 16,-1 2-1-16,0 6 0 0,2-1 0 0,0 2 0 16,0 3 0-16,-3 2 0 0,1 7 0 15,0 4-1-15,-1 5 1 0,-2 4 0 16,0 3 0-16,2-1 0 0,-1-1 0 16,1-2 0-16,-1 1 0 0,0-3-1 15,-1-2 1-15,1 3 0 0,-2 1 0 16,2 1 0-16,-2-4 0 0,4-5 1 15,0-2-1-15,2-2 1 0,1-4-1 0,0-1 1 16,0-3 0-16,0-1 0 0,-1-1 0 16,-1 0 1-16,0-3-1 0,0-2 0 15,0-5 0-15,2-2 1 0,-1-1 0 16,2-4-1-16,1-1 1 0,1-5 0 16,0-3 1-16,0 0-1 0,1-1 1 15,-2-2-1-15,3-1 0 0,-2 0 0 16,0 1 1-16,2 0-1 0,0-1 0 0,1 0 1 15,1 2-1-15,1-1 0 0,1 2 1 16,2-2 0-16,3 2 1 0,0-2 0 16,1 1 0-16,2-2 0 0,-1 1 0 15,1-3 1-15,-2-1-1 0,2 0 0 16,-2-1 0-16,-1-1-1 0,1 1 0 16,-1-1 0-16,0 1-1 0,0 1 0 15,0 0-1-15,1 0 1 0,2 1-1 16,3 2 1-16,2 0-1 0,2 0 0 0,4 1 1 15,-1 0-1-15,3 1 0 0,2 0 1 16,0 0-1-16,1-1 1 0,2 1-1 16,0-2 0-16,3 1 0 0,2-2 1 15,1 0-1-15,0 1 0 0,5 2 1 16,-1 1-1-16,3 1 0 0,2 0 0 16,2 3 1-16,0-1-1 0,2-4 0 0,0 1 0 15,3-3 0-15,1-2 1 0,1 1-1 16,5-4 0-16,0 2 1 0,4-2-1 15,4 1 1-15,2-2-1 0,1 2 0 16,4-1 0-16,2 1 1 0,2-1-1 16,-1 0 0-16,5 0 0 0,-2 1 0 15,1 0 0-15,-1 1 0 0,3-1 1 16,-1-1-1-16,2 0 0 0,1 0 0 16,1 1 0-16,-1-1 1 0,-2-1-1 15,0-2 0-15,1 3 0 0,-4 0 0 0,0 2 1 16,-1-1-1-16,-2 0 0 0,3-1 1 15,-3 2-1-15,0 0 0 0,-2 2 0 16,-1-5 0-16,-2 1 1 0,-1-2-1 16,-2 3 0-16,-1-1 0 0,-2-1 0 15,-2 0 1-15,0 0-1 0,-1 1 0 0,-1 1 0 16,-2-2 0-16,-1 3 1 0,-3-1-1 16,-3 2 0-16,-2-2 0 0,-4 5 0 15,-4-1 0-15,-5 2 0 0,-7-1 0 16,-5-2 0-16,-6 1 0 0,-3-1 0 15,-6-1 0-15,-2-1 0 0,-5 0 1 16,-2-2-1-16,-3 1 0 0,-2 0 0 16,-1 0 1-16,0-1 1 0,-2 1 0 15,2-1 1-15,-4 0 1 0,2-1 0 16,0-4 0-16,0 1 0 0,-2-4 0 0,0-1-2 16,-1-1 1-16,-1-2-2 0,-2-2 0 15,0 1 0-15,-3-2 0 0,0 2 0 16,-4 0-1-16,1 0 1 0,0-1 0 15,-1 0-1-15,0-4 1 0,2 0 0 16,2-5 0-16,0-4 0 0,4-1 0 16,-1 0 0-16,3-2-1 0,3 0 1 0,0-2 0 15,-2-1 0-15,4-1 0 0,0-1-1 16,0-1 1-16,3 0 0 0,-2 2-1 16,1-2 1-16,3 0-1 0,-4-1 0 15,3-1 0-15,-1-2 1 0,-1 1-1 16,3-3 0-16,-2-1 0 0,1 4 1 15,1 4-1-15,0 1 0 0,-1 2 0 16,2 2 0-16,-2 1 0 0,0 4 0 16,-3 0 0-16,1-3 0 0,-3 2 0 0,-1 1 0 15,0 1 0-15,-1 3 0 0,-1 1 0 16,0 4-1-16,-2 3 1 0,2-1 0 16,-1 1-1-16,-1 0 0 0,-1 3 0 15,0 0-1-15,1 2 0 0,-1 1 0 16,-2 1-1-16,0 3-1 0,0 0 1 15,-2-2-1-15,-3 3 1 0,-2-2 0 0,-5 0 1 16,-4 1 1-16,-2 0 0 0,-7 0 1 16,-5 2 0-16,-4-2 0 0,-4 6 0 15,-4 0-1-15,-2 0 0 0,-6 0 1 16,-2-1-1-16,-4 0 0 0,-2 0-1 16,-1-2 1-16,-4 1 0 0,-4-1 1 15,-1 1-1-15,-4-2 1 0,-3 0 0 16,-4 0 0-16,-2-1 1 0,-4-2-1 15,-5-3 1-15,-1 0 0 0,-5 2-1 16,-1 4 1-16,-9-5-1 0,-2 1 0 0,-4 1 0 16,-3 6 0-16,-5-2 0 0,-4-1 0 15,-1 0 0-15,2 2 0 0,-1 0 0 16,-2-1 1-16,2-1-1 0,-1 2 1 16,4-2-1-16,-1-2 1 0,1 3-1 15,4-1 0-15,1-1 0 0,3-1 1 16,-2 3-1-16,4 2 0 0,0-2 0 0,3 0 0 15,-2 2 0-15,8-1 0 0,5 2 0 16,3-3 0-16,2 1 0 0,8 4-1 16,4-2 1-16,7 3 0 0,4 2 0 15,7-2 0-15,8 4 0 0,8 0 0 16,6 0-2-16,8 1-122 0,-1 2-104 16,4-4-281-16</inkml:trace>
  <inkml:trace contextRef="#ctx0" brushRef="#br1" timeOffset="41943.0433">11330 2961 521 0,'1'-4'116'0,"-1"-1"0"16,0 7-54-16,0 1-63 0,0 1-3 15,1 2 0-15,0 1 0 0,1 4 2 16,-1 1 0-16,3 0 2 0,1 3-1 16,3 2 1-16,1 7 0 0,3 3 1 0,2 5-1 15,2 3 0-15,2 3 0 0,3 1 1 16,4 3-1-16,1-2 0 0,8 0 0 15,7-3 1-15,7-1-1 0,4 1 0 16,5 2 0-16,4-4-1 0,9 0 1 16,2-1-1-16,9 0 1 0,4 0-1 15,2-1 0-15,5-5 0 0,8-1 1 16,8 1 0-16,0-1 0 0,3-3 1 0,4-4-1 16,15-2 1-16,0-2 0 0,5-3 0 15,3-5 1-15,1-5-1 0,-1-2 1 16,-5-4 0-16,-6-5 0 0,7-6 0 15,-13 1-1-15,-8-6 1 0,2-5-1 16,2-3 1-16,-1-4-1 0,-13 0 0 16,-14-4 0-16,0-7 0 0,-1 0 0 15,-12-2 0-15,-6-2 0 0,-8-3 0 16,1-4 0-16,-1 3 0 0,-2 0 0 0,-11-11 0 16,1 1-1-16,-13 1 1 0,-4 1 0 15,-5-7 0-15,-6-2 0 0,-6-2 0 16,-6 2-1-16,-8-2 1 0,-5 2-1 15,-5-1-1-15,-8 5-1 0,-8 2-1 16,-10 2-2-16,-6 1 1 0,-13-4 0 16,-11 0 1-16,-10 3 0 0,-2 5 1 0,-6 2 1 15,-8 5 1-15,-12 2 0 0,-3 9 0 16,3 6-1-16,-3-2 0 0,-17-5 0 16,2 0-1-16,-2 5 1 0,2 4 0 15,-7 1 1-15,-10 5 0 0,0 4 1 16,-7 6-1-16,-6 8 2 0,-6 6 0 15,-5 5-1-15,5 8 0 0,-4 5 0 16,0 3 0-16,7 5 0 0,-1 8-1 16,8 3 1-16,2 0-1 0,5 0-3 0,6 3 1 15,5 2-2-15,7 10-1 0,3-2-1 16,8 6-1-16,8 7-2 0,9 5 2 16,6 1-1-16,11 7-1 0,10-1 1 15,10 7-1-15,9-2 1 0,7-2-1 16,9 0-2-16,13 5 1 0,10-3 1 15,13 0 0-15,9-3 2 0,12-1 4 0,14 2 1 16,12-1 3-16,11-4 2 0,15-4 1 16,11-3 1-16,13-1 2 0,17-7-2 15,12-5 2-15,15-7 0 0,10-8 1 16,15-5 1-16,11-11-1 0,15-9 2 16,12-7 0-16,10-7-1 0,7-6 1 15,7-8-1-15,-4-6-1 0,2-11 1 16,-8-6 81-16,0-10-201 0,-5-7-112 15,-3-10-327-15</inkml:trace>
  <inkml:trace contextRef="#ctx0" brushRef="#br1" timeOffset="56912.9574">3229 8322 229 0,'2'-7'64'0,"1"2"10"0,2-2-21 16,0 1-14-16,0 1-2 0,0-2 1 15,0 1-1-15,1 0-5 0,-1 0-7 16,0 1-3-16,-1 0 1 0,3 2 0 15,-5-1 0-15,2 3-1 0,0 1-2 16,-1 2-4-16,-1 0-2 0,0 0-4 16,-1 1-3-16,0 1-2 0,-1 0-2 0,0-1 1 15,-1 2-1-15,0 1 0 0,-4-1-1 16,-2 0 1-16,0 0 0 0,-7 0 1 16,1-1-1-16,-2 0 0 0,-3-2 0 15,1 1 0-15,-2-1-1 0,-2-1 0 16,1 0 0-16,-1 0-1 0,0-1 0 15,-2 1 0-15,-2-2-1 0,0 1 1 16,2-1-1-16,0 1 1 0,0-2-1 16,2 2 0-16,1 1 1 0,4-1-1 0,0 0 0 15,3 1-1-15,1 0 1 0,2 1 0 16,0 1 0-16,5-2 0 0,-1-1 0 16,2 1 0-16,0-1 0 0,0 1 1 15,3-2-1-15,0 2 1 0,0-2-1 16,2 1 1-16,-1 0-1 0,0-1 0 15,0 1 0-15,0 0 0 0,-2-1-1 16,1 2 0-16,-2 1 0 0,0-1-1 0,1 2 0 16,-1 1 0-16,0 1-1 0,-1 2 1 15,0-1-1-15,-1 2 1 0,0 1-1 16,0-1 1-16,1 2 1 0,0 0 0 16,2 1 0-16,-1 1 0 0,1-1 1 15,1 3 0-15,0 3-1 0,-1 1 1 16,1 0-1-16,-2 2 1 0,0 2-1 15,-2 2 1-15,1-1-1 0,-1 0 1 16,-1 0 0-16,-1 0 0 0,0 0 0 0,1-1 0 16,2-3 0-16,-1-1 0 0,0-2 0 15,4 0 0-15,-2-4 0 0,2-4 0 16,1 1 0-16,-1-3 0 0,1-1 0 16,0-2 0-16,-1-1 0 0,1-1 0 15,0 0-1-15,-1-1 1 0,2 0-1 16,-1 0 1-16,0-1 0 0,0 2-1 0,1 0 2 15,0 2-1-15,0-2 0 0,0 3 0 16,2-1 0-16,-1 1 0 0,0-1 0 16,-1 2 0-16,2-1 0 0,0 0 0 15,0-1 1-15,-2 1-1 0,2-1 0 16,1 1 0-16,-2-3 0 0,-1 1 1 16,2 0-1-16,0 0 0 0,0 1 0 15,-1 1 0-15,1-2-1 0,0 4 1 0,2-2 0 16,-2-1-1-16,1 1-1 0,3-1 0 15,0-1 1-15,0 0 0 0,4-2 2 16,2 1-1-16,4-1 3 0,1-2 0 16,7-2 0-16,1-2 0 0,2 1-1 15,5-3 0-15,2-1-1 0,2 2 0 16,2-1 0-16,-6 3-1 0,4-1 1 16,-4 1-1-16,-5 2 0 0,-1 1 0 0,-4 2 1 15,-5-1-1-15,-1 1 0 0,-3 0 1 16,-3 1-1-16,-2-1 0 0,-3 2 1 15,0 0-1-15,-3-1 1 0,-1 1-1 16,0-1 1-16,-1-1-1 0,1 0 1 16,-1-1 1-16,-2 1 0 0,1 0 2 15,-2-1 1-15,0-1-1 0,-1-2 1 16,0 2-1-16,-2-3-4 0,0-1-6 16,-2 1-4-16,0-1-116 0,-2 0-106 0,0 0-271 15</inkml:trace>
  <inkml:trace contextRef="#ctx0" brushRef="#br1" timeOffset="57363.1573">2705 8647 377 0,'-1'-1'99'0,"0"1"7"0,1-1-34 15,-1 1-32-15,-1-1-8 0,2 2-3 16,-1-1-4-16,-1 0-5 0,1 1-6 15,-1-1-4-15,2 0-3 0,-1 1-1 16,1-1-1-16,0 1-2 0,1 0-1 0,1-1-2 16,2 0 0-16,4-1-1 15,3 0 1-15,6 0-1 0,4-2 1 0,4-1 0 16,4-1 1-16,4-2 0 0,2 2 0 16,1-3-1-16,1 2 1 0,-1-1 0 15,-1 1 0-15,-3 1 0 0,-5 1 0 16,-3 0 0-16,-6 3 1 0,-5 0-3 15,-4 1 0-15,-6 1-6 0,-2 4-1 16,-4-2-114-16,-1 1-103 0,-2 0-267 16</inkml:trace>
  <inkml:trace contextRef="#ctx0" brushRef="#br1" timeOffset="58022.9853">3593 8869 499 0,'-4'7'116'0,"-2"1"0"16,-3 4-67-16,-3 2-27 0,0 7-12 15,-2 4-2-15,-2 3-1 0,1 4-2 0,1 1 0 16,2 0-1-16,1 1 0 0,2-4-2 15,1-2 0-15,4-6-1 0,-2-5 0 16,4-2 1-16,2-4-1 0,-1-5 2 16,1-3 1-16,0-2 2 0,0-4-1 15,0-1 1-15,0-5-3 0,-1-2-4 16,0-3-7-16,-1-1 16 0,2-2-135 16,0 0-108-16,2-3-283 0</inkml:trace>
  <inkml:trace contextRef="#ctx0" brushRef="#br1" timeOffset="58343.8434">3451 8875 453 0,'0'-3'121'0,"0"0"1"0,1 0-7 0,0 1-91 16,2 0-12-16,0-1-6 0,0 1-1 15,2-1-2-15,-1 0-3 0,4-1 0 16,1-1 0-16,7-1 0 0,-2 1-1 15,7 1 1-15,5 0 0 0,3 0 0 16,-1 1 0-16,1 4 1 0,-1 2-1 16,-3 4 0-16,-3 0 0 0,-3 2-1 15,-7 4 0-15,-3-1 0 0,-7 1 2 0,-4 1 0 16,-5-1 2-16,-5-1 0 0,-6 1 1 16,-2-2 0-16,-3 0 0 0,-3-1-1 15,1-4 0-15,1 1-2 0,2-3-2 16,3-2-2-16,1-3-5 0,5-1-118 15,6-2-108-15,5-2-279 0</inkml:trace>
  <inkml:trace contextRef="#ctx0" brushRef="#br1" timeOffset="58827.1249">3909 8524 493 0,'8'-1'113'15,"-5"2"0"-15,1 3-57 0,-1 3-44 16,-1 6-6-16,-2 6-1 0,-2 4 1 16,-3 4-2-16,0 7 1 0,-5 5-1 15,0 0-2-15,-1-2-1 0,0 0 1 16,0-4-1-16,1-1 0 0,2-8 0 15,-1-4 0-15,4-4-1 0,2-5 0 16,2-2 0-16,0-2 0 0,2-4 1 0,1-2 1 16,3-1 1-16,-1-2 1 0,1-2 2 15,3-2-1-15,2-3 2 0,1-3-2 16,2-1 0-16,1-2-2 0,1-4 0 16,0 1-2-16,0-4 0 0,1-1 0 15,-1 1-1-15,0 2 0 0,0 4 0 16,-3 2-1-16,0 6 0 0,-4 4-3 15,0 7 1-15,-4 4 0 0,-1 4 1 0,-4 2-1 16,-1 4 2-16,-2 0 1 0,-1 2 1 16,-2 0 0-16,0-2 1 0,1 0-1 15,0-2 1-15,2-1-1 0,2-1 0 16,2-3-1-16,2-1-2 0,5-4 0 16,1 0 1-16,4-2-123 0,2-5-105 15,3 1-277-15</inkml:trace>
  <inkml:trace contextRef="#ctx0" brushRef="#br1" timeOffset="59126.9213">4228 8790 550 0,'-4'-1'121'15,"-1"1"-1"-15,2 3-83 0,0 1-29 16,-3 1-2-16,0 2-2 0,-1 3-1 0,-1 0-2 15,3 3 0-15,-2 0-1 0,1-2-1 16,3 3 0-16,1 0 1 0,1-2-1 16,2-1 1-16,3-2-1 0,1-1 0 15,2-2 0-15,1-2 1 0,4-3 1 16,3-2 1-16,2-3 0 0,3-1 2 16,-1-3 0-16,0-2 0 0,-1 1 1 15,-2-3-2-15,-2-2 1 0,-3 1-1 0,-2-2 1 16,-4 1-1-16,-2-1 0 0,-3 1 0 15,-3 2 0-15,-5 0 0 0,-3 4-1 16,-4 3-1-16,-5 3 1 0,-3 3-1 16,-1 1-1-16,-3 2-4 0,0 3-6 15,1 2 128-15,4 1-247 0,3-3-126 16,6 4-367-16</inkml:trace>
  <inkml:trace contextRef="#ctx0" brushRef="#br1" timeOffset="59655.3275">4588 8454 482 0,'6'0'111'16,"-3"2"1"-16,1 3-77 0,-1 8-13 15,0 1-4-15,-3 9-7 0,-6 4-3 16,0 7-1-16,-4 6-2 0,-2 4-1 15,-3 1 0-15,-1-2 0 0,2-3-1 0,1-3 0 16,0-5 0-16,2-6 0 0,2-5-1 16,1-5 0-16,3-4 0 0,2-3 0 15,-1-3 1-15,2-2 0 0,1-4 0 16,1-1-3-16,0-2-4 0,1-2-1 16,-1 0-116-16,0-3-105 0,0-1-270 15</inkml:trace>
  <inkml:trace contextRef="#ctx0" brushRef="#br1" timeOffset="60092.5504">4336 8831 520 0,'1'-5'118'16,"2"-1"1"-16,5 2-79 0,2-4-20 16,3-2-6-16,4 1-6 0,1-1-3 15,3 2-1-15,0-2-1 0,1 0-1 16,1 3 0-16,-4 4-1 0,1 1 0 0,-3 5-2 15,-3 3 1-15,-1 2 0 0,-3 2 0 16,-2 5-1-16,-3-1 1 0,0 0 0 16,-2 0 0-16,0-1 1 0,-2 0 0 15,2-3 0-15,-3 1 0 0,1 0 0 16,2-1-1-16,0-1 1 0,2 1-1 16,0-1 1-16,2 0-1 0,-1-2 0 15,2 0 0-15,0-2 0 0,0 1 1 0,1-3 0 16,2-2 0-16,1-2 0 0,2 0 1 15,1-3 0-15,1 0 1 0,0-2-1 16,-1-2 1-16,0 0 0 0,-2-1 0 16,-4 1 0-16,-1-2 1 0,-4 0-1 15,-2-1 0-15,-4 0 0 0,-4-1 0 16,-3 0 0-16,0-1-2 0,-3 1 1 16,-5 1-1-16,1 1 0 0,-2 3-2 0,1 3 1 15,-1 2-2-15,1 2-4 0,-2 4-4 16,3 1-1-16,2 1-119 0,3 1-107 15,0 1-277-15</inkml:trace>
  <inkml:trace contextRef="#ctx0" brushRef="#br1" timeOffset="60525.6929">4935 8801 561 0,'0'6'118'0,"0"-2"1"15,0 5-97-15,-2 1-15 0,1 1-1 16,-1 2-1-16,-3 2-1 0,1 1-1 0,-1 0 0 16,-1-3-1-16,2-1-1 0,-1-1 0 15,1-3 0-15,2-3 0 0,0-1 0 16,1-3 0-16,1 0 2 0,0-3 2 15,3-1 0-15,-2 1 1 0,4-3 0 16,0-1 1-16,4-2-1 0,0-3-2 16,0 0-1-16,2-4 0 0,4-2-2 15,-3-1 0-15,2-2-1 0,0 0 0 16,3 0 0-16,-2 1-1 0,-1 5 0 0,-1 3-1 16,0 5-2-16,-2 7-1 0,-3 5 0 15,-2 6 0-15,-3 4 1 0,-1 2-1 16,-2 3 3-16,-4 1 0 0,1 0 3 15,-1 0-1-15,1-3 1 0,-2-2 0 16,1-3 0-16,3-2-1 0,0-2 1 16,2-3 0-16,0-3-1 0,1-3 2 15,0 0 0-15,3-2 0 0,1-1-1 0,1-1-4 16,3-3-122-16,2 0-108 0,1-1-289 16</inkml:trace>
  <inkml:trace contextRef="#ctx0" brushRef="#br1" timeOffset="60948.8221">5492 8685 500 0,'-1'0'118'0,"1"0"2"16,0 1-69-16,0 0-27 0,1 1-5 0,0-1-9 16,1 0-3-16,3 0-2 0,-2 0-1 15,4 0-1-15,3-1 0 0,0 0-1 16,4 0 0-16,1 0 0 0,2 0 0 16,2 0-1-16,-1-1 1 0,-1 2-1 15,-1-2 0-15,-3 1 0 0,-2-1-1 0,-2 1-2 16,-2 0-4-16,-1 0-3 0,-2 0-117 15,-1 0-105-15,-1-1-273 0</inkml:trace>
  <inkml:trace contextRef="#ctx0" brushRef="#br1" timeOffset="61217.9511">5444 8857 527 0,'-3'2'121'16,"5"1"2"-16,1-3-72 0,5 0-34 15,-1 0-7-15,3 1-2 0,5-3-2 16,3 0-2-16,2 1-2 0,2-2 0 16,1 2 0-16,0-1 0 0,1 2 0 15,-4-1-1-15,-2 2 0 0,-3-2 0 0,-3 3 0 16,-4-2 0-16,-2 1 0 0,-4-1 0 15,1 1-1-15,-1-1-6 0,-2 2-93 16,2-2-27-16,-1 1-94 0,1 2-213 16</inkml:trace>
  <inkml:trace contextRef="#ctx0" brushRef="#br1" timeOffset="62390.8612">6950 8365 367 0,'2'-5'102'0,"1"-3"10"0,0 2 0 16,-1 1-79-16,0 3-6 0,1 1-3 15,-3 2-3-15,0 1-5 0,-4 5-10 0,0 3-2 16,-3 2-1-16,-3 1 0 0,-3 3 1 15,-2 5 0-15,-4 3-1 0,-3 3 0 16,-1-1 0-16,-1 3 0 0,-2 1 0 16,1 0-1-16,0-5 1 0,-1-1-2 15,3 0 1-15,1-2 0 0,4-6-1 16,3-1 0-16,1-1 0 0,2-2 0 16,5-3 0-16,2-3-1 0,2-1-1 15,2-2 1-15,1 0-1 0,2 0 0 16,0 0 0-16,3 1 0 0,-1-2 2 0,3 3 0 15,-1-1 0-15,5 0 1 0,0-1 0 16,2-2 0-16,1-1-1 0,3 1 1 16,3-3-1-16,2-2 0 0,1-1 0 15,3 1 0-15,5-1 0 0,2-2 0 16,6 2 0-16,-4-2-1 0,3 1 0 16,-1 1 1-16,-3 0-1 0,-3 3 0 15,-5 3 0-15,-5 0 0 0,-4 2 0 0,-3 2 1 16,-3-2-2-16,-3 1 1 0,-3-2-1 15,-2 1 0-15,-1-2 0 0,-2 1 1 16,-1-3 1-16,-2 0 0 0,0-3 1 16,-4 2-2-16,1-2-4 0,0-2 16 15,-1-1-138-15,-3-4-111 0,2-1-292 16</inkml:trace>
  <inkml:trace contextRef="#ctx0" brushRef="#br1" timeOffset="62723.7469">6950 8444 533 0,'7'-2'115'0,"-1"0"0"15,0 1-87-15,-2 2-19 0,-4 2-2 16,-1 3-1-16,-1 6 0 0,-2 4-1 15,-2 5 0-15,0 5-1 0,-3 9-2 16,2 7 1-16,-2 6-2 0,0 3 0 16,-2 1 0-16,2 4 0 0,-2 1 0 15,2-4 0-15,-1-3 1 0,5-5-1 16,-1-4 1-16,2-4-1 0,4-6 1 0,1-4-1 16,2-5 1-16,1-6 0 0,-1-4 0 15,0-2 1-15,0-5 0 0,0-1 2 16,-3-5 2-16,0-4-1 0,0-2 0 15,0-3-1-15,-1-3 0 0,2-3-130 16,2-6-114-16,7-2-296 0</inkml:trace>
  <inkml:trace contextRef="#ctx0" brushRef="#br1" timeOffset="63223.2997">7326 8675 558 0,'0'-5'122'0,"0"2"3"16,0-2-81-16,-1 0-33 0,1-2-3 15,0-3 0-15,0-2 0 0,0-1-1 16,1 0-2-16,1-2-2 0,0-1 0 15,1-1-2-15,1-1 1 0,-1 1-1 16,1-1-1-16,1 0 1 0,1 0-1 0,-1 2 1 16,2 1-2-16,-2 4 0 0,2 2 0 15,-2 2 0-15,1 0-1 0,-1 3 0 16,-2 1 0-16,3 2-1 0,-4 1-1 16,0 3 0-16,1 0 0 0,0 4-1 15,-3-1 1-15,3 6 0 0,-3 5 1 16,0 2 1-16,-1 5 1 0,-2 4 1 15,1 5-1-15,-2 4 1 0,1 5 0 0,-3 1 0 16,1 1 0-16,0 1 0 0,0-1 1 16,-2-2-1-16,3-6 1 0,0-2-1 15,-1-4 1-15,3-4 0 0,0-4-1 16,2-4 1-16,1-2 0 0,0-2 0 16,1-6-1-16,3-2 0 0,-5-4 2 15,3-2 3-15,-2-2 1 0,0-1 0 0,-1-1 0 16,2-5 1-16,-1-4-1 0,4-2-6 15,-2 0-7-15,4 1 21 0,1-4-145 16,6 4-112-16,0 1-298 0</inkml:trace>
  <inkml:trace contextRef="#ctx0" brushRef="#br1" timeOffset="63755.7298">7613 8434 571 0,'-4'-6'120'0,"0"-4"2"16,1 1-97-16,1 0-15 0,1 1-1 0,-1-1 0 16,2 1 0-16,0 1-2 0,2 1-2 15,-1 2-3-15,1-1-2 0,0 3-1 16,2 2 0-16,1 1-1 0,2 1 1 15,-1 2-1-15,5-2 2 0,2 4 0 16,3 0-1-16,2 1-1 0,4-2 0 16,2-1 0-16,6 1 0 0,-1-1 1 15,3-3-1-15,1 1 2 0,0-3 1 16,-2 2-1-16,-4-1 2 0,-5 0 0 16,-5 2-1-16,-3-1 0 0,-7 2-1 0,-2 1-1 15,-3 2 0-15,-2-1 0 0,-3 2 0 16,-1 3 0-16,-2 3 1 0,0 3 0 15,-1 1 1-15,-3 5 0 0,2 4-1 16,-1 5 1-16,-1 0-1 0,-1 3 1 16,3 4-1-16,-1-1 0 0,-2 0 1 15,2-3-1-15,2-1 1 0,1-2-1 16,2-4 1-16,-2-5 0 0,3 0 0 0,2-4 0 16,1 0 0-16,0-3-1 0,0 2 1 15,0-3-1-15,0-2 1 0,2 0-1 16,-1-4 0-16,1-3 0 0,0 0 1 15,1-3 2-15,-3-1 1 0,3-1 0 16,-1-3 0-16,1-1 1 0,2 1-1 16,-2-1-4-16,0-2-6 0,1 1 168 15,0 0-293-15,-2-2-133 0,3 1-407 16</inkml:trace>
  <inkml:trace contextRef="#ctx0" brushRef="#br1" timeOffset="63995.3527">7666 8816 604 0,'-5'0'127'0,"4"-1"-1"15,6-2-102-15,0 2-17 0,4-1-4 16,3 0-1-16,3-1 1 0,5-1-1 15,3-1 1-15,3 2-1 0,3-4 0 16,0 3-1-16,1-2 0 0,-2 2 0 16,1 0-1-16,-6 3-1 0,-3 2 127 0,-7 2-256 15,1-1-129-15,-2 1-385 0</inkml:trace>
  <inkml:trace contextRef="#ctx0" brushRef="#br1" timeOffset="64639.0681">8342 8681 511 0,'0'-2'123'0,"0"1"2"0,0-2-70 16,0 2-29-16,1 0-9 0,2 1-4 16,1 2-6-16,2 1-4 0,-3 0-3 15,4 3-1-15,-1 3 0 0,1 2 1 16,-2 2-1-16,2 4 0 0,1 2 0 0,1 2 0 16,2 1 2-16,2-1-1 0,4 1 0 15,0-1 1-15,2-2-1 0,-1-1 0 16,-1-3 0-16,1 0 0 0,-1-3 0 15,0-1-1-15,-2-3 1 0,-1 0 1 16,-1-1-1-16,-2-2 2 0,-1-2 0 16,-4 0 2-16,-3-3 0 0,0-3-1 15,-2-1-1-15,0-3-6 0,0 1 2 16,-1-3-126-16,-1-1-109 0,1 0-285 16</inkml:trace>
  <inkml:trace contextRef="#ctx0" brushRef="#br1" timeOffset="64940.8674">8548 8635 523 0,'1'-1'115'15,"1"1"0"-15,-1 2-87 0,0 2-11 16,-2 3-3-16,-3 4-3 0,-3 4-2 15,-1 5-1-15,-3 4-1 0,-2 2-1 16,-4 3-1-16,-1 0-2 0,1 1 0 16,-1-3-1-16,-2-3 0 0,3-3 0 15,-2-2 0-15,4-4 0 0,3-2-1 0,-1-1 0 16,4-3 0-16,3 0 0 0,2-4 0 16,2 0-1-16,0-2 0 0,2-1 1 15,0-2 0-15,3-2-4 0,0 1-4 16,1 0-17-16,0-2-102 0,4-2-102 15,0 3-265-15</inkml:trace>
  <inkml:trace contextRef="#ctx0" brushRef="#br1" timeOffset="65304.8384">9123 8412 564 0,'0'3'117'0,"0"-1"2"15,0 1-100-15,-1 3-14 0,1 0-2 16,-3 4 1-16,0 3 0 0,0 7 0 16,-4 3-1-16,1 7-1 0,-3 5 0 15,-1 6-1-15,-1 5 0 0,-2 4 0 16,0 0 1-16,-4-1 0 0,1-5 0 15,-2-1 0-15,2-4 1 0,1-6-1 16,1-8 1-16,5-2-1 0,2-5 0 0,2-1-1 16,1-4 0-16,3-4-1 0,0-2 0 15,3-3 0-15,0-4 2 0,3-2 2 16,1-5 1-16,2 0-4 0,2-6-1 16,2-4-124-16,1-3-110 0,2 0-291 15</inkml:trace>
  <inkml:trace contextRef="#ctx0" brushRef="#br1" timeOffset="65704.9031">9295 8533 546 0,'-6'5'118'0,"2"2"1"15,-3 3-78-15,0 3-32 0,-1 2-3 16,-1 3 0-16,0-1 0 0,-2 3-1 0,0 2-1 15,2 2-1-15,-2 0-2 0,3 1 1 16,0 3 0-16,1-2 0 0,1 2-1 16,1-4 1-16,1-1-1 0,2-4 0 15,1 1-1-15,0-3 1 0,2-1-1 16,1-4-1-16,3-1 1 0,2-1 0 16,2-2 1-16,2-2 2 0,2-2 0 15,3-1 1-15,0-3 0 0,5-4 0 16,-3-1 0-16,3-3-1 0,2-3-1 0,0-1 0 15,0-1 0-15,0-1-1 0,-2-3 0 16,-1-1 0-16,-4-2 1 0,-3-3-1 16,-4-2 1-16,-1 0 0 0,-6-3 0 15,-2 2 1-15,-2 1-1 0,-4 1 0 16,-1 2 0-16,-1 1 0 0,-3 2-1 0,-2 4 0 16,-4 2 0-16,0 3-1 0,-3 0-1 15,-1 4-1-15,1 1-1 0,0 3-4 16,2 0-6-16,3 1 4 0,3 0-124 15,2 2-108-15,7-1-283 0</inkml:trace>
  <inkml:trace contextRef="#ctx0" brushRef="#br1" timeOffset="66337.5833">9564 8194 424 0,'-5'-2'108'0,"1"0"6"0,0 2-43 0,0 1-38 16,-3 0-8-16,2 1-2 0,-1 1-2 15,1-1-5-15,1 0-5 0,2-1-2 16,1-1-2-16,1 0-3 0,1 0-2 15,2-1-1-15,2 1-1 0,1-3-1 16,2 1 1-16,1-2-1 0,3 0 2 16,2 0 2-16,0-2 0 0,1 2-1 15,-1-1 0-15,0 2-1 0,-1 1 1 0,-3 0-1 16,-1 1-1-16,-4 2 0 0,1 1-1 16,-5 0 0-16,0 2 0 0,-3 4 1 15,0 0 0-15,-2 0 1 0,-1 2 0 16,-2-1 2-16,2 1-1 0,-5-1 0 15,0 0 0-15,-1-4 0 0,1 2-1 16,-1-1 1-16,1 0-1 0,3-3 1 16,-2 1-1-16,4 0 0 0,1-2 0 0,1 1 0 15,0-2-1-15,3 0 0 0,0 0-2 16,0 0 0-16,2 1-1 0,0-1-1 16,1-1 1-16,3 2 0 0,1-1 1 15,2 1 0-15,2-1 2 0,1 1 0 16,3 2 0-16,-2 0 1 0,3 0 0 15,-1 4 0-15,0 1 0 0,0 2 0 16,-1 3-1-16,-3 1 0 0,-2 0-1 16,-4 0 0-16,-2-1 1 0,-3 0 0 0,-3 0 0 15,-3-3 1-15,-3-2 1 0,-3-1 0 16,-2 0 1-16,-2-3 0 0,-4 0 0 16,1-3 0-16,-1-2-1 0,3-1 0 15,-1-4 0-15,4 1-1 0,1-4 0 16,3-2-1-16,3-1-3 0,2 3-3 15,2-3-124-15,3 1-110 0,3 1-290 16</inkml:trace>
  <inkml:trace contextRef="#ctx0" brushRef="#br1" timeOffset="66836.9096">9803 8503 505 0,'5'5'119'15,"3"-3"1"-15,1 0-47 0,4 0-55 16,5 2-12-16,5-2 0 0,8-2-1 16,7-3 0-16,8-2-2 0,9 2 0 15,10-1 0-15,4-2-1 0,2 1 0 16,-2-3 0-16,-3 2 0 0,-7 1 0 0,-11-1-1 16,-9 0 0-16,-9 2 0 0,-7 0-1 15,-7 4-1-15,-7 2 1 0,-8-2-1 16,-1 3-2-16,-6-2-2 0,-7 2-3 15,-4 1-4-15,-3 3-49 0,-9-3-64 16,1 2-95-16,-6-1-223 0</inkml:trace>
  <inkml:trace contextRef="#ctx0" brushRef="#br1" timeOffset="67186.8416">9987 8594 502 0,'2'4'119'15,"3"-2"2"-15,0 0-50 0,2 2-51 16,3 1-13-16,2 0-1 0,-1 1-1 16,-1 0 0-16,0 2-3 0,0 1 0 15,1 0 0-15,0 3-1 0,-1 1-1 16,0 4 1-16,0 4-1 0,0 1 0 0,-1 4 1 16,0 2-1-16,-1-1 1 0,-1 2-1 15,0-3 0-15,0-2 1 0,-3-2-1 16,-2-2 1-16,-2-2-1 0,-3 0 2 15,-5-4 0-15,-4-3 2 0,-4-1 0 16,-3-1 1-16,-3-4 1 0,-3-3 0 16,-5-3-1-16,0-4 0 0,0-5-1 15,0-6 0-15,-3 0-2 0,3-5 1 0,4-2-2 16,4-2 0-16,5 2 0 0,4 3-1 16,5 1 0-16,4 3-1 0,3 2-2 15,2 4-4-15,3 5-7 0,-1 0 23 16,1 5-141-16,0 5-110 0,3 2-291 15</inkml:trace>
  <inkml:trace contextRef="#ctx0" brushRef="#br1" timeOffset="67636.0388">10763 8360 495 0,'5'3'110'0,"-3"5"3"16,-3 5-69-16,-5 8-24 0,-6 10-9 16,-8 9-1-16,-6 10 0 0,-6 12 0 15,-8 5-2-15,-2 6-1 0,-4 3-1 16,0 0-1-16,0-2-1 0,2-7 0 0,3-9 0 15,7-6-1-15,6-7-1 0,5-9-1 16,6-6 0-16,8-9-1 0,2-5 0 16,4-4-5-16,3-5 173 0,0-4-292 15,5-7-130-15,3-5-399 0</inkml:trace>
  <inkml:trace contextRef="#ctx0" brushRef="#br1" timeOffset="68201.5411">10513 8910 611 0,'5'5'124'0,"1"1"1"16,-2 0-118-16,3 4-4 0,-6 2 0 16,0 5 0-16,-2-1-1 0,0 4 0 15,-3 2 0-15,0 2 0 0,2-1-1 0,-1-3 1 16,-1-3-1-16,2-2 0 0,0-4 1 15,1-3-1-15,1-4 1 0,-1-2 0 16,1 0 2-16,1-3 1 0,1-3 1 16,0 0-1-16,3-3 1 0,0-4-1 15,3-2 0-15,2-3-2 0,3-4-2 16,-1-2 0-16,4-2 0 0,3 1-1 16,1 2 0-16,3 2 0 0,0 2 0 0,-1 4 0 15,-1 5-1-15,-3 4-1 0,-5 3-3 16,-1 5 0-16,-6 4-1 0,-4 5 1 15,-4 4 1-15,1 2 0 0,-4 3 2 16,1 1 2-16,-3 0 1 0,3-2 1 16,1-5-1-16,0-1-1 0,1-5 1 15,1-4-1-15,2-3 1 0,2-4 1 0,0-2 1 16,2-2-1-16,3-5 0 0,1-3 1 16,2-1 0-16,2-1-1 0,2-1-1 15,3-5-1-15,2 1 1 0,1 1-1 16,3 1 0-16,3-1 1 0,-3 2-1 15,2 2 0-15,-6 6 0 0,-1 2 0 16,-2 4-4-16,-8 3 0 0,-4 6 0 16,-5 3 1-16,-4 3 0 0,-2 5 0 15,-3 1 1-15,1 2 2 0,0-1 2 16,3-4-1-16,0 0-1 0,4-3 0 0,3-3 0 16,6-5-1-16,3-1 3 0,5-5-3 15,2-1-7-15,5-1-7 0,1-4-4 16,2 0-111-16,1-2-105 0,-1-1-268 15</inkml:trace>
  <inkml:trace contextRef="#ctx0" brushRef="#br1" timeOffset="68503.3927">11278 8930 525 0,'-7'3'119'0,"-3"1"4"0,-1 2-71 16,-1 2-29-16,0 5-12 0,1 0-2 15,1 1-1-15,3 0-2 0,2 2-4 16,5 0-1-16,5 0-1 0,4-2 2 15,6-4 0-15,4 1 1 0,7-4 1 16,4-4 1-16,3-4-1 0,-1-3 0 0,0-5-1 16,-1-1 0-16,-3-3-1 0,-5-2 1 15,-6-3-1-15,-5 1 1 0,-2-2 1 16,-5-1-1-16,-6 2 0 0,-5-3 1 16,-4 2-2-16,-6 4 0 0,-5 2 0 15,-5 3 0-15,-3 1-2 0,-1 5 1 16,-3 3-1-16,-2 3 0 0,1 2-2 15,0 3-1-15,4 0-3 0,2 3-4 0,2 2-6 16,9 0-118-16,6 0-110 0,8-3-283 16</inkml:trace>
  <inkml:trace contextRef="#ctx0" brushRef="#br1" timeOffset="68768.0468">11801 8468 559 0,'1'-5'122'15,"-2"7"0"-15,-1 10-84 0,-2 3-21 16,-2 8-15-16,0 7-2 0,-2 7 2 16,-1 5 0-16,0 4 0 0,1 2 0 15,0 1-1-15,1-1 1 0,1-4 1 0,1-2 0 16,1-4-1-16,2-2 1 0,0-4 0 15,2-3 0-15,3-4 0 0,-1-4 0 16,1-7 0-16,2-2 0 0,-1-4 0 16,1-6 2-16,0-4 1 0,-1-5 17 15,2-3-152-15,-1-5-116 0,5-4-318 16</inkml:trace>
  <inkml:trace contextRef="#ctx0" brushRef="#br1" timeOffset="69111.9602">12411 8525 551 0,'1'4'122'0,"3"-2"2"0,2 0-83 15,4 0-24-15,3-1-7 0,7-2-1 16,5-1-2-16,3-2-1 0,6-2-1 15,1 0-2-15,4-2-1 0,-3 1 0 16,-3 4 0-16,-5 0 0 0,-5 2-6 16,-6 3 73-16,-6-1-198 0,-6 3-120 15,-5 2-341-15</inkml:trace>
  <inkml:trace contextRef="#ctx0" brushRef="#br1" timeOffset="69306.4853">12361 8662 610 0,'-2'4'126'0,"5"-1"2"0,8 0-117 15,4 2-4-15,6-3-2 0,7-2 1 16,3-2 0-16,4-2-2 0,3-1-1 0,3-1 0 16,1 0-1-16,0-1-1 0,-5 1 0 15,-5-2-1-15,-2 4 163 0,-3-3-294 16,-4 3-134-16,-4 0-415 0</inkml:trace>
  <inkml:trace contextRef="#ctx0" brushRef="#br1" timeOffset="69966.2441">14153 7976 542 0,'8'-1'116'15,"2"1"0"-15,-9 7-87 0,-1 3-18 16,-1 5-5-16,-5 7 0 0,1 7 0 16,-7 5-1-16,-1 7 1 0,4 5-2 15,2 6 0-15,0 2-2 0,0 3 0 16,0-1 1-16,3 1-1 0,2-2 1 15,1-8 0-15,2-4 0 0,2-7 0 16,2-6 1-16,-1-4-1 0,0-9 0 0,2-5 1 16,-3-2 0-16,-1-4 2 0,2-5 1 15,-1-3 1-15,-1-6-1 0,1-3 1 16,4-4-2-16,4-6-1 0,2-4-2 16,1-5-1-16,2-4-1 0,0-1-1 15,5 1 0-15,2 0 0 0,-3 1 1 0,1 6-1 16,2 4-1-16,-1 6 1 0,0 5-2 15,-4 6 0-15,-4 5-3 0,-3 7-2 16,-5 5 1-16,-2 4 0 0,-4 4 0 16,-1 5 2-16,-2 4 1 0,-1-1 3 15,2-1 1-15,0 3 0 0,0-2 0 16,4-3-1-16,1-3 1 0,3-2-1 16,0-5 0-16,2-3 1 0,0-5-1 15,0-3 1-15,1-3 3 0,1-3-5 16,-1-3 17-16,4-3-145 0,7-6-116 0,6-1-308 15</inkml:trace>
  <inkml:trace contextRef="#ctx0" brushRef="#br1" timeOffset="70334.2297">14928 8340 604 0,'3'9'123'16,"0"2"1"-16,1 1-117 0,1 0-3 15,0-2-1-15,-1-4-1 0,-1 0 1 16,0-3 1-16,0-3 1 0,-1-3 0 16,0-1 0-16,0-3 1 0,0 0 1 15,-2-6-1-15,2-1-1 0,-2-1-1 16,-3-2-1-16,2 2 0 0,-1 0 0 16,-2 3-1-16,-1 3 0 0,0 4-1 0,-2 3-1 15,-4 3 0-15,-3 5 0 0,-4 0-1 16,-2 3 0-16,3 4 0 0,-1 3 1 15,-2 3 0-15,-1 3-1 0,5 1 1 16,4 1-1-16,1 2 1 0,5 1-2 16,4-1-1-16,6 0-1 0,7 0 1 15,13-1-1-15,7-2 1 0,4-3 1 0,2-4 1 16,9-3 2-16,10-5 0 0,2-5 1 16,-3-3 0-16,-3-5 0 0,-2-4 2 15,-5-3-3-15,-9-1-91 0,-15-2-40 16,-5 2-100-16,-8-1-237 0</inkml:trace>
  <inkml:trace contextRef="#ctx0" brushRef="#br1" timeOffset="70682.1393">13873 8912 631 0,'-10'-1'131'0,"4"0"-1"0,4 1-117 15,3 0-10-15,2 1-1 0,5-1 0 16,5 2 0-16,7-1 0 0,8-2 0 15,9 0 1-15,12-2 0 0,11-1 0 16,14 1-1-16,1-2 0 0,15-2 0 0,6 2-1 16,4 0 0-16,2 2 0 0,-3 1 0 15,-7-1-1-15,5 0 1 0,-10 4-2 16,-12 4 1-16,-3-2-1 0,-13 3 0 16,-6-2-1-16,-9 4-8 0,-17 3-42 15,-7-3-82-15,-3 2-105 0,-13 0-259 16</inkml:trace>
  <inkml:trace contextRef="#ctx0" brushRef="#br1" timeOffset="71115.2917">14389 9187 542 0,'1'-10'131'0,"4"0"1"15,2 2-48-15,3-1-60 0,-3 1-16 16,2 0-4-16,0 2-1 0,-1-1-1 16,2 1 1-16,-2 1-1 0,2 1-1 15,2 2 1-15,1 0-1 0,4 2 1 16,-1 2-1-16,3 1-1 0,1 1 0 0,-2 2 0 15,1 0-1-15,-5 3 0 0,-3 1 0 16,-1 2-1-16,-1 2 1 0,-1 3-1 16,0 1 1-16,-2 4 0 0,-1 1 0 15,2 3 1-15,-3 0-1 0,-4 1 2 16,0 0 0-16,0-1 1 0,1-2-1 16,0 0 1-16,1-3 0 0,6-1-1 15,2-5 1-15,4-2-1 0,1-4 0 16,1-4 0-16,-2-5 0 0,5-4 0 0,-1-5-3 15,1-3-5-15,1 0-7 0,-3-2-2 16,1 1-119-16,0-2-111 0,-3 2-281 16</inkml:trace>
  <inkml:trace contextRef="#ctx0" brushRef="#br1" timeOffset="71330.8624">14812 9265 559 0,'-16'6'129'0,"-1"3"1"0,-6 2-63 16,-5 3-53-16,-3 3-7 0,-10 4-2 16,-1 2 1-16,2 3-2 0,4 2 0 0,4 0 0 15,-1-1 0-15,5-2 0 0,4-2-1 16,4-4 1-16,3-3-2 0,3-5 4 15,1-1 152-15,4-5-293 0,0-5-139 16,4-5-427-16</inkml:trace>
  <inkml:trace contextRef="#ctx0" brushRef="#br0" timeOffset="74495.5631">15694 6982 564 0,'9'-1'114'15,"-4"0"-3"-15,-5-1-102 0,-8 2-13 0,-1 2-1 16,-3-1-2-16,-1 1 1 0,-2-1 1 16,-5 3 3-16,-2 2 0 0,-1 3 0 15,-2 2 0-15,-5 2-1 0,-4 3 1 16,-4 4-1-16,-8 4 2 0,-1 0 0 15,-8-2 0-15,-6 5 1 0,-2 5 0 0,1 2 1 16,-10 1 0-16,0-1 0 0,-11 3 0 16,-4 3 0-16,2 0 0 0,-2-1 0 15,-12 2 0-15,-1 2-1 0,-5 3 1 16,1 5-1-16,5 4 0 0,-11-2 0 16,-11 2 1-16,2-4-1 0,-6 3 0 15,-6 3 0-15,-6-2 0 0,-10 3 1 16,-2 3-2-16,-5 4 1 0,-3 0 0 15,-9 3-1-15,-1-2 1 0,-2 6 0 0,-6-3 0 16,0 6 0-16,-4-9 0 0,-6 3 0 16,4-2 0-16,-2-3 0 0,0 0 0 15,2-1 0-15,0-5 0 0,2 9 0 16,1-2-1-16,3-2 1 0,3 6 0 16,-2-2-1-16,1-3 0 0,3 2 1 15,0 1-1-15,1 0 0 0,2 1-1 16,-4-7 1-16,2 1-1 0,5 2 0 0,2-3 0 15,6-7-1-15,7 1 0 0,8-1 0 16,12 1-1-16,8-6 0 0,8-8 0 16,13-2-1-16,9-6 2 0,11-4 0 15,8-5 1-15,11-2 0 0,11-2 2 16,9-4 1-16,9-2 0 0,7-3 3 16,8-4 0-16,5-2 3 0,5-3 1 15,5-2 2-15,-1-2 3 0,4-1 0 0,-1 0 1 16,3-3-1-16,0-4 0 0,3-6-3 15,5 0-1-15,1-3-2 0,2-5-5 16,6-5-6-16,2-5 150 0,-1-6-266 16,5-3-124-16,2-5-374 0</inkml:trace>
  <inkml:trace contextRef="#ctx0" brushRef="#br0" timeOffset="75145.28">6518 7522 568 0,'9'0'113'0,"6"2"1"0,1 0-109 15,7 7-6-15,4 3-2 0,5 3 3 16,4 5-1-16,5 1 1 0,2 3-1 16,6 2 0-16,1 2 1 0,6 2-1 15,6 2 1-15,4 2 0 0,8-1 0 0,4-1 0 16,5 1 0-16,4-5 0 0,12 5 0 16,4-1 0-16,9 3-1 0,7 1 2 15,10 1-1-15,9 7 0 0,8 3 0 16,8 0 0-16,9-1 0 0,4 1 0 15,11 4 0-15,5 0 0 0,10 2 0 16,8 2 0-16,11 4 0 0,8 3 1 16,9 1-1-16,5-5 1 0,15 2-1 0,4-3 0 15,7 0 1-15,4-2-1 0,8-2 0 16,1 3 0-16,3 4 0 0,1-1 1 16,-3 2-1-16,-2 0-1 0,-12 2 1 15,-5 0 0-15,-11 3 0 0,-14 0 0 16,-15 2 0-16,-17-2 0 0,-11-5 0 15,-11-2 1-15,-15 0-1 0,-18-6 1 16,-12-4 0-16,-24-4 1 0,-9-6 0 0,-24 0 0 16,-17-8 1-16,-17-5 0 0,-16-10 0 15,-7-3 54-15,-11-9-172 0,-10-10-109 16,-7-8-307-16</inkml:trace>
  <inkml:trace contextRef="#ctx0" brushRef="#br0" timeOffset="76394.6018">10832 8213 556 0,'-4'2'114'0,"0"-1"1"0,2-1-103 0,2 3-10 16,0 0-1-16,4 1-1 0,2 3 2 15,5 2-2-15,1 5 0 0,5 6 0 16,4 5 0-16,4 5 0 0,5 9-2 16,3 10 1-16,5 10-2 0,6 9 1 15,3 7-1-15,7 1 1 0,4 6 0 16,5 3 1-16,4-3 1 0,3-2 2 15,5-7 0-15,0-2 2 0,1-4 1 16,-1-5 1-16,0-9-1 0,-4-4 0 0,-4-9 0 16,-6-5 0-16,-8-4 0 0,-7-6-2 15,-8-2 0-15,-6-5 171 0,-9-5-293 16,-8-10-127-16,-8-6-399 0</inkml:trace>
  <inkml:trace contextRef="#ctx0" brushRef="#br0" timeOffset="76695.4034">11767 7982 592 0,'-18'33'119'0,"-8"12"0"16,-5 12-112-16,-4 20-9 0,-7 22 0 16,-10 18 2-16,-3 9 0 0,-8 8 0 15,-5 6 0-15,-4 4 1 0,-5-4 1 16,1-9 0-16,4-11 0 0,3-10 0 16,8-11 1-16,7-17 0 0,12-14-1 15,10-13 0-15,7-9 5 0,6-14-128 0,14-12-106 16,6-13-284-16</inkml:trace>
  <inkml:trace contextRef="#ctx0" brushRef="#br0" timeOffset="77728.1484">12297 7503 482 0,'-1'9'110'0,"0"1"-1"15,-2 0-68-15,-1 1-27 0,-1 3-9 16,-1 3-6-16,-1 3-3 0,-1 5-2 16,0 6 0-16,0 6-1 0,1 5 1 15,-1 2 1-15,2-2 1 0,1 1 2 0,-1-2 2 16,2-5 1-16,1-4 2 0,-1-2 2 15,3-1 0-15,2-2 0 0,1-3 1 16,4-3-2-16,0-2 90 0,0-6-199 16,-2-5-107-16,0-10-314 0</inkml:trace>
  <inkml:trace contextRef="#ctx0" brushRef="#br0" timeOffset="77956.7564">12257 8280 477 0,'-1'10'106'16,"-1"-6"-1"-16,2-1-38 0,0 0-77 15,0-1-2-15,2 0-1 0,0-1 1 0,1 0 4 16,1 0 3-16,0-1 5 0,-1-2 6 15,2 2 24-15,-5-2-128 0,0-1-89 16,-6-5-259-16</inkml:trace>
  <inkml:trace contextRef="#ctx0" brushRef="#br1" timeOffset="99622.8783">3332 10900 469 0,'0'-2'111'16,"-5"3"0"-16,3 2-46 0,-8-2-47 16,-3 2-13-16,-1 0-1 0,-5-1 1 15,0-1 1-15,-2 1 0 0,-2-1 1 16,1-1-1-16,0-1 0 0,-1-2-1 0,1 1 0 16,0-1-1-16,-1 1 0 0,1-2-1 15,0 2-1-15,2 0 0 0,0 0-1 16,0 1-1-16,0 1 1 0,3 0-1 15,1 0-1-15,0 0 1 0,2 1 0 16,0 0 0-16,2 1 0 0,2-2-1 16,2 0 1-16,1 1-1 0,2 0 0 15,1 2-2-15,0-1 0 0,1 0 0 0,1 3-1 16,0 1 1-16,-2 3 0 0,2-1 1 16,-1 4 1-16,1 2 0 0,-2 0 1 15,0 3 0-15,0 3 0 0,-2 0 0 16,0 2-1-16,0 1 1 0,0 1-1 15,-1 2 1-15,0 1-1 0,2 0 0 16,-1-1-1-16,2 0 1 0,2 1 0 16,0-2 0-16,1 0 0 0,-1-3 0 0,1 2 0 15,1 0 1-15,1 0-1 0,-1-1 0 16,2-1 0-16,-1-2-1 0,-1 1 1 16,3-4-1-16,-1-3 0 0,1-1 1 15,2-3 1-15,-3-1 0 0,2-1 0 16,0-4 1-16,2-1 1 0,1-2 1 15,-1-2 0-15,3-2 0 0,2 0 0 16,3-4-1-16,2 0 1 0,1-2-2 16,3-1 1-16,4-1-1 0,3-1 0 0,3 0-1 15,1 1 1-15,5-1-1 0,-3 2 1 16,4 0-1-16,-1 3 0 0,-1 0 1 16,-2 4-1-16,-3 1 0 0,-4 3 1 15,-5-1-1-15,-4 1 1 0,-5 0-1 16,-3 0 1-16,-4 1 0 0,-1-2 1 15,-6 0 0-15,-1 2-1 0,-2 0 0 16,-4-2-4-16,0-2-2 0,0 1-65 0,-4-3-50 16,-1 0-91-16,1 1-214 0</inkml:trace>
  <inkml:trace contextRef="#ctx0" brushRef="#br1" timeOffset="99868.2524">2734 11310 500 0,'0'1'118'0,"0"-1"1"16,0 0-67-16,3 0-31 0,1 0-13 15,3 0-3-15,2-1-3 0,4 0-2 16,2 0-1-16,3 0 1 0,5-1 0 0,0-3 1 15,4 2 0-15,-1 0 1 0,1-2 0 16,1 2 1-16,0-1 0 0,-2 1 0 16,-1 2-2-16,-1 2-6 0,0 2-114 15,-4 1-103-15,-1 7-272 0</inkml:trace>
  <inkml:trace contextRef="#ctx0" brushRef="#br1" timeOffset="102327.8647">5970 11331 480 0,'0'1'115'0,"1"0"2"0,0 0-76 16,1 1-16-16,3 1-4 0,0 0-5 15,2-1-7-15,-1 0-3 0,3-1-3 16,2 0 0-16,2 1 0 0,0-4 1 0,1 2-1 16,1 0 0-16,-1 0 0 0,1-1-1 15,1 1 1-15,-2 0-2 0,-1 0 0 16,-1 0-3-16,-2 0-8 0,-2 1-1 15,-4 1-112-15,-3-1-103 0,-3 3-261 16</inkml:trace>
  <inkml:trace contextRef="#ctx0" brushRef="#br1" timeOffset="102576.5273">5961 11479 468 0,'-1'2'118'0,"1"0"0"0,0 0-62 16,1 1-23-16,0 0-12 0,1-1-12 15,0 0-6-15,4 2-2 0,1-1 0 16,1-1 0-16,4-1 1 0,3-3 0 0,1 1 2 16,3-1-1-16,0-3 0 0,2 1 0 15,0 0 0-15,1-1 0 0,-2 4 0 16,2-1 0-16,-3 0-3 0,1 3-1 15,-1 0-121-15,-4 1-105 0,2 4-281 16</inkml:trace>
  <inkml:trace contextRef="#ctx0" brushRef="#br1" timeOffset="104317.5334">8464 10709 501 0,'0'-1'112'16,"0"0"-1"-16,-3 3-77 0,-1 1-20 0,-2 4-9 16,-3 1-4-16,-3 5-2 0,-4 3 0 15,-5 2 2-15,-2 3 1 0,-4 1 0 16,-2 2-1-16,0 1 0 0,-5 3-1 16,3 3 1-16,-1 1-1 0,3 3 2 15,1-1-1-15,2 1 1 0,2-2 0 16,3-3-1-16,2-3 1 0,4-4-1 15,2-3 1-15,1-5-1 0,1 0 0 16,3-6 1-16,1-1-1 0,1-2 1 0,3-3 0 16,-2-1 1-16,2-1 0 0,2 0 2 15,0 0 1-15,1-2 1 0,1 0-2 16,0 0 0-16,1-1-2 0,2 1-1 16,0-2-4-16,3-2-1 0,1 2 1 15,4 1-1-15,3-2 1 0,1 1 1 0,4-1 1 16,3 2 2-16,2-1-1 0,5 1 0 15,2-1 0-15,6 1-1 0,4-1 1 16,1 0-1-16,3 1 1 0,-1 0-1 16,-1-3 0-16,-4 2 0 0,-5 1 1 15,-4-1-1-15,-2 0 1 0,-6-1-1 16,-6 1 1-16,-5 1-1 0,-2-1 3 16,-4 1 1-16,-8-1-1 0,-6 1 1 15,-1 0-1-15,-5-1-4 0,-2 2 2 16,-3-1-125-16,-2-1-104 0,2 3-279 0</inkml:trace>
  <inkml:trace contextRef="#ctx0" brushRef="#br1" timeOffset="104717.5964">8376 10738 559 0,'7'-6'116'16,"1"-1"0"-16,0 4-108 0,-2 3-10 16,0 2-4-16,-2 1-4 0,-1 5-3 15,1 2-4-15,-3 4 0 0,2 3 1 16,-1 2 5-16,-2 4 0 0,0 8 1 16,-3 4 3-16,0 4 2 0,-2 6 3 0,0 8 1 15,-1 5 0-15,2 4 3 0,-2 1 0 16,3 4 1-16,-1-3 0 0,1 3 0 15,1-4-1-15,1-6 0 0,1-5 0 16,2-4 0-16,-1-8 0 0,2-6 0 16,-1-10 1-16,-1-4 0 0,2-7 0 15,-1-4 4-15,-2-5 5 0,2-4 5 16,-2-3 1-16,1-4 0 0,2-6 0 0,-1-5-1 16,2 0-2-16,4-4-7 0,1 0-3 15,2-2-3-15,1 2 0 0,1 2-7 16,2 5 41-16,-1 0-156 0,0 2-109 15,-2 2-296-15</inkml:trace>
  <inkml:trace contextRef="#ctx0" brushRef="#br1" timeOffset="105216.925">8892 11170 546 0,'-3'-2'119'0,"1"-2"2"16,1 1-96-16,-1 0-10 0,0-2-2 0,2 0-3 15,-1-3 0-15,2 0-4 0,-1-2-3 16,4-2-2-16,0-5 0 0,2 1-1 16,0-5-1-16,1-1 2 0,-1-4-1 15,1-2 1-15,1 1-1 0,-2 1 1 16,1-2 0-16,-2 3-1 0,1 0 1 15,-1 3-1-15,0 2 0 0,-5 3 0 16,0 3-2-16,0 4 0 0,0 3-1 16,0 5-4-16,0 0-4 0,0 3-2 0,-3 3-1 15,1 3 1-15,1 2-1 0,0 1 2 16,0 4 3-16,-1 3 4 0,1 4 2 16,-1 2 2-16,2 3 0 0,0 4 0 15,0 5 1-15,3 2 0 0,0 5 0 16,2 2 0-16,0 2 0 0,1-1 1 15,-2 2-1-15,-1-4 0 0,1 0 0 16,-3 0 0-16,-1-5 0 0,0 0 1 0,-3-3-1 16,2-3 1-16,1-2 0 0,0-4 0 15,0-6 0-15,1-4 0 0,2-2 0 16,-1-8 2-16,-1-3 2 0,1-3 2 16,1-3 1-16,2-3 0 0,0-4 1 15,2-4 0-15,4-2-1 0,-1-1-2 16,3-3-1-16,0-4-1 0,2 2-7 15,1-1 16-15,1 1-133 0,1 2-105 0,2 4-283 16</inkml:trace>
  <inkml:trace contextRef="#ctx0" brushRef="#br1" timeOffset="105749.4023">9356 10833 515 0,'-11'-5'111'0,"2"3"1"0,4 0-80 16,-1 1-24-16,2 1-1 0,0-1 0 15,-1 2 0-15,2-1-1 0,2 0 0 16,-1 1-1-16,4-1-4 0,-2 1-2 16,0-1-3-16,3 1-3 0,3 0-1 15,2 0 0-15,4 2 1 0,6 1 1 16,5-2 2-16,8-1 2 0,1-1 2 0,8 0 1 15,3-1 0-15,3-1 0 0,3 1-1 16,0-2 0-16,-1 3 0 0,1-1-1 16,-3 2 1-16,-1-1 0 0,-5 2 0 15,-2-4 0-15,-3 4-1 0,-5-1 1 16,-4 2-2-16,-4-1-1 0,-4 1-1 0,-6 2-2 16,-4 1-3-16,-3 2 0 0,-2 1-1 15,-2 2 0-15,-2 0 0 0,-1 6 1 16,-1 3 2-16,0 3 2 0,-1 6 1 15,1 3 1-15,-3 6 1 0,2 3 1 16,-1 3 0-16,-2 2 1 0,0 2 1 16,0-3 0-16,-1 2 1 0,3-3 1 15,-1-5 0-15,2-1 0 0,-2-4 1 16,4-4 0-16,1 0-1 0,2-8 1 16,-2-2 0-16,3-3 0 0,-1-4 0 0,0-3 0 15,1-4 1-15,-2-3 5 0,0-2 1 16,1-2 2-16,-1-2 0 0,2-3 1 15,-2-2 0-15,1 1-2 0,0-4-2 16,1-1-4-16,-1-2 0 0,0 0-2 16,0 0-2-16,-1 0-8 0,0-1-113 15,-1-2-103-15,-1 5-271 0</inkml:trace>
  <inkml:trace contextRef="#ctx0" brushRef="#br1" timeOffset="106016.1125">9584 11281 542 0,'5'3'114'0,"5"-3"1"16,4 2-97-16,5 0-11 0,6-2-2 15,6 1 0-15,4-1-1 0,7-1-1 16,6 0-2-16,6-3-1 0,0-1 0 15,2 2-1-15,-1 0 2 0,-2-2 0 16,-7 3 0-16,-6 0 2 0,-8 1 1 16,-6-1 1-16,-8 3-14 0,-5 0-108 0,-9-1-101 15,-5 7-266-15</inkml:trace>
  <inkml:trace contextRef="#ctx0" brushRef="#br1" timeOffset="107315.5818">10796 10988 571 0,'-3'-2'125'0,"2"-3"1"16,0 4-96-16,1-1-14 0,1 0-7 15,1 3-4-15,0 0-3 0,1-1-1 16,1 2 0-16,2-1 0 0,0 4-1 15,1-2-1-15,-1 0 0 0,1 3 0 16,0 0 0-16,-1 1 0 0,1 3 0 16,0 0 0-16,1 3 0 0,0 2 1 0,0 0 0 15,2-1 0-15,2 2 1 0,0 3-1 16,3 2 0-16,2 1 1 0,2 3-1 16,2 2 1-16,1 5-1 0,-2 2 0 15,1-1 1-15,0 2-1 0,0-1 1 16,-3-1-1-16,1-3 1 0,-1 0 0 15,-2-4 0-15,0-4 0 0,-1-4 0 16,-2-5 0-16,-3-1 1 0,-3-6 0 16,0-1 0-16,-2-4 1 0,-1-1 1 0,-2-2-1 15,-2-3 0-15,0-2 0 0,-2-4-1 16,1-1 0-16,-3 0-2 0,0-2-9 16,-2 1 165-16,1-1-287 0,-1 0-134 15,2 1-402-15</inkml:trace>
  <inkml:trace contextRef="#ctx0" brushRef="#br1" timeOffset="107648.4616">11191 10889 479 0,'-8'2'108'16,"1"-4"5"-16,-3 4-75 0,0 1-16 16,-2 1-1-16,0 2-1 0,0 5-1 15,-1 4-4-15,-4 4-4 0,2 7-3 16,-3 3-2-16,-1 8 0 0,-5 5-2 16,-3 4 0-16,-2 3-1 0,0 2 0 15,-3-1 0-15,3 1 0 0,-2-3 0 16,6-3-1-16,2-4 1 0,3-5-1 0,5-5 0 15,1-4-1-15,6-4 0 0,2-6-1 16,2-4 0-16,1-4 1 0,3-4-2 16,3-4 1-16,1-4 1 0,2-2-7 15,2-3 170-15,0 0-292 0,2-8-134 16,3-1-407-16</inkml:trace>
  <inkml:trace contextRef="#ctx0" brushRef="#br1" timeOffset="107998.3923">11774 10662 553 0,'0'1'125'16,"-2"1"0"-16,4 3-61 0,-2 4-59 15,0 4-5-15,1 4-1 0,-2 2 1 16,1 3 0-16,0 5-1 0,-2 1 1 16,-2 4 0-16,1 4 0 0,-2 8 0 15,-4 3 0-15,-1 6 0 0,-1 2 1 16,-1 1 1-16,0 1-1 0,1-5 1 16,1-7 0-16,2-5 0 0,3-4 0 0,2-5-1 15,0-4 1-15,2-2 0 0,1-5-1 16,0-2 1-16,1-5-1 0,2-3 2 15,-3-5 0-15,4-2 0 0,-2-5 0 16,1-1 1-16,1-2-1 0,-1-3 0 16,-1-2-4-16,2-2-6 0,0-1-1 15,0 0-123-15,2-4-109 0,0 2-286 16</inkml:trace>
  <inkml:trace contextRef="#ctx0" brushRef="#br1" timeOffset="108497.7216">12098 10797 578 0,'-3'-1'125'0,"1"5"0"0,-1 0-84 0,0 1-37 16,-2 2-4-16,-1 3 1 0,-2 2 0 15,-1 1 0-15,-1 1 1 0,-1 5 0 16,-2 3-1-16,1 2 1 0,1 3-1 15,1 4 0-15,-1 2-1 0,2 0 1 16,3 0 0-16,1 0 0 0,2-1 0 16,1 0-1-16,2-3 1 0,4-1 0 0,2 0 0 15,1-4-1-15,1-1 1 0,4-5 0 16,3-2 0-16,2-1 1 0,5-4 0 16,3-3 0-16,1-3 1 0,4-3-1 15,6-2 0-15,0-3 0 0,1-4 0 16,3 0-1-16,-2-5 1 0,0-2-1 15,0-3 0-15,-4-4 0 0,-5-3-1 16,0-3 1-16,-4-5 0 0,-4-2 0 16,-3-3-1-16,-2-3 1 0,-4 0 0 0,-3-1-1 15,-3 3 1-15,-4 3 0 0,-4 2-1 16,-5 4 1-16,-5 5-2 0,-3 2 1 16,-6 6-1-16,-4 1 0 0,0 4 0 15,-9 1 0-15,-1 2 0 0,1 4 1 16,-5 3 0-16,4 3 0 0,1 0 0 15,2 1 0-15,2 3-1 0,5 0 1 16,2 0-2-16,3-2-2 0,4 0-5 0,6-1-4 16,0-1-32-16,4-1-86 0,5-3-102 15,7 0-249-15</inkml:trace>
  <inkml:trace contextRef="#ctx0" brushRef="#br1" timeOffset="109180.5388">12606 10192 443 0,'-2'1'114'16,"1"-1"2"-16,0 3-54 0,0 0-27 0,0 3-10 15,1-1-7-15,-2 3-7 0,1-2-4 16,-2 2 0-16,2-2-1 0,0-2-1 16,0-1-1-16,1 1 0 0,-1-3 0 15,1 0 1-15,1-1 0 0,1-2-1 16,3-1 1-16,2 0-1 0,5-1-1 16,1-2 1-16,6 1-2 0,4-2-1 15,2 1 0-15,2 0 0 0,-4 2 0 0,0 0 0 16,-1 2-1-16,-4 1 0 0,-3 3 0 15,-4 2-1-15,-2 1 0 0,-1 1-1 16,-3 1 0-16,-4 0 0 0,-2 3 0 16,-1-3 0-16,-2 1 1 0,-3 1 0 15,0 0 1-15,-2-2 0 0,-1 2 0 16,0-2 1-16,-2-1 0 0,0 1 1 0,-1-2-1 16,0 0 0-16,1-1 0 0,-2 1 0 15,4-2-1-15,0-1 1 0,2 0-1 16,4 0 1-16,-2-1-1 0,3 0-1 15,1-1 1-15,4 3-2 0,0-1 1 16,0-1 1-16,5 2-1 0,-4-1 1 16,6 1 1-16,2-1 0 0,1-2 1 15,0 1 0-15,1 0-1 0,0 0 0 16,1 2 0-16,2 0 0 0,-4 1-1 16,0 2 0-16,0 2 0 0,-1 1 0 0,-2-1 0 15,-1 3-1-15,-2 2 1 0,-4-1-1 16,-3 1 1-16,-1 1-1 0,-4-1 1 15,-2 0 0-15,-6-1 1 0,0-2-1 16,-3 1 1-16,0-2 0 0,-4 0 1 16,-1-3-1-16,1-1 1 0,-2-3-1 15,1-2 1-15,1-6 0 0,1 1 0 16,5-5 0-16,-1-1 0 0,4-2-1 0,6-1 0 16,3-2-1-16,1 3-1 0,4 0-6 15,3 3 91-15,2 3-215 0,2 1-124 16,8 9-352-16</inkml:trace>
  <inkml:trace contextRef="#ctx0" brushRef="#br1" timeOffset="109782.1354">13321 10571 547 0,'-4'3'118'0,"1"-2"2"16,0 2-88-16,0 0-17 0,0 2-4 0,1-3-2 16,1-1 0-16,1 0-1 0,1 0 0 15,1-1-4-15,5-1-1 0,5 0 0 16,8-1-1-16,6 1 1 0,10-1-2 16,9-1 1-16,13-1-1 0,6 1-1 15,10-1 0-15,5 1 1 0,6 2-2 16,3 0 1-16,1-2 0 0,-3 1 0 0,1 0 0 15,-11 2 0-15,-9-4 0 0,-13 1 0 16,-9-1 1-16,-11 0 0 0,-13 3-1 16,-9-2 2-16,-6 2 0 0,-1-2 0 15,-5 0 0-15,-5 2-1 0,-1 0 0 16,-4-1 0-16,-5 2-1 0,-5 1-6 16,-6 5-50-16,-4 0-74 0,-4 4-103 15,-5 0-251-15</inkml:trace>
  <inkml:trace contextRef="#ctx0" brushRef="#br1" timeOffset="110179.1944">13644 10834 607 0,'-2'-3'128'0,"2"0"-1"0,2 1-105 16,2 0-16-16,1 1-3 0,0 1-1 15,2-1-1-15,-1 1 0 0,3 1-1 16,-1 1 0-16,3 0-1 0,-2 2 1 16,0 3-2-16,2 1 1 0,0 2 0 15,0 3 0-15,0 2 0 0,-1 6 0 16,-2 3 0-16,0 7 0 0,-1 3 1 0,-3 3-1 16,0 4 1-16,-1 4 0 0,-1 0-1 15,-1-1 2-15,-3-4-1 0,0-2-1 16,-6-3 2-16,-3-6-1 0,-7-2 1 15,-8-4 0-15,-4-5 2 0,-6-2 0 16,-6-5 0-16,-4-7 1 0,-3-8 1 16,-4-5-1-16,8-7-1 0,1-6 1 15,3-7-1-15,6-4-1 0,6-1-1 16,8 3-1-16,13-1-2 0,4 4-1 0,11 6-5 16,3 8 149-16,4 7-273 0,6 5-131 15,5 9-393-15</inkml:trace>
  <inkml:trace contextRef="#ctx0" brushRef="#br1" timeOffset="110513.0828">13370 11856 544 0,'8'-4'124'16,"6"1"1"-16,5 0-55 0,5 0-63 15,5-2-3-15,6 1-1 0,9-2 0 16,3 2-1-16,4-2 0 0,-1 3 0 16,-1 0-1-16,-2 2 0 0,-4 2 1 0,-9 2-4 15,-8 0-125-15,-6 1-108 0,-1 0-291 16</inkml:trace>
  <inkml:trace contextRef="#ctx0" brushRef="#br1" timeOffset="110713.6132">13257 11897 551 0,'-9'4'123'16,"9"-2"0"-16,6 1-69 0,3 0-46 16,3 2-2-16,6-1 0 0,10 2-1 15,9-3 0-15,10-4-1 0,10-1-1 16,12-3 0-16,7-1 0 0,4-2-1 15,1-4-1-15,-1 0 5 0,-4 2 100 16,-11-2-234-16,-5 5-126 0,-8-2-373 0</inkml:trace>
  <inkml:trace contextRef="#ctx0" brushRef="#br1" timeOffset="111943.889">12592 3244 578 0,'-8'8'118'16,"3"-1"1"-16,1 2-105 0,-1 5-14 15,4 3-3-15,1 2 0 0,2 1-1 16,2 2 1-16,2 3-1 0,3-2 0 16,4 2 0-16,0 1 0 0,8-3-1 0,4-2 0 15,5 1 1-15,-1 0 1 0,5 0 1 16,1 0 0-16,5-3 1 0,3-3 2 16,3 0 0-16,5-12 0 0,10-6 0 15,10-6 0-15,-1-7 0 0,4-4 1 16,1-6-1-16,0-7 1 0,2-3 1 15,-4-8-1-15,-4-4 1 0,-5-9-1 0,-6-8 1 16,-4-4 0-16,-3-8-1 0,-10-3 1 16,-7-3-1-16,-9-5 0 0,-1-1 0 15,-4 7 0-15,-12 2 0 0,-6 4-2 16,-9 9 1-16,-11 5-1 0,-8 12 0 16,-8 7-1-16,-15 3-1 0,-9 5-1 15,-9 6 1-15,-6 10-2 0,-3 8 0 16,-6 7 0-16,-10 5 0 0,2 10 0 15,3 8-1-15,-1 7-1 0,0 6-1 16,4 4 0-16,0 5-2 0,9 7-1 0,6 8 1 16,5 11 0-16,9 8 0 0,8 5 1 15,8 6 0-15,12 9 1 0,15 3 1 16,9 2 1-16,12-4 2 0,15-6 2 16,21 2 5-16,12 2 3 0,16-4 4 15,19-7 3-15,22-6-33 0,17-8-79 0,16-8-88 16,11-19-231-16</inkml:trace>
  <inkml:trace contextRef="#ctx0" brushRef="#br1" timeOffset="118671.9313">14964 10631 348 0,'1'-2'94'0,"0"0"5"0,-1 2-32 0,-1 0-30 16,1 0-8-16,-2 3-2 0,-1 3-4 15,-4 5-4-15,-4 6-4 0,-7 5-3 16,-3 5 1-16,-5 8-3 0,-9 5-2 16,-5 8-3-16,-6 11 0 0,-7 7-1 15,3 8 1-15,-4 5-1 0,-2 4 1 16,3 1 0-16,-2-4 1 0,2-8 1 0,12-10 1 15,1-8-1-15,2-7 0 0,2-6 0 16,9-6-2-16,11-7-1 0,1-5-1 16,4-4-1-16,1-4-1 0,5-4-1 15,4-5 0-15,0-3 0 0,1-1-1 16,-1-4-1-16,2 1-5 0,2-3-4 16,1 0-6-16,0 0-110 0,5-3-103 15,2 3-266-15</inkml:trace>
  <inkml:trace contextRef="#ctx0" brushRef="#br1" timeOffset="119837.0261">14768 11251 534 0,'-2'1'114'0,"4"2"2"0,-4 4-90 15,2 3-10-15,-1 5-7 0,-3 5-1 0,-1 3-2 16,-6 5 2-16,-1 4-1 0,-1 3-2 15,-1 2-1-15,2 0 0 0,1-3-1 16,4-3 0-16,1-2 0 0,4-5 0 16,3-4 0-16,3-5-1 0,1-5 1 15,-1-3-1-15,2-1 1 0,-1-5 2 16,1-3-1-16,-3-4 0 0,0-2 1 0,2-3-1 16,0-4 0-16,3-2-1 0,0-3-1 15,1-3-1-15,2 0 1 0,-1-3-2 16,1-3 1-16,0 1-1 0,2-1 0 15,3 2 0-15,0 3 1 0,1 3-1 16,1 5-1-16,0 5 1 0,-2 5-1 16,-2 5-1-16,-3 6-1 0,-4 3 2 15,-3 4-1-15,-2 5 0 0,1 3 1 0,-1 1 1 16,-2-1 1-16,0 1 0 0,0 0 0 16,1 0-1-16,-2-5 1 0,1-3-1 15,-2-3 1-15,2 1-1 0,0-4 1 16,0-3-1-16,2-2 0 0,-2-4 1 15,2-1 0-15,0-4 0 0,0-3 0 16,3 0 1-16,-3-3-1 0,2-1 0 16,2-5 0-16,-2 0 0 0,3-1-1 0,-1-2 1 15,4-1-1-15,2 0 0 0,4-2 0 16,0 3 0-16,5 2 0 0,2 3 0 16,-1 1 0-16,1 4-1 0,-7 5-1 15,-4 4-1-15,-5 7 0 0,-6 3 0 16,-7 6 1-16,-4 4 0 0,-6 2 0 15,1 1 3-15,-2 1 0 0,3 2 0 16,0-1-1-16,6-1 1 0,2-2-1 16,6-2 1-16,3-1-1 0,5-1 0 0,4-3 0 15,4-2 1-15,4-3-1 0,1 0 0 16,2-3 0-16,0 0 1 0,3-4 0 16,-2-4-1-16,-1 0 1 0,-3-3 0 15,1 0-1-15,-1-2 1 0,1-1-1 16,-4 1 1-16,-1-2-1 0,-1-1 0 15,0-1 1-15,-1 0-1 0,-2 1 0 0,-2 0 1 16,-3 0-1-16,0 1 0 0,-4 4 0 16,1 2 1-16,-2 1-1 0,-1 2 1 15,-1 1-1-15,1 0 0 0,-1 2-1 16,0 0 0-16,0 0 0 0,-1 2 0 16,0 1 1-16,1 3-1 0,-2 1 1 15,2 4 0-15,0 2 1 0,2 1-1 16,-1-1 1-16,1 1-1 0,0 1 0 15,4-3 1-15,0-3-2 0,1 0 1 16,3-4 0-16,2 0-1 0,1-4 1 0,6-2-1 16,-2-3 1-16,1-3 0 0,4-4 1 15,-4-2-1-15,1-2 1 0,-5-2-1 16,0-3 1-16,1 1-1 0,-5 0 0 16,1-1 0-16,-2 0 1 0,0 1-1 15,-1-2 0-15,-5 0 0 0,-2 0 0 16,-2 0 0-16,-2 1-1 0,-4 3 0 0,-2 3 0 15,-3 4 0-15,0 3 0 0,-3 5 1 16,-3 6-1-16,-1 1 1 0,-2 4 0 16,-1 3 1-16,-2 3-1 0,-4 0 0 15,0 2 0-15,-1 0 1 0,2 1-1 16,0 1 0-16,3-2-1 0,2 0-2 16,6 0-3-16,4 1-4 0,7-3-3 15,3-2-4-15,8-2-2 0,4-4-1 0,6-1-108 16,6-5-96-16,2-3-250 0</inkml:trace>
  <inkml:trace contextRef="#ctx0" brushRef="#br1" timeOffset="120169.9631">16047 10724 463 0,'-5'-11'119'16,"2"8"1"-16,3 1-28 0,2 2-63 15,0 2-16-15,1 2-6 0,1 4-4 16,-1 3 1-16,-2 5-1 0,0 3 0 16,-3 5 1-16,-1 7-1 0,-3 5 0 0,-3 3 1 15,-1 7-1-15,1 2 1 0,0 3-1 16,0 0 0-16,3-1 0 0,1-4 0 15,4-3 0-15,2-6 0 0,4-5-1 16,-1-5 0-16,2-5-1 0,1-6 1 16,0-2-1-16,-2-4 1 0,-1-2-1 15,-1-5 1-15,-1 2 0 0,-1-3 0 0,-1-2 0 16,0 0 0-16,0-1-1 0,-3 0 2 16,3-1 2-16,-3 1 149 0,1-2-285 15,1 7-136-15,0 0-414 0</inkml:trace>
  <inkml:trace contextRef="#ctx0" brushRef="#br1" timeOffset="125850.397">7655 12179 235 0,'-6'0'52'0,"2"-2"0"15,-3 2-32-15,3 0-17 0,1 0-6 16,0 3-2-16,2-1-2 0,2 1 1 16,2 0 7-16,0 0 13 0,0-1 18 0,0-2 15 15,2-1 9-15,-4 0 7 0,1 0 4 16,-2 0-6-16,1 0-12 0,0 1-15 15,-1 0-12-15,0 0-7 0,0 1-5 16,0-2-4-16,0 2-1 0,0-1-2 16,0 0-1-16,0 0-1 0,0 0 0 15,1 0 0-15,0 0 0 0,1 1 0 16,1 0 0-16,0 0 0 0,3 1 0 16,-1 0 0-16,3 1-1 0,-3-1 1 0,2 0-1 15,-2 0 0-15,2 0 0 0,-3 1 0 16,1-1 0-16,-1 0 0 0,0 0 0 15,1 0 0-15,-1 2 0 0,1-3 0 16,-1 1 0-16,1 0 0 0,2-1 1 16,0 1-1-16,0-1 0 0,2-1 1 15,2 2 0-15,1-2-1 0,2 1 1 16,2-1 0-16,1 0-1 0,3 0 1 0,1 0-1 16,2-3 1-16,2 1-1 0,0 1 0 15,1-2 0-15,0 1 1 0,0-2-1 16,0 2 0-16,-2 1 0 0,3 1 0 15,-1-1 0-15,2 1 0 0,2 0 0 16,1-2 1-16,2 2-1 0,4-2 0 16,-1-1 0-16,0-1 1 0,2-1-1 15,1-2 0-15,2 0 0 0,0 1 0 0,0-3 1 16,1 0-1-16,1 4 0 0,0-2 0 16,-1 3 1-16,0-2-1 0,-1 2 0 15,0 0 0-15,0-1 0 0,-1 2 0 16,1-1 1-16,-1-2-1 0,3 3 0 15,2 0 0-15,1-1 0 0,2 0 0 16,2 1 0-16,2 0 0 0,0-1 0 16,1 0 0-16,0-2 0 0,0 2 0 0,0-2 0 15,1 1 1-15,-2-1-1 0,0 3 0 16,-1 1 0-16,-2 1 0 0,0-1 0 16,0 1 0-16,-3-2 0 0,0 2 0 15,0-1 0-15,1 0 0 0,1-1 0 16,-1-1 0-16,2 1 1 0,0 2-1 15,-1-1 0-15,3-2 0 0,-2 1 0 16,0 0 0-16,0 0 0 0,2 0 0 16,-3-1 0-16,0 2 0 0,-1 1 0 0,-2-1 0 15,0 3 0-15,-2-1 0 0,-2 0 0 16,1 0 0-16,-2-1 0 0,-1-1 0 16,-1 0 0-16,2 0 0 0,-1 1 1 15,1-1-1-15,0-2-1 0,3 4 2 16,0-2-1-16,2 1 0 0,-3-1 0 15,3-1 0-15,-2-2 0 0,0 1 0 16,0-2 0-16,1 4 1 0,-2-1-1 0,1 2 0 16,-3 2 0-16,3 0 0 0,-3 0 0 15,2 0 0-15,1-1 0 0,-4-2 0 16,1 1 0-16,1-2 0 0,0 1 0 16,0 0 0-16,0 1 0 0,1 1 0 15,-2 3 0-15,4-1 0 0,0 0 0 16,-1-1 0-16,-2-1 0 0,2 0 0 15,-4-1 0-15,2-1 0 0,-1 0 0 0,0 0 0 16,-1 2 1-16,2 2-1 0,-4 0 0 16,4 1 0-16,-1 0 0 0,0-1 0 15,-1 0 0-15,3-1 0 0,-1-1 0 16,0-3 0-16,-1 2 0 0,2-1 0 16,1 2 0-16,-1 1 0 0,-2 0 0 15,-1 3 0-15,2-2 0 0,-1 0 0 16,0 1 0-16,-3-2 0 0,1 1 0 0,2 0 0 15,0-2 0-15,1 0 0 0,-1 1 0 16,-2 0 0-16,1 0 0 0,-1 0 0 16,1 0 0-16,-2 2 0 0,-2 1 0 15,0-3 0-15,1 0 0 0,3 0 1 16,1 0-1-16,-3-2 0 0,4-2 0 16,-2 1 0-16,2-1 0 0,2 2 0 15,3-2 0-15,-3 1 0 0,1 2 0 16,-5 0 0-16,0-1 0 0,-2 1 0 0,2-2 0 15,-2 0 0-15,-3 1 0 0,3-2 0 16,4 1 0-16,1 1 0 0,0 1 0 16,-4 1 0-16,3 0 0 0,-1 1 0 15,-5 0 0-15,-3-1 0 0,2-2 0 16,6 0 0-16,6 0 0 0,-4-2 0 0,9 1 0 16,1 1 1-16,6 1-1 15,2 1 0-15,-6 0 0 0,-4 1 0 0,2 0 0 16,-5-1 0-16,-1 1 0 0,-1-3-1 15,-1 1 1-15,2 4 0 0,0-3 0 16,1 0 0-16,-1 1 0 0,4-1 0 16,0 2 1-16,1 0-1 0,-2-2 0 15,-3 0 0-15,3 1 0 0,0 1 0 16,1 1 0-16,-1-1 0 0,-1 0-1 16,1 3 1-16,-2 0 0 0,1 2 0 0,-5-2 0 15,2 0 0-15,-4-2 0 0,-3 3 0 16,-1-5 0-16,1 1 0 0,-4-2 0 15,-3 2 0-15,-1-1 0 0,0 0 0 16,-3 0 0-16,-2 3 0 0,-1-3 0 16,-2 1 0-16,0-1 0 0,-1 0 0 15,-1-1 0-15,-3 1 0 0,0 0 0 0,-1-2-1 16,-1 2 1-16,-3-2 0 0,0 1 0 16,-1-1-1-16,-2 0 1 0,-1 1-1 15,-4-1 1-15,1 0-1 0,-2 0 1 16,-3 1-1-16,1-1 0 0,0 0 1 15,-1-1-1-15,-1 1-1 0,-2 0-1 16,-2 1 5-16,-5-1-55 0,-4 0-69 16,-1-3-95-16,-6-5-238 0</inkml:trace>
  <inkml:trace contextRef="#ctx0" brushRef="#br1" timeOffset="167841.6328">8386 12325 490 0,'-2'-11'125'0,"3"5"0"0,0 1-52 16,1 1-39-16,-1 3-13 0,-1 0-18 0,0 3-3 15,-4 3-2-15,-1 1-1 0,-4 2 0 16,-1 2 0-16,-5 2 1 0,-1 3 2 16,-4 4-1-16,-2 3 1 0,1 1-1 15,-1 4 0-15,0 4 0 0,3 2-1 16,1 3 1-16,2-1-1 0,1 3 1 16,2 2 0-16,1-3 1 0,0 1 0 15,0 0 0-15,3-4 0 0,1 1 1 16,2-3-1-16,2-1-1 0,6-1 1 0,6-4-1 15,4-1 1-15,3-4 1 0,7-5 0 16,1-2 0-16,5-5 1 0,2-3 0 16,2-3 1-16,1-5 0 0,-1-3 0 15,-2-3 0-15,-3-3 0 0,-1-6 1 16,-6-1-1-16,-3-7 0 0,-5-2 0 16,-3 3 0-16,-2-2 0 0,-2 0-1 0,-1 2 0 15,-3-1-1-15,-1 6 1 0,-2 0-1 16,-2 2 0-16,-4-2 0 0,0 6 0 15,-3 5-1-15,0 4-1 0,-3 4 0 16,-2 4-1-16,-2 4 1 0,1 5-1 16,-5 1 0-16,1 3 2 0,0 1 0 15,-1 2 0-15,2 1 1 0,2 2 0 16,1 0-1-16,3 0 1 0,3-1-1 16,1-3 0-16,5 1-2 0,3-3-6 15,4-3-6-15,1-2 4 0,4-2-118 0,0-1-104 16,2-2-266-16</inkml:trace>
  <inkml:trace contextRef="#ctx0" brushRef="#br1" timeOffset="168193.568">8664 12835 530 0,'0'0'123'16,"-1"1"0"-16,-3 1-67 0,0 3-31 15,1-1-18-15,-2 3-3 0,1-2 0 0,-1 2-1 16,2-1 0-16,2 1-2 0,1-2-1 16,2 0 0-16,3-2-1 0,1 1 1 15,3-2 1-15,2-2 0 0,1-2 0 16,0 0 1-16,1-1 1 0,-2-2-1 15,0-2 1-15,-4 1-1 0,0-1 1 16,-1 0 0-16,-5 1-1 0,0 0 1 16,-3 1 0-16,-3-1 0 0,0 4-2 0,-4 0 0 15,-2 3 0-15,-2 0 0 0,-3 2 0 16,-3 3-1-16,-1-1 0 0,1 2-2 16,2-1 91-16,2 0-220 0,5 5-124 15,7 2-361-15</inkml:trace>
  <inkml:trace contextRef="#ctx0" brushRef="#br1" timeOffset="168990.6871">9097 12374 491 0,'5'-8'121'0,"-2"1"1"0,-1 2-56 16,-1 1-36-16,1 1-14 0,-1 0-6 16,-1 3-5-16,-3-1-2 0,0 2 0 15,-2 2-2-15,0 0-1 0,-2 1-1 0,-1 3 0 16,-1 0 0-16,0 4 0 0,-2 4-1 15,1 1 1-15,-3 3 0 0,2 4 0 16,-1 5 1-16,1 4-1 0,2 4 1 16,-2 4 0-16,3-1 0 0,0 4 1 15,3-3-1-15,0-1 1 0,2-7-1 16,2-3 1-16,2-5-1 0,1-2 0 16,5-5-1-16,1-1 1 0,4-5 1 0,3-5 0 15,3-2 1-15,3-5 0 0,5-5 1 16,3-3 0-16,2-3 0 0,1-2 0 15,2-2-1-15,0-3 0 0,-2-1 0 16,-1-3 0-16,-3-4 0 0,-2-5 0 16,-8-4 0-16,-3-1-1 0,-4-2 1 15,-6 0-1-15,-8 1 1 0,-7-1-1 16,-5 7 0-16,-6 5-1 0,-5 4 0 16,-5 8 0-16,-3 3 0 0,-3 5 0 15,-2 7 0-15,2 4 0 0,1 4 0 0,1 1 0 16,3-1-1-16,6 0-5 0,4 0 1 15,7-3-123-15,4-1-110 0,3 2-284 16</inkml:trace>
  <inkml:trace contextRef="#ctx0" brushRef="#br1" timeOffset="169540.1519">9681 12588 526 0,'-16'5'119'0,"-3"-2"3"0,2-1-81 0,-1-2-20 16,0-1-5-16,1 0-3 0,0-3-2 15,4-3-2-15,0 0-2 0,3-3-2 16,2-3-1-16,1-4-2 0,3 1 0 15,4-2-2-15,3-4 0 0,3-2-1 16,2-1 1-16,3 2 0 0,4 0 1 16,2-2-1-16,3 2 1 0,3 4 0 0,0 5-1 15,2 1-1-15,0 4 0 0,0 4 0 16,-2 3 0-16,-1 5-1 0,-1 2 1 16,-4 3-1-16,-2 5 0 0,-3 5 1 15,-2 5 0-15,-6 3 0 0,-5 4 0 16,-3 7 1-16,-5 1 0 0,-3 3 1 15,0 1 0-15,-5-1 0 0,0-2 0 16,-3 0 0-16,-3-5 0 0,-2-5-1 16,-2-3 1-16,0-4 0 0,0-3-1 0,3-3 1 15,1-3-1-15,4-3 1 0,5-1 0 16,4-2 0-16,1-3 0 0,3-2 0 16,3-2 1-16,1-1-1 0,5-1 0 15,1-1 0-15,3-1-1 0,1 0 0 16,4 0 0-16,2-1-1 0,4 0 1 15,2-1-1-15,3 2 1 0,1 1 0 0,2 0 0 16,2 0 0-16,1 1 0 0,-1 0 0 16,-1 1 0-16,0 0 0 0,-1-1 0 15,-4 2 0-15,-2 2 0 0,-2-1 0 16,-5 1 0-16,-3 0 1 0,-2-1-1 16,-4 1-5-16,-2-1-124 0,-3-1-109 15,-1 5-293-15</inkml:trace>
  <inkml:trace contextRef="#ctx0" brushRef="#br1" timeOffset="169793.8298">10120 12436 586 0,'6'7'121'0,"0"3"0"0,-1 4-110 0,3 4-7 15,1 2-3-15,0 3 0 0,3 4-1 16,4 0 0-16,-1 3 0 0,5-1 0 16,3 1 0-16,2-1 1 0,4-1 1 15,-2-4 0-15,-2-3 0 0,1-4 1 16,-4-3 1-16,-1-3-1 0,-4-4 0 16,-3-3 0-16,-4-3-8 0,-2-2 59 15,-1-2-178-15,-2-2-113 0,-2-1-319 16</inkml:trace>
  <inkml:trace contextRef="#ctx0" brushRef="#br1" timeOffset="170017.4178">10446 12448 576 0,'-11'24'122'0,"-6"4"1"16,-5 4-104-16,-2 5-11 0,-2 3-1 15,-4 2-1-15,-2 0-1 0,-2-2-1 16,1-1 0-16,1-5-2 0,5-3 1 16,1-2-1-16,5-5-1 0,3-4 0 15,6-3 0-15,6-3-2 0,3-4-6 16,3-3 5-16,3-4-125 0,0-2-106 16,5 0-281-16</inkml:trace>
  <inkml:trace contextRef="#ctx0" brushRef="#br1" timeOffset="170406.4669">10952 12291 456 0,'12'-17'122'16,"1"4"1"-16,1 2-21 0,-2 5-71 15,-1 1-17-15,-2 7-6 0,-2 3-8 0,-3 7-1 16,-4 3-2-16,-2 7-1 0,-3 3 0 16,-4 8 2-16,-2 3 2 0,-4 6 0 15,0 2 1-15,-1 2 1 0,1 1 0 16,-1-2 0-16,4-5 1 0,1-2-1 15,6-7 1-15,-3-6 0 0,6-5 0 16,1-4-1-16,1-4 1 0,0-3-1 16,0-1 1-16,0-2 0 0,0-2-1 0,0-2 1 15,0 0-1-15,0-2 1 0,0-1-4 16,0-1-5-16,0-1 18 0,0-2-139 16,2 1-109-16,3-3-292 0</inkml:trace>
  <inkml:trace contextRef="#ctx0" brushRef="#br1" timeOffset="170806.516">11205 12436 482 0,'0'0'122'0,"0"5"1"0,-1 1-22 15,-1 2-78-15,-2 3-15 0,-2 2-3 16,1 1-1-16,-3 4 0 0,-1 0-2 15,-2 4 0-15,0 2-1 0,1 4 0 0,1-2-1 16,0 3 0-16,1-1 1 0,3 1-1 16,1-5 0-16,4-1 0 0,3-4-1 15,1 1 1-15,6-6 0 0,0-3 0 16,5-1 1-16,1-3 1 0,3-5 1 16,2-2 0-16,0-2 1 0,2-5 0 15,2-2 0-15,-1-3-1 0,1-3 0 16,-2-4 0-16,-1-1 0 0,-2-4-1 15,-3-3 0-15,-4-2 0 0,0-1 0 0,-7-1 0 16,-2 1-1-16,-4 1 0 0,-3 3 1 16,-4 2-1-16,-6 4-1 0,-2 3 1 15,-6 5-1-15,-3 3 0 0,-1 2 0 16,-3 5 0-16,-1 1-1 0,1 2 0 16,-1 2 1-16,4 2-3 0,4-1 1 15,2 4-8-15,6-1 108 0,5 3-230 16,3 2-125-16,8 3-362 0</inkml:trace>
  <inkml:trace contextRef="#ctx0" brushRef="#br1" timeOffset="171488.3305">11547 12244 494 0,'2'-5'120'16,"-2"1"3"-16,0 2-79 0,-1 0-13 15,0 1-5-15,-1 0-6 0,0 2-6 16,-2 0-7-16,2 1-2 0,1-1-2 15,0-1-1-15,1 0-1 0,2 0 1 16,3-3-1-16,1 0 0 0,3 0 0 16,4-1 0-16,2-1 0 0,5 2 0 15,0-2-1-15,-2 4 0 0,1 1 0 0,-3 3-2 16,-2 2 1-16,-3 4-1 0,-5 1-1 16,-3 3 1-16,-3 1 0 0,-4 1 0 15,-1 2 2-15,-6-1-1 0,-3 1 2 16,-1-3 0-16,0 0 1 0,-2-2-1 15,2 0 0-15,1 0 0 0,0-1 0 16,3-3-1-16,0 0 1 0,4-2 0 16,-1 0 0-16,3-3 1 0,1-1-1 15,2-3 0-15,2 1 1 0,3-1-1 0,0-2-1 16,2-1 1-16,3 1-1 0,1-1 0 16,2-1 0-16,2 2 0 0,3 0 0 15,3-1 1-15,0 2-1 0,-1 0 0 16,3 0 1-16,-1 1-1 0,-4-1 1 15,-2-1-1-15,-3 1 1 0,-1-2 0 16,-2 1-1-16,-3-2-3 0,0 0-127 16,0-2-110-16,0 5-294 0</inkml:trace>
  <inkml:trace contextRef="#ctx0" brushRef="#br1" timeOffset="172054.7178">11889 12121 510 0,'-14'2'119'0,"-1"-1"2"16,2 1-75-16,1-2-19 0,2 1-9 16,2-2-4-16,2 0-4 0,2-1-2 15,4 0-2-15,0-1-2 0,5-1-1 16,3 0-1-16,4 1-1 0,2-2-1 15,4 1 1-15,5-2 1 0,0 2-1 0,4 1-1 16,0-2 1-16,-1 2 0 0,-3 1-1 16,-1 1 0-16,-5 2 0 0,-4 0 0 15,-3 2 0-15,-4 3-1 0,-5 1 1 16,-4 2 0-16,-2 2 0 0,-4 0 1 16,-2 1 0-16,-4 1 0 0,0 0 1 15,-3 1-1-15,1-5 1 0,0 1-1 16,1-2 0-16,3-2 0 0,2-1-1 0,2-2 1 15,2-2 0-15,1 0 0 0,5 0-2 16,-1-2 1-16,4 1-1 0,1-1 1 16,1-2 0-16,3 2-1 0,3 0 0 15,3 0 2-15,-1 1-1 0,3-1 0 16,2 1 0-16,-1 2 0 0,2 0 0 16,-2 3 0-16,-2 1 0 0,0 2 0 15,-3 1 0-15,-2 2-1 0,-2 1 1 16,-3 0 0-16,-2 1 1 0,-2-1-1 0,-2-3 1 15,-2 1-1-15,-5 0 1 0,-2-1 0 16,-3-1 1-16,-4-1-1 0,-3 0 0 16,-2-1 1-16,-1-2 0 0,1-3-1 15,0-1 1-15,1-3-1 0,4-4 1 16,2-1-2-16,4-2 0 0,5 1 12 16,1-1-144-16,6-2-115 0,6 6-308 15</inkml:trace>
  <inkml:trace contextRef="#ctx0" brushRef="#br1" timeOffset="172520.9564">12708 12302 533 0,'9'6'120'0,"-2"12"0"0,-5 8-69 15,-2 8-40-15,-6 8-5 0,-1 8-2 16,-2 4 0-16,-3 2 0 0,-2 0-1 15,-1-2 0-15,2-2 0 0,3-9 0 16,4-7 0-16,-2-6 0 0,5-5-1 0,1-5 1 16,2-7 0-16,0-4 2 0,0-3 5 15,-1-5-135-15,1-8-111 0,-2 2-297 16</inkml:trace>
  <inkml:trace contextRef="#ctx0" brushRef="#br1" timeOffset="172837.8013">12536 12288 596 0,'0'-8'124'16,"0"3"0"-16,1 0-112 0,3-1-6 15,0 2-1-15,3-2-2 0,2 1-1 16,7 1 0-16,2-2-1 0,8 4-1 15,7 1 0-15,3 2 0 0,2 3 0 16,1 4 0-16,2 3-1 0,-5 5 1 0,-5 3-2 16,-7 3 2-16,-5 5-1 0,-9 2 1 15,-5 1 0-15,-11 2 1 0,-7 1 0 16,-6-2 1-16,-6-3 1 0,-4-3-1 16,-5-3 1-16,-4-1 0 0,-2-4 0 15,3-5-1-15,3-4-2 0,2-2 166 16,4-6-293-16,5-3-134 0,8-2-408 15</inkml:trace>
  <inkml:trace contextRef="#ctx0" brushRef="#br1" timeOffset="173536.6693">13151 12072 590 0,'1'1'121'16,"-4"6"-1"-16,2 6-111 0,-3 6-7 16,0 4-3-16,-2 7 1 0,0 4 0 15,-4 3 0-15,0 3 0 0,0 3 1 16,-1-1 0-16,0-1 1 0,0 0-1 16,0-4 1-16,2-3 1 0,0-4-1 15,1-6 0-15,2-4 0 0,1-4 0 16,3-7 0-16,2-3 2 0,2-5 0 0,5-6 1 15,0-4 0-15,4-4-1 0,3-7 2 16,2-2-2-16,3-4-2 0,1-3-1 16,3-1 0-16,3 1 0 0,0 3-1 15,1 4 0-15,-1 4 0 0,-2 3 0 16,-5 9-1-16,-4 3-1 0,-6 5 0 16,-3 4-1-16,-5 6 1 0,-3 5 0 15,-4 1 0-15,-1 4 1 0,-3 5 1 0,1-2 1 16,-1 1-1-16,1-2 1 0,1-1-1 15,3-1 0-15,4-3 0 0,2-5 1 16,4-3-1-16,3-3 1 0,4-6 0 16,2-1 0-16,-2-4 1 0,5-4 0 15,2-3 0-15,-2 0-1 0,1-3 1 16,-1 0-1-16,1-3 0 0,-1-1 0 16,0 3-1-16,-3 1 1 0,-3 0-1 0,-2 3 1 15,-4 4-3-15,-2 4 1 0,-5 4-2 16,-1 4 1-16,-2 4 0 0,-4 3 1 15,1 2-1-15,-1 0 1 0,3 4 2 16,-1-3-1-16,2 0 1 0,3-3-1 16,2-2-1-16,4-1 2 0,5-1-1 15,-2-5 1-15,7 0 0 0,2-3 0 16,2-3 1-16,0-3 0 0,2-4-1 0,0-1 1 16,-2-3 0-16,0-2-1 0,-1-1 1 15,-1 0-1-15,-3-2 1 0,-3-1-1 16,-2-1 0-16,-3-1 1 0,-5-1-1 15,-7 4-1-15,-2 2 0 0,-4 4 0 16,-4 7 0-16,-5 6-1 0,-2 4 1 16,-1 4-1-16,-2 2 1 0,0 2 0 15,3 1-1-15,1 1-5 0,5 1 4 16,7 0-128-16,6 0-111 0,5 2-291 0</inkml:trace>
  <inkml:trace contextRef="#ctx0" brushRef="#br1" timeOffset="173968.8054">13880 11954 518 0,'2'22'116'0,"-6"3"2"15,2 7-77-15,-1 8-27 0,-3 5-3 16,1 6-4-16,-3 3-2 0,-1-1 0 16,1-1-1-16,1-1 0 0,-2-4-1 15,2-5 0-15,2-6 0 0,1-5 0 16,1-8 0-16,0-3-1 0,3-7 0 15,0-6 1-15,0-2 0 0,0-6-3 0,2-4 1 16,-2-2-125-16,0-5-106 0,0-6-285 16</inkml:trace>
  <inkml:trace contextRef="#ctx0" brushRef="#br1" timeOffset="174368.8699">13645 12329 520 0,'5'0'119'15,"3"-1"1"-15,3-1-62 0,5 1-42 16,5-2-7-16,3-1-3 0,2 0 0 16,2-2 0-16,4 1-1 0,2 1-1 15,1-1-1-15,-1 3-2 0,-4 2 0 16,2 4 0-16,-8 5-2 0,-7 3 0 16,-7 4 1-16,-5 7-1 0,-6 1 1 15,-4 4 1-15,-4 3 0 0,-5 1 0 16,-2 0 1-16,1-2-1 0,1-4 1 0,0-1-1 15,5-3 0-15,3-7-2 0,4-4 2 16,5-3 1-16,6-7-1 0,5-4 1 16,7-5 0-16,5-5 1 0,3-4 0 15,3-5-1-15,3-5 0 0,1-1-1 16,-2-3 0-16,-7-1 0 0,-4 0 0 16,-4 0 0-16,-6 2 0 0,-8 3-1 0,-5 5 0 15,-5 0-1-15,-11 4 0 0,-4 8 0 16,-5 4-1-16,-6 5 0 0,-4 4-1 15,0 4-4-15,-4 5-5 0,9 2-4 16,4 0-112-16,2 0-104 0,6-2-268 16</inkml:trace>
  <inkml:trace contextRef="#ctx0" brushRef="#br1" timeOffset="174752.8913">14412 12328 465 0,'-11'10'121'15,"-1"4"0"-15,-7 5-10 0,1 0-91 16,-2 3-10-16,0 1-3 0,3 0-1 0,2-1-1 16,3-1-2-16,7-5-1 0,-2 0-1 15,6-4-1-15,1-3 0 0,1-4 1 16,-1-2 2-16,2-3 1 0,3-3 1 15,-1-5 1-15,4-1 0 0,1-6 0 16,2-2-1-16,1-4-2 0,2-3-1 16,0-4-1-16,1 2 0 0,2-2-1 15,2-1 0-15,-3 1 0 0,3 1 0 16,-2 4-1-16,0 6 0 0,-4 4 0 0,0 5-2 16,-4 7 0-16,-3 8 0 0,-3 7 0 15,-1 4 0-15,-5 5 1 0,0 5 0 16,-1 4 2-16,-2 0 0 0,2 2 1 15,-2 0-1-15,2-3 1 0,1-2 0 16,3-6-1-16,3-5 1 0,2-3-2 0,2-6 0 16,3-4 0-16,10-5-5 0,5-4 1 15,0-2-123-15,1-3-108 0,6-5-283 16</inkml:trace>
  <inkml:trace contextRef="#ctx0" brushRef="#br1" timeOffset="175352.0537">14935 12244 548 0,'-1'-16'125'0,"-2"4"1"0,0 3-87 16,-6 4-14-16,-1 3-11 0,-4 2-7 16,-1 3-2-16,-3 1-3 0,-1 3-1 15,1 2 0-15,-5 2-1 0,1-1 0 16,-1 2 0-16,0 0 0 0,1 1 0 16,2-1 0-16,5-2-1 0,3-2 0 15,4 1 0-15,10-2 1 0,7-1 0 16,5 0 1-16,5-2 0 0,2 1 0 0,3-2 1 15,2 2 1-15,-1 0-1 0,0 2-1 16,-2 1-1-16,-5 3 0 0,0 2 1 16,-2 0-1-16,-4 4-1 0,-3-2 1 15,-6 2-1-15,-6 1 1 0,-1-2 0 16,-9 0 1-16,-3-1 0 0,-3-3 1 16,-1-1 0-16,-6-1 0 0,-1-4 1 15,-4-3 0-15,5-3-1 0,1-2 1 0,0-4 0 16,2-3 0-16,5-5-3 0,5 0 0 15,5-2-105-15,5-1-27 0,5 1-99 16,5 0-226-16</inkml:trace>
  <inkml:trace contextRef="#ctx0" brushRef="#br1" timeOffset="175834.5472">15474 12040 512 0,'-5'0'120'15,"-4"11"0"-15,-6 6-41 0,-4 8-69 16,-2 7-10-16,-5 8-1 0,-8 3 0 16,-14 10 0-16,-9 8 2 0,-2 7 0 15,1 8 1-15,-10 3 1 0,0-1 1 16,5 0 2-16,11-4-1 0,7-10 1 0,3-4-1 16,5-15 0-16,9-8-1 0,7-7-1 15,0-5 0-15,8-9-1 0,5-5 2 16,6-7-1-16,2-3-1 0,0-3 5 15,1-4-134-15,2-5-112 0,8 0-299 16</inkml:trace>
  <inkml:trace contextRef="#ctx0" brushRef="#br1" timeOffset="176833.3828">15220 12508 555 0,'13'3'122'0,"-4"6"1"16,-3 7-80-16,1 6-35 0,-1 5-3 16,-6 7-2-16,-3 4 0 0,-5 1-1 15,-4 4 1-15,-5-4-1 0,0 1 0 16,-2-3 0-16,3-5 1 0,2-5-1 15,3-5 1-15,6-5-1 0,7-2 1 0,7-8 1 16,3-6 2-16,1-3 0 0,1-5 0 16,3-7-1-16,1 0 1 0,-1-4-1 15,-2-3-3-15,1 0 0 0,0 0-1 16,1 0-1-16,-4 2 0 0,2 0 0 16,2 0 0-16,1 4-1 0,-1 3 0 15,-3 2 0-15,1 5-1 0,-2 4-1 16,-4 3-1-16,-2 5 0 0,-4 4 0 15,-3 2 1-15,-1 3 0 0,-4 1 1 16,0 2 2-16,-2 0 1 0,-1-1 0 0,1-1-1 16,1-2 1-16,0-2 0 0,2-3 0 15,3-1-1-15,-2-4 3 0,3-4 0 16,3-2 0-16,-2-4 1 0,4-3 0 16,1-1 0-16,1-2 1 0,3-2-3 15,1 0 0-15,1-1-1 0,2 0 0 0,1-1-1 16,0-1 0-16,1-3 0 0,1 1 0 15,0-3 0-15,0 1 0 0,-3 3-1 16,0 0 0-16,-2 5 0 0,-2 7-2 16,-2 4-1-16,-4 6-1 0,0 5 0 15,-4 3 1-15,-3 3 0 0,-1 4 1 16,0 1 1-16,-3-2 2 0,2 0 1 16,0-1 0-16,0-2 0 0,4-3-1 15,1-2 0-15,1-1 1 0,5-2 0 16,2-4 0-16,1-1 0 0,4-2 1 0,-3-1-1 15,7-3 1-15,0 1 0 0,1-1 0 16,-2 0-1-16,0-1 0 0,-1 0 0 16,2 0 0-16,-3-2 1 0,-2 1-1 15,-2-2 1-15,0 0-1 0,-4 1 1 16,2-1-1-16,-4 1 1 0,-1 1-1 16,-1 2-1-16,-2 0 0 0,0 2-1 15,0 1-2-15,0 0 0 0,0 2-1 0,0 1 0 16,0 0 1-16,0 1 0 0,0 1 2 15,1 1 0-15,2-1 1 0,0 2-1 16,3-2 2-16,2 2-1 0,1-2 0 16,4 0 1-16,2-1 0 0,4-1 1 15,2-2-1-15,0-2 1 0,2-1 0 16,-1-1 0-16,0-3 1 0,-1 0-1 16,-5-3 1-16,0 1-1 0,-2-1 1 0,-5-1 0 15,2-1-1-15,-6-2 1 0,-2 1-1 16,-2-3 0-16,-3 1 0 0,-2-1-1 15,-4 2-1-15,-4-2 0 0,-3 4-1 16,-4 2-1-16,-4 4 0 0,-3 6 0 16,-1 4 0-16,-3 4-1 0,0 6 2 15,3 1-1-15,-2 3 2 0,5-1-1 0,4 1 1 16,3 0-2-16,6-2 0 0,7-2-3 16,4-2-2-16,7-2-3 0,7-4-1 15,4-2-6-15,7-3-3 0,5-4 5 16,0-2 40-16,1-3-153 0,1-2-102 15,1-3-285-15</inkml:trace>
  <inkml:trace contextRef="#ctx0" brushRef="#br1" timeOffset="177083.0455">16229 12319 511 0,'19'-48'122'0,"-2"4"1"0,0 7-59 15,-3 7-40-15,0 6-9 0,-1 8-3 16,0 8-7-16,-5 9-4 0,-3 9 0 15,0 6-3-15,-3 9-1 0,-1 4-2 16,-3 9-3-16,-2 7 2 0,-4 6 1 0,-4 5 0 16,-3 6 1-16,-5 2 3 0,-4-2 1 15,-1-1 2-15,-2-6 3 0,3-4 2 16,5-11 0-16,6-8 1 0,3-9 0 16,5-4-1-16,4-7 0 0,3-6 0 15,2-3 2-15,1-3 19 0,3-4-155 16,5 1-116-16,1-3-321 0</inkml:trace>
  <inkml:trace contextRef="#ctx0" brushRef="#br0" timeOffset="186957.7365">14822 10789 627 0,'1'22'126'0,"6"-8"0"0,8 0-122 16,4 1-4-16,4 5-1 0,5 4 0 16,8 5 1-16,13 5 1 0,4 3-1 15,7 8 1-15,11 5 0 0,8 6-1 16,6 3 1-16,0 7 0 0,-10 3-1 0,6 4 0 16,-5 2 0-16,-6-1-1 0,-3-2-1 15,-5-6-2-15,-3-6-123 0,-8-9-107 16,-10-3-284-16</inkml:trace>
  <inkml:trace contextRef="#ctx0" brushRef="#br0" timeOffset="187523.2405">14914 12123 649 0,'7'10'131'16,"0"4"0"-16,0 5-123 0,9 5-8 15,11 8-1-15,16 4 1 0,12 6 0 0,18 1 2 16,13 5 0-16,9 2 0 0,11 1 0 15,4-3 0-15,0 0-1 0,-2-6 0 16,-9-1 0-16,-6-5 3 0,-4-3-126 16,-9-6-12-16,-15 1-96 0,-19-5-219 15</inkml:trace>
  <inkml:trace contextRef="#ctx0" brushRef="#br0" timeOffset="188788.6063">17323 11769 400 0,'-6'-3'106'16,"1"1"4"-16,1-2-39 0,1 2-28 16,1 0-10-16,0 0-4 0,2 0-3 15,0-1-3-15,0 3-4 0,0-2-3 16,0 1-5-16,0 1-3 0,0 0-3 16,2 1-3-16,-1 0-2 0,1 0-1 0,3 2 0 15,1-1 0-15,3-1-1 0,3-1 2 16,2 1-1-16,5-2 1 0,2 1 1 15,4-2 0-15,1 1 0 0,0-2 1 16,1 2-1-16,1 0 0 0,-4 0 0 16,-3 1 0-16,-3 0-1 0,-6 1-5 15,-1 1-6-15,-5 1-118 0,-1-3-109 16,-2 3-284-16</inkml:trace>
  <inkml:trace contextRef="#ctx0" brushRef="#br0" timeOffset="189031.2499">17305 11964 569 0,'7'1'126'0,"0"-1"1"0,3 0-92 15,1-1-17-15,1 0-10 0,1 0-3 16,-1 0-1-16,-2 1 0 0,1 0-2 16,0 0 0-16,1 0 0 0,-1-1-1 15,2 0 0-15,2-1 0 0,0-3 0 16,1-1 0-16,4-2-1 0,3-1-2 0,1 3 0 16,1 0-128-16,1 1-110 0,5 5-293 15</inkml:trace>
  <inkml:trace contextRef="#ctx0" brushRef="#br1" timeOffset="204024.1792">18592 11006 444 0,'-1'-8'111'0,"-2"1"5"0,2 3-57 16,-1 1-20-16,2 3-11 0,-1 0-7 15,-2 2-4-15,0 1-6 0,-1 4-5 16,-3 1-4-16,-1 6-3 0,-1 3 0 15,-7 3 1-15,-2 3-2 0,-4 5 0 16,1 3 1-16,-2 4 0 0,-2 1 0 0,-1 4 1 16,2 2 1-16,-2 4 1 0,1 2 0 15,-1 0 0-15,0 1 0 0,6 1-1 16,4 0 1-16,6-3-2 0,6-3-1 16,7-6 0-16,5-3 0 0,5-4 0 15,5-7 0-15,2-4 2 0,5-5-1 16,-1-3 2-16,1-3 1 0,3-6 0 15,1-2 1-15,0-5 0 0,-2-3-1 16,-1-2 1-16,-1-5-1 0,-1-1 0 0,-4-4 0 16,-6-4 0-16,-4 0-1 0,-3-3 1 15,-3 1-1-15,-4 2 0 0,-4 0-1 16,-3 3 0-16,-4 6 0 0,-4 1-1 16,-7 5 0-16,-4 4 0 0,-3 1 0 15,0 4 0-15,-4 5 0 0,1 3 0 16,-1 2 1-16,2 4-1 0,3 4 0 0,0 4-1 15,4 0 0-15,5 2-2 0,2-1-6 16,10-1-7-16,4-2-4 0,9-4 184 16,5-1-292-16,5-4-126 0,8 1-379 15</inkml:trace>
  <inkml:trace contextRef="#ctx0" brushRef="#br1" timeOffset="204277.8516">18846 11751 552 0,'0'-3'122'0,"-1"2"0"16,0 2-88-16,1 3-20 0,-1 1-7 15,1 2-4-15,0 0 0 0,0 2-1 0,2-1 0 16,2 1-2-16,1-3 1 0,2 1 0 15,0-3 0-15,3-2 0 0,-1-1 1 16,-1-2 0-16,1-2 1 0,-1-1 1 16,-2-2-1-16,0-2 0 0,-1 0 0 15,-1-2 0-15,-3 0-1 0,-1-1 1 16,-1 0-5-16,-1 1-6 0,-3 3 64 16,2-1-183-16,-2 7-117 0,1 4-324 15</inkml:trace>
  <inkml:trace contextRef="#ctx0" brushRef="#br1" timeOffset="204890.1521">19485 11117 555 0,'-2'-26'124'16,"-1"5"0"-16,-5 0-69 0,-1 2-48 15,-3 0-4-15,-2 3-1 0,-3 4-2 16,-3 3-1-16,-3 3-1 0,-4 7-1 0,-2 6 0 16,-3 7 1-16,1 4 1 0,0 4 1 15,1 2 1-15,3 2 1 0,4 0 0 16,6 1 0-16,6-4 0 0,4-1 0 15,4 0-2-15,7-2-1 0,3-2 0 16,5-3-1-16,2-3 2 0,1-2 0 16,6-3 0-16,4-5 1 0,1-3 2 0,0-4 0 15,2 0-1-15,0-5 0 0,1-2 1 16,-9-2-1-16,-1-2 0 0,-2 1-1 16,-4-2 1-16,-3 0-1 0,-2 1 1 15,-2 3-1-15,-1 0 0 0,-1 6 0 16,-2 0-1-16,-1 4-2 0,-2 3-1 15,-1 4-2-15,-1 3 1 0,-2 4 0 16,0 4 0-16,-2 3 1 0,1 5 1 16,-1 2 2-16,0 3 0 0,1 3 0 0,-2 0 0 15,0 4-1-15,-2 1 1 0,0 3 0 16,-3 1 0-16,0 0 0 0,-1 0 0 16,1-2 0-16,0-2 0 0,0-2 0 15,3-5 1-15,0-4-1 0,1-4 1 16,3-5-1-16,-1-4 2 0,3-3 0 15,-1-6 3-15,3-2 0 0,2-5 0 0,0-3-1 16,2-1-1-16,2-3-1 0,1-5-5 16,3 1-8-16,0-1 33 0,3 0-151 15,4 0-109-15,0 2-297 0</inkml:trace>
  <inkml:trace contextRef="#ctx0" brushRef="#br1" timeOffset="205391.4858">19652 11318 548 0,'-1'-2'123'16,"-2"1"0"-16,0-2-83 0,-1 0-23 16,1 0-6-16,0-2-3 0,-1-1-2 15,1-3 0-15,-1-2-1 0,2 0 0 16,1-2-2-16,0-2 0 0,1-3-1 0,1 0-1 15,3 1-1-15,3-2 0 0,2 2-1 16,2 0 0-16,3 3 0 0,4 1 0 16,4 2-1-16,1 1 1 0,2 5-1 15,1 2 0-15,-2 1-1 0,-1 5 0 16,-4 3 0-16,-4 5-1 0,-4 4 0 16,-3 6 0-16,-5 4 0 0,-3 4 2 15,-6 3 0-15,-1 3 1 0,-8 2 0 0,-4 0 2 16,-4 1 0-16,-4-1 1 0,0 1-1 15,0-1 1-15,-1-2-1 0,3-1 0 16,3-2 0-16,2-2 0 0,1-3-1 16,1-3 0-16,1-1 1 0,1-4-1 15,3-2 0-15,3-3 1 0,3-2-2 16,1-5 1-16,1-1-1 0,5-2 1 16,0-1-1-16,3 0 0 0,0-2 0 0,2 1 2 15,0-2-1-15,2 0 1 0,6 0 1 16,-3-2-1-16,4 0 1 0,1-1 0 15,1 0-1-15,1 0 0 0,1-2 0 16,-1 2 0-16,3 1 0 0,-1-1 0 16,-1 0-1-16,0 1 1 0,-2 0-1 15,2-1 1-15,-2 1-4 0,-3-1-9 16,0 0 52-16,-1 0-167 0,0-2-111 16,2 1-306-16</inkml:trace>
  <inkml:trace contextRef="#ctx0" brushRef="#br1" timeOffset="205874.8346">20202 11079 585 0,'4'-12'123'15,"0"3"1"-15,-1 2-98 0,0 0-22 16,-1 4-3-16,-1 2-3 0,-1 3-3 15,-3 2-2-15,-2 4-1 0,1 2-1 16,-5 4-1-16,-1 3 1 0,-2 5 3 16,-3 4 3-16,-2 4 3 0,-3 4 0 15,-2 5 2-15,0 3 0 0,1 2 2 0,0 0-1 16,2 1 1-16,2-1-1 0,3-3 0 16,3 0 0-16,4-5-2 0,4-1 1 15,3-2-2-15,3-6 0 0,5-3-1 16,2-2 0-16,1-2 0 0,2-5 1 15,0-2 0-15,1-4 1 0,3-3 0 16,-2-3 2-16,2-3 1 0,0-3-1 16,2-4 0-16,-3-1 1 0,1-2-1 0,0-4 0 15,2-3 0-15,-2-2-1 0,1-2 0 16,-2-1 1-16,-1-1-1 0,-1 0 0 16,-5 3 1-16,-5 2 0 0,-7 3 0 15,-6 4-1-15,-5 3 1 0,-4 5-1 16,-4 5 0-16,-3 4 0 0,-3 1-1 15,1 3 0-15,3 2 0 0,-1 2 0 16,3 1 0-16,3-2 0 0,4 0-1 0,4 1-1 16,5 1 0-16,3 0-3 0,6 0-8 15,2-1-116-15,4-1-106 0,1 3-279 16</inkml:trace>
  <inkml:trace contextRef="#ctx0" brushRef="#br1" timeOffset="206538.9959">20742 11180 472 0,'16'-20'122'0,"-2"0"1"16,1 3-42-16,-4 1-46 0,-3 2-14 15,-4 0-6-15,-4 1-8 0,-4 1-3 16,-3 1-3-16,-5 2-5 0,-3 4-2 16,-2 2-1-16,-5 8 0 0,-2 5-1 15,-4 3 2-15,-1 2 2 0,-1 5 4 16,-2 1 1-16,2 2 1 0,-2 0 1 0,5-3 0 15,4 1 1-15,3 0 0 0,7-1-2 16,0-2 0-16,8 0-1 0,4-2-2 16,3 2-1-16,2-2-2 0,5 1 0 15,2-3 0-15,5-1 1 0,-1-3 0 16,3-2 1-16,2-4 2 0,2-2 1 16,1-4 1-16,3-3 1 0,-3-3 1 15,0-2-1-15,-3-2 1 0,1-3-1 0,0-1 0 16,-2-1 0-16,-3 0-1 0,-1 1 1 15,-3-2-1-15,-1 4 0 0,-2 1 0 16,-4 3 1-16,-4 1-2 0,-1 5-2 16,-1 2-2-16,-5 4-2 0,-2 5 0 15,0 1 0-15,-2 6 0 0,-4 2 1 16,-2 4 2-16,3 1 2 0,-1 2 1 16,2 2-1-16,-1 4 1 0,3 2-1 0,-3 4 0 15,5 3 0-15,-4 1 0 0,2 1 0 16,1 0 0-16,2-2 0 0,0-3 0 15,2-4 1-15,-1-5-1 0,4-3 1 16,1-4 0-16,-2-4 1 0,0-4 0 16,2-3 1-16,0-4 2 0,-1-2 1 15,1-3-1-15,-1-1-2 0,2-2 1 16,0-3-7-16,0-1-75 0,3-3-49 16,4 0-98-16,3-3-226 0</inkml:trace>
  <inkml:trace contextRef="#ctx0" brushRef="#br1" timeOffset="207571.0617">21499 11202 591 0,'-7'2'123'0,"-1"2"0"16,0 4-107-16,-2 1-12 0,1 4-2 15,-1 2 0-15,0 1-1 0,2 1 0 16,-3 3 0-16,0 2 0 0,1 2-1 0,-3 1 1 15,-2 2-1-15,1 5 0 0,0 0 0 16,4 1-1-16,1 0 1 0,4 1-1 16,3 0 0-16,6-2 0 0,4-2 1 15,5-2 0-15,0-1 1 0,6-4 0 16,1-5 1-16,2-2 0 0,1-6 0 16,4-4 0-16,1-1 1 0,1-7-1 15,0-3 1-15,0-4-1 0,2-4 0 16,-2-6 0-16,-3-4 0 0,-1-4-1 0,1-3 1 15,-2-5-1-15,-2-4 1 0,-2-5-1 16,-1 0 1-16,-3-1-1 0,-2-1 1 16,-7-1-1-16,-6 3-1 0,-5 2 1 15,-11 5-1-15,-3 4 0 0,-4 4 0 16,-7 6-1-16,-6 6 1 0,0 6-1 16,-5 4 1-16,1 6-1 0,-1 3 0 0,0 5-7 15,5 3-5-15,1 4 91 0,5 1-206 16,5 4-119-16,3 7-333 0</inkml:trace>
  <inkml:trace contextRef="#ctx0" brushRef="#br1" timeOffset="208199.7307">22195 11356 538 0,'2'-3'123'0,"-1"-2"1"0,1 2-76 15,-2 2-30-15,2 0-8 0,0 2-7 16,1 2-4-16,0 4-2 0,-1 4-1 16,1 8 0-16,0 2 0 0,2 7 0 0,-2 5 2 15,1 1 2-15,1 2 1 0,-1 1 1 16,3-5 0-16,3-1 0 0,-2-4 1 16,2-5-1-16,1-5 1 0,-1-2 1 15,2-7-1-15,-1-2 0 0,-2-5 0 16,0-3-6-16,0-4-6 0,0 0 67 15,0-4-183-15,1-4-113 0,-2-2-315 0</inkml:trace>
  <inkml:trace contextRef="#ctx0" brushRef="#br1" timeOffset="208453.4101">22395 11282 549 0,'-13'7'121'0,"-3"4"0"0,-5 4-83 16,-2 2-27-16,0 7-4 0,-3 5-2 16,-1 2-2-16,-3 7 0 0,-2 2 0 15,2 4-1-15,-4 1 0 0,-2 0 0 16,4-6 0-16,2 0 0 0,6-9 0 16,5-2-1-16,4-6-1 0,8-5-1 15,3-4-7-15,4-3-2 0,2-2 97 16,3-3-212-16,4-4-116 0,5 2-335 0</inkml:trace>
  <inkml:trace contextRef="#ctx0" brushRef="#br1" timeOffset="208770.2493">22760 11053 488 0,'2'2'120'0,"-4"9"1"15,-3 5-43-15,-1 6-57 0,-1 8-10 16,-4 6-5-16,-3 6-3 0,-1 7-2 16,-3 5 0-16,-1 1 1 0,0 3-1 0,2-2 0 15,1-3 1-15,2-3 0 0,0-6 0 16,5-6 0-16,1-7 0 0,4-6 0 15,0-4-1-15,2-5 1 0,2-6-1 16,1-3 1-16,0-4 1 0,1-2-5 16,0-3-2-16,-2-4-107 0,3-1-13 15,-1-2-92-15,2-4-202 0</inkml:trace>
  <inkml:trace contextRef="#ctx0" brushRef="#br1" timeOffset="209219.4443">22882 11155 416 0,'-7'11'105'15,"-4"3"6"-15,-1 3-50 0,-6 3-21 16,-3 2-8-16,-1 4-3 0,0 2-4 15,4-2-8-15,-1 2-5 0,3 3-5 16,-1 1-3-16,4 1-2 0,3 1 0 16,-1 0-1-16,3 1 0 0,2-1 0 15,4 0 1-15,2-2-2 0,4-1 1 0,4-2 0 16,2-4 0-16,4-3 0 0,4-4 0 16,5-2 0-16,0-6 1 0,5-3 0 15,3-2 0-15,-1-3 0 0,1-2 0 16,-2-5 0-16,-2-1 0 0,-1-4 0 15,1-2-1-15,-2-4 0 0,-4-6 0 16,1-4 0-16,1 1 0 0,-5-4 0 16,-3-4 0-16,-1-4 0 0,-4-3-1 0,-4 0 1 15,-2 0 0-15,-5 0-1 0,-4 1 1 16,-4 4-1-16,-6 2 0 0,-5 6 0 16,-4 4 0-16,-3 2 0 0,-1 4-1 15,-4 2 1-15,-3 4-2 0,0 3-6 16,-1 3 4-16,2 4-125 0,0 2-108 15,1 7-283-15</inkml:trace>
  <inkml:trace contextRef="#ctx0" brushRef="#br1" timeOffset="209818.0352">22952 10869 496 0,'3'0'121'0,"-3"0"0"15,2 1-70-15,-1 0-26 0,-1 1-7 16,1-1-4-16,1 1-7 0,0-1-5 16,2 2 0-16,-1-2-1 0,4 0 0 15,1 0-1-15,3 0 1 0,2-1-1 16,2 1 1-16,2-1 0 0,0 0-1 16,1 0 1-16,-1 0 0 0,2 0 0 0,-2-1 0 15,-1 0 1-15,-3 0 0 0,1 1 0 16,-4-1-2-16,0 0-124 0,-1 0-107 15,-2 3-286-15</inkml:trace>
  <inkml:trace contextRef="#ctx0" brushRef="#br1" timeOffset="210301.3217">23329 10835 426 0,'1'-5'120'16,"2"1"2"-16,-2-3-16 0,2 2-62 0,0-4-24 16,2-3-5-16,0-1-3 0,1-2-6 15,-1-3-2-15,-1 1-1 0,3-4 0 16,-2 0-1-16,1 0 0 0,-2 1-1 15,2 2 0-15,-1 3 0 0,0 1-1 16,1 1 1-16,1 1-1 0,-3 2-1 16,2 3 1-16,-3 1-1 0,0 1-1 15,1 2-2-15,-3 4 0 0,-1 4-1 0,2 1-1 16,-2 2 0-16,0 2 1 0,0 3 1 16,0 1 0-16,-2 4 2 0,1 2 0 15,-2 3 1-15,0 1 0 0,-1 4 1 16,1 1-1-16,-2-2 1 0,1-2 0 15,-1-1 0-15,1-2 0 0,1-2 0 16,-1-4 1-16,0-1 0 0,3-1 0 16,1-1 0-16,-2-1 0 0,2-3 0 0,2-1 1 15,-2-2 0-15,2 0 0 0,0-3 1 16,1-1 2-16,0-2-1 0,1-2 1 16,-2-3 0-16,2 1-5 0,-1-2 3 15,-1-1-127-15,1-2-109 0,-1 3-287 16</inkml:trace>
  <inkml:trace contextRef="#ctx0" brushRef="#br1" timeOffset="210918.0313">23698 10736 437 0,'5'-9'98'0,"-3"1"2"16,-1-2-69-16,0-1-14 0,-1 0 2 0,-1 1 3 16,1 0 2-16,-1 0 1 0,1 1-1 15,0 1 0-15,-1 2-5 0,1 0-3 16,-1 0-5-16,-1 0-4 0,-1-1-3 16,1-2 0-16,-1 2-2 0,-1-1-1 15,-3 0-1-15,2 2-1 0,-4 1-2 16,0 4 0-16,-1 2 0 0,-1 3 0 0,-1 1 1 15,0 2 0-15,0 1 1 0,0 2 0 16,0 1 1-16,-1-1 0 0,0 2 1 16,3 1 0-16,-1 0-1 0,1 2 1 15,2 2-1-15,1 0 0 0,6-1 0 16,-2-1-1-16,3-1 0 0,3 0 0 16,2-3 0-16,2-4 0 0,1 0 2 15,0-2 0-15,4 0 1 0,1-4 0 16,1-2 1-16,0-2 0 0,-2-2 0 0,1 0-1 15,0-5 0-15,-3-1 0 0,-1 0-1 16,-1 0 1-16,-1 0-1 0,-2-1 0 16,1 0 0-16,-2 3-1 0,-2 3 1 15,1 0-1-15,-3 3 0 0,0 1-3 16,0 3 0-16,0 2-1 0,-3 2 0 16,1 4 0-16,-1 1 0 0,1 2 1 15,-4 1 1-15,3 2 2 0,-1 0-1 0,0 1 1 16,2-1-1-16,0 0 0 0,-1 0-1 15,3-1 1-15,0 1 0 0,0-4 1 16,3 0-1-16,-2-2 1 0,2-2 0 16,1-1 1-16,1-1 0 0,-1-3 1 15,1 0 0-15,-1-2 2 0,1-2 1 16,-1 0-1-16,0-1 2 0,1-1-8 16,-3 1 14-16,1 0-138 0,-1 1-110 0,-3 3-294 15</inkml:trace>
  <inkml:trace contextRef="#ctx0" brushRef="#br1" timeOffset="211483.5319">23543 11221 566 0,'1'3'122'16,"-1"-1"0"-16,0-1-91 0,2 2-23 15,0 0-5-15,5 0 0 0,3-2 0 16,4-1-1-16,5-2 0 0,7-1 1 15,4-1-1-15,7-4-1 0,0 1 0 16,4-3 0-16,0 1 0 0,-2 0 0 16,-7 0 0-16,-2 3-1 0,-8 0 1 0,-6 2 0 15,-5 1-1-15,-6 2 0 0,-3 1 1 16,-4 1 0-16,-5 1 0 0,-3 1 0 16,-3 2 1-16,-4 1-1 0,-2 1 0 15,-2 0 1-15,-3 1-2 0,-1 1-3 16,2 0-4-16,0 1-5 0,2-1-4 15,2 2-4-15,2-1-7 0,5 2-99 16,-1-2-94-16,3 1-234 0</inkml:trace>
  <inkml:trace contextRef="#ctx0" brushRef="#br1" timeOffset="211833.4639">23614 11346 516 0,'2'-1'122'0,"0"0"1"0,1 0-77 16,-3 1-21-16,4-1-8 0,-2 1-4 15,0 0-9-15,0 2-3 0,-4 0-3 0,2-1 0 16,0 2-2-16,-1 1 0 0,-1 0-1 16,1 3 1-16,0 2 0 0,1 1 2 15,0 4 0-15,-1 1 0 0,1 3 2 16,2 0 0-16,0 5 0 0,2 5 0 16,0-2 0-16,1 2 1 0,2 3-1 15,0 4 0-15,-1 0 0 0,2-2 1 16,-5-1-1-16,-1 0 1 0,-1-5-1 0,-3-2 1 15,-2-4-1-15,-4-3 1 0,-2-3 0 16,-3-5 1-16,-3-3 1 0,-3-2 1 16,-4-5 1-16,-2-3 0 0,0-4 0 15,-1-2 1-15,1-4 0 0,2-4 0 16,1-3-1-16,6-6-1 0,2-3-1 16,-1-3 1-16,3 0-7 0,4 5 16 15,0 2-141-15,1 4-113 0,2 9-300 16</inkml:trace>
  <inkml:trace contextRef="#ctx0" brushRef="#br1" timeOffset="221792.0213">19033 12470 417 0,'4'-4'108'16,"-1"2"5"-16,-2 0-37 0,1 0-35 15,-1 1-8-15,-1 0-12 0,0 1-5 16,-3 1-5-16,-2 2-5 0,-2-1-5 0,-4 1-4 16,-4 1 1-16,-1 1 3 0,-4-1-1 15,-1 1 2-15,-1-3-1 0,-2 0 1 16,0-1-1-16,-3-2 1 0,-2-1-1 16,0-2 0-16,-3 0 0 0,0 0 0 15,1-1 0-15,1 1-1 0,6 1 0 16,2 0 1-16,2 2-1 0,7 0 0 15,0 1 0-15,4 1-1 0,2 0-2 0,4 2 0 16,2-1-1-16,1 2-1 0,1 3 0 16,1-1-1-16,2 4 1 0,0 0 1 15,-1 4 2-15,3 1 0 0,-1 1 0 16,0 3 1-16,-1 3 1 0,0 3 0 16,-2 2 0-16,1 3 0 0,-1 1 0 15,-2 2 0-15,-2 0 0 0,-1 1 0 16,-1-1 0-16,-2 0 1 0,-4 0-1 15,2 2 0-15,-2 0 0 0,0-2 0 16,1-3 0-16,0 0 0 0,3-2 0 0,0-1 0 16,2-5-1-16,2-3 0 0,1 0 0 15,1-3-2-15,2-2 1 0,1-3 0 16,2-3 0-16,1-1 0 0,2-3 1 16,1 0 1-16,2-3 1 0,2-1 0 15,2-4 1-15,3-1-1 0,2-3 1 16,3 1-1-16,3-3 1 0,3-3-1 0,5 0 0 15,3 3-1-15,0 0 1 0,0-1 0 16,0 2 0-16,-3 0 0 0,-2 3 0 16,-6 0 1-16,-3 2 0 0,-4 0 1 15,-5 3 0-15,-4 0-1 0,-3 2-4 16,-5 0-115-16,-7 2-102 0,-3-2-268 16</inkml:trace>
  <inkml:trace contextRef="#ctx0" brushRef="#br1" timeOffset="222037.6874">18554 12868 571 0,'0'1'119'0,"0"0"0"0,0 1-99 16,3 1-18-16,4-1-7 0,3 0-1 16,4-1-1-16,6-2 1 0,3 0 2 15,7-1 1-15,4-4 2 0,5 3 1 16,-2-3 3-16,-1 0 1 0,-1 0 2 0,0 1 1 16,-4 0 68-16,-5 1-190 15,-4 1-111-15,0 2-327 0</inkml:trace>
  <inkml:trace contextRef="#ctx0" brushRef="#br1" timeOffset="222526.9717">19397 13154 584 0,'5'8'117'16,"-3"6"-2"-16,-1 4-110 0,-1 7-10 15,-1 5 0-15,-3 7 1 0,-2 4 2 16,0 2 0-16,-1 1 2 0,2-3 0 16,-1 0 1-16,3-5 1 0,3-7 1 0,1-3 0 15,0-7 0-15,2-5 1 0,2-8 2 16,0-5 2-16,3-7-5 0,-2-4-120 16,2-7-103-16,-1-4-279 0</inkml:trace>
  <inkml:trace contextRef="#ctx0" brushRef="#br1" timeOffset="222839.8071">19299 13045 580 0,'3'-4'121'0,"3"1"0"0,-3-4-97 16,7 2-23-16,2-3-2 0,2 0-2 15,1-1 0-15,4 0-1 0,3 0 0 16,4 2 1-16,1 3-1 0,2 2 1 0,0 5 1 16,-1 6 0-16,-3 4 1 0,-4 3 0 15,-3 3 1-15,-6 3-1 0,-6 4 0 16,-1 1 1-16,-6-1-1 0,-5 0 2 16,-6 0 0-16,-6-1 0 0,-5-5 2 15,-3-2 0-15,-3-4 1 0,-1-3 0 16,0-6 1-16,5-2-7 0,1-4 177 15,4-4-294-15,5-2-127 0,2-2-397 0</inkml:trace>
  <inkml:trace contextRef="#ctx0" brushRef="#br1" timeOffset="223190.7379">19644 13144 541 0,'8'8'119'0,"3"-3"0"0,0 1-89 16,3-3-19-16,4-3-3 0,2-1-4 15,3-4-2-15,2-3-1 0,2-4 0 16,0-3 1-16,-5-1-1 0,-2 1 2 16,-3-3-1-16,-5 0 0 0,-2-2 0 0,-7 3 0 15,-2 4 0-15,-3 3-2 0,-2 0 1 16,-3 4-2-16,-4 6 1 0,-2 4-1 15,-3 5 0-15,-4 1 0 0,-2 3 1 16,-1 2 0-16,0 4 0 0,1 1 1 16,4 1-1-16,3-1 0 0,3 3 1 15,5 0-2-15,4 0 1 0,1-3 0 16,4-1-1-16,4-4 0 0,6-2 1 16,3-4 0-16,7 0 1 0,5-7-1 0,1-1-5 15,2-3-5-15,-2-1-111 0,-3-4-103 16,-1-3-265-16</inkml:trace>
  <inkml:trace contextRef="#ctx0" brushRef="#br1" timeOffset="223473.4988">19998 13125 426 0,'3'9'115'0,"1"3"3"0,-1-1-7 16,2 2-85-16,0 0-12 0,-2 1-3 15,1 0-4-15,1-2-3 0,-2-1-2 16,-1-2-1-16,0-1-1 0,-3-1 1 16,-1-2 0-16,0-1 1 0,-5-3 1 15,1-3 0-15,-2-4 0 0,1-1 1 16,1-4 0-16,1-3-2 0,2-4 1 0,3-4-2 16,2-1-1-16,4-1 0 0,-1-3 0 15,4 0 0-15,4-1 0 0,3 2 0 16,0 4 0-16,0 4 0 0,3 3 1 15,-1 5 0-15,-2 5-1 0,-3 6 169 16,-1 4-292-16,0 2-130 0,-3 4-404 16</inkml:trace>
  <inkml:trace contextRef="#ctx0" brushRef="#br1" timeOffset="223971.8161">20507 13099 535 0,'14'13'116'0,"0"7"1"0,-3 6-78 15,-4 9-31-15,0 8-9 0,-3 5-1 16,-2 2 0-16,-2 3 1 0,-3 1 1 16,0-1 0-16,-3-3 2 0,3-5 1 15,-1-6 0-15,4-5 1 0,0-9 0 16,2-6 1-16,2-9 0 0,3-8-4 15,-3-6 37-15,2-8-156 0,-4-6-110 0,-2-3-300 16</inkml:trace>
  <inkml:trace contextRef="#ctx0" brushRef="#br1" timeOffset="224239.5276">20457 13043 588 0,'5'-6'121'16,"3"-1"0"-16,2 1-105 0,3-1-16 15,5 1-1-15,2 3-2 0,3 0 1 16,4 2-1-16,1 3 1 0,3 5 0 16,-4 0 0-16,1 4 0 0,-1 5 0 0,-3 3 0 15,-5 5 1-15,-3 2-1 0,-5 0 1 16,-4 1-1-16,-7 1 1 0,-7-3 0 15,-6-1 2-15,-4-5 0 0,-3-2 1 16,-3-2 2-16,-5-3-2 0,0-3-8 16,1-5 82-16,2-7-194 0,-1-4-111 15,-2-3-321-15</inkml:trace>
  <inkml:trace contextRef="#ctx0" brushRef="#br1" timeOffset="224954.4303">20913 12818 512 0,'4'8'116'0,"-3"4"0"16,-2 5-60-16,0 5-47 0,-1 4-9 15,-2 5-1-15,1 4 0 0,0 2 0 16,-3 4-1-16,4-1 2 0,0-4-1 15,2-2 0-15,1-4 1 0,1-3 1 16,0-6-1-16,3-6 1 0,-2-3-1 16,1-4 2-16,-1-4 1 0,2-2 1 15,0-5 1-15,0-3 0 0,0-4 0 16,3-4 0-16,1-3-1 0,0-4-1 0,4-3-1 16,-2-1-1-16,3 1 0 0,0 0 0 15,2 1-1-15,0 1 0 0,0 2 0 16,1 5-1-16,-1 3 1 0,-1 4-1 15,-1 5-1-15,-5 5 0 0,-2 6 0 16,0 2 0-16,-6 4 0 0,-1 2 0 16,-1 1 1-16,-4 1 1 0,3 0 1 0,1-1-1 15,-1 0 1-15,2-2 0 0,1-2-1 16,3-2 0-16,3-5 1 0,1-2 0 16,2-2 0-16,2-4 0 0,0-1 0 15,3-4 1-15,1-1-1 0,2-1 1 16,-1-2-1-16,-1-2-1 0,-1 2 1 15,-2-1-1-15,-1 2 1 0,-4 1 0 16,-4 1-1-16,0 2 0 0,-4 1-1 0,0 3 0 16,-4 1-1-16,-1 2 0 0,-2 3 1 15,0 0-1-15,1 2 1 0,2 2 0 16,-2 0 1-16,5 2-1 0,2 0 0 16,5-1 0-16,1 3 0 0,7-2 1 15,1 0 0-15,5 0 0 0,-1-2 1 16,3-1 0-16,4-2 0 0,-3-3 1 15,3-1-1-15,-3-3 1 0,-2-3-1 16,-3-1 1-16,0-4 0 0,-4-2-1 0,-4-2 1 16,-5-1 0-16,-2 1 0 0,-6 0 0 15,-2 0-1-15,-6 2-1 0,-7 2 0 16,-4 2 0-16,-3 3-1 0,-3 0 1 16,-3 4-1-16,-3 3 1 0,-2 4 1 15,1 4-2-15,4 1-5 0,3 4 157 16,0 1-273-16,8 0-125 0,3 2-382 15</inkml:trace>
  <inkml:trace contextRef="#ctx0" brushRef="#br1" timeOffset="225202.0868">21702 12726 576 0,'-6'5'118'16,"-2"2"0"-16,1 2-105 0,-1 2-13 15,1 1-1-15,2 5-1 0,-2 3 1 16,1 5-1-16,3 2 1 0,1 3 0 16,2 6 1-16,-1 1 0 0,1 0 1 15,1 3 0-15,0-7 0 0,0 1 1 0,1-5 1 16,-1-6-1-16,-1-2-4 0,0-4-4 15,0-7-112-15,-1-1-100 0,-2-7-265 16</inkml:trace>
  <inkml:trace contextRef="#ctx0" brushRef="#br1" timeOffset="225606.1615">21460 13039 552 0,'9'0'121'0,"2"-3"0"0,4-3-83 15,4 0-30-15,4-1-5 0,3-1-1 16,4-3 0-16,2-1-1 0,2 1-1 16,1 1 0-16,-1 2 0 0,0 1 0 15,-5 4 0-15,-4 3-1 0,-5 4 0 16,-5 5 0-16,-7 4-1 0,-4 1 1 16,-6 2 0-16,-3-1 0 0,-5 3 1 0,-1 0 0 15,-2 0 0-15,1-2 1 0,-1 1 0 16,3-1 0-16,4-1-1 0,5-1 1 15,3-2-1-15,5-3 0 0,5 0 0 16,3-2 0-16,4-3 0 0,2-1 1 16,-1-1 0-16,0-2-1 0,1-4 2 15,0-2-2-15,0-3 1 0,-3-2 1 0,0-2-1 16,-3-1 1-16,-2-3 0 0,-1 2 0 16,-4 1 1-16,-5-4-1 0,-3 1 0 15,-4-1-1-15,-3 2 0 0,-2-1-2 16,-6 1 0-16,-4 3 0 0,2 3 0 15,-4 4 0-15,-1 5 0 0,-1 2 1 16,0 4 2-16,2 3-7 0,1 2 3 16,0 1-121-16,5-1-105 0,5 0-277 15</inkml:trace>
  <inkml:trace contextRef="#ctx0" brushRef="#br1" timeOffset="226003.2196">22129 13004 591 0,'0'6'119'0,"-3"3"-1"15,0 2-113-15,0 1-5 0,-4 1 0 16,1-1 0-16,1-1 1 0,1 0 0 16,1-2 0-16,-1 0 0 0,3-2-1 15,2-1 0-15,5-3 1 0,-5 1 1 16,3-6 0-16,1-1 1 0,1-2 1 15,1-2 0-15,-1-2 0 0,1-1 0 16,-2 0-1-16,2-3-1 0,2-1-1 16,-2-1 0-16,2-2 0 0,2 0-1 0,2-2 1 15,0-2-2-15,1 3 1 0,0 1 0 16,1 4 0-16,-1 3-1 0,0 7-1 16,-5 4 0-16,2 8 0 0,-3 5 0 15,-1 7 1-15,-5 3-1 0,-1 4 1 16,-1-1 1-16,-1 0 0 0,-1 1 0 15,1-4 1-15,-1-4 0 0,2-4 0 0,2-5 3 16,1-5 2-16,-2-6-128 0,2-5-108 16,2-8-287-16</inkml:trace>
  <inkml:trace contextRef="#ctx0" brushRef="#br1" timeOffset="227087.101">18373 13319 521 0,'-17'5'110'0,"1"0"1"0,2 3-84 15,1 1-19-15,1 0-1 0,2 4 1 16,3 1 0-16,4 0 0 0,3 2 0 16,3 1-1-16,5 3-2 0,4 2-1 15,3-1-2-15,5 2-1 0,5 4-1 16,8 0-7-16,5 4 3 0,5 1 0 16,7-1 0-16,10 3 0 0,6 1 1 15,7 3 0-15,10 1 7 0,8-2-2 0,9 4 0 16,9 0 0-16,9 2-1 0,11-3 1 15,7-3-1-15,4-3 1 0,12-5-1 16,8-7 1-16,5-5 0 0,7-7 1 16,5-6-1-16,7-7 1 0,6-9-1 15,1-7 1-15,5-3-1 0,4-10 1 0,-2-6-1 16,3-6 1-16,-1-4-1 0,2-6 1 16,-4-6-1-16,-6-9 0 0,-1-8 0 15,-3-5 0-15,-3-7 0 0,-10-10-1 16,-6-6 1-16,-11-5 0 0,-3-4 0 15,-12-8-1-15,-10-6 1 0,-13-5 0 16,-10-6 0-16,-13-3 0 0,-9-4 0 16,-19-1-1-16,-16-1 1 0,-15-3 0 15,-12-2 0-15,-21 2 0 0,-15-3-1 16,-19 2 0-16,-11-3-1 0,-14-2 1 0,-17 7-1 16,-16 0-1-16,-11 2 1 0,-10 7-1 15,-8 2 1-15,-17 6 0 0,-9 8-1 16,-12 1 0-16,-8 8 1 0,-8 6-1 15,-11 8 1-15,-9 4 0 0,-10 10 0 16,-7 8 0-16,-1 9 0 0,-6 11-1 16,-11 11 1-16,-3 12 0 0,-3 7-2 0,1 14 1 15,-6 8-1-15,1 12 1 0,-1 7 0 16,6 10 0-16,2 12-1 0,3 8 2 16,7 12 0-16,7 10 0 0,9 9 0 15,4 13 0-15,12 12-1 0,8 5 2 16,11 8-2-16,7 9 1 0,10 9-1 15,9 4 1-15,13 9-1 0,7 8 0 16,13 3-1-16,11 11 0 0,13 3-1 0,11 9 0 16,17 8-1-16,13-1 0 0,19-1 0 15,18 6 0-15,21-1 2 0,20-2-1 16,20-5 2-16,18-13 0 0,19-5 0 16,17-7 3-16,21-13-1 0,18-12 1 15,18-13 0-15,21-15 1 0,22-10 1 16,27-19 0-16,22-16 1 0,20-19 79 15,23-18-206-15,20-18-118 0,15-18-346 0</inkml:trace>
  <inkml:trace contextRef="#ctx0" brushRef="#br1" timeOffset="253712.3763">20932 11313 486 0,'-4'7'110'15,"0"1"2"-15,-1-3-76 0,0 2-15 0,0-1-4 16,2-1 0-16,-1-2 1 0,-1-1 1 16,1 0-2-16,1-3-3 0,0 0 0 15,2-2-2-15,1-4-5 0,2 0-4 16,1-4-3-16,2-1-2 0,3-6 0 15,1-3 1-15,2-2-1 0,1-2 2 16,2-2 1-16,1 1 0 0,2 1-1 16,0 3 1-16,0 2 0 0,-2 3 1 15,0 2-2-15,-4 4 1 0,-2 1-1 0,-1 2 0 16,-5 5-2-16,-1 2 0 0,-1 3 0 16,-4 6 0-16,0 2 0 0,-3 1 1 15,-4 3 1-15,2 2 1 0,-3 6 0 16,0 1 0-16,0 0 0 0,1 5-1 15,1 3 0-15,2 3 0 0,1 2-1 16,0 2 0-16,1 0 0 0,2 3 0 0,0-1-1 16,3-3 1-16,2-2-1 0,2-4 0 15,0-2 0-15,4-4 0 0,0-5 0 16,0-4 1-16,2-2 1 0,-1-1-1 16,0-3 1-16,-4-3 1 0,3-2 0 15,-4-1 0-15,2-3 1 0,-5 1-1 16,1-2 3-16,-1 1-1 0,0 1-129 15,-1 0-109-15,0-4-294 0</inkml:trace>
  <inkml:trace contextRef="#ctx0" brushRef="#br1" timeOffset="256942.74">2660 14696 469 0,'4'-5'120'0,"1"3"2"16,-1 3-55-16,-1 2-33 0,-3 3-13 16,-2 1-6-16,-2 2-5 0,-5 1-6 15,-4 1-1-15,-4 0-2 0,-4 1 1 16,-4 0 0-16,-4-1 0 0,-3 0 1 0,0-1-1 16,-4-2 1-16,0 0-1 0,-1-1 0 15,0-3 0-15,0-2 0 0,-1-2-1 16,5-1 2-16,3-1-1 0,3-1 1 15,8-3 0-15,2 1 0 0,5-1 0 16,5 1-1-16,2 0 0 0,2 2-2 16,3 0-1-16,0 2 0 0,2 0 0 15,0 0-1-15,1 2 0 0,0 1 0 0,0 0-1 16,0 2 0-16,0 3 0 0,-2 2-1 16,-2 3 1-16,-2 2 0 0,-1 5 1 15,-4 5 0-15,-2 1 1 0,-2 3 0 16,1 5 0-16,-1 5-1 0,0-1 0 15,0 2 1-15,1 3-2 0,0-1 2 16,2 1-1-16,0 1 1 0,2 0 0 16,1-2 0-16,1-1 0 0,3-3 1 0,2-1-1 15,3-2 1-15,1-4-1 0,1-4 0 16,3-3 1-16,-3-3-1 0,2-2 1 16,-1-5-1-16,-1-2 2 0,-1-2-1 15,1-3 0-15,-1-3 1 0,0-2 1 16,2-4 1-16,3-2-1 0,5-4 0 15,4 0 0-15,7-5 0 0,5-3 0 16,5-1-1-16,6 1 0 0,0-1-1 16,4 2 1-16,0-2-1 0,1 4 0 0,-2 3 0 15,-1 1 0-15,-4 4 1 0,-4 0-2 16,-5 3 1-16,-5 2 2 0,-5 1-2 16,-8 1 0-16,-3 2-125 0,-5-5-107 15,-6 7-288-15</inkml:trace>
  <inkml:trace contextRef="#ctx0" brushRef="#br1" timeOffset="257178.3641">2034 15223 587 0,'2'0'123'16,"-2"-1"-1"-16,0 1-101 0,2 1-20 15,3 0-1-15,4-1-1 0,7-3 0 16,2 1 1-16,8-2 0 0,7-2 1 16,7 0 1-16,1-3 0 0,4 0 0 15,-1 2 2-15,0 2 18 0,-3-2-145 16,-3 7-108-16,-2 1-300 0</inkml:trace>
  <inkml:trace contextRef="#ctx0" brushRef="#br1" timeOffset="257671.677">2912 15292 510 0,'2'1'119'0,"-1"4"1"0,3 0-73 16,-3 6-25-16,1 5-11 0,0 4-2 15,0 6-1-15,0 4-5 0,1 6-2 16,-1 4 0-16,0 2-1 0,0-3 1 16,1-2 0-16,0-5 0 0,-2-4 1 15,1-5 0-15,0-6 0 0,-1-6 0 16,-1-3 0-16,0-5 4 0,-1-1-1 0,1-4 1 16,-2-5-5-16,-1-2-5 0,0-1-83 15,-3-4-38-15,1-3-98 0,-1-2-220 16</inkml:trace>
  <inkml:trace contextRef="#ctx0" brushRef="#br1" timeOffset="257975.4871">2751 15296 548 0,'0'-3'122'15,"-1"0"2"-15,2-1-84 0,2-1-22 16,3 1-9-16,4-1-3 0,-3 0-2 15,3-1-1-15,6 0-1 0,-1 0 0 16,3-1-1-16,-1 1-1 0,1 2 1 16,0 0-1-16,1 2-1 0,-2 2 1 0,1 2-1 15,2 2 0-15,-1 2-1 0,1 1 1 16,-1 4-1-16,-2 3-1 0,2 2 0 16,-6 4 0-16,-1-1 0 0,-4 3 1 15,-4 0 0-15,-4 0 1 0,-4-1 1 16,-5-3 2-16,-5-1 2 0,-3-2 1 15,-5-2 0-15,-2-1 0 0,-3-3-3 16,-1-2-4-16,1-3 77 0,2-4-201 16,0-1-118-16,2 0-337 0</inkml:trace>
  <inkml:trace contextRef="#ctx0" brushRef="#br1" timeOffset="258423.6787">3152 14981 461 0,'-5'8'118'16,"-1"5"1"-16,2 3-16 0,-3 5-80 15,3 4-16-15,1 5-2 0,1 1 0 16,1 1-2-16,2-1 0 0,1 0-1 15,-1-4-1-15,1-3 0 0,-1-4 0 0,1-3 0 16,0-2 0-16,-1-5 0 0,2-4 0 16,0-1 2-16,-1-4 3 0,1-2-1 15,1-4 1-15,1-2 0 0,0-2 0 16,1-2-1-16,0-3-2 0,0 0-1 16,3-2-1-16,0 1-1 0,1-2 0 15,2 4 0-15,2 2 0 0,-2 1-1 16,2 4-1-16,0 6 0 0,-1 1-1 0,-2 8 1 15,-2 3-1-15,-1 3 1 0,-3 5 0 16,-1 3 1-16,0 1 1 0,-2 0 0 16,0 0 1-16,1-3-1 0,0-1 1 15,0-5-1-15,2-3 0 0,0-6 0 16,2-3 1-16,2-5-2 0,1-5-7 16,1-4-5-16,1-3-11 0,0-1-60 15,2-1-43-15,-2 0-89 0,-1-2-195 16</inkml:trace>
  <inkml:trace contextRef="#ctx0" brushRef="#br1" timeOffset="258689.3828">3493 15243 450 0,'-5'10'117'0,"0"2"3"0,1-1-44 16,-1 2-34-16,1 1-22 0,-1 1-7 16,3-1-4-16,1-1-4 0,2 0-2 0,3-1-1 15,1-1-2-15,2-3 1 0,2-3 0 16,3-3 0-16,4-2 2 0,0-2-1 15,3-3 1-15,0-4 0 0,-1-2 0 16,0 0-1-16,-2-2 0 0,-3-1 0 16,-2-1 0-16,-2 2-1 0,-4 0 1 15,0 0 0-15,-4 0-1 0,-2 2 1 16,-7 0 0-16,-2 3 0 0,-1 2-1 16,-5 2 1-16,-2 2-1 0,-2 3 0 0,-2 3-1 15,2 1-2-15,0 3-7 0,2 1 3 16,1 2-123-16,4-2-108 0,3 5-279 15</inkml:trace>
  <inkml:trace contextRef="#ctx0" brushRef="#br1" timeOffset="258973.1409">3740 14834 541 0,'6'-2'121'16,"-2"6"0"-16,1 4-63 0,0 5-52 15,-2 7-9-15,-1 8-1 0,-2 4 1 0,0 6 2 16,-3 3 0-16,1 3 3 0,0 4 0 16,1-1 2-16,1-2-1 0,3 0 0 15,-2-2 1-15,4-6-1 0,-3-2 0 16,1-5 0-16,0-5 0 0,1-6 0 15,-4-5-3-15,3-6-1 0,-4-6 30 16,-1-4-153-16,-1-6-111 0,-1-3-302 16</inkml:trace>
  <inkml:trace contextRef="#ctx0" brushRef="#br1" timeOffset="259372.2018">3671 15204 484 0,'-8'6'119'0,"0"2"2"15,2-2-72-15,4 0-20 0,2-2-9 16,4-2-5-16,4-3-7 0,4 0-2 16,5-3-2-16,4-4-1 0,6-2 2 0,2-2 0 15,0 0-2-15,0 1 0 0,-3 0-2 16,-4 3 1-16,-4 2-2 0,-3 6 1 16,-4 5-2-16,-5 3 1 0,-1 4 0 15,-5 4 0-15,-2 6 1 0,-1-1-1 16,-1 5 2-16,-4 1-1 0,2-1 1 15,-1-2-1-15,3-1 0 0,1-3 0 0,2 0-1 16,2-6 0-16,0-4 0 0,5-3-1 16,1-3 2-16,0-4 0 0,4-2 0 15,2-6 0-15,2-3 1 0,0-4 1 16,1-3-1-16,2-1 0 0,-2-2-1 16,0-3 1-16,-4 1 0 0,-1-3 0 15,0 6-1-15,-6-3 0 0,-3 3 1 16,-4 3-1-16,-7 4 1 0,-2 6-1 15,-4 4 1-15,-3 7-1 0,-2 5 0 0,-1 1 0 16,-2 7-1-16,3 0 1 0,0 0-3 16,4 2-1-16,1-4 9 0,6-2-137 15,2-2-113-15,6 2-301 0</inkml:trace>
  <inkml:trace contextRef="#ctx0" brushRef="#br1" timeOffset="259738.1785">4116 15209 564 0,'-3'8'123'15,"0"2"1"-15,-1 1-82 0,0 2-34 16,1 0-4-16,-1-1-1 0,2 1 0 16,1-2-1-16,2-1 0 0,0-1-1 15,1-3 0-15,1 0 0 0,1-3 1 0,2-2 1 16,-2 0 1-16,0-3 1 15,1 0 0-15,0-3 1 0,0 0 1 0,-1-2-2 16,0-1-1-16,1-2-1 0,3-1-1 16,0-2-1-16,2-2-1 0,1-1 0 15,3 1 0-15,1-1 0 0,2 2-1 16,-1 2 0-16,1 4-1 0,-3 4-2 16,-1 7-1-16,-3 3 1 0,-1 7-1 0,-4 2 0 15,-1 7 2-15,-3-1 1 0,-1 5 1 16,0-1 2-16,-3 0 0 0,1-4 1 15,2 0-1-15,0-3 0 0,0-5 0 16,4-5 2-16,-3-6 0 0,3-3 0 16,2-3 2-16,-1-4-134 0,3-6-112 15,5 0-302-15</inkml:trace>
  <inkml:trace contextRef="#ctx0" brushRef="#br1" timeOffset="260230.4861">4794 15025 572 0,'2'3'123'16,"0"-2"1"-16,1 2-90 0,3-2-26 15,2 1-3-15,3-2-1 0,4-1 0 16,2-2-1-16,4-2-1 0,2 1 1 15,0-3-1-15,3 0 0 0,-2 0 0 16,-2 0 0-16,0 3-6 0,-4 0-3 16,-2 1-120-16,-4 2-108 0,-3 1-282 0</inkml:trace>
  <inkml:trace contextRef="#ctx0" brushRef="#br1" timeOffset="260459.0899">4864 15149 553 0,'2'8'123'15,"-1"-3"1"-15,1 3-84 0,-2 0-24 16,1-1-9-16,1 0-3 0,0-1-2 16,2-1-1-16,0-2 0 0,3-1 0 15,0-4 1-15,5-3 1 0,4-2 1 16,2-3 0-16,5-4 1 0,3-3-1 15,3 2-5-15,4 1-21 0,2-1-105 0,0 4-108 16,1 6-274-16</inkml:trace>
  <inkml:trace contextRef="#ctx0" brushRef="#br1" timeOffset="262086.7383">20055 1912 559 0,'21'77'116'15,"11"2"-1"-15,13 7-107 0,13-11-3 16,6 2 0-16,5 5-1 0,5-3 0 15,8-5-1-15,5-2 0 0,3-1-1 0,2-1 1 16,4-4-1-16,12-5 0 0,7-4 0 16,5-3 0-16,1 1 0 0,10-4 0 15,7-5-1-15,6-3 1 0,5-4 0 16,4-4 0-16,5-7 1 0,10-9-1 16,-2-8 1-16,3-5-1 0,9-6 0 15,-2-3 1-15,-4-6-1 0,8-9 1 16,-9-5 0-16,-3-13 0 0,1-4 0 0,-7-3 1 15,-10-6-1-15,-5-8 0 0,-10-7-1 16,-4-5 0-16,-10-1-1 0,-12-7 1 16,-13-3-1-16,-7-7 0 0,-4 0 0 15,-10-8 1-15,-10 1-1 0,-5 3 1 16,-12-6 0-16,-10-6 0 0,-9 0 0 16,-10 0 1-16,-10 3-1 0,-6-8 1 15,-9-2-1-15,-7 1 1 0,-4 1-1 0,-10-2 0 16,-12-8-1-16,-8 7-1 0,-9 6 0 15,-5 1 0-15,-5-1-1 0,-7 2 1 16,-9 5-1-16,-2 13 1 0,-10 5-1 16,-9 11 1-16,-16 4-1 0,-13 17 0 15,-5 14-1-15,-1 13 0 0,-11 6 1 16,-2 8-1-16,2 9-1 0,2 0 1 16,-5 0 1-16,-2 1 0 0,-3 1 0 0,-5 3 0 15,3-2 1-15,-17-9 1 0,4 7 0 16,14 4-1-16,-11-6 1 0,4 0 1 15,4 18 0-15,-12 13-1 0,12 19-1 16,-2 15 1-16,-8 15-1 0,7 14 0 16,6 29 0-16,4 3 0 0,10 3 0 15,11 3-2-15,10 9 1 0,17-4-2 16,12 12 0-16,13-12-3 0,16-2 1 0,21-4-1 16,12 3-1-16,13-7-1 0,18 2 1 15,16-5-1-15,19-3 1 0,17-4 1 16,26 0 2-16,21-12 1 0,28-8 3 15,20-6 2-15,30-8 6 0,25-12-126 16,22-8-105-16,11-12-282 0</inkml:trace>
  <inkml:trace contextRef="#ctx0" brushRef="#br1" timeOffset="264117.7642">5959 14428 318 0,'1'-5'82'0,"0"-2"6"16,-1 0-34-16,1 2-13 0,1 2 1 16,-2-1 2-16,1 1 2 0,-1 0-6 15,0 2-6-15,-1 2-9 0,-1 1-9 16,-1 1-8-16,-4 3-7 0,0 2-5 16,-4 3-1-16,-4 6 2 0,-1 3 4 15,-4 4 1-15,-2 5 0 0,0 6 0 16,-1 7 0-16,0 3 1 0,1 2-1 15,1 6 1-15,1 2-1 0,1 5 1 0,5-2 0 16,3 1-1-16,3-1 1 0,5-3-1 16,6-6-1-16,6-6 1 0,4-6 0 15,5-5-1-15,0-7-1 0,5-6 1 16,2-5 0-16,-1-3 0 0,1-4 1 16,-1-3-1-16,-2-5 2 0,-2-1-1 15,-4 0 1-15,-2-2 0 0,-4 1 0 0,-3-2 1 16,-2 1 0-16,-3-1-1 0,-2 0 1 15,-3 1-1-15,-1-1 0 0,-2 1 0 16,2-1-1-16,-5 1-4 0,2 1-7 16,2 1 10-16,0-2-131 0,1 2-110 15,3 2-291-15</inkml:trace>
  <inkml:trace contextRef="#ctx0" brushRef="#br1" timeOffset="264967.0237">6353 14689 432 0,'2'-9'104'0,"-1"-2"4"0,1 2-63 16,-4-1-13-16,0 3-7 0,-1 2-4 0,-1-1-5 15,-3 4-2-15,0 0-3 0,0 4-5 16,-3 1 0-16,0 3 0 0,-1 2-3 16,0 3-1-16,-1 3 0 0,-1 4 0 15,-2 2 0-15,0 3-1 0,-2 2 1 16,-1 4-1-16,-1 4 0 0,-2 3 1 15,0 3-1-15,0 1 0 0,3 1 0 16,-1 3 1-16,6-5-1 0,2-3 1 0,4-3 0 16,5-7-1-16,6-3 1 0,3-4 1 15,4-6-1-15,2-2 1 0,4-4 0 16,2-5 0-16,3 0 1 0,0-5 0 16,2-4-1-16,1-5-1 0,3-3 1 15,-3-2-2-15,0-1 1 0,-2-4-1 16,-2 0 0-16,-5 1 0 0,-2 2 0 15,-6 1 0-15,-5 2 1 0,-2 4-2 0,-5 3 0 16,-2 3 0-16,-7 4 0 0,1 1-1 16,-5 4 1-16,-1 4 0 0,-4 1 1 15,1 4 0-15,-2 3 0 0,2 2 0 16,1 3 0-16,2 0-1 0,4 1 0 16,2-1 0-16,5 1 0 0,-1-3-2 15,5-2-5-15,4-3-4 0,3 0-9 0,4-3 183 16,2-3-291-16,4-3-128 0,1-4-384 15</inkml:trace>
  <inkml:trace contextRef="#ctx0" brushRef="#br1" timeOffset="265161.5385">6533 15105 544 0,'1'2'119'16,"0"-2"0"-16,-1 2-82 0,0 1-23 0,1 0-10 15,-1 0 0-15,0 0-1 0,-1 1 0 16,1-2 1-16,1-2-1 0,-1 0 1 16,0 0 0-16,1 0 2 0,-1-1 0 15,1-1-1-15,2-2 0 0,-2 0-1 16,1 1 0-16,0-2-2 0,-1 2-1 16,1 1-8-16,0 0-7 0,2 1-113 15,-3 3-108-15,3-1-277 0</inkml:trace>
  <inkml:trace contextRef="#ctx0" brushRef="#br1" timeOffset="265799.6774">6980 14676 415 0,'-2'-7'106'0,"2"3"2"15,0-2-26-15,-1 5-52 0,-2 1-12 16,1 3-6-16,-2 3-2 0,-2 1-1 0,-1 4-2 16,-3 4-2-16,-3-1-2 0,1 6-1 15,-4 2 0-15,1 3 0 0,-3 5 0 16,-1 4 0-16,1 4 0 0,0 2 1 15,0 2 0-15,0 1 1 0,3-1-1 16,3-1 1-16,2-4-1 0,4-4 1 16,2-5-1-16,4-4 0 0,4-4 0 0,2-3 0 15,4-6 1-15,3-4 0 0,4-3 0 16,2-4 0-16,4-4 0 0,4-2 0 16,-2-6-2-16,0-2 0 0,-1-1 0 15,-3-2-1-15,-2-3 0 0,-5-2 0 16,-3-1 0-16,-6 1 0 0,0 0 0 15,-3 4 0-15,-4-2 0 0,-3 4-1 16,0 6 0-16,-6 3 0 0,-1 4 0 16,-4 4-1-16,-1 2 1 0,-1 4 1 0,-1 2-1 15,-1 4 1-15,2 1-1 0,3 0-1 16,1 1-8-16,4 1-5 0,0-1-19 16,5-3-94-16,1 0-102 0,7-3-250 15</inkml:trace>
  <inkml:trace contextRef="#ctx0" brushRef="#br1" timeOffset="266281.9609">7177 14983 567 0,'-5'-8'122'0,"-2"-2"1"0,0 0-94 16,-1-2-18-16,2-1-4 0,2-1-1 15,-1-3-1-15,4 1-1 0,4-2 1 0,2-1-2 16,3 1 0-16,5-2-1 0,0 4-1 16,4 1 0-16,2 1-1 0,2 3 1 15,1 4-1-15,1 1 0 0,1 4 0 16,-2 4 0-16,-2 3 0 0,-2 3-1 16,-2 5 0-16,-4 5 0 0,-5 3-1 15,-2 3 1-15,-5 1-1 0,-4 4 1 16,-3 0 0-16,-2 1 0 0,-3-2 1 0,-6-2-1 15,-1-1 1-15,-2-2 0 0,-4-3 0 16,-2-2 1-16,0 1-1 0,0-4 1 16,0-3 0-16,3-1 0 0,2-1 0 15,1-3-1-15,5-2 1 0,3-2 0 16,0-1 0-16,6 3 0 0,2-2-1 16,2-1-1-16,3-1 1 0,5-1 0 15,2 1 0-15,3-3 0 0,3 1 1 0,7 0 0 16,3 0 1-16,4-1 0 0,2-2 0 15,5 2-1-15,1 1 0 0,1-1-1 16,-1-4 1-16,-2 2-1 0,-2 1 1 16,-7 1-1-16,-4-2 1 0,-5 1-3 15,-4 1-6-15,-4 1 53 0,-4-3-173 16,-2-1-116-16,2 1-318 0</inkml:trace>
  <inkml:trace contextRef="#ctx0" brushRef="#br1" timeOffset="266683.4316">7666 14676 553 0,'5'-6'120'16,"-1"0"0"-16,-2 4-89 0,-4 4-27 0,-1 2-4 15,-3 4-2-15,-3-1-1 0,-1 4 0 16,-2 5 3-16,0 1 2 0,-2 3 2 15,4 1 1-15,-1 4 0 0,0 5-1 16,2 0 0-16,0 3 0 0,4-1-1 16,2 2 0-16,-1-1 0 0,2-3-1 15,2-2 1-15,2-1-1 0,4-5 0 16,-1-2 0-16,4-6 0 0,3-4 1 0,1-3 0 16,4-2 0-16,2-6 0 0,2-6 0 15,1-4-1-15,1-1 1 0,-1-4-1 16,-1-2-1-16,0-3 0 0,-6 2 0 15,-2-1 0-15,-3 1 0 0,-2 1 0 16,-5 2 0-16,-3 3 0 0,-3 2-2 16,-4 4 1-16,-5 3-1 0,-2 6 0 15,-5 4 0-15,-2 3 1 0,-1 2 0 0,-1 2 0 16,0 1 1-16,2 0 0 0,1 2 0 16,1-1-3-16,5 1-3 0,3 2-123 15,2-1-110-15,7 3-288 0</inkml:trace>
  <inkml:trace contextRef="#ctx0" brushRef="#br1" timeOffset="267069.4592">7917 14774 520 0,'5'-3'118'0,"0"2"0"16,2 2-79-16,2 3-16 0,-3 3-10 16,5 4-7-16,0 2-1 0,0 8 0 15,3 2-1-15,2 1 0 0,0 3-2 16,2 1 0-16,0-1 0 0,1-1-1 16,0-3 0-16,-1-1 1 0,0-4-2 15,0-5 1-15,-1-2 0 0,-1-3 1 16,-1-5-3-16,-2-2 0 0,-3-4-123 15,-2-4-107-15,-1 0-281 0</inkml:trace>
  <inkml:trace contextRef="#ctx0" brushRef="#br1" timeOffset="267303.0809">8171 14756 519 0,'-4'4'122'0,"1"1"-1"0,-2 5-55 15,-2 2-49-15,-5 4-13 0,0 6-1 16,-4 2-1-16,-4 3 1 0,-3 2-1 16,-2 1 0-16,-1 0 0 0,2-1 0 15,-1-1-1-15,3-4 0 0,2-3 0 16,5-4 0-16,2-4 0 0,3-4-1 16,5-3 1-16,0-2 2 0,4-4-2 15,2-4-6-15,4-1-3 0,3-2-117 16,2-3-104-16,5-2-279 0</inkml:trace>
  <inkml:trace contextRef="#ctx0" brushRef="#br1" timeOffset="267551.7405">8505 14669 536 0,'-7'20'117'0,"1"5"0"15,-2 1-82-15,-3 7-24 0,-3 2-3 16,-2 1-2-16,1 3 0 0,-4-3-1 16,3-1 0-16,0-1-1 0,2-6-1 15,4-3 0-15,0-3 0 0,2-6-1 16,4-3-1-16,1-7 1 0,2-1 3 16,1-5 0-16,1-3 0 0,4-3-2 0,-1-2-7 15,2-3-9-15,1 0-112 0,1-1-107 16,2-2-276-16</inkml:trace>
  <inkml:trace contextRef="#ctx0" brushRef="#br1" timeOffset="267913.7036">8617 14762 551 0,'-8'14'117'15,"-1"2"1"-15,-2 5-93 0,-1 2-17 16,-1 3-2-16,0 2 0 0,0 2 0 15,3-2-1-15,-1 2 0 0,4-4-1 16,3-2-1-16,3-2 0 0,4-5 0 16,4-3-1-16,3-4 2 0,3-5 0 15,7-6-1-15,3-2 1 0,3-6 0 16,4-3-1-16,0-3 0 0,3-2-1 0,-6-2 0 16,-1 0-1-16,-1-3 1 0,-5 0-1 15,-2-1 0-15,-5-1 1 0,-4 0-1 16,-4 2 1-16,-4 2-1 0,-5 2 0 15,-6 2 0-15,-5 6-1 0,-5 5 1 16,-3 2-1-16,-3 1 1 0,-6 2-1 16,-1 2 1-16,0 0-1 0,2 2 1 15,1 0-6-15,3 1-9 0,4-1 131 0,4 2-246 16,6-3-126-16,4-2-367 0</inkml:trace>
  <inkml:trace contextRef="#ctx0" brushRef="#br1" timeOffset="268398.5071">8783 14585 514 0,'-1'1'118'16,"0"-1"1"-16,-1 1-75 0,2 0-21 0,0 0-10 15,0 0-7-15,2 0 0 0,1-2 0 16,3-1 0-16,2 0-1 0,3-4 0 16,4 3 0-16,0-2-1 0,1 0-2 15,1 2 0-15,-2 0 0 0,-2 1 0 16,-2 4-5-16,-2 0 0 0,-2 0-123 16,-3 0-107-16,3 3-284 0</inkml:trace>
  <inkml:trace contextRef="#ctx0" brushRef="#br1" timeOffset="268964.0127">9015 14438 444 0,'-5'-3'109'15,"0"1"6"-15,3-1-63 0,0 1-13 16,3-2-6-16,1-1-8 0,2-1-4 16,4-4-6-16,3 1-5 0,1-1-4 15,3 0-4-15,2 3-1 0,2 0 0 16,-3 3 0-16,1 4 0 0,-2 1-1 16,-3 5 1-16,-1 3-1 0,-3 2 1 0,-3 3-1 15,-4 2 0-15,-1 1 0 0,-3 2 1 16,-1-5-1-16,-4 0 0 0,-1-1 1 15,0-1-1-15,-3-2 1 0,1-2 0 16,2-1 0-16,-1-2 0 0,2-1 0 16,3-1 0-16,0-2 0 0,3-2 1 15,1-3 0-15,2 1-1 0,2 0 1 16,4-2-1-16,-2 3 1 0,4-1-1 0,1 2 0 16,1 1-1-16,0 2 1 0,-1 1-1 15,3 4 1-15,-3-1-1 0,3 3 0 16,-4 1 0-16,0 1 0 0,0 1 1 15,-1 3-2-15,-2 2 1 0,-1-1 0 16,-3 2 0-16,-1-1-1 0,-2-1-1 16,-1-1 1-16,-4-1-1 0,-2-3 0 15,-3-1 1-15,-3-3 0 0,0-1 0 0,-2 0 1 16,-4-3 1-16,1-1-1 0,1-2 1 16,-1 0 0-16,3-2-1 0,-3-2 1 15,4-2 0-15,3-3 0 0,2 1-2 16,2-4-4-16,5-3-6 0,1 0-4 15,4-1 180-15,3-2-294 0,3-1-128 16,2 0-385-16</inkml:trace>
  <inkml:trace contextRef="#ctx0" brushRef="#br1" timeOffset="269279.8545">9275 14421 542 0,'3'-1'119'0,"-1"2"-1"16,1-1-86-16,-1 4-18 0,-4 1-9 16,1 3-2-16,-3 2 0 0,0 2 0 0,-3 0 0 15,2 1 0-15,-2 1 0 0,1-1-1 16,1 1 1-16,2-4 0 0,1 0 0 16,3-1 0-16,1 0 0 0,2-1 1 15,3-3 0-15,2-1-1 0,1 0 0 16,5-2 0-16,-1-1 0 0,3-2-1 15,1-1-1-15,2 1 0 0,-2-4 0 16,0 2-1-16,1-3 0 0,-2 1 0 0,-1-2-1 16,-1 2-3-16,-2-3-6 0,0 3 13 15,-3-4-130-15,-2 1-108 0,2 1-281 16</inkml:trace>
  <inkml:trace contextRef="#ctx0" brushRef="#br1" timeOffset="269473.3669">9473 14397 542 0,'1'7'116'0,"0"-2"2"0,-1 4-88 16,0 5-18-16,-2 5-4 0,-1 1-1 16,-1 4 0-16,-3 3 0 0,-1 3-2 15,1 0-2-15,0 0 0 0,1-1 0 16,0-3-1-16,1-2 0 0,2-4 0 0,3-4-1 15,-1-4 0-15,2-3 1 0,3-3-3 16,0-2 9-16,2-3-133 0,1-1-106 16,7 0-291-16</inkml:trace>
  <inkml:trace contextRef="#ctx0" brushRef="#br1" timeOffset="269929.5948">9554 14661 554 0,'1'3'122'0,"2"-1"-1"16,2-1-82-16,6-1-26 0,3 0-9 15,4 1 0-15,5-2-1 0,6-2 0 16,6-3 0-16,7-2 0 0,3-1-1 16,4 0 0-16,4-2 0 0,-3 0-1 15,-3 3 0-15,-3 4 0 0,-7 3-1 16,-6 3 1-16,-7 3-1 0,-10 3 1 0,-4 4-5 16,-6 2-3-16,-10 2-119 0,-5 1-106 15,-3-1-279-15</inkml:trace>
  <inkml:trace contextRef="#ctx0" brushRef="#br1" timeOffset="270278.5062">9644 14826 529 0,'9'5'119'15,"4"1"2"-15,1 1-66 0,2 4-45 16,-2 0-3-16,0 1 0 0,0-1-3 15,-3 2 1-15,-1 4-2 0,-1 0 0 16,-1 0-1-16,-2 0-1 0,0 1 1 16,-2 0-1-16,-1 1 1 0,0-3-2 0,-2-1 0 15,-2-1 0-15,-3-2-1 0,0 0 0 16,-4-2 0-16,-2-2 1 0,-1-3 0 16,-3 1 1-16,-2-5 0 0,-1-1 2 15,-2-5-1-15,-1 0 1 0,-3-4 0 16,1-2 0-16,1-2 0 0,2-1-1 15,3-2 0-15,1 3 0 0,5 1-1 16,1 1-2-16,5 4-2 0,0 0-6 0,3 4-8 16,2 2-84-16,2 1-28 0,1 1-89 15,6 0-198-15</inkml:trace>
  <inkml:trace contextRef="#ctx0" brushRef="#br1" timeOffset="270479.0412">9986 15034 565 0,'-3'4'124'0,"-1"-1"-1"16,0 1-78-16,-2-2-39 0,-1 1-2 16,0-2 0-16,2-1-1 0,-2-1 0 15,4-1 3-15,2 0-3 0,1-1-7 16,5-1 145-16,4 1-267 0,3-2-128 0,6-1-389 15</inkml:trace>
  <inkml:trace contextRef="#ctx0" brushRef="#br1" timeOffset="270827.9687">10441 14815 580 0,'-11'-6'125'0,"-1"2"1"15,-2-1-89-15,-2 2-32 0,-4 3-2 16,-3 2 0-16,-1 2-2 0,-1 0 1 16,-1 4-1-16,-1 2 0 0,3-2 0 15,0 4 0-15,1 0 0 0,3 3 0 16,4-3-1-16,3 1 0 0,4 0 0 16,4 2-2-16,5-1 1 0,5-2 0 15,5-1 0-15,5 1 0 0,4-1 1 0,5-2 1 16,2 1 0-16,3-2 0 0,-3 2 1 15,1-1-1-15,-2 0 0 0,-5 2 0 16,-5-1 0-16,-2 2-1 0,-7-1 0 16,-5 1-1-16,-4-1 1 0,-5 0 1 15,-6-1-1-15,-2-1 1 0,-4-4 0 16,-1 0 1-16,-2-3 0 0,0-3 0 16,0-6 0-16,1-3 0 0,3-3 0 0,0-2-4 15,5-4-127-15,3-1-110 0,3 0-296 16</inkml:trace>
  <inkml:trace contextRef="#ctx0" brushRef="#br1" timeOffset="271094.6768">10446 14421 598 0,'-1'-5'125'15,"2"1"0"-15,6 1-108 0,1 2-11 16,3 3-2-16,5 4-2 0,3 4 0 16,4 5-2-16,5 6 0 0,4 7 0 15,2 10 0-15,1 8-1 0,-1 5 1 16,-4 6 1-16,-5 7 0 0,-8 3 1 0,-11 3 0 16,-6-4 1-16,-8-2 0 0,-9-3 0 15,-7-6-1-15,-7-3 1 0,-4-9-2 16,-4-2 5-16,-8-6 40 0,-5-5-175 15,-1-5-117-15,-3-3-330 0</inkml:trace>
  <inkml:trace contextRef="#ctx0" brushRef="#br1" timeOffset="271694.2754">11072 14447 465 0,'7'-14'118'16,"0"1"3"-16,-5 5-61 0,-2 0-24 15,-2 2-13-15,-4 3-7 0,-2 2-7 0,-3 2-4 16,-4 2-3-16,0 4-2 0,-5 11 1 15,-3 5 1-15,-1 6 0 0,-1 8 1 16,-2 9 0-16,0 6-1 0,1 4 1 16,2-3-1-16,1 3 0 0,3 1 1 15,4-4-1-15,5-4-1 0,4-2 1 16,5-2-1-16,8-5 1 0,5-4-1 16,5-6 0-16,6-4 1 0,3-7-3 15,4-3 0-15,4-9-126 0,4-6-109 16,8-5-289-16</inkml:trace>
  <inkml:trace contextRef="#ctx0" brushRef="#br1" timeOffset="272277.8248">11180 14730 476 0,'-7'-3'114'16,"3"1"3"-16,1 0-62 0,0-2-21 16,3 3-9-16,1-2-5 0,1 2-5 0,3-2-2 15,4-3-3-15,4 1-5 0,3-1-3 16,1 1-1-16,5-2 0 0,0 2 0 15,2-3 0-15,-1 5 0 0,-1-3-1 16,1 3 1-16,-4 3-1 0,-2 3 1 16,-2-1-1-16,-3 6 0 0,-2 0 0 15,-5 3-1-15,-2 1 0 0,-4-1 0 0,-5 3 1 16,-5-1-1-16,-3-2 1 0,-3 1 0 16,-4-3 1-16,-2 1 0 0,-2-3 0 15,2 0 0-15,0-3 0 0,2 1 0 16,2-2 0-16,5 0-1 0,2-2 1 15,4 1 0-15,2-2 1 0,8-2-1 16,3 1 0-16,5 0 1 0,3 1-1 16,5 0 0-16,3 0 0 0,6 2-1 15,2 1 1-15,0 2-1 0,2 2 0 16,-1 1 0-16,-1 3 1 0,-3 1-1 0,-4 2-1 16,-3 0 1-16,-4-1 0 0,-5 2-1 15,-6 1-1-15,-4-2 1 0,-5-1-1 16,-5-1 0-16,-4 2 0 0,-6-1 1 15,-4-3 0-15,-5-2 2 0,-1-3-1 16,-2-1 1-16,-2-4 0 0,0-1 0 0,0-4 0 16,3 0-1-16,4-2 1 15,2 1-1-15,3 0 1 0,4 2 0 0,5-1 0 16,5 2-6-16,2 2-6 0,5-1-118 16,4-1-108-16,7-2-286 0</inkml:trace>
  <inkml:trace contextRef="#ctx0" brushRef="#br1" timeOffset="272493.3964">11710 14922 599 0,'-3'7'123'0,"-2"-2"1"0,-2 1-115 15,-2 1-3-15,0 0-2 0,1-2 0 16,0 0-1-16,1-2 0 0,3 0 2 15,2-3 0-15,2-2 1 0,2 0-2 0,1-1-10 16,3-3 170-16,-1 2-291 0,3-3-134 16,3 1-404-16</inkml:trace>
  <inkml:trace contextRef="#ctx0" brushRef="#br1" timeOffset="272861.3767">11952 14689 536 0,'-12'-1'123'0,"0"6"1"0,-2 2-62 15,0 1-48-15,-3 5-10 0,0 2-2 16,-1 2 0-16,0 2 0 0,2 1-1 16,2 2 1-16,1 3-1 0,2-1 0 15,3 0 0-15,4 0 0 0,3-1 0 0,2-2 0 16,3-2-1-16,5-4 1 0,3-1 0 15,5-4 0-15,2-3 1 0,5-4 0 16,4-3 0-16,2-3 0 0,4-4 0 16,3-3 0-16,-2-4 0 0,1-4 0 15,-4-2 0-15,-3-3 0 0,-1-2-1 16,-7 1 1-16,-3-2 0 0,-4 2 0 16,-4-5-1-16,-6 5 0 0,-2 1 0 15,-7-1-1-15,-1 1 1 0,-8 7-1 16,-3 2 0-16,-6 7 0 0,-3 4 0 0,-3 3 0 15,-2 7 0-15,-1 4-1 0,1 2-7 16,1 2-7-16,4-1-4 0,3 2-111 16,6 1-106-16,3-2-267 0</inkml:trace>
  <inkml:trace contextRef="#ctx0" brushRef="#br1" timeOffset="273227.3509">12334 14764 451 0,'11'-7'122'16,"-3"0"5"-16,-2 2-15 0,-5 1-80 16,-2 4-15-16,-5 0-8 0,-2 1-5 15,-4 5-2-15,-1 0-4 0,-2 4 1 16,0 1 2-16,-2 4 2 0,2 1-1 0,2 5 1 16,1 0 0-16,2 2-1 0,2 1 1 15,4 0 0-15,4-1 0 0,4-1-1 16,5-3 1-16,4 0-1 0,6-4 1 15,4-5-1-15,4-2 1 0,4-6-1 16,1-1 1-16,6-4-1 0,-1-5 1 16,1-4-1-16,-2-4 0 0,0-3 0 15,-7-3 0-15,1-3 0 0,-7 0 0 0,-7-4 0 16,-5 2-1-16,-7 2 0 0,-5 0-1 16,-7 3 0-16,-7 1-1 0,-7 4-1 15,-4 4 1-15,-5 3-1 0,-2 5 1 16,-6 2 1-16,0 5-4 0,2 1-6 15,1 3 154-15,5 0-277 0,2 2-132 16,9 1-397-16</inkml:trace>
  <inkml:trace contextRef="#ctx0" brushRef="#br1" timeOffset="273664.512">12721 14730 533 0,'5'5'118'0,"-1"0"1"0,2 1-84 15,0 4-20-15,2 2-5 0,0 0-1 0,0 3-3 16,3 4 0-16,0 3 0 0,3-2-2 16,0 2 0-16,5 0-1 0,0 0 0 15,2-1-1-15,-4-4 0 0,2-1-1 16,-4-4 1-16,1-2-2 0,-5-3 1 16,-4-3-6-16,-2-4 2 0,-2-1-123 15,0-5-106-15,-2-3-281 0</inkml:trace>
  <inkml:trace contextRef="#ctx0" brushRef="#br1" timeOffset="273908.1655">12956 14704 545 0,'-6'13'119'0,"-2"1"-1"0,-4 3-83 0,-3 3-26 16,-2 3-1-16,-2 0-2 0,-3 4-1 15,-1-2 1-15,-1 4-1 0,2-3 0 16,-2 0-1-16,3-3-1 0,2-2 0 16,1-3 0-16,2-1-1 0,6-5-1 15,-3-3 0-15,7-1 0 0,2-3 0 16,1-1-2-16,3-2-3 0,3-1-5 16,3-4 1-16,3 1-118 0,1-2-104 15,6-5-272-15</inkml:trace>
  <inkml:trace contextRef="#ctx0" brushRef="#br1" timeOffset="274191.918">13305 14500 549 0,'-4'17'119'16,"1"6"2"-16,-2 5-88 0,-2 7-22 15,-4 3-3-15,2 4-3 0,-5 1 0 16,-1 0-1-16,-2-3 0 0,-2 4 0 16,3-6-1-16,2 0 0 0,0-5 0 15,3-3-1-15,5-4 0 0,2-5 0 16,1-5-1-16,3-7 0 0,0-1 1 0,0-5 1 16,3-3 2-16,-2-3-1 0,1-3-9 15,0-2-8-15,1-3-113 0,1-2-108 16,1-6-282-16</inkml:trace>
  <inkml:trace contextRef="#ctx0" brushRef="#br1" timeOffset="274508.7671">13454 14685 504 0,'-10'18'117'0,"1"1"0"0,-2 1-55 16,-2 3-48-16,-3 0-6 0,2 3 0 15,-1 1-2-15,3-2 0 0,1-1 0 16,2 0-1-16,3-1 0 0,5-2-1 16,5-3 0-16,3-4 0 0,5-3 0 15,6-4 1-15,3-5 0 0,4-3 0 16,2-4-1-16,4-5 1 0,1-2-1 0,-2-2 0 16,2-3-2-16,-2-3 1 0,-2-2-1 15,-4-1 1-15,-3-1 0 0,-6-2-1 16,-4-2 0-16,-5 2 0 0,-8 1 0 15,-7 1-2-15,-6 2 1 0,-7 3-2 16,-4 4 1-16,-3 5-1 0,-3 3 0 0,-1 5 0 16,0 3 1-16,2 4-3 0,0 1-9 15,2 3-12-15,3-1-108 0,5-2-107 16,5-2-275-16</inkml:trace>
  <inkml:trace contextRef="#ctx0" brushRef="#br1" timeOffset="274991.0416">13989 14313 420 0,'2'-23'109'0,"-2"2"2"0,-3 6-43 16,-6 1-29-16,-1 4-5 0,-2 1-6 15,-1 2-9-15,-3 2-4 0,0 2-3 16,1-1-6-16,0 5-3 0,-1 2-1 15,2 2-1-15,-1 4 1 0,5 2 0 0,-3 2-1 16,4 3 1-16,1 3-1 0,2 1 1 16,3 2-1-16,2 1 0 0,4-4 0 15,1 3 1-15,4-2-1 0,-1 1 0 16,4-1 0-16,-1-2 1 0,0-3-1 16,-2 2 0-16,-3-3-1 0,-2-1 1 15,-2-2-1-15,-3-2 1 0,-3-2-1 16,-4-2 1-16,-2-2-1 0,0 1 1 15,-2-5 0-15,0-2-1 0,-1-2 1 16,-2-4-1-16,2-1 1 0,1-2-1 0,1-3 1 16,-1-2 0-16,6 1 1 0,4-2-1 15,4 1 1-15,7-2-1 0,3-1 1 16,4 0-1-16,3 0 1 0,5-1-1 16,4 2 0-16,-1 0 1 0,-1 2-1 15,-1 2 0-15,0 5-1 0,-5 0 1 0,-4 5-1 16,-5 1 0-16,-4 1-1 0,-5 1 0 15,-4 1-2-15,-3 1-5 0,-4-1-6 16,-2 0-2-16,-5 1-114 0,0-4-106 16,-1-1-271-16</inkml:trace>
  <inkml:trace contextRef="#ctx0" brushRef="#br1" timeOffset="275724.992">13925 14600 550 0,'-4'22'117'16,"2"2"1"-16,-6 6-92 0,2 2-19 15,-3 1-1-15,-1 3-1 0,-1-2-1 16,1-3 0-16,1-4 0 0,3-3 1 16,-1-6-1-16,5 0 0 0,1-7 0 15,1-4 1-15,3-2 1 0,1-3 0 0,-1-3 1 16,2-3-1-16,0-2 1 0,3-3-2 16,0-2-1-16,1-2-1 0,0-2-1 15,-2-2-1-15,2-1 0 0,0-1 0 16,-2-1-1-16,3-2 1 0,-1 3-1 15,1 1 0-15,2 2 0 0,0 3 0 16,1 3 0-16,0 3-1 0,-2 6 0 16,-3 4 0-16,0 6-1 0,-3 3 1 15,-3 3-1-15,-2 2 1 0,-2 2 1 16,0-3 0-16,-1 3 0 0,-1-3 0 0,0-3 1 16,0-1-1-16,0-3-1 0,1-1 1 15,1-3 1-15,0-3 0 0,2-4 1 16,0-2 0-16,2-5 1 0,0 0 0 15,2-2 0-15,2-3 0 0,2 0-2 16,1-3 0-16,2 2 0 0,3 1 0 0,1-2-1 16,0 1 0-16,-1 0 0 15,1 2 0-15,-2 1 0 0,2 4 0 0,-2 1-1 16,-2 5 0-16,-4 5-1 0,-5 5 0 16,0 3 1-16,-4 4-1 0,-5 3 1 15,1 2 0-15,-2-2 0 0,5 0 2 16,0 1-1-16,3-1 0 0,0-4 0 15,2-2-1-15,-1-3 2 0,3-1 1 16,5-5-3-16,2-4-93 0,2-6-37 16,8 1-99-16,3-3-231 0</inkml:trace>
  <inkml:trace contextRef="#ctx0" brushRef="#br1" timeOffset="276006.7532">14623 14270 555 0,'-7'10'121'0,"-2"9"1"15,-7 5-83-15,1 3-32 0,0 8-3 16,-3 5 0-16,0 6-2 0,0 7 1 16,2 1 0-16,-1 3-1 0,-2 3 0 15,-6-2 1-15,-1 2-1 0,-5-4 0 16,2-5 0-16,1-3 0 0,3-4-1 15,6-5 0-15,4-5-1 0,7-7 2 16,2-7 0-16,4-5-4 0,1-4-84 0,1-9-40 16,6-7-94-16,9-6-227 0</inkml:trace>
  <inkml:trace contextRef="#ctx0" brushRef="#br1" timeOffset="276355.6774">14757 14735 540 0,'-14'-4'124'0,"-2"6"0"15,1 1-56-15,-5 1-61 0,1 4-3 16,-6 0-1-16,-2 4-1 0,2 1 0 16,0 1 0-16,2 0 0 0,2 5-1 15,2-3 0-15,7 1 0 0,4-2 0 16,5-3-1-16,2-2 0 0,4-2 1 0,4-3 0 15,7 0 1-15,8-3-1 0,4-1 2 16,2 1-1-16,4 0 0 0,3 1-1 16,0 4 1-16,-6 2-2 0,-6 2 1 15,-5 3 0-15,-3 2-1 0,-6 3-1 16,-6 0 1-16,-6-1 0 0,-5 0 0 16,-4-3 0-16,-5-1 1 0,-1-2-1 15,-2-3 2-15,-2-3-1 0,2-3 0 0,-1-4 1 16,0-2 0-16,4-5-6 0,-1-2 6 15,3-4-132-15,3-4-110 0,4 2-295 16</inkml:trace>
  <inkml:trace contextRef="#ctx0" brushRef="#br1" timeOffset="276606.3364">14921 14110 597 0,'7'4'123'0,"3"5"0"0,3 6-111 15,12 6-8-15,13 7-1 0,5 9-1 0,6 9 0 16,5 8-1-16,2 11-1 0,0 8 1 16,-10 6 0-16,-11 6 0 0,-9 5 1 15,-11 0 1-15,-9-2 0 0,-10-7 0 16,-10-5 1-16,-13-4-1 0,-10-10 0 15,-19-7 1-15,-9-6 5 0,0-6-137 16,-12-4-110-16,-7-6-300 0</inkml:trace>
  <inkml:trace contextRef="#ctx0" brushRef="#br1" timeOffset="278072.2351">5606 15739 568 0,'6'1'123'0,"2"3"0"0,2-4-85 16,2 1-33-16,2-1-2 0,3 0 0 15,2-1-1-15,0 1 0 0,4-1-1 0,4-2 1 16,3 1-1-16,6-1 0 0,5-1 1 16,4-2-1-16,4 2 1 0,7-3 0 15,4 2-1-15,5-2 0 0,5 3 0 16,4-3 0-16,5-1 0 0,7 3 0 15,1-3 0-15,5 1 0 0,6-2 0 16,2 0 0-16,6-1 0 0,2 3 0 16,5-4 0-16,1 0-1 0,3 0 1 15,1 2-1-15,4-2 1 0,4 2-1 16,2-1 1-16,6-1-1 0,2 3 0 0,3 0 1 16,5-1-1-16,1 3 1 0,2-1-1 15,3 3 0-15,0 3 1 0,-1-3-1 16,2 3 0-16,0 1 1 0,1 0-1 15,-2 1 0-15,2-1 1 0,2 0-1 16,0 1 0-16,-1 1 1 0,3-2-1 16,3 1 1-16,0-2-1 0,1 2 0 0,1-1 0 15,2 1 1-15,0 0-1 0,4 0 1 16,-1-2-1-16,0 4 0 0,1-4 1 16,0 2-1-16,2-2 0 0,3-1 0 15,-3 1 1-15,-1 1-1 0,0-2 1 16,-5-1-1-16,-5 1 0 0,1 1 1 15,-2-1-1-15,2 1 0 0,-12 2 1 16,-7 0-1-16,-3-2 0 0,-7 1 0 0,-17 1 0 16,-14 0 0-16,-5 1 1 0,0-2-1 15,-6 1 0-15,-8 4 0 0,-6-1 0 16,-3-1 0-16,-5 2-1 0,-18 0 1 16,-10 0 0-16,-12-1-2 0,-11 0-2 15,-7 1-2-15,-13-1 1 0,-8 2-5 16,-11 1 1-16,-11 0-121 0,-10-1-104 15,-21 4-275-15</inkml:trace>
  <inkml:trace contextRef="#ctx0" brushRef="#br1" timeOffset="278620.6924">9060 16087 609 0,'7'-17'129'0,"-1"1"-1"16,5 2-103-16,2-1-21 0,3 2-2 15,2 2-1-15,2 1 0 0,2 2-1 0,1 0 0 16,0 0 0-16,0 3 1 0,0-1-1 15,-1 4 0-15,-1 2 1 0,-3 2-1 16,2 3 1-16,-2 1 0 0,1 5 0 16,-1 2-1-16,-1 4 1 0,1 5 0 15,-3 3 0-15,1 3-1 0,-3 5 1 16,-4 3-1-16,2 2 1 0,-4 1-1 16,-1-2 1-16,1-2 0 0,-1 1 0 15,1-3 0-15,1-2 0 0,2-4 0 0,-2-2-1 16,3-6 1-16,2-1 0 0,-3-4-1 15,3-4 0-15,-3-4 1 0,3-1-1 16,-3-4 1-16,3-2-2 0,-6-2-6 16,2-2-6-16,0 0 165 0,-1-3-283 15,0-2-132-15,-1 0-393 0</inkml:trace>
  <inkml:trace contextRef="#ctx0" brushRef="#br1" timeOffset="278875.3702">9356 16276 576 0,'-15'9'124'0,"-1"1"0"0,0 4-88 16,-3 2-30-16,0 4-2 0,-4 2 0 15,-3 2-1-15,1 2 0 0,-3 0 0 16,-2-1 0-16,2 0 0 0,-1-1-1 16,1 0 0-16,1-2-1 0,3-3 5 0,3-3 159 15,5-5-293-15,6-3-134 0,10-8-413 16</inkml:trace>
  <inkml:trace contextRef="#ctx0" brushRef="#br1" timeOffset="280010.394">16256 15673 390 0,'-3'5'106'0,"1"-1"4"15,2-1-24-15,0-1-48 0,2-1-16 0,1 1-6 16,1 0-4-16,3-2-4 0,1 0-3 16,1-2-2-16,0 0-1 0,0-3-1 15,-3 1 1-15,0-2-1 0,-4-2 0 16,-4-3 0-16,-3 0 0 0,-1-2 0 15,-1 0 0-15,-1-2-1 0,0 4 1 16,3 2-1-16,0 3 0 0,0 4 0 16,2 3 0-16,2 4 0 0,1 8 0 0,1 1 2 15,1 1-3-15,2 2-76 0,1 0-38 16,2 3-89-16,-1-3-209 0</inkml:trace>
  <inkml:trace contextRef="#ctx0" brushRef="#br1" timeOffset="280387.3958">16164 15986 503 0,'4'-3'114'0,"-1"-1"0"0,2 2-72 16,-1 2-25-16,1 0-13 0,3 2-6 16,2 3-5-16,3 6-2 0,2 5-6 15,5 8-13-15,0 8-2 0,2 4-1 16,-6 7 3-16,0 4 2 0,-5 2 5 15,-8 4 9-15,-6-3 20 0,-10 2 10 0,-10 2 11 16,-13 2 11-16,-14-1-123 0,-18-3-85 16,-9-15-261-16</inkml:trace>
  <inkml:trace contextRef="#ctx0" brushRef="#br1" timeOffset="288446.3705">16857 15405 434 0,'-15'-10'98'16,"5"4"1"-16,1-4-61 0,5 0-19 16,3 1-5-16,1-1 2 0,1-1 0 15,3 1 0-15,1-1 1 0,3 2-1 16,2 1-3-16,2-1-1 0,2 1-3 15,2 0-3-15,3 0-1 0,0 0-1 16,2-1 0-16,2-3-1 0,2 1-1 0,4-4 1 16,2-1-2-16,0 0 0 0,3-1 1 15,1 0-2-15,-1 2 1 0,1 2-1 16,-2 3-1-16,-4 5 1 0,-1 3-2 16,-7 4-1-16,-3 6-2 0,-5 3-1 15,-4 1-1-15,-6 5-1 0,-4 2 0 16,-3 3 0-16,-5 3 3 0,-5 1 1 0,-5 4 1 15,-4 3 1-15,-2 2 2 0,-3 2 0 16,-2 1 1-16,-2 2-1 0,2 0 1 16,-4 0 1-16,4-3-2 0,-5-4 1 15,1-4 0-15,-2-3 0 0,-1-5-1 16,2-3 1-16,0-5-1 0,3-2 1 16,0-1-1-16,5-1 1 0,6-2-1 15,0 2 0-15,3-1 0 0,5 1-1 0,3-2-1 16,5 3-1-16,3-1-2 0,5 0 0 15,6 1-1-15,4-1 0 0,6 0 1 16,4 0 2-16,4 0 1 0,5-2 1 16,4 0 2-16,1-3 0 0,5-4 1 15,-1-2 0-15,0-3 0 0,0-1 1 16,-5 0 0-16,-3-1 1 0,-5-1-1 16,-5 4 1-16,-5 1 0 0,-6 0 2 0,-5 1 1 15,-2 1 1-15,-5 0-1 0,-3 0 0 16,-2-1-120-16,0 0-103 0,0 1-277 15</inkml:trace>
  <inkml:trace contextRef="#ctx0" brushRef="#br1" timeOffset="288787.2772">17578 15634 479 0,'2'-8'109'0,"1"6"0"16,-2-1-52-16,-1 2-53 0,0 3-3 16,-2 0-1-16,-2 2-1 0,-2 1 0 15,1 2 1-15,-1 1 0 0,0 2 2 0,0 0-1 16,2 1 1-16,1 0-1 0,2-1-1 16,2-2 0-16,-1-1-1 0,5-1 2 15,1-1 0-15,2-2 0 0,1-1 2 16,3-2 0-16,-1 0 1 0,0-3 1 15,-2 0 2-15,-3-2-1 0,0-1 1 16,-5-2 0-16,-1 0 0 0,-4-2-1 16,-2 0-1-16,0 0-1 0,-3 0-1 15,-1 2-2-15,-2 1 0 0,0 0 0 16,1 3-1-16,1 1-2 0,0 2 0 0,3-1-7 16,2 5 132-16,4-3-243 0,3 0-117 15,7 2-351-15</inkml:trace>
  <inkml:trace contextRef="#ctx0" brushRef="#br1" timeOffset="289410.9376">18247 15236 362 0,'12'-17'98'16,"-3"-1"7"-16,-6 1-19 0,-3 3-48 15,-3-2-7-15,-6 0-5 0,-4 3-7 16,-3-1-1-16,-5 0-8 0,-2 5-5 0,-3 1-4 16,-2 1 0-16,0 5 0 15,-3 0-1-15,0 4-3 0,1 4 0 0,0 1 0 16,2 2 0-16,-1 3-1 0,5 2 1 16,4 3 0-16,2 1 1 0,3 1 2 15,4 0 0-15,5-1-1 0,5 3 1 16,1-1 0-16,4 1 0 0,6-1 0 15,4 4 0-15,7-1 0 0,3 2 0 0,4 0 1 16,3 2 0-16,1 1 0 0,2-1 0 16,0 0 0-16,-2 2 1 0,-3 3-1 15,-1-1 0-15,-5-2 0 0,-7 0 0 16,-4 0 0-16,-4-3 0 0,-6-1-1 16,-3-4 1-16,-4-3 0 0,-4-2 0 15,-7-2 1-15,-1 0 0 0,-5-2 0 16,-3-4 1-16,-1-2-1 0,-3-4 0 15,-2-3 0-15,2-3 0 0,0-4 0 16,2-4 1-16,3-1-1 0,1-3 1 0,5 0 0 16,5-4-1-16,7-4 0 0,3-5 0 15,6-7-1-15,4-1-2 0,5-4 0 16,6-1 0-16,3 4 0 0,2 0 0 16,5 5 0-16,1 3 1 0,1 2 1 15,1 5 0-15,-1 4 0 0,-3-2 1 16,-2 3-1-16,-2 4 0 0,-2 4 0 15,-4 2 0-15,-1-1 0 0,-6 2 0 0,1 1 1 16,-4-2 0-16,-2 2-1 0,-1 0 1 16,-2-1-1-16,-2 0-1 0,0 0-3 15,-1-2-5-15,-1 3 6 0,-1-4-118 16,-2-3-103-16,2 3-263 0</inkml:trace>
  <inkml:trace contextRef="#ctx0" brushRef="#br1" timeOffset="289877.1783">18412 15108 493 0,'3'-3'114'0,"-1"-1"2"0,0 0-79 0,-1 0-11 15,1 0-8-15,0 0-6 0,1-1-7 16,1 2-3-16,3-1-5 0,3 1-1 15,6 1-2-15,4-2 0 0,3 2 1 16,3 1 1-16,3-1 1 0,0-1 2 16,2-3 0-16,-3 3 0 0,1-1-1 15,-5-1 2-15,-2 1-1 0,-2 2 0 16,-6-1 1-16,-2 2 0 0,-4 0-2 16,-4 3-2-16,-2 0-2 0,-1 3-1 15,-2 0-2-15,-2 4 1 0,0 2-1 0,-2 6 0 16,-3 2 4-16,1 5 1 0,-6 2 2 15,3 3 1-15,-3 3 1 0,3 1-1 16,-3 2 2-16,2-1-1 0,2 3-1 16,0 0 1-16,3 1-1 0,0-1 0 15,3 2 0-15,0-3 0 0,1 2 1 16,1-4-1-16,2-4 1 0,-1-2 0 0,3-4 1 16,-1-7 0-16,-1-3 0 0,-1-5 1 15,1-3 3-15,-1-2 3 0,0-4 2 16,-1-2 2-16,0 0 1 0,1-4 0 15,-2 1 1-15,1-3-2 0,-1-2-3 16,0 2-3-16,0-1 0 0,0-2-15 16,-1 1-108-16,-3-3-100 0,0 0-266 15</inkml:trace>
  <inkml:trace contextRef="#ctx0" brushRef="#br1" timeOffset="290059.6616">18361 15416 471 0,'-3'-5'115'0,"5"-1"1"16,4 1-33-16,2-1-67 0,4 2-12 16,7-1-6-16,4 1-3 0,4-1 0 0,4-1 1 15,4-2 0-15,3 2 1 0,0-1 1 16,0 2 3-16,-3 0 1 0,-2 3 2 16,-6 4 1-16,-4 4 1 0,-3 2-4 15,-6-2-114-15,-4 4-99 0,-2 1-266 16</inkml:trace>
  <inkml:trace contextRef="#ctx0" brushRef="#br1" timeOffset="292790.926">19073 15246 319 0,'5'-2'92'16,"-1"0"4"-16,-2 1-29 0,-1-1-12 15,-1 1-13-15,0-1-7 0,-1 2-4 0,0-1-4 16,-1 1-4-16,2 0-1 0,-1 0-9 16,1 1-6-16,-2 1-3 0,2 0-2 15,2 0-2-15,-2 2 0 0,1 3-1 16,1 0 0-16,2 1 0 0,1 2 1 16,1 1-1-16,2 3 0 0,1 4 1 15,2 2-1-15,-2 0 1 0,2 6 0 16,-1 1-1-16,1 3 1 0,1 0 0 0,1 1 0 15,2 0 0-15,0 3 1 0,-1-6 0 16,1-1 0-16,0 0 0 0,-2-5 0 16,-1-5 2-16,-3-3-1 0,-2-5 0 15,-2-1 0-15,-2-4 1 0,1-2-4 16,-2-3-4-16,-2-3 49 0,0-3-165 16,1-3-109-16,-1-2-302 0</inkml:trace>
  <inkml:trace contextRef="#ctx0" brushRef="#br1" timeOffset="293051.6227">19359 15228 541 0,'-2'-1'115'15,"-1"0"0"-15,-2 3-94 0,-2 1-10 16,-4 2-5-16,-2 2-2 0,-6 4-1 15,-3 3 0-15,-4 4 0 0,0 4 0 16,-3 4-2-16,-1 7 0 0,-3 2 1 16,3 5-1-16,-1 4 0 0,3 1 0 15,1-3 0-15,5-2 0 0,4-7 0 16,1-3 0-16,5-6 1 0,4-5-1 16,2-6 1-16,3-2-1 0,0-4-1 15,1-1-2-15,4-3 23 0,-1-3-141 0,1-4-107 16,4-1-287-16</inkml:trace>
  <inkml:trace contextRef="#ctx0" brushRef="#br1" timeOffset="293373.4745">19755 15003 518 0,'3'2'118'0,"-2"4"-1"0,-3 3-53 16,-4 6-61-16,-1 7-3 0,-1 7 1 15,-4 8-1-15,-1 3 0 0,-3 8 0 0,1 4-1 16,2 3 0-16,-2 2 0 0,1 2 0 16,4-1 1-16,0-2-1 0,4-7 2 15,3-3 0-15,2-9 1 0,1-6 0 16,0-8 0-16,1-8 1 0,1-4 0 15,-1-4 1-15,0-4 2 0,1-5-2 16,1-3 0-16,-1-2-5 0,1-3 174 16,2-4-293-16,-1-7-130 0,5-7-400 0</inkml:trace>
  <inkml:trace contextRef="#ctx0" brushRef="#br1" timeOffset="293823.6765">19992 15192 582 0,'-2'0'119'0,"1"0"0"15,0 3-108-15,-2 2-8 0,-2 3-2 16,0 1-1-16,-6 4 0 0,0 3 0 16,-3 4 1-16,1 4-1 0,-2 2 0 15,1 3 0-15,2 4 0 0,2-3 0 16,4 2 0-16,2 1 0 0,4-3 0 15,5-2 0-15,2 2 2 0,3-5-1 0,6-2 1 16,2-2 1-16,4-5 0 0,4-4 0 16,4-3-1-16,3-3 1 0,0-5-1 15,3-2 0-15,-1-6 0 0,0-1-1 16,0-2 1-16,-2-3-1 0,-2-3 1 16,-2-4-1-16,-3-4 0 0,-2-1 0 15,-4-4 0-15,-4-2 0 0,-8-4 0 16,-3-1 0-16,-5 2-1 0,-7 3 0 15,-6 1-1-15,-8 5 1 0,-5 3-1 0,-6 6 1 16,-4 4-1-16,-6 2 1 0,0 4 1 16,0 2 0-16,0 2-1 0,6 1 1 15,2-1-1-15,7 1-1 0,2 0 0 16,4-1-1-16,5 1 0 0,4 0 0 16,6 0-2-16,3 0-4 0,3 0 177 15,3-3-293-15,3 0-128 0,5-3-395 16</inkml:trace>
  <inkml:trace contextRef="#ctx0" brushRef="#br1" timeOffset="294061.3043">20270 14926 519 0,'-14'-1'111'0,"2"-2"4"0,1 3-88 16,5-2-12-16,-1 1-4 0,3 0-1 16,2 1-2-16,1 0 0 0,4-1-5 15,2 1-1-15,7 0 0 0,5 1-1 16,1 0 1-16,7 1-1 0,2-1 1 16,5 2-1-16,4 0 1 0,-2 1-1 0,2-2 0 15,-1-1 0-15,-1-1-6 0,-3 0 146 16,-6-1-261-16,-1-4-124 0,-2-2-371 15</inkml:trace>
  <inkml:trace contextRef="#ctx0" brushRef="#br1" timeOffset="294672.9331">20714 14763 491 0,'-2'0'118'0,"1"-3"0"0,-1 0-52 16,0-1-46-16,-1 1-9 0,1-1-6 15,0 0-3-15,1-1 1 0,0-1-1 16,2 2 0-16,1 0-1 0,1 0 0 15,2 2 0-15,2 0 0 0,3 2-1 16,5 0-1-16,1 1 1 0,3 2 0 16,6 2-1-16,1-1 0 0,5 1 0 0,-2-1 0 15,5 1 0-15,-1 0 1 0,0-3-1 16,-3 0 1-16,-1-1-1 0,-1 0 1 16,-6-1 0-16,-4-1 1 0,-3 0-1 15,-4 1 1-15,-2-1-1 0,-3 0 0 16,-6 1 0-16,0 0 0 0,0 0-1 15,-4 1 0-15,0 1-2 0,-4 0 1 16,1 3-1-16,-3 0 0 0,-3 2 0 16,0 4 1-16,-2 0 0 0,0 1 1 0,0 5 0 15,0 1 0-15,2 1-1 0,2-1 1 16,1 1 0-16,2 3 0 0,1 0 0 16,4-3 1-16,-2 0-1 0,4 0 0 15,1 0 1-15,1 0 0 0,0-3 1 16,1 1-1-16,0-4 1 0,-1 2 0 15,-1-2 0-15,0-1 1 0,-1-2 1 0,-1-4 1 16,-1-3 1-16,0-1 0 0,0-3 0 16,-2-2 0-16,3-3-2 0,0-1-4 15,1-2-8-15,-2-1 79 0,3-1-191 16,-3-2-112-16,-1-1-314 0</inkml:trace>
  <inkml:trace contextRef="#ctx0" brushRef="#br1" timeOffset="294856.4266">20716 14907 529 0,'5'1'118'15,"3"-1"1"-15,4 1-71 0,5-1-38 16,5 2-8-16,2 1 1 0,7 2-2 16,-1-1 0-16,7 2 0 0,-2 0 0 15,4 1 0-15,-2 0 0 0,3 1 0 16,-4-1 0-16,-1-1 3 0,-2 0 8 0,-2-4-132 15,-2-2-104-15,-3-4-285 0</inkml:trace>
  <inkml:trace contextRef="#ctx0" brushRef="#br0" timeOffset="298002.7869">10145 14378 453 0,'-18'19'113'16,"-3"9"1"-16,-4 9-61 0,-8 16-26 16,-6 8-4-16,-7 9-11 0,-6 12-5 15,-5 7-4-15,1 4 0 0,-1-3 1 16,1-7-2-16,7-2 0 0,6-6 0 15,5-12-1-15,2-6-1 0,4-8-5 16,2-2-3-16,-4-6 183 0,2-7-292 0,1-4-123 16,2-5-384-16</inkml:trace>
  <inkml:trace contextRef="#ctx0" brushRef="#br0" timeOffset="300000.5725">4718 14747 568 0,'-60'90'117'0,"-7"17"1"15,-7 7-109-15,-7 18-3 0,7 5 0 16,1 3-2-16,3-6-1 0,9-12 0 15,5-15-2-15,13-15-2 0,11-18 1 16,7-16-120-16,7-10-102 0,7-12-270 16</inkml:trace>
  <inkml:trace contextRef="#ctx0" brushRef="#br0" timeOffset="301932.8976">9724 14765 541 0,'9'4'119'0,"4"2"-1"16,8 4-74-16,5 4-38 0,6 8-4 15,6 2 0-15,7 6-1 0,4 1 0 0,5 4 0 16,6 4 1-16,5 5-1 0,4 2 1 16,2 0-1-16,2 0 0 0,-1 0-1 15,-1 0-2-15,-3-3 174 0,-4-5-292 16,-8-5-128-16,-2-1-396 0</inkml:trace>
  <inkml:trace contextRef="#ctx0" brushRef="#br0" timeOffset="303432.2516">14155 14550 572 0,'3'13'119'0,"8"6"0"15,3 8-104-15,7 3-10 0,13 5-2 16,9 4 0-16,6 0 0 0,7 0-1 16,7-1 1-16,7-5-2 0,2 2 0 15,-1-2-1-15,-4-3-3 0,-1-3-118 16,-1-4-104-16,7-4-272 0</inkml:trace>
  <inkml:trace contextRef="#ctx0" brushRef="#br0" timeOffset="304246.9401">13632 14750 486 0,'2'1'120'0,"0"6"0"16,-1 2-16-16,-1 4-97 0,-2 3-4 16,0 8-3-16,1 0 1 0,1 5 1 15,1 0-2-15,8 2 2 0,5 0-1 16,5 2 1-16,4-2 1 0,4 1 0 16,6-2 0-16,4-2 1 0,2-2 1 0,5-4-1 15,7-5-1-15,0-6 0 0,6-6 0 16,-1-3-1-16,5-6 0 0,5-5 0 15,-3-7 0-15,-8-5-1 0,-2-4-1 16,-9-5 1-16,-4-8-1 0,-10-5 0 16,-10-5 0-16,-6 0 1 0,-3-3-1 15,-6-7-1-15,-4 0 2 0,-4 1-2 0,-5 5 1 16,-4 4-1-16,-6 5 0 0,-7 8 1 16,-14 8 0-16,-6 14-1 0,-8 8 2 15,-14 8 0-15,-9 11 0 0,-10 12-1 16,-2 8 1-16,3 6 0 0,-6 4-1 15,4 5 1-15,6 7-3 0,8 0-1 16,9 2-3-16,9 1 171 0,18 0-293 16,17 4-130-16,24 0-402 0</inkml:trace>
  <inkml:trace contextRef="#ctx0" brushRef="#br1" timeOffset="308526.1615">21341 15357 472 0,'1'-7'114'0,"1"3"1"16,0-3-62-16,2 3-31 0,2 2-9 15,1 0-10-15,-2 1-7 0,2 1-7 16,1 1-2-16,-2 3-1 0,2 4-2 15,-4 4-2-15,1 2-1 0,-2 5 3 16,0 4 3-16,-2 3 1 0,-1 4 2 0,0 2 3 16,-2 5 3-16,1-1 1 0,-2-1 1 15,3-2 1-15,0-5-2 0,0-4-1 16,0-5-2-16,0-7 0 0,0-3-1 16,0-4 2-16,0-2 1 0,0-1 5 15,0-1 3-15,-1-2 3 0,-1-1 1 16,0-1 2-16,0-1-1 0,1-2 0 15,0 0-4-15,0-3 0 0,1-1-3 0,1-3 0 16,2-1-2-16,3-5 0 0,1-3 0 16,3-3-1-16,2 0 1 0,4-2-1 15,0 1 1-15,3-1 0 0,0 3 0 16,2 2 0-16,-1 5 0 0,2 1-1 16,-1 2 0-16,1 4 0 0,-2 2-2 15,-1 4 0-15,0 4-1 0,-2 0-2 16,-4 3-1-16,-2 5-3 0,-2 5-3 0,-5 3-3 15,-1 4 1-15,-3 2 2 0,-4 2 1 16,-2 3 3-16,0 2 3 0,2-4 4 16,-3-1 4-16,3-3 1 0,-1-3-1 15,3-5 1-15,1-5 1 0,0-3 1 16,2-4 1-16,0-3 1 0,0-4-1 16,3-2 1-16,0-2 0 0,3-5-1 15,0 0-3-15,3-4 0 0,1 1-1 16,3-2-1-16,3 1 1 0,0 2-1 0,4 1 0 15,0-2 0-15,1 3 0 0,1 2 0 16,-2 0 1-16,2 2-1 0,1-1-1 16,0 4 1-16,1 1 0 0,0 2 1 15,2 0-1-15,-3 1 0 0,1 1 0 16,-2 0 0-16,-3 3-1 0,-3 0-1 16,-3 4-1-16,0 0-2 0,-5 5-4 0,0 5-6 15,-3 2-3-15,-2 4-1 0,-3 4 0 16,-1 4 2-16,-1 3 2 0,0 3 2 15,0-2 9-15,1 0 3 0,0-2 2 16,0-3 1-16,2-6 1 0,0-4 1 16,0-2 6-16,1-5 8 0,-3-1 6 15,-3-2 10-15,0-3 10 0,1-1-119 16,-2 0-81-16,-3-8-255 0</inkml:trace>
  <inkml:trace contextRef="#ctx0" brushRef="#br0" timeOffset="315504.8874">23248 11140 634 0,'-9'-11'130'0,"9"5"-3"0,8-1-116 16,9 9-12-16,6 7-3 0,9 8-1 15,6 7-1-15,13 9 1 0,7 4 2 16,5 10 1-16,6 7 1 0,10 6 0 0,-4 3 2 16,6 6 0-16,-3-1 1 0,-1 1 6 15,-2-3-7-15,-1 0-126 0,-10-6-109 16,0-7-294-16</inkml:trace>
  <inkml:trace contextRef="#ctx0" brushRef="#br0" timeOffset="317452.6852">17255 16434 412 0,'16'-15'108'0,"1"3"1"0,-4 3-34 15,0 3-39-15,-6 2-25 0,-1 3-16 16,-9 2-7-16,-4 4-2 0,-7 3-3 0,-5 4-2 16,-7 6 1-16,-7 7 4 0,-6 8 3 15,-3 7 2-15,-5 4-3 0,-2 1-2 16,-3 2-7-16,3 2 23 0,4 1-92 15,4-2 2-15,5 1-56 0,9 7-121 16</inkml:trace>
  <inkml:trace contextRef="#ctx0" brushRef="#br0" timeOffset="317651.2157">16796 17305 37 0,'34'39'10'0,"4"-3"-1"0,5-4-1 16,5-6 0-16,1-5-2 0,-1-3-2 16,-4-8 0-16,-7-3 1 0,-3-1 4 15,-5-5 8-15,-6 0 7 0,-7-3 8 16,-6-1 7-16,-4-2 5 0,-6-2 1 15,-4-2-4-15,-2 1-6 0,-8-2-7 16,-3 3-6-16,-3-1-6 0,0 1-3 16,-3 1 1-16,1 1 5 0,-1 1 6 15,2 3 0-15,0 0 5 0,0-1-99 0,3 0-73 16,0 4-216-16</inkml:trace>
  <inkml:trace contextRef="#ctx0" brushRef="#br0" timeOffset="318666.9192">17568 16717 455 0,'-4'-2'103'0,"-3"2"0"15,2-1-77-15,-3 1-6 0,1-1-8 16,2 0-4-16,-4 0-2 0,4-1-1 16,0 0 0-16,1-1-2 0,4 0 0 15,1-2 0-15,1-2-1 0,4-2-1 16,1-2-1-16,3-3 0 0,4-4-1 16,1-1 1-16,3-2-1 0,3 0 0 15,4 2 0-15,5 0 0 0,-2 4 1 0,4 3 0 16,0 2-1-16,2 2 1 0,-5 5 0 15,-2 1-1-15,-4 2 1 0,-3 2-1 16,-4 2-1-16,-6 3 0 0,-3 3-1 16,-4 3 0-16,-3 4-1 0,-4 4 1 15,-3 1 0-15,-2 3 0 0,-5 1 2 16,-1 1 0-16,-2-1 0 0,-2-2 1 16,-2-1 0-16,-3 0 0 0,0 1-1 0,0-2 1 15,-1 1 0-15,0 1 0 0,1 1 0 16,-1 0 0-16,4-2 0 0,-1 0-1 15,2-1 0-15,1-1 0 0,1-1 0 16,3-1-2-16,1-3 1 0,4 2-2 16,3-3 0-16,1-2-2 0,4-4-5 15,2-1 0-15,3-4 2 0,2-2 2 16,2-1 2-16,3-2 0 0,1-2 4 0,3 1 5 16,3-3 0-16,-1 1-2 0,4 0-2 15,2-2-1-15,3 1-1 0,2 0 0 16,3 3 0-16,0 2-1 0,0 0 2 15,0 3 0-15,-2 1 2 0,-4-1 0 16,-3 1 1-16,-3 0 0 0,-5-1 1 16,-3 0 0-16,-3 0 1 0,-4 0 2 15,-1-1 2-15,-2-1 2 0,-2 0 1 0,-2-1 2 16,0-2 0-16,-1 0-1 0,-2-2 1 16,-1 0-11-16,3-2-106 0,-4-4-94 15,4 1-250-15</inkml:trace>
  <inkml:trace contextRef="#ctx0" brushRef="#br0" timeOffset="319299.5989">18576 16616 450 0,'17'-25'104'0,"0"3"2"0,-8 1-58 15,-4 1-34-15,-4 6-10 0,-6 2-4 16,-5 4-1-16,-4 4-2 0,-3 0-1 16,-6 2-2-16,-5 2 0 0,-4 0 1 0,-2 2 0 15,-3 1 1-15,-3-1-1 0,-3 2 1 16,4 3 2-16,2 3 1 0,1 2 1 16,5 0 0-16,3 3 0 0,2 4 0 15,7-1-1-15,2 1 0 0,5-3-1 16,2 3 0-16,6-3-2 0,4 1 0 15,5-4 1-15,7-1 2 0,7 0 1 16,6 1 1-16,8 0 2 0,4 1 2 0,5 1 0 16,3 4-1-16,2 1 0 0,1 2-2 15,-4 2 0-15,0 3 0 0,-7-2-1 16,-4 0-1-16,-6-2 1 0,-7-2 0 16,-6 0-1-16,-4-4 1 0,-7 0-1 15,-3-2 0-15,-5 1 2 0,-5 1 0 16,-6-4 1-16,-3-2 0 0,-6-2 0 15,-6-3 1-15,-2-3 0 0,-3-5-2 0,0-1 1 16,-2-3-2-16,5-4 1 0,-1-2 0 16,3-3-1-16,5 0 1 0,3-1-1 15,5-1 2-15,6 0 0 0,7 1-1 16,8-1 1-16,7-2 0 0,7-1 0 16,8-1 0-16,3-2-1 0,6-2-1 15,3 1 0-15,4 2 1 0,-2 2-1 16,1-1 0-16,-4 2 0 0,-2 3 0 0,-7 3-1 15,-5-2 1-15,-5 2 1 0,-8 0 0 16,-3 2 0-16,-5-1 0 0,-2 0 1 16,-2 0-1-16,-4 1 1 0,-1 0-1 15,0 1-1-15,-1 0 0 0,-1 3-1 16,-1 1-1-16,1 1 0 0,0 1 0 16,0 1-111-16,2 1-95 0,1 1-251 15</inkml:trace>
  <inkml:trace contextRef="#ctx0" brushRef="#br0" timeOffset="319765.745">18832 16517 496 0,'0'-2'105'0,"0"-4"0"16,0 2-91-16,1 1-7 0,0 0-4 15,0-2-1-15,1 2-4 0,-1 0-2 16,4 0-4-16,3 0-2 0,2 1-1 16,7 0-2-16,5 1-2 0,4 1 0 15,6 1 1-15,3-2 0 0,2 2 2 16,2-2-1-16,-2 1-1 0,-3 0-1 16,-2-1-2-16,-6-1-5 0,-3 5-10 0,-5-2-33 15,-6 3-7-15,-2 2 0 0,-5 0 2 16,-5 3 4-16,-2 0 6 0,-6 2 10 15,-1 3 36-15,-3 1 10 0,0 2 3 16,-1 1 1-16,0 0 0 0,0 3 0 16,2-1 0-16,0 0 1 0,2 0-1 15,2 1 0-15,-1-1 0 0,0 4 1 16,4 0-1-16,-3-1 1 0,3 4 0 0,1 3 0 16,-1-1 0-16,2 0 1 0,3-1-1 15,1-2 2-15,1 0-1 0,1-4 1 16,-1-5 2-16,2-2 5 0,-2-1 10 15,-2-2 10-15,-1-5 10 0,0-3 9 16,-2-3 6-16,-3-2 3 0,1-3 3 16,0-1-4-16,-1-3 3 0,0-2-8 15,-1 0 84-15,1-1-199 0,-2-2-93 16,2 3-302-16</inkml:trace>
  <inkml:trace contextRef="#ctx0" brushRef="#br0" timeOffset="319985.3276">18869 16818 508 0,'8'-4'103'16,"4"-4"0"-16,2 3-98 0,4-1-4 16,2 1-1-16,0 1-1 0,3-1-1 15,3 0-1-15,3 0-1 0,3 1 0 16,3 2 0-16,3 0 1 0,3 0 1 15,-1 4 2-15,-1-1 2 0,-3 3 3 16,-3 2 1-16,-5 0 1 0,-5 0 3 16,-5 0 91-16,-6-1-201 0,-4 1-106 0,-8 1-316 15</inkml:trace>
  <inkml:trace contextRef="#ctx0" brushRef="#br0" timeOffset="320964.677">19679 16568 462 0,'12'-6'105'0,"1"0"0"0,3 1-79 16,-2 2-7-16,0 2-8 0,-2 1-10 15,-2 3-3-15,0 4-4 0,-6 2-5 16,-2 7-3-16,-2 2-1 0,-2 5 0 16,-5 2-1-16,-4 1 1 0,-1 2 3 15,-3 0 2-15,-1 0 3 0,-1 1 0 16,2-3 2-16,3 0 1 0,1-1 0 16,3-2 0-16,2-2 1 0,0-3 0 0,3-3 1 15,2-3 0-15,-2-3 2 0,5-4 3 16,-2-2 4-16,2-3 2 0,0-5 2 15,2-2 2-15,1-4 0 0,4-5 0 16,0 1-2-16,1-6-4 0,4-1-1 16,0-2-2-16,3 2-1 0,1-1-1 15,1 2 0-15,-1 2-1 0,2 1 0 0,0 3-1 16,0 2 1-16,0-2-1 0,0 6-1 16,0-2 1-16,-3 3-1 0,1 2 1 15,-2 3-1-15,-1 2-1 0,-1 1 0 16,-5 3-2-16,0 3-2 0,-3-1-1 15,-2 2-2-15,-2 2 0 0,-2 2 0 16,-1 2 1-16,1 1 1 0,-1 2 2 16,1 3 1-16,3 1 3 0,1 1 2 15,2-2 1-15,3 0 2 0,1 0 1 16,2-2 2-16,0-1 1 0,-2-1 1 0,0-3 2 16,-2 0 0-16,-2-3 2 0,-1-3 0 15,-1-3 0-15,-1-1 15 0,0-6-124 16,1-2-92-16,1-1-256 0</inkml:trace>
  <inkml:trace contextRef="#ctx0" brushRef="#br0" timeOffset="321614.4051">20343 16637 496 0,'2'0'101'15,"1"-2"-2"-15,1 6-95 0,0-1-5 16,-1 5-3-16,1 3-2 0,-2 1 0 16,-2 1 0-16,0 2-2 0,0 2-1 0,0 0-1 15,0 0 0-15,0-1-2 0,-2 2 2 16,2 0 0-16,-1 0 1 0,1-2 2 16,1-2 2-16,-1 0 3 0,0-2 0 15,2-4 2-15,-2-2 0 0,0-2 4 16,1-2 2-16,-1-2 2 0,1-2 1 15,0-1 2-15,1-1 1 0,0-3-1 16,3-2-1-16,0-2-3 0,1-1-2 0,0-1-1 16,2-2 0-16,1-1-2 0,0 2 0 15,-1 0 0-15,2 1-1 0,1 1 0 16,2 2 0-16,0 2-1 0,3 2 1 16,-2 0-1-16,1 2 0 0,2 2 0 15,-7 3-1-15,3 1-1 0,-3 1 0 16,-3 3 0-16,1 1-1 0,-3 2 0 15,0 1-1-15,-2 2 1 0,-2 1-1 16,0 2-1-16,-2 0 1 0,0 0 0 0,0-1 0 16,0-2 2-16,-1-1 0 0,2-2 1 15,-2-4 1-15,2 0 2 0,2-3 1 16,-2-2 0-16,-2-1 1 0,4-2 1 16,-1-2-1-16,0-1 1 0,2-4-1 15,2-1-1-15,1-1 0 0,2 0-1 0,1-2 0 16,2-1-1-16,3 1 1 0,-1 2-1 15,2-1 0-15,1 2 0 0,1 0 0 16,2 1 0-16,-2 2-1 0,1 2 0 16,-2 3 1-16,-1 1-2 0,-3 2-1 15,-4 4 0-15,-2 0-2 0,-3 3 0 16,-4 0-1-16,-1 1-2 0,0 2 0 16,-3 2-1-16,2-1 1 0,1 2-1 15,0 1 2-15,4 2 1 0,0-1 3 16,6 0 2-16,3-2 3 0,1 2 5 0,6-2 2 15,3-1 3-15,3-2 3 0,2-3-1 16,0 1 0-16,0-4-4 0,0-1-2 16,-2-4-107-16,-1-5-91 0,-2-2-243 15</inkml:trace>
  <inkml:trace contextRef="#ctx0" brushRef="#br0" timeOffset="321796.8891">21192 16239 478 0,'6'-10'100'0,"10"-1"0"15,4 3-89-15,6 5-7 0,8 4-5 16,1 5-3-16,4 5-3 0,4 6-4 16,1 11-10-16,-3 8-72 0,0 10-6 0,-6 15-63 15,-9 8-133-15</inkml:trace>
  <inkml:trace contextRef="#ctx0" brushRef="#br0" timeOffset="321932.2486">21422 17038 135 0,'-82'85'314'0,"-10"-14"-314"16,-11-13-69-16,-2-18-311 0</inkml:trace>
  <inkml:trace contextRef="#ctx0" brushRef="#br0" timeOffset="325527.6683">21296 16263 322 0,'8'-8'98'0,"0"0"8"0,-2-1-35 16,-2 1-7-16,1 3-7 0,-3 0-13 15,0 2-7-15,-1-1-15 0,0 1-7 16,0 1-9-16,-2 0-6 0,-1 0-3 16,0 0-1-16,0-1-2 0,-3 1 0 15,1 1-1-15,0 1 1 0,-1 0-1 0,0 1 0 16,4 0 1-16,-2 0-2 0,3 3-2 16,3-2-2-16,-2 2-4 0,4 1-2 15,1 0 0-15,1 2 1 0,4 0 2 16,0 1 3-16,0 1 3 0,2 1 4 15,-2-2 3-15,-2 3 0 0,0 1-1 16,-5 3 0-16,2 2 0 0,-2 0 0 0,-1 1 1 16,3 5 0-16,0 1 0 0,2 3 2 15,1 0 0-15,-3 2 0 0,3 2 0 16,-1 1 0-16,-1-2 0 0,-1 0 0 16,-2-1 0-16,0-3 0 0,-4-3 1 15,-4-2-1-15,-1 0 1 0,-4-1 0 16,-2 0 0-16,-2 2 0 0,0 0 1 15,-1 0 0-15,2 2-1 0,-1-1 1 0,3 0-1 16,1-1 0-16,0 0 0 0,0-1 1 16,-1-3 0-16,1 0 1 0,-1-2 1 15,-2 1 0-15,-2-2 1 0,0 0-1 16,1 0 1-16,-1-2-2 0,-1 0-1 16,0-1 0-16,0-1-1 0,2 0 0 15,-1-1-1-15,-1 0 1 0,1 1-2 16,1-1 1-16,-1-1 0 0,2 0 0 15,0 1-1-15,3-2 1 0,-1-1-1 0,2-1 0 16,3-2 0-16,0 2 0 0,2-3-1 16,2-1 1-16,0-1-2 0,1 0 0 15,1 0 0-15,0-1-1 0,1 0 2 16,2 0 0-16,-1 0 1 0,2 0 1 16,1 0 1-16,0-1 1 0,3 1 0 15,-1-1 0-15,3-2 0 0,-2-1 0 0,2-1-1 16,2 1 1-16,0-3 0 0,2 1-1 15,-1-3 1-15,3 1-1 0,1 1 0 16,1-3 1-16,1 0-1 0,0-2 0 16,-1-2 0-16,2-2 0 0,-2-2 1 15,0-4-1-15,-1-1 0 0,-1-5 1 16,2 1-1-16,1-3 1 0,-4 2-1 16,1-3 0-16,1 0 1 0,0 2-1 15,-4 0 0-15,-1 1 1 0,-3 3 0 16,-4 0-1-16,-3 0 1 0,-5 4 0 0,1-1 0 15,-5-1-1-15,-1-3 0 0,0-1 0 16,-1-3 0-16,3 2-1 0,-3-2 0 16,3-2 1-16,-1 2-1 0,1 1 0 15,0 0 0-15,2 2 0 0,-1 0 0 16,0 4-1-16,1 3 0 0,0 3-1 16,-2 2 0-16,0 5 0 0,-4 2-2 15,0 2 1-15,-1 0 0 0,-1 1 0 0,-1 1 0 16,0 1 1-16,-1 1-1 0,1 1 1 15,0 0 0-15,1 0 1 0,0 1 0 16,2 0 1-16,3 0-1 0,-1 1 1 16,3-1-1-16,1 0 1 0,0 1-1 15,1 0-1-15,0 2 0 0,0-1-1 16,0 3 0-16,2-1-1 0,0 4 0 16,2-2 0-16,-1 3 0 0,2 0 1 0,2 1 0 15,0 3 1-15,2 2 0 0,1 0 1 16,3 4-1-16,1 3 1 0,4 1 0 15,-1 2 1-15,3 0-1 0,0 3 1 16,3 1 1-16,0 1-1 0,1-2 1 16,-2 2-1-16,-2-3 1 0,-1 0-1 15,-2-3 0-15,-4-2 0 0,-3-1 1 0,-4-1-1 16,-2 1 0-16,-5 1 1 0,-4 1 0 16,-3 0 0-16,-3 1 0 0,-2 1 1 15,-4 1-1-15,0-2 1 0,-3-1-1 16,3-1 1-16,0-2-1 0,-1 1 1 15,0-3 0-15,0-1 1 0,0 0-1 16,-3-2 1-16,-1 0-1 0,0-1 1 16,-1-3-1-16,0-3 0 0,2 2 0 15,0-1-1-15,3-1 0 0,1-2 0 0,5 0-1 16,1-1 1-16,4-1-1 0,1 1-1 16,1-3 1-16,3 1 0 0,0 0-1 15,3-2-2-15,0 0 0 0,1 0 0 16,1-1 1-16,1 0 0 0,0-2 1 15,1 1 1-15,1-2 3 0,1 1 0 16,0 0 1-16,-1-1 1 0,2-1 0 0,-2 0 0 16,0 1 0-16,-1-1 0 15,-1 1 1-15,0 0 1 0,-1-2 1 0,-1 2 2 16,1 2 4-16,-1-1 78 0,-2 0-194 16,-4 2-106-16,1 2-315 0</inkml:trace>
  <inkml:trace contextRef="#ctx0" brushRef="#br0" timeOffset="327474.9832">17260 16274 445 0,'0'-6'100'15,"0"0"3"-15,2 0-70 0,4 2-3 0,-4-1-8 16,1 0-3-16,1 2-2 0,-1 0-3 15,-2 0-5-15,0 3-9 0,-2 0-5 16,-2 4-2-16,-3 1 0 0,-5 5 2 16,-2 1 0-16,-6 7 1 0,-4 3 3 15,-4 6 1-15,-6 6 0 0,-3 4 0 16,-1 6-1-16,-8 6 1 0,-1 0-1 0,0 2 0 16,1 0 0-16,1-1 0 15,1 1 0-15,6-4-1 0,6-3 0 0,5-2-1 16,3 2-1-16,6 2-1 0,7-2-1 15,3-2 0-15,3-1-1 0,2-1 1 16,2-2 0-16,3-3 0 0,1-2 1 16,3-2 0-16,1-4 1 0,3 1 1 15,2-2 0-15,3-3 0 0,2 1 0 16,0-3 1-16,2 0-1 0,0-2 1 0,2 0-1 16,-2-2 1-16,1 2-2 0,0-2 1 15,-2-2-1-15,3-1 0 0,-4-2-1 16,1-3-1-16,-6-3 0 0,0-1 1 15,-2-5 1-15,-4 0 2 0,-1-2 1 16,-3-1 2-16,1 0 3 0,-3-1 0 16,0-1 0-16,-2 2 1 0,1 0 0 15,0-2 1-15,-1 1 1 0,-4-1 0 16,3-1 1-16,-2 2-1 0,-2-3-1 0,-1-2 0 16,-2 1-3-16,-1-3 0 0,-2 0-1 15,-1 0-1-15,-1-1 0 0,-1-1 0 16,1-1 0-16,0 0-1 0,0 0 1 15,1-2-1-15,0-5-1 0,2 0 1 16,2-3 0-16,-1-1 0 0,2-2 0 16,0 0 0-16,2-2 0 0,-1 1 0 0,0-8 0 15,0-1 0-15,0-1 0 0,3-1 0 16,1-3-1-16,1-2 1 0,4-1-1 16,0 6 1-16,5 2 0 0,1 0-1 15,3-1 1-15,1 1 0 0,1-1-1 16,3-3 0-16,1 0 1 0,2-4-1 15,0 0 0-15,0 2 1 0,5 0-1 16,-1 5 1-16,3 4-1 0,-1 4 0 16,1 4 0-16,2 3-1 0,-1 1 0 0,-1 6 0 15,-1 3-1-15,-3 2 1 0,-3 2-1 16,-2 3 0-16,-3 3 0 0,-5 1-1 16,-2 2 0-16,-3 0-1 0,-2 1 0 15,-2 1-1-15,-3 3 1 0,-2-1 1 16,-2 4 1-16,-4-1 3 0,-2 3 0 15,-1 0 1-15,-4 2 1 0,-1-1 1 16,-2 1-2-16,-1-1 1 0,0 2-1 0,-2 0 0 16,0 2 0-16,-1-1 0 0,1 2 0 15,-2 4-1-15,2 0 0 0,-1 3 0 16,4 2 0-16,3 3-1 0,-1 5 1 16,4 2-1-16,0 1-1 0,3 2 1 15,2-1-1-15,-2 0 1 0,0 2-1 16,1 0 0-16,0 2 0 0,1-1 0 15,2 1 0-15,3 2 0 0,3 0-2 0,4-2 0 16,1-3 0-16,3-4 0 0,1-1-1 16,0-1 0-16,0-2 0 0,-1-2-1 15,0 0-1-15,1-2 0 0,-1 1-1 16,1-1 1-16,-2-2 1 0,2-3-1 16,-2 0 2-16,1-3 2 0,-1-1-1 15,1-3-1-15,-3-2-1 0,0-2-1 16,1-1-3-16,0-3-2 0,0 0-1 0,1-2 1 15,-2-2 6-15,3-1 4 0,-1-2 5 16,-1-1 4-16,2-1 5 0,-2-4 4 16,1 1 3-16,-3-3-1 0,-2-2-1 15,-2 0-1-15,-2-1 0 0,-2-2-3 16,-1-2-1-16,0 1-2 0,-1-4-3 16,1 0-2-16,2-2-2 0,0-1-2 15,2-2 0-15,3-1 0 0,0-3-1 0,2-2 0 16,1-5 0-16,0-4 0 0,2-1 1 15,3-4-1-15,0-2 0 0,2-1 0 16,3-3 0-16,2 6 0 0,4 1 0 16,0-1 0-16,3 0-1 0,0 0 1 15,0 2 0-15,-1 1-1 0,1 4 0 16,-6 0 1-16,1 4-1 0,2 5 0 16,0 5-1-16,2 4 1 0,0 2 0 0,-1 2-1 15,2 1 1-15,0 0 0 0,0 6 0 16,-2 0 0-16,-1 3 0 0,-3 0 0 15,-1 3 1-15,-3 2-2 0,-3 2 1 16,-2-2 1-16,-3 1 1 0,-4 0 2 16,-4 0-1-16,-2 2 2 0,-3-1 0 15,-3 0 1-15,-3 1-1 0,-1 2-1 16,-3-1-1-16,0 2 0 0,-1-1 0 16,-2 2-1-16,3 0 0 0,-2 3 0 15,0 0-1-15,2 2 1 0,-1-1-1 0,4 2 1 16,-2 1-1-16,3 1 1 0,-2-3-1 15,4 2 0-15,0 0 0 0,-1 4-1 16,2 5 0-16,0 2 0 0,0 3 0 16,1 4-1-16,-3 1 1 0,1 3 0 15,0 1 0-15,-1 1 1 0,-1 3 0 16,0-1 0-16,1 0 1 0,2 3-1 0,1-2 1 16,1-4 0-16,4 0 0 0,0-5 1 15,1 0 0-15,2-3 1 0,0-1 0 16,1-4 3-16,0-1 0 0,2-3 3 15,-2-1 1-15,4 1 3 0,-2 0-1 16,3-1 1-16,1 4-112 0,1 0-92 16,-1 4-251-16</inkml:trace>
  <inkml:trace contextRef="#ctx0" brushRef="#br0" timeOffset="336117.0551">23081 15398 406 0,'-11'1'96'0,"0"0"3"15,5 0-65-15,2 0-5 0,4 0-8 16,3-1-8-16,4 0-6 0,6 0-6 0,1 0-4 15,9-4-6-15,7 0-2 0,7-2 0 16,8 0 1-16,8 0-1 0,13 2 2 16,10-1 1-16,7-2 1 0,10 2 0 15,7 4 1-15,5 1-1 0,7-3 0 16,-4-4 0-16,0 6-1 0,-3 4 2 16,-12 3-1-16,-8-1 2 0,-10-1 1 0,-14 4 4 15,-15 2 1-15,-12-2 4 0,-11-2 4 16,-12 1 4-16,-8-2 4 0,-7 1 3 15,-8 0 4-15,-6 2 1 0,-6 0-3 16,-6-1 47-16,0-4-162 0,-9-2-100 16,-3-4-289-16</inkml:trace>
  <inkml:trace contextRef="#ctx0" brushRef="#br0" timeOffset="339565.181">23491 15046 426 0,'8'3'96'0,"-5"4"1"0,-7 6-60 16,-5 8-20-16,-6 5-11 0,-8 2-2 16,-10 5-3-16,-9 3 0 0,-6 5-5 15,-2 0-3-15,-9 1-4 0,-2 2-2 16,-1-1-1-16,7-3-1 0,4-1-1 15,5-8 1-15,3-5 1 0,3-8 5 16,7-3 2-16,2-6 1 0,1-4 1 16,4-4 4-16,2-2 1 0,5-4 1 0,5-3 0 15,2-2 3-15,5-1 1 0,4-1-1 16,4-1-1-16,7 1-1 0,5 0 1 16,8 1-2-16,4 1-3 0,7 1 0 15,1 0-1-15,6 3 1 0,4 1-1 16,-2 4-1-16,2 3 0 0,-1 2-2 15,-6 1 1-15,1 3-1 0,-3 2 1 16,-5 1 1-16,-2 0 1 0,-3 4 0 16,-2 0 0-16,-1 4 0 0,0 2 1 0,-1 1-2 15,-1-2 0-15,1 2-1 0,0-2-1 16,-1-2-1-16,0-4 1 0,-2-3-1 16,-2-1 0-16,0-4 1 0,-3-1 1 15,-1-3 2-15,-4 0 2 0,-1-2 2 16,-3-2 2-16,0-2 3 0,-1 0 2 15,-4-5 2-15,1-4-1 0,-4-4 0 16,1-7-1-16,-5-7-2 0,1-3-2 0,-2-4-1 16,1-2-2-16,0-3 0 0,1 1 0 15,4 2 0-15,2 2 0 0,4 1 0 16,2 0-1-16,4 4 1 0,1 2-1 16,0 5 1-16,1 1-1 0,-1 7-1 15,-1 5 0-15,-5 3-3 0,0 4-1 16,-2 6-4-16,-3 5-3 0,-1 0-1 15,-4 4 2-15,1 0 0 0,-3 4 2 0,-2-1 4 16,-1 0 2-16,0 0 4 0,0 0 1 16,1-1-1-16,-1 0 0 0,3-1-1 15,2 0 0-15,0 1-1 0,1 0 0 16,1 1-1-16,0 1 0 0,0 2-1 16,0 0 1-16,2 2-1 0,1-2 2 15,0 2-1-15,2-3 1 0,0 0 0 0,1-4-1 16,0-2 1-16,1-2 0 0,0-2 0 15,-1-2 3-15,1-2 1 0,-2-1 3 16,0-2 1-16,-2 1 2 0,-2-2 1 16,1-2-1-16,-2 1 0 0,-2-3-2 15,0 2-1-15,0-3 0 0,-2-2-2 16,-1 0 0-16,0-1 0 0,-1 1-1 16,-1 0 0-16,-1 0 0 0,1 3-1 15,-1 3 0-15,0 2-1 0,0 0 0 16,-2 5 0-16,2 0-1 0,1 2 0 0,-1 2-1 15,2 1 1-15,1 2-1 0,1 1 0 16,2-1 1-16,-2 1-1 0,4-2 1 16,-1-1 0-16,1-1-1 0,-1 1 1 15,3-2-1-15,1 1 1 0,-1-2-1 16,3 1 1-16,-1-1-1 0,2-1-1 16,1 0 1-16,-1-2-1 0,2 0 1 15,1-1 0-15,4 0 0 0,0-2 1 0,6-1 0 16,3-1 1-16,4 0 0 0,4-3 1 15,3-1-1-15,0 1 0 0,1-2 0 16,-2 0 0-16,-3 0 0 0,-4 2 0 16,-6 1-1-16,-4 3 1 0,-5 1 0 15,-5 3 1-15,-8 3 0 0,-3 2-1 16,-4 0 1-16,-4 2 1 0,-3 0-2 16,-2-1 0-16,0 1 0 0,-2 0 0 0,-1-2-1 15,0 0 0-15,-1-1 1 0,1 2-1 16,-1-1 1-16,1 0-1 0,4-2 1 15,2 1-1-15,6-2 1 0,5-1-1 16,6-2 0-16,7-2-1 0,7-2 1 16,6-1 1-16,7 0-1 0,3-2 0 15,8-2 1-15,2 1 0 0,1-3 0 0,-1 0 0 16,-2-3 0-16,-3 0 0 0,-2 1 0 16,-6 1 0-16,-5 1 0 0,-5 1 0 15,-6 3 2-15,-5 1-1 0,-5 1 0 16,-5 0 0-16,-3 0 0 0,-2 0 0 15,-3 3-1-15,1-1-2 0,-2 2 1 16,-1 2-2-16,-4 1 0 0,-3 1 1 16,-4 2-1-16,-5 1 0 0,-3 2 0 15,-2 1 1-15,-3 3 0 0,2 0 1 16,-3 2 0-16,5 3 0 0,4-2 0 0,6 0 0 16,5-2 0-16,7-3-2 0,3-2 0 15,13-3 0-15,6-6-1 0,8-2 0 16,7-3 0-16,4-1 0 0,7-4 2 15,4-1 1-15,6-4 0 0,0 2 0 16,1-1 1-16,0-2 0 0,1 0-1 16,-2 1 1-16,-4-1-1 0,-2 2 1 0,-3 1-1 15,-5 1 1-15,-3 4 0 0,-7 2-1 16,-2 2 0-16,-5 0-1 0,-7 4 0 16,-4 2-1-16,-3 4 0 0,-6-1-1 15,-3 2 1-15,-7 3 1 0,-1 1 0 16,-4 2 0-16,-2-1 1 0,-4 2 1 15,0 3-2-15,-3-1 1 0,-2 1 0 16,-2-1 0-16,-3 0-1 0,3 0 1 16,1-2-1-16,2-1 1 0,4-1-1 0,5-1 1 15,6 0 0-15,6-2-2 0,3-2-1 16,6-2-4-16,6-3-5 0,5-2-2 16,6-5 0-16,4-1 0 0,6 0 2 15,7-2 2-15,6-2 5 0,6 0 5 16,2-5 2-16,5-2 2 0,1 1 1 15,2-3 1-15,-3-1 0 0,-2 0 0 16,-6 2 0-16,-5 5 0 0,-8 3 0 0,-8 1 2 16,-7 4-1-16,-8 3-2 0,-11 4-1 15,-7 3-1-15,-12 3 0 0,-8 4-2 16,-5 2-1-16,-8 1-1 0,0 5 1 16,-4-2 0-16,-1 1 0 0,3 0 0 15,4-2 0-15,1-1 0 0,3-2 0 16,1-2 0-16,4-1 1 0,6-1-1 15,4-4 1-15,4 0 0 0,4-3 0 0,5-2 1 16,4-1 0-16,6-2 0 0,3-2-1 16,5 0-2-16,4-1 0 0,6 0 0 15,4-2-1-15,3 2-1 0,4-1 2 16,4 1 0-16,1 2 2 0,1 2-1 16,-2 1 1-16,0 2-1 0,0 1-1 15,-3 2 1-15,-4 0-2 0,-2 0 1 16,-4 2-1-16,0 0 0 0,-3 3 0 0,-5 0 0 15,-1 2 1-15,-2 0-1 0,-3 0 1 16,-2-2 0-16,-1 1 0 0,-2-1 0 16,-2-1 1-16,1-2 0 0,-4 0 1 15,-2 0-1-15,0 2 2 0,-4-1-1 16,-1 0 1-16,-3 0-1 0,-2-1 1 16,-2 1 0-16,-2-3 0 0,-3 0 0 15,0-4 0-15,-3-3 1 0,2-1-1 16,0-1 1-16,1-3-1 0,2-2 1 0,2 0-1 15,3 0 0-15,3 1 1 0,3-1-1 16,4-2 1-16,4 1-1 0,4 0 0 16,4 0-1-16,5 1-1 0,3 1-1 15,2 1 1-15,1 4-2 0,1 1 1 16,0 2-1-16,2 2-1 0,-2 2 0 16,2 3 0-16,-1 1-1 0,3 3 0 0,1 1-1 15,-1 1-1-15,5-2-1 0,0 1-1 16,2-1-3-16,5-3-1 0,2 1-2 15,2-4 1-15,3 2 1 0,-3-1 2 16,-1 0 1-16,-4-1 4 0,-7 1 3 16,-5-2 2-16,-5 0 1 0,-6-2 4 15,-3 0 4-15,-3 0 3 0,-5-2 0 16,-3 0 2-16,-4 0 0 0,-3-2 0 16,-8 0-3-16,-5-2-5 0,-5 1-1 0,-3-1-2 15,-2 1-1-15,-2 1-1 0,-4-1 0 16,3 2 0-16,-1-1 0 0,3 0 0 15,-2-2-1-15,6 1 1 0,0-2 0 16,3 2-1-16,1 0 1 0,1 0 0 16,4 2-1-16,2 0 1 0,2 1-1 15,2 0 1-15,6 1 0 0,2 0-2 16,5 0 0-16,5 0 0 0,2 1-1 0,1 1-1 16,3 0 0-16,2-1-1 0,3 3 0 15,5-1 1-15,4 0 0 0,2 1 1 16,5 1 1-16,4 1 1 0,2 1 0 15,1 0 0-15,1-1 0 0,-1 2 0 16,1-1 0-16,-3-1 0 0,-3 0 0 16,-4-2-1-16,-4 0 1 0,-6 0 0 15,-5 0 0-15,-4 0 1 0,-5 1 1 16,-5 1-1-16,-5 0 1 0,-4 2 0 0,-2-1 0 16,-4 1 0-16,-2 0 0 0,-3-3-1 15,-2 0 0-15,-2 0-1 0,-2-2 1 16,-1-1-1-16,-2-1 1 0,-2-1-1 15,-1-2 1-15,-1-1 0 0,1 0-1 16,0-2 1-16,3 1-1 0,3 0 0 0,4-1 0 16,7 4 1-16,5 0-2 0,5 1 0 15,5 0-3-15,5-1-1 0,3 2-1 16,7-2-2-16,5 2 1 0,4-1 0 16,9 0 1-16,2 2 2 0,7 0 2 15,0 1 1-15,3 1 1 0,0 1-1 16,2 2 0-16,-3 1 0 0,-2-3 0 15,-1 1-2-15,2 0 0 0,-4-3-1 16,-1-1-1-16,0 0 0 0,-3-2-2 16,-2 0 2-16,-5 0 0 0,-4 1 1 0,-6 1 1 15,-3-1 5-15,-7 0 2 0,-4 1 2 16,-2 2 1-16,-7-2 0 0,-2 1 1 16,-3-1-1-16,-3 3-2 0,-3-1-1 15,-2-1-1-15,0 2-2 0,1-2 1 16,1-1-1-16,0 0 0 0,2 0 1 15,3-2 0-15,-5-3 0 0,1-1 0 16,-1-3 1-16,0 0 0 0,-1-2-1 0,1-1 0 16,1-1 0-16,1 0 0 0,3 2-1 15,2 2-1-15,3 0 0 0,3 3-2 16,5 1-3-16,3 4-2 0,5 2-3 16,5 1-1-16,4 1 0 0,7 2 1 15,1 2 2-15,5-1 3 0,4-2 1 16,3 0 4-16,1-2 0 0,-1 2-1 15,0-3 0-15,-1-1 0 0,-3 1 1 0,-5 0-1 16,-5-1 1-16,-4 1 0 0,-5-2 6 16,-7-1 2-16,-4 0 2 0,-2-2 1 15,-4-1 0-15,-6-3 0 0,-2 0-1 16,-5-3-3-16,-1-1-4 0,0-2-1 16,-1-1-1-16,0-2-1 0,3-3 0 15,4-1 1-15,2 0-2 0,2-2 1 16,3-3-1-16,3-3 0 0,1 1 0 0,3-2 0 15,3-2 0-15,3 2 0 0,1 0 0 16,1 4 0-16,2 4 0 0,0 2 0 16,1 5-1-16,-1 4 0 0,-1 1-1 15,-1 5-2-15,-1 2 0 0,1 1-7 16,-3 3-4-16,1 2-2 0,-4 3-1 16,-1 2 0-16,0 2 2 0,-4 6 1 15,-2 1 6-15,0 3 5 0,-2 4 3 16,-3 0 1-16,1 3 0 0,-2 2 0 0,3-2 1 15,-3 1-1-15,1-1 1 0,3-1 1 16,0-4-1-16,1-1 0 0,4-4-1 16,-2-4 1-16,3-3-3 0,1-4-2 15,1-4-2-15,1 0 0 0,1-5 1 16,3-2 1-16,2-1 3 0,2-3 5 16,2-5 4-16,2-4 5 0,0-4 4 0,0-3 1 15,-1-3 0-15,-2 0 0 0,-3-3-2 16,-2 3-2-16,-1 2-2 0,-4 4-2 15,-1 2-2-15,-3 5-3 0,-1 3-3 16,-8 6-3-16,1 2-1 0,-7 3-1 16,-2 3-2-16,0 4 1 0,-2 3 1 15,-1 2 2-15,4 0 2 0,3 2 1 16,2-1 0-16,3 0-1 0,2-2 2 16,5-2 0-16,1 0 3 0,3-3 7 0,0 4 11 15,2 1 17-15,-1 2-30 0,0-3-70 16,0-9-67-16,-4-4-199 0</inkml:trace>
  <inkml:trace contextRef="#ctx0" brushRef="#br1" timeOffset="490388.9352">18190 7385 564 0,'2'10'120'16,"1"-7"-1"-16,-1 3-83 0,-1-1-36 15,4 0 0-15,3 1-1 0,4-1 2 16,6 0 0-16,2-1 1 0,6-1 0 16,0 2 0-16,-1-1 0 0,0 0-1 15,1 2 0-15,-5 3-1 0,-1 3 1 16,-2 3-2-16,-2 4 1 0,1 3 0 0,-2 5-1 16,-2 4 0-16,0 2 0 0,-2 0-1 15,1 3 1-15,1 2-1 0,-1 2 0 16,5-2 0-16,-3-2 0 0,4-1-1 15,-1 3 1-15,5 2 0 0,3 1 0 16,5 1 0-16,2 0 0 0,2 4 0 16,-1 1 0-16,1 1 0 0,-2 0 1 15,-2 4 0-15,-2-1 0 0,-5 3 0 16,-1 3 0-16,0-1 1 0,1 1-1 0,0-1 1 16,1-4-1-16,-1-1 1 0,2-5 0 15,6-4 0-15,-1-4 0 0,4-2 0 16,1-6 1-16,1 0-1 0,0 1 1 15,-1-3 0-15,-1-2 0 0,-3-1 0 16,-3-5 1-16,-5-1 0 0,-3-4 0 16,-1-4 1-16,-6-2-1 0,-3-3 2 0,-5-3 0 15,-3-1 171-15,-3-3-293 0,-9-2-128 16,-6-4-399-16</inkml:trace>
  <inkml:trace contextRef="#ctx0" brushRef="#br1" timeOffset="491288.3016">19018 9188 633 0,'5'-6'128'0,"-4"-2"-1"0,-1 1-120 16,1 3-8-16,0 3-1 0,1 2-1 15,0 1-1-15,1 1 0 0,0 2 1 16,1 1-2-16,2 2 2 0,-3 2 0 15,4 1 2-15,-1 2 0 0,3 0 2 0,1 2 0 16,2 0-1-16,1-1 1 0,4 1 0 16,-2 2-1-16,1-1 0 0,2 2 0 15,2 0 0-15,-1 3-1 0,0 0 1 16,2 1-2-16,-1 1 1 0,3-1 0 16,-1 1 0-16,-2 0 1 0,-2-1-1 15,0 1 0-15,-3-2 2 0,0-3-1 0,-3-3-1 16,1 1 2-16,0-4-1 0,0-2-1 15,0-3 1-15,0 1 0 0,-3-2 0 16,0-1 0-16,-1-1-1 0,-1-1 1 16,-2 0 1-16,1-3 0 0,-2-1 2 15,1-1 1-15,-3-4 0 0,2-2 2 16,-2-1 0-16,1-7 0 0,3-2 0 16,-3-4-2-16,2-3-1 0,4-5-1 15,-1-1-1-15,3-2 0 0,0 1-1 16,1 1 0-16,0-2 0 0,1 1 0 0,-1 3 0 15,0-1 0-15,0 2 0 0,4-1 0 16,-3 1 0-16,0 0 1 0,2 3-1 16,0 0 0-16,-1 1 1 0,0 0-1 15,-3 2 0-15,2 0 1 0,-2 0-1 16,0 2 0-16,-3 3 1 0,-2 0-1 16,1 2 1-16,0 1-1 0,-5 3 0 15,1 1 0-15,-1-1 0 0,0 1 0 0,-2 1 0 16,-2 2 0-16,0-1-1 0,-5 1 1 15,0 2-2-15,-7 0 1 0,-3 2-2 16,-3 1 1-16,-8 2 0 0,-1 2-1 16,-3 0 2-16,-2 3 1 0,-2 0 0 15,0 1 1-15,-3 1 0 0,-2 0 0 16,1 1 1-16,-1-1-1 0,-1 2-1 16,-2 0 1-16,-1 0 0 0,4 0 0 0,-1 5 0 15,3-2 0-15,-2 1-1 0,3-1 1 16,2 1 0-16,3-1 0 0,4-2 0 15,1-2 0-15,1-2 0 0,3 0 0 16,6-2-1-16,1-1 1 0,3 1-1 16,3-1 0-16,4-1-2 0,3-1-1 15,2 2 0-15,1 1-1 0,3 1-1 16,-1 1 0-16,5 0 0 0,-2 0 1 0,2-1 11 16,0-2-135-16,-2-3-108 0,-2-7-293 15</inkml:trace>
</inkml:ink>
</file>

<file path=ppt/ink/ink24.xml><?xml version="1.0" encoding="utf-8"?>
<inkml:ink xmlns:inkml="http://www.w3.org/2003/InkML">
  <inkml:definitions>
    <inkml:context xml:id="ctx0">
      <inkml:inkSource xml:id="inkSrc0">
        <inkml:traceFormat>
          <inkml:channel name="X" type="integer" max="30914" units="cm"/>
          <inkml:channel name="Y" type="integer" max="17389" units="cm"/>
          <inkml:channel name="F" type="integer" max="2047" units="dev"/>
          <inkml:channel name="T" type="integer" max="2.14748E9" units="dev"/>
        </inkml:traceFormat>
        <inkml:channelProperties>
          <inkml:channelProperty channel="X" name="resolution" value="1000.12939" units="1/cm"/>
          <inkml:channelProperty channel="Y" name="resolution" value="1000.51782" units="1/cm"/>
          <inkml:channelProperty channel="F" name="resolution" value="0" units="1/dev"/>
          <inkml:channelProperty channel="T" name="resolution" value="1" units="1/dev"/>
        </inkml:channelProperties>
      </inkml:inkSource>
      <inkml:timestamp xml:id="ts0" timeString="2018-09-17T16:48:13.219"/>
    </inkml:context>
    <inkml:brush xml:id="br0">
      <inkml:brushProperty name="width" value="0.05292" units="cm"/>
      <inkml:brushProperty name="height" value="0.05292" units="cm"/>
      <inkml:brushProperty name="color" value="#7030A0"/>
    </inkml:brush>
  </inkml:definitions>
  <inkml:trace contextRef="#ctx0" brushRef="#br0">14175 1643 568 0,'0'-21'118'0,"-1"4"2"0,-7 5-99 16,2 14-14-16,6 7-6 0,-2 5-1 16,4 8 0-16,-1 9 0 0,5 3 0 0,1 4 0 15,0 7 0-15,1 1-1 0,0-4 1 16,-1-1 0-16,1-6-1 0,0-4 1 16,4-5 0-16,3-9 1 0,7-4 1 15,5-4 1-15,4-8-1 0,2-2 2 16,3-5 0-16,3-3-1 0,5-5 0 15,1-5-1-15,6-5-1 0,8-3 0 16,-1-3 0-16,6 0 0 0,-8-2 0 0,-3 2-1 16,-3 4 1-16,-14 6-1 0,-10 4 0 15,0 6 0-15,-8 3-1 0,-2 9 0 16,-1 4-1-16,1 5 0 0,0 1 0 16,2 2 0-16,3 2 0 0,0 0 1 15,-1 2 0-15,1-2 1 0,4 2 0 16,3-2 0-16,2 2 0 0,-1-4 1 15,2-1-1-15,5-4 1 0,3-5 0 0,-2-4 0 16,0-3-1-16,-3-4 1 0,4-3 0 16,0-3 0-16,3-1 0 0,0-1 0 15,2-1-1-15,1 0 1 0,0 3-1 16,-6 0 0-16,-2-3 1 0,-4 2-1 16,-2-1 1-16,-5 2-1 0,-1 4-1 15,-1-2 1-15,0 5-1 0,-1 7 0 16,3 5-1-16,1 5 0 0,7 3 0 0,1 3 0 15,5 4 0-15,1 6 1 0,1 2 0 16,-4 0 0-16,-1-1 1 0,-8-1-1 16,1-3 2-16,-3-7-1 0,-1-5 1 15,1-4 0-15,2-5 1 0,-2-3-1 16,8-3 1-16,3-5 0 0,5-3 0 16,5-4 0-16,2-5-1 0,1-4 0 15,4-1 0-15,-3-5 0 0,1 0-1 16,-3-2 1-16,2 2-1 0,6 4 0 0,4 4 0 15,0 7-1-15,-2 7 0 0,-1 11 0 16,-4 14-1-16,-7 6 0 0,-9 6 0 16,-8 8 0-16,-4 1 1 0,-5 0 0 15,-3-5 0-15,-4-4 1 0,-4-6 0 16,1-5 1-16,0-5 0 0,4-6 0 16,2-4 1-16,9-3 0 0,4-3 0 15,6-8 1-15,4-5-1 0,5-7 0 0,1-3-1 16,3-3 0-16,3-6-1 0,6-4 1 15,12 3-2-15,1 1 1 0,5 6 0 16,1 5-1-16,0 7 0 0,-4 11 0 16,-5 9-1-16,-5 9 1 0,1 8-1 15,-5 3 1-15,-6 0 0 0,-1 0 0 16,0-1 1-16,-1-1 0 0,-5-4 0 16,-5-3 0-16,7 0 0 0,8 1 0 0,8-4 1 15,2-3 0-15,5 0-1 0,1-4 1 16,9-5 0-16,10-2 0 0,-2-7 0 15,2-3 0-15,4-3 0 0,11-6 0 16,12-8 1-16,-3-1 5 0,-6-1-67 16,4-6-63-16,-2-4-100 0,-9-7-245 15</inkml:trace>
  <inkml:trace contextRef="#ctx0" brushRef="#br0" timeOffset="12538.8254">2834 7329 487 0,'2'-12'116'0,"-1"2"0"0,-1-1-86 16,0 5-10-16,0 0-5 0,0 2-5 16,2 2-11-16,-2 0-10 0,0 0-2 15,0 3-3-15,2 0-1 0,0 4-1 16,0 1 1-16,1 2 1 0,1 3 2 15,0 3 1-15,-1 2 2 0,1 0 0 16,-1 2 1-16,-2 2 1 0,-1 3 0 16,-2 5 2-16,-1 4 2 0,-5 8 1 15,-1 6 2-15,-2 8 1 0,0 7 1 16,-2 3-1-16,-3 0 0 0,-1 2 0 0,2-2-1 16,0-2-2-16,-2-7-2 0,3-8-2 15,3-2 1-15,3-4-1 0,3-6 0 16,1-5 2-16,0-6 0 0,2-3 3 15,1-6 1-15,0-2 2 0,0-5 1 16,-1-2 3-16,2-4 6 0,0-1 7 0,-1 0 6 16,-1-1 3-16,2-4 2 0,-2 0 2 15,1 0 0-15,0-6-6 0,2-4-6 16,1-4-5-16,2 0-3 0,3-5 80 16,2-3-196-16,1-3-109 0,0-3-314 15</inkml:trace>
  <inkml:trace contextRef="#ctx0" brushRef="#br0" timeOffset="13021.5804">3255 7281 476 0,'-6'18'97'0,"-5"2"0"0,-1 3-83 16,-4 3-9-16,-1 1-6 0,-4 0-3 0,-4 2 0 16,1 0 3-16,-6 1 2 0,0 3-1 15,1-2 1-15,-3 1 0 0,4 1-1 16,0-2 1-16,3-3-1 0,4 0 1 16,3-6 0-16,1-3-1 0,3 0 1 15,2-5 0-15,-1-4 0 0,5 0 1 16,0-5-1-16,1 1 2 0,2-5 1 15,2-2 1-15,1 0 1 0,-1-4-1 0,4-1-1 16,1-1-1-16,1-2-2 0,3 1-1 16,2 0-2-16,4 1-1 0,2 4 1 15,2 3 0-15,3 2 1 0,1 5 1 16,2 4-1-16,0 4 0 0,0 4 1 16,-1 3-1-16,-1 2-1 0,-6 1 1 15,-2 3 0-15,-1 1 0 0,-3 1 0 16,-1 0 0-16,0 0 1 0,-1-4 0 0,1-1 0 15,-2-4 0-15,0-2 1 0,-2-4-1 16,-1-5 0-16,0-1 1 0,0-4-1 16,-1 0 1-16,-1-2 1 0,0-1 1 15,0-1 1-15,0-1 3 0,0-1 3 16,2-1 1-16,-1-3 0 0,3-1 2 16,4-3-116-16,1-4-97 0,1-5-263 15</inkml:trace>
  <inkml:trace contextRef="#ctx0" brushRef="#br0" timeOffset="13570.3705">3840 7452 543 0,'-3'-8'116'0,"-3"1"-2"15,-1-1-90-15,-1 1-26 0,-4-1-3 16,0 1-3-16,-3 1-1 0,-2 2-1 16,-1 1-1-16,-1 3 2 0,0 2 1 15,-3 3 0-15,-2 5 1 0,-2 4 1 16,-4 3 0-16,2 5 2 0,-2 2 0 16,0 5 2-16,7 5 0 0,2 0 2 0,3 0-1 15,8 4 0-15,2-4 0 0,5-2-1 16,5-1-1-16,3-6-1 0,4-3 1 15,1-4 1-15,6-6 1 0,5-5 2 16,2-4 2-16,3-7 1 0,4-4 2 16,-1-2 0-16,1-5 0 0,-4 1-1 15,-3 0 0-15,-4 1 0 0,-6 2-1 0,-4 4-2 16,-6 4-2-16,-3 7-1 0,-5 5 0 16,-4 7 0-16,-7 5-1 0,-3 4-1 15,-6 3 2-15,-5 4 1 0,-1 0 0 16,1 2 1-16,1-1-1 0,5 3 0 15,3 0 1-15,7-1 0 0,5-5-1 16,6 0-1-16,3-6-2 0,3-3-1 16,4-6-1-16,4-4 0 0,4-3 2 15,5-4 1-15,4-5 2 0,3-3 2 16,2-5 3-16,0-1 3 0,-2-3 1 0,0 1 2 16,-3 1 0-16,-4-1 153 0,-3 1-266 15,-3 0-117-15,-5 2-366 0</inkml:trace>
  <inkml:trace contextRef="#ctx0" brushRef="#br0" timeOffset="14055.4534">4512 7841 518 0,'2'3'106'16,"-1"-1"-2"-16,1-1-96 0,4-1-13 16,1 1-2-16,3-3-1 0,3 0 1 15,5-1 0-15,2-4 3 0,3-2 4 16,0 1 0-16,1-3 2 0,1 2 0 16,-1 0 0-16,-1 1 0 0,-1 3 2 15,-2 2 0-15,-1 4 1 0,-3 1 1 16,-1 3 126-16,-4 2-233 0,-6 2-109 0,-5 2-336 15</inkml:trace>
  <inkml:trace contextRef="#ctx0" brushRef="#br0" timeOffset="14269.0236">4497 7968 531 0,'5'1'108'0,"2"-1"-1"0,3-1-94 16,3-1-21-16,5-1 1 0,5 0 0 16,3-1-1-16,8-2 1 0,5 0 2 15,0 0 2-15,3 1 3 0,1 0 2 16,-2 1 2-16,-3 0 4 0,-3 1 26 16,-6 1-136-16,-1 1-95 0,-5 2-266 0</inkml:trace>
  <inkml:trace contextRef="#ctx0" brushRef="#br0" timeOffset="14781.7207">6505 7345 529 0,'5'0'107'0,"-3"3"-6"15,0 2-91-15,0 5-23 0,-3 5-2 16,-2 4 1-16,-2 7 1 0,-3 7 1 16,-2 7 5-16,-2 7 3 0,-1 3 2 15,1 0 2-15,1 2 0 0,2-4 2 0,3-6 2 16,2-8 0-16,2-8 3 0,1-6 3 16,2-7 1-16,1-8 91 0,2-5-199 15,1-5-102-15,2-8-312 0</inkml:trace>
  <inkml:trace contextRef="#ctx0" brushRef="#br0" timeOffset="15053.0611">6018 7969 551 0,'8'0'111'0,"5"-5"0"0,2 0-107 16,7-1-6-16,5-1-1 0,8-2-1 16,8-1-1-16,5-1-2 0,8-1 0 15,2-1 1-15,5-1 0 0,-2 1 3 16,2 2 1-16,-9 1 2 0,-5 3 2 16,-8 4 2-16,-6 4 8 0,-10 3-117 15,-7 4-92-15,-11 5-251 0</inkml:trace>
  <inkml:trace contextRef="#ctx0" brushRef="#br0" timeOffset="15501.6653">6223 8384 564 0,'-5'-3'118'0,"1"-2"0"0,1-1-103 15,1-3-13-15,2-2-4 0,2-1-2 16,3-2-2-16,5-4-3 0,4-1-1 16,7-3 0-16,3 2-1 0,4 0 3 15,3 3 1-15,0 1 2 0,0 5 1 0,-3 4 2 16,-3 3 2-16,-3 3 0 0,-5 6 0 15,-4 5-2-15,-5 8 1 0,-5 6-1 16,-6 5 0-16,-5 6 0 0,-5 1 1 16,-7 2 1-16,-3 2 1 0,-5-4 0 15,-2-1 0-15,-2-4-1 0,2-2 1 16,-2-1-1-16,3-4 0 0,5-6 0 16,2-3 0-16,7-3 0 0,3-4 0 15,3-3 0-15,6-3 0 0,4-2-2 0,3-2 0 16,7-2-1-16,5 1 0 0,6-3 1 15,5-2 0-15,6-1 1 0,2 0 2 16,4-2 1-16,0 3 0 0,0-4 1 16,-2 2 0-16,-2 1 1 0,-3 1 1 15,-3 2 2-15,-3 0 5 0,-3 2-116 16,-3 1-94-16,-2 0-257 0</inkml:trace>
  <inkml:trace contextRef="#ctx0" brushRef="#br0" timeOffset="16267.7581">7418 7669 543 0,'2'0'105'0,"-3"3"-4"0,-1 7-102 16,-1 8-11-16,-1 9-1 0,-2 6 0 16,-1 3 3-16,-2 1 3 0,0 2 5 15,1-1 2-15,1-5 1 0,2-6 0 0,2-5-1 16,2-4 1-16,2-2-1 0,1-4 0 16,2-6 2-16,-1-3 3 0,0-6 1 15,2-2 1-15,-2-6 1 0,2-4 2 16,-1-2-1-16,1-1-2 0,-1-3-3 15,1-2 0-15,0-2-2 0,0-3 0 16,2-3 0-16,1-1-2 0,0 1 0 16,4 1 0-16,0 6-2 0,2 6 0 0,0 9-1 15,-1 11-3-15,-2 8 0 0,-2 9 0 16,-1 5 0-16,-2 5 0 0,-3 3 1 16,0 1 1-16,-1-2 3 0,-1-4 1 15,-2-4 0-15,2-4 0 0,-1-3 1 16,2-2-1-16,-1-4 0 0,0-1 0 15,1-6 3-15,2-3 1 0,-1-3 2 0,0-5 0 16,4-2 0-16,0-2 1 0,3-4 0 16,1-2-3-16,1-2-1 0,1-5-2 15,3-5 0-15,0-6 0 0,1 1-1 16,0 2-1-16,1 1-1 0,-2 5 1 16,2 8-1-16,-4 9-2 0,-4 12-2 15,1 5-1-15,-3 7 0 0,-4 8 0 16,0 5 1-16,-2 3 0 0,-2-1 1 0,1 2 4 15,0-2 1-15,1-3 1 0,2-7 1 16,0-3 2-16,3-4 2 0,1-3 1 16,1-4 2-16,5-3 10 0,2-3-121 15,5-2-95-15,4-1-262 0</inkml:trace>
  <inkml:trace contextRef="#ctx0" brushRef="#br0" timeOffset="16601.6502">8117 7623 550 0,'0'1'104'16,"1"0"-1"-16,1 6-110 0,0 3-4 16,3 3-1-16,-1 6 4 0,3 3 1 15,-3 4 2-15,2 3 0 0,5 0 1 16,-2 3 0-16,2-1 0 0,1-4-1 0,2-2-1 15,-2-5-1-15,1-3 1 0,-2-4-4 16,-1-2-4-16,-1-5-2 0,-1 0-1 16,-2-4 12-16,0-1 8 0,1-3 4 15,-3-1 3-15,2-5 6 0,-1-1 4 16,1-2 1-16,0-4-9 0,3-7-5 16,1-9-3-16,0-3 0 0,5-5 0 15,0-5 0-15,4-2 0 0,1 1 0 0,-1 3 1 16,2 8 0-16,-2 6 1 0,-2 7 0 15,-2 9 183-15,-4 4-294 0,-2 7-118 16,-2 6-384-16</inkml:trace>
  <inkml:trace contextRef="#ctx0" brushRef="#br0" timeOffset="17034.7989">8657 7470 549 0,'-8'0'115'0,"4"-2"0"16,-1-1-98-16,2 1-14 0,3-3-3 16,1 1-1-16,2-3-2 0,3 1-3 15,5-2 0-15,5-2-1 0,0 0-1 16,4 2 2-16,2-2-2 0,1 2 0 15,1 3 0-15,-5 2 2 0,-1 2 0 16,-3 5-1-16,-4 1 0 0,-4 6 1 16,-5 1 2-16,-6 2 1 0,-4 5 0 15,-4 2 0-15,-3 1 3 0,-3 1 1 0,0-2 1 16,3-1-1-16,1-1 1 0,2-3-1 16,4-2 0-16,4-4-1 0,-2 0 0 15,5-2-2-15,0 0-3 0,1-3-7 16,0 0-9-16,1-1-6 0,1-1-3 15,1 0-3-15,0 0-1 0,2 0 3 16,3-1 7-16,4 3 9 0,2-4 8 0,5-1 9 16,4 0 9-16,0-1 9 0,4-5 5 15,2-2 5-15,-1-3 2 0,2 2 2 16,-3-2-2-16,-2-3-3 0,-2-1-3 16,-3 4 177-16,-6 0-296 0,0 4-120 15,-8 0-385-15</inkml:trace>
  <inkml:trace contextRef="#ctx0" brushRef="#br0" timeOffset="17932.6216">4951 10059 385 0,'-3'2'108'16,"2"0"6"-16,1-2-10 0,-2 0-70 15,2 0-12-15,0 0-5 0,0 0-6 16,2-1-8-16,-1 2-8 0,2-2-3 16,1 0 0-16,2 1-1 0,1-1 2 15,3-1 2-15,2 1 3 0,5-2 1 16,3-1 1-16,4 1 2 0,2-1 0 0,5-2 1 16,1 1 0-16,4-1 2 0,1 1 0 15,-4 1 0-15,-4 0-113 0,1-1-98 16,-7 0-258-16</inkml:trace>
  <inkml:trace contextRef="#ctx0" brushRef="#br0" timeOffset="18171.2572">4965 10273 519 0,'5'4'110'0,"0"-2"-1"0,4 2-85 0,0-2-22 15,6-2-2-15,4-1-3 0,5-3 1 16,6-2 0-16,9-2 1 0,7-5 1 16,4-1 2-16,3-4 0 0,3-2 3 15,-3 1 4-15,0-1-70 0,-6 1-48 16,-4 1-86-16,-5 1-214 0</inkml:trace>
  <inkml:trace contextRef="#ctx0" brushRef="#br0" timeOffset="24293.2398">1533 10246 405 0,'3'1'105'0,"1"-1"3"0,-1-1-54 16,1-2-18-16,-1 0-3 0,0 2-3 15,1-1-4-15,-3-1-10 0,0 1-2 16,-1 1-3-16,0 0-2 0,0-1-2 16,0-4-3-16,0 0 0 0,0-2-2 15,0-4-1-15,0-3-3 0,1-4 1 0,3 0-2 16,-1-2 1-16,3-5 0 15,2 0 0-15,3-2 1 0,0 0 0 0,1 1 1 16,1 0-1-16,0 6 1 0,-2 2-1 16,0 5 0-16,-3 4-1 0,0 4-1 15,-4 2-5-15,-1 4-3 0,-2 3-2 16,-2 4 1-16,0 3 0 0,-2 5 1 16,0 4 2-16,-2 5 4 0,0 5 4 15,-1 3 1-15,-1 4 0 0,4 5 0 0,-1 0 0 16,2 2 0-16,1 0 0 0,-1-4 0 15,2 1 0-15,-1-5 1 0,-3 0-1 16,1-3 1-16,0-3-1 0,-1 0 0 16,1 0 1-16,0-2 0 0,0-1 1 15,3-5-1-15,0-3 1 0,1-1 0 16,1-6 2-16,-2-3 0 0,1-2 2 16,1-3-2-16,0-1 1 0,0-4-4 0,1 0-113 15,-1-3-98-15,2-1-264 0</inkml:trace>
  <inkml:trace contextRef="#ctx0" brushRef="#br0" timeOffset="24573.4225">1877 10605 450 0,'10'0'111'16,"-1"-1"2"-16,-1 2-54 0,0-1-35 15,0 0-11-15,-1 1-3 0,0-1-7 16,-1 1-4-16,0-1-1 0,-2 0 1 16,2-1 0-16,-3-1 3 0,0-2 1 15,2 0 2-15,-4-3 0 0,0-3 1 0,0 1 0 16,-2-1 0-16,0 0-1 0,-2-1-1 16,-2 1-1-16,-1 1 0 0,-1 4-2 15,0-1 0-15,0 3 0 0,0 1 0 16,1 1-1-16,-1 2 0 0,4 2-1 15,-3-1-6-15,3 2-112 0,3-3-100 16,2 3-265-16</inkml:trace>
  <inkml:trace contextRef="#ctx0" brushRef="#br0" timeOffset="25076.3391">2385 10015 498 0,'5'-23'119'0,"-3"5"0"0,-4 1-66 16,-3 5-36-16,-2 2-7 0,-4 4-6 15,-4 2-9-15,-2 4-4 0,-3 2-2 16,0 3 0-16,-1 5 1 0,1 3 3 16,-2 2 1-16,3 4 2 0,3 5 3 15,4 1 1-15,-1-1 2 0,6-2 1 16,4 1-1-16,3-2 0 0,1-3-1 15,5-4-1-15,4-3 0 0,5-2 0 16,1-5 0-16,5-4 0 0,-1-3 3 0,1-4 0 16,1-2 1-16,-1-2 1 0,-2 0 0 15,-4-1-1-15,-2 3 0 0,-2-2-1 16,-3 1 1-16,-3 1-1 0,-1 1-1 16,-4 3 0-16,0 3-4 0,0 2 0 15,-6 3 0-15,2 5 0 0,-2 0-2 16,1 4 0-16,-1 2 1 0,0 3 2 15,-1 3 0-15,3 4 0 0,1 0 0 0,0 4 0 16,0 2 0-16,1 0 1 0,2-1 0 16,0-1 0-16,0-4 0 0,-1 0 1 15,1-3 0-15,1-3-1 0,0-1 1 16,0-3 0-16,-1-1 1 0,1-3 0 16,-1-4 1-16,0-1-1 0,1-3 3 15,0-2 2-15,-1-2-8 0,4-4-4 16,-2-1-110-16,2-6-98 0,3 1-261 0</inkml:trace>
  <inkml:trace contextRef="#ctx0" brushRef="#br0" timeOffset="25409.2215">2550 10140 484 0,'0'7'104'0,"-4"0"0"16,0 8-67-16,-2 1-34 0,-1 5-3 15,-2 2 1-15,0 1 0 0,2 1 1 16,-1 1-1-16,2-1 1 0,2-1 0 16,3-2-1-16,2-4 0 0,1 1-1 15,5-3 1-15,2 0 0 0,2-2 0 16,3-3 0-16,2 0 2 0,4-4 1 16,0-2 0-16,3-5 2 0,0-5 0 0,0-3 1 15,3-5 0-15,-1-3 0 0,-2-2 0 16,-2-3 0-16,0-2-1 0,-6 0 0 15,-2-2 0-15,-5-1 0 0,-6-3-1 16,-3-1 0-16,-4 1-1 0,-4 0 0 16,-4 4-1-16,-5 3-3 0,-1 6 0 15,-2 5-2-15,-4 4-1 0,-2 7 0 16,1 4 0-16,-4 6 1 0,5 5-1 16,-2 0 2-16,4 5 175 0,3 1-293 0,5-2-127 15,6 4-396-15</inkml:trace>
  <inkml:trace contextRef="#ctx0" brushRef="#br0" timeOffset="25875.4607">2882 9967 465 0,'0'3'107'0,"0"0"2"15,3 0-60-15,0-1-35 0,1 2-9 16,3 0 0-16,0-1-2 0,4-1-2 0,1-1-3 16,1 1 1-16,0-2 0 0,3-2 1 15,3-1 1-15,0-1 1 0,-1 0 1 16,-1 1-1-16,1 0 0 0,0 1-1 15,-6 3 0-15,0 1-2 0,-2 2 1 16,-4 3-2-16,1 0-1 0,-4 3 1 16,-2 5 0-16,-3 2 0 0,-3 1 1 0,-2 1 1 15,-2 5 0-15,1 3 2 0,-2 1-1 16,2 3 1-16,3-3-1 0,1 3-1 16,2 0 0-16,3-4-1 0,0-1-2 15,3-4 1-15,0-2-2 0,0-4 0 16,1 0 1-16,1-3-1 0,-1 0 2 15,-1-1 1-15,-2-1 1 0,-2 0 3 16,-1-3 3-16,-2-2 3 0,-3-1 3 16,-1-5 2-16,0-4 4 0,-2-2 1 0,1-3 35 15,-1-3-165-15,-4 1-111 0,3 2-315 16</inkml:trace>
  <inkml:trace contextRef="#ctx0" brushRef="#br0" timeOffset="26049.9234">2887 10319 499 0,'11'-7'115'0,"2"-1"0"16,4-1-43-16,4-2-69 0,5-4-4 16,1-1 0-16,5-2 1 0,-2 3 2 15,1 0 3-15,0 1 3 0,-5 0-61 16,-3 5-62-16,-1 2-92 0,-8 4-235 15</inkml:trace>
  <inkml:trace contextRef="#ctx0" brushRef="#br0" timeOffset="26491.0967">3253 10047 512 0,'2'-4'115'0,"2"3"-2"16,3-2-49-16,3 1-68 0,1-1-4 16,4 0 2-16,2-2 2 0,3 0-1 15,2-2 2-15,0-2 1 0,-1 2 1 16,0 0 0-16,-2 2-1 0,-3 1 0 16,-3 2 0-16,-3 3-2 0,-2 3 0 15,-3 0-3-15,-1 1-1 0,0 0-1 16,-4 1-1-16,1 2-2 0,-2 1 0 0,1 1 1 15,0 3 2-15,-4 1 2 0,2 1 1 16,0 2 3-16,-1 3 2 0,1 1 1 16,-2 2 1-16,2 2 0 0,0 0 0 15,1 2-1-15,0 2 1 0,1-3-1 16,0 0-1-16,0-2 1 0,0-2-1 16,0-2 0-16,0-4 0 0,0-1 0 0,0-2 0 15,-2-2 1-15,2-4 1 0,0-1 3 16,2-1 7-16,-4-2 6 0,0-5 4 15,0 0 2-15,1-3 0 0,-2-1 1 16,-1-1-2-16,-2-1-5 0,1 0-7 16,-1 1-19-16,-2 0-108 0,0 0-102 15,0 3-268-15</inkml:trace>
  <inkml:trace contextRef="#ctx0" brushRef="#br0" timeOffset="26657.5531">3287 10276 556 0,'9'-4'117'0,"4"-2"-1"16,-3 1-95-16,6-2-21 0,1-2-2 15,0 2-2-15,2-2 0 0,1 0 0 16,-1 0 2-16,1 3 1 0,-2-2 3 0,-1 4 2 16,-2 2 3-16,-1 0 14 0,-4 1-135 15,0 6-101-15,-1-3-283 0</inkml:trace>
  <inkml:trace contextRef="#ctx0" brushRef="#br0" timeOffset="27324.3149">3967 10035 512 0,'3'-13'119'0,"2"2"0"0,-2 1-41 16,-2-1-76-16,0 1-2 0,-2 1 0 16,-2 2-2-16,-3 0-2 0,-1 4-2 0,-6 2-1 15,1 3 1-15,-6 1-1 16,-2 4 1-16,0 1 2 0,-3-1 2 0,1 2 0 16,-1 0 1-16,0-2 0 0,2 1 1 15,1-1 0-15,3-1 0 0,2 0 0 16,2 0 0-16,3 0 1 0,2-1-1 15,1 1 1-15,3-2-1 0,-1 0 0 16,2 3-1-16,2-2 1 0,-2 2-1 16,1-1 1-16,1-1 0 0,0 1-1 0,1 0 1 15,-1 0 0-15,1-2 0 0,-1 0 0 16,0 1 0-16,1-2 0 0,-1 1 0 16,-1-1 0-16,1-1 0 0,-1 0 1 15,0-1 0-15,1-1 1 0,0 1 0 16,-1-2 2-16,2 1 1 0,-1-2-1 15,1 0-1-15,1-1 1 0,2-1-1 0,3-2-2 16,1-1 0-16,4-2-1 0,2 0 0 16,3 1 0-16,2-1-2 0,1 2 0 15,0 2 0-15,0 2-1 0,1 4-1 16,-2 3 2-16,-2 4-1 0,-2 2-1 16,1 2 1-16,-5 2 0 0,0 3 0 15,-3 3-1-15,-1 1 1 0,-1 2 0 16,-3 3 1-16,-2 2 1 0,-1-2 2 15,-1 1-1-15,-3-2 1 0,-1-3-1 0,-2-3 0 16,-2-3 1-16,0-1-1 0,-5-2 1 16,-1-4 1-16,-2-2-1 0,0-1 2 15,-2-2 0-15,-3-2 0 0,1-3 1 16,2-1 1-16,0-2 1 0,5-3 2 16,1-2 0-16,6-2 0 0,4-2-1 15,2-2 2-15,4-2-2 0,2 1 82 16,5-3-208-16,2 4-118 0,0 1-342 0</inkml:trace>
  <inkml:trace contextRef="#ctx0" brushRef="#br0" timeOffset="27723.4359">4082 9921 580 0,'-1'1'107'0,"-2"1"0"0,-3 2-116 0,0 0-4 15,-5 1 0-15,1 3 1 0,-1 2 5 16,1 2 3-16,0 1-1 0,2 3 1 16,-2 2-1-16,3 3 0 0,-1 0 0 15,0 2 1-15,-1 1 1 0,0 3 0 16,1 3 2-16,1-2 0 0,1 1 1 16,1 0 2-16,2 1 0 0,-1-2 1 0,2-1-1 15,2-4-1-15,2-1-1 16,3-2 0-16,2 1-3 0,3-2 2 0,4-4 0 15,5-3 2-15,3-2 2 0,2-3 1 16,5-5 2-16,1-5 1 0,2-5 0 16,-1-2 0-16,0-2 0 0,-2-1 1 15,-4-4 0-15,-3 0-1 0,-6 1 1 16,-6-1 0-16,-4 1-1 0,-6-1-1 16,-7 2-1-16,-5 3-2 0,-6 4 0 0,-8 4-1 15,-4 4-1-15,-3 3-1 0,-4 6 1 16,-2 3-1-16,3 3 1 0,2-1 0 15,8 2 0-15,1-3 1 0,5 1 2 16,8-1 22-16,3-2-142 0,3-1-106 16,6 2-289-16</inkml:trace>
  <inkml:trace contextRef="#ctx0" brushRef="#br0" timeOffset="28756.1788">4660 10024 372 0,'-2'-7'112'0,"2"0"8"15,-1 0-22-15,1 1-43 0,0-2-17 0,0 0-10 16,0 2-10-16,0 0-10 0,1 1-9 15,1 0-4-15,-1 2-1 0,2 2-2 16,0 0-2-16,4 3 0 0,-2 2-1 16,3 4-1-16,2 2 1 0,2 4 0 15,1 8 0-15,1 3 2 0,3 4 1 16,-2 2 1-16,3 5 2 0,0 4 1 16,1 1 2-16,-2-4 0 0,2-2 1 0,0-1 0 15,-1-3 0-15,1-6 0 0,-1-2 0 16,-1-3 0-16,0-3 0 0,-2-3 2 15,-3-2 0-15,1-2 3 0,-2-2 2 16,-2-4 4-16,-1-5 3 0,0-4 3 16,0-3 2-16,2-4-2 0,-2-1-3 15,0-5-121-15,0 0-102 0,-2-1-279 16</inkml:trace>
  <inkml:trace contextRef="#ctx0" brushRef="#br0" timeOffset="29007.8481">5149 9948 535 0,'5'-7'117'0,"0"5"-4"15,-2-1-75-15,-2 3-47 0,-3 4-5 16,-3 4 0-16,-8 6 2 0,-6 3-1 0,-3 7 4 16,-6 7 5-16,-3 7 4 0,-5 8 2 15,-4 0 0-15,-2 4-1 0,-1-2 1 16,-1-4 1-16,0-2-1 0,3-4 0 15,3-7 1-15,6-3 0 0,3-4 0 16,7-4 1-16,5-3 0 0,5-4 1 16,3-5 0-16,6-3 1 0,4-4 2 15,4-3 1-15,5-2-1 0,2-3 5 0,4 1-82 16,3-3-44-16,2 1-91 0,1 1-223 16</inkml:trace>
  <inkml:trace contextRef="#ctx0" brushRef="#br0" timeOffset="29330.7712">5355 9934 571 0,'6'-12'116'0,"-1"8"-2"16,-2 0-104-16,0 3-20 0,-1 1-8 15,-2 3-2-15,0 3-1 0,-3 6 1 16,0 4 1-16,0 5 0 0,-2 10 5 16,-1 4 5-16,0 7 3 0,-4 3 1 15,2 1 1-15,-2 0 3 0,0-1 1 0,0-7 4 16,2-2 1-16,-1-7 2 0,2-7 0 16,0-6 2-16,3-4 1 0,1-4 4 15,1-4 4-15,1-4 2 0,2-3 1 16,0-3-1-16,2-2-1 0,4-5-3 15,-1-1-3-15,5-3-8 0,1-3 171 0,2-2-295 16,0-4-127-16,-1 0-398 0</inkml:trace>
  <inkml:trace contextRef="#ctx0" brushRef="#br0" timeOffset="29706.7708">5533 9857 551 0,'6'0'110'0,"-4"4"-3"0,0 1-95 0,-5 4-16 16,0 3-6-16,-2 5 1 0,-2 4 1 16,-2 6 6-16,0 4 1 0,2 5 3 15,-1 2-1-15,3 4 1 0,0 1 0 16,3-1-1-16,2-2 1 0,2-4 0 16,3-2-1-16,2-6 1 0,4-6 0 15,4-5 0-15,2-3 1 0,4-7 0 16,3-3 1-16,2-7 1 0,2-4 0 15,1-4 0-15,1-6 1 0,-5-5-1 0,-1-3 1 16,-3-4-1-16,-5-4 0 0,-3-1-1 16,-4-5 0-16,-4 1 0 0,-8 1-1 15,-3 0-1-15,-6 3-1 0,-2 3-1 16,-5 5 0-16,-4 8-1 0,-3 4-1 16,-3 5 0-16,0 7 1 0,-1 4 1 15,0 1 1-15,2 4 1 0,2 4 173 16,6 0-293-16,4 2-128 0,6 1-397 0</inkml:trace>
  <inkml:trace contextRef="#ctx0" brushRef="#br0" timeOffset="29917.3329">5785 9827 534 0,'0'-2'121'16,"0"-1"-1"-16,0 1-64 0,2 0-52 16,3 0-4-16,3-1 0 0,0-1-3 15,6 1-1-15,1 0 0 0,2-1 1 16,3 1 0-16,1 1 1 0,0 0 0 16,0 0 2-16,-2 0 1 0,-2 2 1 0,-2 0 3 15,-3 2 19-15,-2-2-140 0,-3 0-105 16,-1 1-288-16</inkml:trace>
  <inkml:trace contextRef="#ctx0" brushRef="#br0" timeOffset="30321.4071">6088 9637 565 0,'2'-4'122'0,"0"-3"0"0,3 0-95 16,-1-4-19-16,3-1-2 0,-3-4-1 15,2 1-3-15,1-4-1 0,1 0 0 0,1-1-1 16,-2-1-1-16,2 1 0 0,-1 1 0 16,1 1-1-16,-1 3-1 0,-1 4-1 15,-2 1-1-15,0 3-1 0,-2 3-1 16,-1 2-1-16,1 3-2 0,-3 2 1 15,0 3 0-15,0 1 2 0,0 3 0 16,-3 3 2-16,1 5 2 0,0 2 2 16,-1 2 1-16,-2 3 0 0,1 1 1 0,-2 4-1 15,1 0 0-15,-2 1 1 0,1 0-1 16,0-2 0-16,1-1 1 0,0-3-1 16,3-4 1-16,1-3 1 0,1-5-1 15,1-3 3-15,3-4 1 0,0-4 4 16,2-4 3-16,2-3 4 0,1-2-128 15,1-5-102-15,2-2-283 0</inkml:trace>
  <inkml:trace contextRef="#ctx0" brushRef="#br0" timeOffset="30771.6049">6533 9333 492 0,'0'-6'120'0,"-3"3"-2"0,-4 2-28 16,-2 2-82-16,-3 1-10 0,-1 5-4 16,-4 0-2-16,-2 4 1 0,-1 3 3 15,0 0 1-15,0 2 1 0,1 2 1 16,-1-2 2-16,5 2-1 0,2-1 1 16,4 0-1-16,4-3 0 0,5-2 0 15,4-2 0-15,6-1 1 0,1-5 0 16,2-3 2-16,6-2 0 0,-2-1 2 15,1-5-1-15,-1-4 1 0,1-2-1 16,-3 0 0-16,0-2-1 0,-5 0 0 0,0 1-1 16,-1 2 1-16,-4 2-1 0,-1 3-1 15,-3 0 1-15,-1 3-2 0,0 0-2 16,0 3-1-16,-1 1-2 0,-1 2-1 16,0 3-1-16,0 1 0 0,0 2 0 15,-1 3 1-15,-1 3 2 0,0 4 1 16,1 1 1-16,-1 4 0 0,1 4 2 0,0 1-1 15,-2 4 1-15,2 0-1 0,1 2 1 16,-1 1 0-16,2-2-1 0,-1-4 1 16,2-2 1-16,0-6 0 0,0-3 1 15,0-6 1-15,2-4 2 0,-2-4 3 16,1-3 2-16,-1-1 103 0,3-4-227 16,0-1-117-16,4-2-353 0</inkml:trace>
  <inkml:trace contextRef="#ctx0" brushRef="#br0" timeOffset="31271.5093">6905 9659 381 0,'-1'-2'92'0,"0"2"6"0,6 1-37 0,0 1-27 16,6 0-5-16,2 3-4 0,5-2-5 15,2 2-4-15,6-1-5 0,4 1-11 16,5 1-2-16,3-3 0 0,3 0-1 15,3 0 1-15,0-3 2 0,1-1 0 16,-5-5 0-16,0 1 2 0,-7-3 0 16,-2-1 1-16,-3 1 1 0,-5 1 0 15,-3 1 1-15,-5 2 0 0,-2 1 0 16,-4 4-1-16,-4 1-2 0,-4 2 0 0,-3 3 9 16,-5 1-124-16,-4 0-100 0,-5 8-268 15</inkml:trace>
  <inkml:trace contextRef="#ctx0" brushRef="#br0" timeOffset="31603.3911">7150 9860 505 0,'2'0'116'0,"2"0"0"0,3 0-73 16,0 1-26-16,3 0-11 0,-1 2-6 15,2-1-4-15,0 4 0 0,0 1-1 16,-1 2 0-16,-1 1 1 0,-1 3 1 15,3 4 2-15,-1 1 1 0,1 5 0 16,-2 5-1-16,2 3 0 0,-4 3 0 16,1 5 1-16,-5 0-1 0,0 0 0 0,-4 0 1 15,-3-6-1-15,-1-1 1 0,-4-4 0 16,-4-5 0-16,-1-3 0 0,-3-4 1 16,-4-4 1-16,-2-2 1 0,-2-4 2 15,-2-3 1-15,-3-5 0 0,1-3 1 16,1-3 1-16,1-6 1 0,2-2-1 15,2-5 1-15,5-4-3 0,5-2 1 16,3-3-6-16,4 3-4 0,3 1 1 0,4 5-120 16,4 3-104-16,3 8-270 0</inkml:trace>
  <inkml:trace contextRef="#ctx0" brushRef="#br0" timeOffset="31993.4276">8208 10118 549 0,'14'1'115'0,"-1"2"0"16,2-1-91-16,1 0-23 0,2 1-2 15,5 2 0-15,0-3 0 0,3 0 1 16,-1-2 0-16,1-1 3 0,-1 0 0 16,-2-1 1-16,-3-2 1 0,-3 1 0 15,-2 1 7-15,-5 0-128 0,-4 2-103 16,-4 2-279-16</inkml:trace>
  <inkml:trace contextRef="#ctx0" brushRef="#br0" timeOffset="32186.9466">8186 10337 542 0,'14'3'115'0,"5"-2"0"0,4 0-84 16,4 1-28-16,5 0-2 0,3-1-2 0,3-2 2 15,4 0 0-15,1-1 3 0,0 1 1 16,-1-3 12-16,0 2-132 0,-3-1-103 15,-4 6-283-15</inkml:trace>
  <inkml:trace contextRef="#ctx0" brushRef="#br0" timeOffset="32669.2271">9863 9547 495 0,'5'-8'120'0,"-5"2"-3"0,-3 6-70 16,-2 2-32-16,-4 7-11 0,-4 5-7 16,-4 7-6-16,-3 10-4 0,-7 8 3 15,1 8 2-15,-4 6 2 0,-3 4 4 16,5 8 2-16,2 3 0 0,2 1 1 15,6-2 0-15,6-1 0 0,7-1 0 16,10-7 0-16,5-10 2 0,5-4 0 0,9-8 1 16,2-7 1-16,2-5 1 0,3-3 2 15,-3-5 0-15,0-3 3 0,-4-2 16 16,-5-5-139-16,-3-3-103 0,-8-1-285 16</inkml:trace>
  <inkml:trace contextRef="#ctx0" brushRef="#br0" timeOffset="33019.1586">10070 10146 506 0,'2'-6'120'0,"-2"6"-1"0,-2 0-34 16,-2 1-83-16,-2 3-4 0,0 3-1 15,-2 3-1-15,-1 4-1 0,0 4 2 0,0 3 1 16,0 1 0-16,2 2 0 0,3-1 1 16,3 0-2-16,2-4 1 0,5-2-1 15,3-2 2-15,5-3 1 0,6-3 1 16,4-5 1-16,6-1 1 0,4-5 0 16,1-3 2-16,2-3-2 0,1-3 0 15,-3-2 0-15,-5-3 0 0,-3-3 0 0,-7-4 0 16,-5 0 1-16,-4-3 0 0,-8 0 1 15,-4 0-1-15,-10 2-1 0,-5 1 0 16,-5 5-1-16,-8 1-1 0,-4 5-1 16,-4 3 0-16,-2 3 0 0,0 5-1 15,2 3 1-15,2 4 0 0,3 2-3 16,6 2-2-16,7 2-118 0,5 0-103 16,5 5-273-16</inkml:trace>
  <inkml:trace contextRef="#ctx0" brushRef="#br0" timeOffset="33282.857">10724 10367 459 0,'4'0'114'15,"-2"3"-1"-15,-2-2-3 0,0 1-109 0,0 0 1 16,0-2 0-16,-2-2 2 0,0 2 2 15,0-1 2-15,1 1 1 0,1-3-2 16,0 0-1-16,1 0-1 0,0-2 0 16,0 1-3-16,1-1 1 0,0 1-2 15,-4 1 1-15,-1-1 0 0,0 1 0 16,0 0-1-16,-3 1 0 0,0-1 0 0,-3 0 1 16,0-1 5-16,0 1-83 0,2-2-47 15,-3 6-97-15,4-1-236 0</inkml:trace>
  <inkml:trace contextRef="#ctx0" brushRef="#br0" timeOffset="33818.283">11010 9978 564 0,'5'-1'117'0,"-3"1"-1"0,-1 2-101 16,-1 0-13-16,-1 4-4 0,-2-2 0 15,-1 3-2-15,0-1 1 0,-1 2-1 16,2 1 2-16,0 2 0 0,0 2 1 16,3 2 0-16,2 0 1 0,0 2 1 15,3-3 0-15,2 0 1 0,3-2 0 16,1-3 0-16,2-1 0 0,0 0 0 15,4-3 1-15,0 2-1 0,3-2 1 0,0 2-1 16,1 1 0-16,1 1-1 0,1 2 0 16,-3 2 0-16,-2 2-1 0,-4 2 0 15,-3 0 0-15,-4 0-1 0,-4-1 1 16,-4 0 0-16,-4 0 1 0,-6-3-1 16,-3-2 2-16,-4-1 2 0,-3-2 0 15,-4-2 1-15,-1-3 1 0,0-2 1 16,2-3 1-16,2-5-127 0,1-4-106 15,5 2-287-15</inkml:trace>
  <inkml:trace contextRef="#ctx0" brushRef="#br0" timeOffset="34064.9373">11034 9923 505 0,'3'-2'121'16,"-2"1"-1"-16,1 1-35 0,-1-1-74 15,2 1-9-15,3-1 0 0,0 1-1 16,2-1-1-16,1 1 0 0,6 1-2 16,3 0 1-16,5 1 0 0,5 0-1 15,4 3 2-15,4 0 0 0,3 1 1 0,1 0 1 16,-2 1 3-16,-3-1 68 0,-4-5-193 15,-4 0-115-15,0-1-332 0</inkml:trace>
  <inkml:trace contextRef="#ctx0" brushRef="#br0" timeOffset="34367.7443">11321 9357 581 0,'15'-8'120'15,"3"2"-2"-15,5 2-108 0,5 5-11 16,6 4-5-16,4 6 0 0,8 6 0 16,8 12-2-16,4 10 1 0,4 14 1 15,2 11 3-15,-2 10-1 0,-4 8 1 0,-10 11 0 16,-11 5 2-16,-9-1 2 0,-13-2 0 15,-8-3 1-15,-8-3 2 0,-7-3 0 16,-6-11 1-16,-10-6 3 0,-12-6 3 16,-3-7 169-16,-8-12-293 0,-10-1-126 15,-4-7-400-15</inkml:trace>
  <inkml:trace contextRef="#ctx0" brushRef="#br0" timeOffset="35052.5666">12589 9370 492 0,'-2'-3'116'0,"-2"3"-2"15,-2 5-41-15,-5 4-66 0,-3 5-8 16,-6 8-6-16,-4 5-1 0,-7 12 1 0,-5 9 2 16,-2 13 2-16,-3 8 1 0,1 9 2 15,-3 8 1-15,6 7 4 0,7 0 0 16,11-3 0-16,11-6-1 0,14-4-1 16,15-7 1-16,15-8 0 0,11-6 0 15,8-11 1-15,6-6 0 0,4-9 4 0,0-8 7 16,0-5-131-16,-4-12-105 15,-2-7-284-15</inkml:trace>
  <inkml:trace contextRef="#ctx0" brushRef="#br0" timeOffset="36216.736">14004 1869 515 0,'42'-4'112'16,"16"-3"0"-16,13 0-71 0,6 2-39 16,12 2-1-16,19-3-1 0,14 1-1 15,10-3 2-15,13-3-1 0,8-3 2 16,18-1-1-16,14 0 2 0,1 2-1 15,22-2 1-15,13 3-1 0,7 1 0 16,20 2-1-16,16 2 0 0,10 1-1 0,8-1 0 16,5 3-1-16,-2-3 1 0,4 4 0 15,-3-5 0-15,-6 0 0 0,-11-2 0 16,-6 0 0-16,-22 1 0 0,-11 1 0 16,-18-1 0-16,-23 4 0 0,-28 1 0 15,-23 1 0-15,-24 3 0 0,-22 0 1 0,-23 0-1 16,-23 2 0-16,-18 0-2 15,-17 3-2-15,-12 4 2 0,-10 3 15 0,-9 0-127 16,-7 3-99-16,-7-1-265 0</inkml:trace>
  <inkml:trace contextRef="#ctx0" brushRef="#br0" timeOffset="37548.2806">12855 10163 466 0,'13'-2'116'16,"0"0"1"-16,-2-3-33 0,0 1-65 15,2-1-9-15,-1-3-6 0,-1-4-2 0,1-4 0 16,2-2-2-16,2-3 1 0,2-7-1 16,-1-2 0-16,1 1 0 0,-1 1 0 15,-3 0 0-15,-3 0 0 0,-5 1 0 16,-6 3-2-16,-3 0 0 0,-5-1-2 16,-2 1 0-16,-2 5-4 0,-4 2-3 15,-3 5 0-15,-3 8-2 0,-1 5 1 16,-4 7 0-16,-4 7 2 0,0 5 2 15,-3 3 4-15,1 2 1 0,-1-1 1 16,2 2 2-16,1-1-1 0,2 2 1 0,5-2-1 16,5 2-1-16,3 2 0 0,4-1-2 15,7 0-3-15,1-2-3 0,8-4-1 16,1-1 2-16,7-5 1 0,4-4 2 16,4-4 4-16,6-4 4 0,1-3 5 15,2-3 2-15,-1-2-1 0,-1-4 1 16,-1-2-2-16,-3-3 0 0,-3-1-2 0,-1-2 1 15,-3-1-2-15,-3-1 1 0,-3 1 0 16,-1-3-1-16,-2 3-1 0,-3 1-1 16,-3 2 0-16,1 2-1 0,-3 2-1 15,1 2-3-15,-1 5-2 0,-1 4-1 16,0 4-1-16,1 1 0 0,-4 4-4 16,2 2-2-16,-2 5-3 0,1 2 0 15,0 4-1-15,-1 2 0 0,-1 3 0 0,-1 4 1 16,2 5 5-16,-3 1 3 0,1 2 3 15,-1-2 2-15,0 0 1 0,0 3 2 16,0-5 1-16,1-3-1 0,2-5 1 16,0-2 1-16,3-3 2 0,1-5 2 15,2-2 7-15,1-7 4 0,1-2 6 16,2-3 3-16,0-4 2 0,1-3 1 16,1-4-3-16,0 0-4 0,4-3 88 0,0-2-213 15,1-2-112-15,0-3-333 0</inkml:trace>
  <inkml:trace contextRef="#ctx0" brushRef="#br0" timeOffset="37823.007">13113 10412 550 0,'5'4'112'0,"0"-3"0"0,1 1-106 16,1 1-5-16,-1 0-2 0,1 0-2 15,1 2-1-15,1-1-2 0,-3 0-1 16,2 1 0-16,-1-2-1 0,0-1 1 16,-2-1 2-16,2-1 4 0,-2-1 2 15,1-3 2-15,-1-1 3 0,-2 0 0 0,0-3 1 16,-5 0-1-16,-2-2-1 0,-1 0-2 16,-2 1 0-16,-1 0 0 0,0 1-1 15,-3 2 0-15,3 1-1 0,-1 1 1 16,0 4 0-16,1 0-1 0,0 3 2 15,0 1 8-15,3 1-123 0,0 1-98 16,5 2-267-16</inkml:trace>
  <inkml:trace contextRef="#ctx0" brushRef="#br0" timeOffset="38497.5424">13478 10321 461 0,'3'0'109'15,"-1"-1"4"-15,0 1-62 0,0-2-27 16,1 1-8-16,0-4-5 0,1 2-2 15,-1-2-3-15,1 0-4 0,0-3 1 0,1-2-2 16,2-2 0-16,2-2-1 0,0-4 0 16,3-4-1-16,1-1-1 0,2-1 0 15,6-4 0-15,2-3 0 0,1 1 0 16,0-2 0-16,0 0 1 0,3 3 1 16,-3-1 0-16,-6 3 0 0,-2 3-1 15,-4 6 0-15,-2 6-1 0,-3 1-1 16,-4 3-6-16,0 5-4 0,-3 5-2 15,0 5-1-15,-3 3 1 0,1 3 0 0,-2 8 1 16,-4 5 6-16,-2 7 3 0,-2 3 3 16,-3 6 2-16,-1 4 0 0,-2 5 1 15,-1 0-1-15,-1-1 0 0,0-4 0 16,2-3-1-16,4-3-1 0,1-6-1 16,3-5-1-16,4-4 1 0,2-2 0 15,3-3 2-15,0-2 2 0,2-4 4 16,1-2 5-16,2-5 4 0,-1-4 3 0,2-4 2 15,4-3 0-15,4-6-2 0,0-3-1 16,4-5-8-16,1 0 117 0,3-1-235 16,0-3-116-16,-1 2-347 0</inkml:trace>
  <inkml:trace contextRef="#ctx0" brushRef="#br0" timeOffset="38863.5575">14009 10049 551 0,'4'-1'112'16,"-4"0"-3"-16,0 3-104 0,-4 6-8 16,0 4-1-16,-2 2 0 0,-4 2-1 15,-1 3 1-15,-2 4 0 0,1 5 0 16,-5 1 1-16,3 1-1 0,0 0 0 16,3 1 0-16,1 0 0 0,5-4 1 0,2-2 1 15,7-3 1-15,3-1 0 0,3-2 1 16,3-4 1-16,3-1 0 0,2-4 2 15,4-3 1-15,3-5 0 0,5-5 1 16,-2-5 1-16,1-1-1 0,4-2 0 16,-3-1 0-16,-1 0 0 0,-4-2-1 15,-3 1 0-15,1-1 1 0,-2-3-1 16,-6-3-1-16,-1-6 1 0,-1-6-1 16,-6-3-1-16,-5-1 0 0,-8-2 0 15,-7-1-1-15,-2 1 0 0,-9 6-2 0,-3 7 0 16,-3 8 0-16,-1 3-1 0,1 8 1 15,-2 5 0-15,-1 7 0 0,5 6 1 16,1 5 0-16,1 3 1 0,7-2-2 16,4 3-1-16,4 0-111 0,5-1-98 15,4-5-257-15</inkml:trace>
  <inkml:trace contextRef="#ctx0" brushRef="#br0" timeOffset="39329.7996">14713 9991 563 0,'22'-22'115'0,"-6"3"1"0,-5 2-110 15,-8 3-5-15,-10 3-3 0,-8 1-1 0,-6 1-3 16,-2 3-1-16,-7 0-2 0,-3 4-1 16,1 4 0-16,1 5 2 0,2 3 1 15,1 1 2-15,0 5 0 0,5 5 2 16,5 0 1-16,3 2 1 0,1 1 1 15,3 2 0-15,3-1 1 0,7-4 1 16,2-1 2-16,4-3 0 0,5-4 1 16,1-3 1-16,3-4 1 0,2-4 0 0,3-2 0 15,6-3-2-15,4-3 0 16,-1-3 0-16,1-3-1 0,0-2-1 0,0-1-1 16,-3-1 1-16,-7-1-1 0,-5-1 0 15,-2 1 0-15,-2 0 0 0,-5 3-2 16,-1 1 0-16,-4 2-4 0,-4 5-3 15,0 0-3-15,-1 6-4 0,-4 6-6 16,-1 1-4-16,1 5-1 0,2 3-1 16,-1 4 1-16,-2 5-2 0,2-1 2 0,2 4 3 15,-2 3 5-15,0 4 1 0,1 1 4 16,-3-1 4-16,1-1 5 0,3 0 7 16,0-4 8-16,1-4 5 0,2-6 3 15,2-2 3-15,1-4 2 0,3-3 2 16,1-2-1-16,0-4-2 0,2-1-2 15,-1-3 0-15,2 0-1 0,1-2-7 0,-1-2-116 16,-1-3-100-16,5 2-267 0</inkml:trace>
  <inkml:trace contextRef="#ctx0" brushRef="#br0" timeOffset="39793.4053">14974 10043 520 0,'0'0'112'0,"1"2"-1"16,0 2-79-16,-1 4-30 0,1 4-5 15,-1 3-1-15,0 4-1 0,0 5-2 16,0 8 0-16,0 3-1 0,1 1-1 16,2 1 0-16,2-1 1 0,1 1 2 15,3-2 2-15,1-6 3 0,4-3 3 16,2-1 3-16,2-5 2 0,2 0 1 16,3-2 1-16,-1-5 1 0,0-4-1 15,-7-4 1-15,0-2 3 0,-4-4-120 0,-2-8-97 16,-4-2-264-16</inkml:trace>
  <inkml:trace contextRef="#ctx0" brushRef="#br0" timeOffset="40048.081">15318 10071 559 0,'-13'4'112'16,"-1"2"-1"-16,0 2-110 0,-2 6-4 15,-5 6-1-15,-7 5 0 0,-6 4 0 16,2 5-1-16,-4 4 2 0,1 2 0 16,1-2 1-16,3 2 0 0,5-6 1 15,6-2 1-15,5-5-1 0,1-3 1 0,3-1 1 16,2-2 1-16,2-5 0 0,4-1 1 16,-1-4 0-16,8-3 0 0,0-4 2 15,4-2 0-15,1-7-7 0,-1 0-107 16,3-5-97-16,0-1-252 0</inkml:trace>
  <inkml:trace contextRef="#ctx0" brushRef="#br0" timeOffset="40362.918">15563 9889 507 0,'8'1'110'0,"-3"4"-2"16,-1 2-66-16,-5 8-46 0,-4 4-3 16,-1 8 0-16,-3 7-1 0,-4 4 0 15,0 6 1-15,-2 5 1 0,-1-1 0 0,2 0 1 16,-1 0 1-16,0-6 1 0,4 1 2 16,0-6 1-16,5-6 1 0,1-4 3 15,3-3 0-15,2-4 1 0,1-3 1 16,0-5 1-16,2-5 2 0,2 1 2 15,-3-6 0-15,0-3 1 0,1-2-1 16,4-5-3-16,-1-1 177 0,0-5-295 0,5-6-126 16,-4 1-393-16</inkml:trace>
  <inkml:trace contextRef="#ctx0" brushRef="#br0" timeOffset="40727.8878">15774 10017 559 0,'4'-3'112'0,"0"2"-1"16,-3 4-111-16,-3 6-3 0,-2 4-1 16,-5 3 0-16,-3 3-1 0,-1 5 1 15,-1 5 1-15,-3 4 1 0,3 1 0 16,1 1 1-16,2 1-1 0,2-1 1 16,2-2 0-16,4-5 0 0,4-2 0 15,5-3 2-15,1-4 0 0,5-2 1 16,6-3 2-16,7-2 1 0,3-3 1 0,2-3 1 15,4-6 0-15,1-3 0 0,0-5-2 16,0-4 0-16,-3-2 0 0,-1-3-2 16,-2-3 1-16,-4-2-1 0,-4-2 0 15,-3-6-1-15,-6-2 1 0,-3-3-1 16,-9 0 0-16,-2-1-1 0,-7 0 0 16,-2 1-3-16,-6 9 0 0,-3 4-2 15,-1 6 0-15,-5 3 1 0,-3 2-1 0,-1 6 2 16,2 0 1-16,3 3 0 0,-3 2 3 15,4 0-2-15,3 1 1 0,6 2-4 16,4-1-4-16,5 0-53 0,6-2-55 16,6-2-90-16,5 0-212 0</inkml:trace>
  <inkml:trace contextRef="#ctx0" brushRef="#br0" timeOffset="40953.4886">16142 9861 537 0,'-4'3'111'15,"1"1"-1"-15,-1-1-96 0,1 2-14 16,1-2-1-16,2 2-1 0,0-1 0 16,0-2 0-16,1 2 1 0,3-3 0 15,1-1 1-15,4 0 2 0,0-1 1 0,5 0 1 16,0-2 1-16,6 0 1 0,0 1-1 15,1-1 0-15,0-1 3 0,1 1-120 16,-2-1-99-16,0 0-267 0</inkml:trace>
  <inkml:trace contextRef="#ctx0" brushRef="#br0" timeOffset="41594.3915">16494 9691 447 0,'-1'0'98'0,"0"-1"5"0,-2 0-68 16,0 0-14-16,-1 1-2 0,0-1 0 0,0 1-1 16,-2 0-3-16,3 1-6 0,-3-1-7 15,4 1-1-15,0-1-1 0,1 1 0 16,2-2 0-16,2 0-1 0,4 0 1 15,2-3-1-15,3 0 2 0,3 0 0 16,2-2 1-16,5 1-1 0,0-2 1 16,0 0 0-16,-3 2 0 0,-2 2-1 0,-2-1 0 15,-4 2-1-15,-5 3-1 0,-3 1-1 16,-4 3-2-16,-1 3 0 0,-3 1 0 16,-3 2-1-16,-1 4 2 0,-3-1 1 15,0 2 0-15,0 0 2 0,0-4-1 16,1-1 1-16,2-3-1 0,1 0 1 15,1-2 0-15,3-2 0 0,0-2 1 16,2-1 0-16,0 0 1 0,2 0 1 16,1-2 0-16,0 0 0 0,2 0 0 0,1-1-1 15,0 1 0-15,3-1-1 0,0-1-1 16,2 2 0-16,2 0 0 0,0 1 0 16,0-1 0-16,0 1 0 0,0 2-1 15,0 3 0-15,-4-2-1 0,2 4 0 16,-1 0 0-16,0 3 0 0,-1 1-1 15,0 0 1-15,-2 1 0 0,-3 1-1 0,-2 0 0 16,-3-1 0-16,-1 0 1 0,-4-1 0 16,0-1-1-16,-1 0 1 0,-2-1 1 15,-1 0 0-15,-2-1 0 0,-1 0 1 16,-1 0 0-16,-1-3 1 0,2-1 1 16,0-2 0-16,0-3 2 0,2-4 1 15,2-1 1-15,4-2 1 0,-1-1 1 16,4 0 0-16,2 1-1 0,5 0-1 15,2 3-2-15,5-1-9 0,3 0-110 16,4 0-100-16,1-2-262 0</inkml:trace>
  <inkml:trace contextRef="#ctx0" brushRef="#br0" timeOffset="42026.539">16832 9795 547 0,'1'-2'113'0,"0"2"1"0,0-2-97 16,0 1-13-16,0-1 0 0,0 0-1 16,2-1 0-16,-2 0-1 0,3-4 0 15,-1 1-2-15,3-3 0 0,-2-2 0 16,4-2 0-16,0 1-1 0,-2 0 1 16,3-3-1-16,0 2 0 0,-1 0 0 15,2 2-1-15,-1 1 0 0,-1 0-1 0,0 2 0 16,1 2 0-16,-3 1 0 0,-2 1-1 15,-1 3-1-15,0 0-5 0,-2 2-6 16,-1 1-6-16,-3 2 0 0,2 1 0 16,-1 1-1-16,-1 2 2 0,0 3 3 15,-1 1 5-15,1 4 2 0,1 4-2 16,-4 1-3-16,3 5-1 0,-1-1-2 16,0 1-1-16,0 0 0 0,-1-1 2 0,0-2 2 15,0-3 2-15,2-1 3 0,-1 1 3 16,1-2 3-16,0-1 1 0,0-2 4 15,1-2 3-15,0-1 3 0,1-3 4 16,-1-3 10-16,2-3 12 0,0-2 7 16,0-1 6-16,0-1 1 0,0-1 1 15,2-3-4-15,1 1-8 0,0-3-9 16,2 0 167-16,0-4-299 0,0 0-126 16,-3 0-396-16</inkml:trace>
  <inkml:trace contextRef="#ctx0" brushRef="#br0" timeOffset="42960.0669">17149 9899 527 0,'18'-2'111'0,"1"2"1"0,-5 2-88 0,-5 4-22 16,-3 3-1-16,-4 9-2 0,-3 4-1 15,-3 10 0-15,-2 6 0 0,-1 11-1 16,-6 7 0-16,-2 7-1 0,-1 0 1 16,-4 2-1-16,-2-2-1 0,-1 1 1 15,0-7 0-15,1-5 1 0,4-2 1 16,-2-5 0-16,4-8 1 0,1-5 1 15,2-9 0-15,1-6 0 0,2-6 1 0,2-5 3 16,1-6 4-16,5-4 2 0,0-7 2 16,4-5 1-16,2-6 0 0,2-2-1 15,7-7-3-15,-1-4-3 0,3-3-3 16,4-5-1-16,2 4 0 0,5-1-1 16,2 1 1-16,1 0 0 0,0 3-1 15,3 6 0-15,0 3 0 0,-2 5-1 16,-3 4 0-16,-1 4-1 0,-2 6 0 15,-4 6-1-15,-6 3-1 0,-4 6-1 16,-4 6 0-16,-11 1-1 0,-3 2 1 0,-3 3 1 16,-6-1 0-16,-3 2 0 0,-1-1 2 15,-4-4 0-15,4-1 0 0,-1 1 0 16,-3-1 1-16,4-2 0 0,-1-1 0 16,3-3 1-16,0 0 0 0,3-1 0 15,1-3 0-15,5-3 1 0,1 0 0 16,4-1 1-16,0 0 0 0,5 0 0 0,2-1-1 15,4 0 1-15,0 1-1 0,3-1 0 16,1 3-2-16,2 1 0 0,0 1 0 16,0 4 0-16,0 1-1 0,-1 6 0 15,0 2 0-15,-1 1 0 0,-2-1 1 16,3 1-1-16,-2-2 1 0,4 1 0 16,1-5 1-16,1-2 0 0,6-3 1 15,3-2-1-15,5-4 1 0,1-2-3 16,3-4-2-16,1-2-5 0,1-3-3 0,-2-5-6 15,-2 0-1-15,-3-5 62 0,-1-1-161 16,0-4-97-16,-4-3-267 0</inkml:trace>
  <inkml:trace contextRef="#ctx0" brushRef="#br0" timeOffset="43459.249">17678 10321 530 0,'1'-17'116'0,"-2"2"0"16,-3 3-85-16,0 3-21 0,-3 3-9 0,-1 4-4 15,-5 2-1-15,-1 5-2 0,-2 3 0 16,-5 2 0-16,-2 1 3 0,-3 3 0 15,-3 1 2-15,2 2 1 0,-4-1 0 16,5 3 0-16,3 0 0 0,2 3 1 16,5 1-2-16,5 1 1 0,4 4 1 15,3-2 0-15,8-2 1 0,2-1 0 16,3-3 1-16,6-4 0 0,2-3 2 16,6-5-1-16,0-5 1 0,0-3 0 15,0-4 0-15,0-4 0 0,-1-5-1 0,-1-4 0 16,-5-3-1-16,1-2 0 0,-2-3-1 15,-1 0 0-15,-3 2 0 0,-1 2 0 16,-4 3-1-16,0 2 0 0,-4 4 0 16,0 3-1-16,-1 4 0 0,-1 0-2 15,-1 2-1-15,-1 2-3 0,2 3-1 0,-2 1 0 16,0 4-1-16,-2-1 1 0,1 5 0 16,0 5 2-16,-1 2 2 0,-2 4 2 15,2 6 0-15,0 3 0 0,-1 7 1 16,1 5 0-16,-2 2 0 0,2 2 0 15,1 1 1-15,-2-2 0 0,2 1 0 16,1-1 0-16,-2 0 1 0,1-2-1 16,0-1 1-16,-3-1 0 0,0 0-1 15,-3-3 0-15,-5-2 1 0,-5-6-1 16,-6-6 1-16,-2-3 0 0,-6-4 0 0,-4-5 0 16,-4-6 2-16,-3-4-1 0,1-4 2 15,2-5 0-15,-2-5 0 0,3-4-1 16,1-6-1-16,6-1-5 0,6-2 19 15,3 0-136-15,4-4-106 0,5 1-279 16</inkml:trace>
  <inkml:trace contextRef="#ctx0" brushRef="#br0" timeOffset="43825.2249">17899 9683 451 0,'-11'-13'112'0,"3"2"1"15,4 1-36-15,-3 3-60 0,4 1-4 16,0 3-3-16,3 1-6 0,2 2-5 15,1 1-1-15,3 2-2 0,3 5-2 0,4 4-2 16,4 8-3-16,4 6 1 0,4 6-1 16,5 5-2-16,6 7 0 0,0 9 2 15,1 9 1-15,-1 10 2 0,-7 6 2 16,-8 6 4-16,-8 9 5 0,-12 5 1 16,-11 4 3-16,-9-6 0 0,-8-9 2 15,-4-11 2-15,-5-7-1 0,-4-12 1 16,-4-13 2-16,1-13 5 0,0-9-122 15,1-8-98-15,3-5-266 0</inkml:trace>
  <inkml:trace contextRef="#ctx0" brushRef="#br0" timeOffset="44858.5206">18874 10057 546 0,'0'1'114'0,"2"-3"0"16,-1-2-93-16,2 2-18 0,1-1 0 16,-1 1-1-16,1-1-1 0,0 0-2 15,0 1-2-15,-1 0-3 0,1 0-2 0,-2 2-3 16,-1-1-6-16,-1 0-16 0,0 2-4 16,0 0-3-16,0 1-3 0,-1 0-4 15,1 1-2-15,0 1 2 0,0 2 10 16,1 2-2-16,1 0-5 0,2 1-8 15,2 2 8-15,2 0 7 0,3 1 5 16,1 1 6-16,2-1 6 0,0 2 9 16,1 1 10-16,0 5-3 0,1 3-2 0,-2 3 0 15,-1 2-1-15,-2 1 2 0,-1 2 1 16,-2 3 3-16,-1-1 3 0,-3-1-1 16,0-1 2-16,0 3 0 0,2-1 3 15,2-1 4-15,3-7 2 0,-1-1 4 16,3-5 4-16,1-4 6 0,0-5 5 15,1-6 7-15,-2-2 5 0,3-4 6 16,-3-2 2-16,0-3 0 0,-2-4-5 16,-1-5-4-16,-1-4-8 0,-4-4-8 0,0-4-8 15,-3-2-6-15,-2-3-4 0,0 0-2 16,0-1-1-16,1-2 0 0,1-5-1 16,5-3 0-16,4-2 0 0,2-5 1 15,3 0 1-15,3-2 1 0,0 5 0 16,4 8 1-16,-1 6 0 0,-2 4 1 15,0 6 1-15,2 6 0 0,-1 5 0 16,-1 4-1-16,0 2 17 0,0 2-131 0,0 2-97 16,1 3-268-16</inkml:trace>
  <inkml:trace contextRef="#ctx0" brushRef="#br0" timeOffset="45406.4929">19840 9744 522 0,'-11'5'109'0,"1"-3"1"0,3-2-91 16,-1 2-14-16,1 0-1 0,4-1 0 0,-1-2 1 15,3-2-1-15,4 2-2 0,3-1-1 16,4-3-1-16,5-1-1 0,1 0-2 16,1 1-1-16,3-1 0 0,0 0 1 15,0 4 1-15,-1 1 1 0,-2 1 0 16,-2 2-1-16,-1 2 0 0,0 5-1 16,-4 1 0-16,-2 3 0 0,0 2-1 15,-7 2 0-15,1 2-1 0,-4-2 1 16,-2 2 0-16,-4-3-1 0,-1 1-1 0,-4-4 1 15,0 0-1-15,-6 0 1 0,1-1 1 16,-4 0 0-16,-2 1 1 0,-4-1 1 16,-3 3 0-16,2-1 0 0,0-1-1 15,1 1-1-15,4-1-4 0,3-1-4 16,3 1-6-16,9-2-8 0,1 0-4 16,4-1-6-16,4-1 2 0,4-1 8 0,4-2 7 15,9-1 10-15,7-2 10 0,8-1 7 16,3 1 8-16,8 0 1 0,3-1-2 15,4 1-4-15,3-1-2 0,0-2 0 16,-1 0 4-16,1-1 6 0,-6-1 2 16,0 0 2-16,-10 0 2 0,-4 1 2 15,-8 1 0-15,-5 2-5 0,-10 1-6 16,-5 2 40-16,-6 1-158 0,-6-1-102 16,-8 3-288-16</inkml:trace>
  <inkml:trace contextRef="#ctx0" brushRef="#br0" timeOffset="46229.385">10515 12614 546 0,'1'5'112'0,"4"-1"-1"16,1-4-104-16,2 1-4 0,1-1-1 15,1 0 1-15,4-3-1 0,4 1 0 16,3 2-1-16,4-1 1 0,3 1-1 0,1 0 0 15,3 1 0-15,0 1 0 0,-5 2 0 16,1-1 1-16,-4 0-1 0,-4 3 1 16,-1-2 26-16,-4 1-142 0,-4-3-102 15,0-3-283-15</inkml:trace>
  <inkml:trace contextRef="#ctx0" brushRef="#br0" timeOffset="46473.0342">10450 12811 551 0,'-4'5'112'0,"4"-1"0"16,4-2-106-16,6-1-4 0,5-2 1 16,5 0-1-16,3-1 1 0,8-2-1 0,3 1 0 15,5 0 0-15,6 0 0 0,0 1 0 16,2 1 1-16,3 0-1 0,-2 0 0 15,0 0 2-15,-3 1-22 0,-3-1-97 16,-2 0-97-16,-3 3-255 0</inkml:trace>
  <inkml:trace contextRef="#ctx0" brushRef="#br0" timeOffset="47188.9442">12501 12273 514 0,'8'-4'113'16,"-3"-1"1"-16,1 1-84 0,-3 1-16 16,0 0-8-16,-1 3-5 0,1 2-3 0,-3 0-2 15,0-1-2-15,0 2-4 0,-2 2-3 16,1 1-9-16,-1 1-7 0,-1 0-3 16,2 3-2-16,1 2-1 0,0-1 1 15,1 2 2-15,2 1 7 0,4 0 6 16,1 4 3-16,5 1 4 0,-1 4 2 15,3 4 3-15,4 4 2 0,-1 5 2 16,2 4 2-16,1 0 2 0,0 3 1 16,-4-3 0-16,3-1 1 0,-4-5 2 0,0-6 1 15,-2-4 1-15,-2-5 1 0,-1-4 0 16,-2-3 2-16,-4-1 1 0,2-3 0 16,-3-3 2-16,-2 0 5 0,1-3 5 15,-3-1 6-15,2-1-1 0,-2-2 0 16,1-1 0-16,-1-2-3 0,1-1-5 15,1-2-7-15,1-3-6 0,2-1-1 0,3-3-2 16,0-4-1-16,5-4-1 0,3-7-1 16,-1-6 0-16,3-8 0 0,2-4-1 15,2-6 1-15,1-3 0 0,0 0 0 16,1 2 0-16,1 2 0 0,-2 7 0 16,-3 3 0-16,-2 10 0 0,-5 6 0 15,-3 5 1-15,-2 6 1 0,-4 5 0 16,0 4 1-16,0 5 0 0,-2 3 3 15,0 0-118-15,1 2-99 0,4-2-266 0</inkml:trace>
  <inkml:trace contextRef="#ctx0" brushRef="#br0" timeOffset="47772.1697">13590 12003 486 0,'-14'8'111'15,"3"-1"1"-15,-1-3-52 0,2 2-53 16,1-2-4-16,1-1 1 0,1 0-2 0,1-2 1 15,2 0 0-15,1-2 0 0,3-2 0 16,0 0-1-16,0-1 0 0,3-2-1 16,1 0 0-16,4-2-1 0,3-1 0 15,3 1-1-15,4-1 0 0,4-3 1 16,4 1 0-16,1 1 0 0,3 0 0 16,-1 1-1-16,-3 3 0 0,-2 1 0 0,-5 6 0 15,-5 5 0-15,-5 1-1 0,-4 2 0 16,-4 3 0-16,-2 4 0 0,0 1 0 15,-2 2 1-15,-5-2 0 0,-3 3 1 16,-2-2 0-16,-1 1 0 0,-4-1 0 16,-3-1 1-16,-2 1-1 0,1 0-1 15,0-2 1-15,2 0 0 0,2 1-1 16,3-2 1-16,1-1 0 0,1 0-1 16,3-2 1-16,0 0 0 0,3-3-1 0,2 0-1 15,2-2 0-15,3-2-2 0,6-1 1 16,3-3 0-16,5-1 0 0,6-3 1 15,9 0 2-15,3 0 1 0,5-1 0 16,3-1 1-16,2 2-1 0,3 1 1 16,-1 2-1-16,-6-1 1 0,-1 1 0 15,-6 0 0-15,-3 1 1 0,-11 1 1 16,-6 0 0-16,-9 1 1 0,-5 4 143 0,-8-1-259 16,-11 2-120-16,-4 0-367 0</inkml:trace>
  <inkml:trace contextRef="#ctx0" brushRef="#br0" timeOffset="72149.9819">3427 11934 439 0,'2'-13'111'0,"-2"6"1"0,-4 5-61 16,-2 3-21-16,-2 4-8 0,-1 2-3 16,-2 0-5-16,-2 3-7 0,-4 3-1 15,-2 2 0-15,-1 2-2 0,-4 3-1 16,-1 3-2-16,-2 8-2 0,-1 5 0 16,-3 6 0-16,-1 3 0 0,-4 5 0 15,0 3-1-15,0 4 1 0,-2 1 2 0,0-2-1 16,3-1 1-16,4-2 0 0,3-5 0 15,4-7 1-15,3-5-1 0,3-9 0 16,1-6-1-16,5-6 1 0,1-6 0 16,4-4 0-16,1-1 2 0,5-2 0 15,2-2 0-15,2-4 1 0,3 0-1 16,3-2 0-16,-1-1 0 0,4-3-2 0,0-1-1 16,5 0 0-16,0 0-1 0,2 1 0 15,3 3 0-15,4 1-1 0,4 2 0 16,5 5 1-16,4 0-1 0,5 3 1 15,4 3 0-15,2 2 1 0,0-2 0 16,-2 2 0-16,-2-2 0 0,-6 0 0 16,-1-2 1-16,-7-2 0 0,-5-2 1 15,-4-3 0-15,-2-1 0 0,-3-3 0 0,-4-3-1 16,-5 0-8-16,-4-3 151 0,-4-6-265 16,-5-1-125-16,-3 4-374 0</inkml:trace>
  <inkml:trace contextRef="#ctx0" brushRef="#br0" timeOffset="72399.6459">3402 12088 532 0,'5'9'115'15,"-4"7"-1"-15,-1 10-94 0,-1 8-13 16,-4 10-4-16,-5 11-5 0,-2 12-4 15,-7 10 1-15,-3 8 0 0,-2 2 2 16,-2 6 2-16,-1 2 0 0,3-3 2 16,2-4 1-16,7-11 0 0,6-6-1 15,3-8 2-15,5-8 0 0,5-10 2 0,3-7 1 16,3-7 4-16,0-7 0 0,3-4-107 16,-1-8-15-16,1-4-87 0,6-7-204 15</inkml:trace>
  <inkml:trace contextRef="#ctx0" brushRef="#br0" timeOffset="72669.3627">3735 13068 522 0,'-3'11'114'0,"0"1"-1"15,-1 3-69-15,1-1-45 0,3 0-3 0,3-3 1 16,4-3 2-16,1-5 1 0,4-5 2 16,4-4 1-16,0-3 2 0,3-6 0 15,-1 1 1-15,0-1-1 0,-4-1-1 16,-2 1 1-16,-4 1 1 0,-3 1 1 16,-2 2-1-16,-7 2-1 0,-1 1 1 15,-5 6-2-15,-2 4-9 0,-1 4-116 16,-3 1-106-16,-5 7-273 0</inkml:trace>
  <inkml:trace contextRef="#ctx0" brushRef="#br0" timeOffset="73365.2156">4424 12637 388 0,'-2'14'106'0,"-1"-2"6"15,-1-2-25-15,2-3-45 0,1-3-6 16,1-3-7-16,1-5-6 0,2-5-6 16,3-5-5-16,-1-6-7 0,4-4-2 15,4-5-2-15,1-4 0 0,2-3-1 0,0 0 0 16,1 0 0-16,-2-1-1 0,-2 0 2 16,-3 0-1-16,-3 0 0 0,-2 3 0 15,-3 2 0-15,-4 4 0 0,-2 5-2 16,0 4-3-16,-1 7-2 0,-3 6-1 15,1 7 0-15,-1 6 1 0,1 5-1 16,0 5 1-16,-1 3 3 0,-1 5 1 16,2 3 1-16,-2 4-1 0,0 5-1 15,1 6 0-15,2 6-1 0,-1 10 0 0,1 8-1 16,2 2 1-16,1 1 1 0,-2 3 1 16,1-4 1-16,0-3 1 0,0-10 0 15,0-4 2-15,1-5 1 0,2-2 1 16,1-8 1-16,1-6 2 0,1-6 1 15,3-4 3-15,-2-5 1 0,0-6-2 16,3-4-2-16,-1-6-120 0,1-6-102 16,2-5-275-16</inkml:trace>
  <inkml:trace contextRef="#ctx0" brushRef="#br0" timeOffset="73897.635">5365 12132 561 0,'-11'-13'116'0,"-8"7"-1"0,-6 3-96 16,-5 3-22-16,-8 4-2 0,-4 2 0 16,-4 5 1-16,-5 4 0 0,1 5 1 15,-3 4 1-15,0 0 2 0,1 2 0 16,3-1-1-16,2 1 1 0,8-2-1 15,4-3 1-15,8-1-1 0,7 1 0 0,8 1-1 16,7-1 1-16,10 0 0 0,8 0 0 16,9-1 1-16,9 3 2 0,7-2 0 15,8 0 1-15,7 1 1 0,5 3 1 16,2-1-1-16,1 2 0 0,1 2 0 16,-3-2-1-16,-5 3 0 0,-5-1 0 15,-9-3-1-15,-9-1 0 0,-8-3-1 16,-11 0 0-16,-9-1-1 0,-7-3 1 15,-10-1 0-15,-7-1 0 0,-7-2 0 0,-4-1 0 16,-7-2 0-16,-2-2 0 0,-4-4 0 16,2 0 0-16,2-2 0 0,1-4 0 15,3-3 0-15,5-6 1 0,6-3 1 16,7-6 1-16,6-2 0 0,9-4-1 16,8-9 1-16,5-8-1 0,5-5 0 15,7-6-1-15,6-4-1 0,6-4-1 16,3-2 1-16,6 5-1 0,3 6 0 0,-4 7 0 15,2 7 0-15,-6 6 0 0,-4 6 0 16,-6 4-1-16,-9 3-4 0,-6 5-5 16,-7 5-7-16,-11 4-106 0,-7 3-100 15,-8 12-259-15</inkml:trace>
  <inkml:trace contextRef="#ctx0" brushRef="#br0" timeOffset="74396.9613">6025 12006 587 0,'3'-23'118'0,"-10"5"-3"0,-8 7-113 15,-7 6-8-15,-10 3-3 0,-7 2-2 16,-12 4 1-16,-3 5 3 0,-3 3 1 15,-1 3 2-15,1 3 2 0,5 3 1 16,8 3 2-16,9 3 0 0,8 1 0 16,9 2-1-16,12-1 1 0,8-2 1 15,9 0 0-15,12-1 0 0,10-1 0 16,7-1 1-16,9 0 1 0,5 2 0 16,5 1 0-16,1 1-1 0,2 3 0 0,-3-1 0 15,-2 1-1-15,-6 2-1 0,-3 1 0 16,-10 4-1-16,-5 1 0 0,-9-1 0 15,-10 0-1-15,-8-1 0 0,-9-4 1 16,-11-4 0-16,-8-5 0 0,-7-1 1 16,-8-2 0-16,-3-4 1 0,-4 0 0 15,-3-5 0-15,-2-5-1 0,1-3 1 16,2-9 0-16,3-5 1 0,4-4 0 0,5-3 0 16,7-4 1-16,8-5-1 0,10-4 0 15,5-7-1-15,9-9 0 0,8-7 0 16,10-4-1-16,11-5-1 0,10-4 1 15,7-1 0-15,7 0-1 0,4 5 1 16,-1 4 0-16,-1 7-1 0,-5 8 1 16,-9 4-1-16,-7 10 1 0,-11 8 0 15,-10 8-5-15,-11 5-10 0,-9 6 58 0,-9 3-165 16,-6 2-108-16,-8 5-297 0</inkml:trace>
  <inkml:trace contextRef="#ctx0" brushRef="#br0" timeOffset="74847.1565">6412 11901 550 0,'1'-5'120'0,"-2"3"-2"16,1 1-86-16,1 1-26 0,2 1-7 15,1 0-4-15,5 0-1 0,4-1 1 16,4 1 1-16,8-2 1 0,3 0 0 16,8-2 0-16,4 0 0 0,0-1-1 0,3 0 1 15,-1 0-1-15,-4-2 1 0,-1 2 0 16,-5-1 1-16,-4 3 0 0,-5 0 0 16,-4 0-1-16,-6 0-2 0,-3 2-5 15,-7 2 1-15,-4 2-1 0,-5 3 2 16,-3 3-1-16,-3 4 1 0,-5 5 3 15,-2 7 3-15,-4 4 1 0,0 7 0 0,0 7-1 16,-1 5 1-16,-1 2-1 0,4 2 0 16,2-1 0-16,2 1 0 0,5-2-1 15,4-1 1-15,1-1 0 0,4-1-1 16,3 1 2-16,1 0 0 0,1-6 1 16,1-3 1-16,1-5 1 0,0-7 3 15,-2-6 3-15,-2-7 5 0,-2-6 5 16,-2-3 3-16,-1-3 4 0,-2-6 1 15,-2-4-127-15,0-2-103 0,-1-6-286 0</inkml:trace>
  <inkml:trace contextRef="#ctx0" brushRef="#br0" timeOffset="74997.5573">6360 12380 589 0,'9'-13'117'0,"7"2"-1"0,8-1-117 15,6 0-2-15,10 1-2 0,5-1 2 16,4 0 1-16,4 0 3 0,1 1 0 16,3 1 4-16,-1 2 2 0,-5 0 98 15,-3-3-221-15,-4 4-116 0,-2-1-347 16</inkml:trace>
  <inkml:trace contextRef="#ctx0" brushRef="#br0" timeOffset="75462.563">7144 12188 508 0,'-6'-11'119'16,"-2"2"2"-16,5-4-42 0,2-4-72 0,4 1-4 15,3-2-1-15,6-4-1 0,6 1-1 16,4 0-1-16,4-1 0 0,7 1 0 15,3-2 0-15,4 1 0 0,0 1 1 16,2 3-1-16,-3 1 0 0,-2 2 0 16,-1 5-1-16,-7 5-2 0,-5 5-2 15,-7 5-2-15,-6 5-1 0,-8 6 0 16,-6 6 1-16,-9 7 1 0,-6 6 1 16,-6 9 3-16,-6 5 2 0,-4 6 1 0,-3 1 0 15,-6 2-1-15,2 0 1 0,-3-1-1 16,3-5 0-16,5-2 0 0,5-4-1 15,5-2 0-15,9-3-1 0,4-5-1 16,8-3-1-16,5-7-2 0,8-3-2 16,7-6-1-16,9-4 0 0,11-4 1 15,7-6 0-15,6-2 1 0,8-3 4 16,5-4 1-16,5 0 2 0,1-1 1 0,1-3 1 16,0 1 1-16,-3 0 2 0,-2-2 1 15,-8 3 2-15,-8-2 1 0,-10 3 0 16,-12 0 2-16,-8 3 4 0,-14 3 1 15,-11 3 3-15,-8 3 8 0,-9 5-131 16,-6 0-100-16,-7 3-282 0</inkml:trace>
  <inkml:trace contextRef="#ctx0" brushRef="#br0" timeOffset="76028.0665">7999 11866 565 0,'4'-2'117'0,"2"0"-1"0,1 0-102 15,5-1-11-15,6 1-6 0,1-2-2 16,8 1-1-16,5 1-1 0,3-1-1 15,7-1 1-15,4 2 0 0,0-1 2 16,1 0 2-16,-2-2 0 0,-4 1 2 0,-5-2 0 16,-4 2 0-16,-5-2-2 0,-4 2 0 15,-3 1-2-15,-5 2-3 0,-3 1-3 16,-4 2-3-16,-4 4-1 0,-6 4 0 16,-4 5 1-16,-5 4 2 0,-1 8 4 15,-4 8 2-15,0 4 3 0,-2 10 3 16,3 7 2-16,-1 4-1 0,0 4 1 15,1 2-1-15,3-2 1 0,2 2 0 0,3-5 0 16,3-4 0-16,3-2 0 0,2-4 1 16,4-10 1-16,1-1 0 0,1-9 2 15,-2-4 1-15,0-9 2 0,0-6 3 16,-2-4 7-16,-2-4 2 0,-1-6 3 16,-2-3 9-16,-1-5-134 0,-3-8-102 15,-2-2-292-15</inkml:trace>
  <inkml:trace contextRef="#ctx0" brushRef="#br0" timeOffset="76203.5327">8070 12351 565 0,'-17'-4'113'16,"3"0"1"-16,4 2-109 0,5 0-9 16,3-1-4-16,6 0 0 0,5 0 0 15,5-1 1-15,6-1 0 0,8 0 1 0,7-1 4 16,10 4 4-16,6-1 3 0,3 1 3 15,2 3 1-15,0 1 4 0,-4 1-120 16,0 1-98-16,-6 5-267 0</inkml:trace>
  <inkml:trace contextRef="#ctx0" brushRef="#br0" timeOffset="76671.7781">9013 12275 493 0,'-1'-3'118'0,"1"1"0"0,0 3-76 15,0 2-17-15,1 4-12 0,1 3-10 16,0 4-7-16,2 6-3 0,1 5 0 16,0 3 0-16,2 8 0 0,2 3 2 0,0 7 2 15,2 0 3-15,1 0 1 0,0-2 2 16,1-3 1-16,0-2 2 0,0-7 1 16,2-7 1-16,0-7 0 0,0-4-2 15,-1-5-5-15,2-3-1 0,-2-6-116 16,1-4-101-16,0-2-266 0</inkml:trace>
  <inkml:trace contextRef="#ctx0" brushRef="#br0" timeOffset="76894.3718">9331 12250 564 0,'-17'14'115'16,"-2"5"-1"-16,-7 7-105 0,-1 8-9 15,-6 9-2-15,-1 7 1 0,-2 10 0 16,-3 6 0-16,-1 2 2 0,3 0 0 16,2 0 1-16,6-9 1 0,4-6 1 0,4-8 0 15,7-9 1-15,7-5 0 0,4-7-4 16,6-7-117-16,3-4-101 0,7-6-273 16</inkml:trace>
  <inkml:trace contextRef="#ctx0" brushRef="#br0" timeOffset="77194.1717">9989 11970 513 0,'-15'20'108'0,"-2"12"-1"0,-3 7-73 0,-1 9-41 15,-5 7-2-15,-1 8 1 0,-3 3 2 16,1 5 1-16,-2 5 0 0,5-1 3 16,2-4 1-16,2-5 3 0,5-8 0 15,5-6 1-15,5-11 2 0,4-9 2 16,3-11 2-16,0-5 0 0,5 0 3 16,1-8 0-16,-1-1 0 0,-1-6 0 15,1-3 1-15,1-5-76 0,3-4-50 16,1-5-94-16,0 2-227 0</inkml:trace>
  <inkml:trace contextRef="#ctx0" brushRef="#br0" timeOffset="77527.0621">10077 12300 561 0,'-8'15'112'0,"-5"6"0"0,-3 6-108 16,-4 4-6-16,-2 7-2 0,-2 6 2 15,0 4 0-15,-4 3 1 0,2 1 1 16,2-4 0-16,4-1 1 0,4-6 0 16,6-6 0-16,5-7-1 0,6-5 1 15,6-4 1-15,8-4 0 0,2-5 1 16,7-5 1-16,4-5 1 0,2-4 0 0,4-4 0 16,2-6 0-16,2-3-1 0,1-1 0 15,-1-3-1-15,2-5-1 0,-7-8 1 16,-2-7-1-16,-3-7 0 0,-5-1 0 15,-8-6 1-15,-7 2-1 0,-6 5 0 16,-9 7-1-16,-6 8 0 0,-10 8-1 16,-10 7-1-16,-4 9 0 0,-6 6 1 15,0 4 0-15,-4 6 3 0,2 2 5 0,5 4-58 16,6 0-70-16,2 2-97 0,4 3-249 16</inkml:trace>
  <inkml:trace contextRef="#ctx0" brushRef="#br0" timeOffset="78059.4987">10406 12015 452 0,'3'-4'120'0,"-2"0"-1"0,2-3-9 16,3-1-88-16,-1-2-12 0,1-3-5 16,2-4-4-16,1 1 0 0,1-2-1 0,2 0-1 15,0-2 0-15,1 1 0 0,-1 4 0 16,0 0-1-16,-1-2 0 0,0 3 1 16,-4 1-1-16,-2 3 0 0,-1 2-1 15,-4 3-3-15,-3 6-1 0,-2 3 1 16,-3 5 0-16,-3 3 0 0,0 4 1 15,-2 4 2-15,0 2 2 0,0 2 1 0,1 1 1 16,2 3-1-16,2 0 0 0,1 1 0 16,2-1 1-16,1-3 1 0,1-2 0 15,2-2 2-15,1-3 1 0,1-6 0 16,1-3 3-16,-1-6-3 0,2-1-5 16,3-4 4-16,1-5-120 0,2-2-102 15,1 0-269-15</inkml:trace>
  <inkml:trace contextRef="#ctx0" brushRef="#br0" timeOffset="78393.3602">10666 11790 514 0,'-2'7'115'0,"0"-2"1"0,0 1-80 0,1-2-22 16,1-1-4-16,0-1-6 0,0-1-2 15,4-1-2-15,-2 0 1 0,4-1-2 16,0 1 1-16,0-2 0 0,4-1-1 16,2-4 1-16,-3-1 0 0,3-2 0 15,1-1 0-15,-2-5 1 0,-1-1 0 16,3-3 0-16,-4 2 0 0,1-1 0 16,0 4-1-16,-3-1 0 0,1 7-1 15,-1 6-4-15,-4 5-1 0,-3 8 0 16,-4 6-1-16,-2 3 1 0,-2 5 0 0,-2 4 1 15,-1 1 4-15,0 1 1 0,1-2 1 16,3 1 0-16,1-1 0 0,5-2 0 16,-1 0 1-16,4-1 1 0,-1 0 0 15,3-1 1-15,1-1 2 0,2-2 1 16,0 0 0-16,-1-1 27 0,2-3-147 16,-3 1-105-16,-1-3-293 0</inkml:trace>
  <inkml:trace contextRef="#ctx0" brushRef="#br0" timeOffset="80424.7019">6706 10915 401 0,'-3'-6'100'15,"5"-1"1"-15,2-2-33 0,9 2-45 16,5 2-12-16,5-1-4 0,8 1-2 0,7-2-1 16,8 0-1-16,8-1-1 0,6 0 0 15,9-1 1-15,4-3-2 0,2 2 188 16,-4 0-293-16,2-4-117 0,-1-5-374 16</inkml:trace>
  <inkml:trace contextRef="#ctx0" brushRef="#br0" timeOffset="85222.1422">7735 13454 496 0,'2'-3'114'0,"-1"6"5"0,-1 1-77 15,0 4-20-15,-1 2-8 0,1 5-4 16,-2 4-3-16,2 4-4 0,-1 5-5 16,1 4-1-16,1 1 0 0,-1 0 0 15,2 0 0-15,-1-4 0 0,1-1 1 16,-1-6 1-16,0-3 1 0,-1-2-1 0,0-3 1 15,-1-3 0-15,0-1 0 0,0-5 0 16,1 0 1-16,-1-2 2 0,0-3 1 16,1-2 1-16,1-4 1 0,0 0 1 15,1-4-1-15,0-1 0 0,4-3-2 16,-1-3-2-16,3-4 0 0,1-2-1 16,0-2-1-16,2-2 0 0,-1-3 0 15,3 1 0-15,-3 4 0 0,0 4-1 16,0 3 0-16,-1 7-2 0,-2 6-2 0,-2 6-2 15,-1 3 1-15,1 4 0 0,-4 2 0 16,1 6 1-16,1 3 2 0,1 4 2 16,-2-1 1-16,1 3 0 0,0-2 0 15,2 0 0-15,-4-3 0 0,0-3 1 16,1-3-2-16,-3 0 1 0,0-5 0 0,-1-1 0 16,2-1 0-16,-5-2 0 0,2-3 2 15,-2-1 0-15,2-2 2 0,1-2 1 16,1-1-1-16,1-4 1 0,2-2-1 15,4 0 0-15,2-4-2 0,1-2 0 16,2-3-1-16,2-4-1 0,3 0 0 16,-1-2 1-16,2 1-1 0,0 1-1 15,0 2 1-15,-1 6-2 0,-2 5 0 16,-3 6-2-16,-1 9-1 0,-3 6 1 16,-3 7-1-16,-1 4 2 0,-2 5-1 0,0 1 2 15,1 1 2-15,-1-4 0 0,1-2 0 16,0-4 0-16,1-2 1 0,1-3 0 15,-1-3 1-15,0-2 1 0,2-4 3 16,-1-1 1-16,-1-5-2 0,1-4 19 16,-1-3-142-16,4-1-106 0,1 0-296 15</inkml:trace>
  <inkml:trace contextRef="#ctx0" brushRef="#br0" timeOffset="85703.4324">8270 13456 477 0,'-3'-2'112'0,"1"2"6"0,1-2-53 0,-3 1-42 16,3 0-6-16,1-1-1 0,0-1-3 15,1 0-1-15,1-1-8 0,0-2-3 16,1-1 0-16,1-1-2 0,1-2 0 15,1 1-1-15,3 0 0 0,2 1 0 16,3-1 0-16,3 1 0 0,0 3 0 16,3 0 1-16,-2 1-2 0,-1 2 0 0,-3 3-3 15,-3 5 0-15,-4 5-1 0,-4 5 0 16,-4 2 0-16,-2 4 2 0,-7 6 1 16,-1-1 2-16,-4-1 2 0,-2 0 1 15,-3-3 0-15,0 0 0 0,-1-3 0 16,1-2-1-16,3-3 1 0,2-2 0 15,5-3-1-15,4-2 1 0,2-4-1 16,4-1 0-16,1-2 1 0,7-4 0 16,2-1 1-16,5 0-1 0,2-4 1 0,4 0 0 15,0 0 0-15,5-2 0 0,-2 1-1 16,-2 0 0-16,0 0 1 0,-2 2 0 16,-4 0 2-16,-2 1 0 0,-2 0 0 15,-2 1 6-15,-1 0-127 0,-2 1-105 16,-4 4-281-16</inkml:trace>
  <inkml:trace contextRef="#ctx0" brushRef="#br0" timeOffset="85986.1751">8740 13353 457 0,'9'-5'118'0,"-2"-1"-1"16,-2 2-26-16,-2 3-71 0,-1 2-13 16,-4 4-8-16,-2 3-4 0,-4 6 0 15,0 4 0-15,-6 8 1 0,-2 7 0 16,-4 8 2-16,-4 10 0 0,-2 6 0 16,-5 4 2-16,-2 7 0 0,2 2 1 15,-1 1 2-15,2-5 0 0,5-2 0 16,0-6 1-16,5-5 0 0,0-7-1 0,4-7 0 15,3-4 0-15,2-5 1 0,1-10-1 16,3-1 1-16,4-6 2 0,-1-3 8 16,4-6-130-16,0-5-104 0,2-1-282 15</inkml:trace>
  <inkml:trace contextRef="#ctx0" brushRef="#br0" timeOffset="86619.86">8849 13888 524 0,'0'-6'119'16,"2"1"0"-16,-1-3-85 0,1 2-13 16,0-1-9-16,1 2-4 0,-3 0-6 0,0 0-1 15,-3 3-2-15,1-1-3 0,-3 3-2 16,-5 2 0-16,-1 1-1 0,-4 2 0 15,-3 3 1-15,-1 2 1 0,-1 4 3 16,1-1 2-16,-1 3 0 0,3-2 2 16,3 0-1-16,0-1 1 0,5-3 1 15,2-2-1-15,3-2-1 0,2 0-2 16,6-4 1-16,0-1 0 0,7-3 0 0,2-1-1 16,2-2 1-16,4 2 1 0,2-3 1 15,0 3-1-15,2 1-1 0,-1 4 0 16,1 3 0-16,-5 1-1 0,1 3 1 15,-3 2-1-15,-2 3 0 0,-2-2 0 16,-2 1 1-16,-5 1 0 0,0-1 0 16,-2 0 0-16,-1-2 1 0,-1-2-1 15,-1 4 1-15,-3-5 0 0,2 2-1 16,-5-1 1-16,-4 0 0 0,1-2 1 0,-3 1 0 16,-3-1-1-16,-2 0 1 0,-2-2 0 15,-2 0 0-15,2-2 0 0,-2-1 0 16,1-2 0-16,1 0 1 0,3-4 0 15,0 2 1-15,6-2 0 0,0-2-1 16,2 2 1-16,1-2-2 0,4 1-2 0,2 2-7 16,3-4-1-16,5 0-114 0,0 0-102 15,4-3-265-15</inkml:trace>
  <inkml:trace contextRef="#ctx0" brushRef="#br0" timeOffset="87118.1888">9013 13788 560 0,'0'-3'120'15,"-1"2"1"-15,1-2-98 0,-1-1-11 16,0 3-5-16,-1-1-3 0,2 0-1 15,-1 1-1-15,-1-3 0 0,1 3-1 16,0-1 0-16,2 1-1 0,-1-2 0 0,0-1-1 16,1 0 0-16,2 0-1 0,1-3-1 15,1 1 0-15,2-2 0 0,2 1-1 16,2 1 0-16,-1 0-2 0,1 3 0 16,0 3-1-16,-2 1 0 0,1 5-2 15,-3 0 0-15,-3 4 1 0,-2 2 1 16,-4 1 2-16,-1 0 0 0,-4 2 3 15,-1-2 1-15,-1 0 2 0,-1-1 1 16,0 0-1-16,2-3 1 0,1-1-1 0,-1-1 0 16,3-1 0-16,-1-3 1 0,4 0-1 15,0-2-1-15,2 1 0 0,1-2-2 16,2 0 0-16,3 0 0 0,4-1-1 16,2-1 0-16,4-1 1 0,3 0 0 15,3-1 1-15,4 1 0 0,-2 0 1 16,1 0 0-16,-1 1 1 0,-5 1 1 0,-4 0 2 15,-3 1 12-15,-5 1-124 0,-7 1-97 16,-6 5-262-16</inkml:trace>
  <inkml:trace contextRef="#ctx0" brushRef="#br0" timeOffset="92846.2059">10395 16377 430 0,'-7'-2'106'0,"7"-3"3"15,4-1-55-15,8-2-27 0,2-1-10 16,3-1-7-16,0 1-4 0,1 1-6 16,-3 1-9-16,1 3-6 0,-2 2-9 15,-2 2-5-15,-1 1-4 0,0 1-3 16,1 1 0-16,1 2 4 0,4-2 6 16,6 4 9-16,2-1 7 0,7 2 7 0,5 0 6 15,3-2 4-15,5-2 5 0,1 1 7 16,0-4 6-16,-3-3 4 0,-3-2 3 15,-5-1 2-15,-8 0 182 0,-7-3-297 16,-4 2-119-16,-6 2-385 0</inkml:trace>
  <inkml:trace contextRef="#ctx0" brushRef="#br0" timeOffset="93097.876">10484 16679 485 0,'7'-2'106'0,"5"-2"-1"16,2-2-68-16,4 1-41 0,1 0-14 15,6 0-7-15,1 3-2 0,3 1 0 16,2 1 3-16,0 1 4 0,3 1 12 15,-4 6 15-15,2-1 10 0,0-2 8 16,-1-1 2-16,2-1 2 0,-1-1 18 16,1-4-136-16,3-6-97 0,2-6-271 15</inkml:trace>
  <inkml:trace contextRef="#ctx0" brushRef="#br0" timeOffset="93794.7285">12548 16665 5 0,'3'-5'3'0,"1"-2"-1"0,-1-2 0 16,0-2 0-16,0-1 0 0,1-3 0 0,0-3 0 15,1-1-1-15,-1-4 0 0,2 1 0 16,0-3 0-16,2-2-1 0,2 1 0 16,-1-4-1-16,0 1 1 0,2-2 0 15,0-1 0-15,0 2-1 0,0-1 0 16,1-3 0-16,-1 0-1 0,1-2-1 16,-2 0 0-16,-1 2-2 0,-1 1-2 15</inkml:trace>
  <inkml:trace contextRef="#ctx0" brushRef="#br0" timeOffset="98640.2487">12245 16165 459 0,'-5'-28'93'0,"4"0"1"15,0-3-84-15,3-3-4 0,2-3 3 16,-2-4 6-16,2 4 7 0,0 2 6 0,0 3 1 16,0 4 0-16,1 6-2 0,-4 5-4 15,1 7-5-15,-2 5-7 0,0 2-5 16,-1 1-1-16,-1 2-3 0,2 3-2 15,-4 0-1-15,3 1-1 0,1 3-1 16,1 1-1-16,3 6 1 0,1 3 1 16,3 4 1-16,3 5 1 0,2 6 0 15,3 4 1-15,4 7 0 0,3 3 0 16,-1 8 0-16,1 5 1 0,-1 2 0 0,-3 5-1 16,0-2 1-16,-2-3-1 0,-7-3 1 15,1-7-2-15,-3-8 1 0,0-8-1 16,-1-7 0-16,-3-5-1 0,-1-8 1 15,1-4-1-15,-3-6 2 0,1-2 1 16,-4-4 1-16,1-3 0 0,-3-3 0 0,-1-4 1 16,-4-6-1-16,-1-5 0 0,-4-3-2 15,-2-7 0-15,-3-4 0 0,-2-8-1 16,0-3 1-16,-1-1-1 0,3-1 0 16,0-5 0-16,3 1 0 0,2 1 1 15,2 6-1-15,1 5-1 0,3 4 1 16,0 6 0-16,1 6 0 0,2 7 0 15,-1 6 0-15,2 3 0 0,1 2-1 16,1 3 0-16,-1 3-1 0,2 2-1 16,0 1-1-16,0 3-1 0,1 3 0 0,2 3 1 15,4 4 0-15,-1 5 1 0,6 8 1 16,2 1 2-16,5 6 0 0,2 5 1 16,2 3 1-16,-1 5-1 0,1 1 0 15,-1 0 0-15,0 2 0 0,-2-3-1 16,-3-1 0-16,-1-4 0 0,-1-5-1 15,-2-5 0-15,-1-6 0 0,-3-3 0 16,0-6 1-16,-1-4 0 0,-2-2 0 0,-1-3 0 16,0-4 0-16,0 0 1 0,-2-3-1 15,0 0 1-15,0-1-1 0,-1-1 1 16,-1 0-1-16,0-1 1 0,0 1 1 16,0 1-1-16,-1-3 1 0,1 1 0 15,-2 1 0-15,2-1-1 0,0 1 0 16,0-1 0-16,0 1-1 0,2 0-1 15,-2 0 0-15,0-1 1 0,1 2-1 0,-1-2 0 16,2 1 1-16,-2 0-1 0,0 0-1 16,1 1 1-16,-1 0-1 0,0-1 1 15,1 1 0-15,0 0 0 0,0-1 0 16,0 0 1-16,0 0 0 0,2-1 0 16,-2-2-1-16,4-2-1 0,-2-1 1 15,3-3 0-15,0-8-1 0,2-4 2 16,1-8-1-16,3-5 1 0,1-8 1 0,4-7-1 15,3-7 1-15,2-3-1 0,6-4 1 16,0-3-1-16,3-1 1 0,-2 2-1 16,2 4 0-16,-2 1 1 0,-1 4-1 15,-3 8 0-15,-3 7 0 0,-1 7 0 16,-5 5 1-16,-2 6-1 0,-4 10 0 16,-2 3 1-16,-3 4-1 0,-4 4 0 15,-1 3 0-15,-4 6 0 0,0 3 1 16,-4 0 1-16,-2 5-1 0,-3 2 2 0,-1 5-1 15,-3 4 1-15,-5 3-1 0,-1 2-1 16,-4 5 0-16,2 4 0 0,-3 4-1 16,-1 3 1-16,-2 0-1 0,1 3 1 15,-2 4-1-15,2 0 0 0,2 1 1 16,1 0-1-16,4-4-1 0,3 0 1 16,5-4-1-16,4-8 1 0,3-2-1 15,2-6-1-15,5-7-1 0,1-5 0 0,4-6-1 16,0-5-1-16,4-8 1 0,0-7 0 15,3-7 1-15,1-7 2 0,4-8 0 16,-2-7 1-16,2-4 2 0,1-3-1 16,0-5 0-16,2-6 0 0,2-1-1 15,-1-4 1-15,0-3 0 0,3-2-1 16,-1 0 1-16,-1 1 0 0,-1 5 0 16,0 8-1-16,-3 8 1 0,-5 14-1 0,-2 6 1 15,-5 10-1-15,-3 12 2 0,-6 8-1 16,-4 8 1-16,-6 3 1 0,-2 9 0 15,-4 4-1-15,-1 6 0 0,-1 1 0 16,-3 7 0-16,-2 4-1 0,-2 4-1 16,0 3 0-16,0 5 1 0,0-2-1 15,2 0 1-15,4-3-1 0,7-2 4 16,5-2-8-16,3-6-125 0,10-2-109 0,4 1-295 16</inkml:trace>
  <inkml:trace contextRef="#ctx0" brushRef="#br0" timeOffset="100505.9131">1841 8228 556 0,'30'20'114'0,"2"3"-1"16,4 1-106-16,11 6-4 0,9 3-1 16,9 5-1-16,7-2 1 0,9 6-1 15,9-1 0-15,12 5 1 0,3 5-1 16,9 3 1-16,8-1-1 0,4 4 0 15,5 2 0-15,2 4-1 0,2 0 1 16,0 0-1-16,8-1 0 0,0-3 1 16,5-1 0-16,4-7 0 0,7-11 0 0,6-7 1 15,9-12 0-15,6-7 0 0,5-7 1 16,6-9 0-16,10-5 0 0,6-6 0 16,10-8-1-16,5-5 1 0,3-8-1 15,5-3 0-15,6-7 1 0,0-7-1 16,-2 2 0-16,0-2-1 0,-6-1 1 15,-3-3-1-15,-6-5 0 0,-9-2 0 0,-5-1 1 16,-10-8 0-16,-9 0 1 0,-10-4 1 16,-10-5 0-16,-9 5 0 0,-12-4 0 15,-11-2 0-15,-11 3-1 0,-14-2 0 16,-12-8 0-16,-6 1-1 0,-17-5 1 16,-10 0-1-16,-12 0-1 0,-14-9 1 15,-10-3-1-15,-20 3-1 0,-19 0 0 16,-19-1-1-16,-12-6 0 0,-20-1-2 15,-19 3 0-15,-19 2 0 0,-18 0 0 0,-18 2 0 16,-13 5 0-16,-23 5 0 0,-10 8 1 16,-15 11 1-16,-10 3 0 0,-13 5-1 15,-4 3 2-15,-5 9-1 0,-4 9 1 16,-7 1 0-16,-6 1 0 0,4 7 1 16,-4 6-6-16,0 12 1 0,1 4 0 15,3 5 0-15,0 12 0 0,5 9 1 16,0 8-1-16,5 12 5 0,6 9 0 0,4 5-1 15,3 6 0-15,8 7 0 0,4 10 1 16,12 10-2-16,4 9 1 0,7 4-1 16,7 13 1-16,8 18-1 0,12 1 1 15,6 3 0-15,11 6-1 0,11 5 1 16,14 3 0-16,10 5-1 0,18-1 1 16,10-2-2-16,17 5 1 0,13 0 0 15,16-1 0-15,16 0-1 0,16 2 2 16,18-6 0-16,16 2 0 0,20-6 0 0,19-7 1 15,21-6 0-15,22-8 2 0,30-14 3 16,24-8 53-16,27-11-178 0,30-21-112 16,25-20-323-16</inkml:trace>
  <inkml:trace contextRef="#ctx0" brushRef="#br0" timeOffset="153072.5922">3416 15593 311 0,'2'-23'89'15,"5"1"6"-15,-1 1-19 0,1 0-33 16,-1 2-6-16,-1 2-1 0,-1-1-7 0,0 4-5 15,-2 3-6-15,-2 0-2 0,-2 6-5 16,1-1-4-16,-3 5-5 0,-1 1-1 16,-4 2-2-16,0 2-1 0,-3 1 0 15,-4 3-2-15,-2 3 0 0,0 2 0 16,-5 2 0-16,0 2 0 0,-3 2-1 16,-1 4 1-16,0 3-1 0,-1 3-1 15,-2 2-1-15,3 1 0 0,2 2 1 0,3-2 0 16,1 2-1-16,2-1 2 0,2 1 1 15,2 2 1-15,1 4 1 0,4 1 1 16,0 8 0-16,2 1 1 0,4-3 0 16,1 0 1-16,3-4-1 0,2-1 1 15,0-6-1-15,2-3 1 0,5-5 0 16,2-1 0-16,3 0 0 0,2-2 0 16,4-3 0-16,1 0 0 0,3-7-1 0,0-1 2 15,3-2-1-15,-1-3 1 0,-1-4 0 16,0-3 2-16,0-2 0 0,-4-2 1 15,0-4 0-15,-3-6 0 0,-1-1 0 16,0-4 0-16,-4-3 0 0,1-3 0 16,0-2-1-16,1 0 0 0,-2 2-1 15,-3-2-1-15,1 1 1 0,-4 1-2 16,-2 1 1-16,-1-1 0 0,-3 2-1 0,-3 0 0 16,-2 1 0-16,-4 2 1 0,-3 6-1 15,-2 3-1-15,-5 6-1 0,-3 4 0 16,-2 5 0-16,-6 5 0 0,-3996 2-1 15,7983 3 1-15,-3994 2-1 0,-1 0 1 16,1 1 1-16,0 1-1 0,5 0 1 16,3 1 0-16,4 1 0 0,4 1 0 15,5-1 1-15,3 1-1 0,4-1 1 16,6 0 0-16,4-2 1 0,5-3 1 0,4-2 2 16,4 1-1-16,4-2-1 0,4-1 178 15,2-4-293-15,0 0-125 0,5-2-391 16</inkml:trace>
  <inkml:trace contextRef="#ctx0" brushRef="#br0" timeOffset="153522.6364">4010 16307 379 0,'1'-3'107'0,"-1"-1"5"16,-1 1-41-16,0 2-22 0,-4 0-12 16,1 2-18-16,-3 1-8 0,1 0-6 15,-3 3-3-15,0 1-2 0,0 2-1 16,-1 2-1-16,1 0-1 0,0 1 0 15,3 1-1-15,0-1 0 0,3 0 0 0,1-3 0 16,4 2 0-16,-1-2 0 0,4-2 1 16,3 0 1-16,1-4 1 0,3-3 0 15,0-1 1-15,2-4 2 0,0-2 1 16,0-3 0-16,-1-4 0 0,0 1 0 16,-4 0-1-16,-3-2 1 0,0 1-1 15,-6 0 1-15,0 2-1 0,-4 2 1 16,-3 2-2-16,0 1-1 0,-4 4 0 15,-1 3-1-15,-1 3 0 0,0 3 0 16,0 4 0-16,1 2 1 0,1 5 2 0,4-1 2 16,2 1 1-16,1 2 1 0,5 2-3 15,4-3-114-15,1 1-99 0,8-3-267 16</inkml:trace>
  <inkml:trace contextRef="#ctx0" brushRef="#br0" timeOffset="154722.8291">4699 15745 452 0,'-4'-7'111'0,"3"1"1"16,2-1-45-16,1 2-45 0,-1 1-8 0,1 1-7 16,0 1-5-16,-1 3-2 0,-1 1-1 15,0 1-2-15,-1 2-2 0,-1 2 0 16,-1 1-1-16,0 1 1 0,-3 1 2 16,-1 0 0-16,2-2 0 0,0 3 1 15,-2-2 0-15,1 1 0 0,1 2 0 16,-3 1-2-16,0 3 0 0,-3 2 0 15,-3 3-1-15,-2 2-1 0,-2 3 1 16,-2 2-1-16,0 1 1 0,0 4 0 0,1 0 1 16,1-1 0-16,3-3 0 0,3 0 1 15,1-5 0-15,6-5-1 0,1-4-1 16,3-4 1-16,-1-4-1 0,4 0 1 16,0-3 0-16,3 0 1 0,3-3 1 15,4-2 3-15,1-1 1 0,5-3 1 16,3 0 0-16,2-2 1 0,5-3 1 0,1 0-2 15,2-1-2-15,3-1 0 0,0 2-2 16,0 2 0-16,1-2-2 0,-3 2 1 16,-1 3-2-16,-5 3 1 0,-2-1 0 15,-2 2 0-15,-2 1 1 0,-4 1 1 16,-2 2 1-16,2 0 1 0,-6 0 1 16,3 1 1-16,-4 1 1 0,-2 0 1 15,0 1 0-15,-2-1 1 0,1 0-1 0,-4-2 2 16,0 0 0-16,0-1 1 15,-1 1 1-15,1-1 2 0,-1-1 2 0,-1-1 0 16,0 1-1-16,0-1 177 0,0-2-294 16,4-1-123-16,0-5-391 0</inkml:trace>
  <inkml:trace contextRef="#ctx0" brushRef="#br0" timeOffset="155154.9934">4921 15610 491 0,'7'-15'109'0,"4"0"1"0,-2 5-81 15,2 1-12-15,-3 3-13 0,-2 7-4 16,-1 5-3-16,-1 6-2 0,-1 8-2 15,0 4-3-15,0 4-2 0,0 4-2 16,-1 3-2-16,-4 3-7 0,1 2-4 16,-6 1-2-16,-1 4-4 0,-2 7-2 15,-2 5 2-15,-1 1 4 0,-2-1 8 16,2-1 8-16,-4-5 3 0,1-1 6 0,3-8 6 16,-1-7 3-16,1-2 0 0,4-3 1 15,2-5-2-15,4-4 2 0,-2-5-1 16,4-3 1-16,1-1-1 0,0-4 1 15,2-2 0-15,-2-2 1 0,4-1 0 16,-4 0 0-16,0-1 1 0,1-1 3 16,-1-1 5-16,1 0 5 0,-1 0 3 15,0-1 5-15,1-1 2 0,-1 0 4 0,1 0-4 16,2-2-4-16,3-3-5 0,2-5-121 16,4-3-101-16,7-3-269 0</inkml:trace>
  <inkml:trace contextRef="#ctx0" brushRef="#br0" timeOffset="155720.4983">5341 15696 484 0,'-13'-5'111'15,"-3"-1"0"-15,0 3-77 0,2 0-13 16,-2 1-10-16,4 1-4 0,1 0-3 16,4 1-4-16,1 1-1 0,3 0-3 0,3 1-1 15,2 1-4-15,3 1-2 0,3 1-3 16,4 1 0-16,5-1 0 0,3-1-1 16,3 2 0-16,1-2 1 0,6 1 1 15,0-5 1-15,0-2-2 0,0-2 0 16,2 0-2-16,1-1 1 0,-3-1 1 15,1 2 2-15,1-3 1 0,-1 3 4 0,-3-1 2 16,-2 2 4-16,0-1 2 0,-6 0 0 16,0 2-1-16,-6 0 0 0,-2 2-1 15,-3 0 0-15,-3 2-1 0,-3 0 0 16,-1 3-1-16,-2 0 1 0,-1 3 0 16,-3 1 1-16,0 0 0 0,-1 3 1 15,-2 3 0-15,0 1 1 0,-3 5-1 16,-3 3 2-16,1 5 0 0,-5 4-1 15,2 6 1-15,-4 5 0 0,2 5 0 0,-2 0 0 16,2-1 0-16,0-2-1 0,3-4 1 16,0-2-1-16,2-9 0 0,3-3 0 15,-1-3 0-15,4-2-1 0,2-1 1 16,0-4 0-16,4-2-1 0,0-2 1 16,2-2 0-16,1-3 0 0,-1-4 0 15,1 0 0-15,0-3 3 0,-1-1 11 16,1-2 7-16,1-2 6 0,0-2 4 0,0 1 2 15,2-3 2-15,-2 1-2 0,1-1-16 16,-1-1 174-16,-2-1-299 0,-4-2-126 16,1 0-392-16</inkml:trace>
  <inkml:trace contextRef="#ctx0" brushRef="#br0" timeOffset="155986.2033">5418 16210 461 0,'-6'-4'114'0,"3"-1"2"16,0-1-50-16,-2 1-40 0,3 1-10 15,1 0-8-15,1 1-6 0,2-2-3 16,2 3-4-16,3 0-3 0,5 0-3 16,3-2-2-16,4 1-2 0,4-1 0 0,4-1 1 15,3 3 3-15,2 1 3 0,2-1 3 16,-4 0 5-16,1 1 4 0,-3 1 5 15,-2-2 2-15,-3-1 3 0,-3 1 2 16,-2 0 1-16,-4-1-120 0,1-3-98 16,-5-2-269-16</inkml:trace>
  <inkml:trace contextRef="#ctx0" brushRef="#br0" timeOffset="157631.8933">6312 16218 506 0,'-5'-2'110'16,"6"4"-1"-16,6 1-76 0,4 3-29 15,0 3-2-15,1 2-4 0,2 1 1 16,0 4-3-16,1 3-1 0,0 0-1 15,0 4-1-15,1 3 1 0,0 1 1 16,0 0 1-16,-1 2 2 0,1-2 2 0,-3 1 1 16,-1-1 3-16,-2-2 0 0,-1-2 3 15,-1-2 2-15,-4-1-5 0,0-5 3 16,0-3-112-16,4-2-94 0,0-3-255 16</inkml:trace>
  <inkml:trace contextRef="#ctx0" brushRef="#br0" timeOffset="157938.0633">6613 16293 409 0,'-8'6'101'0,"-2"4"3"0,-3 4-54 0,-4 4-21 16,-4 8-6-16,-4 5-6 0,-4 7-6 15,-4 9-4-15,-3 0-2 0,-1 0-2 16,2-1-2-16,2-4 1 0,4-5-1 16,6-5 0-16,6-9 1 0,6-3-1 15,7-2 0-15,4-2 1 0,4-3-1 16,4-2-1-16,5-3-4 0,1-3-89 0,5-4-17 15,7-2-81-15,7-6-182 0</inkml:trace>
  <inkml:trace contextRef="#ctx0" brushRef="#br0" timeOffset="158284.9882">7441 15930 467 0,'-1'24'103'0,"-2"8"0"16,0 7-80-16,-1 5-13 15,-2 6-9-15,-4 5-4 0,1 2-1 0,-2 6-2 16,1-3 1-16,1-1 0 0,1-2 2 15,2-3 1-15,3-7 1 0,4-6-1 16,0-9 0-16,0-5 0 0,-1-8 1 16,1-5 2-16,-1-5 1 0,0-2 4 15,-1-3 3-15,-1-2 3 0,-1-1 3 16,-1-2 3-16,-1-1 1 0,-2-2-2 16,4-5-6-16,-1-1-7 0,1-5-112 0,8-7-100 15,1-2-261-15</inkml:trace>
  <inkml:trace contextRef="#ctx0" brushRef="#br0" timeOffset="158734.2327">7682 16099 508 0,'-5'-3'107'16,"-1"5"1"-16,0 1-91 0,-4 2-8 15,0 5-6-15,-3 2-1 0,-2 4-1 16,1 3-1-16,-3 1-1 0,1 4 0 16,2 1-2-16,0 2 0 0,2 0 0 15,2 1 0-15,1 0-1 0,5 1 2 16,0 0 0-16,3 2 1 0,4-2 0 0,1 2 1 16,3 1-1-16,1-2 0 0,3-1-1 15,4-3 1-15,2-1-2 0,2-4 1 16,4-3 0-16,4-6 1 0,2-4 1 15,2-3 1-15,1-4 2 0,1-4 1 16,0-6 1-16,-1-4 0 0,-3-6 1 0,-1-4-1 16,-4-4-1-16,-1-4 1 0,-5-4-1 15,-2-1 0-15,-4-4 1 0,-4 0-1 16,-2-2 1-16,-7 3 0 0,-7-1 0 16,-6 3 0-16,-6 1-2 0,-3 3 0 15,-4 6-2-15,-4 4-1 0,-2 4-1 16,3 4 0-16,-2 5 0 0,2 8 1 15,1 5 1-15,2 0 0 0,5 4-1 16,4 3 1-16,2 2-8 0,6 0-107 16,3 3-97-16,4 5-257 0</inkml:trace>
  <inkml:trace contextRef="#ctx0" brushRef="#br0" timeOffset="162214.0962">8140 15551 416 0,'11'-14'115'0,"1"-1"2"0,2 2-43 16,3-2-29-16,-2 1-19 0,1 3-11 16,0 1-7-16,-2 0-7 0,-2 3-3 15,-5 2-2-15,0 2-2 0,-3 4-5 0,-5 0-2 16,-4 3 0-16,-5 3-1 0,-3 2 2 16,-6-1 1-16,-2 3 3 0,-5 0 6 15,-1-1 3-15,-1-1 2 0,-1-1 1 16,2-2-1-16,0-1 1 0,3-2 0 15,2 0-1-15,5-2 1 0,-1-1 0 16,6-1-1-16,2-1 1 0,4 1-1 16,0-4 1-16,4 3 0 0,1 0-1 15,0 0-1-15,1 0 1 0,0 1-3 16,1 1-1-16,-3 1-2 0,2 3 0 0,-2 4-1 16,-1 2 0-16,1 4-1 0,-3 2 2 15,-1 4 0-15,2 2 2 0,-3-2 0 16,1 0 0-16,0 0 0 0,-1-5 0 15,2-1 0-15,2-3 0 0,1-3-1 16,2-1 0-16,0-3 0 0,0-2-2 16,3 2 2-16,4-3 0 0,-1-2 1 15,3 1 0-15,-1-2 2 0,3-2 1 0,0 0 2 16,0-3-1-16,-1 0 0 0,1-1 0 16,-2-3-1-16,3-2 0 0,-1 0 0 15,0 0 0-15,0 1-1 0,1 2-1 16,1 0 1-16,2 5-2 0,0 4 1 15,1 4 0-15,0 5 0 0,3 2 0 16,2 3 0-16,-1 3 0 0,2-1 0 0,-2 1 0 16,0 2 1-16,0-4-1 0,-2 2 0 15,-4 0 0-15,-2 0-1 0,-4 2 1 16,-7 1-1-16,-5 0 1 0,-4 1 0 16,-8 2 0-16,-5-1 1 0,-4 1 0 15,-4-3 0-15,-1-2 1 0,-2-4 0 16,1-1 1-16,-1-3 0 0,3-6 2 15,4-2 1-15,2-1 1 0,3-2 0 0,6-5-1 16,5-1-117-16,5-2-98 0,7-1-267 16</inkml:trace>
  <inkml:trace contextRef="#ctx0" brushRef="#br0" timeOffset="163064.3536">8535 16232 538 0,'-2'4'109'0,"0"1"-1"0,-1 7-100 16,0 6-7-16,-3 5-7 0,1 5 1 15,-3 7-1-15,1 5 1 0,0 2 0 16,1 3 0-16,2-1 2 0,2-1 0 16,-1-5 0-16,3-6 1 0,0-5 0 0,3-7-1 15,-1-8 0-15,-1-4-1 0,0-5 4 16,1-2 0-16,-1-3 3 0,0-5 0 15,0-1 2-15,1-6 1 0,-1-4 2 16,1-6-4-16,1-5-1 0,2-4 0 16,1-3-1-16,4 0 0 0,1-1-1 15,2 1 0-15,3 4 0 0,0 5 0 16,-1 4-1-16,-1 6 0 0,0 6-3 0,-5 6-1 16,0 10-2-16,-4 5 0 0,-1 5 1 15,-3 5-1-15,-1 4 1 0,-2 4 2 16,0 2 3-16,-1 0-1 0,0-2 2 15,1 1-1-15,1-4 0 0,0-3-1 16,2-3 0-16,0-5-2 0,1-4 0 16,1-1 0-16,0-5 2 0,2-5 1 15,1-5 1-15,-1-5 2 0,2-5 2 0,3-5 1 16,-3-5-1-16,3-4-1 0,0-2 0 16,2 2-2-16,1-4 0 0,1 1 0 15,2-1 0-15,4 0-1 0,3 3 1 16,-1 4-1-16,-1 3-1 0,-2 8-2 15,-3 7-3-15,-3 6-2 0,-4 8-2 16,-7 8-1-16,-3 8-1 0,-2 4 2 16,-4 4 1-16,-1 7 4 0,-2 1 2 0,1 1 1 15,1-2 2-15,4-3 0 0,2-2 2 16,5-4 2-16,4-7 2 0,6-4 2 16,-3-4 1-16,5-5 3 0,1-5 1 15,3-4 167-15,0-6-282 0,4-4-119 16,1-6-377-16</inkml:trace>
  <inkml:trace contextRef="#ctx0" brushRef="#br0" timeOffset="163330.0608">9685 15728 541 0,'-7'3'105'0,"-3"8"0"0,-4 4-108 16,-2 8-5-16,-6 6-2 0,-1 12-1 0,-5 14-2 16,-4 12 0-16,-4 10 0 0,-3 14 3 15,-6 10 1-15,1 10 5 0,-2-3 2 16,0-3 6-16,3-5 1 0,3-6 1 16,7-5 2-16,5-11 1 0,3-7 1 15,2-5 1-15,5-7 2 0,-1-4 0 16,2-6-1-16,2-6-3 0,3-7 181 15,1-9-295-15,3-5-123 0,4-7-384 0</inkml:trace>
  <inkml:trace contextRef="#ctx0" brushRef="#br0" timeOffset="163762.2101">9559 16800 545 0,'6'-19'114'15,"1"-1"0"-15,-2 2-96 0,1 1-13 16,-5 3-3-16,-2 1 0 0,-5 4-2 16,-2 4-3-16,-6 5-1 0,-3 6-2 15,-5 5 0-15,-5 4-1 0,-5 3 0 0,-4 5 2 16,1 3 0-16,0 1 2 15,1 0 0-15,3 1 2 0,7-2-1 0,5-2 2 16,6-1-1-16,6-4 0 0,6-3 0 16,5-5 1-16,9-4 1 0,3-3 1 15,8-2 1-15,6-3 1 0,5-2 0 16,2-3 1-16,3 1 0 0,-1 1-3 16,-2 2-1-16,-3 2 0 0,-4 5-1 0,-4 3-1 15,-3 6-1-15,-6 6 0 0,-5 4 0 16,-2 2 1-16,-7-1-1 0,-3 0 0 15,-9 0 2-15,-5-1 0 0,-8-2 0 16,-6-2 1-16,-7 3 0 0,-6-2 0 16,-8 0 1-16,-4-3 2 0,-2-3 1 15,0-5 3-15,3-2 19 0,-1-7-137 16,9-3-100-16,12-3-280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CA"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921FE325-BD29-431E-80E9-DD215A897F3E}" type="datetimeFigureOut">
              <a:rPr lang="en-CA" smtClean="0"/>
              <a:t>2018-09-17</a:t>
            </a:fld>
            <a:endParaRPr lang="en-CA"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CA"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CA"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029BB8DD-30C7-41D0-9DC4-CA521F5BCB67}" type="slidenum">
              <a:rPr lang="en-CA" smtClean="0"/>
              <a:t>‹#›</a:t>
            </a:fld>
            <a:endParaRPr lang="en-CA" dirty="0"/>
          </a:p>
        </p:txBody>
      </p:sp>
    </p:spTree>
    <p:extLst>
      <p:ext uri="{BB962C8B-B14F-4D97-AF65-F5344CB8AC3E}">
        <p14:creationId xmlns:p14="http://schemas.microsoft.com/office/powerpoint/2010/main" val="3830583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15</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16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17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18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19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23</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24</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25</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29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30</a:t>
            </a:fld>
            <a:endParaRPr lang="en-CA" dirty="0"/>
          </a:p>
        </p:txBody>
      </p:sp>
    </p:spTree>
    <p:extLst>
      <p:ext uri="{BB962C8B-B14F-4D97-AF65-F5344CB8AC3E}">
        <p14:creationId xmlns:p14="http://schemas.microsoft.com/office/powerpoint/2010/main" val="28204893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31</a:t>
            </a:fld>
            <a:endParaRPr lang="en-CA" dirty="0"/>
          </a:p>
        </p:txBody>
      </p:sp>
    </p:spTree>
    <p:extLst>
      <p:ext uri="{BB962C8B-B14F-4D97-AF65-F5344CB8AC3E}">
        <p14:creationId xmlns:p14="http://schemas.microsoft.com/office/powerpoint/2010/main" val="26526479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33</a:t>
            </a:fld>
            <a:endParaRPr lang="en-CA" dirty="0"/>
          </a:p>
        </p:txBody>
      </p:sp>
    </p:spTree>
    <p:extLst>
      <p:ext uri="{BB962C8B-B14F-4D97-AF65-F5344CB8AC3E}">
        <p14:creationId xmlns:p14="http://schemas.microsoft.com/office/powerpoint/2010/main" val="2381137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34</a:t>
            </a:fld>
            <a:endParaRPr lang="en-CA" dirty="0"/>
          </a:p>
        </p:txBody>
      </p:sp>
    </p:spTree>
    <p:extLst>
      <p:ext uri="{BB962C8B-B14F-4D97-AF65-F5344CB8AC3E}">
        <p14:creationId xmlns:p14="http://schemas.microsoft.com/office/powerpoint/2010/main" val="18906833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35</a:t>
            </a:fld>
            <a:endParaRPr lang="en-CA" dirty="0"/>
          </a:p>
        </p:txBody>
      </p:sp>
    </p:spTree>
    <p:extLst>
      <p:ext uri="{BB962C8B-B14F-4D97-AF65-F5344CB8AC3E}">
        <p14:creationId xmlns:p14="http://schemas.microsoft.com/office/powerpoint/2010/main" val="28602096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39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43</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44</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45</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49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50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51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52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53</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54</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56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57</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58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59</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60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61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62</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63</a:t>
            </a:fld>
            <a:endParaRPr lang="en-CA" dirty="0"/>
          </a:p>
        </p:txBody>
      </p:sp>
    </p:spTree>
    <p:extLst>
      <p:ext uri="{BB962C8B-B14F-4D97-AF65-F5344CB8AC3E}">
        <p14:creationId xmlns:p14="http://schemas.microsoft.com/office/powerpoint/2010/main" val="40671178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64</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65</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66</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68</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70</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71</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73</a:t>
            </a:fld>
            <a:endParaRPr lang="en-CA" dirty="0"/>
          </a:p>
        </p:txBody>
      </p:sp>
    </p:spTree>
    <p:extLst>
      <p:ext uri="{BB962C8B-B14F-4D97-AF65-F5344CB8AC3E}">
        <p14:creationId xmlns:p14="http://schemas.microsoft.com/office/powerpoint/2010/main" val="383696574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76</a:t>
            </a:fld>
            <a:endParaRPr lang="en-CA" dirty="0"/>
          </a:p>
        </p:txBody>
      </p:sp>
    </p:spTree>
    <p:extLst>
      <p:ext uri="{BB962C8B-B14F-4D97-AF65-F5344CB8AC3E}">
        <p14:creationId xmlns:p14="http://schemas.microsoft.com/office/powerpoint/2010/main" val="101922617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77</a:t>
            </a:fld>
            <a:endParaRPr lang="en-CA" dirty="0"/>
          </a:p>
        </p:txBody>
      </p:sp>
    </p:spTree>
    <p:extLst>
      <p:ext uri="{BB962C8B-B14F-4D97-AF65-F5344CB8AC3E}">
        <p14:creationId xmlns:p14="http://schemas.microsoft.com/office/powerpoint/2010/main" val="148051322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78</a:t>
            </a:fld>
            <a:endParaRPr lang="en-CA" dirty="0"/>
          </a:p>
        </p:txBody>
      </p:sp>
    </p:spTree>
    <p:extLst>
      <p:ext uri="{BB962C8B-B14F-4D97-AF65-F5344CB8AC3E}">
        <p14:creationId xmlns:p14="http://schemas.microsoft.com/office/powerpoint/2010/main" val="98719475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80</a:t>
            </a:fld>
            <a:endParaRPr lang="en-CA" dirty="0"/>
          </a:p>
        </p:txBody>
      </p:sp>
    </p:spTree>
    <p:extLst>
      <p:ext uri="{BB962C8B-B14F-4D97-AF65-F5344CB8AC3E}">
        <p14:creationId xmlns:p14="http://schemas.microsoft.com/office/powerpoint/2010/main" val="14245907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82</a:t>
            </a:fld>
            <a:endParaRPr lang="en-CA" dirty="0"/>
          </a:p>
        </p:txBody>
      </p:sp>
    </p:spTree>
    <p:extLst>
      <p:ext uri="{BB962C8B-B14F-4D97-AF65-F5344CB8AC3E}">
        <p14:creationId xmlns:p14="http://schemas.microsoft.com/office/powerpoint/2010/main" val="16795266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83</a:t>
            </a:fld>
            <a:endParaRPr lang="en-CA" dirty="0"/>
          </a:p>
        </p:txBody>
      </p:sp>
    </p:spTree>
    <p:extLst>
      <p:ext uri="{BB962C8B-B14F-4D97-AF65-F5344CB8AC3E}">
        <p14:creationId xmlns:p14="http://schemas.microsoft.com/office/powerpoint/2010/main" val="1954739793"/>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84</a:t>
            </a:fld>
            <a:endParaRPr lang="en-CA" dirty="0"/>
          </a:p>
        </p:txBody>
      </p:sp>
    </p:spTree>
    <p:extLst>
      <p:ext uri="{BB962C8B-B14F-4D97-AF65-F5344CB8AC3E}">
        <p14:creationId xmlns:p14="http://schemas.microsoft.com/office/powerpoint/2010/main" val="159976942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86</a:t>
            </a:fld>
            <a:endParaRPr lang="en-CA" dirty="0"/>
          </a:p>
        </p:txBody>
      </p:sp>
    </p:spTree>
    <p:extLst>
      <p:ext uri="{BB962C8B-B14F-4D97-AF65-F5344CB8AC3E}">
        <p14:creationId xmlns:p14="http://schemas.microsoft.com/office/powerpoint/2010/main" val="289156622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87</a:t>
            </a:fld>
            <a:endParaRPr lang="en-CA" dirty="0"/>
          </a:p>
        </p:txBody>
      </p:sp>
    </p:spTree>
    <p:extLst>
      <p:ext uri="{BB962C8B-B14F-4D97-AF65-F5344CB8AC3E}">
        <p14:creationId xmlns:p14="http://schemas.microsoft.com/office/powerpoint/2010/main" val="390214530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88</a:t>
            </a:fld>
            <a:endParaRPr lang="en-CA" dirty="0"/>
          </a:p>
        </p:txBody>
      </p:sp>
    </p:spTree>
    <p:extLst>
      <p:ext uri="{BB962C8B-B14F-4D97-AF65-F5344CB8AC3E}">
        <p14:creationId xmlns:p14="http://schemas.microsoft.com/office/powerpoint/2010/main" val="372143299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89</a:t>
            </a:fld>
            <a:endParaRPr lang="en-CA" dirty="0"/>
          </a:p>
        </p:txBody>
      </p:sp>
    </p:spTree>
    <p:extLst>
      <p:ext uri="{BB962C8B-B14F-4D97-AF65-F5344CB8AC3E}">
        <p14:creationId xmlns:p14="http://schemas.microsoft.com/office/powerpoint/2010/main" val="70559350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93</a:t>
            </a:fld>
            <a:endParaRPr lang="en-CA" dirty="0"/>
          </a:p>
        </p:txBody>
      </p:sp>
    </p:spTree>
    <p:extLst>
      <p:ext uri="{BB962C8B-B14F-4D97-AF65-F5344CB8AC3E}">
        <p14:creationId xmlns:p14="http://schemas.microsoft.com/office/powerpoint/2010/main" val="402139506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94</a:t>
            </a:fld>
            <a:endParaRPr lang="en-CA" dirty="0"/>
          </a:p>
        </p:txBody>
      </p:sp>
    </p:spTree>
    <p:extLst>
      <p:ext uri="{BB962C8B-B14F-4D97-AF65-F5344CB8AC3E}">
        <p14:creationId xmlns:p14="http://schemas.microsoft.com/office/powerpoint/2010/main" val="105399845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95</a:t>
            </a:fld>
            <a:endParaRPr lang="en-CA" dirty="0"/>
          </a:p>
        </p:txBody>
      </p:sp>
    </p:spTree>
    <p:extLst>
      <p:ext uri="{BB962C8B-B14F-4D97-AF65-F5344CB8AC3E}">
        <p14:creationId xmlns:p14="http://schemas.microsoft.com/office/powerpoint/2010/main" val="216225146"/>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 of </a:t>
            </a:r>
            <a:r>
              <a:rPr lang="en-CA" b="1" dirty="0" smtClean="0"/>
              <a:t>ONE PHOTON</a:t>
            </a:r>
            <a:endParaRPr lang="en-CA" b="1" dirty="0"/>
          </a:p>
        </p:txBody>
      </p:sp>
      <p:sp>
        <p:nvSpPr>
          <p:cNvPr id="4" name="Slide Number Placeholder 3"/>
          <p:cNvSpPr>
            <a:spLocks noGrp="1"/>
          </p:cNvSpPr>
          <p:nvPr>
            <p:ph type="sldNum" sz="quarter" idx="10"/>
          </p:nvPr>
        </p:nvSpPr>
        <p:spPr/>
        <p:txBody>
          <a:bodyPr/>
          <a:lstStyle/>
          <a:p>
            <a:fld id="{029BB8DD-30C7-41D0-9DC4-CA521F5BCB67}" type="slidenum">
              <a:rPr lang="en-CA" smtClean="0"/>
              <a:t>97</a:t>
            </a:fld>
            <a:endParaRPr lang="en-CA" dirty="0"/>
          </a:p>
        </p:txBody>
      </p:sp>
    </p:spTree>
    <p:extLst>
      <p:ext uri="{BB962C8B-B14F-4D97-AF65-F5344CB8AC3E}">
        <p14:creationId xmlns:p14="http://schemas.microsoft.com/office/powerpoint/2010/main" val="447761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r>
              <a:rPr lang="en-CA" dirty="0" smtClean="0"/>
              <a:t>CHEM 1101 - BACKGROUND</a:t>
            </a:r>
            <a:endParaRPr lang="en-CA"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r>
              <a:rPr lang="en-CA" dirty="0" smtClean="0"/>
              <a:t>The atom (2) – EMR as a probe</a:t>
            </a:r>
            <a:endParaRPr lang="en-CA"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B515135C-5FED-42AC-9DB2-A545F89C22DA}" type="slidenum">
              <a:rPr lang="en-CA" smtClean="0"/>
              <a:t>‹#›</a:t>
            </a:fld>
            <a:endParaRPr lang="en-CA" dirty="0"/>
          </a:p>
        </p:txBody>
      </p:sp>
    </p:spTree>
    <p:extLst>
      <p:ext uri="{BB962C8B-B14F-4D97-AF65-F5344CB8AC3E}">
        <p14:creationId xmlns:p14="http://schemas.microsoft.com/office/powerpoint/2010/main" val="13456844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7" name="Group 6"/>
          <p:cNvGrpSpPr/>
          <p:nvPr userDrawn="1"/>
        </p:nvGrpSpPr>
        <p:grpSpPr>
          <a:xfrm>
            <a:off x="0" y="106893"/>
            <a:ext cx="9144000" cy="6644215"/>
            <a:chOff x="0" y="188640"/>
            <a:chExt cx="9144000" cy="6644215"/>
          </a:xfrm>
        </p:grpSpPr>
        <p:cxnSp>
          <p:nvCxnSpPr>
            <p:cNvPr id="8" name="Straight Connector 7"/>
            <p:cNvCxnSpPr/>
            <p:nvPr userDrawn="1"/>
          </p:nvCxnSpPr>
          <p:spPr>
            <a:xfrm>
              <a:off x="0" y="18864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0" y="34160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0" y="5050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a:off x="0" y="67600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userDrawn="1"/>
          </p:nvCxnSpPr>
          <p:spPr>
            <a:xfrm>
              <a:off x="0" y="82896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0" y="9924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userDrawn="1"/>
          </p:nvCxnSpPr>
          <p:spPr>
            <a:xfrm>
              <a:off x="0" y="115572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userDrawn="1"/>
          </p:nvCxnSpPr>
          <p:spPr>
            <a:xfrm>
              <a:off x="0" y="130868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a:xfrm>
              <a:off x="0" y="147218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0" y="164308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a:xfrm>
              <a:off x="0" y="179604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userDrawn="1"/>
          </p:nvCxnSpPr>
          <p:spPr>
            <a:xfrm>
              <a:off x="0" y="195954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userDrawn="1"/>
          </p:nvCxnSpPr>
          <p:spPr>
            <a:xfrm>
              <a:off x="0" y="2123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userDrawn="1"/>
          </p:nvCxnSpPr>
          <p:spPr>
            <a:xfrm>
              <a:off x="0" y="227681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userDrawn="1"/>
          </p:nvCxnSpPr>
          <p:spPr>
            <a:xfrm>
              <a:off x="0" y="24403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userDrawn="1"/>
          </p:nvCxnSpPr>
          <p:spPr>
            <a:xfrm>
              <a:off x="0" y="261121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userDrawn="1"/>
          </p:nvCxnSpPr>
          <p:spPr>
            <a:xfrm>
              <a:off x="0" y="276418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userDrawn="1"/>
          </p:nvCxnSpPr>
          <p:spPr>
            <a:xfrm>
              <a:off x="0" y="292767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userDrawn="1"/>
          </p:nvCxnSpPr>
          <p:spPr>
            <a:xfrm>
              <a:off x="0" y="309093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userDrawn="1"/>
          </p:nvCxnSpPr>
          <p:spPr>
            <a:xfrm>
              <a:off x="0" y="324390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userDrawn="1"/>
          </p:nvCxnSpPr>
          <p:spPr>
            <a:xfrm>
              <a:off x="0" y="340739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userDrawn="1"/>
          </p:nvCxnSpPr>
          <p:spPr>
            <a:xfrm>
              <a:off x="0" y="35782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userDrawn="1"/>
          </p:nvCxnSpPr>
          <p:spPr>
            <a:xfrm>
              <a:off x="0" y="373126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0" y="389475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userDrawn="1"/>
          </p:nvCxnSpPr>
          <p:spPr>
            <a:xfrm>
              <a:off x="0" y="405907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0" y="421203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0" y="437552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userDrawn="1"/>
          </p:nvCxnSpPr>
          <p:spPr>
            <a:xfrm>
              <a:off x="0" y="4546431"/>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userDrawn="1"/>
          </p:nvCxnSpPr>
          <p:spPr>
            <a:xfrm>
              <a:off x="0" y="469939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userDrawn="1"/>
          </p:nvCxnSpPr>
          <p:spPr>
            <a:xfrm>
              <a:off x="0" y="486289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userDrawn="1"/>
          </p:nvCxnSpPr>
          <p:spPr>
            <a:xfrm>
              <a:off x="0" y="502615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0" y="5179117"/>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userDrawn="1"/>
          </p:nvCxnSpPr>
          <p:spPr>
            <a:xfrm>
              <a:off x="0" y="5342612"/>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userDrawn="1"/>
          </p:nvCxnSpPr>
          <p:spPr>
            <a:xfrm>
              <a:off x="0" y="551351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userDrawn="1"/>
          </p:nvCxnSpPr>
          <p:spPr>
            <a:xfrm>
              <a:off x="0" y="5666478"/>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userDrawn="1"/>
          </p:nvCxnSpPr>
          <p:spPr>
            <a:xfrm>
              <a:off x="0" y="5829973"/>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userDrawn="1"/>
          </p:nvCxnSpPr>
          <p:spPr>
            <a:xfrm>
              <a:off x="0" y="602903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userDrawn="1"/>
          </p:nvCxnSpPr>
          <p:spPr>
            <a:xfrm>
              <a:off x="0" y="6181999"/>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userDrawn="1"/>
          </p:nvCxnSpPr>
          <p:spPr>
            <a:xfrm>
              <a:off x="0" y="6345494"/>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userDrawn="1"/>
          </p:nvCxnSpPr>
          <p:spPr>
            <a:xfrm>
              <a:off x="0" y="6516396"/>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userDrawn="1"/>
          </p:nvCxnSpPr>
          <p:spPr>
            <a:xfrm>
              <a:off x="0" y="6669360"/>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userDrawn="1"/>
          </p:nvCxnSpPr>
          <p:spPr>
            <a:xfrm>
              <a:off x="0" y="6832855"/>
              <a:ext cx="9144000" cy="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93278530"/>
      </p:ext>
    </p:extLst>
  </p:cSld>
  <p:clrMap bg1="lt1" tx1="dk1" bg2="lt2" tx2="dk2" accent1="accent1" accent2="accent2" accent3="accent3" accent4="accent4" accent5="accent5" accent6="accent6" hlink="hlink" folHlink="folHlink"/>
  <p:sldLayoutIdLst>
    <p:sldLayoutId id="2147483649" r:id="rId1"/>
  </p:sldLayoutIdLst>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www.webelements.com/nexus/sites/default/files/webelements_table_5sf_2012-06-07.pdf"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customXml" Target="../ink/ink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customXml" Target="../ink/ink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em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customXml" Target="../ink/ink6.xml"/><Relationship Id="rId5" Type="http://schemas.openxmlformats.org/officeDocument/2006/relationships/image" Target="../media/image6.emf"/><Relationship Id="rId4" Type="http://schemas.openxmlformats.org/officeDocument/2006/relationships/customXml" Target="../ink/ink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8.emf"/><Relationship Id="rId4" Type="http://schemas.openxmlformats.org/officeDocument/2006/relationships/customXml" Target="../ink/ink7.xml"/></Relationships>
</file>

<file path=ppt/slides/_rels/slide19.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emf"/><Relationship Id="rId4" Type="http://schemas.openxmlformats.org/officeDocument/2006/relationships/customXml" Target="../ink/ink9.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1.emf"/><Relationship Id="rId4" Type="http://schemas.openxmlformats.org/officeDocument/2006/relationships/customXml" Target="../ink/ink10.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2.emf"/><Relationship Id="rId4" Type="http://schemas.openxmlformats.org/officeDocument/2006/relationships/customXml" Target="../ink/ink11.xml"/></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customXml" Target="../ink/ink12.xml"/><Relationship Id="rId10" Type="http://schemas.openxmlformats.org/officeDocument/2006/relationships/image" Target="../media/image14.emf"/><Relationship Id="rId4" Type="http://schemas.openxmlformats.org/officeDocument/2006/relationships/image" Target="../media/image11.png"/><Relationship Id="rId9" Type="http://schemas.openxmlformats.org/officeDocument/2006/relationships/customXml" Target="../ink/ink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17.emf"/><Relationship Id="rId3" Type="http://schemas.openxmlformats.org/officeDocument/2006/relationships/image" Target="../media/image2.jpeg"/><Relationship Id="rId7" Type="http://schemas.openxmlformats.org/officeDocument/2006/relationships/customXml" Target="../ink/ink15.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6.emf"/><Relationship Id="rId5" Type="http://schemas.openxmlformats.org/officeDocument/2006/relationships/customXml" Target="../ink/ink14.xml"/><Relationship Id="rId4" Type="http://schemas.openxmlformats.org/officeDocument/2006/relationships/image" Target="../media/image3.gif"/></Relationships>
</file>

<file path=ppt/slides/_rels/slide2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5.emf"/><Relationship Id="rId4" Type="http://schemas.openxmlformats.org/officeDocument/2006/relationships/customXml" Target="../ink/ink16.xml"/></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8.emf"/><Relationship Id="rId4" Type="http://schemas.openxmlformats.org/officeDocument/2006/relationships/customXml" Target="../ink/ink17.xml"/></Relationships>
</file>

<file path=ppt/slides/_rels/slide2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9.emf"/><Relationship Id="rId4" Type="http://schemas.openxmlformats.org/officeDocument/2006/relationships/customXml" Target="../ink/ink18.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0.emf"/><Relationship Id="rId4" Type="http://schemas.openxmlformats.org/officeDocument/2006/relationships/customXml" Target="../ink/ink19.xml"/></Relationships>
</file>

<file path=ppt/slides/_rels/slide30.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00.emf"/><Relationship Id="rId4" Type="http://schemas.openxmlformats.org/officeDocument/2006/relationships/customXml" Target="../ink/ink20.xml"/></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1.emf"/><Relationship Id="rId4" Type="http://schemas.openxmlformats.org/officeDocument/2006/relationships/customXml" Target="../ink/ink21.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2.emf"/><Relationship Id="rId4" Type="http://schemas.openxmlformats.org/officeDocument/2006/relationships/customXml" Target="../ink/ink22.xml"/></Relationships>
</file>

<file path=ppt/slides/_rels/slide34.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23.emf"/><Relationship Id="rId4" Type="http://schemas.openxmlformats.org/officeDocument/2006/relationships/customXml" Target="../ink/ink23.xml"/></Relationships>
</file>

<file path=ppt/slides/_rels/slide35.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5.emf"/><Relationship Id="rId4" Type="http://schemas.openxmlformats.org/officeDocument/2006/relationships/customXml" Target="../ink/ink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66855" y="233645"/>
            <a:ext cx="2390270" cy="707886"/>
          </a:xfrm>
          <a:prstGeom prst="rect">
            <a:avLst/>
          </a:prstGeom>
          <a:noFill/>
        </p:spPr>
        <p:txBody>
          <a:bodyPr wrap="none" rtlCol="0">
            <a:spAutoFit/>
          </a:bodyPr>
          <a:lstStyle/>
          <a:p>
            <a:pPr algn="ctr"/>
            <a:r>
              <a:rPr lang="en-CA" sz="4000" dirty="0" smtClean="0">
                <a:solidFill>
                  <a:srgbClr val="FF0000"/>
                </a:solidFill>
              </a:rPr>
              <a:t>THE ATOM</a:t>
            </a:r>
            <a:endParaRPr lang="en-CA" sz="4000" dirty="0">
              <a:solidFill>
                <a:srgbClr val="FF0000"/>
              </a:solidFill>
            </a:endParaRPr>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a:t>
            </a:fld>
            <a:endParaRPr lang="en-CA" dirty="0"/>
          </a:p>
        </p:txBody>
      </p:sp>
      <p:sp>
        <p:nvSpPr>
          <p:cNvPr id="5" name="TextBox 4"/>
          <p:cNvSpPr txBox="1"/>
          <p:nvPr/>
        </p:nvSpPr>
        <p:spPr>
          <a:xfrm>
            <a:off x="296525" y="1043735"/>
            <a:ext cx="6602833" cy="2123658"/>
          </a:xfrm>
          <a:prstGeom prst="rect">
            <a:avLst/>
          </a:prstGeom>
          <a:noFill/>
        </p:spPr>
        <p:txBody>
          <a:bodyPr wrap="none" rtlCol="0">
            <a:spAutoFit/>
          </a:bodyPr>
          <a:lstStyle/>
          <a:p>
            <a:r>
              <a:rPr lang="en-CA" sz="2400" dirty="0" smtClean="0"/>
              <a:t>Model:	A nucleus: a dense central area made up of</a:t>
            </a:r>
          </a:p>
          <a:p>
            <a:pPr marL="1657350" lvl="3" indent="-285750">
              <a:lnSpc>
                <a:spcPct val="150000"/>
              </a:lnSpc>
              <a:buFont typeface="Arial" panose="020B0604020202020204" pitchFamily="34" charset="0"/>
              <a:buChar char="•"/>
            </a:pPr>
            <a:r>
              <a:rPr lang="en-CA" sz="2400" dirty="0" smtClean="0"/>
              <a:t>protons: p</a:t>
            </a:r>
            <a:r>
              <a:rPr lang="en-CA" sz="2800" baseline="30000" dirty="0" smtClean="0"/>
              <a:t>+</a:t>
            </a:r>
          </a:p>
          <a:p>
            <a:pPr marL="1657350" lvl="3" indent="-285750">
              <a:lnSpc>
                <a:spcPct val="150000"/>
              </a:lnSpc>
              <a:buFont typeface="Arial" panose="020B0604020202020204" pitchFamily="34" charset="0"/>
              <a:buChar char="•"/>
            </a:pPr>
            <a:r>
              <a:rPr lang="en-CA" sz="2400" dirty="0" smtClean="0"/>
              <a:t>neutrons: n⁰</a:t>
            </a:r>
          </a:p>
          <a:p>
            <a:pPr>
              <a:lnSpc>
                <a:spcPct val="150000"/>
              </a:lnSpc>
            </a:pPr>
            <a:r>
              <a:rPr lang="en-CA" sz="2400" dirty="0"/>
              <a:t>	</a:t>
            </a:r>
            <a:r>
              <a:rPr lang="en-CA" sz="2400" dirty="0" smtClean="0"/>
              <a:t>A cloud of electrons around the nucleus:  e</a:t>
            </a:r>
            <a:r>
              <a:rPr lang="en-CA" sz="2400" b="1" baseline="30000" dirty="0" smtClean="0"/>
              <a:t>–</a:t>
            </a:r>
            <a:endParaRPr lang="en-CA" sz="2400" b="1" baseline="30000" dirty="0"/>
          </a:p>
        </p:txBody>
      </p:sp>
      <p:sp>
        <p:nvSpPr>
          <p:cNvPr id="6" name="Date Placeholder 5"/>
          <p:cNvSpPr>
            <a:spLocks noGrp="1"/>
          </p:cNvSpPr>
          <p:nvPr>
            <p:ph type="dt" sz="half" idx="10"/>
          </p:nvPr>
        </p:nvSpPr>
        <p:spPr>
          <a:xfrm>
            <a:off x="318868" y="6084295"/>
            <a:ext cx="2133600" cy="365125"/>
          </a:xfrm>
        </p:spPr>
        <p:txBody>
          <a:bodyPr/>
          <a:lstStyle/>
          <a:p>
            <a:r>
              <a:rPr lang="en-CA" dirty="0" smtClean="0"/>
              <a:t>CHEM 1101 - BACKGROUND</a:t>
            </a:r>
            <a:endParaRPr lang="en-CA" dirty="0"/>
          </a:p>
        </p:txBody>
      </p:sp>
      <p:sp>
        <p:nvSpPr>
          <p:cNvPr id="7" name="TextBox 6"/>
          <p:cNvSpPr txBox="1"/>
          <p:nvPr/>
        </p:nvSpPr>
        <p:spPr>
          <a:xfrm>
            <a:off x="337843" y="3495413"/>
            <a:ext cx="7030899" cy="369332"/>
          </a:xfrm>
          <a:prstGeom prst="rect">
            <a:avLst/>
          </a:prstGeom>
          <a:noFill/>
        </p:spPr>
        <p:txBody>
          <a:bodyPr wrap="none" rtlCol="0">
            <a:spAutoFit/>
          </a:bodyPr>
          <a:lstStyle/>
          <a:p>
            <a:r>
              <a:rPr lang="en-CA" b="1" u="sng" dirty="0" smtClean="0">
                <a:solidFill>
                  <a:srgbClr val="FF0000"/>
                </a:solidFill>
              </a:rPr>
              <a:t>CHEM 1101 lecture will start on slide 13; slides 1-12 are for background.</a:t>
            </a:r>
            <a:endParaRPr lang="en-CA" b="1" u="sng" dirty="0">
              <a:solidFill>
                <a:srgbClr val="FF0000"/>
              </a:solidFill>
            </a:endParaRPr>
          </a:p>
        </p:txBody>
      </p:sp>
    </p:spTree>
    <p:extLst>
      <p:ext uri="{BB962C8B-B14F-4D97-AF65-F5344CB8AC3E}">
        <p14:creationId xmlns:p14="http://schemas.microsoft.com/office/powerpoint/2010/main" val="32604944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a:t>
            </a:fld>
            <a:endParaRPr lang="en-CA" dirty="0"/>
          </a:p>
        </p:txBody>
      </p:sp>
      <p:sp>
        <p:nvSpPr>
          <p:cNvPr id="16" name="Rectangle 15"/>
          <p:cNvSpPr/>
          <p:nvPr/>
        </p:nvSpPr>
        <p:spPr>
          <a:xfrm>
            <a:off x="611560" y="638690"/>
            <a:ext cx="4572000" cy="589072"/>
          </a:xfrm>
          <a:prstGeom prst="rect">
            <a:avLst/>
          </a:prstGeom>
        </p:spPr>
        <p:txBody>
          <a:bodyPr>
            <a:spAutoFit/>
          </a:bodyPr>
          <a:lstStyle/>
          <a:p>
            <a:pPr>
              <a:lnSpc>
                <a:spcPct val="150000"/>
              </a:lnSpc>
            </a:pPr>
            <a:r>
              <a:rPr lang="en-CA" sz="2400" dirty="0"/>
              <a:t>protons: p</a:t>
            </a:r>
            <a:r>
              <a:rPr lang="en-CA" sz="2800" baseline="30000" dirty="0" smtClean="0"/>
              <a:t>+</a:t>
            </a:r>
            <a:endParaRPr lang="en-CA" sz="2800" baseline="30000" dirty="0"/>
          </a:p>
        </p:txBody>
      </p:sp>
      <p:sp>
        <p:nvSpPr>
          <p:cNvPr id="17" name="Rectangle 16"/>
          <p:cNvSpPr/>
          <p:nvPr/>
        </p:nvSpPr>
        <p:spPr>
          <a:xfrm>
            <a:off x="611560" y="3203975"/>
            <a:ext cx="4572000" cy="589072"/>
          </a:xfrm>
          <a:prstGeom prst="rect">
            <a:avLst/>
          </a:prstGeom>
        </p:spPr>
        <p:txBody>
          <a:bodyPr>
            <a:spAutoFit/>
          </a:bodyPr>
          <a:lstStyle/>
          <a:p>
            <a:pPr>
              <a:lnSpc>
                <a:spcPct val="150000"/>
              </a:lnSpc>
            </a:pPr>
            <a:r>
              <a:rPr lang="en-CA" sz="2400" dirty="0" smtClean="0"/>
              <a:t>neutrons</a:t>
            </a:r>
            <a:r>
              <a:rPr lang="en-CA" sz="2400" dirty="0"/>
              <a:t>: n⁰</a:t>
            </a:r>
          </a:p>
        </p:txBody>
      </p:sp>
      <p:sp>
        <p:nvSpPr>
          <p:cNvPr id="2" name="Date Placeholder 1"/>
          <p:cNvSpPr>
            <a:spLocks noGrp="1"/>
          </p:cNvSpPr>
          <p:nvPr>
            <p:ph type="dt" sz="half" idx="10"/>
          </p:nvPr>
        </p:nvSpPr>
        <p:spPr>
          <a:xfrm>
            <a:off x="457200" y="6219310"/>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36812094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1964512"/>
          </a:xfrm>
          <a:prstGeom prst="rect">
            <a:avLst/>
          </a:prstGeom>
          <a:noFill/>
        </p:spPr>
        <p:txBody>
          <a:bodyPr wrap="square" rtlCol="0">
            <a:spAutoFit/>
          </a:bodyPr>
          <a:lstStyle/>
          <a:p>
            <a:pPr algn="ctr">
              <a:lnSpc>
                <a:spcPct val="150000"/>
              </a:lnSpc>
            </a:pPr>
            <a:r>
              <a:rPr lang="en-CA" sz="2800" dirty="0" smtClean="0">
                <a:solidFill>
                  <a:srgbClr val="FF0000"/>
                </a:solidFill>
              </a:rPr>
              <a:t>IT IS THE NUMBER OF PROTONS IN THE NUCLEUS THAT DETERMINES </a:t>
            </a:r>
            <a:r>
              <a:rPr lang="en-CA" sz="2800" b="1" i="1" dirty="0" smtClean="0">
                <a:solidFill>
                  <a:srgbClr val="FF0000"/>
                </a:solidFill>
              </a:rPr>
              <a:t>WHAT KIND OF ATOM </a:t>
            </a:r>
            <a:r>
              <a:rPr lang="en-CA" sz="2800" dirty="0" smtClean="0">
                <a:solidFill>
                  <a:srgbClr val="FF0000"/>
                </a:solidFill>
              </a:rPr>
              <a:t>WE HAVE – </a:t>
            </a:r>
            <a:r>
              <a:rPr lang="en-CA" sz="2800" b="1" i="1" dirty="0" smtClean="0">
                <a:solidFill>
                  <a:srgbClr val="FF0000"/>
                </a:solidFill>
              </a:rPr>
              <a:t>WHAT ELEMENT</a:t>
            </a:r>
            <a:r>
              <a:rPr lang="en-CA" sz="2800" dirty="0" smtClean="0">
                <a:solidFill>
                  <a:srgbClr val="FF0000"/>
                </a:solidFill>
              </a:rPr>
              <a:t> IT IS.</a:t>
            </a:r>
            <a:endParaRPr lang="en-CA" sz="2800" dirty="0">
              <a:solidFill>
                <a:srgbClr val="FF0000"/>
              </a:solidFill>
            </a:endParaRPr>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a:t>
            </a:fld>
            <a:endParaRPr lang="en-CA" dirty="0"/>
          </a:p>
        </p:txBody>
      </p:sp>
      <p:grpSp>
        <p:nvGrpSpPr>
          <p:cNvPr id="14" name="Group 13"/>
          <p:cNvGrpSpPr/>
          <p:nvPr/>
        </p:nvGrpSpPr>
        <p:grpSpPr>
          <a:xfrm>
            <a:off x="815353" y="2571041"/>
            <a:ext cx="8055896" cy="3191227"/>
            <a:chOff x="746575" y="2618910"/>
            <a:chExt cx="8055896" cy="3191227"/>
          </a:xfrm>
        </p:grpSpPr>
        <p:sp>
          <p:nvSpPr>
            <p:cNvPr id="5" name="TextBox 4"/>
            <p:cNvSpPr txBox="1"/>
            <p:nvPr/>
          </p:nvSpPr>
          <p:spPr>
            <a:xfrm>
              <a:off x="746575" y="2618910"/>
              <a:ext cx="5654177" cy="1200329"/>
            </a:xfrm>
            <a:prstGeom prst="rect">
              <a:avLst/>
            </a:prstGeom>
            <a:noFill/>
          </p:spPr>
          <p:txBody>
            <a:bodyPr wrap="none" rtlCol="0">
              <a:spAutoFit/>
            </a:bodyPr>
            <a:lstStyle/>
            <a:p>
              <a:pPr>
                <a:lnSpc>
                  <a:spcPct val="150000"/>
                </a:lnSpc>
              </a:pPr>
              <a:r>
                <a:rPr lang="en-CA" sz="2400" b="1" dirty="0" smtClean="0">
                  <a:solidFill>
                    <a:srgbClr val="00602B"/>
                  </a:solidFill>
                </a:rPr>
                <a:t>ATOMIC NUMBER</a:t>
              </a:r>
              <a:r>
                <a:rPr lang="en-CA" sz="2400" dirty="0" smtClean="0">
                  <a:solidFill>
                    <a:srgbClr val="00602B"/>
                  </a:solidFill>
                </a:rPr>
                <a:t>:</a:t>
              </a:r>
              <a:r>
                <a:rPr lang="en-CA" sz="2400" dirty="0" smtClean="0"/>
                <a:t>	Symbol   Z</a:t>
              </a:r>
            </a:p>
            <a:p>
              <a:pPr marL="800100" lvl="1" indent="-342900">
                <a:lnSpc>
                  <a:spcPct val="150000"/>
                </a:lnSpc>
                <a:buFont typeface="Arial" panose="020B0604020202020204" pitchFamily="34" charset="0"/>
                <a:buChar char="•"/>
              </a:pPr>
              <a:r>
                <a:rPr lang="en-CA" sz="2400" dirty="0" smtClean="0"/>
                <a:t>the number of protons in the nucleus</a:t>
              </a:r>
              <a:endParaRPr lang="en-CA" sz="2400" dirty="0"/>
            </a:p>
          </p:txBody>
        </p:sp>
        <p:sp>
          <p:nvSpPr>
            <p:cNvPr id="6" name="TextBox 5"/>
            <p:cNvSpPr txBox="1"/>
            <p:nvPr/>
          </p:nvSpPr>
          <p:spPr>
            <a:xfrm>
              <a:off x="746575" y="4240477"/>
              <a:ext cx="8055896" cy="1569660"/>
            </a:xfrm>
            <a:prstGeom prst="rect">
              <a:avLst/>
            </a:prstGeom>
            <a:noFill/>
          </p:spPr>
          <p:txBody>
            <a:bodyPr wrap="square" rtlCol="0">
              <a:spAutoFit/>
            </a:bodyPr>
            <a:lstStyle/>
            <a:p>
              <a:pPr marL="2693988" indent="-2693988">
                <a:tabLst>
                  <a:tab pos="2693988" algn="l"/>
                </a:tabLst>
              </a:pPr>
              <a:r>
                <a:rPr lang="en-CA" sz="2400" b="1" dirty="0" smtClean="0">
                  <a:solidFill>
                    <a:srgbClr val="00602B"/>
                  </a:solidFill>
                </a:rPr>
                <a:t>PERIODIC TABLE</a:t>
              </a:r>
              <a:r>
                <a:rPr lang="en-CA" sz="2400" dirty="0" smtClean="0">
                  <a:solidFill>
                    <a:srgbClr val="00602B"/>
                  </a:solidFill>
                </a:rPr>
                <a:t>:</a:t>
              </a:r>
              <a:r>
                <a:rPr lang="en-CA" sz="2400" dirty="0" smtClean="0"/>
                <a:t>	An organized list of all known elements, arranged in order of atomic number</a:t>
              </a:r>
            </a:p>
            <a:p>
              <a:pPr marL="3302000" indent="-342900">
                <a:buFont typeface="Arial" panose="020B0604020202020204" pitchFamily="34" charset="0"/>
                <a:buChar char="•"/>
                <a:tabLst>
                  <a:tab pos="2693988" algn="l"/>
                </a:tabLst>
              </a:pPr>
              <a:r>
                <a:rPr lang="en-CA" sz="2400" dirty="0" smtClean="0"/>
                <a:t>element names</a:t>
              </a:r>
            </a:p>
            <a:p>
              <a:pPr marL="3302000" indent="-342900">
                <a:buFont typeface="Arial" panose="020B0604020202020204" pitchFamily="34" charset="0"/>
                <a:buChar char="•"/>
                <a:tabLst>
                  <a:tab pos="2693988" algn="l"/>
                </a:tabLst>
              </a:pPr>
              <a:r>
                <a:rPr lang="en-CA" sz="2400" dirty="0" smtClean="0"/>
                <a:t>behaviour</a:t>
              </a:r>
              <a:endParaRPr lang="en-CA" sz="2400" dirty="0"/>
            </a:p>
          </p:txBody>
        </p:sp>
      </p:grpSp>
      <p:grpSp>
        <p:nvGrpSpPr>
          <p:cNvPr id="13" name="Group 12"/>
          <p:cNvGrpSpPr/>
          <p:nvPr/>
        </p:nvGrpSpPr>
        <p:grpSpPr>
          <a:xfrm>
            <a:off x="552428" y="4824155"/>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838674" y="4842181"/>
              <a:ext cx="1444691" cy="1674138"/>
              <a:chOff x="892503" y="4851496"/>
              <a:chExt cx="1444691" cy="1674138"/>
            </a:xfrm>
          </p:grpSpPr>
          <p:sp>
            <p:nvSpPr>
              <p:cNvPr id="8" name="TextBox 7"/>
              <p:cNvSpPr txBox="1"/>
              <p:nvPr/>
            </p:nvSpPr>
            <p:spPr>
              <a:xfrm>
                <a:off x="1468814" y="4851496"/>
                <a:ext cx="292068" cy="369332"/>
              </a:xfrm>
              <a:prstGeom prst="rect">
                <a:avLst/>
              </a:prstGeom>
              <a:noFill/>
            </p:spPr>
            <p:txBody>
              <a:bodyPr wrap="none" rtlCol="0">
                <a:spAutoFit/>
              </a:bodyPr>
              <a:lstStyle/>
              <a:p>
                <a:pPr algn="ctr"/>
                <a:r>
                  <a:rPr lang="en-CA" dirty="0" smtClean="0"/>
                  <a:t>Z</a:t>
                </a:r>
                <a:endParaRPr lang="en-CA" dirty="0"/>
              </a:p>
            </p:txBody>
          </p:sp>
          <p:sp>
            <p:nvSpPr>
              <p:cNvPr id="9" name="TextBox 8"/>
              <p:cNvSpPr txBox="1"/>
              <p:nvPr/>
            </p:nvSpPr>
            <p:spPr>
              <a:xfrm>
                <a:off x="996634" y="5309918"/>
                <a:ext cx="1236429" cy="461665"/>
              </a:xfrm>
              <a:prstGeom prst="rect">
                <a:avLst/>
              </a:prstGeom>
              <a:noFill/>
            </p:spPr>
            <p:txBody>
              <a:bodyPr wrap="none" rtlCol="0">
                <a:spAutoFit/>
              </a:bodyPr>
              <a:lstStyle/>
              <a:p>
                <a:pPr algn="ctr"/>
                <a:r>
                  <a:rPr lang="en-CA" sz="2400" dirty="0" smtClean="0"/>
                  <a:t>SYMBOL</a:t>
                </a:r>
                <a:endParaRPr lang="en-CA" sz="2400" dirty="0"/>
              </a:p>
            </p:txBody>
          </p:sp>
          <p:sp>
            <p:nvSpPr>
              <p:cNvPr id="10" name="TextBox 9"/>
              <p:cNvSpPr txBox="1"/>
              <p:nvPr/>
            </p:nvSpPr>
            <p:spPr>
              <a:xfrm>
                <a:off x="1256417" y="5679250"/>
                <a:ext cx="716863" cy="369332"/>
              </a:xfrm>
              <a:prstGeom prst="rect">
                <a:avLst/>
              </a:prstGeom>
              <a:noFill/>
            </p:spPr>
            <p:txBody>
              <a:bodyPr wrap="none" rtlCol="0">
                <a:spAutoFit/>
              </a:bodyPr>
              <a:lstStyle/>
              <a:p>
                <a:pPr algn="ctr"/>
                <a:r>
                  <a:rPr lang="en-CA" dirty="0" smtClean="0"/>
                  <a:t>name</a:t>
                </a:r>
                <a:endParaRPr lang="en-CA" dirty="0"/>
              </a:p>
            </p:txBody>
          </p:sp>
          <p:sp>
            <p:nvSpPr>
              <p:cNvPr id="11" name="TextBox 10"/>
              <p:cNvSpPr txBox="1"/>
              <p:nvPr/>
            </p:nvSpPr>
            <p:spPr>
              <a:xfrm>
                <a:off x="892503" y="6156302"/>
                <a:ext cx="1444691" cy="369332"/>
              </a:xfrm>
              <a:prstGeom prst="rect">
                <a:avLst/>
              </a:prstGeom>
              <a:noFill/>
            </p:spPr>
            <p:txBody>
              <a:bodyPr wrap="none" rtlCol="0">
                <a:spAutoFit/>
              </a:bodyPr>
              <a:lstStyle/>
              <a:p>
                <a:pPr algn="ctr"/>
                <a:r>
                  <a:rPr lang="en-CA" dirty="0" smtClean="0"/>
                  <a:t>average mass</a:t>
                </a:r>
                <a:endParaRPr lang="en-CA" dirty="0"/>
              </a:p>
            </p:txBody>
          </p:sp>
        </p:grpSp>
      </p:grpSp>
      <p:sp>
        <p:nvSpPr>
          <p:cNvPr id="15" name="Date Placeholder 14"/>
          <p:cNvSpPr>
            <a:spLocks noGrp="1"/>
          </p:cNvSpPr>
          <p:nvPr>
            <p:ph type="dt" sz="half" idx="10"/>
          </p:nvPr>
        </p:nvSpPr>
        <p:spPr>
          <a:xfrm>
            <a:off x="5922150" y="6146987"/>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40462935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1200329"/>
          </a:xfrm>
          <a:prstGeom prst="rect">
            <a:avLst/>
          </a:prstGeom>
          <a:noFill/>
        </p:spPr>
        <p:txBody>
          <a:bodyPr wrap="square" rtlCol="0">
            <a:spAutoFit/>
          </a:bodyPr>
          <a:lstStyle/>
          <a:p>
            <a:r>
              <a:rPr lang="en-CA" sz="2400" dirty="0" smtClean="0">
                <a:solidFill>
                  <a:srgbClr val="FF0000"/>
                </a:solidFill>
              </a:rPr>
              <a:t>IT IS THE NUMBER OF PROTONS IN THE NUCLEUS THAT DETERMINES </a:t>
            </a:r>
            <a:r>
              <a:rPr lang="en-CA" sz="2400" b="1" i="1" dirty="0" smtClean="0">
                <a:solidFill>
                  <a:srgbClr val="FF0000"/>
                </a:solidFill>
              </a:rPr>
              <a:t>WHAT KIND OF ATOM </a:t>
            </a:r>
            <a:r>
              <a:rPr lang="en-CA" sz="2400" dirty="0" smtClean="0">
                <a:solidFill>
                  <a:srgbClr val="FF0000"/>
                </a:solidFill>
              </a:rPr>
              <a:t>WE HAVE – </a:t>
            </a:r>
            <a:r>
              <a:rPr lang="en-CA" sz="2400" b="1" i="1" dirty="0" smtClean="0">
                <a:solidFill>
                  <a:srgbClr val="FF0000"/>
                </a:solidFill>
              </a:rPr>
              <a:t>WHAT ELEMENT</a:t>
            </a:r>
            <a:r>
              <a:rPr lang="en-CA" sz="2400" dirty="0" smtClean="0">
                <a:solidFill>
                  <a:srgbClr val="FF0000"/>
                </a:solidFill>
              </a:rPr>
              <a:t> IT IS.</a:t>
            </a:r>
            <a:endParaRPr lang="en-CA" sz="2400" dirty="0">
              <a:solidFill>
                <a:srgbClr val="FF0000"/>
              </a:solidFill>
            </a:endParaRPr>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a:t>
            </a:fld>
            <a:endParaRPr lang="en-CA" dirty="0"/>
          </a:p>
        </p:txBody>
      </p:sp>
      <p:sp>
        <p:nvSpPr>
          <p:cNvPr id="5" name="TextBox 4"/>
          <p:cNvSpPr txBox="1"/>
          <p:nvPr/>
        </p:nvSpPr>
        <p:spPr>
          <a:xfrm>
            <a:off x="431540" y="1999506"/>
            <a:ext cx="8145905" cy="1200329"/>
          </a:xfrm>
          <a:prstGeom prst="rect">
            <a:avLst/>
          </a:prstGeom>
          <a:noFill/>
        </p:spPr>
        <p:txBody>
          <a:bodyPr wrap="square" rtlCol="0">
            <a:spAutoFit/>
          </a:bodyPr>
          <a:lstStyle/>
          <a:p>
            <a:pPr marL="2695575" indent="-2695575">
              <a:lnSpc>
                <a:spcPct val="150000"/>
              </a:lnSpc>
            </a:pPr>
            <a:r>
              <a:rPr lang="en-CA" sz="2400" b="1" dirty="0" smtClean="0">
                <a:solidFill>
                  <a:srgbClr val="00B050"/>
                </a:solidFill>
              </a:rPr>
              <a:t>ATOMIC NUMBER</a:t>
            </a:r>
            <a:r>
              <a:rPr lang="en-CA" sz="2400" dirty="0" smtClean="0">
                <a:solidFill>
                  <a:srgbClr val="00B050"/>
                </a:solidFill>
              </a:rPr>
              <a:t>:</a:t>
            </a:r>
            <a:r>
              <a:rPr lang="en-CA" sz="2400" dirty="0" smtClean="0"/>
              <a:t>	The atomic number is all you need to define the element</a:t>
            </a:r>
            <a:endParaRPr lang="en-CA" sz="2400" dirty="0"/>
          </a:p>
        </p:txBody>
      </p:sp>
      <p:grpSp>
        <p:nvGrpSpPr>
          <p:cNvPr id="13" name="Group 12"/>
          <p:cNvGrpSpPr/>
          <p:nvPr/>
        </p:nvGrpSpPr>
        <p:grpSpPr>
          <a:xfrm>
            <a:off x="552428" y="4824155"/>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137542" y="4842181"/>
              <a:ext cx="846963" cy="1674138"/>
              <a:chOff x="1191371" y="4851496"/>
              <a:chExt cx="846963" cy="1674138"/>
            </a:xfrm>
          </p:grpSpPr>
          <p:sp>
            <p:nvSpPr>
              <p:cNvPr id="8" name="TextBox 7"/>
              <p:cNvSpPr txBox="1"/>
              <p:nvPr/>
            </p:nvSpPr>
            <p:spPr>
              <a:xfrm>
                <a:off x="1464005" y="4851496"/>
                <a:ext cx="301686" cy="369332"/>
              </a:xfrm>
              <a:prstGeom prst="rect">
                <a:avLst/>
              </a:prstGeom>
              <a:noFill/>
            </p:spPr>
            <p:txBody>
              <a:bodyPr wrap="none" rtlCol="0">
                <a:spAutoFit/>
              </a:bodyPr>
              <a:lstStyle/>
              <a:p>
                <a:pPr algn="ctr"/>
                <a:r>
                  <a:rPr lang="en-CA" dirty="0" smtClean="0"/>
                  <a:t>8</a:t>
                </a:r>
                <a:endParaRPr lang="en-CA" dirty="0"/>
              </a:p>
            </p:txBody>
          </p:sp>
          <p:sp>
            <p:nvSpPr>
              <p:cNvPr id="9" name="TextBox 8"/>
              <p:cNvSpPr txBox="1"/>
              <p:nvPr/>
            </p:nvSpPr>
            <p:spPr>
              <a:xfrm>
                <a:off x="1420724" y="5306827"/>
                <a:ext cx="388248" cy="461665"/>
              </a:xfrm>
              <a:prstGeom prst="rect">
                <a:avLst/>
              </a:prstGeom>
              <a:noFill/>
            </p:spPr>
            <p:txBody>
              <a:bodyPr wrap="none" rtlCol="0">
                <a:spAutoFit/>
              </a:bodyPr>
              <a:lstStyle/>
              <a:p>
                <a:pPr algn="ctr"/>
                <a:r>
                  <a:rPr lang="en-CA" sz="2400" dirty="0" smtClean="0"/>
                  <a:t>O</a:t>
                </a:r>
                <a:endParaRPr lang="en-CA" sz="2400" dirty="0"/>
              </a:p>
            </p:txBody>
          </p:sp>
          <p:sp>
            <p:nvSpPr>
              <p:cNvPr id="10" name="TextBox 9"/>
              <p:cNvSpPr txBox="1"/>
              <p:nvPr/>
            </p:nvSpPr>
            <p:spPr>
              <a:xfrm>
                <a:off x="1191371" y="5679250"/>
                <a:ext cx="846963" cy="369332"/>
              </a:xfrm>
              <a:prstGeom prst="rect">
                <a:avLst/>
              </a:prstGeom>
              <a:noFill/>
            </p:spPr>
            <p:txBody>
              <a:bodyPr wrap="none" rtlCol="0">
                <a:spAutoFit/>
              </a:bodyPr>
              <a:lstStyle/>
              <a:p>
                <a:pPr algn="ctr"/>
                <a:r>
                  <a:rPr lang="en-CA" dirty="0" smtClean="0"/>
                  <a:t>oxygen</a:t>
                </a:r>
                <a:endParaRPr lang="en-CA" dirty="0"/>
              </a:p>
            </p:txBody>
          </p:sp>
          <p:sp>
            <p:nvSpPr>
              <p:cNvPr id="11" name="TextBox 10"/>
              <p:cNvSpPr txBox="1"/>
              <p:nvPr/>
            </p:nvSpPr>
            <p:spPr>
              <a:xfrm>
                <a:off x="1201115" y="6156302"/>
                <a:ext cx="827471" cy="369332"/>
              </a:xfrm>
              <a:prstGeom prst="rect">
                <a:avLst/>
              </a:prstGeom>
              <a:noFill/>
            </p:spPr>
            <p:txBody>
              <a:bodyPr wrap="none" rtlCol="0">
                <a:spAutoFit/>
              </a:bodyPr>
              <a:lstStyle/>
              <a:p>
                <a:pPr algn="ctr"/>
                <a:r>
                  <a:rPr lang="en-CA" dirty="0" smtClean="0"/>
                  <a:t>15.999</a:t>
                </a:r>
                <a:endParaRPr lang="en-CA" dirty="0"/>
              </a:p>
            </p:txBody>
          </p:sp>
        </p:grpSp>
      </p:grpSp>
      <p:grpSp>
        <p:nvGrpSpPr>
          <p:cNvPr id="17" name="Group 16"/>
          <p:cNvGrpSpPr/>
          <p:nvPr/>
        </p:nvGrpSpPr>
        <p:grpSpPr>
          <a:xfrm>
            <a:off x="3372372" y="3964501"/>
            <a:ext cx="5175576" cy="1911117"/>
            <a:chOff x="3401869" y="3699030"/>
            <a:chExt cx="5175576" cy="1911117"/>
          </a:xfrm>
        </p:grpSpPr>
        <p:sp>
          <p:nvSpPr>
            <p:cNvPr id="15" name="TextBox 14"/>
            <p:cNvSpPr txBox="1"/>
            <p:nvPr/>
          </p:nvSpPr>
          <p:spPr>
            <a:xfrm>
              <a:off x="3401870" y="3699030"/>
              <a:ext cx="5175575" cy="830997"/>
            </a:xfrm>
            <a:prstGeom prst="rect">
              <a:avLst/>
            </a:prstGeom>
            <a:noFill/>
          </p:spPr>
          <p:txBody>
            <a:bodyPr wrap="square" rtlCol="0">
              <a:spAutoFit/>
            </a:bodyPr>
            <a:lstStyle/>
            <a:p>
              <a:r>
                <a:rPr lang="en-CA" sz="2400" i="1" dirty="0" smtClean="0"/>
                <a:t>Every element with Z = 8 is oxygen.  There are NO EXEPTIONS.</a:t>
              </a:r>
              <a:endParaRPr lang="en-CA" sz="2400" i="1" dirty="0"/>
            </a:p>
          </p:txBody>
        </p:sp>
        <p:sp>
          <p:nvSpPr>
            <p:cNvPr id="16" name="TextBox 15"/>
            <p:cNvSpPr txBox="1"/>
            <p:nvPr/>
          </p:nvSpPr>
          <p:spPr>
            <a:xfrm>
              <a:off x="3401869" y="4779150"/>
              <a:ext cx="5175575" cy="830997"/>
            </a:xfrm>
            <a:prstGeom prst="rect">
              <a:avLst/>
            </a:prstGeom>
            <a:noFill/>
          </p:spPr>
          <p:txBody>
            <a:bodyPr wrap="square" rtlCol="0">
              <a:spAutoFit/>
            </a:bodyPr>
            <a:lstStyle/>
            <a:p>
              <a:r>
                <a:rPr lang="en-CA" sz="2400" i="1" dirty="0" smtClean="0"/>
                <a:t>Every atom of oxygen has Z = 8.  There are NO EXEPTIONS.</a:t>
              </a:r>
              <a:endParaRPr lang="en-CA" sz="2400" i="1" dirty="0"/>
            </a:p>
          </p:txBody>
        </p:sp>
      </p:grpSp>
      <p:sp>
        <p:nvSpPr>
          <p:cNvPr id="6" name="Date Placeholder 5"/>
          <p:cNvSpPr>
            <a:spLocks noGrp="1"/>
          </p:cNvSpPr>
          <p:nvPr>
            <p:ph type="dt" sz="half" idx="10"/>
          </p:nvPr>
        </p:nvSpPr>
        <p:spPr>
          <a:xfrm>
            <a:off x="5722219" y="6144594"/>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34511644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830997"/>
          </a:xfrm>
          <a:prstGeom prst="rect">
            <a:avLst/>
          </a:prstGeom>
          <a:noFill/>
        </p:spPr>
        <p:txBody>
          <a:bodyPr wrap="square" rtlCol="0">
            <a:spAutoFit/>
          </a:bodyPr>
          <a:lstStyle/>
          <a:p>
            <a:r>
              <a:rPr lang="en-CA" sz="2400" dirty="0" smtClean="0">
                <a:solidFill>
                  <a:srgbClr val="FF0000"/>
                </a:solidFill>
              </a:rPr>
              <a:t>ATOM:  </a:t>
            </a:r>
            <a:r>
              <a:rPr lang="en-CA" sz="2400" dirty="0" smtClean="0"/>
              <a:t>by definition is </a:t>
            </a:r>
            <a:r>
              <a:rPr lang="en-CA" sz="2400" b="1" dirty="0" smtClean="0"/>
              <a:t>electrically neutral </a:t>
            </a:r>
            <a:r>
              <a:rPr lang="en-CA" sz="2400" dirty="0" smtClean="0"/>
              <a:t>(sure we can charge them, but they’re not called atoms anymore!)</a:t>
            </a:r>
            <a:endParaRPr lang="en-CA" sz="2400" dirty="0"/>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a:t>
            </a:fld>
            <a:endParaRPr lang="en-CA" dirty="0"/>
          </a:p>
        </p:txBody>
      </p:sp>
      <p:sp>
        <p:nvSpPr>
          <p:cNvPr id="5" name="TextBox 4"/>
          <p:cNvSpPr txBox="1"/>
          <p:nvPr/>
        </p:nvSpPr>
        <p:spPr>
          <a:xfrm>
            <a:off x="431540" y="1745870"/>
            <a:ext cx="8145905" cy="2308324"/>
          </a:xfrm>
          <a:prstGeom prst="rect">
            <a:avLst/>
          </a:prstGeom>
          <a:noFill/>
        </p:spPr>
        <p:txBody>
          <a:bodyPr wrap="square" rtlCol="0">
            <a:spAutoFit/>
          </a:bodyPr>
          <a:lstStyle/>
          <a:p>
            <a:pPr>
              <a:lnSpc>
                <a:spcPct val="150000"/>
              </a:lnSpc>
            </a:pPr>
            <a:r>
              <a:rPr lang="en-CA" sz="2400" dirty="0" smtClean="0"/>
              <a:t>The protons are positively charged and the electrons are negatively charged (the neutrons are neutral)</a:t>
            </a:r>
          </a:p>
          <a:p>
            <a:pPr>
              <a:lnSpc>
                <a:spcPct val="150000"/>
              </a:lnSpc>
            </a:pPr>
            <a:r>
              <a:rPr lang="en-CA" sz="2400" dirty="0" smtClean="0"/>
              <a:t>so…there must be an equal number of protons (in the nucleus) and electrons (around it).</a:t>
            </a:r>
            <a:endParaRPr lang="en-CA" sz="2400" dirty="0"/>
          </a:p>
        </p:txBody>
      </p:sp>
      <p:grpSp>
        <p:nvGrpSpPr>
          <p:cNvPr id="13" name="Group 12"/>
          <p:cNvGrpSpPr/>
          <p:nvPr/>
        </p:nvGrpSpPr>
        <p:grpSpPr>
          <a:xfrm>
            <a:off x="552428" y="4824155"/>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026963" y="4842181"/>
              <a:ext cx="1068114" cy="1674138"/>
              <a:chOff x="1080792" y="4851496"/>
              <a:chExt cx="1068114" cy="1674138"/>
            </a:xfrm>
          </p:grpSpPr>
          <p:sp>
            <p:nvSpPr>
              <p:cNvPr id="8" name="TextBox 7"/>
              <p:cNvSpPr txBox="1"/>
              <p:nvPr/>
            </p:nvSpPr>
            <p:spPr>
              <a:xfrm>
                <a:off x="1464005" y="4851496"/>
                <a:ext cx="301685" cy="369332"/>
              </a:xfrm>
              <a:prstGeom prst="rect">
                <a:avLst/>
              </a:prstGeom>
              <a:noFill/>
            </p:spPr>
            <p:txBody>
              <a:bodyPr wrap="none" rtlCol="0">
                <a:spAutoFit/>
              </a:bodyPr>
              <a:lstStyle/>
              <a:p>
                <a:pPr algn="ctr"/>
                <a:r>
                  <a:rPr lang="en-CA" dirty="0" smtClean="0"/>
                  <a:t>1</a:t>
                </a:r>
                <a:endParaRPr lang="en-CA" dirty="0"/>
              </a:p>
            </p:txBody>
          </p:sp>
          <p:sp>
            <p:nvSpPr>
              <p:cNvPr id="9" name="TextBox 8"/>
              <p:cNvSpPr txBox="1"/>
              <p:nvPr/>
            </p:nvSpPr>
            <p:spPr>
              <a:xfrm>
                <a:off x="1426335" y="5309918"/>
                <a:ext cx="377026" cy="461665"/>
              </a:xfrm>
              <a:prstGeom prst="rect">
                <a:avLst/>
              </a:prstGeom>
              <a:noFill/>
            </p:spPr>
            <p:txBody>
              <a:bodyPr wrap="none" rtlCol="0">
                <a:spAutoFit/>
              </a:bodyPr>
              <a:lstStyle/>
              <a:p>
                <a:pPr algn="ctr"/>
                <a:r>
                  <a:rPr lang="en-CA" sz="2400" dirty="0" smtClean="0"/>
                  <a:t>H</a:t>
                </a:r>
                <a:endParaRPr lang="en-CA" sz="2400" dirty="0"/>
              </a:p>
            </p:txBody>
          </p:sp>
          <p:sp>
            <p:nvSpPr>
              <p:cNvPr id="10" name="TextBox 9"/>
              <p:cNvSpPr txBox="1"/>
              <p:nvPr/>
            </p:nvSpPr>
            <p:spPr>
              <a:xfrm>
                <a:off x="1080792" y="5688565"/>
                <a:ext cx="1068114" cy="369332"/>
              </a:xfrm>
              <a:prstGeom prst="rect">
                <a:avLst/>
              </a:prstGeom>
              <a:noFill/>
            </p:spPr>
            <p:txBody>
              <a:bodyPr wrap="none" rtlCol="0">
                <a:spAutoFit/>
              </a:bodyPr>
              <a:lstStyle/>
              <a:p>
                <a:pPr algn="ctr"/>
                <a:r>
                  <a:rPr lang="en-CA" dirty="0" smtClean="0"/>
                  <a:t>hydrogen</a:t>
                </a:r>
                <a:endParaRPr lang="en-CA" dirty="0"/>
              </a:p>
            </p:txBody>
          </p:sp>
          <p:sp>
            <p:nvSpPr>
              <p:cNvPr id="11" name="TextBox 10"/>
              <p:cNvSpPr txBox="1"/>
              <p:nvPr/>
            </p:nvSpPr>
            <p:spPr>
              <a:xfrm>
                <a:off x="1201116" y="6156302"/>
                <a:ext cx="827471" cy="369332"/>
              </a:xfrm>
              <a:prstGeom prst="rect">
                <a:avLst/>
              </a:prstGeom>
              <a:noFill/>
            </p:spPr>
            <p:txBody>
              <a:bodyPr wrap="none" rtlCol="0">
                <a:spAutoFit/>
              </a:bodyPr>
              <a:lstStyle/>
              <a:p>
                <a:pPr algn="ctr"/>
                <a:r>
                  <a:rPr lang="en-CA" dirty="0" smtClean="0"/>
                  <a:t>1.0079</a:t>
                </a:r>
                <a:endParaRPr lang="en-CA" dirty="0"/>
              </a:p>
            </p:txBody>
          </p:sp>
        </p:grpSp>
      </p:grpSp>
      <p:sp>
        <p:nvSpPr>
          <p:cNvPr id="18" name="TextBox 17"/>
          <p:cNvSpPr txBox="1"/>
          <p:nvPr/>
        </p:nvSpPr>
        <p:spPr>
          <a:xfrm>
            <a:off x="3664365" y="4291224"/>
            <a:ext cx="4545505" cy="1615827"/>
          </a:xfrm>
          <a:prstGeom prst="rect">
            <a:avLst/>
          </a:prstGeom>
          <a:noFill/>
        </p:spPr>
        <p:txBody>
          <a:bodyPr wrap="square" rtlCol="0">
            <a:spAutoFit/>
          </a:bodyPr>
          <a:lstStyle/>
          <a:p>
            <a:pPr>
              <a:lnSpc>
                <a:spcPct val="150000"/>
              </a:lnSpc>
            </a:pPr>
            <a:r>
              <a:rPr lang="en-CA" sz="2200" dirty="0" smtClean="0"/>
              <a:t>Z is </a:t>
            </a:r>
            <a:r>
              <a:rPr lang="en-CA" sz="2200" i="1" dirty="0" smtClean="0"/>
              <a:t>defined</a:t>
            </a:r>
            <a:r>
              <a:rPr lang="en-CA" sz="2200" dirty="0" smtClean="0"/>
              <a:t> as the number of protons, but for an atom (neutral, by def’n) it is also the number of electrons.</a:t>
            </a:r>
          </a:p>
        </p:txBody>
      </p:sp>
      <p:sp>
        <p:nvSpPr>
          <p:cNvPr id="6" name="Date Placeholder 5"/>
          <p:cNvSpPr>
            <a:spLocks noGrp="1"/>
          </p:cNvSpPr>
          <p:nvPr>
            <p:ph type="dt" sz="half" idx="10"/>
          </p:nvPr>
        </p:nvSpPr>
        <p:spPr>
          <a:xfrm>
            <a:off x="5885849" y="6125344"/>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15805011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830997"/>
          </a:xfrm>
          <a:prstGeom prst="rect">
            <a:avLst/>
          </a:prstGeom>
          <a:noFill/>
        </p:spPr>
        <p:txBody>
          <a:bodyPr wrap="square" rtlCol="0">
            <a:spAutoFit/>
          </a:bodyPr>
          <a:lstStyle/>
          <a:p>
            <a:r>
              <a:rPr lang="en-CA" sz="2400" dirty="0" smtClean="0">
                <a:solidFill>
                  <a:srgbClr val="00602B"/>
                </a:solidFill>
              </a:rPr>
              <a:t>ATOM:  </a:t>
            </a:r>
            <a:r>
              <a:rPr lang="en-CA" sz="2400" dirty="0" smtClean="0"/>
              <a:t>by definition is </a:t>
            </a:r>
            <a:r>
              <a:rPr lang="en-CA" sz="2400" b="1" dirty="0" smtClean="0"/>
              <a:t>electrically neutral </a:t>
            </a:r>
            <a:r>
              <a:rPr lang="en-CA" sz="2400" dirty="0" smtClean="0"/>
              <a:t>(sure we can charge them, but they’re not called atoms anymore!)</a:t>
            </a:r>
            <a:endParaRPr lang="en-CA" sz="2400" dirty="0"/>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a:t>
            </a:fld>
            <a:endParaRPr lang="en-CA" dirty="0"/>
          </a:p>
        </p:txBody>
      </p:sp>
      <p:grpSp>
        <p:nvGrpSpPr>
          <p:cNvPr id="13" name="Group 12"/>
          <p:cNvGrpSpPr/>
          <p:nvPr/>
        </p:nvGrpSpPr>
        <p:grpSpPr>
          <a:xfrm>
            <a:off x="541343" y="1538790"/>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147286" y="4842181"/>
              <a:ext cx="827471" cy="1674138"/>
              <a:chOff x="1201115" y="4851496"/>
              <a:chExt cx="827471" cy="1674138"/>
            </a:xfrm>
          </p:grpSpPr>
          <p:sp>
            <p:nvSpPr>
              <p:cNvPr id="8" name="TextBox 7"/>
              <p:cNvSpPr txBox="1"/>
              <p:nvPr/>
            </p:nvSpPr>
            <p:spPr>
              <a:xfrm>
                <a:off x="1405496" y="4851496"/>
                <a:ext cx="418704" cy="369332"/>
              </a:xfrm>
              <a:prstGeom prst="rect">
                <a:avLst/>
              </a:prstGeom>
              <a:noFill/>
            </p:spPr>
            <p:txBody>
              <a:bodyPr wrap="none" rtlCol="0">
                <a:spAutoFit/>
              </a:bodyPr>
              <a:lstStyle/>
              <a:p>
                <a:pPr algn="ctr"/>
                <a:r>
                  <a:rPr lang="en-CA" dirty="0" smtClean="0"/>
                  <a:t>26</a:t>
                </a:r>
                <a:endParaRPr lang="en-CA" dirty="0"/>
              </a:p>
            </p:txBody>
          </p:sp>
          <p:sp>
            <p:nvSpPr>
              <p:cNvPr id="9" name="TextBox 8"/>
              <p:cNvSpPr txBox="1"/>
              <p:nvPr/>
            </p:nvSpPr>
            <p:spPr>
              <a:xfrm>
                <a:off x="1377283" y="5309918"/>
                <a:ext cx="475130" cy="461665"/>
              </a:xfrm>
              <a:prstGeom prst="rect">
                <a:avLst/>
              </a:prstGeom>
              <a:noFill/>
            </p:spPr>
            <p:txBody>
              <a:bodyPr wrap="none" rtlCol="0">
                <a:spAutoFit/>
              </a:bodyPr>
              <a:lstStyle/>
              <a:p>
                <a:pPr algn="ctr"/>
                <a:r>
                  <a:rPr lang="en-CA" sz="2400" dirty="0" smtClean="0"/>
                  <a:t>Fe</a:t>
                </a:r>
                <a:endParaRPr lang="en-CA" sz="2400" dirty="0"/>
              </a:p>
            </p:txBody>
          </p:sp>
          <p:sp>
            <p:nvSpPr>
              <p:cNvPr id="10" name="TextBox 9"/>
              <p:cNvSpPr txBox="1"/>
              <p:nvPr/>
            </p:nvSpPr>
            <p:spPr>
              <a:xfrm>
                <a:off x="1336025" y="5679250"/>
                <a:ext cx="557653" cy="369332"/>
              </a:xfrm>
              <a:prstGeom prst="rect">
                <a:avLst/>
              </a:prstGeom>
              <a:noFill/>
            </p:spPr>
            <p:txBody>
              <a:bodyPr wrap="none" rtlCol="0">
                <a:spAutoFit/>
              </a:bodyPr>
              <a:lstStyle/>
              <a:p>
                <a:pPr algn="ctr"/>
                <a:r>
                  <a:rPr lang="en-CA" dirty="0" smtClean="0"/>
                  <a:t>iron</a:t>
                </a:r>
                <a:endParaRPr lang="en-CA" dirty="0"/>
              </a:p>
            </p:txBody>
          </p:sp>
          <p:sp>
            <p:nvSpPr>
              <p:cNvPr id="11" name="TextBox 10"/>
              <p:cNvSpPr txBox="1"/>
              <p:nvPr/>
            </p:nvSpPr>
            <p:spPr>
              <a:xfrm>
                <a:off x="1201115" y="6156302"/>
                <a:ext cx="827471" cy="369332"/>
              </a:xfrm>
              <a:prstGeom prst="rect">
                <a:avLst/>
              </a:prstGeom>
              <a:noFill/>
            </p:spPr>
            <p:txBody>
              <a:bodyPr wrap="none" rtlCol="0">
                <a:spAutoFit/>
              </a:bodyPr>
              <a:lstStyle/>
              <a:p>
                <a:pPr algn="ctr"/>
                <a:r>
                  <a:rPr lang="en-CA" dirty="0" smtClean="0"/>
                  <a:t>55.845</a:t>
                </a:r>
                <a:endParaRPr lang="en-CA" dirty="0"/>
              </a:p>
            </p:txBody>
          </p:sp>
        </p:grpSp>
      </p:grpSp>
      <p:sp>
        <p:nvSpPr>
          <p:cNvPr id="14" name="TextBox 13"/>
          <p:cNvSpPr txBox="1"/>
          <p:nvPr/>
        </p:nvSpPr>
        <p:spPr>
          <a:xfrm>
            <a:off x="3221850" y="1741482"/>
            <a:ext cx="4995555" cy="830997"/>
          </a:xfrm>
          <a:prstGeom prst="rect">
            <a:avLst/>
          </a:prstGeom>
          <a:noFill/>
          <a:ln>
            <a:solidFill>
              <a:schemeClr val="tx1"/>
            </a:solidFill>
          </a:ln>
        </p:spPr>
        <p:txBody>
          <a:bodyPr wrap="square" rtlCol="0">
            <a:spAutoFit/>
          </a:bodyPr>
          <a:lstStyle/>
          <a:p>
            <a:r>
              <a:rPr lang="en-CA" sz="2400" dirty="0" smtClean="0"/>
              <a:t>how many electrons are there in an atom of iron?</a:t>
            </a:r>
            <a:endParaRPr lang="en-CA" sz="2400" dirty="0"/>
          </a:p>
        </p:txBody>
      </p:sp>
      <p:sp>
        <p:nvSpPr>
          <p:cNvPr id="5" name="Date Placeholder 4"/>
          <p:cNvSpPr>
            <a:spLocks noGrp="1"/>
          </p:cNvSpPr>
          <p:nvPr>
            <p:ph type="dt" sz="half" idx="10"/>
          </p:nvPr>
        </p:nvSpPr>
        <p:spPr>
          <a:xfrm>
            <a:off x="5953225" y="6125344"/>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38375562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a:t>
            </a:fld>
            <a:endParaRPr lang="en-CA" dirty="0"/>
          </a:p>
        </p:txBody>
      </p:sp>
      <p:sp>
        <p:nvSpPr>
          <p:cNvPr id="5" name="Rectangle 4"/>
          <p:cNvSpPr/>
          <p:nvPr/>
        </p:nvSpPr>
        <p:spPr>
          <a:xfrm>
            <a:off x="701570" y="503675"/>
            <a:ext cx="4572000" cy="923330"/>
          </a:xfrm>
          <a:prstGeom prst="rect">
            <a:avLst/>
          </a:prstGeom>
        </p:spPr>
        <p:txBody>
          <a:bodyPr>
            <a:spAutoFit/>
          </a:bodyPr>
          <a:lstStyle/>
          <a:p>
            <a:r>
              <a:rPr lang="en-CA" dirty="0">
                <a:hlinkClick r:id="rId2"/>
              </a:rPr>
              <a:t>http://www.webelements.com/nexus/sites/default/files/webelements_table_5sf_2012-06-07.pdf</a:t>
            </a:r>
            <a:endParaRPr lang="en-CA" dirty="0"/>
          </a:p>
        </p:txBody>
      </p:sp>
      <p:sp>
        <p:nvSpPr>
          <p:cNvPr id="2" name="Date Placeholder 1"/>
          <p:cNvSpPr>
            <a:spLocks noGrp="1"/>
          </p:cNvSpPr>
          <p:nvPr>
            <p:ph type="dt" sz="half" idx="10"/>
          </p:nvPr>
        </p:nvSpPr>
        <p:spPr>
          <a:xfrm>
            <a:off x="457200" y="6039290"/>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23829833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a:t>
            </a:fld>
            <a:endParaRPr lang="en-CA" dirty="0"/>
          </a:p>
        </p:txBody>
      </p:sp>
      <p:pic>
        <p:nvPicPr>
          <p:cNvPr id="15" name="Picture 14"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2" name="Date Placeholder 1"/>
          <p:cNvSpPr>
            <a:spLocks noGrp="1"/>
          </p:cNvSpPr>
          <p:nvPr>
            <p:ph type="dt" sz="half" idx="10"/>
          </p:nvPr>
        </p:nvSpPr>
        <p:spPr>
          <a:xfrm>
            <a:off x="476545" y="6174305"/>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31170145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a:xfrm>
            <a:off x="457200" y="5994285"/>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34159975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2428" y="368660"/>
            <a:ext cx="8250041" cy="1938992"/>
          </a:xfrm>
          <a:prstGeom prst="rect">
            <a:avLst/>
          </a:prstGeom>
          <a:noFill/>
        </p:spPr>
        <p:txBody>
          <a:bodyPr wrap="square" rtlCol="0">
            <a:spAutoFit/>
          </a:bodyPr>
          <a:lstStyle/>
          <a:p>
            <a:r>
              <a:rPr lang="en-CA" sz="2400" dirty="0" smtClean="0"/>
              <a:t>All atoms of a particular element have the same number of protons in the nucleus (Z).</a:t>
            </a:r>
          </a:p>
          <a:p>
            <a:endParaRPr lang="en-CA" sz="2400" dirty="0"/>
          </a:p>
          <a:p>
            <a:r>
              <a:rPr lang="en-CA" sz="2400" b="1" dirty="0" smtClean="0"/>
              <a:t>Not all elements of a particular element have the same number of neutrons in the nucleus.</a:t>
            </a:r>
            <a:endParaRPr lang="en-CA" sz="2400" b="1" dirty="0"/>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10</a:t>
            </a:fld>
            <a:endParaRPr lang="en-CA" dirty="0"/>
          </a:p>
        </p:txBody>
      </p:sp>
      <p:grpSp>
        <p:nvGrpSpPr>
          <p:cNvPr id="13" name="Group 12"/>
          <p:cNvGrpSpPr/>
          <p:nvPr/>
        </p:nvGrpSpPr>
        <p:grpSpPr>
          <a:xfrm>
            <a:off x="320906" y="4869160"/>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071564" y="4842181"/>
              <a:ext cx="978922" cy="1674138"/>
              <a:chOff x="1125393" y="4851496"/>
              <a:chExt cx="978922" cy="1674138"/>
            </a:xfrm>
          </p:grpSpPr>
          <p:sp>
            <p:nvSpPr>
              <p:cNvPr id="8" name="TextBox 7"/>
              <p:cNvSpPr txBox="1"/>
              <p:nvPr/>
            </p:nvSpPr>
            <p:spPr>
              <a:xfrm>
                <a:off x="1464005" y="4851496"/>
                <a:ext cx="301685" cy="369332"/>
              </a:xfrm>
              <a:prstGeom prst="rect">
                <a:avLst/>
              </a:prstGeom>
              <a:noFill/>
            </p:spPr>
            <p:txBody>
              <a:bodyPr wrap="none" rtlCol="0">
                <a:spAutoFit/>
              </a:bodyPr>
              <a:lstStyle/>
              <a:p>
                <a:pPr algn="ctr"/>
                <a:r>
                  <a:rPr lang="en-CA" dirty="0" smtClean="0"/>
                  <a:t>7</a:t>
                </a:r>
                <a:endParaRPr lang="en-CA" dirty="0"/>
              </a:p>
            </p:txBody>
          </p:sp>
          <p:sp>
            <p:nvSpPr>
              <p:cNvPr id="9" name="TextBox 8"/>
              <p:cNvSpPr txBox="1"/>
              <p:nvPr/>
            </p:nvSpPr>
            <p:spPr>
              <a:xfrm>
                <a:off x="1423129" y="5309918"/>
                <a:ext cx="383438" cy="461665"/>
              </a:xfrm>
              <a:prstGeom prst="rect">
                <a:avLst/>
              </a:prstGeom>
              <a:noFill/>
            </p:spPr>
            <p:txBody>
              <a:bodyPr wrap="none" rtlCol="0">
                <a:spAutoFit/>
              </a:bodyPr>
              <a:lstStyle/>
              <a:p>
                <a:pPr algn="ctr"/>
                <a:r>
                  <a:rPr lang="en-CA" sz="2400" dirty="0" smtClean="0"/>
                  <a:t>N</a:t>
                </a:r>
                <a:endParaRPr lang="en-CA" sz="2400" dirty="0"/>
              </a:p>
            </p:txBody>
          </p:sp>
          <p:sp>
            <p:nvSpPr>
              <p:cNvPr id="10" name="TextBox 9"/>
              <p:cNvSpPr txBox="1"/>
              <p:nvPr/>
            </p:nvSpPr>
            <p:spPr>
              <a:xfrm>
                <a:off x="1125393" y="5679250"/>
                <a:ext cx="978922" cy="369332"/>
              </a:xfrm>
              <a:prstGeom prst="rect">
                <a:avLst/>
              </a:prstGeom>
              <a:noFill/>
            </p:spPr>
            <p:txBody>
              <a:bodyPr wrap="none" rtlCol="0">
                <a:spAutoFit/>
              </a:bodyPr>
              <a:lstStyle/>
              <a:p>
                <a:pPr algn="ctr"/>
                <a:r>
                  <a:rPr lang="en-CA" dirty="0" smtClean="0"/>
                  <a:t>nitrogen</a:t>
                </a:r>
                <a:endParaRPr lang="en-CA" dirty="0"/>
              </a:p>
            </p:txBody>
          </p:sp>
          <p:sp>
            <p:nvSpPr>
              <p:cNvPr id="11" name="TextBox 10"/>
              <p:cNvSpPr txBox="1"/>
              <p:nvPr/>
            </p:nvSpPr>
            <p:spPr>
              <a:xfrm>
                <a:off x="1201117" y="6156302"/>
                <a:ext cx="827471" cy="369332"/>
              </a:xfrm>
              <a:prstGeom prst="rect">
                <a:avLst/>
              </a:prstGeom>
              <a:noFill/>
            </p:spPr>
            <p:txBody>
              <a:bodyPr wrap="none" rtlCol="0">
                <a:spAutoFit/>
              </a:bodyPr>
              <a:lstStyle/>
              <a:p>
                <a:pPr algn="ctr"/>
                <a:r>
                  <a:rPr lang="en-CA" dirty="0" smtClean="0"/>
                  <a:t>14.007</a:t>
                </a:r>
                <a:endParaRPr lang="en-CA" dirty="0"/>
              </a:p>
            </p:txBody>
          </p:sp>
        </p:grpSp>
      </p:grpSp>
      <p:sp>
        <p:nvSpPr>
          <p:cNvPr id="15" name="TextBox 14"/>
          <p:cNvSpPr txBox="1"/>
          <p:nvPr/>
        </p:nvSpPr>
        <p:spPr>
          <a:xfrm>
            <a:off x="544632" y="2438890"/>
            <a:ext cx="7987116" cy="2308324"/>
          </a:xfrm>
          <a:prstGeom prst="rect">
            <a:avLst/>
          </a:prstGeom>
          <a:noFill/>
        </p:spPr>
        <p:txBody>
          <a:bodyPr wrap="square" rtlCol="0">
            <a:spAutoFit/>
          </a:bodyPr>
          <a:lstStyle/>
          <a:p>
            <a:pPr>
              <a:lnSpc>
                <a:spcPct val="150000"/>
              </a:lnSpc>
            </a:pPr>
            <a:r>
              <a:rPr lang="en-CA" sz="2400" b="1" dirty="0" smtClean="0">
                <a:solidFill>
                  <a:srgbClr val="00602B"/>
                </a:solidFill>
              </a:rPr>
              <a:t>MASS NUMBER</a:t>
            </a:r>
            <a:r>
              <a:rPr lang="en-CA" sz="2400" dirty="0" smtClean="0">
                <a:solidFill>
                  <a:srgbClr val="00602B"/>
                </a:solidFill>
              </a:rPr>
              <a:t>:</a:t>
            </a:r>
            <a:r>
              <a:rPr lang="en-CA" sz="2400" dirty="0" smtClean="0"/>
              <a:t>	Symbol   A</a:t>
            </a:r>
          </a:p>
          <a:p>
            <a:pPr marL="800100" lvl="1" indent="-342900">
              <a:lnSpc>
                <a:spcPct val="150000"/>
              </a:lnSpc>
              <a:buFont typeface="Arial" panose="020B0604020202020204" pitchFamily="34" charset="0"/>
              <a:buChar char="•"/>
            </a:pPr>
            <a:r>
              <a:rPr lang="en-CA" sz="2400" dirty="0" smtClean="0"/>
              <a:t>the total number of protons and neutrons in the nucleus</a:t>
            </a:r>
          </a:p>
          <a:p>
            <a:pPr lvl="3">
              <a:lnSpc>
                <a:spcPct val="150000"/>
              </a:lnSpc>
            </a:pPr>
            <a:r>
              <a:rPr lang="en-CA" sz="2400" dirty="0"/>
              <a:t>	</a:t>
            </a:r>
            <a:r>
              <a:rPr lang="en-CA" sz="2400" dirty="0" smtClean="0"/>
              <a:t>A = (p</a:t>
            </a:r>
            <a:r>
              <a:rPr lang="en-CA" sz="2800" baseline="30000" dirty="0" smtClean="0"/>
              <a:t>+</a:t>
            </a:r>
            <a:r>
              <a:rPr lang="en-CA" sz="2400" dirty="0" smtClean="0"/>
              <a:t> + n⁰)</a:t>
            </a:r>
            <a:endParaRPr lang="en-CA" sz="2400" dirty="0"/>
          </a:p>
          <a:p>
            <a:pPr lvl="1">
              <a:lnSpc>
                <a:spcPct val="150000"/>
              </a:lnSpc>
            </a:pPr>
            <a:endParaRPr lang="en-CA" sz="2400" dirty="0"/>
          </a:p>
        </p:txBody>
      </p:sp>
      <p:sp>
        <p:nvSpPr>
          <p:cNvPr id="16" name="TextBox 15"/>
          <p:cNvSpPr txBox="1"/>
          <p:nvPr/>
        </p:nvSpPr>
        <p:spPr>
          <a:xfrm>
            <a:off x="3059019" y="4442123"/>
            <a:ext cx="4247163" cy="1754326"/>
          </a:xfrm>
          <a:prstGeom prst="rect">
            <a:avLst/>
          </a:prstGeom>
          <a:noFill/>
        </p:spPr>
        <p:txBody>
          <a:bodyPr wrap="square" rtlCol="0">
            <a:spAutoFit/>
          </a:bodyPr>
          <a:lstStyle/>
          <a:p>
            <a:pPr>
              <a:lnSpc>
                <a:spcPct val="150000"/>
              </a:lnSpc>
            </a:pPr>
            <a:r>
              <a:rPr lang="en-CA" sz="2400" b="1" dirty="0" smtClean="0">
                <a:solidFill>
                  <a:srgbClr val="00602B"/>
                </a:solidFill>
              </a:rPr>
              <a:t>ISOTOPES</a:t>
            </a:r>
            <a:r>
              <a:rPr lang="en-CA" sz="2400" dirty="0" smtClean="0">
                <a:solidFill>
                  <a:srgbClr val="00602B"/>
                </a:solidFill>
              </a:rPr>
              <a:t>:   </a:t>
            </a:r>
            <a:r>
              <a:rPr lang="en-CA" sz="2400" dirty="0" smtClean="0"/>
              <a:t>Atoms of the same element (same Z) with different masses (different A)</a:t>
            </a:r>
            <a:endParaRPr lang="en-CA" sz="2400" dirty="0"/>
          </a:p>
        </p:txBody>
      </p:sp>
      <p:sp>
        <p:nvSpPr>
          <p:cNvPr id="5" name="Date Placeholder 4"/>
          <p:cNvSpPr>
            <a:spLocks noGrp="1"/>
          </p:cNvSpPr>
          <p:nvPr>
            <p:ph type="dt" sz="half" idx="10"/>
          </p:nvPr>
        </p:nvSpPr>
        <p:spPr>
          <a:xfrm>
            <a:off x="5924349" y="6163845"/>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24738972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11</a:t>
            </a:fld>
            <a:endParaRPr lang="en-CA" dirty="0"/>
          </a:p>
        </p:txBody>
      </p:sp>
      <p:grpSp>
        <p:nvGrpSpPr>
          <p:cNvPr id="13" name="Group 12"/>
          <p:cNvGrpSpPr/>
          <p:nvPr/>
        </p:nvGrpSpPr>
        <p:grpSpPr>
          <a:xfrm>
            <a:off x="320906" y="4869160"/>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142640" y="4842181"/>
              <a:ext cx="836769" cy="1674138"/>
              <a:chOff x="1196469" y="4851496"/>
              <a:chExt cx="836769" cy="1674138"/>
            </a:xfrm>
          </p:grpSpPr>
          <p:sp>
            <p:nvSpPr>
              <p:cNvPr id="8" name="TextBox 7"/>
              <p:cNvSpPr txBox="1"/>
              <p:nvPr/>
            </p:nvSpPr>
            <p:spPr>
              <a:xfrm>
                <a:off x="1464005" y="4851496"/>
                <a:ext cx="301685" cy="369332"/>
              </a:xfrm>
              <a:prstGeom prst="rect">
                <a:avLst/>
              </a:prstGeom>
              <a:noFill/>
            </p:spPr>
            <p:txBody>
              <a:bodyPr wrap="none" rtlCol="0">
                <a:spAutoFit/>
              </a:bodyPr>
              <a:lstStyle/>
              <a:p>
                <a:pPr algn="ctr"/>
                <a:r>
                  <a:rPr lang="en-CA" dirty="0" smtClean="0"/>
                  <a:t>6</a:t>
                </a:r>
                <a:endParaRPr lang="en-CA" dirty="0"/>
              </a:p>
            </p:txBody>
          </p:sp>
          <p:sp>
            <p:nvSpPr>
              <p:cNvPr id="9" name="TextBox 8"/>
              <p:cNvSpPr txBox="1"/>
              <p:nvPr/>
            </p:nvSpPr>
            <p:spPr>
              <a:xfrm>
                <a:off x="1440762" y="5309918"/>
                <a:ext cx="348172" cy="461665"/>
              </a:xfrm>
              <a:prstGeom prst="rect">
                <a:avLst/>
              </a:prstGeom>
              <a:noFill/>
            </p:spPr>
            <p:txBody>
              <a:bodyPr wrap="none" rtlCol="0">
                <a:spAutoFit/>
              </a:bodyPr>
              <a:lstStyle/>
              <a:p>
                <a:pPr algn="ctr"/>
                <a:r>
                  <a:rPr lang="en-CA" sz="2400" dirty="0" smtClean="0"/>
                  <a:t>C</a:t>
                </a:r>
                <a:endParaRPr lang="en-CA" sz="2400" dirty="0"/>
              </a:p>
            </p:txBody>
          </p:sp>
          <p:sp>
            <p:nvSpPr>
              <p:cNvPr id="10" name="TextBox 9"/>
              <p:cNvSpPr txBox="1"/>
              <p:nvPr/>
            </p:nvSpPr>
            <p:spPr>
              <a:xfrm>
                <a:off x="1196469" y="5679250"/>
                <a:ext cx="836769" cy="369332"/>
              </a:xfrm>
              <a:prstGeom prst="rect">
                <a:avLst/>
              </a:prstGeom>
              <a:noFill/>
            </p:spPr>
            <p:txBody>
              <a:bodyPr wrap="none" rtlCol="0">
                <a:spAutoFit/>
              </a:bodyPr>
              <a:lstStyle/>
              <a:p>
                <a:pPr algn="ctr"/>
                <a:r>
                  <a:rPr lang="en-CA" dirty="0" smtClean="0"/>
                  <a:t>carbon</a:t>
                </a:r>
                <a:endParaRPr lang="en-CA" dirty="0"/>
              </a:p>
            </p:txBody>
          </p:sp>
          <p:sp>
            <p:nvSpPr>
              <p:cNvPr id="11" name="TextBox 10"/>
              <p:cNvSpPr txBox="1"/>
              <p:nvPr/>
            </p:nvSpPr>
            <p:spPr>
              <a:xfrm>
                <a:off x="1201116" y="6156302"/>
                <a:ext cx="827471" cy="369332"/>
              </a:xfrm>
              <a:prstGeom prst="rect">
                <a:avLst/>
              </a:prstGeom>
              <a:noFill/>
            </p:spPr>
            <p:txBody>
              <a:bodyPr wrap="none" rtlCol="0">
                <a:spAutoFit/>
              </a:bodyPr>
              <a:lstStyle/>
              <a:p>
                <a:pPr algn="ctr"/>
                <a:r>
                  <a:rPr lang="en-CA" dirty="0" smtClean="0"/>
                  <a:t>12.011</a:t>
                </a:r>
                <a:endParaRPr lang="en-CA" dirty="0"/>
              </a:p>
            </p:txBody>
          </p:sp>
        </p:grpSp>
      </p:grpSp>
      <p:grpSp>
        <p:nvGrpSpPr>
          <p:cNvPr id="6" name="Group 5"/>
          <p:cNvGrpSpPr/>
          <p:nvPr/>
        </p:nvGrpSpPr>
        <p:grpSpPr>
          <a:xfrm>
            <a:off x="320906" y="233645"/>
            <a:ext cx="8391554" cy="3970318"/>
            <a:chOff x="320906" y="233645"/>
            <a:chExt cx="8391554" cy="3970318"/>
          </a:xfrm>
        </p:grpSpPr>
        <p:sp>
          <p:nvSpPr>
            <p:cNvPr id="16" name="TextBox 15"/>
            <p:cNvSpPr txBox="1"/>
            <p:nvPr/>
          </p:nvSpPr>
          <p:spPr>
            <a:xfrm>
              <a:off x="320906" y="233645"/>
              <a:ext cx="8391554" cy="3970318"/>
            </a:xfrm>
            <a:prstGeom prst="rect">
              <a:avLst/>
            </a:prstGeom>
            <a:noFill/>
          </p:spPr>
          <p:txBody>
            <a:bodyPr wrap="square" rtlCol="0">
              <a:spAutoFit/>
            </a:bodyPr>
            <a:lstStyle/>
            <a:p>
              <a:pPr>
                <a:lnSpc>
                  <a:spcPct val="150000"/>
                </a:lnSpc>
              </a:pPr>
              <a:r>
                <a:rPr lang="en-CA" sz="2400" b="1" dirty="0" smtClean="0">
                  <a:solidFill>
                    <a:srgbClr val="00602B"/>
                  </a:solidFill>
                </a:rPr>
                <a:t>ISOTOPES</a:t>
              </a:r>
              <a:r>
                <a:rPr lang="en-CA" sz="2400" dirty="0" smtClean="0">
                  <a:solidFill>
                    <a:srgbClr val="00602B"/>
                  </a:solidFill>
                </a:rPr>
                <a:t>:   </a:t>
              </a:r>
              <a:r>
                <a:rPr lang="en-CA" sz="2400" dirty="0" smtClean="0"/>
                <a:t>Atoms of the same element (same Z) with different masses (different A)</a:t>
              </a:r>
            </a:p>
            <a:p>
              <a:pPr>
                <a:lnSpc>
                  <a:spcPct val="150000"/>
                </a:lnSpc>
              </a:pPr>
              <a:endParaRPr lang="en-CA" sz="2400" dirty="0"/>
            </a:p>
            <a:p>
              <a:pPr>
                <a:lnSpc>
                  <a:spcPct val="150000"/>
                </a:lnSpc>
              </a:pPr>
              <a:r>
                <a:rPr lang="en-CA" sz="2400" dirty="0" smtClean="0"/>
                <a:t>There are three isotopes of carbon found naturally, but only two are found in any significant amount:</a:t>
              </a:r>
            </a:p>
            <a:p>
              <a:pPr marL="355600">
                <a:lnSpc>
                  <a:spcPct val="150000"/>
                </a:lnSpc>
              </a:pPr>
              <a:r>
                <a:rPr lang="en-CA" sz="2400" dirty="0" smtClean="0"/>
                <a:t>C with 6 neutrons	A = </a:t>
              </a:r>
            </a:p>
            <a:p>
              <a:pPr marL="355600">
                <a:lnSpc>
                  <a:spcPct val="150000"/>
                </a:lnSpc>
              </a:pPr>
              <a:r>
                <a:rPr lang="en-CA" sz="2400" dirty="0" smtClean="0"/>
                <a:t>C with 7 neutrons	A = </a:t>
              </a:r>
              <a:endParaRPr lang="en-CA" sz="2400" dirty="0"/>
            </a:p>
          </p:txBody>
        </p:sp>
        <p:sp>
          <p:nvSpPr>
            <p:cNvPr id="5" name="Rectangle 4"/>
            <p:cNvSpPr/>
            <p:nvPr/>
          </p:nvSpPr>
          <p:spPr>
            <a:xfrm>
              <a:off x="566555" y="3068959"/>
              <a:ext cx="6705745" cy="113500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grpSp>
        <p:nvGrpSpPr>
          <p:cNvPr id="20" name="Group 19"/>
          <p:cNvGrpSpPr/>
          <p:nvPr/>
        </p:nvGrpSpPr>
        <p:grpSpPr>
          <a:xfrm>
            <a:off x="2726795" y="4723035"/>
            <a:ext cx="2593723" cy="1646605"/>
            <a:chOff x="2726795" y="4723035"/>
            <a:chExt cx="2593723" cy="1646605"/>
          </a:xfrm>
        </p:grpSpPr>
        <p:sp>
          <p:nvSpPr>
            <p:cNvPr id="14" name="TextBox 13"/>
            <p:cNvSpPr txBox="1"/>
            <p:nvPr/>
          </p:nvSpPr>
          <p:spPr>
            <a:xfrm>
              <a:off x="2726795" y="4723035"/>
              <a:ext cx="2593723" cy="1646605"/>
            </a:xfrm>
            <a:prstGeom prst="rect">
              <a:avLst/>
            </a:prstGeom>
            <a:noFill/>
          </p:spPr>
          <p:txBody>
            <a:bodyPr wrap="none" rtlCol="0">
              <a:spAutoFit/>
            </a:bodyPr>
            <a:lstStyle/>
            <a:p>
              <a:r>
                <a:rPr lang="en-CA" sz="2400" dirty="0" smtClean="0">
                  <a:solidFill>
                    <a:srgbClr val="00602B"/>
                  </a:solidFill>
                </a:rPr>
                <a:t>Full atomic symbol:</a:t>
              </a:r>
            </a:p>
            <a:p>
              <a:endParaRPr lang="en-CA" sz="1100" dirty="0"/>
            </a:p>
            <a:p>
              <a:r>
                <a:rPr lang="en-CA" sz="2400" dirty="0" smtClean="0"/>
                <a:t>	</a:t>
              </a:r>
              <a:r>
                <a:rPr lang="en-CA" sz="6600" dirty="0" smtClean="0"/>
                <a:t>X</a:t>
              </a:r>
              <a:endParaRPr lang="en-CA" sz="6600" dirty="0"/>
            </a:p>
          </p:txBody>
        </p:sp>
        <p:sp>
          <p:nvSpPr>
            <p:cNvPr id="17" name="TextBox 16"/>
            <p:cNvSpPr txBox="1"/>
            <p:nvPr/>
          </p:nvSpPr>
          <p:spPr>
            <a:xfrm>
              <a:off x="3401870" y="5391774"/>
              <a:ext cx="324128" cy="369332"/>
            </a:xfrm>
            <a:prstGeom prst="rect">
              <a:avLst/>
            </a:prstGeom>
            <a:noFill/>
          </p:spPr>
          <p:txBody>
            <a:bodyPr wrap="none" rtlCol="0">
              <a:spAutoFit/>
            </a:bodyPr>
            <a:lstStyle/>
            <a:p>
              <a:r>
                <a:rPr lang="en-CA" b="1" dirty="0" smtClean="0"/>
                <a:t>A</a:t>
              </a:r>
              <a:endParaRPr lang="en-CA" b="1" dirty="0"/>
            </a:p>
          </p:txBody>
        </p:sp>
        <p:sp>
          <p:nvSpPr>
            <p:cNvPr id="18" name="TextBox 17"/>
            <p:cNvSpPr txBox="1"/>
            <p:nvPr/>
          </p:nvSpPr>
          <p:spPr>
            <a:xfrm>
              <a:off x="3416297" y="5898926"/>
              <a:ext cx="295274" cy="369332"/>
            </a:xfrm>
            <a:prstGeom prst="rect">
              <a:avLst/>
            </a:prstGeom>
            <a:noFill/>
          </p:spPr>
          <p:txBody>
            <a:bodyPr wrap="none" rtlCol="0">
              <a:spAutoFit/>
            </a:bodyPr>
            <a:lstStyle/>
            <a:p>
              <a:r>
                <a:rPr lang="en-CA" b="1" dirty="0" smtClean="0"/>
                <a:t>Z</a:t>
              </a:r>
              <a:endParaRPr lang="en-CA" b="1" dirty="0"/>
            </a:p>
          </p:txBody>
        </p:sp>
      </p:grpSp>
      <p:sp>
        <p:nvSpPr>
          <p:cNvPr id="2" name="Date Placeholder 1"/>
          <p:cNvSpPr>
            <a:spLocks noGrp="1"/>
          </p:cNvSpPr>
          <p:nvPr>
            <p:ph type="dt" sz="half" idx="10"/>
          </p:nvPr>
        </p:nvSpPr>
        <p:spPr>
          <a:xfrm>
            <a:off x="5742130" y="6101238"/>
            <a:ext cx="2133600" cy="365125"/>
          </a:xfrm>
        </p:spPr>
        <p:txBody>
          <a:bodyPr/>
          <a:lstStyle/>
          <a:p>
            <a:r>
              <a:rPr lang="en-CA" dirty="0" smtClean="0"/>
              <a:t>CHEM 1101 - BACKGROUND</a:t>
            </a:r>
            <a:endParaRPr lang="en-CA" dirty="0"/>
          </a:p>
        </p:txBody>
      </p:sp>
    </p:spTree>
    <p:extLst>
      <p:ext uri="{BB962C8B-B14F-4D97-AF65-F5344CB8AC3E}">
        <p14:creationId xmlns:p14="http://schemas.microsoft.com/office/powerpoint/2010/main" val="15504764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BACKGROUND</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12</a:t>
            </a:fld>
            <a:endParaRPr lang="en-CA" dirty="0"/>
          </a:p>
        </p:txBody>
      </p:sp>
      <p:grpSp>
        <p:nvGrpSpPr>
          <p:cNvPr id="13" name="Group 12"/>
          <p:cNvGrpSpPr/>
          <p:nvPr/>
        </p:nvGrpSpPr>
        <p:grpSpPr>
          <a:xfrm>
            <a:off x="320906" y="4869160"/>
            <a:ext cx="2039352" cy="1710190"/>
            <a:chOff x="552428" y="4824155"/>
            <a:chExt cx="2039352" cy="1710190"/>
          </a:xfrm>
        </p:grpSpPr>
        <p:sp>
          <p:nvSpPr>
            <p:cNvPr id="7" name="Rectangle 6"/>
            <p:cNvSpPr/>
            <p:nvPr/>
          </p:nvSpPr>
          <p:spPr>
            <a:xfrm>
              <a:off x="552428" y="4824155"/>
              <a:ext cx="2039352" cy="171019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nvGrpSpPr>
            <p:cNvPr id="12" name="Group 11"/>
            <p:cNvGrpSpPr/>
            <p:nvPr/>
          </p:nvGrpSpPr>
          <p:grpSpPr>
            <a:xfrm>
              <a:off x="1142640" y="4842181"/>
              <a:ext cx="836769" cy="1674138"/>
              <a:chOff x="1196469" y="4851496"/>
              <a:chExt cx="836769" cy="1674138"/>
            </a:xfrm>
          </p:grpSpPr>
          <p:sp>
            <p:nvSpPr>
              <p:cNvPr id="8" name="TextBox 7"/>
              <p:cNvSpPr txBox="1"/>
              <p:nvPr/>
            </p:nvSpPr>
            <p:spPr>
              <a:xfrm>
                <a:off x="1464005" y="4851496"/>
                <a:ext cx="301685" cy="369332"/>
              </a:xfrm>
              <a:prstGeom prst="rect">
                <a:avLst/>
              </a:prstGeom>
              <a:noFill/>
            </p:spPr>
            <p:txBody>
              <a:bodyPr wrap="none" rtlCol="0">
                <a:spAutoFit/>
              </a:bodyPr>
              <a:lstStyle/>
              <a:p>
                <a:pPr algn="ctr"/>
                <a:r>
                  <a:rPr lang="en-CA" dirty="0" smtClean="0"/>
                  <a:t>6</a:t>
                </a:r>
                <a:endParaRPr lang="en-CA" dirty="0"/>
              </a:p>
            </p:txBody>
          </p:sp>
          <p:sp>
            <p:nvSpPr>
              <p:cNvPr id="9" name="TextBox 8"/>
              <p:cNvSpPr txBox="1"/>
              <p:nvPr/>
            </p:nvSpPr>
            <p:spPr>
              <a:xfrm>
                <a:off x="1440762" y="5309918"/>
                <a:ext cx="348172" cy="461665"/>
              </a:xfrm>
              <a:prstGeom prst="rect">
                <a:avLst/>
              </a:prstGeom>
              <a:noFill/>
            </p:spPr>
            <p:txBody>
              <a:bodyPr wrap="none" rtlCol="0">
                <a:spAutoFit/>
              </a:bodyPr>
              <a:lstStyle/>
              <a:p>
                <a:pPr algn="ctr"/>
                <a:r>
                  <a:rPr lang="en-CA" sz="2400" dirty="0" smtClean="0"/>
                  <a:t>C</a:t>
                </a:r>
                <a:endParaRPr lang="en-CA" sz="2400" dirty="0"/>
              </a:p>
            </p:txBody>
          </p:sp>
          <p:sp>
            <p:nvSpPr>
              <p:cNvPr id="10" name="TextBox 9"/>
              <p:cNvSpPr txBox="1"/>
              <p:nvPr/>
            </p:nvSpPr>
            <p:spPr>
              <a:xfrm>
                <a:off x="1196469" y="5679250"/>
                <a:ext cx="836769" cy="369332"/>
              </a:xfrm>
              <a:prstGeom prst="rect">
                <a:avLst/>
              </a:prstGeom>
              <a:noFill/>
            </p:spPr>
            <p:txBody>
              <a:bodyPr wrap="none" rtlCol="0">
                <a:spAutoFit/>
              </a:bodyPr>
              <a:lstStyle/>
              <a:p>
                <a:pPr algn="ctr"/>
                <a:r>
                  <a:rPr lang="en-CA" dirty="0" smtClean="0"/>
                  <a:t>carbon</a:t>
                </a:r>
                <a:endParaRPr lang="en-CA" dirty="0"/>
              </a:p>
            </p:txBody>
          </p:sp>
          <p:sp>
            <p:nvSpPr>
              <p:cNvPr id="11" name="TextBox 10"/>
              <p:cNvSpPr txBox="1"/>
              <p:nvPr/>
            </p:nvSpPr>
            <p:spPr>
              <a:xfrm>
                <a:off x="1201116" y="6156302"/>
                <a:ext cx="827471" cy="369332"/>
              </a:xfrm>
              <a:prstGeom prst="rect">
                <a:avLst/>
              </a:prstGeom>
              <a:noFill/>
            </p:spPr>
            <p:txBody>
              <a:bodyPr wrap="none" rtlCol="0">
                <a:spAutoFit/>
              </a:bodyPr>
              <a:lstStyle/>
              <a:p>
                <a:pPr algn="ctr"/>
                <a:r>
                  <a:rPr lang="en-CA" dirty="0" smtClean="0"/>
                  <a:t>12.011</a:t>
                </a:r>
                <a:endParaRPr lang="en-CA" dirty="0"/>
              </a:p>
            </p:txBody>
          </p:sp>
        </p:grpSp>
      </p:grpSp>
      <p:sp>
        <p:nvSpPr>
          <p:cNvPr id="16" name="TextBox 15"/>
          <p:cNvSpPr txBox="1"/>
          <p:nvPr/>
        </p:nvSpPr>
        <p:spPr>
          <a:xfrm>
            <a:off x="320906" y="233645"/>
            <a:ext cx="8391554" cy="1754326"/>
          </a:xfrm>
          <a:prstGeom prst="rect">
            <a:avLst/>
          </a:prstGeom>
          <a:noFill/>
        </p:spPr>
        <p:txBody>
          <a:bodyPr wrap="square" rtlCol="0">
            <a:spAutoFit/>
          </a:bodyPr>
          <a:lstStyle/>
          <a:p>
            <a:pPr>
              <a:lnSpc>
                <a:spcPct val="150000"/>
              </a:lnSpc>
            </a:pPr>
            <a:r>
              <a:rPr lang="en-CA" sz="2400" b="1" dirty="0" smtClean="0">
                <a:solidFill>
                  <a:srgbClr val="00602B"/>
                </a:solidFill>
              </a:rPr>
              <a:t>ISOTOPES</a:t>
            </a:r>
            <a:r>
              <a:rPr lang="en-CA" sz="2400" dirty="0" smtClean="0">
                <a:solidFill>
                  <a:srgbClr val="00602B"/>
                </a:solidFill>
              </a:rPr>
              <a:t>:   </a:t>
            </a:r>
            <a:r>
              <a:rPr lang="en-CA" sz="2400" dirty="0" smtClean="0"/>
              <a:t>Atoms of the same element (same Z) with different masses (different A)</a:t>
            </a:r>
          </a:p>
          <a:p>
            <a:pPr>
              <a:lnSpc>
                <a:spcPct val="150000"/>
              </a:lnSpc>
            </a:pPr>
            <a:endParaRPr lang="en-CA" sz="2400" dirty="0"/>
          </a:p>
        </p:txBody>
      </p:sp>
      <p:grpSp>
        <p:nvGrpSpPr>
          <p:cNvPr id="20" name="Group 19"/>
          <p:cNvGrpSpPr/>
          <p:nvPr/>
        </p:nvGrpSpPr>
        <p:grpSpPr>
          <a:xfrm>
            <a:off x="451025" y="1583795"/>
            <a:ext cx="2593723" cy="1646605"/>
            <a:chOff x="2726795" y="4723035"/>
            <a:chExt cx="2593723" cy="1646605"/>
          </a:xfrm>
        </p:grpSpPr>
        <p:sp>
          <p:nvSpPr>
            <p:cNvPr id="14" name="TextBox 13"/>
            <p:cNvSpPr txBox="1"/>
            <p:nvPr/>
          </p:nvSpPr>
          <p:spPr>
            <a:xfrm>
              <a:off x="2726795" y="4723035"/>
              <a:ext cx="2593723" cy="1646605"/>
            </a:xfrm>
            <a:prstGeom prst="rect">
              <a:avLst/>
            </a:prstGeom>
            <a:noFill/>
          </p:spPr>
          <p:txBody>
            <a:bodyPr wrap="none" rtlCol="0">
              <a:spAutoFit/>
            </a:bodyPr>
            <a:lstStyle/>
            <a:p>
              <a:r>
                <a:rPr lang="en-CA" sz="2400" dirty="0" smtClean="0">
                  <a:solidFill>
                    <a:srgbClr val="00602B"/>
                  </a:solidFill>
                </a:rPr>
                <a:t>Full atomic symbol:</a:t>
              </a:r>
            </a:p>
            <a:p>
              <a:endParaRPr lang="en-CA" sz="1100" dirty="0"/>
            </a:p>
            <a:p>
              <a:r>
                <a:rPr lang="en-CA" sz="2400" dirty="0" smtClean="0"/>
                <a:t>	</a:t>
              </a:r>
              <a:r>
                <a:rPr lang="en-CA" sz="6600" dirty="0" smtClean="0"/>
                <a:t>X</a:t>
              </a:r>
              <a:endParaRPr lang="en-CA" sz="6600" dirty="0"/>
            </a:p>
          </p:txBody>
        </p:sp>
        <p:sp>
          <p:nvSpPr>
            <p:cNvPr id="17" name="TextBox 16"/>
            <p:cNvSpPr txBox="1"/>
            <p:nvPr/>
          </p:nvSpPr>
          <p:spPr>
            <a:xfrm>
              <a:off x="3401870" y="5391774"/>
              <a:ext cx="324128" cy="369332"/>
            </a:xfrm>
            <a:prstGeom prst="rect">
              <a:avLst/>
            </a:prstGeom>
            <a:noFill/>
          </p:spPr>
          <p:txBody>
            <a:bodyPr wrap="none" rtlCol="0">
              <a:spAutoFit/>
            </a:bodyPr>
            <a:lstStyle/>
            <a:p>
              <a:r>
                <a:rPr lang="en-CA" b="1" dirty="0" smtClean="0"/>
                <a:t>A</a:t>
              </a:r>
              <a:endParaRPr lang="en-CA" b="1" dirty="0"/>
            </a:p>
          </p:txBody>
        </p:sp>
        <p:sp>
          <p:nvSpPr>
            <p:cNvPr id="18" name="TextBox 17"/>
            <p:cNvSpPr txBox="1"/>
            <p:nvPr/>
          </p:nvSpPr>
          <p:spPr>
            <a:xfrm>
              <a:off x="3416297" y="5898926"/>
              <a:ext cx="295274" cy="369332"/>
            </a:xfrm>
            <a:prstGeom prst="rect">
              <a:avLst/>
            </a:prstGeom>
            <a:noFill/>
          </p:spPr>
          <p:txBody>
            <a:bodyPr wrap="none" rtlCol="0">
              <a:spAutoFit/>
            </a:bodyPr>
            <a:lstStyle/>
            <a:p>
              <a:r>
                <a:rPr lang="en-CA" b="1" dirty="0" smtClean="0"/>
                <a:t>Z</a:t>
              </a:r>
              <a:endParaRPr lang="en-CA" b="1" dirty="0"/>
            </a:p>
          </p:txBody>
        </p:sp>
      </p:grpSp>
      <p:sp>
        <p:nvSpPr>
          <p:cNvPr id="19" name="Rectangle 18"/>
          <p:cNvSpPr/>
          <p:nvPr/>
        </p:nvSpPr>
        <p:spPr>
          <a:xfrm>
            <a:off x="3086835" y="1718811"/>
            <a:ext cx="5355595" cy="427547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CA" dirty="0"/>
          </a:p>
        </p:txBody>
      </p:sp>
      <p:sp>
        <p:nvSpPr>
          <p:cNvPr id="2" name="TextBox 1"/>
          <p:cNvSpPr txBox="1"/>
          <p:nvPr/>
        </p:nvSpPr>
        <p:spPr>
          <a:xfrm>
            <a:off x="3356865" y="2123855"/>
            <a:ext cx="4860540" cy="830997"/>
          </a:xfrm>
          <a:prstGeom prst="rect">
            <a:avLst/>
          </a:prstGeom>
          <a:noFill/>
        </p:spPr>
        <p:txBody>
          <a:bodyPr wrap="square" rtlCol="0">
            <a:spAutoFit/>
          </a:bodyPr>
          <a:lstStyle/>
          <a:p>
            <a:pPr marL="285750" indent="-285750">
              <a:buFont typeface="Arial" panose="020B0604020202020204" pitchFamily="34" charset="0"/>
              <a:buChar char="•"/>
            </a:pPr>
            <a:r>
              <a:rPr lang="en-CA" sz="2400" dirty="0" smtClean="0"/>
              <a:t>Full atomic symbol for carbon with 6 neutrons:</a:t>
            </a:r>
            <a:endParaRPr lang="en-CA" sz="2400" dirty="0"/>
          </a:p>
        </p:txBody>
      </p:sp>
      <p:sp>
        <p:nvSpPr>
          <p:cNvPr id="21" name="TextBox 20"/>
          <p:cNvSpPr txBox="1"/>
          <p:nvPr/>
        </p:nvSpPr>
        <p:spPr>
          <a:xfrm>
            <a:off x="3334362" y="4425521"/>
            <a:ext cx="4860540" cy="461665"/>
          </a:xfrm>
          <a:prstGeom prst="rect">
            <a:avLst/>
          </a:prstGeom>
          <a:noFill/>
        </p:spPr>
        <p:txBody>
          <a:bodyPr wrap="square" rtlCol="0">
            <a:spAutoFit/>
          </a:bodyPr>
          <a:lstStyle/>
          <a:p>
            <a:pPr marL="285750" indent="-285750">
              <a:buFont typeface="Arial" panose="020B0604020202020204" pitchFamily="34" charset="0"/>
              <a:buChar char="•"/>
            </a:pPr>
            <a:r>
              <a:rPr lang="en-CA" sz="2400" dirty="0" smtClean="0"/>
              <a:t>can be </a:t>
            </a:r>
            <a:r>
              <a:rPr lang="en-CA" sz="2400" b="1" i="1" dirty="0" smtClean="0"/>
              <a:t>written</a:t>
            </a:r>
            <a:r>
              <a:rPr lang="en-CA" sz="2400" dirty="0" smtClean="0"/>
              <a:t>:</a:t>
            </a:r>
            <a:endParaRPr lang="en-CA" sz="2400" dirty="0"/>
          </a:p>
        </p:txBody>
      </p:sp>
      <p:sp>
        <p:nvSpPr>
          <p:cNvPr id="5" name="Date Placeholder 4"/>
          <p:cNvSpPr>
            <a:spLocks noGrp="1"/>
          </p:cNvSpPr>
          <p:nvPr>
            <p:ph type="dt" sz="half" idx="10"/>
          </p:nvPr>
        </p:nvSpPr>
        <p:spPr>
          <a:xfrm>
            <a:off x="5991726" y="6173470"/>
            <a:ext cx="2133600" cy="365125"/>
          </a:xfrm>
        </p:spPr>
        <p:txBody>
          <a:bodyPr/>
          <a:lstStyle/>
          <a:p>
            <a:r>
              <a:rPr lang="en-CA" dirty="0" smtClean="0"/>
              <a:t>CHEM 1101 - BACKGROUND</a:t>
            </a:r>
            <a:endParaRPr lang="en-CA" dirty="0"/>
          </a:p>
        </p:txBody>
      </p:sp>
      <mc:AlternateContent xmlns:mc="http://schemas.openxmlformats.org/markup-compatibility/2006" xmlns:p14="http://schemas.microsoft.com/office/powerpoint/2010/main">
        <mc:Choice Requires="p14">
          <p:contentPart p14:bwMode="auto" r:id="rId2">
            <p14:nvContentPartPr>
              <p14:cNvPr id="6" name="Ink 5"/>
              <p14:cNvContentPartPr/>
              <p14:nvPr/>
            </p14:nvContentPartPr>
            <p14:xfrm>
              <a:off x="717480" y="1987920"/>
              <a:ext cx="1553040" cy="1432080"/>
            </p14:xfrm>
          </p:contentPart>
        </mc:Choice>
        <mc:Fallback xmlns="">
          <p:pic>
            <p:nvPicPr>
              <p:cNvPr id="6" name="Ink 5"/>
              <p:cNvPicPr/>
              <p:nvPr/>
            </p:nvPicPr>
            <p:blipFill>
              <a:blip r:embed="rId3"/>
              <a:stretch>
                <a:fillRect/>
              </a:stretch>
            </p:blipFill>
            <p:spPr>
              <a:xfrm>
                <a:off x="712080" y="1981800"/>
                <a:ext cx="1566720" cy="1443600"/>
              </a:xfrm>
              <a:prstGeom prst="rect">
                <a:avLst/>
              </a:prstGeom>
            </p:spPr>
          </p:pic>
        </mc:Fallback>
      </mc:AlternateContent>
    </p:spTree>
    <p:extLst>
      <p:ext uri="{BB962C8B-B14F-4D97-AF65-F5344CB8AC3E}">
        <p14:creationId xmlns:p14="http://schemas.microsoft.com/office/powerpoint/2010/main" val="42527794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13</a:t>
            </a:fld>
            <a:endParaRPr lang="en-CA" dirty="0"/>
          </a:p>
        </p:txBody>
      </p:sp>
      <p:sp>
        <p:nvSpPr>
          <p:cNvPr id="16" name="TextBox 15"/>
          <p:cNvSpPr txBox="1"/>
          <p:nvPr/>
        </p:nvSpPr>
        <p:spPr>
          <a:xfrm>
            <a:off x="320906" y="233645"/>
            <a:ext cx="8391554" cy="1200329"/>
          </a:xfrm>
          <a:prstGeom prst="rect">
            <a:avLst/>
          </a:prstGeom>
          <a:noFill/>
        </p:spPr>
        <p:txBody>
          <a:bodyPr wrap="square" rtlCol="0">
            <a:spAutoFit/>
          </a:bodyPr>
          <a:lstStyle/>
          <a:p>
            <a:pPr>
              <a:lnSpc>
                <a:spcPct val="150000"/>
              </a:lnSpc>
            </a:pPr>
            <a:r>
              <a:rPr lang="en-CA" sz="2400" dirty="0" smtClean="0">
                <a:solidFill>
                  <a:srgbClr val="FF0000"/>
                </a:solidFill>
              </a:rPr>
              <a:t>Studying the arrangement of the electrons in an atom – using </a:t>
            </a:r>
            <a:r>
              <a:rPr lang="en-CA" sz="2400" b="1" u="sng" dirty="0" smtClean="0">
                <a:solidFill>
                  <a:srgbClr val="FF0000"/>
                </a:solidFill>
              </a:rPr>
              <a:t>E</a:t>
            </a:r>
            <a:r>
              <a:rPr lang="en-CA" sz="2400" dirty="0" smtClean="0">
                <a:solidFill>
                  <a:srgbClr val="FF0000"/>
                </a:solidFill>
              </a:rPr>
              <a:t>LECTRO</a:t>
            </a:r>
            <a:r>
              <a:rPr lang="en-CA" sz="2400" b="1" u="sng" dirty="0" smtClean="0">
                <a:solidFill>
                  <a:srgbClr val="FF0000"/>
                </a:solidFill>
              </a:rPr>
              <a:t>M</a:t>
            </a:r>
            <a:r>
              <a:rPr lang="en-CA" sz="2400" dirty="0" smtClean="0">
                <a:solidFill>
                  <a:srgbClr val="FF0000"/>
                </a:solidFill>
              </a:rPr>
              <a:t>AGNETIC </a:t>
            </a:r>
            <a:r>
              <a:rPr lang="en-CA" sz="2400" b="1" u="sng" dirty="0" smtClean="0">
                <a:solidFill>
                  <a:srgbClr val="FF0000"/>
                </a:solidFill>
              </a:rPr>
              <a:t>R</a:t>
            </a:r>
            <a:r>
              <a:rPr lang="en-CA" sz="2400" dirty="0" smtClean="0">
                <a:solidFill>
                  <a:srgbClr val="FF0000"/>
                </a:solidFill>
              </a:rPr>
              <a:t>ADIATION – </a:t>
            </a:r>
            <a:r>
              <a:rPr lang="en-CA" sz="2400" b="1" dirty="0" smtClean="0">
                <a:solidFill>
                  <a:srgbClr val="FF0000"/>
                </a:solidFill>
              </a:rPr>
              <a:t>EMR </a:t>
            </a:r>
            <a:endParaRPr lang="en-CA" sz="2400" dirty="0">
              <a:solidFill>
                <a:srgbClr val="FF0000"/>
              </a:solidFill>
            </a:endParaRPr>
          </a:p>
        </p:txBody>
      </p:sp>
      <p:sp>
        <p:nvSpPr>
          <p:cNvPr id="22" name="TextBox 21"/>
          <p:cNvSpPr txBox="1"/>
          <p:nvPr/>
        </p:nvSpPr>
        <p:spPr>
          <a:xfrm>
            <a:off x="206515" y="1472878"/>
            <a:ext cx="8391554" cy="830997"/>
          </a:xfrm>
          <a:prstGeom prst="rect">
            <a:avLst/>
          </a:prstGeom>
          <a:noFill/>
        </p:spPr>
        <p:txBody>
          <a:bodyPr wrap="square" rtlCol="0">
            <a:spAutoFit/>
          </a:bodyPr>
          <a:lstStyle/>
          <a:p>
            <a:r>
              <a:rPr lang="en-CA" sz="2400" b="1" dirty="0" smtClean="0">
                <a:solidFill>
                  <a:srgbClr val="00602B"/>
                </a:solidFill>
              </a:rPr>
              <a:t>EMR:  </a:t>
            </a:r>
            <a:r>
              <a:rPr lang="en-CA" sz="2400" dirty="0" smtClean="0"/>
              <a:t>Light and both the lower energy and higher energy non-visible parts of the spectrum</a:t>
            </a:r>
            <a:endParaRPr lang="en-CA" sz="2400" dirty="0"/>
          </a:p>
        </p:txBody>
      </p:sp>
      <p:grpSp>
        <p:nvGrpSpPr>
          <p:cNvPr id="54" name="Group 53"/>
          <p:cNvGrpSpPr/>
          <p:nvPr/>
        </p:nvGrpSpPr>
        <p:grpSpPr>
          <a:xfrm>
            <a:off x="711619" y="2516786"/>
            <a:ext cx="7110790" cy="1137239"/>
            <a:chOff x="746575" y="2846745"/>
            <a:chExt cx="7110790" cy="1137239"/>
          </a:xfrm>
        </p:grpSpPr>
        <p:grpSp>
          <p:nvGrpSpPr>
            <p:cNvPr id="46" name="Group 45"/>
            <p:cNvGrpSpPr/>
            <p:nvPr/>
          </p:nvGrpSpPr>
          <p:grpSpPr>
            <a:xfrm>
              <a:off x="746575" y="3436088"/>
              <a:ext cx="7110790" cy="547896"/>
              <a:chOff x="746575" y="3436088"/>
              <a:chExt cx="7110790" cy="547896"/>
            </a:xfrm>
          </p:grpSpPr>
          <p:cxnSp>
            <p:nvCxnSpPr>
              <p:cNvPr id="6" name="Straight Connector 5"/>
              <p:cNvCxnSpPr/>
              <p:nvPr/>
            </p:nvCxnSpPr>
            <p:spPr>
              <a:xfrm>
                <a:off x="746575" y="3519010"/>
                <a:ext cx="7110790" cy="0"/>
              </a:xfrm>
              <a:prstGeom prst="line">
                <a:avLst/>
              </a:prstGeom>
              <a:ln w="28575">
                <a:solidFill>
                  <a:schemeClr val="tx1"/>
                </a:solidFill>
                <a:headEnd type="arrow"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27" name="Group 26"/>
              <p:cNvGrpSpPr/>
              <p:nvPr/>
            </p:nvGrpSpPr>
            <p:grpSpPr>
              <a:xfrm>
                <a:off x="836585" y="3436088"/>
                <a:ext cx="654346" cy="547896"/>
                <a:chOff x="1016605" y="3474005"/>
                <a:chExt cx="654346" cy="547896"/>
              </a:xfrm>
            </p:grpSpPr>
            <p:sp>
              <p:nvSpPr>
                <p:cNvPr id="24" name="TextBox 23"/>
                <p:cNvSpPr txBox="1"/>
                <p:nvPr/>
              </p:nvSpPr>
              <p:spPr>
                <a:xfrm>
                  <a:off x="1016605" y="3652569"/>
                  <a:ext cx="654346" cy="369332"/>
                </a:xfrm>
                <a:prstGeom prst="rect">
                  <a:avLst/>
                </a:prstGeom>
                <a:noFill/>
              </p:spPr>
              <p:txBody>
                <a:bodyPr wrap="none" rtlCol="0">
                  <a:spAutoFit/>
                </a:bodyPr>
                <a:lstStyle/>
                <a:p>
                  <a:r>
                    <a:rPr lang="en-CA" dirty="0" smtClean="0"/>
                    <a:t>&gt; 1m</a:t>
                  </a:r>
                  <a:endParaRPr lang="en-CA" dirty="0"/>
                </a:p>
              </p:txBody>
            </p:sp>
            <p:cxnSp>
              <p:nvCxnSpPr>
                <p:cNvPr id="26" name="Straight Connector 25"/>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2796076" y="3436088"/>
                <a:ext cx="327173" cy="547896"/>
                <a:chOff x="1016605" y="3474005"/>
                <a:chExt cx="327173" cy="547896"/>
              </a:xfrm>
            </p:grpSpPr>
            <p:sp>
              <p:nvSpPr>
                <p:cNvPr id="29" name="TextBox 28"/>
                <p:cNvSpPr txBox="1"/>
                <p:nvPr/>
              </p:nvSpPr>
              <p:spPr>
                <a:xfrm>
                  <a:off x="1016605" y="3652569"/>
                  <a:ext cx="184731" cy="369332"/>
                </a:xfrm>
                <a:prstGeom prst="rect">
                  <a:avLst/>
                </a:prstGeom>
                <a:noFill/>
              </p:spPr>
              <p:txBody>
                <a:bodyPr wrap="none" rtlCol="0">
                  <a:spAutoFit/>
                </a:bodyPr>
                <a:lstStyle/>
                <a:p>
                  <a:endParaRPr lang="en-CA" dirty="0"/>
                </a:p>
              </p:txBody>
            </p:sp>
            <p:cxnSp>
              <p:nvCxnSpPr>
                <p:cNvPr id="30" name="Straight Connector 29"/>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1" name="Group 30"/>
              <p:cNvGrpSpPr/>
              <p:nvPr/>
            </p:nvGrpSpPr>
            <p:grpSpPr>
              <a:xfrm>
                <a:off x="1648578" y="3436088"/>
                <a:ext cx="723275" cy="547896"/>
                <a:chOff x="1016605" y="3474005"/>
                <a:chExt cx="723275" cy="547896"/>
              </a:xfrm>
            </p:grpSpPr>
            <p:sp>
              <p:nvSpPr>
                <p:cNvPr id="32" name="TextBox 31"/>
                <p:cNvSpPr txBox="1"/>
                <p:nvPr/>
              </p:nvSpPr>
              <p:spPr>
                <a:xfrm>
                  <a:off x="1016605" y="3652569"/>
                  <a:ext cx="723275" cy="369332"/>
                </a:xfrm>
                <a:prstGeom prst="rect">
                  <a:avLst/>
                </a:prstGeom>
                <a:noFill/>
              </p:spPr>
              <p:txBody>
                <a:bodyPr wrap="none" rtlCol="0">
                  <a:spAutoFit/>
                </a:bodyPr>
                <a:lstStyle/>
                <a:p>
                  <a:r>
                    <a:rPr lang="en-CA" dirty="0" smtClean="0"/>
                    <a:t>1 mm</a:t>
                  </a:r>
                  <a:endParaRPr lang="en-CA" dirty="0"/>
                </a:p>
              </p:txBody>
            </p:sp>
            <p:cxnSp>
              <p:nvCxnSpPr>
                <p:cNvPr id="33" name="Straight Connector 32"/>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4" name="Group 33"/>
              <p:cNvGrpSpPr/>
              <p:nvPr/>
            </p:nvGrpSpPr>
            <p:grpSpPr>
              <a:xfrm>
                <a:off x="6912260" y="3436088"/>
                <a:ext cx="837089" cy="547896"/>
                <a:chOff x="1016605" y="3474005"/>
                <a:chExt cx="837089" cy="547896"/>
              </a:xfrm>
            </p:grpSpPr>
            <p:sp>
              <p:nvSpPr>
                <p:cNvPr id="35" name="TextBox 34"/>
                <p:cNvSpPr txBox="1"/>
                <p:nvPr/>
              </p:nvSpPr>
              <p:spPr>
                <a:xfrm>
                  <a:off x="1016605" y="3652569"/>
                  <a:ext cx="837089" cy="369332"/>
                </a:xfrm>
                <a:prstGeom prst="rect">
                  <a:avLst/>
                </a:prstGeom>
                <a:noFill/>
              </p:spPr>
              <p:txBody>
                <a:bodyPr wrap="none" rtlCol="0">
                  <a:spAutoFit/>
                </a:bodyPr>
                <a:lstStyle/>
                <a:p>
                  <a:r>
                    <a:rPr lang="en-CA" dirty="0" smtClean="0"/>
                    <a:t>10</a:t>
                  </a:r>
                  <a:r>
                    <a:rPr lang="en-CA" baseline="30000" dirty="0" smtClean="0"/>
                    <a:t>–12</a:t>
                  </a:r>
                  <a:r>
                    <a:rPr lang="en-CA" dirty="0" smtClean="0"/>
                    <a:t>m</a:t>
                  </a:r>
                  <a:endParaRPr lang="en-CA" dirty="0"/>
                </a:p>
              </p:txBody>
            </p:sp>
            <p:cxnSp>
              <p:nvCxnSpPr>
                <p:cNvPr id="36" name="Straight Connector 35"/>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7" name="Group 36"/>
              <p:cNvGrpSpPr/>
              <p:nvPr/>
            </p:nvGrpSpPr>
            <p:grpSpPr>
              <a:xfrm>
                <a:off x="5041823" y="3436088"/>
                <a:ext cx="758541" cy="547896"/>
                <a:chOff x="1016605" y="3474005"/>
                <a:chExt cx="758541" cy="547896"/>
              </a:xfrm>
            </p:grpSpPr>
            <p:sp>
              <p:nvSpPr>
                <p:cNvPr id="38" name="TextBox 37"/>
                <p:cNvSpPr txBox="1"/>
                <p:nvPr/>
              </p:nvSpPr>
              <p:spPr>
                <a:xfrm>
                  <a:off x="1016605" y="3652569"/>
                  <a:ext cx="758541" cy="369332"/>
                </a:xfrm>
                <a:prstGeom prst="rect">
                  <a:avLst/>
                </a:prstGeom>
                <a:noFill/>
              </p:spPr>
              <p:txBody>
                <a:bodyPr wrap="none" rtlCol="0">
                  <a:spAutoFit/>
                </a:bodyPr>
                <a:lstStyle/>
                <a:p>
                  <a:r>
                    <a:rPr lang="en-CA" dirty="0" smtClean="0"/>
                    <a:t>10</a:t>
                  </a:r>
                  <a:r>
                    <a:rPr lang="en-CA" baseline="30000" dirty="0" smtClean="0"/>
                    <a:t>–8</a:t>
                  </a:r>
                  <a:r>
                    <a:rPr lang="en-CA" dirty="0" smtClean="0"/>
                    <a:t>m</a:t>
                  </a:r>
                  <a:endParaRPr lang="en-CA" dirty="0"/>
                </a:p>
              </p:txBody>
            </p:sp>
            <p:cxnSp>
              <p:nvCxnSpPr>
                <p:cNvPr id="39" name="Straight Connector 38"/>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0" name="Group 39"/>
              <p:cNvGrpSpPr/>
              <p:nvPr/>
            </p:nvGrpSpPr>
            <p:grpSpPr>
              <a:xfrm>
                <a:off x="3974797" y="3436088"/>
                <a:ext cx="758541" cy="547896"/>
                <a:chOff x="1016605" y="3474005"/>
                <a:chExt cx="758541" cy="547896"/>
              </a:xfrm>
            </p:grpSpPr>
            <p:sp>
              <p:nvSpPr>
                <p:cNvPr id="41" name="TextBox 40"/>
                <p:cNvSpPr txBox="1"/>
                <p:nvPr/>
              </p:nvSpPr>
              <p:spPr>
                <a:xfrm>
                  <a:off x="1016605" y="3652569"/>
                  <a:ext cx="758541" cy="369332"/>
                </a:xfrm>
                <a:prstGeom prst="rect">
                  <a:avLst/>
                </a:prstGeom>
                <a:noFill/>
              </p:spPr>
              <p:txBody>
                <a:bodyPr wrap="none" rtlCol="0">
                  <a:spAutoFit/>
                </a:bodyPr>
                <a:lstStyle/>
                <a:p>
                  <a:r>
                    <a:rPr lang="en-CA" dirty="0" smtClean="0"/>
                    <a:t>10</a:t>
                  </a:r>
                  <a:r>
                    <a:rPr lang="en-CA" baseline="30000" dirty="0" smtClean="0"/>
                    <a:t>–7</a:t>
                  </a:r>
                  <a:r>
                    <a:rPr lang="en-CA" dirty="0" smtClean="0"/>
                    <a:t>m</a:t>
                  </a:r>
                  <a:endParaRPr lang="en-CA" dirty="0"/>
                </a:p>
              </p:txBody>
            </p:sp>
            <p:cxnSp>
              <p:nvCxnSpPr>
                <p:cNvPr id="42" name="Straight Connector 41"/>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3" name="Group 42"/>
              <p:cNvGrpSpPr/>
              <p:nvPr/>
            </p:nvGrpSpPr>
            <p:grpSpPr>
              <a:xfrm>
                <a:off x="5967155" y="3436088"/>
                <a:ext cx="837089" cy="547896"/>
                <a:chOff x="1016605" y="3474005"/>
                <a:chExt cx="837089" cy="547896"/>
              </a:xfrm>
            </p:grpSpPr>
            <p:sp>
              <p:nvSpPr>
                <p:cNvPr id="44" name="TextBox 43"/>
                <p:cNvSpPr txBox="1"/>
                <p:nvPr/>
              </p:nvSpPr>
              <p:spPr>
                <a:xfrm>
                  <a:off x="1016605" y="3652569"/>
                  <a:ext cx="837089" cy="369332"/>
                </a:xfrm>
                <a:prstGeom prst="rect">
                  <a:avLst/>
                </a:prstGeom>
                <a:noFill/>
              </p:spPr>
              <p:txBody>
                <a:bodyPr wrap="none" rtlCol="0">
                  <a:spAutoFit/>
                </a:bodyPr>
                <a:lstStyle/>
                <a:p>
                  <a:r>
                    <a:rPr lang="en-CA" dirty="0" smtClean="0"/>
                    <a:t>10</a:t>
                  </a:r>
                  <a:r>
                    <a:rPr lang="en-CA" baseline="30000" dirty="0" smtClean="0"/>
                    <a:t>–11</a:t>
                  </a:r>
                  <a:r>
                    <a:rPr lang="en-CA" dirty="0" smtClean="0"/>
                    <a:t>m</a:t>
                  </a:r>
                  <a:endParaRPr lang="en-CA" dirty="0"/>
                </a:p>
              </p:txBody>
            </p:sp>
            <p:cxnSp>
              <p:nvCxnSpPr>
                <p:cNvPr id="45" name="Straight Connector 44"/>
                <p:cNvCxnSpPr/>
                <p:nvPr/>
              </p:nvCxnSpPr>
              <p:spPr>
                <a:xfrm>
                  <a:off x="1343778" y="3474005"/>
                  <a:ext cx="0" cy="13355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47" name="TextBox 46"/>
            <p:cNvSpPr txBox="1"/>
            <p:nvPr/>
          </p:nvSpPr>
          <p:spPr>
            <a:xfrm rot="19371344">
              <a:off x="1015421" y="2902074"/>
              <a:ext cx="667234" cy="369332"/>
            </a:xfrm>
            <a:prstGeom prst="rect">
              <a:avLst/>
            </a:prstGeom>
            <a:noFill/>
          </p:spPr>
          <p:txBody>
            <a:bodyPr wrap="none" rtlCol="0">
              <a:spAutoFit/>
            </a:bodyPr>
            <a:lstStyle/>
            <a:p>
              <a:r>
                <a:rPr lang="en-CA" dirty="0" smtClean="0"/>
                <a:t>radio</a:t>
              </a:r>
              <a:endParaRPr lang="en-CA" dirty="0"/>
            </a:p>
          </p:txBody>
        </p:sp>
        <p:sp>
          <p:nvSpPr>
            <p:cNvPr id="48" name="TextBox 47"/>
            <p:cNvSpPr txBox="1"/>
            <p:nvPr/>
          </p:nvSpPr>
          <p:spPr>
            <a:xfrm rot="19371344">
              <a:off x="1502051" y="2902073"/>
              <a:ext cx="1203727" cy="369332"/>
            </a:xfrm>
            <a:prstGeom prst="rect">
              <a:avLst/>
            </a:prstGeom>
            <a:noFill/>
          </p:spPr>
          <p:txBody>
            <a:bodyPr wrap="none" rtlCol="0">
              <a:spAutoFit/>
            </a:bodyPr>
            <a:lstStyle/>
            <a:p>
              <a:r>
                <a:rPr lang="en-CA" dirty="0" smtClean="0"/>
                <a:t>microwave</a:t>
              </a:r>
              <a:endParaRPr lang="en-CA" dirty="0"/>
            </a:p>
          </p:txBody>
        </p:sp>
        <p:sp>
          <p:nvSpPr>
            <p:cNvPr id="49" name="TextBox 48"/>
            <p:cNvSpPr txBox="1"/>
            <p:nvPr/>
          </p:nvSpPr>
          <p:spPr>
            <a:xfrm rot="19371344">
              <a:off x="3022184" y="2902074"/>
              <a:ext cx="483979" cy="369332"/>
            </a:xfrm>
            <a:prstGeom prst="rect">
              <a:avLst/>
            </a:prstGeom>
            <a:noFill/>
          </p:spPr>
          <p:txBody>
            <a:bodyPr wrap="none" rtlCol="0">
              <a:spAutoFit/>
            </a:bodyPr>
            <a:lstStyle/>
            <a:p>
              <a:r>
                <a:rPr lang="en-CA" dirty="0" smtClean="0"/>
                <a:t>I.R.</a:t>
              </a:r>
              <a:endParaRPr lang="en-CA" dirty="0"/>
            </a:p>
          </p:txBody>
        </p:sp>
        <p:sp>
          <p:nvSpPr>
            <p:cNvPr id="50" name="TextBox 49"/>
            <p:cNvSpPr txBox="1"/>
            <p:nvPr/>
          </p:nvSpPr>
          <p:spPr>
            <a:xfrm rot="19371344">
              <a:off x="6159362" y="2846746"/>
              <a:ext cx="640496" cy="369332"/>
            </a:xfrm>
            <a:prstGeom prst="rect">
              <a:avLst/>
            </a:prstGeom>
            <a:noFill/>
          </p:spPr>
          <p:txBody>
            <a:bodyPr wrap="none" rtlCol="0">
              <a:spAutoFit/>
            </a:bodyPr>
            <a:lstStyle/>
            <a:p>
              <a:r>
                <a:rPr lang="en-CA" dirty="0" smtClean="0"/>
                <a:t>x-ray</a:t>
              </a:r>
              <a:endParaRPr lang="en-CA" dirty="0"/>
            </a:p>
          </p:txBody>
        </p:sp>
        <p:sp>
          <p:nvSpPr>
            <p:cNvPr id="51" name="TextBox 50"/>
            <p:cNvSpPr txBox="1"/>
            <p:nvPr/>
          </p:nvSpPr>
          <p:spPr>
            <a:xfrm rot="19371344">
              <a:off x="5222054" y="2902072"/>
              <a:ext cx="534890" cy="369332"/>
            </a:xfrm>
            <a:prstGeom prst="rect">
              <a:avLst/>
            </a:prstGeom>
            <a:noFill/>
          </p:spPr>
          <p:txBody>
            <a:bodyPr wrap="none" rtlCol="0">
              <a:spAutoFit/>
            </a:bodyPr>
            <a:lstStyle/>
            <a:p>
              <a:r>
                <a:rPr lang="en-CA" dirty="0" smtClean="0"/>
                <a:t>U.V.</a:t>
              </a:r>
              <a:endParaRPr lang="en-CA" dirty="0"/>
            </a:p>
          </p:txBody>
        </p:sp>
        <p:sp>
          <p:nvSpPr>
            <p:cNvPr id="52" name="TextBox 51"/>
            <p:cNvSpPr txBox="1"/>
            <p:nvPr/>
          </p:nvSpPr>
          <p:spPr>
            <a:xfrm rot="19371344">
              <a:off x="4015006" y="2846746"/>
              <a:ext cx="774571" cy="369332"/>
            </a:xfrm>
            <a:prstGeom prst="rect">
              <a:avLst/>
            </a:prstGeom>
            <a:noFill/>
          </p:spPr>
          <p:txBody>
            <a:bodyPr wrap="none" rtlCol="0">
              <a:spAutoFit/>
            </a:bodyPr>
            <a:lstStyle/>
            <a:p>
              <a:r>
                <a:rPr lang="en-CA" dirty="0" smtClean="0"/>
                <a:t>visible</a:t>
              </a:r>
              <a:endParaRPr lang="en-CA" dirty="0"/>
            </a:p>
          </p:txBody>
        </p:sp>
        <p:sp>
          <p:nvSpPr>
            <p:cNvPr id="53" name="TextBox 52"/>
            <p:cNvSpPr txBox="1"/>
            <p:nvPr/>
          </p:nvSpPr>
          <p:spPr>
            <a:xfrm rot="19371344">
              <a:off x="6940069" y="2846745"/>
              <a:ext cx="879280" cy="369332"/>
            </a:xfrm>
            <a:prstGeom prst="rect">
              <a:avLst/>
            </a:prstGeom>
            <a:noFill/>
          </p:spPr>
          <p:txBody>
            <a:bodyPr wrap="none" rtlCol="0">
              <a:spAutoFit/>
            </a:bodyPr>
            <a:lstStyle/>
            <a:p>
              <a:r>
                <a:rPr lang="en-CA" dirty="0" smtClean="0"/>
                <a:t>gamma</a:t>
              </a:r>
              <a:endParaRPr lang="en-CA" dirty="0"/>
            </a:p>
          </p:txBody>
        </p:sp>
      </p:grpSp>
      <p:grpSp>
        <p:nvGrpSpPr>
          <p:cNvPr id="63" name="Group 62"/>
          <p:cNvGrpSpPr/>
          <p:nvPr/>
        </p:nvGrpSpPr>
        <p:grpSpPr>
          <a:xfrm>
            <a:off x="727324" y="4599130"/>
            <a:ext cx="6777749" cy="1443798"/>
            <a:chOff x="952349" y="4860753"/>
            <a:chExt cx="6777749" cy="1443798"/>
          </a:xfrm>
        </p:grpSpPr>
        <p:grpSp>
          <p:nvGrpSpPr>
            <p:cNvPr id="59" name="Group 58"/>
            <p:cNvGrpSpPr/>
            <p:nvPr/>
          </p:nvGrpSpPr>
          <p:grpSpPr>
            <a:xfrm>
              <a:off x="1405549" y="4860753"/>
              <a:ext cx="5754340" cy="1443798"/>
              <a:chOff x="962526" y="4860753"/>
              <a:chExt cx="5754340" cy="1443798"/>
            </a:xfrm>
          </p:grpSpPr>
          <p:sp>
            <p:nvSpPr>
              <p:cNvPr id="57" name="Freeform 56"/>
              <p:cNvSpPr/>
              <p:nvPr/>
            </p:nvSpPr>
            <p:spPr>
              <a:xfrm>
                <a:off x="962526" y="4860753"/>
                <a:ext cx="2877954" cy="1443798"/>
              </a:xfrm>
              <a:custGeom>
                <a:avLst/>
                <a:gdLst>
                  <a:gd name="connsiteX0" fmla="*/ 0 w 2877954"/>
                  <a:gd name="connsiteY0" fmla="*/ 721900 h 1443798"/>
                  <a:gd name="connsiteX1" fmla="*/ 731520 w 2877954"/>
                  <a:gd name="connsiteY1" fmla="*/ 5 h 1443798"/>
                  <a:gd name="connsiteX2" fmla="*/ 1463040 w 2877954"/>
                  <a:gd name="connsiteY2" fmla="*/ 731525 h 1443798"/>
                  <a:gd name="connsiteX3" fmla="*/ 2156059 w 2877954"/>
                  <a:gd name="connsiteY3" fmla="*/ 1443794 h 1443798"/>
                  <a:gd name="connsiteX4" fmla="*/ 2877954 w 2877954"/>
                  <a:gd name="connsiteY4" fmla="*/ 721900 h 1443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954" h="1443798">
                    <a:moveTo>
                      <a:pt x="0" y="721900"/>
                    </a:moveTo>
                    <a:cubicBezTo>
                      <a:pt x="243840" y="360150"/>
                      <a:pt x="487680" y="-1599"/>
                      <a:pt x="731520" y="5"/>
                    </a:cubicBezTo>
                    <a:cubicBezTo>
                      <a:pt x="975360" y="1609"/>
                      <a:pt x="1225617" y="490893"/>
                      <a:pt x="1463040" y="731525"/>
                    </a:cubicBezTo>
                    <a:cubicBezTo>
                      <a:pt x="1700463" y="972157"/>
                      <a:pt x="1920240" y="1445398"/>
                      <a:pt x="2156059" y="1443794"/>
                    </a:cubicBezTo>
                    <a:cubicBezTo>
                      <a:pt x="2391878" y="1442190"/>
                      <a:pt x="2634916" y="1082045"/>
                      <a:pt x="2877954" y="7219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8" name="Freeform 57"/>
              <p:cNvSpPr/>
              <p:nvPr/>
            </p:nvSpPr>
            <p:spPr>
              <a:xfrm>
                <a:off x="3838912" y="4860753"/>
                <a:ext cx="2877954" cy="1443798"/>
              </a:xfrm>
              <a:custGeom>
                <a:avLst/>
                <a:gdLst>
                  <a:gd name="connsiteX0" fmla="*/ 0 w 2877954"/>
                  <a:gd name="connsiteY0" fmla="*/ 721900 h 1443798"/>
                  <a:gd name="connsiteX1" fmla="*/ 731520 w 2877954"/>
                  <a:gd name="connsiteY1" fmla="*/ 5 h 1443798"/>
                  <a:gd name="connsiteX2" fmla="*/ 1463040 w 2877954"/>
                  <a:gd name="connsiteY2" fmla="*/ 731525 h 1443798"/>
                  <a:gd name="connsiteX3" fmla="*/ 2156059 w 2877954"/>
                  <a:gd name="connsiteY3" fmla="*/ 1443794 h 1443798"/>
                  <a:gd name="connsiteX4" fmla="*/ 2877954 w 2877954"/>
                  <a:gd name="connsiteY4" fmla="*/ 721900 h 1443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954" h="1443798">
                    <a:moveTo>
                      <a:pt x="0" y="721900"/>
                    </a:moveTo>
                    <a:cubicBezTo>
                      <a:pt x="243840" y="360150"/>
                      <a:pt x="487680" y="-1599"/>
                      <a:pt x="731520" y="5"/>
                    </a:cubicBezTo>
                    <a:cubicBezTo>
                      <a:pt x="975360" y="1609"/>
                      <a:pt x="1225617" y="490893"/>
                      <a:pt x="1463040" y="731525"/>
                    </a:cubicBezTo>
                    <a:cubicBezTo>
                      <a:pt x="1700463" y="972157"/>
                      <a:pt x="1920240" y="1445398"/>
                      <a:pt x="2156059" y="1443794"/>
                    </a:cubicBezTo>
                    <a:cubicBezTo>
                      <a:pt x="2391878" y="1442190"/>
                      <a:pt x="2634916" y="1082045"/>
                      <a:pt x="2877954" y="7219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cxnSp>
          <p:nvCxnSpPr>
            <p:cNvPr id="61" name="Straight Arrow Connector 60"/>
            <p:cNvCxnSpPr/>
            <p:nvPr/>
          </p:nvCxnSpPr>
          <p:spPr>
            <a:xfrm>
              <a:off x="952349" y="5582652"/>
              <a:ext cx="6777749" cy="0"/>
            </a:xfrm>
            <a:prstGeom prst="straightConnector1">
              <a:avLst/>
            </a:prstGeom>
            <a:ln w="19050">
              <a:headEnd type="arrow" w="med" len="med"/>
              <a:tailEnd type="arrow" w="med" len="med"/>
            </a:ln>
          </p:spPr>
          <p:style>
            <a:lnRef idx="1">
              <a:schemeClr val="accent1"/>
            </a:lnRef>
            <a:fillRef idx="0">
              <a:schemeClr val="accent1"/>
            </a:fillRef>
            <a:effectRef idx="0">
              <a:schemeClr val="accent1"/>
            </a:effectRef>
            <a:fontRef idx="minor">
              <a:schemeClr val="tx1"/>
            </a:fontRef>
          </p:style>
        </p:cxnSp>
      </p:grpSp>
      <p:sp>
        <p:nvSpPr>
          <p:cNvPr id="2" name="Date Placeholder 1"/>
          <p:cNvSpPr>
            <a:spLocks noGrp="1"/>
          </p:cNvSpPr>
          <p:nvPr>
            <p:ph type="dt" sz="half" idx="10"/>
          </p:nvPr>
        </p:nvSpPr>
        <p:spPr>
          <a:xfrm>
            <a:off x="457200" y="6079210"/>
            <a:ext cx="2133600" cy="365125"/>
          </a:xfrm>
        </p:spPr>
        <p:txBody>
          <a:bodyPr/>
          <a:lstStyle/>
          <a:p>
            <a:r>
              <a:rPr lang="en-CA" dirty="0" smtClean="0"/>
              <a:t>CHEM 1101 - BACKGROUND</a:t>
            </a:r>
            <a:endParaRPr lang="en-CA" dirty="0"/>
          </a:p>
        </p:txBody>
      </p:sp>
      <mc:AlternateContent xmlns:mc="http://schemas.openxmlformats.org/markup-compatibility/2006" xmlns:p14="http://schemas.microsoft.com/office/powerpoint/2010/main">
        <mc:Choice Requires="p14">
          <p:contentPart p14:bwMode="auto" r:id="rId2">
            <p14:nvContentPartPr>
              <p14:cNvPr id="5" name="Ink 4"/>
              <p14:cNvContentPartPr/>
              <p14:nvPr/>
            </p14:nvContentPartPr>
            <p14:xfrm>
              <a:off x="203040" y="811440"/>
              <a:ext cx="5170680" cy="2534040"/>
            </p14:xfrm>
          </p:contentPart>
        </mc:Choice>
        <mc:Fallback xmlns="">
          <p:pic>
            <p:nvPicPr>
              <p:cNvPr id="5" name="Ink 4"/>
              <p:cNvPicPr/>
              <p:nvPr/>
            </p:nvPicPr>
            <p:blipFill>
              <a:blip r:embed="rId3"/>
              <a:stretch>
                <a:fillRect/>
              </a:stretch>
            </p:blipFill>
            <p:spPr>
              <a:xfrm>
                <a:off x="196920" y="804240"/>
                <a:ext cx="5185800" cy="2548800"/>
              </a:xfrm>
              <a:prstGeom prst="rect">
                <a:avLst/>
              </a:prstGeom>
            </p:spPr>
          </p:pic>
        </mc:Fallback>
      </mc:AlternateContent>
    </p:spTree>
    <p:extLst>
      <p:ext uri="{BB962C8B-B14F-4D97-AF65-F5344CB8AC3E}">
        <p14:creationId xmlns:p14="http://schemas.microsoft.com/office/powerpoint/2010/main" val="22458161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14</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Particle model of </a:t>
            </a:r>
            <a:r>
              <a:rPr lang="en-CA" sz="2400" b="1" dirty="0" smtClean="0">
                <a:solidFill>
                  <a:srgbClr val="FF0000"/>
                </a:solidFill>
              </a:rPr>
              <a:t>EMR </a:t>
            </a:r>
            <a:endParaRPr lang="en-CA" sz="2400" dirty="0">
              <a:solidFill>
                <a:srgbClr val="FF0000"/>
              </a:solidFill>
            </a:endParaRPr>
          </a:p>
        </p:txBody>
      </p:sp>
      <p:sp>
        <p:nvSpPr>
          <p:cNvPr id="22" name="TextBox 21"/>
          <p:cNvSpPr txBox="1"/>
          <p:nvPr/>
        </p:nvSpPr>
        <p:spPr>
          <a:xfrm>
            <a:off x="187262" y="1133745"/>
            <a:ext cx="8615207" cy="1200329"/>
          </a:xfrm>
          <a:prstGeom prst="rect">
            <a:avLst/>
          </a:prstGeom>
          <a:noFill/>
        </p:spPr>
        <p:txBody>
          <a:bodyPr wrap="square" rtlCol="0">
            <a:spAutoFit/>
          </a:bodyPr>
          <a:lstStyle/>
          <a:p>
            <a:r>
              <a:rPr lang="en-CA" sz="2400" dirty="0" smtClean="0"/>
              <a:t>NOTE:  To model EMR as waves or particles is an oversimplification, but for our purposes in studying the atom, thinking of EMR as made up of particles describes the phenomena relatively well, so we do it!</a:t>
            </a:r>
            <a:endParaRPr lang="en-CA" sz="2400" dirty="0"/>
          </a:p>
        </p:txBody>
      </p:sp>
      <p:sp>
        <p:nvSpPr>
          <p:cNvPr id="55" name="TextBox 54"/>
          <p:cNvSpPr txBox="1"/>
          <p:nvPr/>
        </p:nvSpPr>
        <p:spPr>
          <a:xfrm>
            <a:off x="219508" y="2618910"/>
            <a:ext cx="8391554" cy="1938992"/>
          </a:xfrm>
          <a:prstGeom prst="rect">
            <a:avLst/>
          </a:prstGeom>
          <a:noFill/>
        </p:spPr>
        <p:txBody>
          <a:bodyPr wrap="square" rtlCol="0">
            <a:spAutoFit/>
          </a:bodyPr>
          <a:lstStyle/>
          <a:p>
            <a:r>
              <a:rPr lang="en-CA" sz="2400" b="1" dirty="0" smtClean="0">
                <a:solidFill>
                  <a:srgbClr val="00602B"/>
                </a:solidFill>
              </a:rPr>
              <a:t>Photons:  </a:t>
            </a:r>
            <a:r>
              <a:rPr lang="en-CA" sz="2400" dirty="0" smtClean="0"/>
              <a:t>“Particle” of light, whose energy depends on the frequency or wavelength of the radiation.</a:t>
            </a:r>
          </a:p>
          <a:p>
            <a:endParaRPr lang="en-CA" sz="2400" dirty="0"/>
          </a:p>
          <a:p>
            <a:r>
              <a:rPr lang="en-CA" sz="2400" dirty="0" smtClean="0"/>
              <a:t>	</a:t>
            </a:r>
            <a:r>
              <a:rPr lang="en-CA" sz="2400" i="1" dirty="0" smtClean="0"/>
              <a:t>If there is only one wavelength present </a:t>
            </a:r>
            <a:r>
              <a:rPr lang="en-CA" sz="2400" dirty="0" smtClean="0"/>
              <a:t>all photons will have the same energy.</a:t>
            </a:r>
            <a:endParaRPr lang="en-CA" sz="2400" dirty="0"/>
          </a:p>
        </p:txBody>
      </p:sp>
      <mc:AlternateContent xmlns:mc="http://schemas.openxmlformats.org/markup-compatibility/2006" xmlns:a14="http://schemas.microsoft.com/office/drawing/2010/main">
        <mc:Choice Requires="a14">
          <p:sp>
            <p:nvSpPr>
              <p:cNvPr id="2" name="TextBox 1"/>
              <p:cNvSpPr txBox="1"/>
              <p:nvPr/>
            </p:nvSpPr>
            <p:spPr>
              <a:xfrm>
                <a:off x="881590" y="5094185"/>
                <a:ext cx="1335109" cy="799001"/>
              </a:xfrm>
              <a:prstGeom prst="rect">
                <a:avLst/>
              </a:prstGeom>
              <a:noFill/>
            </p:spPr>
            <p:txBody>
              <a:bodyPr wrap="none" rtlCol="0">
                <a:spAutoFit/>
              </a:bodyPr>
              <a:lstStyle/>
              <a:p>
                <a:r>
                  <a:rPr lang="en-CA" sz="3200" dirty="0" smtClean="0">
                    <a:solidFill>
                      <a:srgbClr val="FF0000"/>
                    </a:solidFill>
                  </a:rPr>
                  <a:t>E = </a:t>
                </a:r>
                <a14:m>
                  <m:oMath xmlns:m="http://schemas.openxmlformats.org/officeDocument/2006/math">
                    <m:f>
                      <m:fPr>
                        <m:ctrlPr>
                          <a:rPr lang="en-CA" sz="3200" i="1" smtClean="0">
                            <a:solidFill>
                              <a:srgbClr val="FF0000"/>
                            </a:solidFill>
                            <a:latin typeface="Cambria Math" panose="02040503050406030204" pitchFamily="18" charset="0"/>
                          </a:rPr>
                        </m:ctrlPr>
                      </m:fPr>
                      <m:num>
                        <m:r>
                          <a:rPr lang="en-CA" sz="3200" b="0" i="1" smtClean="0">
                            <a:solidFill>
                              <a:srgbClr val="FF0000"/>
                            </a:solidFill>
                            <a:latin typeface="Cambria Math"/>
                          </a:rPr>
                          <m:t>h</m:t>
                        </m:r>
                        <m:r>
                          <a:rPr lang="en-CA" sz="3200" b="0" i="1" smtClean="0">
                            <a:solidFill>
                              <a:srgbClr val="FF0000"/>
                            </a:solidFill>
                            <a:latin typeface="Cambria Math"/>
                          </a:rPr>
                          <m:t> ∙ </m:t>
                        </m:r>
                        <m:r>
                          <a:rPr lang="en-CA" sz="3200" b="0" i="1" smtClean="0">
                            <a:solidFill>
                              <a:srgbClr val="FF0000"/>
                            </a:solidFill>
                            <a:latin typeface="Cambria Math"/>
                          </a:rPr>
                          <m:t>𝑐</m:t>
                        </m:r>
                      </m:num>
                      <m:den>
                        <m:r>
                          <m:rPr>
                            <m:sty m:val="p"/>
                          </m:rPr>
                          <a:rPr lang="el-GR" sz="3200" i="1" smtClean="0">
                            <a:solidFill>
                              <a:srgbClr val="FF0000"/>
                            </a:solidFill>
                            <a:latin typeface="Cambria Math"/>
                          </a:rPr>
                          <m:t>λ</m:t>
                        </m:r>
                      </m:den>
                    </m:f>
                  </m:oMath>
                </a14:m>
                <a:endParaRPr lang="en-CA" sz="32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881590" y="5094185"/>
                <a:ext cx="1335109" cy="799001"/>
              </a:xfrm>
              <a:prstGeom prst="rect">
                <a:avLst/>
              </a:prstGeom>
              <a:blipFill rotWithShape="1">
                <a:blip r:embed="rId2"/>
                <a:stretch>
                  <a:fillRect l="-11872" b="-12214"/>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smtClean="0"/>
              <a:t>CHEM 1101 </a:t>
            </a:r>
            <a:endParaRPr lang="en-CA" dirty="0"/>
          </a:p>
        </p:txBody>
      </p:sp>
      <mc:AlternateContent xmlns:mc="http://schemas.openxmlformats.org/markup-compatibility/2006" xmlns:p14="http://schemas.microsoft.com/office/powerpoint/2010/main">
        <mc:Choice Requires="p14">
          <p:contentPart p14:bwMode="auto" r:id="rId3">
            <p14:nvContentPartPr>
              <p14:cNvPr id="6" name="Ink 5"/>
              <p14:cNvContentPartPr/>
              <p14:nvPr/>
            </p14:nvContentPartPr>
            <p14:xfrm>
              <a:off x="497880" y="3031920"/>
              <a:ext cx="6854040" cy="3364560"/>
            </p14:xfrm>
          </p:contentPart>
        </mc:Choice>
        <mc:Fallback xmlns="">
          <p:pic>
            <p:nvPicPr>
              <p:cNvPr id="6" name="Ink 5"/>
              <p:cNvPicPr/>
              <p:nvPr/>
            </p:nvPicPr>
            <p:blipFill>
              <a:blip r:embed="rId4"/>
              <a:stretch>
                <a:fillRect/>
              </a:stretch>
            </p:blipFill>
            <p:spPr>
              <a:xfrm>
                <a:off x="491400" y="3025080"/>
                <a:ext cx="6865920" cy="3378600"/>
              </a:xfrm>
              <a:prstGeom prst="rect">
                <a:avLst/>
              </a:prstGeom>
            </p:spPr>
          </p:pic>
        </mc:Fallback>
      </mc:AlternateContent>
    </p:spTree>
    <p:extLst>
      <p:ext uri="{BB962C8B-B14F-4D97-AF65-F5344CB8AC3E}">
        <p14:creationId xmlns:p14="http://schemas.microsoft.com/office/powerpoint/2010/main" val="14485153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15</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Particle model of </a:t>
            </a:r>
            <a:r>
              <a:rPr lang="en-CA" sz="2400" b="1" dirty="0" smtClean="0">
                <a:solidFill>
                  <a:srgbClr val="FF0000"/>
                </a:solidFill>
              </a:rPr>
              <a:t>EMR </a:t>
            </a:r>
            <a:endParaRPr lang="en-CA" sz="2400" dirty="0">
              <a:solidFill>
                <a:srgbClr val="FF0000"/>
              </a:solidFill>
            </a:endParaRPr>
          </a:p>
        </p:txBody>
      </p:sp>
      <p:sp>
        <p:nvSpPr>
          <p:cNvPr id="55" name="TextBox 54"/>
          <p:cNvSpPr txBox="1"/>
          <p:nvPr/>
        </p:nvSpPr>
        <p:spPr>
          <a:xfrm>
            <a:off x="248384" y="953740"/>
            <a:ext cx="8391554" cy="830997"/>
          </a:xfrm>
          <a:prstGeom prst="rect">
            <a:avLst/>
          </a:prstGeom>
          <a:noFill/>
        </p:spPr>
        <p:txBody>
          <a:bodyPr wrap="square" rtlCol="0">
            <a:spAutoFit/>
          </a:bodyPr>
          <a:lstStyle/>
          <a:p>
            <a:r>
              <a:rPr lang="en-CA" sz="2400" dirty="0" smtClean="0"/>
              <a:t>If there is only one wavelength present all photons will have the same energy.</a:t>
            </a:r>
            <a:endParaRPr lang="en-CA" sz="2400" dirty="0"/>
          </a:p>
        </p:txBody>
      </p:sp>
      <mc:AlternateContent xmlns:mc="http://schemas.openxmlformats.org/markup-compatibility/2006" xmlns:a14="http://schemas.microsoft.com/office/drawing/2010/main">
        <mc:Choice Requires="a14">
          <p:sp>
            <p:nvSpPr>
              <p:cNvPr id="2" name="TextBox 1"/>
              <p:cNvSpPr txBox="1"/>
              <p:nvPr/>
            </p:nvSpPr>
            <p:spPr>
              <a:xfrm>
                <a:off x="1016605" y="2199083"/>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1016605" y="2199083"/>
                <a:ext cx="1478290" cy="890244"/>
              </a:xfrm>
              <a:prstGeom prst="rect">
                <a:avLst/>
              </a:prstGeom>
              <a:blipFill rotWithShape="1">
                <a:blip r:embed="rId3"/>
                <a:stretch>
                  <a:fillRect l="-12810" b="-12329"/>
                </a:stretch>
              </a:blipFill>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3969954" y="1772235"/>
                <a:ext cx="4418838" cy="2031325"/>
              </a:xfrm>
              <a:prstGeom prst="rect">
                <a:avLst/>
              </a:prstGeom>
            </p:spPr>
            <p:txBody>
              <a:bodyPr wrap="none">
                <a:spAutoFit/>
              </a:bodyPr>
              <a:lstStyle/>
              <a:p>
                <a:pPr>
                  <a:lnSpc>
                    <a:spcPct val="150000"/>
                  </a:lnSpc>
                </a:pPr>
                <a14:m>
                  <m:oMath xmlns:m="http://schemas.openxmlformats.org/officeDocument/2006/math">
                    <m:r>
                      <a:rPr lang="en-CA" sz="2800" i="1" smtClean="0">
                        <a:solidFill>
                          <a:srgbClr val="002060"/>
                        </a:solidFill>
                        <a:latin typeface="Cambria Math"/>
                      </a:rPr>
                      <m:t>h</m:t>
                    </m:r>
                    <m:r>
                      <a:rPr lang="en-CA" sz="2800" i="1">
                        <a:solidFill>
                          <a:srgbClr val="002060"/>
                        </a:solidFill>
                        <a:latin typeface="Cambria Math"/>
                      </a:rPr>
                      <m:t>=</m:t>
                    </m:r>
                  </m:oMath>
                </a14:m>
                <a:r>
                  <a:rPr lang="en-CA" sz="2800" dirty="0" smtClean="0">
                    <a:solidFill>
                      <a:srgbClr val="002060"/>
                    </a:solidFill>
                  </a:rPr>
                  <a:t> 6.626 x  10</a:t>
                </a:r>
                <a:r>
                  <a:rPr lang="en-CA" sz="2800" baseline="30000" dirty="0" smtClean="0">
                    <a:solidFill>
                      <a:srgbClr val="002060"/>
                    </a:solidFill>
                  </a:rPr>
                  <a:t>–34</a:t>
                </a:r>
                <a:r>
                  <a:rPr lang="en-CA" sz="2800" dirty="0" smtClean="0">
                    <a:solidFill>
                      <a:srgbClr val="002060"/>
                    </a:solidFill>
                  </a:rPr>
                  <a:t> J ∙ s </a:t>
                </a:r>
                <a:r>
                  <a:rPr lang="en-CA" sz="1600" dirty="0" smtClean="0">
                    <a:solidFill>
                      <a:srgbClr val="002060"/>
                    </a:solidFill>
                  </a:rPr>
                  <a:t>(</a:t>
                </a:r>
                <a:r>
                  <a:rPr lang="en-CA" sz="1600" dirty="0">
                    <a:solidFill>
                      <a:srgbClr val="002060"/>
                    </a:solidFill>
                  </a:rPr>
                  <a:t>measured)</a:t>
                </a:r>
              </a:p>
              <a:p>
                <a:pPr>
                  <a:lnSpc>
                    <a:spcPct val="150000"/>
                  </a:lnSpc>
                </a:pPr>
                <a:r>
                  <a:rPr lang="en-CA" sz="2800" dirty="0" smtClean="0">
                    <a:solidFill>
                      <a:srgbClr val="002060"/>
                    </a:solidFill>
                  </a:rPr>
                  <a:t> </a:t>
                </a:r>
                <a14:m>
                  <m:oMath xmlns:m="http://schemas.openxmlformats.org/officeDocument/2006/math">
                    <m:r>
                      <a:rPr lang="en-CA" sz="2800" i="1" smtClean="0">
                        <a:solidFill>
                          <a:srgbClr val="002060"/>
                        </a:solidFill>
                        <a:latin typeface="Cambria Math"/>
                      </a:rPr>
                      <m:t>𝑐</m:t>
                    </m:r>
                    <m:r>
                      <a:rPr lang="en-CA" sz="2800" i="0">
                        <a:solidFill>
                          <a:srgbClr val="002060"/>
                        </a:solidFill>
                        <a:latin typeface="Cambria Math"/>
                      </a:rPr>
                      <m:t>= </m:t>
                    </m:r>
                  </m:oMath>
                </a14:m>
                <a:r>
                  <a:rPr lang="en-CA" sz="2800" dirty="0" smtClean="0">
                    <a:solidFill>
                      <a:srgbClr val="002060"/>
                    </a:solidFill>
                  </a:rPr>
                  <a:t>3.00 </a:t>
                </a:r>
                <a:r>
                  <a:rPr lang="en-CA" sz="2800" dirty="0">
                    <a:solidFill>
                      <a:srgbClr val="002060"/>
                    </a:solidFill>
                  </a:rPr>
                  <a:t>x  </a:t>
                </a:r>
                <a:r>
                  <a:rPr lang="en-CA" sz="2800" dirty="0" smtClean="0">
                    <a:solidFill>
                      <a:srgbClr val="002060"/>
                    </a:solidFill>
                  </a:rPr>
                  <a:t>10</a:t>
                </a:r>
                <a:r>
                  <a:rPr lang="en-CA" sz="2800" baseline="30000" dirty="0" smtClean="0">
                    <a:solidFill>
                      <a:srgbClr val="002060"/>
                    </a:solidFill>
                  </a:rPr>
                  <a:t>8</a:t>
                </a:r>
                <a:r>
                  <a:rPr lang="en-CA" sz="2800" dirty="0" smtClean="0">
                    <a:solidFill>
                      <a:srgbClr val="002060"/>
                    </a:solidFill>
                  </a:rPr>
                  <a:t> m/s  </a:t>
                </a:r>
                <a:r>
                  <a:rPr lang="en-CA" sz="1600" dirty="0">
                    <a:solidFill>
                      <a:srgbClr val="002060"/>
                    </a:solidFill>
                  </a:rPr>
                  <a:t>(measured)</a:t>
                </a:r>
              </a:p>
              <a:p>
                <a:pPr>
                  <a:lnSpc>
                    <a:spcPct val="150000"/>
                  </a:lnSpc>
                </a:pPr>
                <a:endParaRPr lang="en-CA" sz="2800" dirty="0">
                  <a:solidFill>
                    <a:srgbClr val="002060"/>
                  </a:solidFill>
                </a:endParaRPr>
              </a:p>
            </p:txBody>
          </p:sp>
        </mc:Choice>
        <mc:Fallback xmlns="">
          <p:sp>
            <p:nvSpPr>
              <p:cNvPr id="5" name="Rectangle 4"/>
              <p:cNvSpPr>
                <a:spLocks noRot="1" noChangeAspect="1" noMove="1" noResize="1" noEditPoints="1" noAdjustHandles="1" noChangeArrowheads="1" noChangeShapeType="1" noTextEdit="1"/>
              </p:cNvSpPr>
              <p:nvPr/>
            </p:nvSpPr>
            <p:spPr>
              <a:xfrm>
                <a:off x="3969954" y="1772235"/>
                <a:ext cx="4418838" cy="2031325"/>
              </a:xfrm>
              <a:prstGeom prst="rect">
                <a:avLst/>
              </a:prstGeom>
              <a:blipFill rotWithShape="0">
                <a:blip r:embed="rId4"/>
                <a:stretch>
                  <a:fillRect/>
                </a:stretch>
              </a:blipFill>
            </p:spPr>
            <p:txBody>
              <a:bodyPr/>
              <a:lstStyle/>
              <a:p>
                <a:r>
                  <a:rPr lang="en-US">
                    <a:noFill/>
                  </a:rPr>
                  <a:t> </a:t>
                </a:r>
              </a:p>
            </p:txBody>
          </p:sp>
        </mc:Fallback>
      </mc:AlternateContent>
      <p:sp>
        <p:nvSpPr>
          <p:cNvPr id="6" name="Date Placeholder 5"/>
          <p:cNvSpPr>
            <a:spLocks noGrp="1"/>
          </p:cNvSpPr>
          <p:nvPr>
            <p:ph type="dt" sz="half" idx="10"/>
          </p:nvPr>
        </p:nvSpPr>
        <p:spPr/>
        <p:txBody>
          <a:bodyPr/>
          <a:lstStyle/>
          <a:p>
            <a:r>
              <a:rPr lang="en-US" dirty="0" smtClean="0"/>
              <a:t>CHEM 1101 </a:t>
            </a:r>
            <a:endParaRPr lang="en-CA" dirty="0"/>
          </a:p>
        </p:txBody>
      </p:sp>
      <mc:AlternateContent xmlns:mc="http://schemas.openxmlformats.org/markup-compatibility/2006" xmlns:p14="http://schemas.microsoft.com/office/powerpoint/2010/main">
        <mc:Choice Requires="p14">
          <p:contentPart p14:bwMode="auto" r:id="rId5">
            <p14:nvContentPartPr>
              <p14:cNvPr id="7" name="Ink 6"/>
              <p14:cNvContentPartPr/>
              <p14:nvPr/>
            </p14:nvContentPartPr>
            <p14:xfrm>
              <a:off x="717480" y="1832760"/>
              <a:ext cx="3815280" cy="2967120"/>
            </p14:xfrm>
          </p:contentPart>
        </mc:Choice>
        <mc:Fallback xmlns="">
          <p:pic>
            <p:nvPicPr>
              <p:cNvPr id="7" name="Ink 6"/>
              <p:cNvPicPr/>
              <p:nvPr/>
            </p:nvPicPr>
            <p:blipFill>
              <a:blip r:embed="rId6"/>
              <a:stretch>
                <a:fillRect/>
              </a:stretch>
            </p:blipFill>
            <p:spPr>
              <a:xfrm>
                <a:off x="711000" y="1827720"/>
                <a:ext cx="3826440" cy="2977560"/>
              </a:xfrm>
              <a:prstGeom prst="rect">
                <a:avLst/>
              </a:prstGeom>
            </p:spPr>
          </p:pic>
        </mc:Fallback>
      </mc:AlternateContent>
    </p:spTree>
    <p:extLst>
      <p:ext uri="{BB962C8B-B14F-4D97-AF65-F5344CB8AC3E}">
        <p14:creationId xmlns:p14="http://schemas.microsoft.com/office/powerpoint/2010/main" val="12460279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16</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a:t>
            </a:r>
            <a:endParaRPr lang="en-CA" sz="2400" dirty="0">
              <a:solidFill>
                <a:srgbClr val="FF0000"/>
              </a:solidFill>
            </a:endParaRPr>
          </a:p>
        </p:txBody>
      </p:sp>
      <p:sp>
        <p:nvSpPr>
          <p:cNvPr id="55" name="TextBox 54"/>
          <p:cNvSpPr txBox="1"/>
          <p:nvPr/>
        </p:nvSpPr>
        <p:spPr>
          <a:xfrm>
            <a:off x="248384" y="1043735"/>
            <a:ext cx="8391554" cy="4524315"/>
          </a:xfrm>
          <a:prstGeom prst="rect">
            <a:avLst/>
          </a:prstGeom>
          <a:noFill/>
        </p:spPr>
        <p:txBody>
          <a:bodyPr wrap="square" rtlCol="0">
            <a:spAutoFit/>
          </a:bodyPr>
          <a:lstStyle/>
          <a:p>
            <a:r>
              <a:rPr lang="en-CA" sz="2400" dirty="0" smtClean="0"/>
              <a:t>Photons may interact with the electrons of atoms, depending on their energy.</a:t>
            </a:r>
          </a:p>
          <a:p>
            <a:endParaRPr lang="en-CA" sz="2400" dirty="0"/>
          </a:p>
          <a:p>
            <a:pPr marL="4216400" indent="-4216400">
              <a:tabLst>
                <a:tab pos="4216400" algn="l"/>
              </a:tabLst>
            </a:pPr>
            <a:r>
              <a:rPr lang="en-CA" sz="2400" dirty="0" smtClean="0"/>
              <a:t>For a gas phase hydrogen atom –	the photons in the visible range that interact are:</a:t>
            </a:r>
          </a:p>
          <a:p>
            <a:endParaRPr lang="en-CA" sz="2400" dirty="0"/>
          </a:p>
          <a:p>
            <a:pPr marL="800100" lvl="1" indent="-342900">
              <a:lnSpc>
                <a:spcPct val="150000"/>
              </a:lnSpc>
              <a:buFont typeface="Arial" panose="020B0604020202020204" pitchFamily="34" charset="0"/>
              <a:buChar char="•"/>
            </a:pPr>
            <a:r>
              <a:rPr lang="en-CA" sz="2400" dirty="0" smtClean="0"/>
              <a:t>410 nm (violet)</a:t>
            </a:r>
          </a:p>
          <a:p>
            <a:pPr marL="800100" lvl="1" indent="-342900">
              <a:lnSpc>
                <a:spcPct val="150000"/>
              </a:lnSpc>
              <a:buFont typeface="Arial" panose="020B0604020202020204" pitchFamily="34" charset="0"/>
              <a:buChar char="•"/>
            </a:pPr>
            <a:r>
              <a:rPr lang="en-CA" sz="2400" dirty="0" smtClean="0"/>
              <a:t>434 nm (indigo)</a:t>
            </a:r>
          </a:p>
          <a:p>
            <a:pPr marL="800100" lvl="1" indent="-342900">
              <a:lnSpc>
                <a:spcPct val="150000"/>
              </a:lnSpc>
              <a:buFont typeface="Arial" panose="020B0604020202020204" pitchFamily="34" charset="0"/>
              <a:buChar char="•"/>
            </a:pPr>
            <a:r>
              <a:rPr lang="en-CA" sz="2400" dirty="0" smtClean="0"/>
              <a:t>486 nm (blue)</a:t>
            </a:r>
          </a:p>
          <a:p>
            <a:pPr marL="800100" lvl="1" indent="-342900">
              <a:lnSpc>
                <a:spcPct val="150000"/>
              </a:lnSpc>
              <a:buFont typeface="Arial" panose="020B0604020202020204" pitchFamily="34" charset="0"/>
              <a:buChar char="•"/>
            </a:pPr>
            <a:r>
              <a:rPr lang="en-CA" sz="2400" dirty="0" smtClean="0"/>
              <a:t>656 nm (red-orange)</a:t>
            </a:r>
            <a:endParaRPr lang="en-CA" sz="2400" dirty="0"/>
          </a:p>
        </p:txBody>
      </p:sp>
      <mc:AlternateContent xmlns:mc="http://schemas.openxmlformats.org/markup-compatibility/2006" xmlns:a14="http://schemas.microsoft.com/office/drawing/2010/main">
        <mc:Choice Requires="a14">
          <p:sp>
            <p:nvSpPr>
              <p:cNvPr id="2" name="TextBox 1"/>
              <p:cNvSpPr txBox="1"/>
              <p:nvPr/>
            </p:nvSpPr>
            <p:spPr>
              <a:xfrm>
                <a:off x="5652120" y="4194085"/>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5652120" y="4194085"/>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smtClean="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854640" y="2585160"/>
              <a:ext cx="6836040" cy="3054960"/>
            </p14:xfrm>
          </p:contentPart>
        </mc:Choice>
        <mc:Fallback xmlns="">
          <p:pic>
            <p:nvPicPr>
              <p:cNvPr id="6" name="Ink 5"/>
              <p:cNvPicPr/>
              <p:nvPr/>
            </p:nvPicPr>
            <p:blipFill>
              <a:blip r:embed="rId5"/>
              <a:stretch>
                <a:fillRect/>
              </a:stretch>
            </p:blipFill>
            <p:spPr>
              <a:xfrm>
                <a:off x="851760" y="2580480"/>
                <a:ext cx="6846840" cy="306504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7" name="Ink 6"/>
              <p14:cNvContentPartPr/>
              <p14:nvPr/>
            </p14:nvContentPartPr>
            <p14:xfrm>
              <a:off x="514080" y="2502000"/>
              <a:ext cx="3602520" cy="3517560"/>
            </p14:xfrm>
          </p:contentPart>
        </mc:Choice>
        <mc:Fallback xmlns="">
          <p:pic>
            <p:nvPicPr>
              <p:cNvPr id="7" name="Ink 6"/>
              <p:cNvPicPr/>
              <p:nvPr/>
            </p:nvPicPr>
            <p:blipFill>
              <a:blip r:embed="rId7"/>
              <a:stretch>
                <a:fillRect/>
              </a:stretch>
            </p:blipFill>
            <p:spPr>
              <a:xfrm>
                <a:off x="505800" y="2494080"/>
                <a:ext cx="3619080" cy="3533400"/>
              </a:xfrm>
              <a:prstGeom prst="rect">
                <a:avLst/>
              </a:prstGeom>
            </p:spPr>
          </p:pic>
        </mc:Fallback>
      </mc:AlternateContent>
    </p:spTree>
    <p:extLst>
      <p:ext uri="{BB962C8B-B14F-4D97-AF65-F5344CB8AC3E}">
        <p14:creationId xmlns:p14="http://schemas.microsoft.com/office/powerpoint/2010/main" val="29130323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17</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a:t>
            </a:r>
            <a:endParaRPr lang="en-CA" sz="2400" dirty="0">
              <a:solidFill>
                <a:srgbClr val="FF0000"/>
              </a:solidFill>
            </a:endParaRPr>
          </a:p>
        </p:txBody>
      </p:sp>
      <p:sp>
        <p:nvSpPr>
          <p:cNvPr id="55" name="TextBox 54"/>
          <p:cNvSpPr txBox="1"/>
          <p:nvPr/>
        </p:nvSpPr>
        <p:spPr>
          <a:xfrm>
            <a:off x="248384" y="1043735"/>
            <a:ext cx="8391554" cy="3416320"/>
          </a:xfrm>
          <a:prstGeom prst="rect">
            <a:avLst/>
          </a:prstGeom>
          <a:noFill/>
        </p:spPr>
        <p:txBody>
          <a:bodyPr wrap="square" rtlCol="0">
            <a:spAutoFit/>
          </a:bodyPr>
          <a:lstStyle/>
          <a:p>
            <a:r>
              <a:rPr lang="en-CA" sz="2400" dirty="0" smtClean="0"/>
              <a:t>Photons may interact with the electrons of atoms, depending on their energy.</a:t>
            </a:r>
          </a:p>
          <a:p>
            <a:endParaRPr lang="en-CA" sz="2400" dirty="0"/>
          </a:p>
          <a:p>
            <a:r>
              <a:rPr lang="en-CA" sz="2400" dirty="0" smtClean="0"/>
              <a:t>The nuclear model of the atom was already known, but this observation led to the idea of electrons having:</a:t>
            </a:r>
          </a:p>
          <a:p>
            <a:endParaRPr lang="en-CA" sz="2400" dirty="0"/>
          </a:p>
          <a:p>
            <a:pPr marL="342900" indent="-342900">
              <a:buFont typeface="Arial" panose="020B0604020202020204" pitchFamily="34" charset="0"/>
              <a:buChar char="•"/>
            </a:pPr>
            <a:r>
              <a:rPr lang="en-CA" sz="2400" dirty="0" smtClean="0"/>
              <a:t>Certain specific allowed energy states</a:t>
            </a:r>
          </a:p>
          <a:p>
            <a:pPr marL="342900" indent="-342900">
              <a:buFont typeface="Arial" panose="020B0604020202020204" pitchFamily="34" charset="0"/>
              <a:buChar char="•"/>
              <a:tabLst>
                <a:tab pos="2508250" algn="l"/>
              </a:tabLst>
            </a:pPr>
            <a:r>
              <a:rPr lang="en-CA" sz="2400" dirty="0" smtClean="0"/>
              <a:t>The ability to:	* Absorb energy to move to higher states</a:t>
            </a:r>
          </a:p>
          <a:p>
            <a:pPr lvl="5">
              <a:tabLst>
                <a:tab pos="2508250" algn="l"/>
              </a:tabLst>
            </a:pPr>
            <a:r>
              <a:rPr lang="en-CA" sz="2400" dirty="0"/>
              <a:t>	</a:t>
            </a:r>
            <a:r>
              <a:rPr lang="en-CA" sz="2400" dirty="0" smtClean="0"/>
              <a:t>* Release energy to fall to lower states</a:t>
            </a:r>
            <a:endParaRPr lang="en-CA" sz="2400" dirty="0"/>
          </a:p>
        </p:txBody>
      </p:sp>
      <mc:AlternateContent xmlns:mc="http://schemas.openxmlformats.org/markup-compatibility/2006" xmlns:a14="http://schemas.microsoft.com/office/drawing/2010/main">
        <mc:Choice Requires="a14">
          <p:sp>
            <p:nvSpPr>
              <p:cNvPr id="2" name="TextBox 1"/>
              <p:cNvSpPr txBox="1"/>
              <p:nvPr/>
            </p:nvSpPr>
            <p:spPr>
              <a:xfrm>
                <a:off x="248384" y="4797866"/>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248384" y="4797866"/>
                <a:ext cx="1478290" cy="890244"/>
              </a:xfrm>
              <a:prstGeom prst="rect">
                <a:avLst/>
              </a:prstGeom>
              <a:blipFill rotWithShape="1">
                <a:blip r:embed="rId3"/>
                <a:stretch>
                  <a:fillRect l="-12810"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smtClean="0"/>
              <a:t>CHEM 1101 </a:t>
            </a:r>
            <a:endParaRPr lang="en-CA" dirty="0"/>
          </a:p>
        </p:txBody>
      </p:sp>
    </p:spTree>
    <p:extLst>
      <p:ext uri="{BB962C8B-B14F-4D97-AF65-F5344CB8AC3E}">
        <p14:creationId xmlns:p14="http://schemas.microsoft.com/office/powerpoint/2010/main" val="22568822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18</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a:t>
            </a:r>
            <a:endParaRPr lang="en-CA" sz="2400" dirty="0">
              <a:solidFill>
                <a:srgbClr val="FF0000"/>
              </a:solidFill>
            </a:endParaRPr>
          </a:p>
        </p:txBody>
      </p:sp>
      <p:sp>
        <p:nvSpPr>
          <p:cNvPr id="55" name="TextBox 54"/>
          <p:cNvSpPr txBox="1"/>
          <p:nvPr/>
        </p:nvSpPr>
        <p:spPr>
          <a:xfrm>
            <a:off x="248384" y="1043735"/>
            <a:ext cx="8391554" cy="1200329"/>
          </a:xfrm>
          <a:prstGeom prst="rect">
            <a:avLst/>
          </a:prstGeom>
          <a:noFill/>
        </p:spPr>
        <p:txBody>
          <a:bodyPr wrap="square" rtlCol="0">
            <a:spAutoFit/>
          </a:bodyPr>
          <a:lstStyle/>
          <a:p>
            <a:pPr marL="342900" indent="-342900">
              <a:buFont typeface="Arial" panose="020B0604020202020204" pitchFamily="34" charset="0"/>
              <a:buChar char="•"/>
            </a:pPr>
            <a:r>
              <a:rPr lang="en-CA" sz="2400" dirty="0" smtClean="0"/>
              <a:t>Certain specific allowed energy states</a:t>
            </a:r>
          </a:p>
          <a:p>
            <a:pPr marL="342900" indent="-342900">
              <a:buFont typeface="Arial" panose="020B0604020202020204" pitchFamily="34" charset="0"/>
              <a:buChar char="•"/>
              <a:tabLst>
                <a:tab pos="2508250" algn="l"/>
              </a:tabLst>
            </a:pPr>
            <a:r>
              <a:rPr lang="en-CA" sz="2400" dirty="0" smtClean="0"/>
              <a:t>The ability to:	Absorb energy to move to higher states</a:t>
            </a:r>
          </a:p>
          <a:p>
            <a:pPr lvl="5">
              <a:tabLst>
                <a:tab pos="2508250" algn="l"/>
              </a:tabLst>
            </a:pPr>
            <a:r>
              <a:rPr lang="en-CA" sz="2400" dirty="0"/>
              <a:t>	</a:t>
            </a:r>
            <a:r>
              <a:rPr lang="en-CA" sz="2400" dirty="0" smtClean="0"/>
              <a:t>Release energy to fall to lower states</a:t>
            </a:r>
            <a:endParaRPr lang="en-CA" sz="2400" dirty="0"/>
          </a:p>
        </p:txBody>
      </p:sp>
      <mc:AlternateContent xmlns:mc="http://schemas.openxmlformats.org/markup-compatibility/2006" xmlns:a14="http://schemas.microsoft.com/office/drawing/2010/main">
        <mc:Choice Requires="a14">
          <p:sp>
            <p:nvSpPr>
              <p:cNvPr id="2" name="TextBox 1"/>
              <p:cNvSpPr txBox="1"/>
              <p:nvPr/>
            </p:nvSpPr>
            <p:spPr>
              <a:xfrm>
                <a:off x="7401327" y="103717"/>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401327" y="103717"/>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grpSp>
        <p:nvGrpSpPr>
          <p:cNvPr id="7" name="Group 6"/>
          <p:cNvGrpSpPr/>
          <p:nvPr/>
        </p:nvGrpSpPr>
        <p:grpSpPr>
          <a:xfrm>
            <a:off x="217096" y="1865654"/>
            <a:ext cx="5029979" cy="4803706"/>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24" name="TextBox 23"/>
            <p:cNvSpPr txBox="1"/>
            <p:nvPr/>
          </p:nvSpPr>
          <p:spPr>
            <a:xfrm>
              <a:off x="1524717" y="3671095"/>
              <a:ext cx="301686" cy="369332"/>
            </a:xfrm>
            <a:prstGeom prst="rect">
              <a:avLst/>
            </a:prstGeom>
            <a:noFill/>
          </p:spPr>
          <p:txBody>
            <a:bodyPr wrap="none" rtlCol="0">
              <a:spAutoFit/>
            </a:bodyPr>
            <a:lstStyle/>
            <a:p>
              <a:r>
                <a:rPr lang="en-CA" dirty="0" smtClean="0">
                  <a:solidFill>
                    <a:srgbClr val="FF0000"/>
                  </a:solidFill>
                </a:rPr>
                <a:t>1</a:t>
              </a:r>
              <a:endParaRPr lang="en-CA" dirty="0">
                <a:solidFill>
                  <a:srgbClr val="FF0000"/>
                </a:solidFill>
              </a:endParaRPr>
            </a:p>
          </p:txBody>
        </p:sp>
        <p:sp>
          <p:nvSpPr>
            <p:cNvPr id="27" name="TextBox 26"/>
            <p:cNvSpPr txBox="1"/>
            <p:nvPr/>
          </p:nvSpPr>
          <p:spPr>
            <a:xfrm>
              <a:off x="4214997" y="2244064"/>
              <a:ext cx="301686" cy="369332"/>
            </a:xfrm>
            <a:prstGeom prst="rect">
              <a:avLst/>
            </a:prstGeom>
            <a:noFill/>
          </p:spPr>
          <p:txBody>
            <a:bodyPr wrap="none" rtlCol="0">
              <a:spAutoFit/>
            </a:bodyPr>
            <a:lstStyle/>
            <a:p>
              <a:r>
                <a:rPr lang="en-CA" dirty="0" smtClean="0">
                  <a:solidFill>
                    <a:srgbClr val="FF0000"/>
                  </a:solidFill>
                </a:rPr>
                <a:t>7</a:t>
              </a:r>
              <a:endParaRPr lang="en-CA" dirty="0">
                <a:solidFill>
                  <a:srgbClr val="FF0000"/>
                </a:solidFill>
              </a:endParaRPr>
            </a:p>
          </p:txBody>
        </p:sp>
        <p:sp>
          <p:nvSpPr>
            <p:cNvPr id="29" name="TextBox 28"/>
            <p:cNvSpPr txBox="1"/>
            <p:nvPr/>
          </p:nvSpPr>
          <p:spPr>
            <a:xfrm>
              <a:off x="2914330" y="3106649"/>
              <a:ext cx="301686" cy="369332"/>
            </a:xfrm>
            <a:prstGeom prst="rect">
              <a:avLst/>
            </a:prstGeom>
            <a:noFill/>
          </p:spPr>
          <p:txBody>
            <a:bodyPr wrap="none" rtlCol="0">
              <a:spAutoFit/>
            </a:bodyPr>
            <a:lstStyle/>
            <a:p>
              <a:r>
                <a:rPr lang="en-CA" dirty="0" smtClean="0">
                  <a:solidFill>
                    <a:srgbClr val="FF0000"/>
                  </a:solidFill>
                </a:rPr>
                <a:t>3</a:t>
              </a:r>
              <a:endParaRPr lang="en-CA" dirty="0">
                <a:solidFill>
                  <a:srgbClr val="FF0000"/>
                </a:solidFill>
              </a:endParaRPr>
            </a:p>
          </p:txBody>
        </p:sp>
        <p:sp>
          <p:nvSpPr>
            <p:cNvPr id="30" name="TextBox 29"/>
            <p:cNvSpPr txBox="1"/>
            <p:nvPr/>
          </p:nvSpPr>
          <p:spPr>
            <a:xfrm>
              <a:off x="2430400" y="3383995"/>
              <a:ext cx="301686" cy="369332"/>
            </a:xfrm>
            <a:prstGeom prst="rect">
              <a:avLst/>
            </a:prstGeom>
            <a:noFill/>
          </p:spPr>
          <p:txBody>
            <a:bodyPr wrap="none" rtlCol="0">
              <a:spAutoFit/>
            </a:bodyPr>
            <a:lstStyle/>
            <a:p>
              <a:r>
                <a:rPr lang="en-CA" dirty="0" smtClean="0">
                  <a:solidFill>
                    <a:srgbClr val="FF0000"/>
                  </a:solidFill>
                </a:rPr>
                <a:t>2</a:t>
              </a:r>
              <a:endParaRPr lang="en-CA" dirty="0">
                <a:solidFill>
                  <a:srgbClr val="FF0000"/>
                </a:solidFill>
              </a:endParaRPr>
            </a:p>
          </p:txBody>
        </p:sp>
      </p:grpSp>
      <p:sp>
        <p:nvSpPr>
          <p:cNvPr id="26" name="TextBox 25"/>
          <p:cNvSpPr txBox="1"/>
          <p:nvPr/>
        </p:nvSpPr>
        <p:spPr>
          <a:xfrm>
            <a:off x="5770631" y="2644984"/>
            <a:ext cx="2627778" cy="2585323"/>
          </a:xfrm>
          <a:prstGeom prst="rect">
            <a:avLst/>
          </a:prstGeom>
          <a:noFill/>
        </p:spPr>
        <p:txBody>
          <a:bodyPr wrap="square" rtlCol="0">
            <a:spAutoFit/>
          </a:bodyPr>
          <a:lstStyle/>
          <a:p>
            <a:r>
              <a:rPr lang="en-CA" u="sng" dirty="0" smtClean="0">
                <a:solidFill>
                  <a:srgbClr val="002060"/>
                </a:solidFill>
              </a:rPr>
              <a:t>Note</a:t>
            </a:r>
            <a:r>
              <a:rPr lang="en-CA" dirty="0" smtClean="0">
                <a:solidFill>
                  <a:srgbClr val="002060"/>
                </a:solidFill>
              </a:rPr>
              <a:t>:  the modern picture is </a:t>
            </a:r>
            <a:r>
              <a:rPr lang="en-CA" i="1" dirty="0" smtClean="0">
                <a:solidFill>
                  <a:srgbClr val="002060"/>
                </a:solidFill>
              </a:rPr>
              <a:t>much</a:t>
            </a:r>
            <a:r>
              <a:rPr lang="en-CA" dirty="0" smtClean="0">
                <a:solidFill>
                  <a:srgbClr val="002060"/>
                </a:solidFill>
              </a:rPr>
              <a:t> more complex.</a:t>
            </a:r>
          </a:p>
          <a:p>
            <a:endParaRPr lang="en-CA" dirty="0">
              <a:solidFill>
                <a:srgbClr val="002060"/>
              </a:solidFill>
            </a:endParaRPr>
          </a:p>
          <a:p>
            <a:r>
              <a:rPr lang="en-CA" dirty="0" smtClean="0">
                <a:solidFill>
                  <a:srgbClr val="002060"/>
                </a:solidFill>
              </a:rPr>
              <a:t>This is a starting point for that, no more.</a:t>
            </a:r>
          </a:p>
          <a:p>
            <a:endParaRPr lang="en-CA" dirty="0">
              <a:solidFill>
                <a:srgbClr val="002060"/>
              </a:solidFill>
            </a:endParaRPr>
          </a:p>
          <a:p>
            <a:r>
              <a:rPr lang="en-CA" dirty="0" smtClean="0">
                <a:solidFill>
                  <a:srgbClr val="002060"/>
                </a:solidFill>
              </a:rPr>
              <a:t>As a model, however, </a:t>
            </a:r>
            <a:r>
              <a:rPr lang="en-CA" b="1" i="1" dirty="0" smtClean="0">
                <a:solidFill>
                  <a:srgbClr val="002060"/>
                </a:solidFill>
              </a:rPr>
              <a:t>it works</a:t>
            </a:r>
            <a:r>
              <a:rPr lang="en-CA" dirty="0" smtClean="0">
                <a:solidFill>
                  <a:srgbClr val="002060"/>
                </a:solidFill>
              </a:rPr>
              <a:t> to predict energy levels.</a:t>
            </a:r>
            <a:endParaRPr lang="en-CA" dirty="0">
              <a:solidFill>
                <a:srgbClr val="002060"/>
              </a:solidFill>
            </a:endParaRPr>
          </a:p>
        </p:txBody>
      </p:sp>
      <p:sp>
        <p:nvSpPr>
          <p:cNvPr id="32" name="TextBox 31"/>
          <p:cNvSpPr txBox="1"/>
          <p:nvPr/>
        </p:nvSpPr>
        <p:spPr>
          <a:xfrm>
            <a:off x="376240" y="5607747"/>
            <a:ext cx="3293983" cy="584775"/>
          </a:xfrm>
          <a:prstGeom prst="rect">
            <a:avLst/>
          </a:prstGeom>
          <a:noFill/>
        </p:spPr>
        <p:txBody>
          <a:bodyPr wrap="square" rtlCol="0">
            <a:spAutoFit/>
          </a:bodyPr>
          <a:lstStyle/>
          <a:p>
            <a:r>
              <a:rPr lang="en-CA" sz="1600" dirty="0" smtClean="0">
                <a:solidFill>
                  <a:srgbClr val="002060"/>
                </a:solidFill>
              </a:rPr>
              <a:t>Two-dimensional cut-away of a three-dimensional picture.</a:t>
            </a:r>
            <a:endParaRPr lang="en-CA" sz="1600" dirty="0">
              <a:solidFill>
                <a:srgbClr val="002060"/>
              </a:solidFill>
            </a:endParaRPr>
          </a:p>
        </p:txBody>
      </p:sp>
      <p:sp>
        <p:nvSpPr>
          <p:cNvPr id="6" name="Date Placeholder 5"/>
          <p:cNvSpPr>
            <a:spLocks noGrp="1"/>
          </p:cNvSpPr>
          <p:nvPr>
            <p:ph type="dt" sz="half" idx="10"/>
          </p:nvPr>
        </p:nvSpPr>
        <p:spPr/>
        <p:txBody>
          <a:bodyPr/>
          <a:lstStyle/>
          <a:p>
            <a:r>
              <a:rPr lang="en-US" dirty="0" smtClean="0"/>
              <a:t>CHEM 1101 </a:t>
            </a:r>
            <a:endParaRPr lang="en-CA" dirty="0"/>
          </a:p>
        </p:txBody>
      </p:sp>
      <p:sp>
        <p:nvSpPr>
          <p:cNvPr id="25" name="TextBox 24"/>
          <p:cNvSpPr txBox="1"/>
          <p:nvPr/>
        </p:nvSpPr>
        <p:spPr>
          <a:xfrm>
            <a:off x="3728492" y="2637387"/>
            <a:ext cx="301686" cy="369332"/>
          </a:xfrm>
          <a:prstGeom prst="rect">
            <a:avLst/>
          </a:prstGeom>
          <a:noFill/>
        </p:spPr>
        <p:txBody>
          <a:bodyPr wrap="none" rtlCol="0">
            <a:spAutoFit/>
          </a:bodyPr>
          <a:lstStyle/>
          <a:p>
            <a:r>
              <a:rPr lang="en-CA" dirty="0" smtClean="0">
                <a:solidFill>
                  <a:srgbClr val="FF0000"/>
                </a:solidFill>
              </a:rPr>
              <a:t>5</a:t>
            </a:r>
            <a:endParaRPr lang="en-CA" dirty="0">
              <a:solidFill>
                <a:srgbClr val="FF0000"/>
              </a:solidFill>
            </a:endParaRPr>
          </a:p>
        </p:txBody>
      </p:sp>
      <p:sp>
        <p:nvSpPr>
          <p:cNvPr id="28" name="TextBox 27"/>
          <p:cNvSpPr txBox="1"/>
          <p:nvPr/>
        </p:nvSpPr>
        <p:spPr>
          <a:xfrm>
            <a:off x="3396101" y="2889717"/>
            <a:ext cx="301686" cy="369332"/>
          </a:xfrm>
          <a:prstGeom prst="rect">
            <a:avLst/>
          </a:prstGeom>
          <a:noFill/>
        </p:spPr>
        <p:txBody>
          <a:bodyPr wrap="none" rtlCol="0">
            <a:spAutoFit/>
          </a:bodyPr>
          <a:lstStyle/>
          <a:p>
            <a:r>
              <a:rPr lang="en-CA" dirty="0" smtClean="0">
                <a:solidFill>
                  <a:srgbClr val="FF0000"/>
                </a:solidFill>
              </a:rPr>
              <a:t>4</a:t>
            </a:r>
            <a:endParaRPr lang="en-CA" dirty="0">
              <a:solidFill>
                <a:srgbClr val="FF0000"/>
              </a:solidFill>
            </a:endParaRPr>
          </a:p>
        </p:txBody>
      </p:sp>
      <p:sp>
        <p:nvSpPr>
          <p:cNvPr id="31" name="TextBox 30"/>
          <p:cNvSpPr txBox="1"/>
          <p:nvPr/>
        </p:nvSpPr>
        <p:spPr>
          <a:xfrm>
            <a:off x="3965151" y="2386989"/>
            <a:ext cx="301686" cy="369332"/>
          </a:xfrm>
          <a:prstGeom prst="rect">
            <a:avLst/>
          </a:prstGeom>
          <a:noFill/>
        </p:spPr>
        <p:txBody>
          <a:bodyPr wrap="none" rtlCol="0">
            <a:spAutoFit/>
          </a:bodyPr>
          <a:lstStyle/>
          <a:p>
            <a:r>
              <a:rPr lang="en-CA" dirty="0" smtClean="0">
                <a:solidFill>
                  <a:srgbClr val="FF0000"/>
                </a:solidFill>
              </a:rPr>
              <a:t>6</a:t>
            </a:r>
            <a:endParaRPr lang="en-CA" dirty="0">
              <a:solidFill>
                <a:srgbClr val="FF0000"/>
              </a:solidFill>
            </a:endParaRPr>
          </a:p>
        </p:txBody>
      </p:sp>
      <mc:AlternateContent xmlns:mc="http://schemas.openxmlformats.org/markup-compatibility/2006" xmlns:p14="http://schemas.microsoft.com/office/powerpoint/2010/main">
        <mc:Choice Requires="p14">
          <p:contentPart p14:bwMode="auto" r:id="rId4">
            <p14:nvContentPartPr>
              <p14:cNvPr id="10" name="Ink 9"/>
              <p14:cNvContentPartPr/>
              <p14:nvPr/>
            </p14:nvContentPartPr>
            <p14:xfrm>
              <a:off x="568440" y="1984320"/>
              <a:ext cx="7605720" cy="4366440"/>
            </p14:xfrm>
          </p:contentPart>
        </mc:Choice>
        <mc:Fallback xmlns="">
          <p:pic>
            <p:nvPicPr>
              <p:cNvPr id="10" name="Ink 9"/>
              <p:cNvPicPr/>
              <p:nvPr/>
            </p:nvPicPr>
            <p:blipFill>
              <a:blip r:embed="rId5"/>
              <a:stretch>
                <a:fillRect/>
              </a:stretch>
            </p:blipFill>
            <p:spPr>
              <a:xfrm>
                <a:off x="560520" y="1977840"/>
                <a:ext cx="7616160" cy="4380120"/>
              </a:xfrm>
              <a:prstGeom prst="rect">
                <a:avLst/>
              </a:prstGeom>
            </p:spPr>
          </p:pic>
        </mc:Fallback>
      </mc:AlternateContent>
    </p:spTree>
    <p:extLst>
      <p:ext uri="{BB962C8B-B14F-4D97-AF65-F5344CB8AC3E}">
        <p14:creationId xmlns:p14="http://schemas.microsoft.com/office/powerpoint/2010/main" val="11629559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19</a:t>
            </a:fld>
            <a:endParaRPr lang="en-CA" dirty="0"/>
          </a:p>
        </p:txBody>
      </p:sp>
      <p:sp>
        <p:nvSpPr>
          <p:cNvPr id="16" name="TextBox 15"/>
          <p:cNvSpPr txBox="1"/>
          <p:nvPr/>
        </p:nvSpPr>
        <p:spPr>
          <a:xfrm>
            <a:off x="251520" y="218886"/>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a:t>
            </a:r>
            <a:endParaRPr lang="en-CA" sz="2400" dirty="0">
              <a:solidFill>
                <a:srgbClr val="FF0000"/>
              </a:solidFill>
            </a:endParaRPr>
          </a:p>
        </p:txBody>
      </p:sp>
      <p:sp>
        <p:nvSpPr>
          <p:cNvPr id="6" name="Date Placeholder 5"/>
          <p:cNvSpPr>
            <a:spLocks noGrp="1"/>
          </p:cNvSpPr>
          <p:nvPr>
            <p:ph type="dt" sz="half" idx="10"/>
          </p:nvPr>
        </p:nvSpPr>
        <p:spPr/>
        <p:txBody>
          <a:bodyPr/>
          <a:lstStyle/>
          <a:p>
            <a:r>
              <a:rPr lang="en-US" dirty="0" smtClean="0"/>
              <a:t>CHEM 1101 </a:t>
            </a:r>
            <a:endParaRPr lang="en-CA" dirty="0"/>
          </a:p>
        </p:txBody>
      </p:sp>
      <p:grpSp>
        <p:nvGrpSpPr>
          <p:cNvPr id="69" name="Group 68"/>
          <p:cNvGrpSpPr/>
          <p:nvPr/>
        </p:nvGrpSpPr>
        <p:grpSpPr>
          <a:xfrm>
            <a:off x="2060510" y="1419787"/>
            <a:ext cx="1161340" cy="4749390"/>
            <a:chOff x="2060510" y="1419787"/>
            <a:chExt cx="1161340" cy="4749390"/>
          </a:xfrm>
        </p:grpSpPr>
        <p:grpSp>
          <p:nvGrpSpPr>
            <p:cNvPr id="12" name="Group 11"/>
            <p:cNvGrpSpPr/>
            <p:nvPr/>
          </p:nvGrpSpPr>
          <p:grpSpPr>
            <a:xfrm>
              <a:off x="2060510" y="1589064"/>
              <a:ext cx="431141" cy="4580113"/>
              <a:chOff x="2060510" y="1589064"/>
              <a:chExt cx="431141" cy="4580113"/>
            </a:xfrm>
          </p:grpSpPr>
          <p:grpSp>
            <p:nvGrpSpPr>
              <p:cNvPr id="7" name="Group 6"/>
              <p:cNvGrpSpPr/>
              <p:nvPr/>
            </p:nvGrpSpPr>
            <p:grpSpPr>
              <a:xfrm>
                <a:off x="2060510" y="5757435"/>
                <a:ext cx="431141" cy="411742"/>
                <a:chOff x="1558404" y="4235336"/>
                <a:chExt cx="431141" cy="411742"/>
              </a:xfrm>
            </p:grpSpPr>
            <p:sp>
              <p:nvSpPr>
                <p:cNvPr id="5" name="Oval 4"/>
                <p:cNvSpPr/>
                <p:nvPr/>
              </p:nvSpPr>
              <p:spPr>
                <a:xfrm>
                  <a:off x="1706601" y="4376864"/>
                  <a:ext cx="134746" cy="12868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Oval 7"/>
                <p:cNvSpPr/>
                <p:nvPr/>
              </p:nvSpPr>
              <p:spPr>
                <a:xfrm>
                  <a:off x="1558404" y="4235336"/>
                  <a:ext cx="431141" cy="411742"/>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grpSp>
            <p:nvGrpSpPr>
              <p:cNvPr id="11" name="Group 10"/>
              <p:cNvGrpSpPr/>
              <p:nvPr/>
            </p:nvGrpSpPr>
            <p:grpSpPr>
              <a:xfrm>
                <a:off x="2141065" y="1589064"/>
                <a:ext cx="270030" cy="939836"/>
                <a:chOff x="2060510" y="1589064"/>
                <a:chExt cx="270030" cy="939836"/>
              </a:xfrm>
            </p:grpSpPr>
            <p:cxnSp>
              <p:nvCxnSpPr>
                <p:cNvPr id="10" name="Straight Connector 9"/>
                <p:cNvCxnSpPr/>
                <p:nvPr/>
              </p:nvCxnSpPr>
              <p:spPr>
                <a:xfrm>
                  <a:off x="2060510" y="2528900"/>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060510" y="1898830"/>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2060510" y="1687134"/>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2060510" y="1622295"/>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2060510" y="1589064"/>
                  <a:ext cx="27003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4" name="TextBox 13"/>
            <p:cNvSpPr txBox="1"/>
            <p:nvPr/>
          </p:nvSpPr>
          <p:spPr>
            <a:xfrm>
              <a:off x="2617560" y="5548836"/>
              <a:ext cx="288862" cy="338554"/>
            </a:xfrm>
            <a:prstGeom prst="rect">
              <a:avLst/>
            </a:prstGeom>
            <a:noFill/>
          </p:spPr>
          <p:txBody>
            <a:bodyPr wrap="none" rtlCol="0">
              <a:spAutoFit/>
            </a:bodyPr>
            <a:lstStyle/>
            <a:p>
              <a:r>
                <a:rPr lang="en-CA" sz="1600" dirty="0" smtClean="0">
                  <a:solidFill>
                    <a:srgbClr val="FF0000"/>
                  </a:solidFill>
                </a:rPr>
                <a:t>1</a:t>
              </a:r>
              <a:endParaRPr lang="en-CA" sz="1600" dirty="0">
                <a:solidFill>
                  <a:srgbClr val="FF0000"/>
                </a:solidFill>
              </a:endParaRPr>
            </a:p>
          </p:txBody>
        </p:sp>
        <p:sp>
          <p:nvSpPr>
            <p:cNvPr id="64" name="TextBox 63"/>
            <p:cNvSpPr txBox="1"/>
            <p:nvPr/>
          </p:nvSpPr>
          <p:spPr>
            <a:xfrm>
              <a:off x="2932988" y="1419787"/>
              <a:ext cx="288862" cy="338554"/>
            </a:xfrm>
            <a:prstGeom prst="rect">
              <a:avLst/>
            </a:prstGeom>
            <a:noFill/>
          </p:spPr>
          <p:txBody>
            <a:bodyPr wrap="none" rtlCol="0">
              <a:spAutoFit/>
            </a:bodyPr>
            <a:lstStyle/>
            <a:p>
              <a:r>
                <a:rPr lang="en-CA" sz="1600" dirty="0" smtClean="0">
                  <a:solidFill>
                    <a:srgbClr val="FF0000"/>
                  </a:solidFill>
                </a:rPr>
                <a:t>6</a:t>
              </a:r>
              <a:endParaRPr lang="en-CA" sz="1600" dirty="0">
                <a:solidFill>
                  <a:srgbClr val="FF0000"/>
                </a:solidFill>
              </a:endParaRPr>
            </a:p>
          </p:txBody>
        </p:sp>
        <p:sp>
          <p:nvSpPr>
            <p:cNvPr id="65" name="TextBox 64"/>
            <p:cNvSpPr txBox="1"/>
            <p:nvPr/>
          </p:nvSpPr>
          <p:spPr>
            <a:xfrm>
              <a:off x="2788141" y="1453018"/>
              <a:ext cx="288862" cy="338554"/>
            </a:xfrm>
            <a:prstGeom prst="rect">
              <a:avLst/>
            </a:prstGeom>
            <a:noFill/>
          </p:spPr>
          <p:txBody>
            <a:bodyPr wrap="none" rtlCol="0">
              <a:spAutoFit/>
            </a:bodyPr>
            <a:lstStyle/>
            <a:p>
              <a:r>
                <a:rPr lang="en-CA" sz="1600" dirty="0" smtClean="0">
                  <a:solidFill>
                    <a:srgbClr val="FF0000"/>
                  </a:solidFill>
                </a:rPr>
                <a:t>5</a:t>
              </a:r>
              <a:endParaRPr lang="en-CA" sz="1600" dirty="0">
                <a:solidFill>
                  <a:srgbClr val="FF0000"/>
                </a:solidFill>
              </a:endParaRPr>
            </a:p>
          </p:txBody>
        </p:sp>
        <p:sp>
          <p:nvSpPr>
            <p:cNvPr id="66" name="TextBox 65"/>
            <p:cNvSpPr txBox="1"/>
            <p:nvPr/>
          </p:nvSpPr>
          <p:spPr>
            <a:xfrm>
              <a:off x="2617560" y="1502468"/>
              <a:ext cx="288862" cy="338554"/>
            </a:xfrm>
            <a:prstGeom prst="rect">
              <a:avLst/>
            </a:prstGeom>
            <a:noFill/>
          </p:spPr>
          <p:txBody>
            <a:bodyPr wrap="none" rtlCol="0">
              <a:spAutoFit/>
            </a:bodyPr>
            <a:lstStyle/>
            <a:p>
              <a:r>
                <a:rPr lang="en-CA" sz="1600" dirty="0" smtClean="0">
                  <a:solidFill>
                    <a:srgbClr val="FF0000"/>
                  </a:solidFill>
                </a:rPr>
                <a:t>4</a:t>
              </a:r>
              <a:endParaRPr lang="en-CA" sz="1600" dirty="0">
                <a:solidFill>
                  <a:srgbClr val="FF0000"/>
                </a:solidFill>
              </a:endParaRPr>
            </a:p>
          </p:txBody>
        </p:sp>
        <p:sp>
          <p:nvSpPr>
            <p:cNvPr id="67" name="TextBox 66"/>
            <p:cNvSpPr txBox="1"/>
            <p:nvPr/>
          </p:nvSpPr>
          <p:spPr>
            <a:xfrm>
              <a:off x="2617560" y="1729553"/>
              <a:ext cx="288862" cy="338554"/>
            </a:xfrm>
            <a:prstGeom prst="rect">
              <a:avLst/>
            </a:prstGeom>
            <a:noFill/>
          </p:spPr>
          <p:txBody>
            <a:bodyPr wrap="none" rtlCol="0">
              <a:spAutoFit/>
            </a:bodyPr>
            <a:lstStyle/>
            <a:p>
              <a:r>
                <a:rPr lang="en-CA" sz="1600" dirty="0" smtClean="0">
                  <a:solidFill>
                    <a:srgbClr val="FF0000"/>
                  </a:solidFill>
                </a:rPr>
                <a:t>3</a:t>
              </a:r>
              <a:endParaRPr lang="en-CA" sz="1600" dirty="0">
                <a:solidFill>
                  <a:srgbClr val="FF0000"/>
                </a:solidFill>
              </a:endParaRPr>
            </a:p>
          </p:txBody>
        </p:sp>
        <p:sp>
          <p:nvSpPr>
            <p:cNvPr id="68" name="TextBox 67"/>
            <p:cNvSpPr txBox="1"/>
            <p:nvPr/>
          </p:nvSpPr>
          <p:spPr>
            <a:xfrm>
              <a:off x="2617560" y="2359623"/>
              <a:ext cx="288862" cy="338554"/>
            </a:xfrm>
            <a:prstGeom prst="rect">
              <a:avLst/>
            </a:prstGeom>
            <a:noFill/>
          </p:spPr>
          <p:txBody>
            <a:bodyPr wrap="none" rtlCol="0">
              <a:spAutoFit/>
            </a:bodyPr>
            <a:lstStyle/>
            <a:p>
              <a:r>
                <a:rPr lang="en-CA" sz="1600" dirty="0" smtClean="0">
                  <a:solidFill>
                    <a:srgbClr val="FF0000"/>
                  </a:solidFill>
                </a:rPr>
                <a:t>2</a:t>
              </a:r>
              <a:endParaRPr lang="en-CA" sz="1600" dirty="0">
                <a:solidFill>
                  <a:srgbClr val="FF0000"/>
                </a:solidFill>
              </a:endParaRPr>
            </a:p>
          </p:txBody>
        </p:sp>
      </p:grpSp>
      <p:cxnSp>
        <p:nvCxnSpPr>
          <p:cNvPr id="71" name="Straight Arrow Connector 70"/>
          <p:cNvCxnSpPr/>
          <p:nvPr/>
        </p:nvCxnSpPr>
        <p:spPr>
          <a:xfrm flipV="1">
            <a:off x="611560" y="865217"/>
            <a:ext cx="45005" cy="5162434"/>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57562" y="2359623"/>
            <a:ext cx="553998" cy="2281778"/>
          </a:xfrm>
          <a:prstGeom prst="rect">
            <a:avLst/>
          </a:prstGeom>
          <a:noFill/>
        </p:spPr>
        <p:txBody>
          <a:bodyPr vert="vert270" wrap="none" rtlCol="0">
            <a:spAutoFit/>
          </a:bodyPr>
          <a:lstStyle/>
          <a:p>
            <a:r>
              <a:rPr lang="en-CA" sz="2400" dirty="0" smtClean="0"/>
              <a:t>increasing energy</a:t>
            </a:r>
            <a:endParaRPr lang="en-CA" sz="2400" dirty="0"/>
          </a:p>
        </p:txBody>
      </p:sp>
      <p:sp>
        <p:nvSpPr>
          <p:cNvPr id="73" name="TextBox 72"/>
          <p:cNvSpPr txBox="1"/>
          <p:nvPr/>
        </p:nvSpPr>
        <p:spPr>
          <a:xfrm>
            <a:off x="4211960" y="1419787"/>
            <a:ext cx="4005445" cy="1477328"/>
          </a:xfrm>
          <a:prstGeom prst="rect">
            <a:avLst/>
          </a:prstGeom>
          <a:noFill/>
        </p:spPr>
        <p:txBody>
          <a:bodyPr wrap="square" rtlCol="0">
            <a:spAutoFit/>
          </a:bodyPr>
          <a:lstStyle/>
          <a:p>
            <a:r>
              <a:rPr lang="en-CA" dirty="0" smtClean="0"/>
              <a:t>Each successive level is closer to the one before.  The difference between the energy of levels 1 and 2 is more than five times larger than the difference between levels 2 and 3…</a:t>
            </a:r>
            <a:endParaRPr lang="en-CA" dirty="0"/>
          </a:p>
        </p:txBody>
      </p:sp>
      <mc:AlternateContent xmlns:mc="http://schemas.openxmlformats.org/markup-compatibility/2006" xmlns:p14="http://schemas.microsoft.com/office/powerpoint/2010/main">
        <mc:Choice Requires="p14">
          <p:contentPart p14:bwMode="auto" r:id="rId3">
            <p14:nvContentPartPr>
              <p14:cNvPr id="9" name="Ink 8"/>
              <p14:cNvContentPartPr/>
              <p14:nvPr/>
            </p14:nvContentPartPr>
            <p14:xfrm>
              <a:off x="693720" y="3176280"/>
              <a:ext cx="873720" cy="1817280"/>
            </p14:xfrm>
          </p:contentPart>
        </mc:Choice>
        <mc:Fallback xmlns="">
          <p:pic>
            <p:nvPicPr>
              <p:cNvPr id="9" name="Ink 8"/>
              <p:cNvPicPr/>
              <p:nvPr/>
            </p:nvPicPr>
            <p:blipFill>
              <a:blip r:embed="rId4"/>
              <a:stretch>
                <a:fillRect/>
              </a:stretch>
            </p:blipFill>
            <p:spPr>
              <a:xfrm>
                <a:off x="685440" y="3173760"/>
                <a:ext cx="890280" cy="1827000"/>
              </a:xfrm>
              <a:prstGeom prst="rect">
                <a:avLst/>
              </a:prstGeom>
            </p:spPr>
          </p:pic>
        </mc:Fallback>
      </mc:AlternateContent>
    </p:spTree>
    <p:extLst>
      <p:ext uri="{BB962C8B-B14F-4D97-AF65-F5344CB8AC3E}">
        <p14:creationId xmlns:p14="http://schemas.microsoft.com/office/powerpoint/2010/main" val="23211096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20</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  </a:t>
            </a:r>
            <a:r>
              <a:rPr lang="en-CA" sz="2400" b="1" u="sng" dirty="0" smtClean="0">
                <a:solidFill>
                  <a:srgbClr val="FF0000"/>
                </a:solidFill>
              </a:rPr>
              <a:t>Rydberg Equation</a:t>
            </a:r>
            <a:r>
              <a:rPr lang="en-CA" sz="2400" dirty="0" smtClean="0">
                <a:solidFill>
                  <a:srgbClr val="FF0000"/>
                </a:solidFill>
              </a:rPr>
              <a:t>:</a:t>
            </a:r>
            <a:endParaRPr lang="en-CA" sz="2400" dirty="0">
              <a:solidFill>
                <a:srgbClr val="FF0000"/>
              </a:solidFill>
            </a:endParaRPr>
          </a:p>
        </p:txBody>
      </p:sp>
      <p:sp>
        <p:nvSpPr>
          <p:cNvPr id="55" name="TextBox 54"/>
          <p:cNvSpPr txBox="1"/>
          <p:nvPr/>
        </p:nvSpPr>
        <p:spPr>
          <a:xfrm>
            <a:off x="248384" y="1043735"/>
            <a:ext cx="8391554" cy="1200329"/>
          </a:xfrm>
          <a:prstGeom prst="rect">
            <a:avLst/>
          </a:prstGeom>
          <a:noFill/>
        </p:spPr>
        <p:txBody>
          <a:bodyPr wrap="square" rtlCol="0">
            <a:spAutoFit/>
          </a:bodyPr>
          <a:lstStyle/>
          <a:p>
            <a:pPr marL="342900" indent="-342900">
              <a:buFont typeface="Arial" panose="020B0604020202020204" pitchFamily="34" charset="0"/>
              <a:buChar char="•"/>
            </a:pPr>
            <a:r>
              <a:rPr lang="en-CA" sz="2400" dirty="0" smtClean="0"/>
              <a:t>Certain specific allowed energy states</a:t>
            </a:r>
          </a:p>
          <a:p>
            <a:pPr marL="342900" indent="-342900">
              <a:buFont typeface="Arial" panose="020B0604020202020204" pitchFamily="34" charset="0"/>
              <a:buChar char="•"/>
              <a:tabLst>
                <a:tab pos="2508250" algn="l"/>
              </a:tabLst>
            </a:pPr>
            <a:r>
              <a:rPr lang="en-CA" sz="2400" dirty="0" smtClean="0"/>
              <a:t>The ability to:	Absorb energy to move to higher states</a:t>
            </a:r>
          </a:p>
          <a:p>
            <a:pPr lvl="5">
              <a:tabLst>
                <a:tab pos="2508250" algn="l"/>
              </a:tabLst>
            </a:pPr>
            <a:r>
              <a:rPr lang="en-CA" sz="2400" dirty="0"/>
              <a:t>	</a:t>
            </a:r>
            <a:r>
              <a:rPr lang="en-CA" sz="2400" dirty="0" smtClean="0"/>
              <a:t>Release energy to fall to lower states</a:t>
            </a:r>
            <a:endParaRPr lang="en-CA" sz="2400" dirty="0"/>
          </a:p>
        </p:txBody>
      </p:sp>
      <mc:AlternateContent xmlns:mc="http://schemas.openxmlformats.org/markup-compatibility/2006" xmlns:a14="http://schemas.microsoft.com/office/drawing/2010/main">
        <mc:Choice Requires="a14">
          <p:sp>
            <p:nvSpPr>
              <p:cNvPr id="2" name="TextBox 1"/>
              <p:cNvSpPr txBox="1"/>
              <p:nvPr/>
            </p:nvSpPr>
            <p:spPr>
              <a:xfrm>
                <a:off x="7341628" y="142266"/>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341628" y="142266"/>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grpSp>
        <p:nvGrpSpPr>
          <p:cNvPr id="6" name="Group 5"/>
          <p:cNvGrpSpPr/>
          <p:nvPr/>
        </p:nvGrpSpPr>
        <p:grpSpPr>
          <a:xfrm>
            <a:off x="197419" y="2096094"/>
            <a:ext cx="2572623" cy="2688471"/>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2" name="Arc 21"/>
              <p:cNvSpPr/>
              <p:nvPr/>
            </p:nvSpPr>
            <p:spPr>
              <a:xfrm rot="2709499">
                <a:off x="1565691" y="3820568"/>
                <a:ext cx="432000" cy="432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grpSp>
        <p:sp>
          <p:nvSpPr>
            <p:cNvPr id="24" name="TextBox 23"/>
            <p:cNvSpPr txBox="1"/>
            <p:nvPr/>
          </p:nvSpPr>
          <p:spPr>
            <a:xfrm>
              <a:off x="1524717" y="3671095"/>
              <a:ext cx="263214" cy="276999"/>
            </a:xfrm>
            <a:prstGeom prst="rect">
              <a:avLst/>
            </a:prstGeom>
            <a:noFill/>
          </p:spPr>
          <p:txBody>
            <a:bodyPr wrap="none" rtlCol="0">
              <a:spAutoFit/>
            </a:bodyPr>
            <a:lstStyle/>
            <a:p>
              <a:r>
                <a:rPr lang="en-CA" sz="1200" dirty="0" smtClean="0">
                  <a:solidFill>
                    <a:srgbClr val="FF0000"/>
                  </a:solidFill>
                </a:rPr>
                <a:t>1</a:t>
              </a:r>
              <a:endParaRPr lang="en-CA" sz="1200" dirty="0">
                <a:solidFill>
                  <a:srgbClr val="FF0000"/>
                </a:solidFill>
              </a:endParaRPr>
            </a:p>
          </p:txBody>
        </p:sp>
        <p:sp>
          <p:nvSpPr>
            <p:cNvPr id="27" name="TextBox 26"/>
            <p:cNvSpPr txBox="1"/>
            <p:nvPr/>
          </p:nvSpPr>
          <p:spPr>
            <a:xfrm>
              <a:off x="4214997" y="2244064"/>
              <a:ext cx="263214" cy="276999"/>
            </a:xfrm>
            <a:prstGeom prst="rect">
              <a:avLst/>
            </a:prstGeom>
            <a:noFill/>
          </p:spPr>
          <p:txBody>
            <a:bodyPr wrap="none" rtlCol="0">
              <a:spAutoFit/>
            </a:bodyPr>
            <a:lstStyle/>
            <a:p>
              <a:r>
                <a:rPr lang="en-CA" sz="1200" dirty="0" smtClean="0">
                  <a:solidFill>
                    <a:srgbClr val="FF0000"/>
                  </a:solidFill>
                </a:rPr>
                <a:t>7</a:t>
              </a:r>
              <a:endParaRPr lang="en-CA" sz="1200" dirty="0">
                <a:solidFill>
                  <a:srgbClr val="FF0000"/>
                </a:solidFill>
              </a:endParaRPr>
            </a:p>
          </p:txBody>
        </p:sp>
        <p:sp>
          <p:nvSpPr>
            <p:cNvPr id="29" name="TextBox 28"/>
            <p:cNvSpPr txBox="1"/>
            <p:nvPr/>
          </p:nvSpPr>
          <p:spPr>
            <a:xfrm>
              <a:off x="2914330" y="3106649"/>
              <a:ext cx="263214" cy="276999"/>
            </a:xfrm>
            <a:prstGeom prst="rect">
              <a:avLst/>
            </a:prstGeom>
            <a:noFill/>
          </p:spPr>
          <p:txBody>
            <a:bodyPr wrap="none" rtlCol="0">
              <a:spAutoFit/>
            </a:bodyPr>
            <a:lstStyle/>
            <a:p>
              <a:r>
                <a:rPr lang="en-CA" sz="1200" dirty="0" smtClean="0">
                  <a:solidFill>
                    <a:srgbClr val="FF0000"/>
                  </a:solidFill>
                </a:rPr>
                <a:t>3</a:t>
              </a:r>
              <a:endParaRPr lang="en-CA" sz="1200" dirty="0">
                <a:solidFill>
                  <a:srgbClr val="FF0000"/>
                </a:solidFill>
              </a:endParaRPr>
            </a:p>
          </p:txBody>
        </p:sp>
        <p:sp>
          <p:nvSpPr>
            <p:cNvPr id="30" name="TextBox 29"/>
            <p:cNvSpPr txBox="1"/>
            <p:nvPr/>
          </p:nvSpPr>
          <p:spPr>
            <a:xfrm>
              <a:off x="2430400" y="3383995"/>
              <a:ext cx="263214" cy="276999"/>
            </a:xfrm>
            <a:prstGeom prst="rect">
              <a:avLst/>
            </a:prstGeom>
            <a:noFill/>
          </p:spPr>
          <p:txBody>
            <a:bodyPr wrap="none" rtlCol="0">
              <a:spAutoFit/>
            </a:bodyPr>
            <a:lstStyle/>
            <a:p>
              <a:r>
                <a:rPr lang="en-CA" sz="1200" dirty="0" smtClean="0">
                  <a:solidFill>
                    <a:srgbClr val="FF0000"/>
                  </a:solidFill>
                </a:rPr>
                <a:t>2</a:t>
              </a:r>
              <a:endParaRPr lang="en-CA" sz="1200" dirty="0">
                <a:solidFill>
                  <a:srgbClr val="FF0000"/>
                </a:solidFill>
              </a:endParaRPr>
            </a:p>
          </p:txBody>
        </p:sp>
      </p:grpSp>
      <p:sp>
        <p:nvSpPr>
          <p:cNvPr id="7" name="TextBox 6"/>
          <p:cNvSpPr txBox="1"/>
          <p:nvPr/>
        </p:nvSpPr>
        <p:spPr>
          <a:xfrm>
            <a:off x="3343688" y="2585682"/>
            <a:ext cx="5458782" cy="646331"/>
          </a:xfrm>
          <a:prstGeom prst="rect">
            <a:avLst/>
          </a:prstGeom>
          <a:noFill/>
        </p:spPr>
        <p:txBody>
          <a:bodyPr wrap="square" rtlCol="0">
            <a:spAutoFit/>
          </a:bodyPr>
          <a:lstStyle/>
          <a:p>
            <a:r>
              <a:rPr lang="en-CA" dirty="0" smtClean="0"/>
              <a:t>The </a:t>
            </a:r>
            <a:r>
              <a:rPr lang="en-CA" b="1" dirty="0" smtClean="0">
                <a:solidFill>
                  <a:srgbClr val="002060"/>
                </a:solidFill>
              </a:rPr>
              <a:t>energy gap </a:t>
            </a:r>
            <a:r>
              <a:rPr lang="en-CA" dirty="0" smtClean="0"/>
              <a:t>between the energy levels in a </a:t>
            </a:r>
            <a:r>
              <a:rPr lang="en-CA" b="1" u="sng" dirty="0" smtClean="0"/>
              <a:t>hydrogen atom</a:t>
            </a:r>
            <a:r>
              <a:rPr lang="en-CA" dirty="0" smtClean="0"/>
              <a:t> can be described by an equation:</a:t>
            </a:r>
            <a:endParaRPr lang="en-CA" dirty="0"/>
          </a:p>
        </p:txBody>
      </p:sp>
      <p:sp>
        <p:nvSpPr>
          <p:cNvPr id="9" name="TextBox 8"/>
          <p:cNvSpPr txBox="1"/>
          <p:nvPr/>
        </p:nvSpPr>
        <p:spPr>
          <a:xfrm>
            <a:off x="3581890" y="3378382"/>
            <a:ext cx="3984296" cy="584775"/>
          </a:xfrm>
          <a:prstGeom prst="rect">
            <a:avLst/>
          </a:prstGeom>
          <a:noFill/>
        </p:spPr>
        <p:txBody>
          <a:bodyPr wrap="none" rtlCol="0">
            <a:spAutoFit/>
          </a:bodyPr>
          <a:lstStyle/>
          <a:p>
            <a:r>
              <a:rPr lang="en-CA" sz="3200" dirty="0" smtClean="0">
                <a:solidFill>
                  <a:srgbClr val="FF0000"/>
                </a:solidFill>
              </a:rPr>
              <a:t>E</a:t>
            </a:r>
            <a:r>
              <a:rPr lang="en-CA" sz="3200" baseline="-25000" dirty="0" smtClean="0">
                <a:solidFill>
                  <a:srgbClr val="FF0000"/>
                </a:solidFill>
              </a:rPr>
              <a:t>gap</a:t>
            </a:r>
            <a:r>
              <a:rPr lang="en-CA" sz="3200" dirty="0" smtClean="0">
                <a:solidFill>
                  <a:srgbClr val="FF0000"/>
                </a:solidFill>
              </a:rPr>
              <a:t> = R</a:t>
            </a:r>
            <a:r>
              <a:rPr lang="en-CA" sz="3200" baseline="-25000" dirty="0" smtClean="0">
                <a:solidFill>
                  <a:srgbClr val="FF0000"/>
                </a:solidFill>
              </a:rPr>
              <a:t>H</a:t>
            </a:r>
            <a:r>
              <a:rPr lang="en-CA" sz="3200" dirty="0" smtClean="0">
                <a:solidFill>
                  <a:srgbClr val="FF0000"/>
                </a:solidFill>
              </a:rPr>
              <a:t> (1/n</a:t>
            </a:r>
            <a:r>
              <a:rPr lang="en-CA" sz="3200" baseline="-25000" dirty="0" smtClean="0">
                <a:solidFill>
                  <a:srgbClr val="FF0000"/>
                </a:solidFill>
              </a:rPr>
              <a:t>i</a:t>
            </a:r>
            <a:r>
              <a:rPr lang="en-CA" sz="3200" baseline="30000" dirty="0" smtClean="0">
                <a:solidFill>
                  <a:srgbClr val="FF0000"/>
                </a:solidFill>
              </a:rPr>
              <a:t>2</a:t>
            </a:r>
            <a:r>
              <a:rPr lang="en-CA" sz="3200" dirty="0" smtClean="0">
                <a:solidFill>
                  <a:srgbClr val="FF0000"/>
                </a:solidFill>
              </a:rPr>
              <a:t>  – 1/n</a:t>
            </a:r>
            <a:r>
              <a:rPr lang="en-CA" sz="3200" baseline="-25000" dirty="0" smtClean="0">
                <a:solidFill>
                  <a:srgbClr val="FF0000"/>
                </a:solidFill>
              </a:rPr>
              <a:t>f</a:t>
            </a:r>
            <a:r>
              <a:rPr lang="en-CA" sz="3200" baseline="30000" dirty="0" smtClean="0">
                <a:solidFill>
                  <a:srgbClr val="FF0000"/>
                </a:solidFill>
              </a:rPr>
              <a:t>2</a:t>
            </a:r>
            <a:r>
              <a:rPr lang="en-CA" sz="3200" dirty="0" smtClean="0">
                <a:solidFill>
                  <a:srgbClr val="FF0000"/>
                </a:solidFill>
              </a:rPr>
              <a:t>)</a:t>
            </a:r>
            <a:endParaRPr lang="en-CA" sz="3200" dirty="0">
              <a:solidFill>
                <a:srgbClr val="FF0000"/>
              </a:solidFill>
            </a:endParaRPr>
          </a:p>
        </p:txBody>
      </p:sp>
      <p:sp>
        <p:nvSpPr>
          <p:cNvPr id="28" name="TextBox 27"/>
          <p:cNvSpPr txBox="1"/>
          <p:nvPr/>
        </p:nvSpPr>
        <p:spPr>
          <a:xfrm>
            <a:off x="4215473" y="4289610"/>
            <a:ext cx="4181979" cy="1569660"/>
          </a:xfrm>
          <a:prstGeom prst="rect">
            <a:avLst/>
          </a:prstGeom>
          <a:noFill/>
        </p:spPr>
        <p:txBody>
          <a:bodyPr wrap="none" rtlCol="0">
            <a:spAutoFit/>
          </a:bodyPr>
          <a:lstStyle/>
          <a:p>
            <a:r>
              <a:rPr lang="en-CA" sz="2400" dirty="0" smtClean="0">
                <a:solidFill>
                  <a:srgbClr val="002060"/>
                </a:solidFill>
              </a:rPr>
              <a:t>R</a:t>
            </a:r>
            <a:r>
              <a:rPr lang="en-CA" sz="2400" baseline="-25000" dirty="0" smtClean="0">
                <a:solidFill>
                  <a:srgbClr val="002060"/>
                </a:solidFill>
              </a:rPr>
              <a:t>H</a:t>
            </a:r>
            <a:r>
              <a:rPr lang="en-CA" sz="2400" dirty="0" smtClean="0">
                <a:solidFill>
                  <a:srgbClr val="002060"/>
                </a:solidFill>
              </a:rPr>
              <a:t> :	Rydberg constant </a:t>
            </a:r>
            <a:r>
              <a:rPr lang="en-CA" sz="1400" dirty="0" smtClean="0">
                <a:solidFill>
                  <a:srgbClr val="002060"/>
                </a:solidFill>
              </a:rPr>
              <a:t>(measured)</a:t>
            </a:r>
          </a:p>
          <a:p>
            <a:r>
              <a:rPr lang="en-CA" sz="2400" dirty="0">
                <a:solidFill>
                  <a:srgbClr val="002060"/>
                </a:solidFill>
              </a:rPr>
              <a:t>	</a:t>
            </a:r>
            <a:r>
              <a:rPr lang="en-CA" sz="2400" dirty="0" smtClean="0">
                <a:solidFill>
                  <a:srgbClr val="002060"/>
                </a:solidFill>
              </a:rPr>
              <a:t>2.18 x 10</a:t>
            </a:r>
            <a:r>
              <a:rPr lang="en-CA" sz="2400" baseline="30000" dirty="0" smtClean="0">
                <a:solidFill>
                  <a:srgbClr val="002060"/>
                </a:solidFill>
              </a:rPr>
              <a:t>–18 </a:t>
            </a:r>
            <a:r>
              <a:rPr lang="en-CA" sz="2400" dirty="0" smtClean="0">
                <a:solidFill>
                  <a:srgbClr val="002060"/>
                </a:solidFill>
              </a:rPr>
              <a:t>J</a:t>
            </a:r>
          </a:p>
          <a:p>
            <a:r>
              <a:rPr lang="en-CA" sz="2400" dirty="0" smtClean="0">
                <a:solidFill>
                  <a:srgbClr val="002060"/>
                </a:solidFill>
              </a:rPr>
              <a:t>n</a:t>
            </a:r>
            <a:r>
              <a:rPr lang="en-CA" sz="2400" baseline="-25000" dirty="0" smtClean="0">
                <a:solidFill>
                  <a:srgbClr val="002060"/>
                </a:solidFill>
              </a:rPr>
              <a:t>i</a:t>
            </a:r>
            <a:r>
              <a:rPr lang="en-CA" sz="2400" dirty="0" smtClean="0">
                <a:solidFill>
                  <a:srgbClr val="002060"/>
                </a:solidFill>
              </a:rPr>
              <a:t>:	electron’s initial level</a:t>
            </a:r>
          </a:p>
          <a:p>
            <a:r>
              <a:rPr lang="en-CA" sz="2400" dirty="0" smtClean="0">
                <a:solidFill>
                  <a:srgbClr val="002060"/>
                </a:solidFill>
              </a:rPr>
              <a:t>n</a:t>
            </a:r>
            <a:r>
              <a:rPr lang="en-CA" sz="2400" baseline="-25000" dirty="0" smtClean="0">
                <a:solidFill>
                  <a:srgbClr val="002060"/>
                </a:solidFill>
              </a:rPr>
              <a:t>f</a:t>
            </a:r>
            <a:r>
              <a:rPr lang="en-CA" sz="2400" dirty="0" smtClean="0">
                <a:solidFill>
                  <a:srgbClr val="002060"/>
                </a:solidFill>
              </a:rPr>
              <a:t>:</a:t>
            </a:r>
            <a:r>
              <a:rPr lang="en-CA" sz="2400" dirty="0">
                <a:solidFill>
                  <a:srgbClr val="002060"/>
                </a:solidFill>
              </a:rPr>
              <a:t>	electron’s </a:t>
            </a:r>
            <a:r>
              <a:rPr lang="en-CA" sz="2400" dirty="0" smtClean="0">
                <a:solidFill>
                  <a:srgbClr val="002060"/>
                </a:solidFill>
              </a:rPr>
              <a:t>final level</a:t>
            </a:r>
            <a:endParaRPr lang="en-CA" sz="2400" dirty="0">
              <a:solidFill>
                <a:srgbClr val="002060"/>
              </a:solidFill>
            </a:endParaRPr>
          </a:p>
        </p:txBody>
      </p:sp>
      <p:sp>
        <p:nvSpPr>
          <p:cNvPr id="10" name="Date Placeholder 9"/>
          <p:cNvSpPr>
            <a:spLocks noGrp="1"/>
          </p:cNvSpPr>
          <p:nvPr>
            <p:ph type="dt" sz="half" idx="10"/>
          </p:nvPr>
        </p:nvSpPr>
        <p:spPr/>
        <p:txBody>
          <a:bodyPr/>
          <a:lstStyle/>
          <a:p>
            <a:r>
              <a:rPr lang="en-US" dirty="0" smtClean="0"/>
              <a:t>CHEM 1101 </a:t>
            </a:r>
            <a:endParaRPr lang="en-CA" dirty="0"/>
          </a:p>
        </p:txBody>
      </p:sp>
      <p:sp>
        <p:nvSpPr>
          <p:cNvPr id="11" name="TextBox 10"/>
          <p:cNvSpPr txBox="1"/>
          <p:nvPr/>
        </p:nvSpPr>
        <p:spPr>
          <a:xfrm>
            <a:off x="184591" y="4914165"/>
            <a:ext cx="3577319" cy="954107"/>
          </a:xfrm>
          <a:prstGeom prst="rect">
            <a:avLst/>
          </a:prstGeom>
          <a:noFill/>
        </p:spPr>
        <p:txBody>
          <a:bodyPr wrap="square" rtlCol="0">
            <a:spAutoFit/>
          </a:bodyPr>
          <a:lstStyle/>
          <a:p>
            <a:r>
              <a:rPr lang="en-CA" sz="1400" dirty="0" smtClean="0"/>
              <a:t>Note: you can relate the initial and final levels to wavelength (1/</a:t>
            </a:r>
            <a:r>
              <a:rPr lang="el-GR" sz="1400" dirty="0" smtClean="0"/>
              <a:t>λ</a:t>
            </a:r>
            <a:r>
              <a:rPr lang="en-CA" sz="1400" dirty="0" smtClean="0"/>
              <a:t>) and/or frequency (</a:t>
            </a:r>
            <a:r>
              <a:rPr lang="el-GR" sz="1400" dirty="0" smtClean="0"/>
              <a:t>ν</a:t>
            </a:r>
            <a:r>
              <a:rPr lang="en-CA" sz="1400" dirty="0" smtClean="0"/>
              <a:t>) as well as energy; you just use a different constant.</a:t>
            </a:r>
            <a:endParaRPr lang="en-CA" sz="1400" dirty="0"/>
          </a:p>
        </p:txBody>
      </p:sp>
      <mc:AlternateContent xmlns:mc="http://schemas.openxmlformats.org/markup-compatibility/2006" xmlns:p14="http://schemas.microsoft.com/office/powerpoint/2010/main">
        <mc:Choice Requires="p14">
          <p:contentPart p14:bwMode="auto" r:id="rId4">
            <p14:nvContentPartPr>
              <p14:cNvPr id="13" name="Ink 12"/>
              <p14:cNvContentPartPr/>
              <p14:nvPr/>
            </p14:nvContentPartPr>
            <p14:xfrm>
              <a:off x="1256400" y="4320"/>
              <a:ext cx="7593120" cy="5940360"/>
            </p14:xfrm>
          </p:contentPart>
        </mc:Choice>
        <mc:Fallback xmlns="">
          <p:pic>
            <p:nvPicPr>
              <p:cNvPr id="13" name="Ink 12"/>
              <p:cNvPicPr/>
              <p:nvPr/>
            </p:nvPicPr>
            <p:blipFill>
              <a:blip r:embed="rId5"/>
              <a:stretch>
                <a:fillRect/>
              </a:stretch>
            </p:blipFill>
            <p:spPr>
              <a:xfrm>
                <a:off x="1248840" y="-4320"/>
                <a:ext cx="7609320" cy="5957280"/>
              </a:xfrm>
              <a:prstGeom prst="rect">
                <a:avLst/>
              </a:prstGeom>
            </p:spPr>
          </p:pic>
        </mc:Fallback>
      </mc:AlternateContent>
    </p:spTree>
    <p:extLst>
      <p:ext uri="{BB962C8B-B14F-4D97-AF65-F5344CB8AC3E}">
        <p14:creationId xmlns:p14="http://schemas.microsoft.com/office/powerpoint/2010/main" val="1870738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21</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  </a:t>
            </a:r>
            <a:r>
              <a:rPr lang="en-CA" sz="2400" b="1" u="sng" dirty="0" smtClean="0">
                <a:solidFill>
                  <a:srgbClr val="FF0000"/>
                </a:solidFill>
              </a:rPr>
              <a:t>Rydberg Equation</a:t>
            </a:r>
            <a:r>
              <a:rPr lang="en-CA" sz="2400" dirty="0" smtClean="0">
                <a:solidFill>
                  <a:srgbClr val="FF0000"/>
                </a:solidFill>
              </a:rPr>
              <a:t>:</a:t>
            </a:r>
            <a:endParaRPr lang="en-CA" sz="2400" dirty="0">
              <a:solidFill>
                <a:srgbClr val="FF0000"/>
              </a:solidFill>
            </a:endParaRPr>
          </a:p>
        </p:txBody>
      </p:sp>
      <p:sp>
        <p:nvSpPr>
          <p:cNvPr id="55" name="TextBox 54"/>
          <p:cNvSpPr txBox="1"/>
          <p:nvPr/>
        </p:nvSpPr>
        <p:spPr>
          <a:xfrm>
            <a:off x="248384" y="1043735"/>
            <a:ext cx="8391554" cy="1200329"/>
          </a:xfrm>
          <a:prstGeom prst="rect">
            <a:avLst/>
          </a:prstGeom>
          <a:noFill/>
        </p:spPr>
        <p:txBody>
          <a:bodyPr wrap="square" rtlCol="0">
            <a:spAutoFit/>
          </a:bodyPr>
          <a:lstStyle/>
          <a:p>
            <a:pPr marL="342900" indent="-342900">
              <a:buFont typeface="Arial" panose="020B0604020202020204" pitchFamily="34" charset="0"/>
              <a:buChar char="•"/>
            </a:pPr>
            <a:r>
              <a:rPr lang="en-CA" sz="2400" dirty="0" smtClean="0"/>
              <a:t>Certain specific allowed energy states</a:t>
            </a:r>
          </a:p>
          <a:p>
            <a:pPr marL="342900" indent="-342900">
              <a:buFont typeface="Arial" panose="020B0604020202020204" pitchFamily="34" charset="0"/>
              <a:buChar char="•"/>
              <a:tabLst>
                <a:tab pos="2508250" algn="l"/>
              </a:tabLst>
            </a:pPr>
            <a:r>
              <a:rPr lang="en-CA" sz="2400" dirty="0" smtClean="0"/>
              <a:t>The ability to:	Absorb energy to move to higher states</a:t>
            </a:r>
          </a:p>
          <a:p>
            <a:pPr lvl="5">
              <a:tabLst>
                <a:tab pos="2508250" algn="l"/>
              </a:tabLst>
            </a:pPr>
            <a:r>
              <a:rPr lang="en-CA" sz="2400" dirty="0"/>
              <a:t>	</a:t>
            </a:r>
            <a:r>
              <a:rPr lang="en-CA" sz="2400" dirty="0" smtClean="0"/>
              <a:t>Release energy to fall to lower states</a:t>
            </a:r>
            <a:endParaRPr lang="en-CA" sz="2400" dirty="0"/>
          </a:p>
        </p:txBody>
      </p:sp>
      <mc:AlternateContent xmlns:mc="http://schemas.openxmlformats.org/markup-compatibility/2006" xmlns:a14="http://schemas.microsoft.com/office/drawing/2010/main">
        <mc:Choice Requires="a14">
          <p:sp>
            <p:nvSpPr>
              <p:cNvPr id="2" name="TextBox 1"/>
              <p:cNvSpPr txBox="1"/>
              <p:nvPr/>
            </p:nvSpPr>
            <p:spPr>
              <a:xfrm>
                <a:off x="7531116" y="117721"/>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31116" y="117721"/>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grpSp>
        <p:nvGrpSpPr>
          <p:cNvPr id="6" name="Group 5"/>
          <p:cNvGrpSpPr/>
          <p:nvPr/>
        </p:nvGrpSpPr>
        <p:grpSpPr>
          <a:xfrm>
            <a:off x="-165130" y="1523914"/>
            <a:ext cx="2572623" cy="2688471"/>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2" name="Arc 21"/>
              <p:cNvSpPr/>
              <p:nvPr/>
            </p:nvSpPr>
            <p:spPr>
              <a:xfrm rot="2709499">
                <a:off x="1565691" y="3820568"/>
                <a:ext cx="432000" cy="432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grpSp>
        <p:sp>
          <p:nvSpPr>
            <p:cNvPr id="24" name="TextBox 23"/>
            <p:cNvSpPr txBox="1"/>
            <p:nvPr/>
          </p:nvSpPr>
          <p:spPr>
            <a:xfrm>
              <a:off x="1524717" y="3671095"/>
              <a:ext cx="263214" cy="276999"/>
            </a:xfrm>
            <a:prstGeom prst="rect">
              <a:avLst/>
            </a:prstGeom>
            <a:noFill/>
          </p:spPr>
          <p:txBody>
            <a:bodyPr wrap="none" rtlCol="0">
              <a:spAutoFit/>
            </a:bodyPr>
            <a:lstStyle/>
            <a:p>
              <a:r>
                <a:rPr lang="en-CA" sz="1200" dirty="0" smtClean="0">
                  <a:solidFill>
                    <a:srgbClr val="FF0000"/>
                  </a:solidFill>
                </a:rPr>
                <a:t>1</a:t>
              </a:r>
              <a:endParaRPr lang="en-CA" sz="1200" dirty="0">
                <a:solidFill>
                  <a:srgbClr val="FF0000"/>
                </a:solidFill>
              </a:endParaRPr>
            </a:p>
          </p:txBody>
        </p:sp>
        <p:sp>
          <p:nvSpPr>
            <p:cNvPr id="27" name="TextBox 26"/>
            <p:cNvSpPr txBox="1"/>
            <p:nvPr/>
          </p:nvSpPr>
          <p:spPr>
            <a:xfrm>
              <a:off x="4214997" y="2244064"/>
              <a:ext cx="263214" cy="276999"/>
            </a:xfrm>
            <a:prstGeom prst="rect">
              <a:avLst/>
            </a:prstGeom>
            <a:noFill/>
          </p:spPr>
          <p:txBody>
            <a:bodyPr wrap="none" rtlCol="0">
              <a:spAutoFit/>
            </a:bodyPr>
            <a:lstStyle/>
            <a:p>
              <a:r>
                <a:rPr lang="en-CA" sz="1200" dirty="0" smtClean="0">
                  <a:solidFill>
                    <a:srgbClr val="FF0000"/>
                  </a:solidFill>
                </a:rPr>
                <a:t>7</a:t>
              </a:r>
              <a:endParaRPr lang="en-CA" sz="1200" dirty="0">
                <a:solidFill>
                  <a:srgbClr val="FF0000"/>
                </a:solidFill>
              </a:endParaRPr>
            </a:p>
          </p:txBody>
        </p:sp>
        <p:sp>
          <p:nvSpPr>
            <p:cNvPr id="29" name="TextBox 28"/>
            <p:cNvSpPr txBox="1"/>
            <p:nvPr/>
          </p:nvSpPr>
          <p:spPr>
            <a:xfrm>
              <a:off x="2914330" y="3106649"/>
              <a:ext cx="263214" cy="276999"/>
            </a:xfrm>
            <a:prstGeom prst="rect">
              <a:avLst/>
            </a:prstGeom>
            <a:noFill/>
          </p:spPr>
          <p:txBody>
            <a:bodyPr wrap="none" rtlCol="0">
              <a:spAutoFit/>
            </a:bodyPr>
            <a:lstStyle/>
            <a:p>
              <a:r>
                <a:rPr lang="en-CA" sz="1200" dirty="0" smtClean="0">
                  <a:solidFill>
                    <a:srgbClr val="FF0000"/>
                  </a:solidFill>
                </a:rPr>
                <a:t>3</a:t>
              </a:r>
              <a:endParaRPr lang="en-CA" sz="1200" dirty="0">
                <a:solidFill>
                  <a:srgbClr val="FF0000"/>
                </a:solidFill>
              </a:endParaRPr>
            </a:p>
          </p:txBody>
        </p:sp>
        <p:sp>
          <p:nvSpPr>
            <p:cNvPr id="30" name="TextBox 29"/>
            <p:cNvSpPr txBox="1"/>
            <p:nvPr/>
          </p:nvSpPr>
          <p:spPr>
            <a:xfrm>
              <a:off x="2430400" y="3383995"/>
              <a:ext cx="263214" cy="276999"/>
            </a:xfrm>
            <a:prstGeom prst="rect">
              <a:avLst/>
            </a:prstGeom>
            <a:noFill/>
          </p:spPr>
          <p:txBody>
            <a:bodyPr wrap="none" rtlCol="0">
              <a:spAutoFit/>
            </a:bodyPr>
            <a:lstStyle/>
            <a:p>
              <a:r>
                <a:rPr lang="en-CA" sz="1200" dirty="0" smtClean="0">
                  <a:solidFill>
                    <a:srgbClr val="FF0000"/>
                  </a:solidFill>
                </a:rPr>
                <a:t>2</a:t>
              </a:r>
              <a:endParaRPr lang="en-CA" sz="1200" dirty="0">
                <a:solidFill>
                  <a:srgbClr val="FF0000"/>
                </a:solidFill>
              </a:endParaRPr>
            </a:p>
          </p:txBody>
        </p:sp>
      </p:grpSp>
      <p:sp>
        <p:nvSpPr>
          <p:cNvPr id="9" name="TextBox 8"/>
          <p:cNvSpPr txBox="1"/>
          <p:nvPr/>
        </p:nvSpPr>
        <p:spPr>
          <a:xfrm>
            <a:off x="3994844" y="2277169"/>
            <a:ext cx="3984296" cy="584775"/>
          </a:xfrm>
          <a:prstGeom prst="rect">
            <a:avLst/>
          </a:prstGeom>
          <a:noFill/>
        </p:spPr>
        <p:txBody>
          <a:bodyPr wrap="none" rtlCol="0">
            <a:spAutoFit/>
          </a:bodyPr>
          <a:lstStyle/>
          <a:p>
            <a:r>
              <a:rPr lang="en-CA" sz="3200" dirty="0" smtClean="0">
                <a:solidFill>
                  <a:srgbClr val="FF0000"/>
                </a:solidFill>
              </a:rPr>
              <a:t>E</a:t>
            </a:r>
            <a:r>
              <a:rPr lang="en-CA" sz="3200" baseline="-25000" dirty="0" smtClean="0">
                <a:solidFill>
                  <a:srgbClr val="FF0000"/>
                </a:solidFill>
              </a:rPr>
              <a:t>gap</a:t>
            </a:r>
            <a:r>
              <a:rPr lang="en-CA" sz="3200" dirty="0" smtClean="0">
                <a:solidFill>
                  <a:srgbClr val="FF0000"/>
                </a:solidFill>
              </a:rPr>
              <a:t> = R</a:t>
            </a:r>
            <a:r>
              <a:rPr lang="en-CA" sz="3200" baseline="-25000" dirty="0" smtClean="0">
                <a:solidFill>
                  <a:srgbClr val="FF0000"/>
                </a:solidFill>
              </a:rPr>
              <a:t>H</a:t>
            </a:r>
            <a:r>
              <a:rPr lang="en-CA" sz="3200" dirty="0" smtClean="0">
                <a:solidFill>
                  <a:srgbClr val="FF0000"/>
                </a:solidFill>
              </a:rPr>
              <a:t> (1/n</a:t>
            </a:r>
            <a:r>
              <a:rPr lang="en-CA" sz="3200" baseline="-25000" dirty="0" smtClean="0">
                <a:solidFill>
                  <a:srgbClr val="FF0000"/>
                </a:solidFill>
              </a:rPr>
              <a:t>i</a:t>
            </a:r>
            <a:r>
              <a:rPr lang="en-CA" sz="3200" baseline="30000" dirty="0" smtClean="0">
                <a:solidFill>
                  <a:srgbClr val="FF0000"/>
                </a:solidFill>
              </a:rPr>
              <a:t>2</a:t>
            </a:r>
            <a:r>
              <a:rPr lang="en-CA" sz="3200" dirty="0" smtClean="0">
                <a:solidFill>
                  <a:srgbClr val="FF0000"/>
                </a:solidFill>
              </a:rPr>
              <a:t>  – 1/n</a:t>
            </a:r>
            <a:r>
              <a:rPr lang="en-CA" sz="3200" baseline="-25000" dirty="0" smtClean="0">
                <a:solidFill>
                  <a:srgbClr val="FF0000"/>
                </a:solidFill>
              </a:rPr>
              <a:t>f</a:t>
            </a:r>
            <a:r>
              <a:rPr lang="en-CA" sz="3200" baseline="30000" dirty="0" smtClean="0">
                <a:solidFill>
                  <a:srgbClr val="FF0000"/>
                </a:solidFill>
              </a:rPr>
              <a:t>2</a:t>
            </a:r>
            <a:r>
              <a:rPr lang="en-CA" sz="3200" dirty="0" smtClean="0">
                <a:solidFill>
                  <a:srgbClr val="FF0000"/>
                </a:solidFill>
              </a:rPr>
              <a:t>)</a:t>
            </a:r>
            <a:endParaRPr lang="en-CA" sz="3200" dirty="0">
              <a:solidFill>
                <a:srgbClr val="FF0000"/>
              </a:solidFill>
            </a:endParaRPr>
          </a:p>
        </p:txBody>
      </p:sp>
      <p:sp>
        <p:nvSpPr>
          <p:cNvPr id="25" name="TextBox 24"/>
          <p:cNvSpPr txBox="1"/>
          <p:nvPr/>
        </p:nvSpPr>
        <p:spPr>
          <a:xfrm>
            <a:off x="440513" y="4482260"/>
            <a:ext cx="5206331" cy="1815882"/>
          </a:xfrm>
          <a:prstGeom prst="rect">
            <a:avLst/>
          </a:prstGeom>
          <a:noFill/>
        </p:spPr>
        <p:txBody>
          <a:bodyPr wrap="square" rtlCol="0">
            <a:spAutoFit/>
          </a:bodyPr>
          <a:lstStyle/>
          <a:p>
            <a:r>
              <a:rPr lang="en-CA" sz="2400" b="1" dirty="0" smtClean="0"/>
              <a:t>When the energy is positive, the photon is being absorbed by the atom.</a:t>
            </a:r>
          </a:p>
          <a:p>
            <a:endParaRPr lang="en-CA" sz="1600" b="1" dirty="0"/>
          </a:p>
          <a:p>
            <a:r>
              <a:rPr lang="en-CA" sz="2400" b="1" dirty="0" smtClean="0"/>
              <a:t>When it is negative, the photon is being emitted (released) by the atom.</a:t>
            </a:r>
          </a:p>
        </p:txBody>
      </p:sp>
      <p:sp>
        <p:nvSpPr>
          <p:cNvPr id="26" name="TextBox 25"/>
          <p:cNvSpPr txBox="1"/>
          <p:nvPr/>
        </p:nvSpPr>
        <p:spPr>
          <a:xfrm>
            <a:off x="4306341" y="3612154"/>
            <a:ext cx="4395434" cy="584775"/>
          </a:xfrm>
          <a:prstGeom prst="rect">
            <a:avLst/>
          </a:prstGeom>
          <a:noFill/>
        </p:spPr>
        <p:txBody>
          <a:bodyPr wrap="none" rtlCol="0">
            <a:spAutoFit/>
          </a:bodyPr>
          <a:lstStyle/>
          <a:p>
            <a:r>
              <a:rPr lang="en-CA" sz="3200" dirty="0" smtClean="0">
                <a:solidFill>
                  <a:srgbClr val="FF0000"/>
                </a:solidFill>
              </a:rPr>
              <a:t>E</a:t>
            </a:r>
            <a:r>
              <a:rPr lang="en-CA" sz="3200" baseline="-25000" dirty="0" smtClean="0">
                <a:solidFill>
                  <a:srgbClr val="FF0000"/>
                </a:solidFill>
              </a:rPr>
              <a:t>photon</a:t>
            </a:r>
            <a:r>
              <a:rPr lang="en-CA" sz="3200" dirty="0" smtClean="0">
                <a:solidFill>
                  <a:srgbClr val="FF0000"/>
                </a:solidFill>
              </a:rPr>
              <a:t> = R</a:t>
            </a:r>
            <a:r>
              <a:rPr lang="en-CA" sz="3200" baseline="-25000" dirty="0" smtClean="0">
                <a:solidFill>
                  <a:srgbClr val="FF0000"/>
                </a:solidFill>
              </a:rPr>
              <a:t>H</a:t>
            </a:r>
            <a:r>
              <a:rPr lang="en-CA" sz="3200" dirty="0" smtClean="0">
                <a:solidFill>
                  <a:srgbClr val="FF0000"/>
                </a:solidFill>
              </a:rPr>
              <a:t> (1/n</a:t>
            </a:r>
            <a:r>
              <a:rPr lang="en-CA" sz="3200" baseline="-25000" dirty="0" smtClean="0">
                <a:solidFill>
                  <a:srgbClr val="FF0000"/>
                </a:solidFill>
              </a:rPr>
              <a:t>i</a:t>
            </a:r>
            <a:r>
              <a:rPr lang="en-CA" sz="3200" baseline="30000" dirty="0" smtClean="0">
                <a:solidFill>
                  <a:srgbClr val="FF0000"/>
                </a:solidFill>
              </a:rPr>
              <a:t>2</a:t>
            </a:r>
            <a:r>
              <a:rPr lang="en-CA" sz="3200" dirty="0" smtClean="0">
                <a:solidFill>
                  <a:srgbClr val="FF0000"/>
                </a:solidFill>
              </a:rPr>
              <a:t>  – 1/n</a:t>
            </a:r>
            <a:r>
              <a:rPr lang="en-CA" sz="3200" baseline="-25000" dirty="0" smtClean="0">
                <a:solidFill>
                  <a:srgbClr val="FF0000"/>
                </a:solidFill>
              </a:rPr>
              <a:t>f</a:t>
            </a:r>
            <a:r>
              <a:rPr lang="en-CA" sz="3200" baseline="30000" dirty="0" smtClean="0">
                <a:solidFill>
                  <a:srgbClr val="FF0000"/>
                </a:solidFill>
              </a:rPr>
              <a:t>2</a:t>
            </a:r>
            <a:r>
              <a:rPr lang="en-CA" sz="3200" dirty="0" smtClean="0">
                <a:solidFill>
                  <a:srgbClr val="FF0000"/>
                </a:solidFill>
              </a:rPr>
              <a:t>)</a:t>
            </a:r>
            <a:endParaRPr lang="en-CA" sz="3200" dirty="0">
              <a:solidFill>
                <a:srgbClr val="FF0000"/>
              </a:solidFill>
            </a:endParaRPr>
          </a:p>
        </p:txBody>
      </p:sp>
      <p:sp>
        <p:nvSpPr>
          <p:cNvPr id="31" name="TextBox 30"/>
          <p:cNvSpPr txBox="1"/>
          <p:nvPr/>
        </p:nvSpPr>
        <p:spPr>
          <a:xfrm>
            <a:off x="3063930" y="2935595"/>
            <a:ext cx="5206331" cy="1015663"/>
          </a:xfrm>
          <a:prstGeom prst="rect">
            <a:avLst/>
          </a:prstGeom>
          <a:noFill/>
        </p:spPr>
        <p:txBody>
          <a:bodyPr wrap="square" rtlCol="0">
            <a:spAutoFit/>
          </a:bodyPr>
          <a:lstStyle/>
          <a:p>
            <a:r>
              <a:rPr lang="en-CA" sz="2000" dirty="0" smtClean="0"/>
              <a:t>Since the energy of the photon involved must be equal to the energy of the gap, this can also be written:</a:t>
            </a:r>
          </a:p>
        </p:txBody>
      </p:sp>
      <p:sp>
        <p:nvSpPr>
          <p:cNvPr id="7" name="Date Placeholder 6"/>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0" y="4574593"/>
            <a:ext cx="585417" cy="1569660"/>
          </a:xfrm>
          <a:prstGeom prst="rect">
            <a:avLst/>
          </a:prstGeom>
          <a:noFill/>
        </p:spPr>
        <p:txBody>
          <a:bodyPr wrap="none" rtlCol="0">
            <a:spAutoFit/>
          </a:bodyPr>
          <a:lstStyle/>
          <a:p>
            <a:r>
              <a:rPr lang="en-CA" sz="9600" dirty="0" smtClean="0">
                <a:solidFill>
                  <a:srgbClr val="FF0000"/>
                </a:solidFill>
              </a:rPr>
              <a:t>!</a:t>
            </a:r>
            <a:endParaRPr lang="en-CA" sz="9600" dirty="0">
              <a:solidFill>
                <a:srgbClr val="FF0000"/>
              </a:solidFill>
            </a:endParaRPr>
          </a:p>
        </p:txBody>
      </p:sp>
      <mc:AlternateContent xmlns:mc="http://schemas.openxmlformats.org/markup-compatibility/2006" xmlns:p14="http://schemas.microsoft.com/office/powerpoint/2010/main">
        <mc:Choice Requires="p14">
          <p:contentPart p14:bwMode="auto" r:id="rId4">
            <p14:nvContentPartPr>
              <p14:cNvPr id="12" name="Ink 11"/>
              <p14:cNvContentPartPr/>
              <p14:nvPr/>
            </p14:nvContentPartPr>
            <p14:xfrm>
              <a:off x="1151640" y="3173760"/>
              <a:ext cx="4650480" cy="2750400"/>
            </p14:xfrm>
          </p:contentPart>
        </mc:Choice>
        <mc:Fallback xmlns="">
          <p:pic>
            <p:nvPicPr>
              <p:cNvPr id="12" name="Ink 11"/>
              <p:cNvPicPr/>
              <p:nvPr/>
            </p:nvPicPr>
            <p:blipFill>
              <a:blip r:embed="rId5"/>
              <a:stretch>
                <a:fillRect/>
              </a:stretch>
            </p:blipFill>
            <p:spPr>
              <a:xfrm>
                <a:off x="1144440" y="3166200"/>
                <a:ext cx="4665960" cy="2760480"/>
              </a:xfrm>
              <a:prstGeom prst="rect">
                <a:avLst/>
              </a:prstGeom>
            </p:spPr>
          </p:pic>
        </mc:Fallback>
      </mc:AlternateContent>
    </p:spTree>
    <p:extLst>
      <p:ext uri="{BB962C8B-B14F-4D97-AF65-F5344CB8AC3E}">
        <p14:creationId xmlns:p14="http://schemas.microsoft.com/office/powerpoint/2010/main" val="406236928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22</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  </a:t>
            </a:r>
            <a:r>
              <a:rPr lang="en-CA" sz="2400" b="1" u="sng" dirty="0" smtClean="0">
                <a:solidFill>
                  <a:srgbClr val="FF0000"/>
                </a:solidFill>
              </a:rPr>
              <a:t>Rydberg Equation</a:t>
            </a:r>
            <a:r>
              <a:rPr lang="en-CA" sz="2400" dirty="0" smtClean="0">
                <a:solidFill>
                  <a:srgbClr val="FF0000"/>
                </a:solidFill>
              </a:rPr>
              <a:t>:</a:t>
            </a:r>
            <a:endParaRPr lang="en-CA" sz="2400" dirty="0">
              <a:solidFill>
                <a:srgbClr val="FF0000"/>
              </a:solidFill>
            </a:endParaRPr>
          </a:p>
        </p:txBody>
      </p:sp>
      <mc:AlternateContent xmlns:mc="http://schemas.openxmlformats.org/markup-compatibility/2006" xmlns:a14="http://schemas.microsoft.com/office/drawing/2010/main">
        <mc:Choice Requires="a14">
          <p:sp>
            <p:nvSpPr>
              <p:cNvPr id="2" name="TextBox 1"/>
              <p:cNvSpPr txBox="1"/>
              <p:nvPr/>
            </p:nvSpPr>
            <p:spPr>
              <a:xfrm>
                <a:off x="7531116" y="117721"/>
                <a:ext cx="1193468" cy="712887"/>
              </a:xfrm>
              <a:prstGeom prst="rect">
                <a:avLst/>
              </a:prstGeom>
              <a:noFill/>
            </p:spPr>
            <p:txBody>
              <a:bodyPr wrap="none" rtlCol="0">
                <a:spAutoFit/>
              </a:bodyPr>
              <a:lstStyle/>
              <a:p>
                <a:r>
                  <a:rPr lang="en-CA" sz="2800" dirty="0" smtClean="0">
                    <a:solidFill>
                      <a:srgbClr val="FF0000"/>
                    </a:solidFill>
                  </a:rPr>
                  <a:t>E = </a:t>
                </a:r>
                <a14:m>
                  <m:oMath xmlns:m="http://schemas.openxmlformats.org/officeDocument/2006/math">
                    <m:f>
                      <m:fPr>
                        <m:ctrlPr>
                          <a:rPr lang="en-CA" sz="2800" i="1" smtClean="0">
                            <a:solidFill>
                              <a:srgbClr val="FF0000"/>
                            </a:solidFill>
                            <a:latin typeface="Cambria Math" panose="02040503050406030204" pitchFamily="18" charset="0"/>
                          </a:rPr>
                        </m:ctrlPr>
                      </m:fPr>
                      <m:num>
                        <m:r>
                          <a:rPr lang="en-CA" sz="2800" b="0" i="1" smtClean="0">
                            <a:solidFill>
                              <a:srgbClr val="FF0000"/>
                            </a:solidFill>
                            <a:latin typeface="Cambria Math"/>
                          </a:rPr>
                          <m:t>h</m:t>
                        </m:r>
                        <m:r>
                          <a:rPr lang="en-CA" sz="2800" b="0" i="1" smtClean="0">
                            <a:solidFill>
                              <a:srgbClr val="FF0000"/>
                            </a:solidFill>
                            <a:latin typeface="Cambria Math"/>
                          </a:rPr>
                          <m:t> ∙ </m:t>
                        </m:r>
                        <m:r>
                          <a:rPr lang="en-CA" sz="2800" b="0" i="1" smtClean="0">
                            <a:solidFill>
                              <a:srgbClr val="FF0000"/>
                            </a:solidFill>
                            <a:latin typeface="Cambria Math"/>
                          </a:rPr>
                          <m:t>𝑐</m:t>
                        </m:r>
                      </m:num>
                      <m:den>
                        <m:r>
                          <m:rPr>
                            <m:sty m:val="p"/>
                          </m:rPr>
                          <a:rPr lang="el-GR" sz="2800" i="1" smtClean="0">
                            <a:solidFill>
                              <a:srgbClr val="FF0000"/>
                            </a:solidFill>
                            <a:latin typeface="Cambria Math"/>
                          </a:rPr>
                          <m:t>λ</m:t>
                        </m:r>
                      </m:den>
                    </m:f>
                  </m:oMath>
                </a14:m>
                <a:endParaRPr lang="en-CA" sz="28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31116" y="117721"/>
                <a:ext cx="1193468" cy="712887"/>
              </a:xfrm>
              <a:prstGeom prst="rect">
                <a:avLst/>
              </a:prstGeom>
              <a:blipFill rotWithShape="1">
                <a:blip r:embed="rId3"/>
                <a:stretch>
                  <a:fillRect l="-10204" b="-11111"/>
                </a:stretch>
              </a:blipFill>
            </p:spPr>
            <p:txBody>
              <a:bodyPr/>
              <a:lstStyle/>
              <a:p>
                <a:r>
                  <a:rPr lang="en-CA">
                    <a:noFill/>
                  </a:rPr>
                  <a:t> </a:t>
                </a:r>
              </a:p>
            </p:txBody>
          </p:sp>
        </mc:Fallback>
      </mc:AlternateContent>
      <p:grpSp>
        <p:nvGrpSpPr>
          <p:cNvPr id="6" name="Group 5"/>
          <p:cNvGrpSpPr/>
          <p:nvPr/>
        </p:nvGrpSpPr>
        <p:grpSpPr>
          <a:xfrm>
            <a:off x="-341628" y="562843"/>
            <a:ext cx="2572623" cy="2688471"/>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2" name="Arc 21"/>
              <p:cNvSpPr/>
              <p:nvPr/>
            </p:nvSpPr>
            <p:spPr>
              <a:xfrm rot="2709499">
                <a:off x="1565691" y="3820568"/>
                <a:ext cx="432000" cy="432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grpSp>
        <p:sp>
          <p:nvSpPr>
            <p:cNvPr id="24" name="TextBox 23"/>
            <p:cNvSpPr txBox="1"/>
            <p:nvPr/>
          </p:nvSpPr>
          <p:spPr>
            <a:xfrm>
              <a:off x="1524717" y="3671095"/>
              <a:ext cx="263214" cy="276999"/>
            </a:xfrm>
            <a:prstGeom prst="rect">
              <a:avLst/>
            </a:prstGeom>
            <a:noFill/>
          </p:spPr>
          <p:txBody>
            <a:bodyPr wrap="none" rtlCol="0">
              <a:spAutoFit/>
            </a:bodyPr>
            <a:lstStyle/>
            <a:p>
              <a:r>
                <a:rPr lang="en-CA" sz="1200" dirty="0" smtClean="0">
                  <a:solidFill>
                    <a:srgbClr val="FF0000"/>
                  </a:solidFill>
                </a:rPr>
                <a:t>1</a:t>
              </a:r>
              <a:endParaRPr lang="en-CA" sz="1200" dirty="0">
                <a:solidFill>
                  <a:srgbClr val="FF0000"/>
                </a:solidFill>
              </a:endParaRPr>
            </a:p>
          </p:txBody>
        </p:sp>
        <p:sp>
          <p:nvSpPr>
            <p:cNvPr id="27" name="TextBox 26"/>
            <p:cNvSpPr txBox="1"/>
            <p:nvPr/>
          </p:nvSpPr>
          <p:spPr>
            <a:xfrm>
              <a:off x="4214997" y="2244064"/>
              <a:ext cx="263214" cy="276999"/>
            </a:xfrm>
            <a:prstGeom prst="rect">
              <a:avLst/>
            </a:prstGeom>
            <a:noFill/>
          </p:spPr>
          <p:txBody>
            <a:bodyPr wrap="none" rtlCol="0">
              <a:spAutoFit/>
            </a:bodyPr>
            <a:lstStyle/>
            <a:p>
              <a:r>
                <a:rPr lang="en-CA" sz="1200" dirty="0" smtClean="0">
                  <a:solidFill>
                    <a:srgbClr val="FF0000"/>
                  </a:solidFill>
                </a:rPr>
                <a:t>7</a:t>
              </a:r>
              <a:endParaRPr lang="en-CA" sz="1200" dirty="0">
                <a:solidFill>
                  <a:srgbClr val="FF0000"/>
                </a:solidFill>
              </a:endParaRPr>
            </a:p>
          </p:txBody>
        </p:sp>
        <p:sp>
          <p:nvSpPr>
            <p:cNvPr id="29" name="TextBox 28"/>
            <p:cNvSpPr txBox="1"/>
            <p:nvPr/>
          </p:nvSpPr>
          <p:spPr>
            <a:xfrm>
              <a:off x="2914330" y="3106649"/>
              <a:ext cx="263214" cy="276999"/>
            </a:xfrm>
            <a:prstGeom prst="rect">
              <a:avLst/>
            </a:prstGeom>
            <a:noFill/>
          </p:spPr>
          <p:txBody>
            <a:bodyPr wrap="none" rtlCol="0">
              <a:spAutoFit/>
            </a:bodyPr>
            <a:lstStyle/>
            <a:p>
              <a:r>
                <a:rPr lang="en-CA" sz="1200" dirty="0" smtClean="0">
                  <a:solidFill>
                    <a:srgbClr val="FF0000"/>
                  </a:solidFill>
                </a:rPr>
                <a:t>3</a:t>
              </a:r>
              <a:endParaRPr lang="en-CA" sz="1200" dirty="0">
                <a:solidFill>
                  <a:srgbClr val="FF0000"/>
                </a:solidFill>
              </a:endParaRPr>
            </a:p>
          </p:txBody>
        </p:sp>
        <p:sp>
          <p:nvSpPr>
            <p:cNvPr id="30" name="TextBox 29"/>
            <p:cNvSpPr txBox="1"/>
            <p:nvPr/>
          </p:nvSpPr>
          <p:spPr>
            <a:xfrm>
              <a:off x="2430400" y="3383995"/>
              <a:ext cx="263214" cy="276999"/>
            </a:xfrm>
            <a:prstGeom prst="rect">
              <a:avLst/>
            </a:prstGeom>
            <a:noFill/>
          </p:spPr>
          <p:txBody>
            <a:bodyPr wrap="none" rtlCol="0">
              <a:spAutoFit/>
            </a:bodyPr>
            <a:lstStyle/>
            <a:p>
              <a:r>
                <a:rPr lang="en-CA" sz="1200" dirty="0" smtClean="0">
                  <a:solidFill>
                    <a:srgbClr val="FF0000"/>
                  </a:solidFill>
                </a:rPr>
                <a:t>2</a:t>
              </a:r>
              <a:endParaRPr lang="en-CA" sz="1200" dirty="0">
                <a:solidFill>
                  <a:srgbClr val="FF0000"/>
                </a:solidFill>
              </a:endParaRPr>
            </a:p>
          </p:txBody>
        </p:sp>
      </p:grpSp>
      <p:sp>
        <p:nvSpPr>
          <p:cNvPr id="9" name="TextBox 8"/>
          <p:cNvSpPr txBox="1"/>
          <p:nvPr/>
        </p:nvSpPr>
        <p:spPr>
          <a:xfrm>
            <a:off x="5832140" y="844116"/>
            <a:ext cx="3164136" cy="523220"/>
          </a:xfrm>
          <a:prstGeom prst="rect">
            <a:avLst/>
          </a:prstGeom>
          <a:noFill/>
        </p:spPr>
        <p:txBody>
          <a:bodyPr wrap="none" rtlCol="0">
            <a:spAutoFit/>
          </a:bodyPr>
          <a:lstStyle/>
          <a:p>
            <a:r>
              <a:rPr lang="en-CA" sz="2800" dirty="0" smtClean="0">
                <a:solidFill>
                  <a:srgbClr val="FF0000"/>
                </a:solidFill>
              </a:rPr>
              <a:t>E = R</a:t>
            </a:r>
            <a:r>
              <a:rPr lang="en-CA" sz="2800" baseline="-25000" dirty="0" smtClean="0">
                <a:solidFill>
                  <a:srgbClr val="FF0000"/>
                </a:solidFill>
              </a:rPr>
              <a:t>H</a:t>
            </a:r>
            <a:r>
              <a:rPr lang="en-CA" sz="2800" dirty="0" smtClean="0">
                <a:solidFill>
                  <a:srgbClr val="FF0000"/>
                </a:solidFill>
              </a:rPr>
              <a:t> (1/n</a:t>
            </a:r>
            <a:r>
              <a:rPr lang="en-CA" sz="2800" baseline="-25000" dirty="0" smtClean="0">
                <a:solidFill>
                  <a:srgbClr val="FF0000"/>
                </a:solidFill>
              </a:rPr>
              <a:t>i</a:t>
            </a:r>
            <a:r>
              <a:rPr lang="en-CA" sz="2800" baseline="30000" dirty="0" smtClean="0">
                <a:solidFill>
                  <a:srgbClr val="FF0000"/>
                </a:solidFill>
              </a:rPr>
              <a:t>2</a:t>
            </a:r>
            <a:r>
              <a:rPr lang="en-CA" sz="2800" dirty="0" smtClean="0">
                <a:solidFill>
                  <a:srgbClr val="FF0000"/>
                </a:solidFill>
              </a:rPr>
              <a:t>  – 1/n</a:t>
            </a:r>
            <a:r>
              <a:rPr lang="en-CA" sz="2800" baseline="-25000" dirty="0" smtClean="0">
                <a:solidFill>
                  <a:srgbClr val="FF0000"/>
                </a:solidFill>
              </a:rPr>
              <a:t>f</a:t>
            </a:r>
            <a:r>
              <a:rPr lang="en-CA" sz="2800" baseline="30000" dirty="0" smtClean="0">
                <a:solidFill>
                  <a:srgbClr val="FF0000"/>
                </a:solidFill>
              </a:rPr>
              <a:t>2</a:t>
            </a:r>
            <a:r>
              <a:rPr lang="en-CA" sz="2800" dirty="0" smtClean="0">
                <a:solidFill>
                  <a:srgbClr val="FF0000"/>
                </a:solidFill>
              </a:rPr>
              <a:t>)</a:t>
            </a:r>
            <a:endParaRPr lang="en-CA" sz="2800" dirty="0">
              <a:solidFill>
                <a:srgbClr val="FF0000"/>
              </a:solidFill>
            </a:endParaRPr>
          </a:p>
        </p:txBody>
      </p:sp>
      <p:sp>
        <p:nvSpPr>
          <p:cNvPr id="31" name="TextBox 30"/>
          <p:cNvSpPr txBox="1"/>
          <p:nvPr/>
        </p:nvSpPr>
        <p:spPr>
          <a:xfrm>
            <a:off x="2609979" y="1765498"/>
            <a:ext cx="6100666" cy="1200329"/>
          </a:xfrm>
          <a:prstGeom prst="rect">
            <a:avLst/>
          </a:prstGeom>
          <a:noFill/>
        </p:spPr>
        <p:txBody>
          <a:bodyPr wrap="square" rtlCol="0">
            <a:spAutoFit/>
          </a:bodyPr>
          <a:lstStyle/>
          <a:p>
            <a:r>
              <a:rPr lang="en-CA" sz="2400" dirty="0" smtClean="0">
                <a:solidFill>
                  <a:srgbClr val="002060"/>
                </a:solidFill>
              </a:rPr>
              <a:t>Calculate the energy required for a photon to promote an electron from the second to the fourth energy level in hydrogen:</a:t>
            </a:r>
          </a:p>
        </p:txBody>
      </p:sp>
      <p:sp>
        <p:nvSpPr>
          <p:cNvPr id="7" name="Rectangle 6"/>
          <p:cNvSpPr/>
          <p:nvPr/>
        </p:nvSpPr>
        <p:spPr>
          <a:xfrm>
            <a:off x="6282191" y="1375597"/>
            <a:ext cx="2144398" cy="400110"/>
          </a:xfrm>
          <a:prstGeom prst="rect">
            <a:avLst/>
          </a:prstGeom>
        </p:spPr>
        <p:txBody>
          <a:bodyPr wrap="square">
            <a:spAutoFit/>
          </a:bodyPr>
          <a:lstStyle/>
          <a:p>
            <a:r>
              <a:rPr lang="en-CA" sz="2000" dirty="0">
                <a:solidFill>
                  <a:srgbClr val="FF0000"/>
                </a:solidFill>
              </a:rPr>
              <a:t>R</a:t>
            </a:r>
            <a:r>
              <a:rPr lang="en-CA" sz="2000" baseline="-25000" dirty="0">
                <a:solidFill>
                  <a:srgbClr val="FF0000"/>
                </a:solidFill>
              </a:rPr>
              <a:t>H</a:t>
            </a:r>
            <a:r>
              <a:rPr lang="en-CA" sz="2000" dirty="0">
                <a:solidFill>
                  <a:srgbClr val="FF0000"/>
                </a:solidFill>
              </a:rPr>
              <a:t> </a:t>
            </a:r>
            <a:r>
              <a:rPr lang="en-CA" sz="2000" dirty="0" smtClean="0">
                <a:solidFill>
                  <a:srgbClr val="FF0000"/>
                </a:solidFill>
              </a:rPr>
              <a:t>: 2.18 </a:t>
            </a:r>
            <a:r>
              <a:rPr lang="en-CA" sz="2000" dirty="0">
                <a:solidFill>
                  <a:srgbClr val="FF0000"/>
                </a:solidFill>
              </a:rPr>
              <a:t>x 10</a:t>
            </a:r>
            <a:r>
              <a:rPr lang="en-CA" sz="2000" baseline="30000" dirty="0">
                <a:solidFill>
                  <a:srgbClr val="FF0000"/>
                </a:solidFill>
              </a:rPr>
              <a:t>–18 </a:t>
            </a:r>
            <a:r>
              <a:rPr lang="en-CA" sz="2000" dirty="0">
                <a:solidFill>
                  <a:srgbClr val="FF0000"/>
                </a:solidFill>
              </a:rPr>
              <a:t>J</a:t>
            </a:r>
          </a:p>
        </p:txBody>
      </p:sp>
      <p:sp>
        <p:nvSpPr>
          <p:cNvPr id="10" name="Rectangle 9"/>
          <p:cNvSpPr/>
          <p:nvPr/>
        </p:nvSpPr>
        <p:spPr>
          <a:xfrm>
            <a:off x="228825" y="3158970"/>
            <a:ext cx="8767451" cy="31953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Date Placeholder 10"/>
          <p:cNvSpPr>
            <a:spLocks noGrp="1"/>
          </p:cNvSpPr>
          <p:nvPr>
            <p:ph type="dt" sz="half" idx="10"/>
          </p:nvPr>
        </p:nvSpPr>
        <p:spPr/>
        <p:txBody>
          <a:bodyPr/>
          <a:lstStyle/>
          <a:p>
            <a:r>
              <a:rPr lang="en-US" dirty="0" smtClean="0"/>
              <a:t>CHEM 1101 </a:t>
            </a:r>
            <a:endParaRPr lang="en-CA" dirty="0"/>
          </a:p>
        </p:txBody>
      </p:sp>
      <p:sp>
        <p:nvSpPr>
          <p:cNvPr id="12" name="TextBox 11"/>
          <p:cNvSpPr txBox="1"/>
          <p:nvPr/>
        </p:nvSpPr>
        <p:spPr>
          <a:xfrm>
            <a:off x="7611188" y="5963750"/>
            <a:ext cx="1362874" cy="369332"/>
          </a:xfrm>
          <a:prstGeom prst="rect">
            <a:avLst/>
          </a:prstGeom>
          <a:noFill/>
        </p:spPr>
        <p:txBody>
          <a:bodyPr wrap="none" rtlCol="0">
            <a:spAutoFit/>
          </a:bodyPr>
          <a:lstStyle/>
          <a:p>
            <a:r>
              <a:rPr lang="en-US" dirty="0" smtClean="0">
                <a:solidFill>
                  <a:schemeClr val="bg1">
                    <a:lumMod val="50000"/>
                  </a:schemeClr>
                </a:solidFill>
              </a:rPr>
              <a:t>4.09 x 10</a:t>
            </a:r>
            <a:r>
              <a:rPr lang="en-US" baseline="30000" dirty="0" smtClean="0">
                <a:solidFill>
                  <a:schemeClr val="bg1">
                    <a:lumMod val="50000"/>
                  </a:schemeClr>
                </a:solidFill>
              </a:rPr>
              <a:t>-19</a:t>
            </a:r>
            <a:r>
              <a:rPr lang="en-US" dirty="0" smtClean="0">
                <a:solidFill>
                  <a:schemeClr val="bg1">
                    <a:lumMod val="50000"/>
                  </a:schemeClr>
                </a:solidFill>
              </a:rPr>
              <a:t> J</a:t>
            </a:r>
            <a:endParaRPr lang="en-US" dirty="0">
              <a:solidFill>
                <a:schemeClr val="bg1">
                  <a:lumMod val="50000"/>
                </a:schemeClr>
              </a:solidFill>
            </a:endParaRPr>
          </a:p>
        </p:txBody>
      </p:sp>
      <mc:AlternateContent xmlns:mc="http://schemas.openxmlformats.org/markup-compatibility/2006" xmlns:p14="http://schemas.microsoft.com/office/powerpoint/2010/main">
        <mc:Choice Requires="p14">
          <p:contentPart p14:bwMode="auto" r:id="rId4">
            <p14:nvContentPartPr>
              <p14:cNvPr id="14" name="Ink 13"/>
              <p14:cNvContentPartPr/>
              <p14:nvPr/>
            </p14:nvContentPartPr>
            <p14:xfrm>
              <a:off x="372960" y="572040"/>
              <a:ext cx="8990280" cy="5402160"/>
            </p14:xfrm>
          </p:contentPart>
        </mc:Choice>
        <mc:Fallback xmlns="">
          <p:pic>
            <p:nvPicPr>
              <p:cNvPr id="14" name="Ink 13"/>
              <p:cNvPicPr/>
              <p:nvPr/>
            </p:nvPicPr>
            <p:blipFill>
              <a:blip r:embed="rId5"/>
              <a:stretch>
                <a:fillRect/>
              </a:stretch>
            </p:blipFill>
            <p:spPr>
              <a:xfrm>
                <a:off x="364680" y="563400"/>
                <a:ext cx="9007200" cy="5418360"/>
              </a:xfrm>
              <a:prstGeom prst="rect">
                <a:avLst/>
              </a:prstGeom>
            </p:spPr>
          </p:pic>
        </mc:Fallback>
      </mc:AlternateContent>
    </p:spTree>
    <p:extLst>
      <p:ext uri="{BB962C8B-B14F-4D97-AF65-F5344CB8AC3E}">
        <p14:creationId xmlns:p14="http://schemas.microsoft.com/office/powerpoint/2010/main" val="13965615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23</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  </a:t>
            </a:r>
            <a:r>
              <a:rPr lang="en-CA" sz="2400" b="1" u="sng" dirty="0" smtClean="0">
                <a:solidFill>
                  <a:srgbClr val="FF0000"/>
                </a:solidFill>
              </a:rPr>
              <a:t>Rydberg Equation</a:t>
            </a:r>
            <a:r>
              <a:rPr lang="en-CA" sz="2400" dirty="0" smtClean="0">
                <a:solidFill>
                  <a:srgbClr val="FF0000"/>
                </a:solidFill>
              </a:rPr>
              <a:t>:</a:t>
            </a:r>
            <a:endParaRPr lang="en-CA" sz="2400" dirty="0">
              <a:solidFill>
                <a:srgbClr val="FF0000"/>
              </a:solidFill>
            </a:endParaRPr>
          </a:p>
        </p:txBody>
      </p:sp>
      <mc:AlternateContent xmlns:mc="http://schemas.openxmlformats.org/markup-compatibility/2006" xmlns:a14="http://schemas.microsoft.com/office/drawing/2010/main">
        <mc:Choice Requires="a14">
          <p:sp>
            <p:nvSpPr>
              <p:cNvPr id="2" name="TextBox 1"/>
              <p:cNvSpPr txBox="1"/>
              <p:nvPr/>
            </p:nvSpPr>
            <p:spPr>
              <a:xfrm>
                <a:off x="4516712" y="2346833"/>
                <a:ext cx="1193468" cy="712887"/>
              </a:xfrm>
              <a:prstGeom prst="rect">
                <a:avLst/>
              </a:prstGeom>
              <a:noFill/>
            </p:spPr>
            <p:txBody>
              <a:bodyPr wrap="none" rtlCol="0">
                <a:spAutoFit/>
              </a:bodyPr>
              <a:lstStyle/>
              <a:p>
                <a:r>
                  <a:rPr lang="en-CA" sz="2800" dirty="0" smtClean="0">
                    <a:solidFill>
                      <a:srgbClr val="FF0000"/>
                    </a:solidFill>
                  </a:rPr>
                  <a:t>E = </a:t>
                </a:r>
                <a14:m>
                  <m:oMath xmlns:m="http://schemas.openxmlformats.org/officeDocument/2006/math">
                    <m:f>
                      <m:fPr>
                        <m:ctrlPr>
                          <a:rPr lang="en-CA" sz="2800" i="1" smtClean="0">
                            <a:solidFill>
                              <a:srgbClr val="FF0000"/>
                            </a:solidFill>
                            <a:latin typeface="Cambria Math" panose="02040503050406030204" pitchFamily="18" charset="0"/>
                          </a:rPr>
                        </m:ctrlPr>
                      </m:fPr>
                      <m:num>
                        <m:r>
                          <a:rPr lang="en-CA" sz="2800" b="0" i="1" smtClean="0">
                            <a:solidFill>
                              <a:srgbClr val="FF0000"/>
                            </a:solidFill>
                            <a:latin typeface="Cambria Math"/>
                          </a:rPr>
                          <m:t>h</m:t>
                        </m:r>
                        <m:r>
                          <a:rPr lang="en-CA" sz="2800" b="0" i="1" smtClean="0">
                            <a:solidFill>
                              <a:srgbClr val="FF0000"/>
                            </a:solidFill>
                            <a:latin typeface="Cambria Math"/>
                          </a:rPr>
                          <m:t> ∙ </m:t>
                        </m:r>
                        <m:r>
                          <a:rPr lang="en-CA" sz="2800" b="0" i="1" smtClean="0">
                            <a:solidFill>
                              <a:srgbClr val="FF0000"/>
                            </a:solidFill>
                            <a:latin typeface="Cambria Math"/>
                          </a:rPr>
                          <m:t>𝑐</m:t>
                        </m:r>
                      </m:num>
                      <m:den>
                        <m:r>
                          <m:rPr>
                            <m:sty m:val="p"/>
                          </m:rPr>
                          <a:rPr lang="el-GR" sz="2800" i="1" smtClean="0">
                            <a:solidFill>
                              <a:srgbClr val="FF0000"/>
                            </a:solidFill>
                            <a:latin typeface="Cambria Math"/>
                          </a:rPr>
                          <m:t>λ</m:t>
                        </m:r>
                      </m:den>
                    </m:f>
                  </m:oMath>
                </a14:m>
                <a:endParaRPr lang="en-CA" sz="28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4516712" y="2346833"/>
                <a:ext cx="1193468" cy="712887"/>
              </a:xfrm>
              <a:prstGeom prst="rect">
                <a:avLst/>
              </a:prstGeom>
              <a:blipFill rotWithShape="1">
                <a:blip r:embed="rId3"/>
                <a:stretch>
                  <a:fillRect l="-10714" b="-11111"/>
                </a:stretch>
              </a:blipFill>
            </p:spPr>
            <p:txBody>
              <a:bodyPr/>
              <a:lstStyle/>
              <a:p>
                <a:r>
                  <a:rPr lang="en-CA">
                    <a:noFill/>
                  </a:rPr>
                  <a:t> </a:t>
                </a:r>
              </a:p>
            </p:txBody>
          </p:sp>
        </mc:Fallback>
      </mc:AlternateContent>
      <p:grpSp>
        <p:nvGrpSpPr>
          <p:cNvPr id="6" name="Group 5"/>
          <p:cNvGrpSpPr/>
          <p:nvPr/>
        </p:nvGrpSpPr>
        <p:grpSpPr>
          <a:xfrm>
            <a:off x="-341628" y="562843"/>
            <a:ext cx="2572623" cy="2688471"/>
            <a:chOff x="217096" y="1865654"/>
            <a:chExt cx="5029979" cy="4803706"/>
          </a:xfrm>
        </p:grpSpPr>
        <p:grpSp>
          <p:nvGrpSpPr>
            <p:cNvPr id="23" name="Group 22"/>
            <p:cNvGrpSpPr/>
            <p:nvPr/>
          </p:nvGrpSpPr>
          <p:grpSpPr>
            <a:xfrm>
              <a:off x="217096" y="1865654"/>
              <a:ext cx="5029979" cy="4803706"/>
              <a:chOff x="910578" y="2776568"/>
              <a:chExt cx="2520000" cy="2520000"/>
            </a:xfrm>
          </p:grpSpPr>
          <p:sp>
            <p:nvSpPr>
              <p:cNvPr id="5" name="Oval 4"/>
              <p:cNvSpPr/>
              <p:nvPr/>
            </p:nvSpPr>
            <p:spPr>
              <a:xfrm>
                <a:off x="1747938" y="4002814"/>
                <a:ext cx="67507" cy="67509"/>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sp>
            <p:nvSpPr>
              <p:cNvPr id="15" name="Arc 14"/>
              <p:cNvSpPr/>
              <p:nvPr/>
            </p:nvSpPr>
            <p:spPr>
              <a:xfrm rot="2709499">
                <a:off x="1299352" y="3136568"/>
                <a:ext cx="1800200" cy="180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7" name="Arc 16"/>
              <p:cNvSpPr/>
              <p:nvPr/>
            </p:nvSpPr>
            <p:spPr>
              <a:xfrm rot="2709499">
                <a:off x="1555330" y="3676568"/>
                <a:ext cx="720000" cy="7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8" name="Arc 17"/>
              <p:cNvSpPr/>
              <p:nvPr/>
            </p:nvSpPr>
            <p:spPr>
              <a:xfrm rot="2709499">
                <a:off x="1510309" y="3496568"/>
                <a:ext cx="1080000" cy="108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19" name="Arc 18"/>
              <p:cNvSpPr/>
              <p:nvPr/>
            </p:nvSpPr>
            <p:spPr>
              <a:xfrm rot="2709499">
                <a:off x="1413108" y="3316568"/>
                <a:ext cx="1440000" cy="144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0" name="Arc 19"/>
              <p:cNvSpPr/>
              <p:nvPr/>
            </p:nvSpPr>
            <p:spPr>
              <a:xfrm rot="2709499">
                <a:off x="1119452" y="2956568"/>
                <a:ext cx="2160000" cy="216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1" name="Arc 20"/>
              <p:cNvSpPr/>
              <p:nvPr/>
            </p:nvSpPr>
            <p:spPr>
              <a:xfrm rot="2709499">
                <a:off x="910578" y="2776568"/>
                <a:ext cx="2520000" cy="2520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22" name="Arc 21"/>
              <p:cNvSpPr/>
              <p:nvPr/>
            </p:nvSpPr>
            <p:spPr>
              <a:xfrm rot="2709499">
                <a:off x="1565691" y="3820568"/>
                <a:ext cx="432000" cy="4320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sz="1200" dirty="0"/>
              </a:p>
            </p:txBody>
          </p:sp>
          <p:sp>
            <p:nvSpPr>
              <p:cNvPr id="8" name="Oval 7"/>
              <p:cNvSpPr/>
              <p:nvPr/>
            </p:nvSpPr>
            <p:spPr>
              <a:xfrm>
                <a:off x="1565691" y="3820568"/>
                <a:ext cx="432000" cy="432000"/>
              </a:xfrm>
              <a:prstGeom prst="ellipse">
                <a:avLst/>
              </a:prstGeom>
              <a:noFill/>
              <a:ln w="158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200" dirty="0"/>
              </a:p>
            </p:txBody>
          </p:sp>
        </p:grpSp>
        <p:sp>
          <p:nvSpPr>
            <p:cNvPr id="24" name="TextBox 23"/>
            <p:cNvSpPr txBox="1"/>
            <p:nvPr/>
          </p:nvSpPr>
          <p:spPr>
            <a:xfrm>
              <a:off x="1524717" y="3671095"/>
              <a:ext cx="263214" cy="276999"/>
            </a:xfrm>
            <a:prstGeom prst="rect">
              <a:avLst/>
            </a:prstGeom>
            <a:noFill/>
          </p:spPr>
          <p:txBody>
            <a:bodyPr wrap="none" rtlCol="0">
              <a:spAutoFit/>
            </a:bodyPr>
            <a:lstStyle/>
            <a:p>
              <a:r>
                <a:rPr lang="en-CA" sz="1200" dirty="0" smtClean="0">
                  <a:solidFill>
                    <a:srgbClr val="FF0000"/>
                  </a:solidFill>
                </a:rPr>
                <a:t>1</a:t>
              </a:r>
              <a:endParaRPr lang="en-CA" sz="1200" dirty="0">
                <a:solidFill>
                  <a:srgbClr val="FF0000"/>
                </a:solidFill>
              </a:endParaRPr>
            </a:p>
          </p:txBody>
        </p:sp>
        <p:sp>
          <p:nvSpPr>
            <p:cNvPr id="27" name="TextBox 26"/>
            <p:cNvSpPr txBox="1"/>
            <p:nvPr/>
          </p:nvSpPr>
          <p:spPr>
            <a:xfrm>
              <a:off x="4214997" y="2244064"/>
              <a:ext cx="263214" cy="276999"/>
            </a:xfrm>
            <a:prstGeom prst="rect">
              <a:avLst/>
            </a:prstGeom>
            <a:noFill/>
          </p:spPr>
          <p:txBody>
            <a:bodyPr wrap="none" rtlCol="0">
              <a:spAutoFit/>
            </a:bodyPr>
            <a:lstStyle/>
            <a:p>
              <a:r>
                <a:rPr lang="en-CA" sz="1200" dirty="0" smtClean="0">
                  <a:solidFill>
                    <a:srgbClr val="FF0000"/>
                  </a:solidFill>
                </a:rPr>
                <a:t>7</a:t>
              </a:r>
              <a:endParaRPr lang="en-CA" sz="1200" dirty="0">
                <a:solidFill>
                  <a:srgbClr val="FF0000"/>
                </a:solidFill>
              </a:endParaRPr>
            </a:p>
          </p:txBody>
        </p:sp>
        <p:sp>
          <p:nvSpPr>
            <p:cNvPr id="29" name="TextBox 28"/>
            <p:cNvSpPr txBox="1"/>
            <p:nvPr/>
          </p:nvSpPr>
          <p:spPr>
            <a:xfrm>
              <a:off x="2914330" y="3106649"/>
              <a:ext cx="263214" cy="276999"/>
            </a:xfrm>
            <a:prstGeom prst="rect">
              <a:avLst/>
            </a:prstGeom>
            <a:noFill/>
          </p:spPr>
          <p:txBody>
            <a:bodyPr wrap="none" rtlCol="0">
              <a:spAutoFit/>
            </a:bodyPr>
            <a:lstStyle/>
            <a:p>
              <a:r>
                <a:rPr lang="en-CA" sz="1200" dirty="0" smtClean="0">
                  <a:solidFill>
                    <a:srgbClr val="FF0000"/>
                  </a:solidFill>
                </a:rPr>
                <a:t>3</a:t>
              </a:r>
              <a:endParaRPr lang="en-CA" sz="1200" dirty="0">
                <a:solidFill>
                  <a:srgbClr val="FF0000"/>
                </a:solidFill>
              </a:endParaRPr>
            </a:p>
          </p:txBody>
        </p:sp>
        <p:sp>
          <p:nvSpPr>
            <p:cNvPr id="30" name="TextBox 29"/>
            <p:cNvSpPr txBox="1"/>
            <p:nvPr/>
          </p:nvSpPr>
          <p:spPr>
            <a:xfrm>
              <a:off x="2430400" y="3383995"/>
              <a:ext cx="263214" cy="276999"/>
            </a:xfrm>
            <a:prstGeom prst="rect">
              <a:avLst/>
            </a:prstGeom>
            <a:noFill/>
          </p:spPr>
          <p:txBody>
            <a:bodyPr wrap="none" rtlCol="0">
              <a:spAutoFit/>
            </a:bodyPr>
            <a:lstStyle/>
            <a:p>
              <a:r>
                <a:rPr lang="en-CA" sz="1200" dirty="0" smtClean="0">
                  <a:solidFill>
                    <a:srgbClr val="FF0000"/>
                  </a:solidFill>
                </a:rPr>
                <a:t>2</a:t>
              </a:r>
              <a:endParaRPr lang="en-CA" sz="1200" dirty="0">
                <a:solidFill>
                  <a:srgbClr val="FF0000"/>
                </a:solidFill>
              </a:endParaRPr>
            </a:p>
          </p:txBody>
        </p:sp>
      </p:grpSp>
      <p:sp>
        <p:nvSpPr>
          <p:cNvPr id="9" name="TextBox 8"/>
          <p:cNvSpPr txBox="1"/>
          <p:nvPr/>
        </p:nvSpPr>
        <p:spPr>
          <a:xfrm>
            <a:off x="5832140" y="844116"/>
            <a:ext cx="3164136" cy="523220"/>
          </a:xfrm>
          <a:prstGeom prst="rect">
            <a:avLst/>
          </a:prstGeom>
          <a:noFill/>
        </p:spPr>
        <p:txBody>
          <a:bodyPr wrap="none" rtlCol="0">
            <a:spAutoFit/>
          </a:bodyPr>
          <a:lstStyle/>
          <a:p>
            <a:r>
              <a:rPr lang="en-CA" sz="2800" dirty="0" smtClean="0">
                <a:solidFill>
                  <a:srgbClr val="FF0000"/>
                </a:solidFill>
              </a:rPr>
              <a:t>E = R</a:t>
            </a:r>
            <a:r>
              <a:rPr lang="en-CA" sz="2800" baseline="-25000" dirty="0" smtClean="0">
                <a:solidFill>
                  <a:srgbClr val="FF0000"/>
                </a:solidFill>
              </a:rPr>
              <a:t>H</a:t>
            </a:r>
            <a:r>
              <a:rPr lang="en-CA" sz="2800" dirty="0" smtClean="0">
                <a:solidFill>
                  <a:srgbClr val="FF0000"/>
                </a:solidFill>
              </a:rPr>
              <a:t> (1/n</a:t>
            </a:r>
            <a:r>
              <a:rPr lang="en-CA" sz="2800" baseline="-25000" dirty="0" smtClean="0">
                <a:solidFill>
                  <a:srgbClr val="FF0000"/>
                </a:solidFill>
              </a:rPr>
              <a:t>i</a:t>
            </a:r>
            <a:r>
              <a:rPr lang="en-CA" sz="2800" baseline="30000" dirty="0" smtClean="0">
                <a:solidFill>
                  <a:srgbClr val="FF0000"/>
                </a:solidFill>
              </a:rPr>
              <a:t>2</a:t>
            </a:r>
            <a:r>
              <a:rPr lang="en-CA" sz="2800" dirty="0" smtClean="0">
                <a:solidFill>
                  <a:srgbClr val="FF0000"/>
                </a:solidFill>
              </a:rPr>
              <a:t>  – 1/n</a:t>
            </a:r>
            <a:r>
              <a:rPr lang="en-CA" sz="2800" baseline="-25000" dirty="0" smtClean="0">
                <a:solidFill>
                  <a:srgbClr val="FF0000"/>
                </a:solidFill>
              </a:rPr>
              <a:t>f</a:t>
            </a:r>
            <a:r>
              <a:rPr lang="en-CA" sz="2800" baseline="30000" dirty="0" smtClean="0">
                <a:solidFill>
                  <a:srgbClr val="FF0000"/>
                </a:solidFill>
              </a:rPr>
              <a:t>2</a:t>
            </a:r>
            <a:r>
              <a:rPr lang="en-CA" sz="2800" dirty="0" smtClean="0">
                <a:solidFill>
                  <a:srgbClr val="FF0000"/>
                </a:solidFill>
              </a:rPr>
              <a:t>)</a:t>
            </a:r>
            <a:endParaRPr lang="en-CA" sz="2800" dirty="0">
              <a:solidFill>
                <a:srgbClr val="FF0000"/>
              </a:solidFill>
            </a:endParaRPr>
          </a:p>
        </p:txBody>
      </p:sp>
      <p:sp>
        <p:nvSpPr>
          <p:cNvPr id="31" name="TextBox 30"/>
          <p:cNvSpPr txBox="1"/>
          <p:nvPr/>
        </p:nvSpPr>
        <p:spPr>
          <a:xfrm>
            <a:off x="2568411" y="1893024"/>
            <a:ext cx="6100666" cy="830997"/>
          </a:xfrm>
          <a:prstGeom prst="rect">
            <a:avLst/>
          </a:prstGeom>
          <a:noFill/>
        </p:spPr>
        <p:txBody>
          <a:bodyPr wrap="square" rtlCol="0">
            <a:spAutoFit/>
          </a:bodyPr>
          <a:lstStyle/>
          <a:p>
            <a:r>
              <a:rPr lang="en-CA" sz="2400" dirty="0" smtClean="0">
                <a:solidFill>
                  <a:srgbClr val="002060"/>
                </a:solidFill>
              </a:rPr>
              <a:t>What will be the wavelength of the photon in nanometers?</a:t>
            </a:r>
          </a:p>
        </p:txBody>
      </p:sp>
      <p:sp>
        <p:nvSpPr>
          <p:cNvPr id="7" name="Rectangle 6"/>
          <p:cNvSpPr/>
          <p:nvPr/>
        </p:nvSpPr>
        <p:spPr>
          <a:xfrm>
            <a:off x="6282191" y="1375597"/>
            <a:ext cx="2144398" cy="400110"/>
          </a:xfrm>
          <a:prstGeom prst="rect">
            <a:avLst/>
          </a:prstGeom>
        </p:spPr>
        <p:txBody>
          <a:bodyPr wrap="square">
            <a:spAutoFit/>
          </a:bodyPr>
          <a:lstStyle/>
          <a:p>
            <a:r>
              <a:rPr lang="en-CA" sz="2000" dirty="0">
                <a:solidFill>
                  <a:srgbClr val="FF0000"/>
                </a:solidFill>
              </a:rPr>
              <a:t>R</a:t>
            </a:r>
            <a:r>
              <a:rPr lang="en-CA" sz="2000" baseline="-25000" dirty="0">
                <a:solidFill>
                  <a:srgbClr val="FF0000"/>
                </a:solidFill>
              </a:rPr>
              <a:t>H</a:t>
            </a:r>
            <a:r>
              <a:rPr lang="en-CA" sz="2000" dirty="0">
                <a:solidFill>
                  <a:srgbClr val="FF0000"/>
                </a:solidFill>
              </a:rPr>
              <a:t> </a:t>
            </a:r>
            <a:r>
              <a:rPr lang="en-CA" sz="2000" dirty="0" smtClean="0">
                <a:solidFill>
                  <a:srgbClr val="FF0000"/>
                </a:solidFill>
              </a:rPr>
              <a:t>: 2.18 </a:t>
            </a:r>
            <a:r>
              <a:rPr lang="en-CA" sz="2000" dirty="0">
                <a:solidFill>
                  <a:srgbClr val="FF0000"/>
                </a:solidFill>
              </a:rPr>
              <a:t>x 10</a:t>
            </a:r>
            <a:r>
              <a:rPr lang="en-CA" sz="2000" baseline="30000" dirty="0">
                <a:solidFill>
                  <a:srgbClr val="FF0000"/>
                </a:solidFill>
              </a:rPr>
              <a:t>–18 </a:t>
            </a:r>
            <a:r>
              <a:rPr lang="en-CA" sz="2000" dirty="0">
                <a:solidFill>
                  <a:srgbClr val="FF0000"/>
                </a:solidFill>
              </a:rPr>
              <a:t>J</a:t>
            </a:r>
          </a:p>
        </p:txBody>
      </p:sp>
      <p:sp>
        <p:nvSpPr>
          <p:cNvPr id="10" name="Rectangle 9"/>
          <p:cNvSpPr/>
          <p:nvPr/>
        </p:nvSpPr>
        <p:spPr>
          <a:xfrm>
            <a:off x="228825" y="3158970"/>
            <a:ext cx="8767451" cy="319535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mc:AlternateContent xmlns:mc="http://schemas.openxmlformats.org/markup-compatibility/2006" xmlns:a14="http://schemas.microsoft.com/office/drawing/2010/main">
        <mc:Choice Requires="a14">
          <p:sp>
            <p:nvSpPr>
              <p:cNvPr id="25" name="Rectangle 24"/>
              <p:cNvSpPr/>
              <p:nvPr/>
            </p:nvSpPr>
            <p:spPr>
              <a:xfrm>
                <a:off x="5957182" y="2188312"/>
                <a:ext cx="2457981" cy="1015663"/>
              </a:xfrm>
              <a:prstGeom prst="rect">
                <a:avLst/>
              </a:prstGeom>
            </p:spPr>
            <p:txBody>
              <a:bodyPr wrap="none">
                <a:spAutoFit/>
              </a:bodyPr>
              <a:lstStyle/>
              <a:p>
                <a:pPr>
                  <a:lnSpc>
                    <a:spcPct val="150000"/>
                  </a:lnSpc>
                </a:pPr>
                <a14:m>
                  <m:oMath xmlns:m="http://schemas.openxmlformats.org/officeDocument/2006/math">
                    <m:r>
                      <a:rPr lang="en-CA" sz="2000" i="1" smtClean="0">
                        <a:solidFill>
                          <a:srgbClr val="FF0000"/>
                        </a:solidFill>
                        <a:latin typeface="Cambria Math"/>
                      </a:rPr>
                      <m:t>h</m:t>
                    </m:r>
                    <m:r>
                      <a:rPr lang="en-CA" sz="2000" i="1">
                        <a:solidFill>
                          <a:srgbClr val="FF0000"/>
                        </a:solidFill>
                        <a:latin typeface="Cambria Math"/>
                      </a:rPr>
                      <m:t>=</m:t>
                    </m:r>
                  </m:oMath>
                </a14:m>
                <a:r>
                  <a:rPr lang="en-CA" sz="2000" dirty="0" smtClean="0">
                    <a:solidFill>
                      <a:srgbClr val="FF0000"/>
                    </a:solidFill>
                  </a:rPr>
                  <a:t> 6.626 x  10</a:t>
                </a:r>
                <a:r>
                  <a:rPr lang="en-CA" sz="2000" baseline="30000" dirty="0" smtClean="0">
                    <a:solidFill>
                      <a:srgbClr val="FF0000"/>
                    </a:solidFill>
                  </a:rPr>
                  <a:t>–34</a:t>
                </a:r>
                <a:r>
                  <a:rPr lang="en-CA" sz="2000" dirty="0" smtClean="0">
                    <a:solidFill>
                      <a:srgbClr val="FF0000"/>
                    </a:solidFill>
                  </a:rPr>
                  <a:t> J ∙ s</a:t>
                </a:r>
                <a:endParaRPr lang="en-CA" sz="2000" dirty="0">
                  <a:solidFill>
                    <a:srgbClr val="FF0000"/>
                  </a:solidFill>
                </a:endParaRPr>
              </a:p>
              <a:p>
                <a:pPr>
                  <a:lnSpc>
                    <a:spcPct val="150000"/>
                  </a:lnSpc>
                </a:pPr>
                <a14:m>
                  <m:oMath xmlns:m="http://schemas.openxmlformats.org/officeDocument/2006/math">
                    <m:r>
                      <a:rPr lang="en-CA" sz="2000" i="1" smtClean="0">
                        <a:solidFill>
                          <a:srgbClr val="FF0000"/>
                        </a:solidFill>
                        <a:latin typeface="Cambria Math"/>
                      </a:rPr>
                      <m:t>𝑐</m:t>
                    </m:r>
                    <m:r>
                      <a:rPr lang="en-CA" sz="2000" i="0">
                        <a:solidFill>
                          <a:srgbClr val="FF0000"/>
                        </a:solidFill>
                        <a:latin typeface="Cambria Math"/>
                      </a:rPr>
                      <m:t>= </m:t>
                    </m:r>
                  </m:oMath>
                </a14:m>
                <a:r>
                  <a:rPr lang="en-CA" sz="2000" dirty="0" smtClean="0">
                    <a:solidFill>
                      <a:srgbClr val="FF0000"/>
                    </a:solidFill>
                  </a:rPr>
                  <a:t>3.00 </a:t>
                </a:r>
                <a:r>
                  <a:rPr lang="en-CA" sz="2000" dirty="0">
                    <a:solidFill>
                      <a:srgbClr val="FF0000"/>
                    </a:solidFill>
                  </a:rPr>
                  <a:t>x  </a:t>
                </a:r>
                <a:r>
                  <a:rPr lang="en-CA" sz="2000" dirty="0" smtClean="0">
                    <a:solidFill>
                      <a:srgbClr val="FF0000"/>
                    </a:solidFill>
                  </a:rPr>
                  <a:t>10</a:t>
                </a:r>
                <a:r>
                  <a:rPr lang="en-CA" sz="2000" baseline="30000" dirty="0" smtClean="0">
                    <a:solidFill>
                      <a:srgbClr val="FF0000"/>
                    </a:solidFill>
                  </a:rPr>
                  <a:t>8</a:t>
                </a:r>
                <a:r>
                  <a:rPr lang="en-CA" sz="2000" dirty="0" smtClean="0">
                    <a:solidFill>
                      <a:srgbClr val="FF0000"/>
                    </a:solidFill>
                  </a:rPr>
                  <a:t> m/s</a:t>
                </a:r>
                <a:endParaRPr lang="en-CA" sz="2000" dirty="0">
                  <a:solidFill>
                    <a:srgbClr val="FF0000"/>
                  </a:solidFill>
                </a:endParaRPr>
              </a:p>
            </p:txBody>
          </p:sp>
        </mc:Choice>
        <mc:Fallback xmlns="">
          <p:sp>
            <p:nvSpPr>
              <p:cNvPr id="25" name="Rectangle 24"/>
              <p:cNvSpPr>
                <a:spLocks noRot="1" noChangeAspect="1" noMove="1" noResize="1" noEditPoints="1" noAdjustHandles="1" noChangeArrowheads="1" noChangeShapeType="1" noTextEdit="1"/>
              </p:cNvSpPr>
              <p:nvPr/>
            </p:nvSpPr>
            <p:spPr>
              <a:xfrm>
                <a:off x="5957182" y="2188312"/>
                <a:ext cx="2457981" cy="1015663"/>
              </a:xfrm>
              <a:prstGeom prst="rect">
                <a:avLst/>
              </a:prstGeom>
              <a:blipFill rotWithShape="1">
                <a:blip r:embed="rId4"/>
                <a:stretch>
                  <a:fillRect r="-1737" b="-4790"/>
                </a:stretch>
              </a:blipFill>
            </p:spPr>
            <p:txBody>
              <a:bodyPr/>
              <a:lstStyle/>
              <a:p>
                <a:r>
                  <a:rPr lang="en-CA">
                    <a:noFill/>
                  </a:rPr>
                  <a:t> </a:t>
                </a:r>
              </a:p>
            </p:txBody>
          </p:sp>
        </mc:Fallback>
      </mc:AlternateContent>
      <p:sp>
        <p:nvSpPr>
          <p:cNvPr id="11" name="Date Placeholder 10"/>
          <p:cNvSpPr>
            <a:spLocks noGrp="1"/>
          </p:cNvSpPr>
          <p:nvPr>
            <p:ph type="dt" sz="half" idx="10"/>
          </p:nvPr>
        </p:nvSpPr>
        <p:spPr/>
        <p:txBody>
          <a:bodyPr/>
          <a:lstStyle/>
          <a:p>
            <a:r>
              <a:rPr lang="en-US" dirty="0" smtClean="0"/>
              <a:t>CHEM 1101 </a:t>
            </a:r>
            <a:endParaRPr lang="en-CA" dirty="0"/>
          </a:p>
        </p:txBody>
      </p:sp>
      <p:sp>
        <p:nvSpPr>
          <p:cNvPr id="28" name="TextBox 27"/>
          <p:cNvSpPr txBox="1"/>
          <p:nvPr/>
        </p:nvSpPr>
        <p:spPr>
          <a:xfrm>
            <a:off x="7611188" y="5963750"/>
            <a:ext cx="1394934" cy="369332"/>
          </a:xfrm>
          <a:prstGeom prst="rect">
            <a:avLst/>
          </a:prstGeom>
          <a:noFill/>
        </p:spPr>
        <p:txBody>
          <a:bodyPr wrap="none" rtlCol="0">
            <a:spAutoFit/>
          </a:bodyPr>
          <a:lstStyle/>
          <a:p>
            <a:r>
              <a:rPr lang="en-US" smtClean="0">
                <a:solidFill>
                  <a:schemeClr val="bg1">
                    <a:lumMod val="50000"/>
                  </a:schemeClr>
                </a:solidFill>
              </a:rPr>
              <a:t>4.86 </a:t>
            </a:r>
            <a:r>
              <a:rPr lang="en-US" dirty="0" smtClean="0">
                <a:solidFill>
                  <a:schemeClr val="bg1">
                    <a:lumMod val="50000"/>
                  </a:schemeClr>
                </a:solidFill>
              </a:rPr>
              <a:t>x 10</a:t>
            </a:r>
            <a:r>
              <a:rPr lang="en-US" baseline="30000" dirty="0" smtClean="0">
                <a:solidFill>
                  <a:schemeClr val="bg1">
                    <a:lumMod val="50000"/>
                  </a:schemeClr>
                </a:solidFill>
              </a:rPr>
              <a:t>-7</a:t>
            </a:r>
            <a:r>
              <a:rPr lang="en-US" dirty="0" smtClean="0">
                <a:solidFill>
                  <a:schemeClr val="bg1">
                    <a:lumMod val="50000"/>
                  </a:schemeClr>
                </a:solidFill>
              </a:rPr>
              <a:t> m</a:t>
            </a:r>
            <a:endParaRPr lang="en-US" dirty="0">
              <a:solidFill>
                <a:schemeClr val="bg1">
                  <a:lumMod val="50000"/>
                </a:schemeClr>
              </a:solidFill>
            </a:endParaRPr>
          </a:p>
        </p:txBody>
      </p:sp>
      <mc:AlternateContent xmlns:mc="http://schemas.openxmlformats.org/markup-compatibility/2006" xmlns:p14="http://schemas.microsoft.com/office/powerpoint/2010/main">
        <mc:Choice Requires="p14">
          <p:contentPart p14:bwMode="auto" r:id="rId5">
            <p14:nvContentPartPr>
              <p14:cNvPr id="13" name="Ink 12"/>
              <p14:cNvContentPartPr/>
              <p14:nvPr/>
            </p14:nvContentPartPr>
            <p14:xfrm>
              <a:off x="5609160" y="621000"/>
              <a:ext cx="3418560" cy="1025280"/>
            </p14:xfrm>
          </p:contentPart>
        </mc:Choice>
        <mc:Fallback xmlns="">
          <p:pic>
            <p:nvPicPr>
              <p:cNvPr id="13" name="Ink 12"/>
              <p:cNvPicPr/>
              <p:nvPr/>
            </p:nvPicPr>
            <p:blipFill>
              <a:blip r:embed="rId8"/>
              <a:stretch>
                <a:fillRect/>
              </a:stretch>
            </p:blipFill>
            <p:spPr>
              <a:xfrm>
                <a:off x="5603040" y="618120"/>
                <a:ext cx="3432240" cy="10346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14" name="Ink 13"/>
              <p14:cNvContentPartPr/>
              <p14:nvPr/>
            </p14:nvContentPartPr>
            <p14:xfrm>
              <a:off x="280080" y="189720"/>
              <a:ext cx="8749080" cy="6160320"/>
            </p14:xfrm>
          </p:contentPart>
        </mc:Choice>
        <mc:Fallback xmlns="">
          <p:pic>
            <p:nvPicPr>
              <p:cNvPr id="14" name="Ink 13"/>
              <p:cNvPicPr/>
              <p:nvPr/>
            </p:nvPicPr>
            <p:blipFill>
              <a:blip r:embed="rId10"/>
              <a:stretch>
                <a:fillRect/>
              </a:stretch>
            </p:blipFill>
            <p:spPr>
              <a:xfrm>
                <a:off x="272520" y="184680"/>
                <a:ext cx="8759160" cy="6167880"/>
              </a:xfrm>
              <a:prstGeom prst="rect">
                <a:avLst/>
              </a:prstGeom>
            </p:spPr>
          </p:pic>
        </mc:Fallback>
      </mc:AlternateContent>
    </p:spTree>
    <p:extLst>
      <p:ext uri="{BB962C8B-B14F-4D97-AF65-F5344CB8AC3E}">
        <p14:creationId xmlns:p14="http://schemas.microsoft.com/office/powerpoint/2010/main" val="1795888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24</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  </a:t>
            </a:r>
            <a:r>
              <a:rPr lang="en-CA" sz="2400" b="1" u="sng" dirty="0" smtClean="0">
                <a:solidFill>
                  <a:srgbClr val="FF0000"/>
                </a:solidFill>
              </a:rPr>
              <a:t>Atoms other than hydrogen</a:t>
            </a:r>
            <a:r>
              <a:rPr lang="en-CA" sz="2400" dirty="0" smtClean="0">
                <a:solidFill>
                  <a:srgbClr val="FF0000"/>
                </a:solidFill>
              </a:rPr>
              <a:t>:</a:t>
            </a:r>
            <a:endParaRPr lang="en-CA" sz="2400" dirty="0">
              <a:solidFill>
                <a:srgbClr val="FF0000"/>
              </a:solidFill>
            </a:endParaRPr>
          </a:p>
        </p:txBody>
      </p:sp>
      <p:sp>
        <p:nvSpPr>
          <p:cNvPr id="11" name="Date Placeholder 10"/>
          <p:cNvSpPr>
            <a:spLocks noGrp="1"/>
          </p:cNvSpPr>
          <p:nvPr>
            <p:ph type="dt" sz="half" idx="10"/>
          </p:nvPr>
        </p:nvSpPr>
        <p:spPr/>
        <p:txBody>
          <a:bodyPr/>
          <a:lstStyle/>
          <a:p>
            <a:r>
              <a:rPr lang="en-US" dirty="0" smtClean="0"/>
              <a:t>CHEM 1101 </a:t>
            </a:r>
            <a:endParaRPr lang="en-CA" dirty="0"/>
          </a:p>
        </p:txBody>
      </p:sp>
      <p:sp>
        <p:nvSpPr>
          <p:cNvPr id="12" name="TextBox 11"/>
          <p:cNvSpPr txBox="1"/>
          <p:nvPr/>
        </p:nvSpPr>
        <p:spPr>
          <a:xfrm>
            <a:off x="656565" y="1313765"/>
            <a:ext cx="7965885" cy="2677656"/>
          </a:xfrm>
          <a:prstGeom prst="rect">
            <a:avLst/>
          </a:prstGeom>
          <a:noFill/>
        </p:spPr>
        <p:txBody>
          <a:bodyPr wrap="square" rtlCol="0">
            <a:spAutoFit/>
          </a:bodyPr>
          <a:lstStyle/>
          <a:p>
            <a:r>
              <a:rPr lang="en-CA" sz="2400" dirty="0" smtClean="0"/>
              <a:t>Every atom has a characteristic emission/absorption spectrum.</a:t>
            </a:r>
          </a:p>
          <a:p>
            <a:endParaRPr lang="en-CA" sz="2400" dirty="0"/>
          </a:p>
          <a:p>
            <a:r>
              <a:rPr lang="en-CA" sz="2400" dirty="0" smtClean="0"/>
              <a:t>Hydrogen is only unique in that we can build a mathematical equation to describe all of the emission levels.</a:t>
            </a:r>
          </a:p>
          <a:p>
            <a:endParaRPr lang="en-CA" sz="2400" dirty="0"/>
          </a:p>
          <a:p>
            <a:r>
              <a:rPr lang="en-CA" sz="2400" dirty="0" smtClean="0"/>
              <a:t>For other atoms, we have not found a single relationship that describes the energy gaps.</a:t>
            </a:r>
            <a:endParaRPr lang="en-CA" sz="2400" dirty="0"/>
          </a:p>
        </p:txBody>
      </p:sp>
    </p:spTree>
    <p:extLst>
      <p:ext uri="{BB962C8B-B14F-4D97-AF65-F5344CB8AC3E}">
        <p14:creationId xmlns:p14="http://schemas.microsoft.com/office/powerpoint/2010/main" val="11509824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25</a:t>
            </a:fld>
            <a:endParaRPr lang="en-CA" dirty="0"/>
          </a:p>
        </p:txBody>
      </p:sp>
      <p:sp>
        <p:nvSpPr>
          <p:cNvPr id="16" name="TextBox 15"/>
          <p:cNvSpPr txBox="1"/>
          <p:nvPr/>
        </p:nvSpPr>
        <p:spPr>
          <a:xfrm>
            <a:off x="320906" y="233645"/>
            <a:ext cx="8391554" cy="646331"/>
          </a:xfrm>
          <a:prstGeom prst="rect">
            <a:avLst/>
          </a:prstGeom>
          <a:noFill/>
        </p:spPr>
        <p:txBody>
          <a:bodyPr wrap="square" rtlCol="0">
            <a:spAutoFit/>
          </a:bodyPr>
          <a:lstStyle/>
          <a:p>
            <a:pPr>
              <a:lnSpc>
                <a:spcPct val="150000"/>
              </a:lnSpc>
            </a:pPr>
            <a:r>
              <a:rPr lang="en-CA" sz="2400" dirty="0" smtClean="0">
                <a:solidFill>
                  <a:srgbClr val="FF0000"/>
                </a:solidFill>
              </a:rPr>
              <a:t>Studying the Atom, Using EMR:  </a:t>
            </a:r>
            <a:r>
              <a:rPr lang="en-CA" sz="2400" b="1" u="sng" dirty="0" smtClean="0">
                <a:solidFill>
                  <a:srgbClr val="FF0000"/>
                </a:solidFill>
              </a:rPr>
              <a:t>Atoms other than hydrogen</a:t>
            </a:r>
            <a:r>
              <a:rPr lang="en-CA" sz="2400" dirty="0" smtClean="0">
                <a:solidFill>
                  <a:srgbClr val="FF0000"/>
                </a:solidFill>
              </a:rPr>
              <a:t>:</a:t>
            </a:r>
            <a:endParaRPr lang="en-CA" sz="2400" dirty="0">
              <a:solidFill>
                <a:srgbClr val="FF0000"/>
              </a:solidFill>
            </a:endParaRPr>
          </a:p>
        </p:txBody>
      </p:sp>
      <p:sp>
        <p:nvSpPr>
          <p:cNvPr id="11" name="Date Placeholder 10"/>
          <p:cNvSpPr>
            <a:spLocks noGrp="1"/>
          </p:cNvSpPr>
          <p:nvPr>
            <p:ph type="dt" sz="half" idx="10"/>
          </p:nvPr>
        </p:nvSpPr>
        <p:spPr/>
        <p:txBody>
          <a:bodyPr/>
          <a:lstStyle/>
          <a:p>
            <a:r>
              <a:rPr lang="en-US" dirty="0" smtClean="0"/>
              <a:t>CHEM 1101 </a:t>
            </a:r>
            <a:endParaRPr lang="en-CA" dirty="0"/>
          </a:p>
        </p:txBody>
      </p:sp>
      <p:pic>
        <p:nvPicPr>
          <p:cNvPr id="2050" name="Picture 2" descr="Spect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6565" y="3023955"/>
            <a:ext cx="7532554"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astronomy.nju.edu.cn/~lixd/GA/Astronomynotes/hehybig.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6705" y="953725"/>
            <a:ext cx="4815535" cy="189021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5">
            <p14:nvContentPartPr>
              <p14:cNvPr id="2" name="Ink 1"/>
              <p14:cNvContentPartPr/>
              <p14:nvPr/>
            </p14:nvContentPartPr>
            <p14:xfrm>
              <a:off x="529920" y="122040"/>
              <a:ext cx="8121960" cy="5795280"/>
            </p14:xfrm>
          </p:contentPart>
        </mc:Choice>
        <mc:Fallback xmlns="">
          <p:pic>
            <p:nvPicPr>
              <p:cNvPr id="2" name="Ink 1"/>
              <p:cNvPicPr/>
              <p:nvPr/>
            </p:nvPicPr>
            <p:blipFill>
              <a:blip r:embed="rId6"/>
              <a:stretch>
                <a:fillRect/>
              </a:stretch>
            </p:blipFill>
            <p:spPr>
              <a:xfrm>
                <a:off x="524880" y="118440"/>
                <a:ext cx="8133480" cy="580572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p14:cNvContentPartPr/>
              <p14:nvPr/>
            </p14:nvContentPartPr>
            <p14:xfrm>
              <a:off x="149400" y="1810800"/>
              <a:ext cx="8742240" cy="4340880"/>
            </p14:xfrm>
          </p:contentPart>
        </mc:Choice>
        <mc:Fallback xmlns="">
          <p:pic>
            <p:nvPicPr>
              <p:cNvPr id="5" name="Ink 4"/>
              <p:cNvPicPr/>
              <p:nvPr/>
            </p:nvPicPr>
            <p:blipFill>
              <a:blip r:embed="rId8"/>
              <a:stretch>
                <a:fillRect/>
              </a:stretch>
            </p:blipFill>
            <p:spPr>
              <a:xfrm>
                <a:off x="142920" y="1806120"/>
                <a:ext cx="8755560" cy="4352400"/>
              </a:xfrm>
              <a:prstGeom prst="rect">
                <a:avLst/>
              </a:prstGeom>
            </p:spPr>
          </p:pic>
        </mc:Fallback>
      </mc:AlternateContent>
    </p:spTree>
    <p:extLst>
      <p:ext uri="{BB962C8B-B14F-4D97-AF65-F5344CB8AC3E}">
        <p14:creationId xmlns:p14="http://schemas.microsoft.com/office/powerpoint/2010/main" val="6890723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26</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a:t>
            </a:r>
            <a:endParaRPr lang="en-CA" sz="2400" dirty="0">
              <a:solidFill>
                <a:srgbClr val="FF0000"/>
              </a:solidFill>
            </a:endParaRPr>
          </a:p>
        </p:txBody>
      </p:sp>
      <p:sp>
        <p:nvSpPr>
          <p:cNvPr id="55" name="TextBox 54"/>
          <p:cNvSpPr txBox="1"/>
          <p:nvPr/>
        </p:nvSpPr>
        <p:spPr>
          <a:xfrm>
            <a:off x="248384" y="953740"/>
            <a:ext cx="8391554" cy="4154984"/>
          </a:xfrm>
          <a:prstGeom prst="rect">
            <a:avLst/>
          </a:prstGeom>
          <a:noFill/>
        </p:spPr>
        <p:txBody>
          <a:bodyPr wrap="square" rtlCol="0">
            <a:spAutoFit/>
          </a:bodyPr>
          <a:lstStyle/>
          <a:p>
            <a:r>
              <a:rPr lang="en-CA" sz="2400" dirty="0" smtClean="0"/>
              <a:t>When a beam of photons of sufficient energy strikes a collection of atoms of any element, electrons are emitted from the atoms.</a:t>
            </a:r>
          </a:p>
          <a:p>
            <a:endParaRPr lang="en-CA" sz="2400" dirty="0"/>
          </a:p>
          <a:p>
            <a:r>
              <a:rPr lang="en-CA" sz="2400" dirty="0" smtClean="0"/>
              <a:t>From a chemical point of view:</a:t>
            </a:r>
          </a:p>
          <a:p>
            <a:endParaRPr lang="en-CA" sz="1400" dirty="0"/>
          </a:p>
          <a:p>
            <a:pPr marL="800100" lvl="1" indent="-342900">
              <a:lnSpc>
                <a:spcPct val="150000"/>
              </a:lnSpc>
              <a:buFont typeface="Arial" panose="020B0604020202020204" pitchFamily="34" charset="0"/>
              <a:buChar char="•"/>
            </a:pPr>
            <a:r>
              <a:rPr lang="en-CA" sz="2400" dirty="0" smtClean="0"/>
              <a:t>Take a gas-phase sample of an element</a:t>
            </a:r>
          </a:p>
          <a:p>
            <a:pPr marL="800100" lvl="1" indent="-342900">
              <a:lnSpc>
                <a:spcPct val="150000"/>
              </a:lnSpc>
              <a:buFont typeface="Arial" panose="020B0604020202020204" pitchFamily="34" charset="0"/>
              <a:buChar char="•"/>
            </a:pPr>
            <a:r>
              <a:rPr lang="en-CA" sz="2400" dirty="0" smtClean="0"/>
              <a:t>shine EMR of relatively low energy into it</a:t>
            </a:r>
          </a:p>
          <a:p>
            <a:pPr marL="800100" lvl="1" indent="-342900">
              <a:lnSpc>
                <a:spcPct val="150000"/>
              </a:lnSpc>
              <a:buFont typeface="Arial" panose="020B0604020202020204" pitchFamily="34" charset="0"/>
              <a:buChar char="•"/>
            </a:pPr>
            <a:r>
              <a:rPr lang="en-CA" sz="2400" dirty="0" smtClean="0"/>
              <a:t>increase the energy of the photons gradually</a:t>
            </a:r>
          </a:p>
          <a:p>
            <a:pPr marL="800100" lvl="1" indent="-342900">
              <a:lnSpc>
                <a:spcPct val="150000"/>
              </a:lnSpc>
              <a:buFont typeface="Arial" panose="020B0604020202020204" pitchFamily="34" charset="0"/>
              <a:buChar char="•"/>
            </a:pPr>
            <a:r>
              <a:rPr lang="en-CA" sz="2400" dirty="0" smtClean="0"/>
              <a:t>note the point where electrons </a:t>
            </a:r>
            <a:r>
              <a:rPr lang="en-CA" sz="2400" b="1" i="1" dirty="0" smtClean="0"/>
              <a:t>just start to appear</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302149" y="5229200"/>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302149" y="5229200"/>
                <a:ext cx="1478290" cy="890244"/>
              </a:xfrm>
              <a:prstGeom prst="rect">
                <a:avLst/>
              </a:prstGeom>
              <a:blipFill rotWithShape="1">
                <a:blip r:embed="rId3"/>
                <a:stretch>
                  <a:fillRect l="-12810"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smtClean="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114480" y="4880160"/>
              <a:ext cx="3848400" cy="1305360"/>
            </p14:xfrm>
          </p:contentPart>
        </mc:Choice>
        <mc:Fallback xmlns="">
          <p:pic>
            <p:nvPicPr>
              <p:cNvPr id="6" name="Ink 5"/>
              <p:cNvPicPr/>
              <p:nvPr/>
            </p:nvPicPr>
            <p:blipFill>
              <a:blip r:embed="rId5"/>
              <a:stretch>
                <a:fillRect/>
              </a:stretch>
            </p:blipFill>
            <p:spPr>
              <a:xfrm>
                <a:off x="105840" y="4874040"/>
                <a:ext cx="3864960" cy="1319760"/>
              </a:xfrm>
              <a:prstGeom prst="rect">
                <a:avLst/>
              </a:prstGeom>
            </p:spPr>
          </p:pic>
        </mc:Fallback>
      </mc:AlternateContent>
    </p:spTree>
    <p:extLst>
      <p:ext uri="{BB962C8B-B14F-4D97-AF65-F5344CB8AC3E}">
        <p14:creationId xmlns:p14="http://schemas.microsoft.com/office/powerpoint/2010/main" val="33392283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27</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a:t>
            </a:r>
            <a:endParaRPr lang="en-CA" sz="2400" dirty="0">
              <a:solidFill>
                <a:srgbClr val="FF0000"/>
              </a:solidFill>
            </a:endParaRPr>
          </a:p>
        </p:txBody>
      </p:sp>
      <p:sp>
        <p:nvSpPr>
          <p:cNvPr id="55" name="TextBox 54"/>
          <p:cNvSpPr txBox="1"/>
          <p:nvPr/>
        </p:nvSpPr>
        <p:spPr>
          <a:xfrm>
            <a:off x="234839" y="728700"/>
            <a:ext cx="8391554" cy="2308324"/>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400" dirty="0" smtClean="0"/>
              <a:t>Take a </a:t>
            </a:r>
            <a:r>
              <a:rPr lang="en-CA" sz="2400" b="1" u="sng" dirty="0" smtClean="0"/>
              <a:t>gas-phase</a:t>
            </a:r>
            <a:r>
              <a:rPr lang="en-CA" sz="2400" dirty="0" smtClean="0"/>
              <a:t> sample of an element</a:t>
            </a:r>
          </a:p>
          <a:p>
            <a:pPr marL="800100" lvl="1" indent="-342900">
              <a:lnSpc>
                <a:spcPct val="150000"/>
              </a:lnSpc>
              <a:buFont typeface="Arial" panose="020B0604020202020204" pitchFamily="34" charset="0"/>
              <a:buChar char="•"/>
            </a:pPr>
            <a:r>
              <a:rPr lang="en-CA" sz="2400" dirty="0" smtClean="0"/>
              <a:t>shine EMR of relatively low energy into it</a:t>
            </a:r>
          </a:p>
          <a:p>
            <a:pPr marL="800100" lvl="1" indent="-342900">
              <a:lnSpc>
                <a:spcPct val="150000"/>
              </a:lnSpc>
              <a:buFont typeface="Arial" panose="020B0604020202020204" pitchFamily="34" charset="0"/>
              <a:buChar char="•"/>
            </a:pPr>
            <a:r>
              <a:rPr lang="en-CA" sz="2400" dirty="0" smtClean="0"/>
              <a:t>increase the energy of the photons gradually</a:t>
            </a:r>
          </a:p>
          <a:p>
            <a:pPr marL="800100" lvl="1" indent="-342900">
              <a:lnSpc>
                <a:spcPct val="150000"/>
              </a:lnSpc>
              <a:buFont typeface="Arial" panose="020B0604020202020204" pitchFamily="34" charset="0"/>
              <a:buChar char="•"/>
            </a:pPr>
            <a:r>
              <a:rPr lang="en-CA" sz="2400" dirty="0" smtClean="0"/>
              <a:t>note the point where electrons </a:t>
            </a:r>
            <a:r>
              <a:rPr lang="en-CA" sz="2400" b="1" i="1" dirty="0" smtClean="0"/>
              <a:t>just start to appear</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068709" y="445444"/>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068709" y="445444"/>
                <a:ext cx="1478290" cy="890244"/>
              </a:xfrm>
              <a:prstGeom prst="rect">
                <a:avLst/>
              </a:prstGeom>
              <a:blipFill rotWithShape="1">
                <a:blip r:embed="rId3"/>
                <a:stretch>
                  <a:fillRect l="-12810" b="-12329"/>
                </a:stretch>
              </a:blipFill>
            </p:spPr>
            <p:txBody>
              <a:bodyPr/>
              <a:lstStyle/>
              <a:p>
                <a:r>
                  <a:rPr lang="en-CA">
                    <a:noFill/>
                  </a:rPr>
                  <a:t> </a:t>
                </a:r>
              </a:p>
            </p:txBody>
          </p:sp>
        </mc:Fallback>
      </mc:AlternateContent>
      <p:grpSp>
        <p:nvGrpSpPr>
          <p:cNvPr id="7" name="Group 6"/>
          <p:cNvGrpSpPr/>
          <p:nvPr/>
        </p:nvGrpSpPr>
        <p:grpSpPr>
          <a:xfrm>
            <a:off x="427911" y="3068960"/>
            <a:ext cx="8280920" cy="3240360"/>
            <a:chOff x="427911" y="3293985"/>
            <a:chExt cx="8280920" cy="2970330"/>
          </a:xfrm>
        </p:grpSpPr>
        <p:sp>
          <p:nvSpPr>
            <p:cNvPr id="5" name="TextBox 4"/>
            <p:cNvSpPr txBox="1"/>
            <p:nvPr/>
          </p:nvSpPr>
          <p:spPr>
            <a:xfrm>
              <a:off x="570184" y="3304101"/>
              <a:ext cx="7417030" cy="423193"/>
            </a:xfrm>
            <a:prstGeom prst="rect">
              <a:avLst/>
            </a:prstGeom>
            <a:noFill/>
          </p:spPr>
          <p:txBody>
            <a:bodyPr wrap="none" rtlCol="0">
              <a:spAutoFit/>
            </a:bodyPr>
            <a:lstStyle/>
            <a:p>
              <a:r>
                <a:rPr lang="en-CA" sz="2400" dirty="0" smtClean="0">
                  <a:solidFill>
                    <a:schemeClr val="tx2">
                      <a:lumMod val="50000"/>
                    </a:schemeClr>
                  </a:solidFill>
                </a:rPr>
                <a:t>What useful knowledge about the atom can this give you?</a:t>
              </a:r>
              <a:endParaRPr lang="en-CA" sz="2400" dirty="0">
                <a:solidFill>
                  <a:schemeClr val="tx2">
                    <a:lumMod val="50000"/>
                  </a:schemeClr>
                </a:solidFill>
              </a:endParaRPr>
            </a:p>
          </p:txBody>
        </p:sp>
        <p:sp>
          <p:nvSpPr>
            <p:cNvPr id="6" name="Rectangle 5"/>
            <p:cNvSpPr/>
            <p:nvPr/>
          </p:nvSpPr>
          <p:spPr>
            <a:xfrm>
              <a:off x="427911" y="3293985"/>
              <a:ext cx="8280920" cy="297033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8" name="Date Placeholder 7"/>
          <p:cNvSpPr>
            <a:spLocks noGrp="1"/>
          </p:cNvSpPr>
          <p:nvPr>
            <p:ph type="dt" sz="half" idx="10"/>
          </p:nvPr>
        </p:nvSpPr>
        <p:spPr/>
        <p:txBody>
          <a:bodyPr/>
          <a:lstStyle/>
          <a:p>
            <a:r>
              <a:rPr lang="en-US" dirty="0" smtClean="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9" name="Ink 8"/>
              <p14:cNvContentPartPr/>
              <p14:nvPr/>
            </p14:nvContentPartPr>
            <p14:xfrm>
              <a:off x="290160" y="3597480"/>
              <a:ext cx="6554880" cy="1264320"/>
            </p14:xfrm>
          </p:contentPart>
        </mc:Choice>
        <mc:Fallback xmlns="">
          <p:pic>
            <p:nvPicPr>
              <p:cNvPr id="9" name="Ink 8"/>
              <p:cNvPicPr/>
              <p:nvPr/>
            </p:nvPicPr>
            <p:blipFill>
              <a:blip r:embed="rId5"/>
              <a:stretch>
                <a:fillRect/>
              </a:stretch>
            </p:blipFill>
            <p:spPr>
              <a:xfrm>
                <a:off x="284040" y="3590280"/>
                <a:ext cx="6563520" cy="1279800"/>
              </a:xfrm>
              <a:prstGeom prst="rect">
                <a:avLst/>
              </a:prstGeom>
            </p:spPr>
          </p:pic>
        </mc:Fallback>
      </mc:AlternateContent>
    </p:spTree>
    <p:extLst>
      <p:ext uri="{BB962C8B-B14F-4D97-AF65-F5344CB8AC3E}">
        <p14:creationId xmlns:p14="http://schemas.microsoft.com/office/powerpoint/2010/main" val="35860048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28</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a:t>
            </a:r>
            <a:endParaRPr lang="en-CA" sz="2400" dirty="0">
              <a:solidFill>
                <a:srgbClr val="FF0000"/>
              </a:solidFill>
            </a:endParaRPr>
          </a:p>
        </p:txBody>
      </p:sp>
      <p:sp>
        <p:nvSpPr>
          <p:cNvPr id="55" name="TextBox 54"/>
          <p:cNvSpPr txBox="1"/>
          <p:nvPr/>
        </p:nvSpPr>
        <p:spPr>
          <a:xfrm>
            <a:off x="234839" y="1367522"/>
            <a:ext cx="8027571" cy="4524315"/>
          </a:xfrm>
          <a:prstGeom prst="rect">
            <a:avLst/>
          </a:prstGeom>
          <a:noFill/>
        </p:spPr>
        <p:txBody>
          <a:bodyPr wrap="square" rtlCol="0">
            <a:spAutoFit/>
          </a:bodyPr>
          <a:lstStyle/>
          <a:p>
            <a:pPr>
              <a:lnSpc>
                <a:spcPct val="150000"/>
              </a:lnSpc>
            </a:pPr>
            <a:r>
              <a:rPr lang="en-CA" sz="2400" dirty="0" smtClean="0"/>
              <a:t>The photoelectric effect involves the collision of ONE photon with ONE electron.</a:t>
            </a:r>
          </a:p>
          <a:p>
            <a:pPr>
              <a:lnSpc>
                <a:spcPct val="150000"/>
              </a:lnSpc>
            </a:pPr>
            <a:endParaRPr lang="en-CA" sz="2400" dirty="0"/>
          </a:p>
          <a:p>
            <a:pPr marL="342900" indent="-342900">
              <a:lnSpc>
                <a:spcPct val="150000"/>
              </a:lnSpc>
              <a:buFont typeface="Arial" panose="020B0604020202020204" pitchFamily="34" charset="0"/>
              <a:buChar char="•"/>
            </a:pPr>
            <a:r>
              <a:rPr lang="en-CA" sz="2400" dirty="0" smtClean="0"/>
              <a:t>If you want to remove electrons from a dozen atoms – you’ll need a dozen photons</a:t>
            </a:r>
          </a:p>
          <a:p>
            <a:pPr marL="342900" indent="-342900">
              <a:lnSpc>
                <a:spcPct val="150000"/>
              </a:lnSpc>
              <a:buFont typeface="Arial" panose="020B0604020202020204" pitchFamily="34" charset="0"/>
              <a:buChar char="•"/>
            </a:pPr>
            <a:endParaRPr lang="en-CA" sz="2400" dirty="0"/>
          </a:p>
          <a:p>
            <a:pPr marL="342900" indent="-342900">
              <a:lnSpc>
                <a:spcPct val="150000"/>
              </a:lnSpc>
              <a:buFont typeface="Arial" panose="020B0604020202020204" pitchFamily="34" charset="0"/>
              <a:buChar char="•"/>
            </a:pPr>
            <a:r>
              <a:rPr lang="en-CA" sz="2400" dirty="0" smtClean="0"/>
              <a:t>if you want to remove electrons from a  mole of atoms – you’ll need a mole of photons</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068709" y="445444"/>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068709" y="445444"/>
                <a:ext cx="1478290" cy="890244"/>
              </a:xfrm>
              <a:prstGeom prst="rect">
                <a:avLst/>
              </a:prstGeom>
              <a:blipFill rotWithShape="1">
                <a:blip r:embed="rId3"/>
                <a:stretch>
                  <a:fillRect l="-12810"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smtClean="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824760" y="5160240"/>
              <a:ext cx="7259040" cy="1053360"/>
            </p14:xfrm>
          </p:contentPart>
        </mc:Choice>
        <mc:Fallback xmlns="">
          <p:pic>
            <p:nvPicPr>
              <p:cNvPr id="6" name="Ink 5"/>
              <p:cNvPicPr/>
              <p:nvPr/>
            </p:nvPicPr>
            <p:blipFill>
              <a:blip r:embed="rId5"/>
              <a:stretch>
                <a:fillRect/>
              </a:stretch>
            </p:blipFill>
            <p:spPr>
              <a:xfrm>
                <a:off x="820080" y="5153760"/>
                <a:ext cx="7266240" cy="1068120"/>
              </a:xfrm>
              <a:prstGeom prst="rect">
                <a:avLst/>
              </a:prstGeom>
            </p:spPr>
          </p:pic>
        </mc:Fallback>
      </mc:AlternateContent>
    </p:spTree>
    <p:extLst>
      <p:ext uri="{BB962C8B-B14F-4D97-AF65-F5344CB8AC3E}">
        <p14:creationId xmlns:p14="http://schemas.microsoft.com/office/powerpoint/2010/main" val="17454474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29</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a:t>
            </a:r>
            <a:endParaRPr lang="en-CA" sz="2400" dirty="0">
              <a:solidFill>
                <a:srgbClr val="FF0000"/>
              </a:solidFill>
            </a:endParaRPr>
          </a:p>
        </p:txBody>
      </p:sp>
      <p:sp>
        <p:nvSpPr>
          <p:cNvPr id="55" name="TextBox 54"/>
          <p:cNvSpPr txBox="1"/>
          <p:nvPr/>
        </p:nvSpPr>
        <p:spPr>
          <a:xfrm>
            <a:off x="234839" y="822717"/>
            <a:ext cx="7752375" cy="1938992"/>
          </a:xfrm>
          <a:prstGeom prst="rect">
            <a:avLst/>
          </a:prstGeom>
          <a:noFill/>
        </p:spPr>
        <p:txBody>
          <a:bodyPr wrap="square" rtlCol="0">
            <a:spAutoFit/>
          </a:bodyPr>
          <a:lstStyle/>
          <a:p>
            <a:pPr marL="0" lvl="1"/>
            <a:r>
              <a:rPr lang="en-CA" sz="2400" dirty="0" smtClean="0"/>
              <a:t>You find that EMR of wavelength of 155.8 nm is just sufficient to ionize silicon. </a:t>
            </a:r>
          </a:p>
          <a:p>
            <a:pPr marL="0" lvl="1">
              <a:lnSpc>
                <a:spcPct val="150000"/>
              </a:lnSpc>
              <a:tabLst>
                <a:tab pos="358775" algn="l"/>
                <a:tab pos="803275" algn="l"/>
              </a:tabLst>
            </a:pPr>
            <a:r>
              <a:rPr lang="en-CA" sz="2400" dirty="0"/>
              <a:t>	</a:t>
            </a:r>
            <a:r>
              <a:rPr lang="en-CA" sz="2400" dirty="0" smtClean="0"/>
              <a:t>a)	What is the ionization of a silicon atom?</a:t>
            </a:r>
          </a:p>
          <a:p>
            <a:pPr marL="0" lvl="1">
              <a:lnSpc>
                <a:spcPct val="150000"/>
              </a:lnSpc>
              <a:tabLst>
                <a:tab pos="358775" algn="l"/>
                <a:tab pos="803275" algn="l"/>
              </a:tabLst>
            </a:pPr>
            <a:r>
              <a:rPr lang="en-CA" sz="2400" dirty="0"/>
              <a:t>	</a:t>
            </a:r>
            <a:r>
              <a:rPr lang="en-CA" sz="2400" dirty="0" smtClean="0"/>
              <a:t>b)	What is the ionization energy of silicon, in kJ/mol?</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6" name="Rectangle 5"/>
          <p:cNvSpPr/>
          <p:nvPr/>
        </p:nvSpPr>
        <p:spPr>
          <a:xfrm>
            <a:off x="427911" y="2761709"/>
            <a:ext cx="8280920" cy="354761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9" name="TextBox 8"/>
          <p:cNvSpPr txBox="1"/>
          <p:nvPr/>
        </p:nvSpPr>
        <p:spPr>
          <a:xfrm>
            <a:off x="7283393" y="5931230"/>
            <a:ext cx="1362874" cy="369332"/>
          </a:xfrm>
          <a:prstGeom prst="rect">
            <a:avLst/>
          </a:prstGeom>
          <a:noFill/>
        </p:spPr>
        <p:txBody>
          <a:bodyPr wrap="none" rtlCol="0">
            <a:spAutoFit/>
          </a:bodyPr>
          <a:lstStyle/>
          <a:p>
            <a:r>
              <a:rPr lang="en-US" dirty="0" smtClean="0">
                <a:solidFill>
                  <a:schemeClr val="bg1">
                    <a:lumMod val="50000"/>
                  </a:schemeClr>
                </a:solidFill>
              </a:rPr>
              <a:t>1.28 x 10</a:t>
            </a:r>
            <a:r>
              <a:rPr lang="en-US" baseline="30000" dirty="0" smtClean="0">
                <a:solidFill>
                  <a:schemeClr val="bg1">
                    <a:lumMod val="50000"/>
                  </a:schemeClr>
                </a:solidFill>
              </a:rPr>
              <a:t>-18</a:t>
            </a:r>
            <a:r>
              <a:rPr lang="en-US" dirty="0" smtClean="0">
                <a:solidFill>
                  <a:schemeClr val="bg1">
                    <a:lumMod val="50000"/>
                  </a:schemeClr>
                </a:solidFill>
              </a:rPr>
              <a:t> J</a:t>
            </a:r>
            <a:endParaRPr lang="en-US" dirty="0">
              <a:solidFill>
                <a:schemeClr val="bg1">
                  <a:lumMod val="50000"/>
                </a:schemeClr>
              </a:solidFill>
            </a:endParaRPr>
          </a:p>
        </p:txBody>
      </p:sp>
      <mc:AlternateContent xmlns:mc="http://schemas.openxmlformats.org/markup-compatibility/2006" xmlns:p14="http://schemas.microsoft.com/office/powerpoint/2010/main">
        <mc:Choice Requires="p14">
          <p:contentPart p14:bwMode="auto" r:id="rId4">
            <p14:nvContentPartPr>
              <p14:cNvPr id="7" name="Ink 6"/>
              <p14:cNvContentPartPr/>
              <p14:nvPr/>
            </p14:nvContentPartPr>
            <p14:xfrm>
              <a:off x="881640" y="2861280"/>
              <a:ext cx="7465320" cy="3006720"/>
            </p14:xfrm>
          </p:contentPart>
        </mc:Choice>
        <mc:Fallback xmlns="">
          <p:pic>
            <p:nvPicPr>
              <p:cNvPr id="7" name="Ink 6"/>
              <p:cNvPicPr/>
              <p:nvPr/>
            </p:nvPicPr>
            <p:blipFill>
              <a:blip r:embed="rId5"/>
              <a:stretch>
                <a:fillRect/>
              </a:stretch>
            </p:blipFill>
            <p:spPr>
              <a:xfrm>
                <a:off x="874080" y="2853000"/>
                <a:ext cx="7481880" cy="3022920"/>
              </a:xfrm>
              <a:prstGeom prst="rect">
                <a:avLst/>
              </a:prstGeom>
            </p:spPr>
          </p:pic>
        </mc:Fallback>
      </mc:AlternateContent>
    </p:spTree>
    <p:extLst>
      <p:ext uri="{BB962C8B-B14F-4D97-AF65-F5344CB8AC3E}">
        <p14:creationId xmlns:p14="http://schemas.microsoft.com/office/powerpoint/2010/main" val="310207320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30</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a:t>
            </a:r>
            <a:endParaRPr lang="en-CA" sz="2400" dirty="0">
              <a:solidFill>
                <a:srgbClr val="FF0000"/>
              </a:solidFill>
            </a:endParaRPr>
          </a:p>
        </p:txBody>
      </p:sp>
      <p:sp>
        <p:nvSpPr>
          <p:cNvPr id="55" name="TextBox 54"/>
          <p:cNvSpPr txBox="1"/>
          <p:nvPr/>
        </p:nvSpPr>
        <p:spPr>
          <a:xfrm>
            <a:off x="219219" y="822717"/>
            <a:ext cx="7752375" cy="461665"/>
          </a:xfrm>
          <a:prstGeom prst="rect">
            <a:avLst/>
          </a:prstGeom>
          <a:noFill/>
        </p:spPr>
        <p:txBody>
          <a:bodyPr wrap="square" rtlCol="0">
            <a:spAutoFit/>
          </a:bodyPr>
          <a:lstStyle/>
          <a:p>
            <a:pPr marL="0" lvl="1"/>
            <a:r>
              <a:rPr lang="en-CA" sz="2400" dirty="0" smtClean="0"/>
              <a:t>155.8 nm</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6" name="Rectangle 5"/>
          <p:cNvSpPr/>
          <p:nvPr/>
        </p:nvSpPr>
        <p:spPr>
          <a:xfrm>
            <a:off x="427911" y="1358771"/>
            <a:ext cx="8280920" cy="49505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9" name="TextBox 8"/>
          <p:cNvSpPr txBox="1"/>
          <p:nvPr/>
        </p:nvSpPr>
        <p:spPr>
          <a:xfrm>
            <a:off x="7475860" y="5921606"/>
            <a:ext cx="1268296" cy="369332"/>
          </a:xfrm>
          <a:prstGeom prst="rect">
            <a:avLst/>
          </a:prstGeom>
          <a:noFill/>
        </p:spPr>
        <p:txBody>
          <a:bodyPr wrap="none" rtlCol="0">
            <a:spAutoFit/>
          </a:bodyPr>
          <a:lstStyle/>
          <a:p>
            <a:r>
              <a:rPr lang="en-US" dirty="0" smtClean="0">
                <a:solidFill>
                  <a:schemeClr val="bg1">
                    <a:lumMod val="50000"/>
                  </a:schemeClr>
                </a:solidFill>
              </a:rPr>
              <a:t>768 kJ/mol </a:t>
            </a:r>
            <a:endParaRPr lang="en-US" dirty="0">
              <a:solidFill>
                <a:schemeClr val="bg1">
                  <a:lumMod val="50000"/>
                </a:schemeClr>
              </a:solidFill>
            </a:endParaRPr>
          </a:p>
        </p:txBody>
      </p:sp>
      <mc:AlternateContent xmlns:mc="http://schemas.openxmlformats.org/markup-compatibility/2006" xmlns:p14="http://schemas.microsoft.com/office/powerpoint/2010/main">
        <mc:Choice Requires="p14">
          <p:contentPart p14:bwMode="auto" r:id="rId4">
            <p14:nvContentPartPr>
              <p14:cNvPr id="7" name="Ink 6"/>
              <p14:cNvContentPartPr/>
              <p14:nvPr/>
            </p14:nvContentPartPr>
            <p14:xfrm>
              <a:off x="586800" y="144720"/>
              <a:ext cx="8029080" cy="5520600"/>
            </p14:xfrm>
          </p:contentPart>
        </mc:Choice>
        <mc:Fallback xmlns="">
          <p:pic>
            <p:nvPicPr>
              <p:cNvPr id="7" name="Ink 6"/>
              <p:cNvPicPr/>
              <p:nvPr/>
            </p:nvPicPr>
            <p:blipFill>
              <a:blip r:embed="rId5"/>
              <a:stretch>
                <a:fillRect/>
              </a:stretch>
            </p:blipFill>
            <p:spPr>
              <a:xfrm>
                <a:off x="578520" y="136440"/>
                <a:ext cx="8039880" cy="5536440"/>
              </a:xfrm>
              <a:prstGeom prst="rect">
                <a:avLst/>
              </a:prstGeom>
            </p:spPr>
          </p:pic>
        </mc:Fallback>
      </mc:AlternateContent>
    </p:spTree>
    <p:extLst>
      <p:ext uri="{BB962C8B-B14F-4D97-AF65-F5344CB8AC3E}">
        <p14:creationId xmlns:p14="http://schemas.microsoft.com/office/powerpoint/2010/main" val="39801183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439250"/>
            <a:ext cx="2895600" cy="365125"/>
          </a:xfrm>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31</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 – Work Function:</a:t>
            </a:r>
            <a:endParaRPr lang="en-CA" sz="2400" dirty="0">
              <a:solidFill>
                <a:srgbClr val="FF0000"/>
              </a:solidFill>
            </a:endParaRPr>
          </a:p>
        </p:txBody>
      </p:sp>
      <p:sp>
        <p:nvSpPr>
          <p:cNvPr id="55" name="TextBox 54"/>
          <p:cNvSpPr txBox="1"/>
          <p:nvPr/>
        </p:nvSpPr>
        <p:spPr>
          <a:xfrm>
            <a:off x="248384" y="953740"/>
            <a:ext cx="8554086" cy="5663089"/>
          </a:xfrm>
          <a:prstGeom prst="rect">
            <a:avLst/>
          </a:prstGeom>
          <a:noFill/>
        </p:spPr>
        <p:txBody>
          <a:bodyPr wrap="square" rtlCol="0">
            <a:spAutoFit/>
          </a:bodyPr>
          <a:lstStyle/>
          <a:p>
            <a:r>
              <a:rPr lang="en-CA" sz="2400" dirty="0" smtClean="0"/>
              <a:t>When a beam of photons of sufficient energy strikes a collection of atoms of any element, electrons are emitted from the atoms.</a:t>
            </a:r>
          </a:p>
          <a:p>
            <a:endParaRPr lang="en-CA" sz="2400" dirty="0"/>
          </a:p>
          <a:p>
            <a:r>
              <a:rPr lang="en-CA" sz="2400" dirty="0" smtClean="0"/>
              <a:t>If a beam of photons strike a </a:t>
            </a:r>
            <a:r>
              <a:rPr lang="en-CA" sz="2400" b="1" u="sng" dirty="0" smtClean="0"/>
              <a:t>solid surface</a:t>
            </a:r>
            <a:r>
              <a:rPr lang="en-CA" sz="2400" dirty="0" smtClean="0"/>
              <a:t>:</a:t>
            </a:r>
          </a:p>
          <a:p>
            <a:endParaRPr lang="en-CA" sz="2400" b="1" i="1" dirty="0"/>
          </a:p>
          <a:p>
            <a:r>
              <a:rPr lang="en-CA" sz="2400" b="1" i="1" dirty="0" smtClean="0"/>
              <a:t>Work Function:  The minimum energy required to remove an electron from a solid surface.</a:t>
            </a:r>
          </a:p>
          <a:p>
            <a:endParaRPr lang="en-CA" sz="2400" b="1" i="1" dirty="0"/>
          </a:p>
          <a:p>
            <a:r>
              <a:rPr lang="en-CA" sz="2400" dirty="0" smtClean="0"/>
              <a:t>If you deliver this energy using photons, then </a:t>
            </a:r>
            <a:r>
              <a:rPr lang="en-CA" sz="2400" dirty="0" smtClean="0">
                <a:solidFill>
                  <a:srgbClr val="FF0000"/>
                </a:solidFill>
              </a:rPr>
              <a:t>if the incident photons have more energy than the work function of the material, the </a:t>
            </a:r>
            <a:r>
              <a:rPr lang="en-CA" sz="2400" i="1" dirty="0" smtClean="0">
                <a:solidFill>
                  <a:srgbClr val="FF0000"/>
                </a:solidFill>
              </a:rPr>
              <a:t>excess energy </a:t>
            </a:r>
            <a:r>
              <a:rPr lang="en-CA" sz="2400" dirty="0" smtClean="0">
                <a:solidFill>
                  <a:srgbClr val="FF0000"/>
                </a:solidFill>
              </a:rPr>
              <a:t>will be converted into </a:t>
            </a:r>
            <a:r>
              <a:rPr lang="en-CA" sz="2400" i="1" dirty="0" smtClean="0">
                <a:solidFill>
                  <a:srgbClr val="FF0000"/>
                </a:solidFill>
              </a:rPr>
              <a:t>kinetic energy </a:t>
            </a:r>
            <a:r>
              <a:rPr lang="en-CA" sz="2400" dirty="0" smtClean="0">
                <a:solidFill>
                  <a:srgbClr val="FF0000"/>
                </a:solidFill>
              </a:rPr>
              <a:t>of the ejected electrons. </a:t>
            </a:r>
            <a:r>
              <a:rPr lang="en-CA" dirty="0" smtClean="0"/>
              <a:t>(Possible when the electron </a:t>
            </a:r>
            <a:r>
              <a:rPr lang="en-CA" i="1" u="sng" dirty="0" smtClean="0"/>
              <a:t>leaves</a:t>
            </a:r>
            <a:r>
              <a:rPr lang="en-CA" dirty="0" smtClean="0"/>
              <a:t> the atom, but not when it moves from one state to another within an atom!)</a:t>
            </a:r>
          </a:p>
          <a:p>
            <a:endParaRPr lang="en-CA" sz="800" dirty="0" smtClean="0"/>
          </a:p>
          <a:p>
            <a:r>
              <a:rPr lang="en-CA" sz="2000" dirty="0" smtClean="0">
                <a:solidFill>
                  <a:srgbClr val="002060"/>
                </a:solidFill>
              </a:rPr>
              <a:t>(note</a:t>
            </a:r>
            <a:r>
              <a:rPr lang="en-CA" sz="2000" b="1" dirty="0" smtClean="0">
                <a:solidFill>
                  <a:srgbClr val="002060"/>
                </a:solidFill>
              </a:rPr>
              <a:t>:  E</a:t>
            </a:r>
            <a:r>
              <a:rPr lang="en-CA" sz="2000" b="1" baseline="-25000" dirty="0" smtClean="0">
                <a:solidFill>
                  <a:srgbClr val="002060"/>
                </a:solidFill>
              </a:rPr>
              <a:t>photon</a:t>
            </a:r>
            <a:r>
              <a:rPr lang="en-CA" sz="2000" b="1" dirty="0" smtClean="0">
                <a:solidFill>
                  <a:srgbClr val="002060"/>
                </a:solidFill>
              </a:rPr>
              <a:t> = W + K.E</a:t>
            </a:r>
            <a:r>
              <a:rPr lang="en-CA" sz="2000" dirty="0" smtClean="0">
                <a:solidFill>
                  <a:srgbClr val="002060"/>
                </a:solidFill>
              </a:rPr>
              <a:t>. is “</a:t>
            </a:r>
            <a:r>
              <a:rPr lang="en-CA" sz="2000" b="1" dirty="0" smtClean="0">
                <a:solidFill>
                  <a:srgbClr val="002060"/>
                </a:solidFill>
              </a:rPr>
              <a:t>not an equation</a:t>
            </a:r>
            <a:r>
              <a:rPr lang="en-CA" sz="2000" dirty="0" smtClean="0">
                <a:solidFill>
                  <a:srgbClr val="002060"/>
                </a:solidFill>
              </a:rPr>
              <a:t>”. </a:t>
            </a:r>
            <a:r>
              <a:rPr lang="en-CA" sz="2000" dirty="0">
                <a:solidFill>
                  <a:srgbClr val="002060"/>
                </a:solidFill>
              </a:rPr>
              <a:t> </a:t>
            </a:r>
            <a:r>
              <a:rPr lang="en-CA" sz="2000" dirty="0" smtClean="0">
                <a:solidFill>
                  <a:srgbClr val="002060"/>
                </a:solidFill>
              </a:rPr>
              <a:t>It’s the definition of conservation of energy!  It will not be “given”.)</a:t>
            </a:r>
            <a:endParaRPr lang="en-CA" sz="2000" dirty="0">
              <a:solidFill>
                <a:srgbClr val="002060"/>
              </a:solidFill>
            </a:endParaRPr>
          </a:p>
        </p:txBody>
      </p:sp>
      <mc:AlternateContent xmlns:mc="http://schemas.openxmlformats.org/markup-compatibility/2006" xmlns:a14="http://schemas.microsoft.com/office/drawing/2010/main">
        <mc:Choice Requires="a14">
          <p:sp>
            <p:nvSpPr>
              <p:cNvPr id="2" name="TextBox 1"/>
              <p:cNvSpPr txBox="1"/>
              <p:nvPr/>
            </p:nvSpPr>
            <p:spPr>
              <a:xfrm>
                <a:off x="7407315" y="63496"/>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407315" y="63496"/>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a:xfrm>
            <a:off x="457200" y="6439250"/>
            <a:ext cx="2133600" cy="365125"/>
          </a:xfrm>
        </p:spPr>
        <p:txBody>
          <a:bodyPr/>
          <a:lstStyle/>
          <a:p>
            <a:r>
              <a:rPr lang="en-US" dirty="0" smtClean="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883440" y="845640"/>
              <a:ext cx="4446360" cy="5558760"/>
            </p14:xfrm>
          </p:contentPart>
        </mc:Choice>
        <mc:Fallback xmlns="">
          <p:pic>
            <p:nvPicPr>
              <p:cNvPr id="6" name="Ink 5"/>
              <p:cNvPicPr/>
              <p:nvPr/>
            </p:nvPicPr>
            <p:blipFill>
              <a:blip r:embed="rId5"/>
              <a:stretch>
                <a:fillRect/>
              </a:stretch>
            </p:blipFill>
            <p:spPr>
              <a:xfrm>
                <a:off x="880920" y="837720"/>
                <a:ext cx="4451400" cy="5575320"/>
              </a:xfrm>
              <a:prstGeom prst="rect">
                <a:avLst/>
              </a:prstGeom>
            </p:spPr>
          </p:pic>
        </mc:Fallback>
      </mc:AlternateContent>
    </p:spTree>
    <p:extLst>
      <p:ext uri="{BB962C8B-B14F-4D97-AF65-F5344CB8AC3E}">
        <p14:creationId xmlns:p14="http://schemas.microsoft.com/office/powerpoint/2010/main" val="26312987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32</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 – work function:</a:t>
            </a:r>
            <a:endParaRPr lang="en-CA" sz="2400" dirty="0">
              <a:solidFill>
                <a:srgbClr val="FF0000"/>
              </a:solidFill>
            </a:endParaRPr>
          </a:p>
        </p:txBody>
      </p:sp>
      <p:sp>
        <p:nvSpPr>
          <p:cNvPr id="55" name="TextBox 54"/>
          <p:cNvSpPr txBox="1"/>
          <p:nvPr/>
        </p:nvSpPr>
        <p:spPr>
          <a:xfrm>
            <a:off x="326394" y="1493785"/>
            <a:ext cx="8117581" cy="3600986"/>
          </a:xfrm>
          <a:prstGeom prst="rect">
            <a:avLst/>
          </a:prstGeom>
          <a:noFill/>
        </p:spPr>
        <p:txBody>
          <a:bodyPr wrap="square" rtlCol="0">
            <a:spAutoFit/>
          </a:bodyPr>
          <a:lstStyle/>
          <a:p>
            <a:pPr marL="0" lvl="1"/>
            <a:r>
              <a:rPr lang="en-CA" sz="2400" dirty="0" smtClean="0"/>
              <a:t>The work function of gallium metal is 417 kJ/mol. </a:t>
            </a:r>
          </a:p>
          <a:p>
            <a:pPr marL="0" lvl="1"/>
            <a:endParaRPr lang="en-CA" sz="2400" dirty="0" smtClean="0"/>
          </a:p>
          <a:p>
            <a:pPr marL="452438" lvl="1" indent="-452438">
              <a:lnSpc>
                <a:spcPct val="150000"/>
              </a:lnSpc>
              <a:tabLst>
                <a:tab pos="87313" algn="l"/>
                <a:tab pos="452438" algn="l"/>
              </a:tabLst>
            </a:pPr>
            <a:r>
              <a:rPr lang="en-CA" sz="2400" dirty="0"/>
              <a:t>	</a:t>
            </a:r>
            <a:r>
              <a:rPr lang="en-CA" sz="2400" dirty="0" smtClean="0"/>
              <a:t>a)	What is the maximum wavelength of electromagnetic radiation that will cause electrons to be ejected from the surface of gallium metal?</a:t>
            </a:r>
          </a:p>
          <a:p>
            <a:pPr marL="452438" lvl="1" indent="-452438">
              <a:lnSpc>
                <a:spcPct val="150000"/>
              </a:lnSpc>
              <a:tabLst>
                <a:tab pos="87313" algn="l"/>
                <a:tab pos="452438" algn="l"/>
              </a:tabLst>
            </a:pPr>
            <a:r>
              <a:rPr lang="en-CA" sz="2400" dirty="0"/>
              <a:t>	</a:t>
            </a:r>
            <a:r>
              <a:rPr lang="en-CA" sz="2400" dirty="0" smtClean="0"/>
              <a:t>b)	If you use EMR of wavelength 225 nm, how much kinetic energy will the ejected electrons have?</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smtClean="0"/>
              <a:t>CHEM 1101 </a:t>
            </a:r>
            <a:endParaRPr lang="en-CA" dirty="0"/>
          </a:p>
        </p:txBody>
      </p:sp>
    </p:spTree>
    <p:extLst>
      <p:ext uri="{BB962C8B-B14F-4D97-AF65-F5344CB8AC3E}">
        <p14:creationId xmlns:p14="http://schemas.microsoft.com/office/powerpoint/2010/main" val="37122927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33</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 – work function:</a:t>
            </a:r>
            <a:endParaRPr lang="en-CA" sz="2400" dirty="0">
              <a:solidFill>
                <a:srgbClr val="FF0000"/>
              </a:solidFill>
            </a:endParaRPr>
          </a:p>
        </p:txBody>
      </p:sp>
      <p:sp>
        <p:nvSpPr>
          <p:cNvPr id="55" name="TextBox 54"/>
          <p:cNvSpPr txBox="1"/>
          <p:nvPr/>
        </p:nvSpPr>
        <p:spPr>
          <a:xfrm>
            <a:off x="326394" y="1493785"/>
            <a:ext cx="8117581" cy="3600986"/>
          </a:xfrm>
          <a:prstGeom prst="rect">
            <a:avLst/>
          </a:prstGeom>
          <a:noFill/>
        </p:spPr>
        <p:txBody>
          <a:bodyPr wrap="square" rtlCol="0">
            <a:spAutoFit/>
          </a:bodyPr>
          <a:lstStyle/>
          <a:p>
            <a:pPr marL="0" lvl="1"/>
            <a:r>
              <a:rPr lang="en-CA" sz="2400" dirty="0" smtClean="0"/>
              <a:t>The work function of gallium metal is 417 kJ/mol. </a:t>
            </a:r>
          </a:p>
          <a:p>
            <a:pPr marL="0" lvl="1"/>
            <a:endParaRPr lang="en-CA" sz="2400" dirty="0" smtClean="0"/>
          </a:p>
          <a:p>
            <a:pPr marL="452438" lvl="1" indent="-452438">
              <a:lnSpc>
                <a:spcPct val="150000"/>
              </a:lnSpc>
              <a:tabLst>
                <a:tab pos="87313" algn="l"/>
                <a:tab pos="452438" algn="l"/>
              </a:tabLst>
            </a:pPr>
            <a:r>
              <a:rPr lang="en-CA" sz="2400" dirty="0"/>
              <a:t>	</a:t>
            </a:r>
            <a:r>
              <a:rPr lang="en-CA" sz="2400" dirty="0" smtClean="0"/>
              <a:t>a)	What is the maximum wavelength of electromagnetic radiation that will cause electrons to be ejected from the surface of gallium metal?</a:t>
            </a:r>
          </a:p>
          <a:p>
            <a:pPr marL="452438" lvl="1" indent="-452438">
              <a:lnSpc>
                <a:spcPct val="150000"/>
              </a:lnSpc>
              <a:tabLst>
                <a:tab pos="87313" algn="l"/>
                <a:tab pos="452438" algn="l"/>
              </a:tabLst>
            </a:pPr>
            <a:r>
              <a:rPr lang="en-CA" sz="2400" dirty="0"/>
              <a:t>	</a:t>
            </a:r>
            <a:r>
              <a:rPr lang="en-CA" sz="2400" dirty="0" smtClean="0"/>
              <a:t>b)	If you use EMR of wavelength 225 nm, how much kinetic energy will the ejected electrons have?</a:t>
            </a:r>
            <a:endParaRPr lang="en-CA" sz="24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smtClean="0"/>
              <a:t>CHEM 1101 </a:t>
            </a:r>
            <a:endParaRPr lang="en-CA" dirty="0"/>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2908080" y="1257840"/>
              <a:ext cx="3807360" cy="3367080"/>
            </p14:xfrm>
          </p:contentPart>
        </mc:Choice>
        <mc:Fallback xmlns="">
          <p:pic>
            <p:nvPicPr>
              <p:cNvPr id="6" name="Ink 5"/>
              <p:cNvPicPr/>
              <p:nvPr/>
            </p:nvPicPr>
            <p:blipFill>
              <a:blip r:embed="rId5"/>
              <a:stretch>
                <a:fillRect/>
              </a:stretch>
            </p:blipFill>
            <p:spPr>
              <a:xfrm>
                <a:off x="2900520" y="1249560"/>
                <a:ext cx="3823200" cy="3377880"/>
              </a:xfrm>
              <a:prstGeom prst="rect">
                <a:avLst/>
              </a:prstGeom>
            </p:spPr>
          </p:pic>
        </mc:Fallback>
      </mc:AlternateContent>
    </p:spTree>
    <p:extLst>
      <p:ext uri="{BB962C8B-B14F-4D97-AF65-F5344CB8AC3E}">
        <p14:creationId xmlns:p14="http://schemas.microsoft.com/office/powerpoint/2010/main" val="37800791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34</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 – work function:</a:t>
            </a:r>
            <a:endParaRPr lang="en-CA" sz="2400" dirty="0">
              <a:solidFill>
                <a:srgbClr val="FF0000"/>
              </a:solidFill>
            </a:endParaRPr>
          </a:p>
        </p:txBody>
      </p:sp>
      <p:sp>
        <p:nvSpPr>
          <p:cNvPr id="55" name="TextBox 54"/>
          <p:cNvSpPr txBox="1"/>
          <p:nvPr/>
        </p:nvSpPr>
        <p:spPr>
          <a:xfrm>
            <a:off x="234839" y="822717"/>
            <a:ext cx="7752375" cy="1323439"/>
          </a:xfrm>
          <a:prstGeom prst="rect">
            <a:avLst/>
          </a:prstGeom>
          <a:noFill/>
        </p:spPr>
        <p:txBody>
          <a:bodyPr wrap="square" rtlCol="0">
            <a:spAutoFit/>
          </a:bodyPr>
          <a:lstStyle/>
          <a:p>
            <a:pPr marL="0" lvl="1"/>
            <a:r>
              <a:rPr lang="en-CA" sz="2000" dirty="0" smtClean="0"/>
              <a:t>The work function of gallium metal </a:t>
            </a:r>
            <a:r>
              <a:rPr lang="en-CA" sz="2000" dirty="0"/>
              <a:t>is 417 </a:t>
            </a:r>
            <a:r>
              <a:rPr lang="en-CA" sz="2000" dirty="0" smtClean="0"/>
              <a:t>kJ/mol. </a:t>
            </a:r>
          </a:p>
          <a:p>
            <a:pPr marL="452438" lvl="1" indent="-452438">
              <a:lnSpc>
                <a:spcPct val="150000"/>
              </a:lnSpc>
              <a:tabLst>
                <a:tab pos="87313" algn="l"/>
                <a:tab pos="452438" algn="l"/>
              </a:tabLst>
            </a:pPr>
            <a:r>
              <a:rPr lang="en-CA" sz="2000" dirty="0"/>
              <a:t>	</a:t>
            </a:r>
            <a:r>
              <a:rPr lang="en-CA" sz="2000" dirty="0" smtClean="0"/>
              <a:t>a)	What is the maximum wavelength of electromagnetic radiation that will cause electrons to be ejected from the surface of gallium metal?</a:t>
            </a:r>
            <a:endParaRPr lang="en-CA" sz="20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6" name="Rectangle 5"/>
          <p:cNvSpPr/>
          <p:nvPr/>
        </p:nvSpPr>
        <p:spPr>
          <a:xfrm>
            <a:off x="427911" y="2348880"/>
            <a:ext cx="8280920" cy="396044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7" name="TextBox 6"/>
          <p:cNvSpPr txBox="1"/>
          <p:nvPr/>
        </p:nvSpPr>
        <p:spPr>
          <a:xfrm>
            <a:off x="6891128" y="2362537"/>
            <a:ext cx="1821332" cy="646331"/>
          </a:xfrm>
          <a:prstGeom prst="rect">
            <a:avLst/>
          </a:prstGeom>
          <a:noFill/>
        </p:spPr>
        <p:txBody>
          <a:bodyPr wrap="none" rtlCol="0">
            <a:spAutoFit/>
          </a:bodyPr>
          <a:lstStyle/>
          <a:p>
            <a:pPr algn="ctr"/>
            <a:r>
              <a:rPr lang="en-CA" dirty="0" smtClean="0">
                <a:solidFill>
                  <a:schemeClr val="bg1">
                    <a:lumMod val="65000"/>
                  </a:schemeClr>
                </a:solidFill>
              </a:rPr>
              <a:t>6.9246097 x 10</a:t>
            </a:r>
            <a:r>
              <a:rPr lang="en-CA" baseline="30000" dirty="0" smtClean="0">
                <a:solidFill>
                  <a:schemeClr val="bg1">
                    <a:lumMod val="65000"/>
                  </a:schemeClr>
                </a:solidFill>
              </a:rPr>
              <a:t>-19</a:t>
            </a:r>
          </a:p>
          <a:p>
            <a:pPr algn="ctr"/>
            <a:r>
              <a:rPr lang="en-CA" dirty="0" smtClean="0">
                <a:solidFill>
                  <a:schemeClr val="bg1">
                    <a:lumMod val="65000"/>
                  </a:schemeClr>
                </a:solidFill>
              </a:rPr>
              <a:t>287</a:t>
            </a:r>
            <a:endParaRPr lang="en-CA" dirty="0">
              <a:solidFill>
                <a:schemeClr val="bg1">
                  <a:lumMod val="65000"/>
                </a:schemeClr>
              </a:solidFill>
            </a:endParaRPr>
          </a:p>
        </p:txBody>
      </p:sp>
      <mc:AlternateContent xmlns:mc="http://schemas.openxmlformats.org/markup-compatibility/2006" xmlns:p14="http://schemas.microsoft.com/office/powerpoint/2010/main">
        <mc:Choice Requires="p14">
          <p:contentPart p14:bwMode="auto" r:id="rId4">
            <p14:nvContentPartPr>
              <p14:cNvPr id="8" name="Ink 7"/>
              <p14:cNvContentPartPr/>
              <p14:nvPr/>
            </p14:nvContentPartPr>
            <p14:xfrm>
              <a:off x="180000" y="5040"/>
              <a:ext cx="9009000" cy="6328440"/>
            </p14:xfrm>
          </p:contentPart>
        </mc:Choice>
        <mc:Fallback xmlns="">
          <p:pic>
            <p:nvPicPr>
              <p:cNvPr id="8" name="Ink 7"/>
              <p:cNvPicPr/>
              <p:nvPr/>
            </p:nvPicPr>
            <p:blipFill>
              <a:blip r:embed="rId5"/>
              <a:stretch>
                <a:fillRect/>
              </a:stretch>
            </p:blipFill>
            <p:spPr>
              <a:xfrm>
                <a:off x="172440" y="-3600"/>
                <a:ext cx="9025560" cy="6343920"/>
              </a:xfrm>
              <a:prstGeom prst="rect">
                <a:avLst/>
              </a:prstGeom>
            </p:spPr>
          </p:pic>
        </mc:Fallback>
      </mc:AlternateContent>
    </p:spTree>
    <p:extLst>
      <p:ext uri="{BB962C8B-B14F-4D97-AF65-F5344CB8AC3E}">
        <p14:creationId xmlns:p14="http://schemas.microsoft.com/office/powerpoint/2010/main" val="1609577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35</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Photoelectric Effect – work function:</a:t>
            </a:r>
            <a:endParaRPr lang="en-CA" sz="2400" dirty="0">
              <a:solidFill>
                <a:srgbClr val="FF0000"/>
              </a:solidFill>
            </a:endParaRPr>
          </a:p>
        </p:txBody>
      </p:sp>
      <p:sp>
        <p:nvSpPr>
          <p:cNvPr id="55" name="TextBox 54"/>
          <p:cNvSpPr txBox="1"/>
          <p:nvPr/>
        </p:nvSpPr>
        <p:spPr>
          <a:xfrm>
            <a:off x="251520" y="931537"/>
            <a:ext cx="8460940" cy="1477328"/>
          </a:xfrm>
          <a:prstGeom prst="rect">
            <a:avLst/>
          </a:prstGeom>
          <a:noFill/>
        </p:spPr>
        <p:txBody>
          <a:bodyPr wrap="square" rtlCol="0">
            <a:spAutoFit/>
          </a:bodyPr>
          <a:lstStyle/>
          <a:p>
            <a:pPr marL="0" lvl="1"/>
            <a:r>
              <a:rPr lang="en-CA" sz="2000" dirty="0" smtClean="0"/>
              <a:t>The work function of gallium metal is 417 kJ/mol. </a:t>
            </a:r>
          </a:p>
          <a:p>
            <a:pPr marL="0" lvl="1"/>
            <a:endParaRPr lang="en-CA" sz="1000" dirty="0" smtClean="0"/>
          </a:p>
          <a:p>
            <a:pPr marL="895350" lvl="1" indent="-895350">
              <a:lnSpc>
                <a:spcPct val="150000"/>
              </a:lnSpc>
              <a:tabLst>
                <a:tab pos="87313" algn="l"/>
                <a:tab pos="895350" algn="l"/>
              </a:tabLst>
            </a:pPr>
            <a:r>
              <a:rPr lang="en-CA" sz="2000" dirty="0" smtClean="0"/>
              <a:t>	bonus:	How fast will the electrons be moving (assume they’re in a vacuum and not interacting)?</a:t>
            </a:r>
            <a:endParaRPr lang="en-CA" sz="2000" b="1" i="1" dirty="0"/>
          </a:p>
        </p:txBody>
      </p:sp>
      <mc:AlternateContent xmlns:mc="http://schemas.openxmlformats.org/markup-compatibility/2006" xmlns:a14="http://schemas.microsoft.com/office/drawing/2010/main">
        <mc:Choice Requires="a14">
          <p:sp>
            <p:nvSpPr>
              <p:cNvPr id="2" name="TextBox 1"/>
              <p:cNvSpPr txBox="1"/>
              <p:nvPr/>
            </p:nvSpPr>
            <p:spPr>
              <a:xfrm>
                <a:off x="7542330" y="923"/>
                <a:ext cx="1478290" cy="890244"/>
              </a:xfrm>
              <a:prstGeom prst="rect">
                <a:avLst/>
              </a:prstGeom>
              <a:noFill/>
            </p:spPr>
            <p:txBody>
              <a:bodyPr wrap="none" rtlCol="0">
                <a:spAutoFit/>
              </a:bodyPr>
              <a:lstStyle/>
              <a:p>
                <a:r>
                  <a:rPr lang="en-CA" sz="3600" dirty="0" smtClean="0">
                    <a:solidFill>
                      <a:srgbClr val="FF0000"/>
                    </a:solidFill>
                  </a:rPr>
                  <a:t>E = </a:t>
                </a:r>
                <a14:m>
                  <m:oMath xmlns:m="http://schemas.openxmlformats.org/officeDocument/2006/math">
                    <m:f>
                      <m:fPr>
                        <m:ctrlPr>
                          <a:rPr lang="en-CA" sz="3600" i="1" smtClean="0">
                            <a:solidFill>
                              <a:srgbClr val="FF0000"/>
                            </a:solidFill>
                            <a:latin typeface="Cambria Math" panose="02040503050406030204" pitchFamily="18" charset="0"/>
                          </a:rPr>
                        </m:ctrlPr>
                      </m:fPr>
                      <m:num>
                        <m:r>
                          <a:rPr lang="en-CA" sz="3600" b="0" i="1" smtClean="0">
                            <a:solidFill>
                              <a:srgbClr val="FF0000"/>
                            </a:solidFill>
                            <a:latin typeface="Cambria Math"/>
                          </a:rPr>
                          <m:t>h</m:t>
                        </m:r>
                        <m:r>
                          <a:rPr lang="en-CA" sz="3600" b="0" i="1" smtClean="0">
                            <a:solidFill>
                              <a:srgbClr val="FF0000"/>
                            </a:solidFill>
                            <a:latin typeface="Cambria Math"/>
                          </a:rPr>
                          <m:t> ∙ </m:t>
                        </m:r>
                        <m:r>
                          <a:rPr lang="en-CA" sz="3600" b="0" i="1" smtClean="0">
                            <a:solidFill>
                              <a:srgbClr val="FF0000"/>
                            </a:solidFill>
                            <a:latin typeface="Cambria Math"/>
                          </a:rPr>
                          <m:t>𝑐</m:t>
                        </m:r>
                      </m:num>
                      <m:den>
                        <m:r>
                          <m:rPr>
                            <m:sty m:val="p"/>
                          </m:rPr>
                          <a:rPr lang="el-GR" sz="3600" i="1" smtClean="0">
                            <a:solidFill>
                              <a:srgbClr val="FF0000"/>
                            </a:solidFill>
                            <a:latin typeface="Cambria Math"/>
                          </a:rPr>
                          <m:t>λ</m:t>
                        </m:r>
                      </m:den>
                    </m:f>
                  </m:oMath>
                </a14:m>
                <a:endParaRPr lang="en-CA" sz="3600" dirty="0">
                  <a:solidFill>
                    <a:srgbClr val="FF0000"/>
                  </a:solidFill>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7542330" y="923"/>
                <a:ext cx="1478290" cy="890244"/>
              </a:xfrm>
              <a:prstGeom prst="rect">
                <a:avLst/>
              </a:prstGeom>
              <a:blipFill rotWithShape="1">
                <a:blip r:embed="rId3"/>
                <a:stretch>
                  <a:fillRect l="-12346" b="-12329"/>
                </a:stretch>
              </a:blipFill>
            </p:spPr>
            <p:txBody>
              <a:bodyPr/>
              <a:lstStyle/>
              <a:p>
                <a:r>
                  <a:rPr lang="en-CA">
                    <a:noFill/>
                  </a:rPr>
                  <a:t> </a:t>
                </a:r>
              </a:p>
            </p:txBody>
          </p:sp>
        </mc:Fallback>
      </mc:AlternateContent>
      <p:sp>
        <p:nvSpPr>
          <p:cNvPr id="5" name="Date Placeholder 4"/>
          <p:cNvSpPr>
            <a:spLocks noGrp="1"/>
          </p:cNvSpPr>
          <p:nvPr>
            <p:ph type="dt" sz="half" idx="10"/>
          </p:nvPr>
        </p:nvSpPr>
        <p:spPr/>
        <p:txBody>
          <a:bodyPr/>
          <a:lstStyle/>
          <a:p>
            <a:r>
              <a:rPr lang="en-US" dirty="0" smtClean="0"/>
              <a:t>CHEM 1101 </a:t>
            </a:r>
            <a:endParaRPr lang="en-CA" dirty="0"/>
          </a:p>
        </p:txBody>
      </p:sp>
      <p:sp>
        <p:nvSpPr>
          <p:cNvPr id="8" name="Rectangle 7"/>
          <p:cNvSpPr/>
          <p:nvPr/>
        </p:nvSpPr>
        <p:spPr>
          <a:xfrm>
            <a:off x="427911" y="2483894"/>
            <a:ext cx="8280920" cy="382542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TextBox 8"/>
          <p:cNvSpPr txBox="1"/>
          <p:nvPr/>
        </p:nvSpPr>
        <p:spPr>
          <a:xfrm>
            <a:off x="6378389" y="2573905"/>
            <a:ext cx="2327880" cy="646331"/>
          </a:xfrm>
          <a:prstGeom prst="rect">
            <a:avLst/>
          </a:prstGeom>
          <a:noFill/>
        </p:spPr>
        <p:txBody>
          <a:bodyPr wrap="none" rtlCol="0">
            <a:spAutoFit/>
          </a:bodyPr>
          <a:lstStyle/>
          <a:p>
            <a:pPr algn="ctr"/>
            <a:r>
              <a:rPr lang="en-CA" dirty="0" smtClean="0">
                <a:solidFill>
                  <a:schemeClr val="bg1">
                    <a:lumMod val="65000"/>
                  </a:schemeClr>
                </a:solidFill>
              </a:rPr>
              <a:t>KE = 1.9100569  </a:t>
            </a:r>
            <a:r>
              <a:rPr lang="en-CA" dirty="0">
                <a:solidFill>
                  <a:schemeClr val="bg1">
                    <a:lumMod val="65000"/>
                  </a:schemeClr>
                </a:solidFill>
              </a:rPr>
              <a:t>x 10</a:t>
            </a:r>
            <a:r>
              <a:rPr lang="en-CA" baseline="30000" dirty="0">
                <a:solidFill>
                  <a:schemeClr val="bg1">
                    <a:lumMod val="65000"/>
                  </a:schemeClr>
                </a:solidFill>
              </a:rPr>
              <a:t>-19</a:t>
            </a:r>
          </a:p>
          <a:p>
            <a:pPr algn="ctr"/>
            <a:r>
              <a:rPr lang="en-CA" dirty="0" smtClean="0">
                <a:solidFill>
                  <a:schemeClr val="bg1">
                    <a:lumMod val="65000"/>
                  </a:schemeClr>
                </a:solidFill>
              </a:rPr>
              <a:t>647 593.822 m/s</a:t>
            </a:r>
          </a:p>
        </p:txBody>
      </p:sp>
      <p:sp>
        <p:nvSpPr>
          <p:cNvPr id="6" name="Rectangle 5"/>
          <p:cNvSpPr/>
          <p:nvPr/>
        </p:nvSpPr>
        <p:spPr>
          <a:xfrm>
            <a:off x="5137122" y="124825"/>
            <a:ext cx="2097048" cy="369332"/>
          </a:xfrm>
          <a:prstGeom prst="rect">
            <a:avLst/>
          </a:prstGeom>
        </p:spPr>
        <p:txBody>
          <a:bodyPr wrap="none">
            <a:spAutoFit/>
          </a:bodyPr>
          <a:lstStyle/>
          <a:p>
            <a:pPr algn="ctr"/>
            <a:r>
              <a:rPr lang="en-CA" dirty="0" smtClean="0">
                <a:solidFill>
                  <a:srgbClr val="FF0000"/>
                </a:solidFill>
              </a:rPr>
              <a:t>m</a:t>
            </a:r>
            <a:r>
              <a:rPr lang="en-CA" baseline="-25000" dirty="0" smtClean="0">
                <a:solidFill>
                  <a:srgbClr val="FF0000"/>
                </a:solidFill>
              </a:rPr>
              <a:t>e</a:t>
            </a:r>
            <a:r>
              <a:rPr lang="en-CA" dirty="0" smtClean="0">
                <a:solidFill>
                  <a:srgbClr val="FF0000"/>
                </a:solidFill>
              </a:rPr>
              <a:t> </a:t>
            </a:r>
            <a:r>
              <a:rPr lang="en-CA" dirty="0">
                <a:solidFill>
                  <a:srgbClr val="FF0000"/>
                </a:solidFill>
              </a:rPr>
              <a:t>= 9.109 x 10</a:t>
            </a:r>
            <a:r>
              <a:rPr lang="en-CA" baseline="30000" dirty="0">
                <a:solidFill>
                  <a:srgbClr val="FF0000"/>
                </a:solidFill>
              </a:rPr>
              <a:t>-31 </a:t>
            </a:r>
            <a:r>
              <a:rPr lang="en-CA" dirty="0">
                <a:solidFill>
                  <a:srgbClr val="FF0000"/>
                </a:solidFill>
              </a:rPr>
              <a:t>kg</a:t>
            </a:r>
          </a:p>
        </p:txBody>
      </p:sp>
      <mc:AlternateContent xmlns:mc="http://schemas.openxmlformats.org/markup-compatibility/2006" xmlns:p14="http://schemas.microsoft.com/office/powerpoint/2010/main">
        <mc:Choice Requires="p14">
          <p:contentPart p14:bwMode="auto" r:id="rId4">
            <p14:nvContentPartPr>
              <p14:cNvPr id="7" name="Ink 6"/>
              <p14:cNvContentPartPr/>
              <p14:nvPr/>
            </p14:nvContentPartPr>
            <p14:xfrm>
              <a:off x="-249120" y="573480"/>
              <a:ext cx="7722360" cy="5679720"/>
            </p14:xfrm>
          </p:contentPart>
        </mc:Choice>
        <mc:Fallback xmlns="">
          <p:pic>
            <p:nvPicPr>
              <p:cNvPr id="7" name="Ink 6"/>
              <p:cNvPicPr/>
              <p:nvPr/>
            </p:nvPicPr>
            <p:blipFill>
              <a:blip r:embed="rId5"/>
              <a:stretch>
                <a:fillRect/>
              </a:stretch>
            </p:blipFill>
            <p:spPr>
              <a:xfrm>
                <a:off x="-257040" y="565200"/>
                <a:ext cx="7738200" cy="5690520"/>
              </a:xfrm>
              <a:prstGeom prst="rect">
                <a:avLst/>
              </a:prstGeom>
            </p:spPr>
          </p:pic>
        </mc:Fallback>
      </mc:AlternateContent>
    </p:spTree>
    <p:extLst>
      <p:ext uri="{BB962C8B-B14F-4D97-AF65-F5344CB8AC3E}">
        <p14:creationId xmlns:p14="http://schemas.microsoft.com/office/powerpoint/2010/main" val="20951671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36</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234839" y="1367522"/>
            <a:ext cx="8027571" cy="4524315"/>
          </a:xfrm>
          <a:prstGeom prst="rect">
            <a:avLst/>
          </a:prstGeom>
          <a:noFill/>
        </p:spPr>
        <p:txBody>
          <a:bodyPr wrap="square" rtlCol="0">
            <a:spAutoFit/>
          </a:bodyPr>
          <a:lstStyle/>
          <a:p>
            <a:pPr>
              <a:lnSpc>
                <a:spcPct val="150000"/>
              </a:lnSpc>
            </a:pPr>
            <a:r>
              <a:rPr lang="en-CA" sz="2400" dirty="0" smtClean="0"/>
              <a:t>Recall the hydrogen atom:  ONE descriptor, n, is enough to describe as much as we can know about the electron’s position and behaviour.</a:t>
            </a:r>
          </a:p>
          <a:p>
            <a:pPr>
              <a:lnSpc>
                <a:spcPct val="150000"/>
              </a:lnSpc>
            </a:pPr>
            <a:endParaRPr lang="en-CA" sz="2400" dirty="0"/>
          </a:p>
          <a:p>
            <a:pPr>
              <a:lnSpc>
                <a:spcPct val="150000"/>
              </a:lnSpc>
            </a:pPr>
            <a:r>
              <a:rPr lang="en-CA" sz="2400" dirty="0" smtClean="0"/>
              <a:t>For a multi-electron atom (that means two or more electrons)</a:t>
            </a:r>
          </a:p>
          <a:p>
            <a:pPr>
              <a:lnSpc>
                <a:spcPct val="150000"/>
              </a:lnSpc>
            </a:pPr>
            <a:r>
              <a:rPr lang="en-CA" sz="2400" dirty="0" smtClean="0"/>
              <a:t>we still use the n value to describe the average size of the space that the electron occupies.</a:t>
            </a:r>
          </a:p>
          <a:p>
            <a:pPr>
              <a:lnSpc>
                <a:spcPct val="150000"/>
              </a:lnSpc>
            </a:pPr>
            <a:r>
              <a:rPr lang="en-CA" sz="2400" dirty="0" smtClean="0"/>
              <a:t>However… we need to describe more than that.</a:t>
            </a:r>
          </a:p>
        </p:txBody>
      </p:sp>
      <p:sp>
        <p:nvSpPr>
          <p:cNvPr id="5" name="Date Placeholder 4"/>
          <p:cNvSpPr>
            <a:spLocks noGrp="1"/>
          </p:cNvSpPr>
          <p:nvPr>
            <p:ph type="dt" sz="half" idx="10"/>
          </p:nvPr>
        </p:nvSpPr>
        <p:spPr/>
        <p:txBody>
          <a:bodyPr/>
          <a:lstStyle/>
          <a:p>
            <a:r>
              <a:rPr lang="en-US" dirty="0" smtClean="0"/>
              <a:t>CHEM 1101 </a:t>
            </a:r>
            <a:endParaRPr lang="en-CA" dirty="0"/>
          </a:p>
        </p:txBody>
      </p:sp>
    </p:spTree>
    <p:extLst>
      <p:ext uri="{BB962C8B-B14F-4D97-AF65-F5344CB8AC3E}">
        <p14:creationId xmlns:p14="http://schemas.microsoft.com/office/powerpoint/2010/main" val="193830607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37</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234839" y="1367522"/>
            <a:ext cx="8027571" cy="2862322"/>
          </a:xfrm>
          <a:prstGeom prst="rect">
            <a:avLst/>
          </a:prstGeom>
          <a:noFill/>
        </p:spPr>
        <p:txBody>
          <a:bodyPr wrap="square" rtlCol="0">
            <a:spAutoFit/>
          </a:bodyPr>
          <a:lstStyle/>
          <a:p>
            <a:pPr>
              <a:lnSpc>
                <a:spcPct val="150000"/>
              </a:lnSpc>
            </a:pPr>
            <a:r>
              <a:rPr lang="en-CA" sz="2400" dirty="0" smtClean="0"/>
              <a:t>We need:</a:t>
            </a:r>
          </a:p>
          <a:p>
            <a:pPr marL="800100" lvl="1" indent="-342900">
              <a:lnSpc>
                <a:spcPct val="150000"/>
              </a:lnSpc>
              <a:buFont typeface="Arial" panose="020B0604020202020204" pitchFamily="34" charset="0"/>
              <a:buChar char="•"/>
            </a:pPr>
            <a:r>
              <a:rPr lang="en-CA" sz="2400" dirty="0" smtClean="0"/>
              <a:t>three descriptors to describe the </a:t>
            </a:r>
            <a:r>
              <a:rPr lang="en-CA" sz="2400" b="1" i="1" dirty="0" smtClean="0"/>
              <a:t>space</a:t>
            </a:r>
            <a:r>
              <a:rPr lang="en-CA" sz="2400" dirty="0" smtClean="0"/>
              <a:t> in which the electron is most likely to be found</a:t>
            </a:r>
          </a:p>
          <a:p>
            <a:pPr marL="800100" lvl="1" indent="-342900">
              <a:lnSpc>
                <a:spcPct val="150000"/>
              </a:lnSpc>
              <a:buFont typeface="Arial" panose="020B0604020202020204" pitchFamily="34" charset="0"/>
              <a:buChar char="•"/>
            </a:pPr>
            <a:r>
              <a:rPr lang="en-CA" sz="2400" dirty="0" smtClean="0"/>
              <a:t>one further descriptor to describe the </a:t>
            </a:r>
            <a:r>
              <a:rPr lang="en-CA" sz="2400" b="1" i="1" dirty="0" smtClean="0"/>
              <a:t>behaviour</a:t>
            </a:r>
            <a:r>
              <a:rPr lang="en-CA" sz="2400" dirty="0" smtClean="0"/>
              <a:t> of the electron in that space</a:t>
            </a:r>
          </a:p>
        </p:txBody>
      </p:sp>
      <p:sp>
        <p:nvSpPr>
          <p:cNvPr id="5" name="Date Placeholder 4"/>
          <p:cNvSpPr>
            <a:spLocks noGrp="1"/>
          </p:cNvSpPr>
          <p:nvPr>
            <p:ph type="dt" sz="half" idx="10"/>
          </p:nvPr>
        </p:nvSpPr>
        <p:spPr/>
        <p:txBody>
          <a:bodyPr/>
          <a:lstStyle/>
          <a:p>
            <a:r>
              <a:rPr lang="en-US" dirty="0" smtClean="0"/>
              <a:t>CHEM 1101 </a:t>
            </a:r>
            <a:endParaRPr lang="en-CA" dirty="0"/>
          </a:p>
        </p:txBody>
      </p:sp>
    </p:spTree>
    <p:extLst>
      <p:ext uri="{BB962C8B-B14F-4D97-AF65-F5344CB8AC3E}">
        <p14:creationId xmlns:p14="http://schemas.microsoft.com/office/powerpoint/2010/main" val="2043444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38</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234839" y="1367522"/>
            <a:ext cx="8027571" cy="3416320"/>
          </a:xfrm>
          <a:prstGeom prst="rect">
            <a:avLst/>
          </a:prstGeom>
          <a:noFill/>
        </p:spPr>
        <p:txBody>
          <a:bodyPr wrap="square" rtlCol="0">
            <a:spAutoFit/>
          </a:bodyPr>
          <a:lstStyle/>
          <a:p>
            <a:pPr>
              <a:lnSpc>
                <a:spcPct val="150000"/>
              </a:lnSpc>
            </a:pPr>
            <a:r>
              <a:rPr lang="en-CA" sz="2400" dirty="0" smtClean="0"/>
              <a:t>We need:</a:t>
            </a:r>
          </a:p>
          <a:p>
            <a:pPr marL="800100" lvl="1" indent="-342900">
              <a:lnSpc>
                <a:spcPct val="150000"/>
              </a:lnSpc>
              <a:buFont typeface="Arial" panose="020B0604020202020204" pitchFamily="34" charset="0"/>
              <a:buChar char="•"/>
            </a:pPr>
            <a:r>
              <a:rPr lang="en-CA" sz="2400" dirty="0" smtClean="0"/>
              <a:t>three descriptors to describe the space in which the electron is most likely to be found</a:t>
            </a:r>
          </a:p>
          <a:p>
            <a:pPr marL="1257300" lvl="2" indent="-342900">
              <a:lnSpc>
                <a:spcPct val="150000"/>
              </a:lnSpc>
              <a:buFont typeface="Arial" panose="020B0604020202020204" pitchFamily="34" charset="0"/>
              <a:buChar char="•"/>
            </a:pPr>
            <a:r>
              <a:rPr lang="en-CA" sz="2400" dirty="0" smtClean="0"/>
              <a:t>Size of the area</a:t>
            </a:r>
          </a:p>
          <a:p>
            <a:pPr marL="1257300" lvl="2" indent="-342900">
              <a:lnSpc>
                <a:spcPct val="150000"/>
              </a:lnSpc>
              <a:buFont typeface="Arial" panose="020B0604020202020204" pitchFamily="34" charset="0"/>
              <a:buChar char="•"/>
            </a:pPr>
            <a:r>
              <a:rPr lang="en-CA" sz="2400" dirty="0" smtClean="0"/>
              <a:t>Shape of the area</a:t>
            </a:r>
          </a:p>
          <a:p>
            <a:pPr marL="1257300" lvl="2" indent="-342900">
              <a:lnSpc>
                <a:spcPct val="150000"/>
              </a:lnSpc>
              <a:buFont typeface="Arial" panose="020B0604020202020204" pitchFamily="34" charset="0"/>
              <a:buChar char="•"/>
            </a:pPr>
            <a:r>
              <a:rPr lang="en-CA" sz="2400" dirty="0" smtClean="0"/>
              <a:t>“tilt” of the area</a:t>
            </a:r>
          </a:p>
        </p:txBody>
      </p:sp>
      <p:sp>
        <p:nvSpPr>
          <p:cNvPr id="5" name="Date Placeholder 4"/>
          <p:cNvSpPr>
            <a:spLocks noGrp="1"/>
          </p:cNvSpPr>
          <p:nvPr>
            <p:ph type="dt" sz="half" idx="10"/>
          </p:nvPr>
        </p:nvSpPr>
        <p:spPr/>
        <p:txBody>
          <a:bodyPr/>
          <a:lstStyle/>
          <a:p>
            <a:r>
              <a:rPr lang="en-US" dirty="0" smtClean="0"/>
              <a:t>CHEM 1101 </a:t>
            </a:r>
            <a:endParaRPr lang="en-CA" dirty="0"/>
          </a:p>
        </p:txBody>
      </p:sp>
    </p:spTree>
    <p:extLst>
      <p:ext uri="{BB962C8B-B14F-4D97-AF65-F5344CB8AC3E}">
        <p14:creationId xmlns:p14="http://schemas.microsoft.com/office/powerpoint/2010/main" val="25252001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39</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234839" y="1367522"/>
            <a:ext cx="8027571" cy="2862322"/>
          </a:xfrm>
          <a:prstGeom prst="rect">
            <a:avLst/>
          </a:prstGeom>
          <a:noFill/>
        </p:spPr>
        <p:txBody>
          <a:bodyPr wrap="square" rtlCol="0">
            <a:spAutoFit/>
          </a:bodyPr>
          <a:lstStyle/>
          <a:p>
            <a:pPr>
              <a:lnSpc>
                <a:spcPct val="150000"/>
              </a:lnSpc>
            </a:pPr>
            <a:r>
              <a:rPr lang="en-CA" sz="2400" dirty="0" smtClean="0"/>
              <a:t>We need:</a:t>
            </a:r>
          </a:p>
          <a:p>
            <a:pPr marL="800100" lvl="1" indent="-342900">
              <a:lnSpc>
                <a:spcPct val="150000"/>
              </a:lnSpc>
              <a:buFont typeface="Arial" panose="020B0604020202020204" pitchFamily="34" charset="0"/>
              <a:buChar char="•"/>
            </a:pPr>
            <a:r>
              <a:rPr lang="en-CA" sz="2400" dirty="0" smtClean="0"/>
              <a:t>one further descriptor to describe the behaviour of the electron in that space</a:t>
            </a:r>
          </a:p>
          <a:p>
            <a:pPr marL="1257300" lvl="2" indent="-342900">
              <a:lnSpc>
                <a:spcPct val="150000"/>
              </a:lnSpc>
              <a:buFont typeface="Arial" panose="020B0604020202020204" pitchFamily="34" charset="0"/>
              <a:buChar char="•"/>
            </a:pPr>
            <a:r>
              <a:rPr lang="en-CA" sz="2400" dirty="0" smtClean="0"/>
              <a:t>Spin of the electron (relative to the spin of the nucleus)</a:t>
            </a:r>
          </a:p>
        </p:txBody>
      </p:sp>
      <p:sp>
        <p:nvSpPr>
          <p:cNvPr id="5" name="Date Placeholder 4"/>
          <p:cNvSpPr>
            <a:spLocks noGrp="1"/>
          </p:cNvSpPr>
          <p:nvPr>
            <p:ph type="dt" sz="half" idx="10"/>
          </p:nvPr>
        </p:nvSpPr>
        <p:spPr/>
        <p:txBody>
          <a:bodyPr/>
          <a:lstStyle/>
          <a:p>
            <a:r>
              <a:rPr lang="en-US" dirty="0" smtClean="0"/>
              <a:t>CHEM 1101 </a:t>
            </a:r>
            <a:endParaRPr lang="en-CA" dirty="0"/>
          </a:p>
        </p:txBody>
      </p:sp>
    </p:spTree>
    <p:extLst>
      <p:ext uri="{BB962C8B-B14F-4D97-AF65-F5344CB8AC3E}">
        <p14:creationId xmlns:p14="http://schemas.microsoft.com/office/powerpoint/2010/main" val="5589364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40</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smtClean="0"/>
              <a:t>QUANTUM NUMBERS:</a:t>
            </a:r>
          </a:p>
        </p:txBody>
      </p:sp>
      <p:sp>
        <p:nvSpPr>
          <p:cNvPr id="5" name="Date Placeholder 4"/>
          <p:cNvSpPr>
            <a:spLocks noGrp="1"/>
          </p:cNvSpPr>
          <p:nvPr>
            <p:ph type="dt" sz="half" idx="10"/>
          </p:nvPr>
        </p:nvSpPr>
        <p:spPr/>
        <p:txBody>
          <a:bodyPr/>
          <a:lstStyle/>
          <a:p>
            <a:r>
              <a:rPr lang="en-US" dirty="0" smtClean="0"/>
              <a:t>CHEM 1101 </a:t>
            </a:r>
            <a:endParaRPr lang="en-CA" dirty="0"/>
          </a:p>
        </p:txBody>
      </p:sp>
      <p:graphicFrame>
        <p:nvGraphicFramePr>
          <p:cNvPr id="2" name="Table 1"/>
          <p:cNvGraphicFramePr>
            <a:graphicFrameLocks noGrp="1"/>
          </p:cNvGraphicFramePr>
          <p:nvPr>
            <p:extLst>
              <p:ext uri="{D42A27DB-BD31-4B8C-83A1-F6EECF244321}">
                <p14:modId xmlns:p14="http://schemas.microsoft.com/office/powerpoint/2010/main" val="2561950558"/>
              </p:ext>
            </p:extLst>
          </p:nvPr>
        </p:nvGraphicFramePr>
        <p:xfrm>
          <a:off x="221554" y="1538790"/>
          <a:ext cx="8477620" cy="4570991"/>
        </p:xfrm>
        <a:graphic>
          <a:graphicData uri="http://schemas.openxmlformats.org/drawingml/2006/table">
            <a:tbl>
              <a:tblPr firstRow="1" bandRow="1">
                <a:tableStyleId>{5940675A-B579-460E-94D1-54222C63F5DA}</a:tableStyleId>
              </a:tblPr>
              <a:tblGrid>
                <a:gridCol w="1006791">
                  <a:extLst>
                    <a:ext uri="{9D8B030D-6E8A-4147-A177-3AD203B41FA5}">
                      <a16:colId xmlns:a16="http://schemas.microsoft.com/office/drawing/2014/main" val="20000"/>
                    </a:ext>
                  </a:extLst>
                </a:gridCol>
                <a:gridCol w="1485165">
                  <a:extLst>
                    <a:ext uri="{9D8B030D-6E8A-4147-A177-3AD203B41FA5}">
                      <a16:colId xmlns:a16="http://schemas.microsoft.com/office/drawing/2014/main" val="20001"/>
                    </a:ext>
                  </a:extLst>
                </a:gridCol>
                <a:gridCol w="2594616">
                  <a:extLst>
                    <a:ext uri="{9D8B030D-6E8A-4147-A177-3AD203B41FA5}">
                      <a16:colId xmlns:a16="http://schemas.microsoft.com/office/drawing/2014/main" val="20002"/>
                    </a:ext>
                  </a:extLst>
                </a:gridCol>
                <a:gridCol w="1695524">
                  <a:extLst>
                    <a:ext uri="{9D8B030D-6E8A-4147-A177-3AD203B41FA5}">
                      <a16:colId xmlns:a16="http://schemas.microsoft.com/office/drawing/2014/main" val="20003"/>
                    </a:ext>
                  </a:extLst>
                </a:gridCol>
                <a:gridCol w="1695524">
                  <a:extLst>
                    <a:ext uri="{9D8B030D-6E8A-4147-A177-3AD203B41FA5}">
                      <a16:colId xmlns:a16="http://schemas.microsoft.com/office/drawing/2014/main" val="20004"/>
                    </a:ext>
                  </a:extLst>
                </a:gridCol>
              </a:tblGrid>
              <a:tr h="639071">
                <a:tc>
                  <a:txBody>
                    <a:bodyPr/>
                    <a:lstStyle/>
                    <a:p>
                      <a:pPr algn="ctr"/>
                      <a:r>
                        <a:rPr lang="en-CA" dirty="0" smtClean="0"/>
                        <a:t>symbol</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name</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describes</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area called</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allowed values</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39071">
                <a:tc>
                  <a:txBody>
                    <a:bodyPr/>
                    <a:lstStyle/>
                    <a:p>
                      <a:pPr algn="ctr"/>
                      <a:r>
                        <a:rPr lang="en-CA" sz="2800" dirty="0" smtClean="0"/>
                        <a:t>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Principal</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Avg.</a:t>
                      </a:r>
                      <a:r>
                        <a:rPr lang="en-CA" baseline="0" dirty="0" smtClean="0"/>
                        <a:t> size of area where the electron is most probably found</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39071">
                <a:tc>
                  <a:txBody>
                    <a:bodyPr/>
                    <a:lstStyle/>
                    <a:p>
                      <a:pPr algn="ctr"/>
                      <a:r>
                        <a:rPr lang="en-CA" sz="2800" dirty="0" smtClean="0"/>
                        <a:t>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Angular</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Shape of area</a:t>
                      </a:r>
                      <a:r>
                        <a:rPr lang="en-CA" baseline="0" dirty="0" smtClean="0"/>
                        <a:t> where the electron is most probably found</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39071">
                <a:tc>
                  <a:txBody>
                    <a:bodyPr/>
                    <a:lstStyle/>
                    <a:p>
                      <a:pPr algn="ctr"/>
                      <a:r>
                        <a:rPr lang="en-CA" sz="2800" dirty="0" smtClean="0"/>
                        <a:t>m</a:t>
                      </a:r>
                      <a:r>
                        <a:rPr lang="en-CA" sz="2800" baseline="-25000" dirty="0" smtClean="0"/>
                        <a:t>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Magnetic</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Tilt of the area, relative to the areas where other electrons are most probably found</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baseline="0" dirty="0" smtClean="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39071">
                <a:tc>
                  <a:txBody>
                    <a:bodyPr/>
                    <a:lstStyle/>
                    <a:p>
                      <a:pPr algn="ctr"/>
                      <a:r>
                        <a:rPr lang="en-CA" sz="2800" dirty="0" smtClean="0"/>
                        <a:t>m</a:t>
                      </a:r>
                      <a:r>
                        <a:rPr lang="en-CA" sz="2800" baseline="-25000" dirty="0" smtClean="0"/>
                        <a: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Spin</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Direction</a:t>
                      </a:r>
                      <a:r>
                        <a:rPr lang="en-CA" baseline="0" dirty="0" smtClean="0"/>
                        <a:t> of spin of the electron relative to the spin of the nucleus</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dirty="0" smtClean="0"/>
                        <a:t>-</a:t>
                      </a: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CA"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55478704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41</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smtClean="0"/>
              <a:t>QUANTUM NUMBERS:</a:t>
            </a: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9" name="TextBox 8"/>
          <p:cNvSpPr txBox="1"/>
          <p:nvPr/>
        </p:nvSpPr>
        <p:spPr>
          <a:xfrm>
            <a:off x="236377" y="1673805"/>
            <a:ext cx="8027571" cy="3416320"/>
          </a:xfrm>
          <a:prstGeom prst="rect">
            <a:avLst/>
          </a:prstGeom>
          <a:noFill/>
        </p:spPr>
        <p:txBody>
          <a:bodyPr wrap="square" rtlCol="0">
            <a:spAutoFit/>
          </a:bodyPr>
          <a:lstStyle/>
          <a:p>
            <a:pPr>
              <a:lnSpc>
                <a:spcPct val="150000"/>
              </a:lnSpc>
            </a:pPr>
            <a:r>
              <a:rPr lang="en-CA" sz="2400" dirty="0" smtClean="0"/>
              <a:t>In many cases, in the absence of an external magnetic field:</a:t>
            </a:r>
          </a:p>
          <a:p>
            <a:pPr>
              <a:lnSpc>
                <a:spcPct val="150000"/>
              </a:lnSpc>
            </a:pPr>
            <a:endParaRPr lang="en-CA" sz="2400" dirty="0"/>
          </a:p>
          <a:p>
            <a:pPr>
              <a:lnSpc>
                <a:spcPct val="150000"/>
              </a:lnSpc>
            </a:pPr>
            <a:r>
              <a:rPr lang="en-CA" sz="2400" dirty="0" smtClean="0"/>
              <a:t>SHELL + SUBSHELL  is enough information.</a:t>
            </a:r>
          </a:p>
          <a:p>
            <a:pPr>
              <a:lnSpc>
                <a:spcPct val="150000"/>
              </a:lnSpc>
            </a:pPr>
            <a:endParaRPr lang="en-CA" sz="2400" dirty="0"/>
          </a:p>
          <a:p>
            <a:pPr>
              <a:lnSpc>
                <a:spcPct val="150000"/>
              </a:lnSpc>
            </a:pPr>
            <a:r>
              <a:rPr lang="en-CA" sz="2400" dirty="0" smtClean="0"/>
              <a:t>Although subshells have numerical designation, we also assign them letter codes:</a:t>
            </a:r>
          </a:p>
        </p:txBody>
      </p:sp>
    </p:spTree>
    <p:extLst>
      <p:ext uri="{BB962C8B-B14F-4D97-AF65-F5344CB8AC3E}">
        <p14:creationId xmlns:p14="http://schemas.microsoft.com/office/powerpoint/2010/main" val="141258818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42</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smtClean="0"/>
              <a:t>QUANTUM NUMBERS:</a:t>
            </a: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9" name="TextBox 8"/>
          <p:cNvSpPr txBox="1"/>
          <p:nvPr/>
        </p:nvSpPr>
        <p:spPr>
          <a:xfrm>
            <a:off x="236377" y="1673805"/>
            <a:ext cx="8027571" cy="1143070"/>
          </a:xfrm>
          <a:prstGeom prst="rect">
            <a:avLst/>
          </a:prstGeom>
          <a:noFill/>
        </p:spPr>
        <p:txBody>
          <a:bodyPr wrap="square" rtlCol="0">
            <a:spAutoFit/>
          </a:bodyPr>
          <a:lstStyle/>
          <a:p>
            <a:pPr>
              <a:lnSpc>
                <a:spcPct val="150000"/>
              </a:lnSpc>
            </a:pPr>
            <a:r>
              <a:rPr lang="en-CA" sz="2400" dirty="0" smtClean="0"/>
              <a:t>Although </a:t>
            </a:r>
            <a:r>
              <a:rPr lang="en-CA" sz="2400" b="1" dirty="0" smtClean="0"/>
              <a:t>subshell</a:t>
            </a:r>
            <a:r>
              <a:rPr lang="en-CA" sz="2400" dirty="0" smtClean="0"/>
              <a:t>s have numerical designation, we also assign them </a:t>
            </a:r>
            <a:r>
              <a:rPr lang="en-CA" sz="2400" b="1" dirty="0" smtClean="0"/>
              <a:t>letter codes</a:t>
            </a:r>
            <a:r>
              <a:rPr lang="en-CA" sz="2400" dirty="0" smtClean="0"/>
              <a:t>:</a:t>
            </a:r>
          </a:p>
        </p:txBody>
      </p:sp>
      <p:graphicFrame>
        <p:nvGraphicFramePr>
          <p:cNvPr id="2" name="Table 1"/>
          <p:cNvGraphicFramePr>
            <a:graphicFrameLocks noGrp="1"/>
          </p:cNvGraphicFramePr>
          <p:nvPr>
            <p:extLst>
              <p:ext uri="{D42A27DB-BD31-4B8C-83A1-F6EECF244321}">
                <p14:modId xmlns:p14="http://schemas.microsoft.com/office/powerpoint/2010/main" val="3381738841"/>
              </p:ext>
            </p:extLst>
          </p:nvPr>
        </p:nvGraphicFramePr>
        <p:xfrm>
          <a:off x="746575" y="3203975"/>
          <a:ext cx="6791694" cy="1010920"/>
        </p:xfrm>
        <a:graphic>
          <a:graphicData uri="http://schemas.openxmlformats.org/drawingml/2006/table">
            <a:tbl>
              <a:tblPr firstRow="1" bandRow="1">
                <a:tableStyleId>{5940675A-B579-460E-94D1-54222C63F5DA}</a:tableStyleId>
              </a:tblPr>
              <a:tblGrid>
                <a:gridCol w="1085118">
                  <a:extLst>
                    <a:ext uri="{9D8B030D-6E8A-4147-A177-3AD203B41FA5}">
                      <a16:colId xmlns:a16="http://schemas.microsoft.com/office/drawing/2014/main" val="20000"/>
                    </a:ext>
                  </a:extLst>
                </a:gridCol>
                <a:gridCol w="634064">
                  <a:extLst>
                    <a:ext uri="{9D8B030D-6E8A-4147-A177-3AD203B41FA5}">
                      <a16:colId xmlns:a16="http://schemas.microsoft.com/office/drawing/2014/main" val="20001"/>
                    </a:ext>
                  </a:extLst>
                </a:gridCol>
                <a:gridCol w="634064">
                  <a:extLst>
                    <a:ext uri="{9D8B030D-6E8A-4147-A177-3AD203B41FA5}">
                      <a16:colId xmlns:a16="http://schemas.microsoft.com/office/drawing/2014/main" val="20002"/>
                    </a:ext>
                  </a:extLst>
                </a:gridCol>
                <a:gridCol w="634064">
                  <a:extLst>
                    <a:ext uri="{9D8B030D-6E8A-4147-A177-3AD203B41FA5}">
                      <a16:colId xmlns:a16="http://schemas.microsoft.com/office/drawing/2014/main" val="20003"/>
                    </a:ext>
                  </a:extLst>
                </a:gridCol>
                <a:gridCol w="634064">
                  <a:extLst>
                    <a:ext uri="{9D8B030D-6E8A-4147-A177-3AD203B41FA5}">
                      <a16:colId xmlns:a16="http://schemas.microsoft.com/office/drawing/2014/main" val="20004"/>
                    </a:ext>
                  </a:extLst>
                </a:gridCol>
                <a:gridCol w="634064">
                  <a:extLst>
                    <a:ext uri="{9D8B030D-6E8A-4147-A177-3AD203B41FA5}">
                      <a16:colId xmlns:a16="http://schemas.microsoft.com/office/drawing/2014/main" val="20005"/>
                    </a:ext>
                  </a:extLst>
                </a:gridCol>
                <a:gridCol w="634064">
                  <a:extLst>
                    <a:ext uri="{9D8B030D-6E8A-4147-A177-3AD203B41FA5}">
                      <a16:colId xmlns:a16="http://schemas.microsoft.com/office/drawing/2014/main" val="20006"/>
                    </a:ext>
                  </a:extLst>
                </a:gridCol>
                <a:gridCol w="634064">
                  <a:extLst>
                    <a:ext uri="{9D8B030D-6E8A-4147-A177-3AD203B41FA5}">
                      <a16:colId xmlns:a16="http://schemas.microsoft.com/office/drawing/2014/main" val="20007"/>
                    </a:ext>
                  </a:extLst>
                </a:gridCol>
                <a:gridCol w="634064">
                  <a:extLst>
                    <a:ext uri="{9D8B030D-6E8A-4147-A177-3AD203B41FA5}">
                      <a16:colId xmlns:a16="http://schemas.microsoft.com/office/drawing/2014/main" val="20008"/>
                    </a:ext>
                  </a:extLst>
                </a:gridCol>
                <a:gridCol w="634064">
                  <a:extLst>
                    <a:ext uri="{9D8B030D-6E8A-4147-A177-3AD203B41FA5}">
                      <a16:colId xmlns:a16="http://schemas.microsoft.com/office/drawing/2014/main" val="20009"/>
                    </a:ext>
                  </a:extLst>
                </a:gridCol>
              </a:tblGrid>
              <a:tr h="370840">
                <a:tc>
                  <a:txBody>
                    <a:bodyPr/>
                    <a:lstStyle/>
                    <a:p>
                      <a:r>
                        <a:rPr lang="en-CA" dirty="0" smtClean="0"/>
                        <a:t>l-value</a:t>
                      </a:r>
                      <a:endParaRPr lang="en-CA" dirty="0"/>
                    </a:p>
                  </a:txBody>
                  <a:tcPr/>
                </a:tc>
                <a:tc>
                  <a:txBody>
                    <a:bodyPr/>
                    <a:lstStyle/>
                    <a:p>
                      <a:pPr algn="ctr"/>
                      <a:r>
                        <a:rPr lang="en-CA" dirty="0" smtClean="0"/>
                        <a:t>0</a:t>
                      </a:r>
                      <a:endParaRPr lang="en-CA" dirty="0"/>
                    </a:p>
                  </a:txBody>
                  <a:tcPr/>
                </a:tc>
                <a:tc>
                  <a:txBody>
                    <a:bodyPr/>
                    <a:lstStyle/>
                    <a:p>
                      <a:pPr algn="ctr"/>
                      <a:r>
                        <a:rPr lang="en-CA" dirty="0" smtClean="0"/>
                        <a:t>1</a:t>
                      </a:r>
                      <a:endParaRPr lang="en-CA" dirty="0"/>
                    </a:p>
                  </a:txBody>
                  <a:tcPr/>
                </a:tc>
                <a:tc>
                  <a:txBody>
                    <a:bodyPr/>
                    <a:lstStyle/>
                    <a:p>
                      <a:pPr algn="ctr"/>
                      <a:r>
                        <a:rPr lang="en-CA" dirty="0" smtClean="0"/>
                        <a:t>2</a:t>
                      </a:r>
                      <a:endParaRPr lang="en-CA" dirty="0"/>
                    </a:p>
                  </a:txBody>
                  <a:tcPr/>
                </a:tc>
                <a:tc>
                  <a:txBody>
                    <a:bodyPr/>
                    <a:lstStyle/>
                    <a:p>
                      <a:pPr algn="ctr"/>
                      <a:r>
                        <a:rPr lang="en-CA" dirty="0" smtClean="0"/>
                        <a:t>3</a:t>
                      </a:r>
                      <a:endParaRPr lang="en-CA" dirty="0"/>
                    </a:p>
                  </a:txBody>
                  <a:tcPr/>
                </a:tc>
                <a:tc>
                  <a:txBody>
                    <a:bodyPr/>
                    <a:lstStyle/>
                    <a:p>
                      <a:pPr algn="ctr"/>
                      <a:r>
                        <a:rPr lang="en-CA" dirty="0" smtClean="0"/>
                        <a:t>4</a:t>
                      </a:r>
                      <a:endParaRPr lang="en-CA" dirty="0"/>
                    </a:p>
                  </a:txBody>
                  <a:tcPr/>
                </a:tc>
                <a:tc>
                  <a:txBody>
                    <a:bodyPr/>
                    <a:lstStyle/>
                    <a:p>
                      <a:pPr algn="ctr"/>
                      <a:r>
                        <a:rPr lang="en-CA" dirty="0" smtClean="0"/>
                        <a:t>5</a:t>
                      </a:r>
                      <a:endParaRPr lang="en-CA" dirty="0"/>
                    </a:p>
                  </a:txBody>
                  <a:tcPr/>
                </a:tc>
                <a:tc>
                  <a:txBody>
                    <a:bodyPr/>
                    <a:lstStyle/>
                    <a:p>
                      <a:pPr algn="ctr"/>
                      <a:r>
                        <a:rPr lang="en-CA" dirty="0" smtClean="0"/>
                        <a:t>6</a:t>
                      </a:r>
                      <a:endParaRPr lang="en-CA" dirty="0"/>
                    </a:p>
                  </a:txBody>
                  <a:tcPr/>
                </a:tc>
                <a:tc>
                  <a:txBody>
                    <a:bodyPr/>
                    <a:lstStyle/>
                    <a:p>
                      <a:pPr algn="ctr"/>
                      <a:r>
                        <a:rPr lang="en-CA" dirty="0" smtClean="0"/>
                        <a:t>7</a:t>
                      </a:r>
                      <a:endParaRPr lang="en-CA" dirty="0"/>
                    </a:p>
                  </a:txBody>
                  <a:tcPr/>
                </a:tc>
                <a:tc>
                  <a:txBody>
                    <a:bodyPr/>
                    <a:lstStyle/>
                    <a:p>
                      <a:pPr algn="ctr"/>
                      <a:r>
                        <a:rPr lang="en-CA" dirty="0" smtClean="0"/>
                        <a:t>…</a:t>
                      </a:r>
                      <a:endParaRPr lang="en-CA" dirty="0"/>
                    </a:p>
                  </a:txBody>
                  <a:tcPr/>
                </a:tc>
                <a:extLst>
                  <a:ext uri="{0D108BD9-81ED-4DB2-BD59-A6C34878D82A}">
                    <a16:rowId xmlns:a16="http://schemas.microsoft.com/office/drawing/2014/main" val="10000"/>
                  </a:ext>
                </a:extLst>
              </a:tr>
              <a:tr h="370840">
                <a:tc>
                  <a:txBody>
                    <a:bodyPr/>
                    <a:lstStyle/>
                    <a:p>
                      <a:r>
                        <a:rPr lang="en-CA" dirty="0" smtClean="0"/>
                        <a:t>letter code:</a:t>
                      </a:r>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tc>
                  <a:txBody>
                    <a:bodyPr/>
                    <a:lstStyle/>
                    <a:p>
                      <a:endParaRPr lang="en-CA"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5003603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43</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smtClean="0"/>
              <a:t>QUANTUM NUMBERS:</a:t>
            </a: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9" name="TextBox 8"/>
          <p:cNvSpPr txBox="1"/>
          <p:nvPr/>
        </p:nvSpPr>
        <p:spPr>
          <a:xfrm>
            <a:off x="236377" y="1673805"/>
            <a:ext cx="8027571" cy="4524315"/>
          </a:xfrm>
          <a:prstGeom prst="rect">
            <a:avLst/>
          </a:prstGeom>
          <a:noFill/>
        </p:spPr>
        <p:txBody>
          <a:bodyPr wrap="square" rtlCol="0">
            <a:spAutoFit/>
          </a:bodyPr>
          <a:lstStyle/>
          <a:p>
            <a:pPr marL="3138488" indent="-3138488">
              <a:lnSpc>
                <a:spcPct val="150000"/>
              </a:lnSpc>
              <a:tabLst>
                <a:tab pos="3138488" algn="l"/>
              </a:tabLst>
            </a:pPr>
            <a:r>
              <a:rPr lang="en-CA" sz="2400" dirty="0" smtClean="0"/>
              <a:t>Pauli Exclusion Principle:	No two electrons in the same atom may have the same set of four quantum numbers.</a:t>
            </a:r>
          </a:p>
          <a:p>
            <a:pPr marL="3138488" indent="-3138488">
              <a:lnSpc>
                <a:spcPct val="150000"/>
              </a:lnSpc>
              <a:tabLst>
                <a:tab pos="3138488" algn="l"/>
              </a:tabLst>
            </a:pPr>
            <a:r>
              <a:rPr lang="en-CA" sz="2400" dirty="0"/>
              <a:t>	</a:t>
            </a:r>
            <a:r>
              <a:rPr lang="en-CA" sz="2400" i="1" dirty="0" smtClean="0"/>
              <a:t>“electrons can’t be in the same place with the same spin”</a:t>
            </a:r>
          </a:p>
          <a:p>
            <a:pPr marL="452438" lvl="1" indent="4763">
              <a:lnSpc>
                <a:spcPct val="150000"/>
              </a:lnSpc>
              <a:tabLst>
                <a:tab pos="3138488" algn="l"/>
              </a:tabLst>
            </a:pPr>
            <a:r>
              <a:rPr lang="en-CA" sz="2400" dirty="0" smtClean="0"/>
              <a:t>This sets the maximum number of electrons that can occupy a given subshell (based on the available orbitals and spins for electrons in it)</a:t>
            </a:r>
          </a:p>
        </p:txBody>
      </p:sp>
    </p:spTree>
    <p:extLst>
      <p:ext uri="{BB962C8B-B14F-4D97-AF65-F5344CB8AC3E}">
        <p14:creationId xmlns:p14="http://schemas.microsoft.com/office/powerpoint/2010/main" val="425924948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44</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234838" y="822717"/>
            <a:ext cx="8027571" cy="589072"/>
          </a:xfrm>
          <a:prstGeom prst="rect">
            <a:avLst/>
          </a:prstGeom>
          <a:noFill/>
        </p:spPr>
        <p:txBody>
          <a:bodyPr wrap="square" rtlCol="0">
            <a:spAutoFit/>
          </a:bodyPr>
          <a:lstStyle/>
          <a:p>
            <a:pPr>
              <a:lnSpc>
                <a:spcPct val="150000"/>
              </a:lnSpc>
            </a:pPr>
            <a:r>
              <a:rPr lang="en-CA" sz="2400" dirty="0" smtClean="0"/>
              <a:t>QUANTUM NUMBERS:</a:t>
            </a:r>
          </a:p>
        </p:txBody>
      </p:sp>
      <p:sp>
        <p:nvSpPr>
          <p:cNvPr id="5" name="Date Placeholder 4"/>
          <p:cNvSpPr>
            <a:spLocks noGrp="1"/>
          </p:cNvSpPr>
          <p:nvPr>
            <p:ph type="dt" sz="half" idx="10"/>
          </p:nvPr>
        </p:nvSpPr>
        <p:spPr/>
        <p:txBody>
          <a:bodyPr/>
          <a:lstStyle/>
          <a:p>
            <a:r>
              <a:rPr lang="en-US" dirty="0" smtClean="0"/>
              <a:t>CHEM 1101 </a:t>
            </a:r>
            <a:endParaRPr lang="en-CA" dirty="0"/>
          </a:p>
        </p:txBody>
      </p:sp>
      <p:graphicFrame>
        <p:nvGraphicFramePr>
          <p:cNvPr id="2" name="Table 1"/>
          <p:cNvGraphicFramePr>
            <a:graphicFrameLocks noGrp="1"/>
          </p:cNvGraphicFramePr>
          <p:nvPr>
            <p:extLst>
              <p:ext uri="{D42A27DB-BD31-4B8C-83A1-F6EECF244321}">
                <p14:modId xmlns:p14="http://schemas.microsoft.com/office/powerpoint/2010/main" val="3360786849"/>
              </p:ext>
            </p:extLst>
          </p:nvPr>
        </p:nvGraphicFramePr>
        <p:xfrm>
          <a:off x="431542" y="1853825"/>
          <a:ext cx="7830867" cy="2768710"/>
        </p:xfrm>
        <a:graphic>
          <a:graphicData uri="http://schemas.openxmlformats.org/drawingml/2006/table">
            <a:tbl>
              <a:tblPr firstRow="1" bandRow="1">
                <a:tableStyleId>{5940675A-B579-460E-94D1-54222C63F5DA}</a:tableStyleId>
              </a:tblPr>
              <a:tblGrid>
                <a:gridCol w="1622361">
                  <a:extLst>
                    <a:ext uri="{9D8B030D-6E8A-4147-A177-3AD203B41FA5}">
                      <a16:colId xmlns:a16="http://schemas.microsoft.com/office/drawing/2014/main" val="20000"/>
                    </a:ext>
                  </a:extLst>
                </a:gridCol>
                <a:gridCol w="689834">
                  <a:extLst>
                    <a:ext uri="{9D8B030D-6E8A-4147-A177-3AD203B41FA5}">
                      <a16:colId xmlns:a16="http://schemas.microsoft.com/office/drawing/2014/main" val="20001"/>
                    </a:ext>
                  </a:extLst>
                </a:gridCol>
                <a:gridCol w="689834">
                  <a:extLst>
                    <a:ext uri="{9D8B030D-6E8A-4147-A177-3AD203B41FA5}">
                      <a16:colId xmlns:a16="http://schemas.microsoft.com/office/drawing/2014/main" val="20002"/>
                    </a:ext>
                  </a:extLst>
                </a:gridCol>
                <a:gridCol w="689834">
                  <a:extLst>
                    <a:ext uri="{9D8B030D-6E8A-4147-A177-3AD203B41FA5}">
                      <a16:colId xmlns:a16="http://schemas.microsoft.com/office/drawing/2014/main" val="20003"/>
                    </a:ext>
                  </a:extLst>
                </a:gridCol>
                <a:gridCol w="689834">
                  <a:extLst>
                    <a:ext uri="{9D8B030D-6E8A-4147-A177-3AD203B41FA5}">
                      <a16:colId xmlns:a16="http://schemas.microsoft.com/office/drawing/2014/main" val="20004"/>
                    </a:ext>
                  </a:extLst>
                </a:gridCol>
                <a:gridCol w="689834">
                  <a:extLst>
                    <a:ext uri="{9D8B030D-6E8A-4147-A177-3AD203B41FA5}">
                      <a16:colId xmlns:a16="http://schemas.microsoft.com/office/drawing/2014/main" val="20005"/>
                    </a:ext>
                  </a:extLst>
                </a:gridCol>
                <a:gridCol w="689834">
                  <a:extLst>
                    <a:ext uri="{9D8B030D-6E8A-4147-A177-3AD203B41FA5}">
                      <a16:colId xmlns:a16="http://schemas.microsoft.com/office/drawing/2014/main" val="20006"/>
                    </a:ext>
                  </a:extLst>
                </a:gridCol>
                <a:gridCol w="689834">
                  <a:extLst>
                    <a:ext uri="{9D8B030D-6E8A-4147-A177-3AD203B41FA5}">
                      <a16:colId xmlns:a16="http://schemas.microsoft.com/office/drawing/2014/main" val="20007"/>
                    </a:ext>
                  </a:extLst>
                </a:gridCol>
                <a:gridCol w="689834">
                  <a:extLst>
                    <a:ext uri="{9D8B030D-6E8A-4147-A177-3AD203B41FA5}">
                      <a16:colId xmlns:a16="http://schemas.microsoft.com/office/drawing/2014/main" val="20008"/>
                    </a:ext>
                  </a:extLst>
                </a:gridCol>
                <a:gridCol w="689834">
                  <a:extLst>
                    <a:ext uri="{9D8B030D-6E8A-4147-A177-3AD203B41FA5}">
                      <a16:colId xmlns:a16="http://schemas.microsoft.com/office/drawing/2014/main" val="20009"/>
                    </a:ext>
                  </a:extLst>
                </a:gridCol>
              </a:tblGrid>
              <a:tr h="370840">
                <a:tc>
                  <a:txBody>
                    <a:bodyPr/>
                    <a:lstStyle/>
                    <a:p>
                      <a:r>
                        <a:rPr lang="en-CA" dirty="0" smtClean="0"/>
                        <a:t>l-value</a:t>
                      </a:r>
                      <a:endParaRPr lang="en-CA" dirty="0"/>
                    </a:p>
                  </a:txBody>
                  <a:tcPr/>
                </a:tc>
                <a:tc>
                  <a:txBody>
                    <a:bodyPr/>
                    <a:lstStyle/>
                    <a:p>
                      <a:pPr algn="ctr"/>
                      <a:r>
                        <a:rPr lang="en-CA" dirty="0" smtClean="0"/>
                        <a:t>0</a:t>
                      </a:r>
                      <a:endParaRPr lang="en-CA" dirty="0"/>
                    </a:p>
                  </a:txBody>
                  <a:tcPr/>
                </a:tc>
                <a:tc>
                  <a:txBody>
                    <a:bodyPr/>
                    <a:lstStyle/>
                    <a:p>
                      <a:pPr algn="ctr"/>
                      <a:r>
                        <a:rPr lang="en-CA" dirty="0" smtClean="0"/>
                        <a:t>1</a:t>
                      </a:r>
                      <a:endParaRPr lang="en-CA" dirty="0"/>
                    </a:p>
                  </a:txBody>
                  <a:tcPr/>
                </a:tc>
                <a:tc>
                  <a:txBody>
                    <a:bodyPr/>
                    <a:lstStyle/>
                    <a:p>
                      <a:pPr algn="ctr"/>
                      <a:r>
                        <a:rPr lang="en-CA" dirty="0" smtClean="0"/>
                        <a:t>2</a:t>
                      </a:r>
                      <a:endParaRPr lang="en-CA" dirty="0"/>
                    </a:p>
                  </a:txBody>
                  <a:tcPr/>
                </a:tc>
                <a:tc>
                  <a:txBody>
                    <a:bodyPr/>
                    <a:lstStyle/>
                    <a:p>
                      <a:pPr algn="ctr"/>
                      <a:r>
                        <a:rPr lang="en-CA" dirty="0" smtClean="0"/>
                        <a:t>3</a:t>
                      </a:r>
                      <a:endParaRPr lang="en-CA" dirty="0"/>
                    </a:p>
                  </a:txBody>
                  <a:tcPr/>
                </a:tc>
                <a:tc>
                  <a:txBody>
                    <a:bodyPr/>
                    <a:lstStyle/>
                    <a:p>
                      <a:pPr algn="ctr"/>
                      <a:r>
                        <a:rPr lang="en-CA" dirty="0" smtClean="0"/>
                        <a:t>4</a:t>
                      </a:r>
                      <a:endParaRPr lang="en-CA" dirty="0"/>
                    </a:p>
                  </a:txBody>
                  <a:tcPr/>
                </a:tc>
                <a:tc>
                  <a:txBody>
                    <a:bodyPr/>
                    <a:lstStyle/>
                    <a:p>
                      <a:pPr algn="ctr"/>
                      <a:r>
                        <a:rPr lang="en-CA" dirty="0" smtClean="0"/>
                        <a:t>5</a:t>
                      </a:r>
                      <a:endParaRPr lang="en-CA" dirty="0"/>
                    </a:p>
                  </a:txBody>
                  <a:tcPr/>
                </a:tc>
                <a:tc>
                  <a:txBody>
                    <a:bodyPr/>
                    <a:lstStyle/>
                    <a:p>
                      <a:pPr algn="ctr"/>
                      <a:r>
                        <a:rPr lang="en-CA" dirty="0" smtClean="0"/>
                        <a:t>6</a:t>
                      </a:r>
                      <a:endParaRPr lang="en-CA" dirty="0"/>
                    </a:p>
                  </a:txBody>
                  <a:tcPr/>
                </a:tc>
                <a:tc>
                  <a:txBody>
                    <a:bodyPr/>
                    <a:lstStyle/>
                    <a:p>
                      <a:pPr algn="ctr"/>
                      <a:r>
                        <a:rPr lang="en-CA" dirty="0" smtClean="0"/>
                        <a:t>7</a:t>
                      </a:r>
                      <a:endParaRPr lang="en-CA" dirty="0"/>
                    </a:p>
                  </a:txBody>
                  <a:tcPr/>
                </a:tc>
                <a:tc>
                  <a:txBody>
                    <a:bodyPr/>
                    <a:lstStyle/>
                    <a:p>
                      <a:pPr algn="ctr"/>
                      <a:r>
                        <a:rPr lang="en-CA" dirty="0" smtClean="0"/>
                        <a:t>…</a:t>
                      </a:r>
                      <a:endParaRPr lang="en-CA" dirty="0"/>
                    </a:p>
                  </a:txBody>
                  <a:tcPr/>
                </a:tc>
                <a:extLst>
                  <a:ext uri="{0D108BD9-81ED-4DB2-BD59-A6C34878D82A}">
                    <a16:rowId xmlns:a16="http://schemas.microsoft.com/office/drawing/2014/main" val="10000"/>
                  </a:ext>
                </a:extLst>
              </a:tr>
              <a:tr h="370840">
                <a:tc>
                  <a:txBody>
                    <a:bodyPr/>
                    <a:lstStyle/>
                    <a:p>
                      <a:r>
                        <a:rPr lang="en-CA" dirty="0" smtClean="0"/>
                        <a:t>letter code:</a:t>
                      </a:r>
                      <a:endParaRPr lang="en-CA" dirty="0"/>
                    </a:p>
                  </a:txBody>
                  <a:tcPr/>
                </a:tc>
                <a:tc>
                  <a:txBody>
                    <a:bodyPr/>
                    <a:lstStyle/>
                    <a:p>
                      <a:pPr algn="ctr"/>
                      <a:r>
                        <a:rPr lang="en-CA" dirty="0" smtClean="0"/>
                        <a:t>s</a:t>
                      </a:r>
                      <a:endParaRPr lang="en-CA" dirty="0"/>
                    </a:p>
                  </a:txBody>
                  <a:tcPr/>
                </a:tc>
                <a:tc>
                  <a:txBody>
                    <a:bodyPr/>
                    <a:lstStyle/>
                    <a:p>
                      <a:pPr algn="ctr"/>
                      <a:r>
                        <a:rPr lang="en-CA" dirty="0" smtClean="0"/>
                        <a:t>p</a:t>
                      </a:r>
                      <a:endParaRPr lang="en-CA" dirty="0"/>
                    </a:p>
                  </a:txBody>
                  <a:tcPr/>
                </a:tc>
                <a:tc>
                  <a:txBody>
                    <a:bodyPr/>
                    <a:lstStyle/>
                    <a:p>
                      <a:pPr algn="ctr"/>
                      <a:r>
                        <a:rPr lang="en-CA" dirty="0" smtClean="0"/>
                        <a:t>d</a:t>
                      </a:r>
                      <a:endParaRPr lang="en-CA" dirty="0"/>
                    </a:p>
                  </a:txBody>
                  <a:tcPr/>
                </a:tc>
                <a:tc>
                  <a:txBody>
                    <a:bodyPr/>
                    <a:lstStyle/>
                    <a:p>
                      <a:pPr algn="ctr"/>
                      <a:r>
                        <a:rPr lang="en-CA" dirty="0" smtClean="0"/>
                        <a:t>f</a:t>
                      </a:r>
                      <a:endParaRPr lang="en-CA" dirty="0"/>
                    </a:p>
                  </a:txBody>
                  <a:tcPr/>
                </a:tc>
                <a:tc>
                  <a:txBody>
                    <a:bodyPr/>
                    <a:lstStyle/>
                    <a:p>
                      <a:pPr algn="ctr"/>
                      <a:r>
                        <a:rPr lang="en-CA" dirty="0" smtClean="0"/>
                        <a:t>g</a:t>
                      </a:r>
                      <a:endParaRPr lang="en-CA" dirty="0"/>
                    </a:p>
                  </a:txBody>
                  <a:tcPr/>
                </a:tc>
                <a:tc>
                  <a:txBody>
                    <a:bodyPr/>
                    <a:lstStyle/>
                    <a:p>
                      <a:pPr algn="ctr"/>
                      <a:r>
                        <a:rPr lang="en-CA" dirty="0" smtClean="0"/>
                        <a:t>h</a:t>
                      </a:r>
                      <a:endParaRPr lang="en-CA" dirty="0"/>
                    </a:p>
                  </a:txBody>
                  <a:tcPr/>
                </a:tc>
                <a:tc>
                  <a:txBody>
                    <a:bodyPr/>
                    <a:lstStyle/>
                    <a:p>
                      <a:pPr algn="ctr"/>
                      <a:r>
                        <a:rPr lang="en-CA" dirty="0" smtClean="0"/>
                        <a:t>i</a:t>
                      </a:r>
                      <a:endParaRPr lang="en-CA" dirty="0"/>
                    </a:p>
                  </a:txBody>
                  <a:tcPr/>
                </a:tc>
                <a:tc>
                  <a:txBody>
                    <a:bodyPr/>
                    <a:lstStyle/>
                    <a:p>
                      <a:pPr algn="ctr"/>
                      <a:r>
                        <a:rPr lang="en-CA" dirty="0" smtClean="0"/>
                        <a:t>j</a:t>
                      </a:r>
                      <a:endParaRPr lang="en-CA" dirty="0"/>
                    </a:p>
                  </a:txBody>
                  <a:tcPr/>
                </a:tc>
                <a:tc>
                  <a:txBody>
                    <a:bodyPr/>
                    <a:lstStyle/>
                    <a:p>
                      <a:pPr algn="ctr"/>
                      <a:endParaRPr lang="en-CA" dirty="0"/>
                    </a:p>
                  </a:txBody>
                  <a:tcPr/>
                </a:tc>
                <a:extLst>
                  <a:ext uri="{0D108BD9-81ED-4DB2-BD59-A6C34878D82A}">
                    <a16:rowId xmlns:a16="http://schemas.microsoft.com/office/drawing/2014/main" val="10001"/>
                  </a:ext>
                </a:extLst>
              </a:tr>
              <a:tr h="101351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Maximum occupation</a:t>
                      </a:r>
                      <a:endParaRPr lang="en-CA" b="1"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tc>
                  <a:txBody>
                    <a:bodyPr/>
                    <a:lstStyle/>
                    <a:p>
                      <a:pPr algn="ctr"/>
                      <a:endParaRPr lang="en-CA" dirty="0"/>
                    </a:p>
                  </a:txBody>
                  <a:tcPr anchor="ctr"/>
                </a:tc>
                <a:extLst>
                  <a:ext uri="{0D108BD9-81ED-4DB2-BD59-A6C34878D82A}">
                    <a16:rowId xmlns:a16="http://schemas.microsoft.com/office/drawing/2014/main" val="10002"/>
                  </a:ext>
                </a:extLst>
              </a:tr>
              <a:tr h="1013515">
                <a:tc>
                  <a:txBody>
                    <a:bodyPr/>
                    <a:lstStyle/>
                    <a:p>
                      <a:r>
                        <a:rPr lang="en-CA" dirty="0" smtClean="0"/>
                        <a:t>…written…</a:t>
                      </a:r>
                      <a:endParaRPr lang="en-CA" dirty="0"/>
                    </a:p>
                  </a:txBody>
                  <a:tcPr anchor="ctr"/>
                </a:tc>
                <a:tc>
                  <a:txBody>
                    <a:bodyPr/>
                    <a:lstStyle/>
                    <a:p>
                      <a:pPr algn="ctr"/>
                      <a:r>
                        <a:rPr lang="en-CA" dirty="0" smtClean="0"/>
                        <a:t>s</a:t>
                      </a:r>
                      <a:endParaRPr lang="en-CA" dirty="0"/>
                    </a:p>
                  </a:txBody>
                  <a:tcPr anchor="ctr"/>
                </a:tc>
                <a:tc>
                  <a:txBody>
                    <a:bodyPr/>
                    <a:lstStyle/>
                    <a:p>
                      <a:pPr algn="ctr"/>
                      <a:r>
                        <a:rPr lang="en-CA" dirty="0" smtClean="0"/>
                        <a:t>p</a:t>
                      </a:r>
                      <a:endParaRPr lang="en-CA" dirty="0"/>
                    </a:p>
                  </a:txBody>
                  <a:tcPr anchor="ctr"/>
                </a:tc>
                <a:tc>
                  <a:txBody>
                    <a:bodyPr/>
                    <a:lstStyle/>
                    <a:p>
                      <a:pPr algn="ctr"/>
                      <a:r>
                        <a:rPr lang="en-CA" dirty="0" smtClean="0"/>
                        <a:t>d</a:t>
                      </a:r>
                      <a:endParaRPr lang="en-CA" dirty="0"/>
                    </a:p>
                  </a:txBody>
                  <a:tcPr anchor="ctr"/>
                </a:tc>
                <a:tc>
                  <a:txBody>
                    <a:bodyPr/>
                    <a:lstStyle/>
                    <a:p>
                      <a:pPr algn="ctr"/>
                      <a:r>
                        <a:rPr lang="en-CA" dirty="0" smtClean="0"/>
                        <a:t>f</a:t>
                      </a:r>
                      <a:endParaRPr lang="en-CA" dirty="0"/>
                    </a:p>
                  </a:txBody>
                  <a:tcPr anchor="ctr"/>
                </a:tc>
                <a:tc>
                  <a:txBody>
                    <a:bodyPr/>
                    <a:lstStyle/>
                    <a:p>
                      <a:pPr algn="ctr"/>
                      <a:r>
                        <a:rPr lang="en-CA" dirty="0" smtClean="0"/>
                        <a:t>g</a:t>
                      </a:r>
                      <a:endParaRPr lang="en-CA" dirty="0"/>
                    </a:p>
                  </a:txBody>
                  <a:tcPr anchor="ctr"/>
                </a:tc>
                <a:tc>
                  <a:txBody>
                    <a:bodyPr/>
                    <a:lstStyle/>
                    <a:p>
                      <a:pPr algn="ctr"/>
                      <a:r>
                        <a:rPr lang="en-CA" dirty="0" smtClean="0"/>
                        <a:t>h</a:t>
                      </a:r>
                      <a:endParaRPr lang="en-CA" dirty="0"/>
                    </a:p>
                  </a:txBody>
                  <a:tcPr anchor="ctr"/>
                </a:tc>
                <a:tc>
                  <a:txBody>
                    <a:bodyPr/>
                    <a:lstStyle/>
                    <a:p>
                      <a:pPr algn="ctr"/>
                      <a:r>
                        <a:rPr lang="en-CA" dirty="0" smtClean="0"/>
                        <a:t>i</a:t>
                      </a:r>
                      <a:endParaRPr lang="en-CA" dirty="0"/>
                    </a:p>
                  </a:txBody>
                  <a:tcPr anchor="ctr"/>
                </a:tc>
                <a:tc>
                  <a:txBody>
                    <a:bodyPr/>
                    <a:lstStyle/>
                    <a:p>
                      <a:pPr algn="ctr"/>
                      <a:r>
                        <a:rPr lang="en-CA" dirty="0" smtClean="0"/>
                        <a:t>j</a:t>
                      </a:r>
                      <a:endParaRPr lang="en-CA" dirty="0"/>
                    </a:p>
                  </a:txBody>
                  <a:tcPr anchor="ctr"/>
                </a:tc>
                <a:tc>
                  <a:txBody>
                    <a:bodyPr/>
                    <a:lstStyle/>
                    <a:p>
                      <a:pPr algn="ctr"/>
                      <a:endParaRPr lang="en-CA" dirty="0"/>
                    </a:p>
                  </a:txBody>
                  <a:tcPr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203882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45</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smtClean="0"/>
              <a:t>List of possible shell/subshell combinations:</a:t>
            </a:r>
          </a:p>
        </p:txBody>
      </p:sp>
      <p:sp>
        <p:nvSpPr>
          <p:cNvPr id="5" name="Date Placeholder 4"/>
          <p:cNvSpPr>
            <a:spLocks noGrp="1"/>
          </p:cNvSpPr>
          <p:nvPr>
            <p:ph type="dt" sz="half" idx="10"/>
          </p:nvPr>
        </p:nvSpPr>
        <p:spPr/>
        <p:txBody>
          <a:bodyPr/>
          <a:lstStyle/>
          <a:p>
            <a:r>
              <a:rPr lang="en-US" dirty="0" smtClean="0"/>
              <a:t>CHEM 1101 </a:t>
            </a:r>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1716248889"/>
              </p:ext>
            </p:extLst>
          </p:nvPr>
        </p:nvGraphicFramePr>
        <p:xfrm>
          <a:off x="1327498" y="1497792"/>
          <a:ext cx="6378370" cy="4764810"/>
        </p:xfrm>
        <a:graphic>
          <a:graphicData uri="http://schemas.openxmlformats.org/drawingml/2006/table">
            <a:tbl>
              <a:tblPr firstRow="1" bandRow="1">
                <a:tableStyleId>{5940675A-B579-460E-94D1-54222C63F5DA}</a:tableStyleId>
              </a:tblPr>
              <a:tblGrid>
                <a:gridCol w="1440160">
                  <a:extLst>
                    <a:ext uri="{9D8B030D-6E8A-4147-A177-3AD203B41FA5}">
                      <a16:colId xmlns:a16="http://schemas.microsoft.com/office/drawing/2014/main" val="20000"/>
                    </a:ext>
                  </a:extLst>
                </a:gridCol>
                <a:gridCol w="823035">
                  <a:extLst>
                    <a:ext uri="{9D8B030D-6E8A-4147-A177-3AD203B41FA5}">
                      <a16:colId xmlns:a16="http://schemas.microsoft.com/office/drawing/2014/main" val="20001"/>
                    </a:ext>
                  </a:extLst>
                </a:gridCol>
                <a:gridCol w="823035">
                  <a:extLst>
                    <a:ext uri="{9D8B030D-6E8A-4147-A177-3AD203B41FA5}">
                      <a16:colId xmlns:a16="http://schemas.microsoft.com/office/drawing/2014/main" val="20002"/>
                    </a:ext>
                  </a:extLst>
                </a:gridCol>
                <a:gridCol w="823035">
                  <a:extLst>
                    <a:ext uri="{9D8B030D-6E8A-4147-A177-3AD203B41FA5}">
                      <a16:colId xmlns:a16="http://schemas.microsoft.com/office/drawing/2014/main" val="20003"/>
                    </a:ext>
                  </a:extLst>
                </a:gridCol>
                <a:gridCol w="823035">
                  <a:extLst>
                    <a:ext uri="{9D8B030D-6E8A-4147-A177-3AD203B41FA5}">
                      <a16:colId xmlns:a16="http://schemas.microsoft.com/office/drawing/2014/main" val="20004"/>
                    </a:ext>
                  </a:extLst>
                </a:gridCol>
                <a:gridCol w="823035">
                  <a:extLst>
                    <a:ext uri="{9D8B030D-6E8A-4147-A177-3AD203B41FA5}">
                      <a16:colId xmlns:a16="http://schemas.microsoft.com/office/drawing/2014/main" val="20005"/>
                    </a:ext>
                  </a:extLst>
                </a:gridCol>
                <a:gridCol w="823035">
                  <a:extLst>
                    <a:ext uri="{9D8B030D-6E8A-4147-A177-3AD203B41FA5}">
                      <a16:colId xmlns:a16="http://schemas.microsoft.com/office/drawing/2014/main" val="20006"/>
                    </a:ext>
                  </a:extLst>
                </a:gridCol>
              </a:tblGrid>
              <a:tr h="1035115">
                <a:tc>
                  <a:txBody>
                    <a:bodyPr/>
                    <a:lstStyle/>
                    <a:p>
                      <a:endParaRPr lang="en-CA" dirty="0"/>
                    </a:p>
                  </a:txBody>
                  <a:tcPr anchor="ctr" anchorCtr="1">
                    <a:lnR w="12700" cmpd="sng">
                      <a:noFill/>
                    </a:lnR>
                    <a:lnB w="12700" cmpd="sng">
                      <a:noFill/>
                    </a:lnB>
                    <a:lnTlToBr w="12700" cap="flat" cmpd="sng" algn="ctr">
                      <a:solidFill>
                        <a:schemeClr val="tx1"/>
                      </a:solidFill>
                      <a:prstDash val="solid"/>
                      <a:round/>
                      <a:headEnd type="none" w="med" len="med"/>
                      <a:tailEnd type="none" w="med" len="med"/>
                    </a:lnTlToBr>
                  </a:tcPr>
                </a:tc>
                <a:tc>
                  <a:txBody>
                    <a:bodyPr/>
                    <a:lstStyle/>
                    <a:p>
                      <a:r>
                        <a:rPr lang="en-CA" dirty="0" smtClean="0"/>
                        <a:t>0</a:t>
                      </a:r>
                      <a:endParaRPr lang="en-CA" dirty="0"/>
                    </a:p>
                  </a:txBody>
                  <a:tcPr anchor="b" anchorCtr="1">
                    <a:lnL w="12700" cmpd="sng">
                      <a:noFill/>
                    </a:lnL>
                    <a:lnR w="12700" cmpd="sng">
                      <a:noFill/>
                    </a:lnR>
                  </a:tcPr>
                </a:tc>
                <a:tc>
                  <a:txBody>
                    <a:bodyPr/>
                    <a:lstStyle/>
                    <a:p>
                      <a:r>
                        <a:rPr lang="en-CA" dirty="0" smtClean="0"/>
                        <a:t>1</a:t>
                      </a:r>
                      <a:endParaRPr lang="en-CA" dirty="0"/>
                    </a:p>
                  </a:txBody>
                  <a:tcPr anchor="b" anchorCtr="1">
                    <a:lnL w="12700" cmpd="sng">
                      <a:noFill/>
                    </a:lnL>
                    <a:lnR w="12700" cmpd="sng">
                      <a:noFill/>
                    </a:lnR>
                  </a:tcPr>
                </a:tc>
                <a:tc>
                  <a:txBody>
                    <a:bodyPr/>
                    <a:lstStyle/>
                    <a:p>
                      <a:r>
                        <a:rPr lang="en-CA" dirty="0" smtClean="0"/>
                        <a:t>2</a:t>
                      </a:r>
                      <a:endParaRPr lang="en-CA" dirty="0"/>
                    </a:p>
                  </a:txBody>
                  <a:tcPr anchor="b" anchorCtr="1">
                    <a:lnL w="12700" cmpd="sng">
                      <a:noFill/>
                    </a:lnL>
                    <a:lnR w="12700" cmpd="sng">
                      <a:noFill/>
                    </a:lnR>
                  </a:tcPr>
                </a:tc>
                <a:tc>
                  <a:txBody>
                    <a:bodyPr/>
                    <a:lstStyle/>
                    <a:p>
                      <a:r>
                        <a:rPr lang="en-CA" dirty="0" smtClean="0"/>
                        <a:t>3</a:t>
                      </a:r>
                      <a:endParaRPr lang="en-CA" dirty="0"/>
                    </a:p>
                  </a:txBody>
                  <a:tcPr anchor="b" anchorCtr="1">
                    <a:lnL w="12700" cmpd="sng">
                      <a:noFill/>
                    </a:lnL>
                    <a:lnR w="12700" cmpd="sng">
                      <a:noFill/>
                    </a:lnR>
                  </a:tcPr>
                </a:tc>
                <a:tc>
                  <a:txBody>
                    <a:bodyPr/>
                    <a:lstStyle/>
                    <a:p>
                      <a:r>
                        <a:rPr lang="en-CA" dirty="0" smtClean="0"/>
                        <a:t>4</a:t>
                      </a:r>
                      <a:endParaRPr lang="en-CA" dirty="0"/>
                    </a:p>
                  </a:txBody>
                  <a:tcPr anchor="b" anchorCtr="1">
                    <a:lnL w="12700" cmpd="sng">
                      <a:noFill/>
                    </a:lnL>
                    <a:lnR w="12700" cmpd="sng">
                      <a:noFill/>
                    </a:lnR>
                  </a:tcPr>
                </a:tc>
                <a:tc>
                  <a:txBody>
                    <a:bodyPr/>
                    <a:lstStyle/>
                    <a:p>
                      <a:r>
                        <a:rPr lang="en-CA" dirty="0" smtClean="0"/>
                        <a:t>5 …</a:t>
                      </a:r>
                      <a:endParaRPr lang="en-CA" dirty="0"/>
                    </a:p>
                  </a:txBody>
                  <a:tcPr anchor="b" anchorCtr="1">
                    <a:lnL w="12700" cmpd="sng">
                      <a:noFill/>
                    </a:lnL>
                  </a:tcPr>
                </a:tc>
                <a:extLst>
                  <a:ext uri="{0D108BD9-81ED-4DB2-BD59-A6C34878D82A}">
                    <a16:rowId xmlns:a16="http://schemas.microsoft.com/office/drawing/2014/main" val="10000"/>
                  </a:ext>
                </a:extLst>
              </a:tr>
              <a:tr h="532814">
                <a:tc>
                  <a:txBody>
                    <a:bodyPr/>
                    <a:lstStyle/>
                    <a:p>
                      <a:r>
                        <a:rPr lang="en-CA" dirty="0" smtClean="0"/>
                        <a:t>1</a:t>
                      </a:r>
                      <a:endParaRPr lang="en-CA" dirty="0"/>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1"/>
                  </a:ext>
                </a:extLst>
              </a:tr>
              <a:tr h="532813">
                <a:tc>
                  <a:txBody>
                    <a:bodyPr/>
                    <a:lstStyle/>
                    <a:p>
                      <a:r>
                        <a:rPr lang="en-CA" dirty="0" smtClean="0"/>
                        <a:t>2</a:t>
                      </a:r>
                      <a:endParaRPr lang="en-CA" dirty="0"/>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2"/>
                  </a:ext>
                </a:extLst>
              </a:tr>
              <a:tr h="532814">
                <a:tc>
                  <a:txBody>
                    <a:bodyPr/>
                    <a:lstStyle/>
                    <a:p>
                      <a:r>
                        <a:rPr lang="en-CA" dirty="0" smtClean="0"/>
                        <a:t>3</a:t>
                      </a:r>
                      <a:endParaRPr lang="en-CA" dirty="0"/>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3"/>
                  </a:ext>
                </a:extLst>
              </a:tr>
              <a:tr h="532813">
                <a:tc>
                  <a:txBody>
                    <a:bodyPr/>
                    <a:lstStyle/>
                    <a:p>
                      <a:r>
                        <a:rPr lang="en-CA" dirty="0" smtClean="0"/>
                        <a:t>4</a:t>
                      </a:r>
                      <a:endParaRPr lang="en-CA" dirty="0"/>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4"/>
                  </a:ext>
                </a:extLst>
              </a:tr>
              <a:tr h="532814">
                <a:tc>
                  <a:txBody>
                    <a:bodyPr/>
                    <a:lstStyle/>
                    <a:p>
                      <a:r>
                        <a:rPr lang="en-CA" dirty="0" smtClean="0"/>
                        <a:t>5</a:t>
                      </a:r>
                      <a:endParaRPr lang="en-CA" dirty="0"/>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5"/>
                  </a:ext>
                </a:extLst>
              </a:tr>
              <a:tr h="532813">
                <a:tc>
                  <a:txBody>
                    <a:bodyPr/>
                    <a:lstStyle/>
                    <a:p>
                      <a:r>
                        <a:rPr lang="en-CA" dirty="0" smtClean="0"/>
                        <a:t>6</a:t>
                      </a:r>
                      <a:endParaRPr lang="en-CA" dirty="0"/>
                    </a:p>
                  </a:txBody>
                  <a:tcPr anchor="ctr" anchorCtr="1">
                    <a:lnT w="12700" cmpd="sng">
                      <a:noFill/>
                    </a:lnT>
                    <a:lnB w="12700" cmpd="sng">
                      <a:noFill/>
                    </a:lnB>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6"/>
                  </a:ext>
                </a:extLst>
              </a:tr>
              <a:tr h="532814">
                <a:tc>
                  <a:txBody>
                    <a:bodyPr/>
                    <a:lstStyle/>
                    <a:p>
                      <a:r>
                        <a:rPr lang="en-CA" dirty="0" smtClean="0"/>
                        <a:t>7…</a:t>
                      </a:r>
                      <a:endParaRPr lang="en-CA" dirty="0"/>
                    </a:p>
                  </a:txBody>
                  <a:tcPr anchor="ctr" anchorCtr="1">
                    <a:lnT w="12700" cmpd="sng">
                      <a:noFill/>
                    </a:lnT>
                  </a:tcPr>
                </a:tc>
                <a:tc>
                  <a:txBody>
                    <a:bodyPr/>
                    <a:lstStyle/>
                    <a:p>
                      <a:endParaRPr lang="en-CA" dirty="0"/>
                    </a:p>
                  </a:txBody>
                  <a:tcPr>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dirty="0"/>
                    </a:p>
                  </a:txBody>
                  <a:tcPr>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tcPr>
                </a:tc>
                <a:extLst>
                  <a:ext uri="{0D108BD9-81ED-4DB2-BD59-A6C34878D82A}">
                    <a16:rowId xmlns:a16="http://schemas.microsoft.com/office/drawing/2014/main" val="10007"/>
                  </a:ext>
                </a:extLst>
              </a:tr>
            </a:tbl>
          </a:graphicData>
        </a:graphic>
      </p:graphicFrame>
      <p:sp>
        <p:nvSpPr>
          <p:cNvPr id="2" name="TextBox 1"/>
          <p:cNvSpPr txBox="1"/>
          <p:nvPr/>
        </p:nvSpPr>
        <p:spPr>
          <a:xfrm>
            <a:off x="1524755" y="2258870"/>
            <a:ext cx="180734" cy="369332"/>
          </a:xfrm>
          <a:prstGeom prst="rect">
            <a:avLst/>
          </a:prstGeom>
          <a:noFill/>
        </p:spPr>
        <p:txBody>
          <a:bodyPr wrap="square" rtlCol="0">
            <a:spAutoFit/>
          </a:bodyPr>
          <a:lstStyle/>
          <a:p>
            <a:r>
              <a:rPr lang="en-CA" dirty="0" smtClean="0">
                <a:latin typeface="Script MT Bold" panose="03040602040607080904" pitchFamily="66" charset="0"/>
              </a:rPr>
              <a:t>n</a:t>
            </a:r>
            <a:endParaRPr lang="en-CA" dirty="0">
              <a:latin typeface="Script MT Bold" panose="03040602040607080904" pitchFamily="66" charset="0"/>
            </a:endParaRPr>
          </a:p>
        </p:txBody>
      </p:sp>
      <p:sp>
        <p:nvSpPr>
          <p:cNvPr id="7" name="TextBox 6"/>
          <p:cNvSpPr txBox="1"/>
          <p:nvPr/>
        </p:nvSpPr>
        <p:spPr>
          <a:xfrm flipH="1">
            <a:off x="2657138" y="1726588"/>
            <a:ext cx="204671" cy="369332"/>
          </a:xfrm>
          <a:prstGeom prst="rect">
            <a:avLst/>
          </a:prstGeom>
          <a:noFill/>
        </p:spPr>
        <p:txBody>
          <a:bodyPr wrap="square" rtlCol="0">
            <a:spAutoFit/>
          </a:bodyPr>
          <a:lstStyle/>
          <a:p>
            <a:r>
              <a:rPr lang="en-CA" dirty="0" smtClean="0">
                <a:latin typeface="Script MT Bold" panose="03040602040607080904" pitchFamily="66" charset="0"/>
              </a:rPr>
              <a:t>l</a:t>
            </a:r>
            <a:endParaRPr lang="en-CA" dirty="0">
              <a:latin typeface="Script MT Bold" panose="03040602040607080904" pitchFamily="66" charset="0"/>
            </a:endParaRPr>
          </a:p>
        </p:txBody>
      </p:sp>
    </p:spTree>
    <p:extLst>
      <p:ext uri="{BB962C8B-B14F-4D97-AF65-F5344CB8AC3E}">
        <p14:creationId xmlns:p14="http://schemas.microsoft.com/office/powerpoint/2010/main" val="133384168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46</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320906" y="959706"/>
            <a:ext cx="8027571" cy="589072"/>
          </a:xfrm>
          <a:prstGeom prst="rect">
            <a:avLst/>
          </a:prstGeom>
          <a:noFill/>
        </p:spPr>
        <p:txBody>
          <a:bodyPr wrap="square" rtlCol="0">
            <a:spAutoFit/>
          </a:bodyPr>
          <a:lstStyle/>
          <a:p>
            <a:pPr>
              <a:lnSpc>
                <a:spcPct val="150000"/>
              </a:lnSpc>
            </a:pPr>
            <a:r>
              <a:rPr lang="en-CA" sz="2400" dirty="0" smtClean="0">
                <a:solidFill>
                  <a:srgbClr val="FF0000"/>
                </a:solidFill>
              </a:rPr>
              <a:t>Electron configurations for </a:t>
            </a:r>
            <a:r>
              <a:rPr lang="en-CA" sz="2400" b="1" dirty="0" smtClean="0">
                <a:solidFill>
                  <a:srgbClr val="FF0000"/>
                </a:solidFill>
              </a:rPr>
              <a:t>GROUND STATES </a:t>
            </a:r>
            <a:r>
              <a:rPr lang="en-CA" sz="2400" dirty="0" smtClean="0">
                <a:solidFill>
                  <a:srgbClr val="FF0000"/>
                </a:solidFill>
              </a:rPr>
              <a:t>of real atoms:</a:t>
            </a: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8" name="TextBox 7"/>
          <p:cNvSpPr txBox="1"/>
          <p:nvPr/>
        </p:nvSpPr>
        <p:spPr>
          <a:xfrm>
            <a:off x="341478" y="1546284"/>
            <a:ext cx="8027571" cy="3693319"/>
          </a:xfrm>
          <a:prstGeom prst="rect">
            <a:avLst/>
          </a:prstGeom>
          <a:noFill/>
        </p:spPr>
        <p:txBody>
          <a:bodyPr wrap="square" rtlCol="0">
            <a:spAutoFit/>
          </a:bodyPr>
          <a:lstStyle/>
          <a:p>
            <a:pPr>
              <a:lnSpc>
                <a:spcPct val="150000"/>
              </a:lnSpc>
            </a:pPr>
            <a:r>
              <a:rPr lang="en-CA" sz="2400" dirty="0" smtClean="0"/>
              <a:t>Electrons tend to occupy the lowest available electron states possible.  Only as lower energy levels fill up will electrons enter higher energy levels.  </a:t>
            </a:r>
          </a:p>
          <a:p>
            <a:pPr>
              <a:lnSpc>
                <a:spcPct val="150000"/>
              </a:lnSpc>
            </a:pPr>
            <a:endParaRPr lang="en-CA" sz="1200" dirty="0" smtClean="0"/>
          </a:p>
          <a:p>
            <a:pPr>
              <a:lnSpc>
                <a:spcPct val="150000"/>
              </a:lnSpc>
            </a:pPr>
            <a:r>
              <a:rPr lang="en-CA" sz="2400" dirty="0" smtClean="0"/>
              <a:t>When all electrons are in the lowest possible energy levels, the atom is in its GROUND STATE.</a:t>
            </a:r>
          </a:p>
          <a:p>
            <a:pPr>
              <a:lnSpc>
                <a:spcPct val="150000"/>
              </a:lnSpc>
            </a:pPr>
            <a:endParaRPr lang="en-CA" sz="2400" dirty="0"/>
          </a:p>
        </p:txBody>
      </p:sp>
    </p:spTree>
    <p:extLst>
      <p:ext uri="{BB962C8B-B14F-4D97-AF65-F5344CB8AC3E}">
        <p14:creationId xmlns:p14="http://schemas.microsoft.com/office/powerpoint/2010/main" val="365249425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47</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320906" y="959706"/>
            <a:ext cx="8027571" cy="589072"/>
          </a:xfrm>
          <a:prstGeom prst="rect">
            <a:avLst/>
          </a:prstGeom>
          <a:noFill/>
        </p:spPr>
        <p:txBody>
          <a:bodyPr wrap="square" rtlCol="0">
            <a:spAutoFit/>
          </a:bodyPr>
          <a:lstStyle/>
          <a:p>
            <a:pPr>
              <a:lnSpc>
                <a:spcPct val="150000"/>
              </a:lnSpc>
            </a:pPr>
            <a:r>
              <a:rPr lang="en-CA" sz="2400" dirty="0" smtClean="0">
                <a:solidFill>
                  <a:srgbClr val="FF0000"/>
                </a:solidFill>
              </a:rPr>
              <a:t>Electron configurations for </a:t>
            </a:r>
            <a:r>
              <a:rPr lang="en-CA" sz="2400" b="1" dirty="0" smtClean="0">
                <a:solidFill>
                  <a:srgbClr val="FF0000"/>
                </a:solidFill>
              </a:rPr>
              <a:t>GROUND STATES </a:t>
            </a:r>
            <a:r>
              <a:rPr lang="en-CA" sz="2400" dirty="0" smtClean="0">
                <a:solidFill>
                  <a:srgbClr val="FF0000"/>
                </a:solidFill>
              </a:rPr>
              <a:t>of real atoms:</a:t>
            </a: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8" name="TextBox 7"/>
          <p:cNvSpPr txBox="1"/>
          <p:nvPr/>
        </p:nvSpPr>
        <p:spPr>
          <a:xfrm>
            <a:off x="320905" y="1548778"/>
            <a:ext cx="8027571" cy="4801314"/>
          </a:xfrm>
          <a:prstGeom prst="rect">
            <a:avLst/>
          </a:prstGeom>
          <a:noFill/>
        </p:spPr>
        <p:txBody>
          <a:bodyPr wrap="square" rtlCol="0">
            <a:spAutoFit/>
          </a:bodyPr>
          <a:lstStyle/>
          <a:p>
            <a:pPr marL="1077913" indent="-1077913">
              <a:lnSpc>
                <a:spcPct val="150000"/>
              </a:lnSpc>
            </a:pPr>
            <a:r>
              <a:rPr lang="en-CA" sz="2400" dirty="0" smtClean="0"/>
              <a:t>Energy:	Electromagnetic potential energy relative to the nucleus.</a:t>
            </a:r>
          </a:p>
          <a:p>
            <a:pPr marL="1077913" indent="-1077913">
              <a:lnSpc>
                <a:spcPct val="150000"/>
              </a:lnSpc>
              <a:tabLst>
                <a:tab pos="1790700" algn="l"/>
                <a:tab pos="2060575" algn="l"/>
              </a:tabLst>
            </a:pPr>
            <a:r>
              <a:rPr lang="en-CA" sz="2400" dirty="0" smtClean="0"/>
              <a:t>depends on:	*	Avg. distance from the nucleus</a:t>
            </a:r>
          </a:p>
          <a:p>
            <a:pPr marL="2060575" indent="-2060575">
              <a:lnSpc>
                <a:spcPct val="150000"/>
              </a:lnSpc>
              <a:tabLst>
                <a:tab pos="1790700" algn="l"/>
                <a:tab pos="2060575" algn="l"/>
              </a:tabLst>
            </a:pPr>
            <a:r>
              <a:rPr lang="en-CA" sz="2400" dirty="0"/>
              <a:t>	</a:t>
            </a:r>
            <a:r>
              <a:rPr lang="en-CA" sz="2400" dirty="0" smtClean="0"/>
              <a:t>*</a:t>
            </a:r>
            <a:r>
              <a:rPr lang="en-CA" sz="2400" dirty="0"/>
              <a:t>	</a:t>
            </a:r>
            <a:r>
              <a:rPr lang="en-CA" sz="2400" dirty="0" smtClean="0"/>
              <a:t>Electrical and magnetic interactions with other electrons</a:t>
            </a:r>
          </a:p>
          <a:p>
            <a:pPr marL="2060575" indent="-2060575">
              <a:lnSpc>
                <a:spcPct val="150000"/>
              </a:lnSpc>
              <a:tabLst>
                <a:tab pos="1790700" algn="l"/>
                <a:tab pos="2060575" algn="l"/>
              </a:tabLst>
            </a:pPr>
            <a:endParaRPr lang="en-CA" sz="1200" dirty="0"/>
          </a:p>
          <a:p>
            <a:pPr>
              <a:lnSpc>
                <a:spcPct val="150000"/>
              </a:lnSpc>
              <a:tabLst>
                <a:tab pos="1790700" algn="l"/>
                <a:tab pos="2155825" algn="l"/>
              </a:tabLst>
            </a:pPr>
            <a:r>
              <a:rPr lang="en-CA" sz="2400" dirty="0" smtClean="0"/>
              <a:t>Shells do NOT fill up in numerical order.  Some subshells are lower energy than others, even though others closer to the nucleus.</a:t>
            </a:r>
            <a:endParaRPr lang="en-CA" sz="2400" dirty="0"/>
          </a:p>
        </p:txBody>
      </p:sp>
    </p:spTree>
    <p:extLst>
      <p:ext uri="{BB962C8B-B14F-4D97-AF65-F5344CB8AC3E}">
        <p14:creationId xmlns:p14="http://schemas.microsoft.com/office/powerpoint/2010/main" val="129575878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48</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smtClean="0"/>
              <a:t>List of possible shell/subshell combinations:</a:t>
            </a:r>
          </a:p>
        </p:txBody>
      </p:sp>
      <p:sp>
        <p:nvSpPr>
          <p:cNvPr id="5" name="Date Placeholder 4"/>
          <p:cNvSpPr>
            <a:spLocks noGrp="1"/>
          </p:cNvSpPr>
          <p:nvPr>
            <p:ph type="dt" sz="half" idx="10"/>
          </p:nvPr>
        </p:nvSpPr>
        <p:spPr/>
        <p:txBody>
          <a:bodyPr/>
          <a:lstStyle/>
          <a:p>
            <a:r>
              <a:rPr lang="en-US" dirty="0" smtClean="0"/>
              <a:t>CHEM 1101 </a:t>
            </a:r>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3474569227"/>
              </p:ext>
            </p:extLst>
          </p:nvPr>
        </p:nvGraphicFramePr>
        <p:xfrm>
          <a:off x="926595" y="1718810"/>
          <a:ext cx="4938210" cy="3729695"/>
        </p:xfrm>
        <a:graphic>
          <a:graphicData uri="http://schemas.openxmlformats.org/drawingml/2006/table">
            <a:tbl>
              <a:tblPr firstRow="1" bandRow="1">
                <a:tableStyleId>{5940675A-B579-460E-94D1-54222C63F5DA}</a:tableStyleId>
              </a:tblPr>
              <a:tblGrid>
                <a:gridCol w="823035">
                  <a:extLst>
                    <a:ext uri="{9D8B030D-6E8A-4147-A177-3AD203B41FA5}">
                      <a16:colId xmlns:a16="http://schemas.microsoft.com/office/drawing/2014/main" val="20000"/>
                    </a:ext>
                  </a:extLst>
                </a:gridCol>
                <a:gridCol w="823035">
                  <a:extLst>
                    <a:ext uri="{9D8B030D-6E8A-4147-A177-3AD203B41FA5}">
                      <a16:colId xmlns:a16="http://schemas.microsoft.com/office/drawing/2014/main" val="20001"/>
                    </a:ext>
                  </a:extLst>
                </a:gridCol>
                <a:gridCol w="823035">
                  <a:extLst>
                    <a:ext uri="{9D8B030D-6E8A-4147-A177-3AD203B41FA5}">
                      <a16:colId xmlns:a16="http://schemas.microsoft.com/office/drawing/2014/main" val="20002"/>
                    </a:ext>
                  </a:extLst>
                </a:gridCol>
                <a:gridCol w="823035">
                  <a:extLst>
                    <a:ext uri="{9D8B030D-6E8A-4147-A177-3AD203B41FA5}">
                      <a16:colId xmlns:a16="http://schemas.microsoft.com/office/drawing/2014/main" val="20003"/>
                    </a:ext>
                  </a:extLst>
                </a:gridCol>
                <a:gridCol w="823035">
                  <a:extLst>
                    <a:ext uri="{9D8B030D-6E8A-4147-A177-3AD203B41FA5}">
                      <a16:colId xmlns:a16="http://schemas.microsoft.com/office/drawing/2014/main" val="20004"/>
                    </a:ext>
                  </a:extLst>
                </a:gridCol>
                <a:gridCol w="823035">
                  <a:extLst>
                    <a:ext uri="{9D8B030D-6E8A-4147-A177-3AD203B41FA5}">
                      <a16:colId xmlns:a16="http://schemas.microsoft.com/office/drawing/2014/main" val="20005"/>
                    </a:ext>
                  </a:extLst>
                </a:gridCol>
              </a:tblGrid>
              <a:tr h="532814">
                <a:tc>
                  <a:txBody>
                    <a:bodyPr/>
                    <a:lstStyle/>
                    <a:p>
                      <a:endParaRPr lang="en-CA" sz="2400" baseline="30000" dirty="0"/>
                    </a:p>
                  </a:txBody>
                  <a:tcPr anchor="ctr" anchorCtr="1">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0"/>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smtClean="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1"/>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smtClean="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2"/>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smtClean="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3"/>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smtClean="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4"/>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smtClean="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5"/>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CA" sz="2400" baseline="30000" dirty="0" smtClean="0"/>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95658239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49</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smtClean="0"/>
              <a:t>List of possible shell/subshell combinations:</a:t>
            </a:r>
          </a:p>
        </p:txBody>
      </p:sp>
      <p:sp>
        <p:nvSpPr>
          <p:cNvPr id="5" name="Date Placeholder 4"/>
          <p:cNvSpPr>
            <a:spLocks noGrp="1"/>
          </p:cNvSpPr>
          <p:nvPr>
            <p:ph type="dt" sz="half" idx="10"/>
          </p:nvPr>
        </p:nvSpPr>
        <p:spPr/>
        <p:txBody>
          <a:bodyPr/>
          <a:lstStyle/>
          <a:p>
            <a:r>
              <a:rPr lang="en-US" dirty="0" smtClean="0"/>
              <a:t>CHEM 1101 </a:t>
            </a:r>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2231691082"/>
              </p:ext>
            </p:extLst>
          </p:nvPr>
        </p:nvGraphicFramePr>
        <p:xfrm>
          <a:off x="926595" y="1718810"/>
          <a:ext cx="4938210" cy="3729695"/>
        </p:xfrm>
        <a:graphic>
          <a:graphicData uri="http://schemas.openxmlformats.org/drawingml/2006/table">
            <a:tbl>
              <a:tblPr firstRow="1" bandRow="1">
                <a:tableStyleId>{5940675A-B579-460E-94D1-54222C63F5DA}</a:tableStyleId>
              </a:tblPr>
              <a:tblGrid>
                <a:gridCol w="823035">
                  <a:extLst>
                    <a:ext uri="{9D8B030D-6E8A-4147-A177-3AD203B41FA5}">
                      <a16:colId xmlns:a16="http://schemas.microsoft.com/office/drawing/2014/main" val="20000"/>
                    </a:ext>
                  </a:extLst>
                </a:gridCol>
                <a:gridCol w="823035">
                  <a:extLst>
                    <a:ext uri="{9D8B030D-6E8A-4147-A177-3AD203B41FA5}">
                      <a16:colId xmlns:a16="http://schemas.microsoft.com/office/drawing/2014/main" val="20001"/>
                    </a:ext>
                  </a:extLst>
                </a:gridCol>
                <a:gridCol w="823035">
                  <a:extLst>
                    <a:ext uri="{9D8B030D-6E8A-4147-A177-3AD203B41FA5}">
                      <a16:colId xmlns:a16="http://schemas.microsoft.com/office/drawing/2014/main" val="20002"/>
                    </a:ext>
                  </a:extLst>
                </a:gridCol>
                <a:gridCol w="823035">
                  <a:extLst>
                    <a:ext uri="{9D8B030D-6E8A-4147-A177-3AD203B41FA5}">
                      <a16:colId xmlns:a16="http://schemas.microsoft.com/office/drawing/2014/main" val="20003"/>
                    </a:ext>
                  </a:extLst>
                </a:gridCol>
                <a:gridCol w="823035">
                  <a:extLst>
                    <a:ext uri="{9D8B030D-6E8A-4147-A177-3AD203B41FA5}">
                      <a16:colId xmlns:a16="http://schemas.microsoft.com/office/drawing/2014/main" val="20004"/>
                    </a:ext>
                  </a:extLst>
                </a:gridCol>
                <a:gridCol w="823035">
                  <a:extLst>
                    <a:ext uri="{9D8B030D-6E8A-4147-A177-3AD203B41FA5}">
                      <a16:colId xmlns:a16="http://schemas.microsoft.com/office/drawing/2014/main" val="20005"/>
                    </a:ext>
                  </a:extLst>
                </a:gridCol>
              </a:tblGrid>
              <a:tr h="532814">
                <a:tc>
                  <a:txBody>
                    <a:bodyPr/>
                    <a:lstStyle/>
                    <a:p>
                      <a:r>
                        <a:rPr lang="en-CA" sz="2400" dirty="0" smtClean="0"/>
                        <a:t>1s</a:t>
                      </a:r>
                      <a:r>
                        <a:rPr lang="en-CA" sz="2400" baseline="30000" dirty="0" smtClean="0"/>
                        <a:t>2 </a:t>
                      </a:r>
                      <a:endParaRPr lang="en-CA" sz="2400" baseline="30000" dirty="0"/>
                    </a:p>
                  </a:txBody>
                  <a:tcPr anchor="ctr" anchorCtr="1">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0"/>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smtClean="0"/>
                        <a:t>2s</a:t>
                      </a:r>
                      <a:r>
                        <a:rPr lang="en-CA" sz="2400" baseline="30000" dirty="0" smtClean="0"/>
                        <a:t>2 </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2p</a:t>
                      </a:r>
                      <a:r>
                        <a:rPr lang="en-CA" sz="2400" baseline="30000" dirty="0" smtClean="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1"/>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smtClean="0"/>
                        <a:t>3s</a:t>
                      </a:r>
                      <a:r>
                        <a:rPr lang="en-CA" sz="2400" baseline="30000" dirty="0" smtClean="0"/>
                        <a:t>2 </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3p</a:t>
                      </a:r>
                      <a:r>
                        <a:rPr lang="en-CA" sz="2400" baseline="30000" dirty="0" smtClean="0"/>
                        <a:t>6 </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3d</a:t>
                      </a:r>
                      <a:r>
                        <a:rPr lang="en-CA" sz="2400" baseline="30000" dirty="0" smtClean="0"/>
                        <a:t>10 </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2"/>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smtClean="0"/>
                        <a:t>4s</a:t>
                      </a:r>
                      <a:r>
                        <a:rPr lang="en-CA" sz="2400" baseline="30000" dirty="0" smtClean="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4p</a:t>
                      </a:r>
                      <a:r>
                        <a:rPr lang="en-CA" sz="2400" baseline="30000" dirty="0" smtClean="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4d</a:t>
                      </a:r>
                      <a:r>
                        <a:rPr lang="en-CA" sz="2400" baseline="30000" dirty="0" smtClean="0"/>
                        <a:t>10</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4f</a:t>
                      </a:r>
                      <a:r>
                        <a:rPr lang="en-CA" sz="2400" baseline="30000" dirty="0" smtClean="0"/>
                        <a:t>14 </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3"/>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smtClean="0"/>
                        <a:t>5s</a:t>
                      </a:r>
                      <a:r>
                        <a:rPr lang="en-CA" sz="2400" baseline="30000" dirty="0" smtClean="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5p</a:t>
                      </a:r>
                      <a:r>
                        <a:rPr lang="en-CA" sz="2400" baseline="30000" dirty="0" smtClean="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5d</a:t>
                      </a:r>
                      <a:r>
                        <a:rPr lang="en-CA" sz="2400" baseline="30000" dirty="0" smtClean="0"/>
                        <a:t>10</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5f</a:t>
                      </a:r>
                      <a:r>
                        <a:rPr lang="en-CA" sz="2400" baseline="30000" dirty="0" smtClean="0"/>
                        <a:t>14</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5g</a:t>
                      </a:r>
                      <a:r>
                        <a:rPr lang="en-CA" sz="2400" baseline="30000" dirty="0" smtClean="0"/>
                        <a:t>18 </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4"/>
                  </a:ext>
                </a:extLst>
              </a:tr>
              <a:tr h="53281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smtClean="0"/>
                        <a:t>6s</a:t>
                      </a:r>
                      <a:r>
                        <a:rPr lang="en-CA" sz="2400" baseline="30000" dirty="0" smtClean="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6p</a:t>
                      </a:r>
                      <a:r>
                        <a:rPr lang="en-CA" sz="2400" baseline="30000" dirty="0" smtClean="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6d</a:t>
                      </a:r>
                      <a:r>
                        <a:rPr lang="en-CA" sz="2400" baseline="30000" dirty="0" smtClean="0"/>
                        <a:t>10</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6f</a:t>
                      </a:r>
                      <a:r>
                        <a:rPr lang="en-CA" sz="2400" baseline="30000" dirty="0" smtClean="0"/>
                        <a:t>14</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6g</a:t>
                      </a:r>
                      <a:r>
                        <a:rPr lang="en-CA" sz="2400" baseline="30000" dirty="0" smtClean="0"/>
                        <a:t>18</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2400" dirty="0" smtClean="0"/>
                        <a:t>6h</a:t>
                      </a:r>
                      <a:r>
                        <a:rPr lang="en-CA" sz="2400" baseline="30000" dirty="0" smtClean="0"/>
                        <a:t>22</a:t>
                      </a:r>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5"/>
                  </a:ext>
                </a:extLst>
              </a:tr>
              <a:tr h="53281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2400" dirty="0" smtClean="0"/>
                        <a:t>7s</a:t>
                      </a:r>
                      <a:r>
                        <a:rPr lang="en-CA" sz="2400" baseline="30000" dirty="0" smtClean="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r>
                        <a:rPr lang="en-CA" sz="2400" dirty="0" smtClean="0"/>
                        <a:t>7p</a:t>
                      </a:r>
                      <a:r>
                        <a:rPr lang="en-CA" sz="2400" baseline="30000" dirty="0" smtClean="0"/>
                        <a:t>6</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r>
                        <a:rPr lang="en-CA" sz="2400" dirty="0" smtClean="0"/>
                        <a:t>…</a:t>
                      </a:r>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24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58670866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50</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smtClean="0"/>
              <a:t>Use the diagonals to get the usual order of subshells:</a:t>
            </a:r>
          </a:p>
        </p:txBody>
      </p:sp>
      <p:sp>
        <p:nvSpPr>
          <p:cNvPr id="5" name="Date Placeholder 4"/>
          <p:cNvSpPr>
            <a:spLocks noGrp="1"/>
          </p:cNvSpPr>
          <p:nvPr>
            <p:ph type="dt" sz="half" idx="10"/>
          </p:nvPr>
        </p:nvSpPr>
        <p:spPr/>
        <p:txBody>
          <a:bodyPr/>
          <a:lstStyle/>
          <a:p>
            <a:r>
              <a:rPr lang="en-US" dirty="0" smtClean="0"/>
              <a:t>CHEM 1101 </a:t>
            </a:r>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309840680"/>
              </p:ext>
            </p:extLst>
          </p:nvPr>
        </p:nvGraphicFramePr>
        <p:xfrm>
          <a:off x="971600" y="1583795"/>
          <a:ext cx="3240360" cy="2745306"/>
        </p:xfrm>
        <a:graphic>
          <a:graphicData uri="http://schemas.openxmlformats.org/drawingml/2006/table">
            <a:tbl>
              <a:tblPr firstRow="1" bandRow="1">
                <a:tableStyleId>{5940675A-B579-460E-94D1-54222C63F5DA}</a:tableStyleId>
              </a:tblPr>
              <a:tblGrid>
                <a:gridCol w="540060">
                  <a:extLst>
                    <a:ext uri="{9D8B030D-6E8A-4147-A177-3AD203B41FA5}">
                      <a16:colId xmlns:a16="http://schemas.microsoft.com/office/drawing/2014/main" val="20000"/>
                    </a:ext>
                  </a:extLst>
                </a:gridCol>
                <a:gridCol w="540060">
                  <a:extLst>
                    <a:ext uri="{9D8B030D-6E8A-4147-A177-3AD203B41FA5}">
                      <a16:colId xmlns:a16="http://schemas.microsoft.com/office/drawing/2014/main" val="20001"/>
                    </a:ext>
                  </a:extLst>
                </a:gridCol>
                <a:gridCol w="540060">
                  <a:extLst>
                    <a:ext uri="{9D8B030D-6E8A-4147-A177-3AD203B41FA5}">
                      <a16:colId xmlns:a16="http://schemas.microsoft.com/office/drawing/2014/main" val="20002"/>
                    </a:ext>
                  </a:extLst>
                </a:gridCol>
                <a:gridCol w="540060">
                  <a:extLst>
                    <a:ext uri="{9D8B030D-6E8A-4147-A177-3AD203B41FA5}">
                      <a16:colId xmlns:a16="http://schemas.microsoft.com/office/drawing/2014/main" val="20003"/>
                    </a:ext>
                  </a:extLst>
                </a:gridCol>
                <a:gridCol w="540060">
                  <a:extLst>
                    <a:ext uri="{9D8B030D-6E8A-4147-A177-3AD203B41FA5}">
                      <a16:colId xmlns:a16="http://schemas.microsoft.com/office/drawing/2014/main" val="20004"/>
                    </a:ext>
                  </a:extLst>
                </a:gridCol>
                <a:gridCol w="540060">
                  <a:extLst>
                    <a:ext uri="{9D8B030D-6E8A-4147-A177-3AD203B41FA5}">
                      <a16:colId xmlns:a16="http://schemas.microsoft.com/office/drawing/2014/main" val="20005"/>
                    </a:ext>
                  </a:extLst>
                </a:gridCol>
              </a:tblGrid>
              <a:tr h="392187">
                <a:tc>
                  <a:txBody>
                    <a:bodyPr/>
                    <a:lstStyle/>
                    <a:p>
                      <a:r>
                        <a:rPr lang="en-CA" sz="1600" dirty="0" smtClean="0"/>
                        <a:t>1s</a:t>
                      </a:r>
                      <a:r>
                        <a:rPr lang="en-CA" sz="1600" baseline="30000" dirty="0" smtClean="0"/>
                        <a:t>2 </a:t>
                      </a:r>
                      <a:endParaRPr lang="en-CA" sz="1600" baseline="30000" dirty="0"/>
                    </a:p>
                  </a:txBody>
                  <a:tcPr anchor="ctr" anchorCtr="1">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0"/>
                  </a:ext>
                </a:extLst>
              </a:tr>
              <a:tr h="3921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smtClean="0"/>
                        <a:t>2s</a:t>
                      </a:r>
                      <a:r>
                        <a:rPr lang="en-CA" sz="1600" baseline="30000" dirty="0" smtClean="0"/>
                        <a:t>2 </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2p</a:t>
                      </a:r>
                      <a:r>
                        <a:rPr lang="en-CA" sz="1600" baseline="30000" dirty="0" smtClean="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1"/>
                  </a:ext>
                </a:extLst>
              </a:tr>
              <a:tr h="3921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smtClean="0"/>
                        <a:t>3s</a:t>
                      </a:r>
                      <a:r>
                        <a:rPr lang="en-CA" sz="1600" baseline="30000" dirty="0" smtClean="0"/>
                        <a:t>2 </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3p</a:t>
                      </a:r>
                      <a:r>
                        <a:rPr lang="en-CA" sz="1600" baseline="30000" dirty="0" smtClean="0"/>
                        <a:t>6 </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3d</a:t>
                      </a:r>
                      <a:r>
                        <a:rPr lang="en-CA" sz="1600" baseline="30000" dirty="0" smtClean="0"/>
                        <a:t>10 </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2"/>
                  </a:ext>
                </a:extLst>
              </a:tr>
              <a:tr h="3921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smtClean="0"/>
                        <a:t>4s</a:t>
                      </a:r>
                      <a:r>
                        <a:rPr lang="en-CA" sz="1600" baseline="30000" dirty="0" smtClean="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4p</a:t>
                      </a:r>
                      <a:r>
                        <a:rPr lang="en-CA" sz="1600" baseline="30000" dirty="0" smtClean="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4d</a:t>
                      </a:r>
                      <a:r>
                        <a:rPr lang="en-CA" sz="1600" baseline="30000" dirty="0" smtClean="0"/>
                        <a:t>10</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4f</a:t>
                      </a:r>
                      <a:r>
                        <a:rPr lang="en-CA" sz="1600" baseline="30000" dirty="0" smtClean="0"/>
                        <a:t>14 </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3"/>
                  </a:ext>
                </a:extLst>
              </a:tr>
              <a:tr h="3921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smtClean="0"/>
                        <a:t>5s</a:t>
                      </a:r>
                      <a:r>
                        <a:rPr lang="en-CA" sz="1600" baseline="30000" dirty="0" smtClean="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5p</a:t>
                      </a:r>
                      <a:r>
                        <a:rPr lang="en-CA" sz="1600" baseline="30000" dirty="0" smtClean="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5d</a:t>
                      </a:r>
                      <a:r>
                        <a:rPr lang="en-CA" sz="1600" baseline="30000" dirty="0" smtClean="0"/>
                        <a:t>10</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5f</a:t>
                      </a:r>
                      <a:r>
                        <a:rPr lang="en-CA" sz="1600" baseline="30000" dirty="0" smtClean="0"/>
                        <a:t>14</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5g</a:t>
                      </a:r>
                      <a:r>
                        <a:rPr lang="en-CA" sz="1600" baseline="30000" dirty="0" smtClean="0"/>
                        <a:t>18 </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4"/>
                  </a:ext>
                </a:extLst>
              </a:tr>
              <a:tr h="3921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smtClean="0"/>
                        <a:t>6s</a:t>
                      </a:r>
                      <a:r>
                        <a:rPr lang="en-CA" sz="1600" baseline="30000" dirty="0" smtClean="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6p</a:t>
                      </a:r>
                      <a:r>
                        <a:rPr lang="en-CA" sz="1600" baseline="30000" dirty="0" smtClean="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6d</a:t>
                      </a:r>
                      <a:r>
                        <a:rPr lang="en-CA" sz="1600" baseline="30000" dirty="0" smtClean="0"/>
                        <a:t>10</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6f</a:t>
                      </a:r>
                      <a:r>
                        <a:rPr lang="en-CA" sz="1600" baseline="30000" dirty="0" smtClean="0"/>
                        <a:t>14</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6g</a:t>
                      </a:r>
                      <a:r>
                        <a:rPr lang="en-CA" sz="1600" baseline="30000" dirty="0" smtClean="0"/>
                        <a:t>18</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tc>
                  <a:txBody>
                    <a:bodyPr/>
                    <a:lstStyle/>
                    <a:p>
                      <a:r>
                        <a:rPr lang="en-CA" sz="1600" dirty="0" smtClean="0"/>
                        <a:t>6h</a:t>
                      </a:r>
                      <a:r>
                        <a:rPr lang="en-CA" sz="1600" baseline="30000" dirty="0" smtClean="0"/>
                        <a:t>22</a:t>
                      </a:r>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lnB w="12700" cap="flat" cmpd="sng" algn="ctr">
                      <a:solidFill>
                        <a:schemeClr val="tx1"/>
                      </a:solidFill>
                      <a:prstDash val="dot"/>
                      <a:round/>
                      <a:headEnd type="none" w="med" len="med"/>
                      <a:tailEnd type="none" w="med" len="med"/>
                    </a:lnB>
                  </a:tcPr>
                </a:tc>
                <a:extLst>
                  <a:ext uri="{0D108BD9-81ED-4DB2-BD59-A6C34878D82A}">
                    <a16:rowId xmlns:a16="http://schemas.microsoft.com/office/drawing/2014/main" val="10005"/>
                  </a:ext>
                </a:extLst>
              </a:tr>
              <a:tr h="3921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sz="1600" dirty="0" smtClean="0"/>
                        <a:t>7s</a:t>
                      </a:r>
                      <a:r>
                        <a:rPr lang="en-CA" sz="1600" baseline="30000" dirty="0" smtClean="0"/>
                        <a:t>2</a:t>
                      </a:r>
                    </a:p>
                  </a:txBody>
                  <a:tcPr anchor="ctr" anchorCtr="1">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r>
                        <a:rPr lang="en-CA" sz="1600" dirty="0" smtClean="0"/>
                        <a:t>7p</a:t>
                      </a:r>
                      <a:r>
                        <a:rPr lang="en-CA" sz="1600" baseline="30000" dirty="0" smtClean="0"/>
                        <a:t>6</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r>
                        <a:rPr lang="en-CA" sz="1600" dirty="0" smtClean="0"/>
                        <a:t>…</a:t>
                      </a:r>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tcPr>
                </a:tc>
                <a:tc>
                  <a:txBody>
                    <a:bodyPr/>
                    <a:lstStyle/>
                    <a:p>
                      <a:endParaRPr lang="en-CA" sz="1600" dirty="0"/>
                    </a:p>
                  </a:txBody>
                  <a:tcPr anchor="ctr" anchorCtr="1">
                    <a:lnL w="12700" cap="flat" cmpd="sng" algn="ctr">
                      <a:solidFill>
                        <a:schemeClr val="tx1"/>
                      </a:solidFill>
                      <a:prstDash val="dot"/>
                      <a:round/>
                      <a:headEnd type="none" w="med" len="med"/>
                      <a:tailEnd type="none" w="med" len="med"/>
                    </a:lnL>
                    <a:lnT w="12700" cap="flat" cmpd="sng" algn="ctr">
                      <a:solidFill>
                        <a:schemeClr val="tx1"/>
                      </a:solidFill>
                      <a:prstDash val="dot"/>
                      <a:round/>
                      <a:headEnd type="none" w="med" len="med"/>
                      <a:tailEnd type="none" w="med" len="med"/>
                    </a:lnT>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422764561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51</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320906" y="728700"/>
            <a:ext cx="8027571" cy="589072"/>
          </a:xfrm>
          <a:prstGeom prst="rect">
            <a:avLst/>
          </a:prstGeom>
          <a:noFill/>
        </p:spPr>
        <p:txBody>
          <a:bodyPr wrap="square" rtlCol="0">
            <a:spAutoFit/>
          </a:bodyPr>
          <a:lstStyle/>
          <a:p>
            <a:pPr>
              <a:lnSpc>
                <a:spcPct val="150000"/>
              </a:lnSpc>
            </a:pPr>
            <a:r>
              <a:rPr lang="en-CA" sz="2400" dirty="0" smtClean="0"/>
              <a:t>The “master list” of subshells:</a:t>
            </a: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2" name="TextBox 1"/>
          <p:cNvSpPr txBox="1"/>
          <p:nvPr/>
        </p:nvSpPr>
        <p:spPr>
          <a:xfrm>
            <a:off x="653429" y="1564050"/>
            <a:ext cx="7965885" cy="1569660"/>
          </a:xfrm>
          <a:prstGeom prst="rect">
            <a:avLst/>
          </a:prstGeom>
          <a:noFill/>
        </p:spPr>
        <p:txBody>
          <a:bodyPr wrap="square" rtlCol="0">
            <a:spAutoFit/>
          </a:bodyPr>
          <a:lstStyle/>
          <a:p>
            <a:pPr marL="539750" indent="-539750">
              <a:lnSpc>
                <a:spcPct val="200000"/>
              </a:lnSpc>
            </a:pPr>
            <a:r>
              <a:rPr lang="en-CA" sz="2400" dirty="0" smtClean="0"/>
              <a:t>1s</a:t>
            </a:r>
            <a:r>
              <a:rPr lang="en-CA" sz="2400" baseline="30000" dirty="0" smtClean="0"/>
              <a:t>2 </a:t>
            </a:r>
            <a:r>
              <a:rPr lang="en-CA" sz="2400" dirty="0" smtClean="0"/>
              <a:t>, 2s</a:t>
            </a:r>
            <a:r>
              <a:rPr lang="en-CA" sz="2400" baseline="30000" dirty="0" smtClean="0"/>
              <a:t>2</a:t>
            </a:r>
            <a:r>
              <a:rPr lang="en-CA" sz="2400" dirty="0" smtClean="0"/>
              <a:t>, 2p</a:t>
            </a:r>
            <a:r>
              <a:rPr lang="en-CA" sz="2400" baseline="30000" dirty="0" smtClean="0"/>
              <a:t>6</a:t>
            </a:r>
            <a:r>
              <a:rPr lang="en-CA" sz="2400" dirty="0" smtClean="0"/>
              <a:t>, 3s</a:t>
            </a:r>
            <a:r>
              <a:rPr lang="en-CA" sz="2400" baseline="30000" dirty="0" smtClean="0"/>
              <a:t>2</a:t>
            </a:r>
            <a:r>
              <a:rPr lang="en-CA" sz="2400" dirty="0" smtClean="0"/>
              <a:t>, 3p</a:t>
            </a:r>
            <a:r>
              <a:rPr lang="en-CA" sz="2400" baseline="30000" dirty="0" smtClean="0"/>
              <a:t>6</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dirty="0" smtClean="0"/>
              <a:t>,</a:t>
            </a:r>
            <a:r>
              <a:rPr lang="en-CA" sz="2400" dirty="0"/>
              <a:t> </a:t>
            </a:r>
            <a:r>
              <a:rPr lang="en-CA" sz="2400" dirty="0" smtClean="0"/>
              <a:t>6s</a:t>
            </a:r>
            <a:r>
              <a:rPr lang="en-CA" sz="2400" baseline="30000" dirty="0" smtClean="0"/>
              <a:t>2</a:t>
            </a:r>
            <a:r>
              <a:rPr lang="en-CA" sz="2400" dirty="0" smtClean="0"/>
              <a:t>,</a:t>
            </a:r>
            <a:r>
              <a:rPr lang="en-CA" sz="2400" dirty="0"/>
              <a:t> </a:t>
            </a:r>
            <a:r>
              <a:rPr lang="en-CA" sz="2400" dirty="0" smtClean="0"/>
              <a:t>4f</a:t>
            </a:r>
            <a:r>
              <a:rPr lang="en-CA" sz="2400" baseline="30000" dirty="0" smtClean="0"/>
              <a:t>14</a:t>
            </a:r>
            <a:r>
              <a:rPr lang="en-CA" sz="2400" dirty="0" smtClean="0"/>
              <a:t>, 5d</a:t>
            </a:r>
            <a:r>
              <a:rPr lang="en-CA" sz="2400" baseline="30000" dirty="0" smtClean="0"/>
              <a:t>10</a:t>
            </a:r>
            <a:r>
              <a:rPr lang="en-CA" sz="2400" dirty="0"/>
              <a:t>, </a:t>
            </a:r>
            <a:r>
              <a:rPr lang="en-CA" sz="2400" dirty="0" smtClean="0"/>
              <a:t>6p</a:t>
            </a:r>
            <a:r>
              <a:rPr lang="en-CA" sz="2400" baseline="30000" dirty="0" smtClean="0"/>
              <a:t>6</a:t>
            </a:r>
            <a:r>
              <a:rPr lang="en-CA" sz="2400" dirty="0"/>
              <a:t>,</a:t>
            </a:r>
            <a:r>
              <a:rPr lang="en-CA" sz="2400" baseline="30000" dirty="0" smtClean="0"/>
              <a:t> </a:t>
            </a:r>
            <a:r>
              <a:rPr lang="en-CA" sz="2400" dirty="0" smtClean="0"/>
              <a:t>7s</a:t>
            </a:r>
            <a:r>
              <a:rPr lang="en-CA" sz="2400" baseline="30000" dirty="0" smtClean="0"/>
              <a:t>2</a:t>
            </a:r>
            <a:r>
              <a:rPr lang="en-CA" sz="2400" dirty="0"/>
              <a:t>, </a:t>
            </a:r>
            <a:r>
              <a:rPr lang="en-CA" sz="2400" dirty="0" smtClean="0"/>
              <a:t>5f</a:t>
            </a:r>
            <a:r>
              <a:rPr lang="en-CA" sz="2400" baseline="30000" dirty="0" smtClean="0"/>
              <a:t>14</a:t>
            </a:r>
            <a:r>
              <a:rPr lang="en-CA" sz="2400" dirty="0"/>
              <a:t>, </a:t>
            </a:r>
            <a:r>
              <a:rPr lang="en-CA" sz="2400" dirty="0" smtClean="0"/>
              <a:t>6d</a:t>
            </a:r>
            <a:r>
              <a:rPr lang="en-CA" sz="2400" baseline="30000" dirty="0" smtClean="0"/>
              <a:t>10</a:t>
            </a:r>
            <a:r>
              <a:rPr lang="en-CA" sz="2400" dirty="0"/>
              <a:t>, </a:t>
            </a:r>
            <a:r>
              <a:rPr lang="en-CA" sz="2400" dirty="0" smtClean="0"/>
              <a:t>7p</a:t>
            </a:r>
            <a:r>
              <a:rPr lang="en-CA" sz="2400" baseline="30000" dirty="0" smtClean="0"/>
              <a:t>6</a:t>
            </a:r>
            <a:r>
              <a:rPr lang="en-CA" sz="2400" dirty="0" smtClean="0"/>
              <a:t>…</a:t>
            </a:r>
            <a:endParaRPr lang="en-CA" sz="2400" baseline="30000" dirty="0"/>
          </a:p>
        </p:txBody>
      </p:sp>
      <p:sp>
        <p:nvSpPr>
          <p:cNvPr id="9" name="TextBox 8"/>
          <p:cNvSpPr txBox="1"/>
          <p:nvPr/>
        </p:nvSpPr>
        <p:spPr>
          <a:xfrm>
            <a:off x="502897" y="3744035"/>
            <a:ext cx="8027571" cy="589072"/>
          </a:xfrm>
          <a:prstGeom prst="rect">
            <a:avLst/>
          </a:prstGeom>
          <a:noFill/>
        </p:spPr>
        <p:txBody>
          <a:bodyPr wrap="square" rtlCol="0">
            <a:spAutoFit/>
          </a:bodyPr>
          <a:lstStyle/>
          <a:p>
            <a:pPr>
              <a:lnSpc>
                <a:spcPct val="150000"/>
              </a:lnSpc>
            </a:pPr>
            <a:r>
              <a:rPr lang="en-CA" sz="2400" dirty="0" smtClean="0"/>
              <a:t>with running sub-totals for total electrons described:</a:t>
            </a:r>
          </a:p>
        </p:txBody>
      </p:sp>
      <p:sp>
        <p:nvSpPr>
          <p:cNvPr id="10" name="TextBox 9"/>
          <p:cNvSpPr txBox="1"/>
          <p:nvPr/>
        </p:nvSpPr>
        <p:spPr>
          <a:xfrm>
            <a:off x="351748" y="4333107"/>
            <a:ext cx="7685637" cy="1466235"/>
          </a:xfrm>
          <a:prstGeom prst="rect">
            <a:avLst/>
          </a:prstGeom>
          <a:noFill/>
        </p:spPr>
        <p:txBody>
          <a:bodyPr wrap="square" rtlCol="0">
            <a:spAutoFit/>
          </a:bodyPr>
          <a:lstStyle/>
          <a:p>
            <a:pPr marL="539750" indent="-539750">
              <a:lnSpc>
                <a:spcPct val="200000"/>
              </a:lnSpc>
            </a:pPr>
            <a:r>
              <a:rPr lang="en-CA" sz="2400" dirty="0" smtClean="0"/>
              <a:t>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14</a:t>
            </a:r>
            <a:r>
              <a:rPr lang="en-CA" sz="2400" dirty="0" smtClean="0"/>
              <a:t>, 5d</a:t>
            </a:r>
            <a:r>
              <a:rPr lang="en-CA" sz="2400" baseline="30000" dirty="0" smtClean="0"/>
              <a:t>10</a:t>
            </a:r>
            <a:r>
              <a:rPr lang="en-CA" sz="2400" dirty="0"/>
              <a:t>, </a:t>
            </a:r>
            <a:r>
              <a:rPr lang="en-CA" sz="2400" dirty="0" smtClean="0"/>
              <a:t>6p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86</a:t>
            </a:r>
            <a:r>
              <a:rPr lang="en-CA" sz="2400" dirty="0" smtClean="0"/>
              <a:t>,</a:t>
            </a:r>
            <a:r>
              <a:rPr lang="en-CA" sz="2400" baseline="30000" dirty="0" smtClean="0"/>
              <a:t> </a:t>
            </a:r>
            <a:r>
              <a:rPr lang="en-CA" sz="2400" dirty="0" smtClean="0"/>
              <a:t>7s</a:t>
            </a:r>
            <a:r>
              <a:rPr lang="en-CA" sz="2400" baseline="30000" dirty="0" smtClean="0"/>
              <a:t>2</a:t>
            </a:r>
            <a:r>
              <a:rPr lang="en-CA" sz="2400" dirty="0"/>
              <a:t>, </a:t>
            </a:r>
            <a:r>
              <a:rPr lang="en-CA" sz="2400" dirty="0" smtClean="0"/>
              <a:t>5f</a:t>
            </a:r>
            <a:r>
              <a:rPr lang="en-CA" sz="2400" baseline="30000" dirty="0" smtClean="0"/>
              <a:t>14</a:t>
            </a:r>
            <a:r>
              <a:rPr lang="en-CA" sz="2400" dirty="0"/>
              <a:t>, </a:t>
            </a:r>
            <a:r>
              <a:rPr lang="en-CA" sz="2400" dirty="0" smtClean="0"/>
              <a:t>6d</a:t>
            </a:r>
            <a:r>
              <a:rPr lang="en-CA" sz="2400" baseline="30000" dirty="0" smtClean="0"/>
              <a:t>10</a:t>
            </a:r>
            <a:r>
              <a:rPr lang="en-CA" sz="2400" dirty="0"/>
              <a:t>, </a:t>
            </a:r>
            <a:r>
              <a:rPr lang="en-CA" sz="2400" dirty="0" smtClean="0"/>
              <a:t>7p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118 </a:t>
            </a:r>
            <a:r>
              <a:rPr lang="en-CA" sz="2400" dirty="0" smtClean="0"/>
              <a:t>…</a:t>
            </a:r>
            <a:endParaRPr lang="en-CA" sz="2400" baseline="30000" dirty="0"/>
          </a:p>
        </p:txBody>
      </p:sp>
    </p:spTree>
    <p:extLst>
      <p:ext uri="{BB962C8B-B14F-4D97-AF65-F5344CB8AC3E}">
        <p14:creationId xmlns:p14="http://schemas.microsoft.com/office/powerpoint/2010/main" val="100600479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52</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320906" y="728700"/>
            <a:ext cx="8027571" cy="1143070"/>
          </a:xfrm>
          <a:prstGeom prst="rect">
            <a:avLst/>
          </a:prstGeom>
          <a:noFill/>
        </p:spPr>
        <p:txBody>
          <a:bodyPr wrap="square" rtlCol="0">
            <a:spAutoFit/>
          </a:bodyPr>
          <a:lstStyle/>
          <a:p>
            <a:pPr>
              <a:lnSpc>
                <a:spcPct val="150000"/>
              </a:lnSpc>
            </a:pPr>
            <a:r>
              <a:rPr lang="en-CA" sz="2400" dirty="0" smtClean="0"/>
              <a:t>This list gives the order of increasing energy of electrons in subshells for about 80% of the elements on the periodic table:</a:t>
            </a: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491872" y="1883134"/>
            <a:ext cx="7685637" cy="1466235"/>
          </a:xfrm>
          <a:prstGeom prst="rect">
            <a:avLst/>
          </a:prstGeom>
          <a:noFill/>
        </p:spPr>
        <p:txBody>
          <a:bodyPr wrap="square" rtlCol="0">
            <a:spAutoFit/>
          </a:bodyPr>
          <a:lstStyle/>
          <a:p>
            <a:pPr marL="539750" indent="-539750">
              <a:lnSpc>
                <a:spcPct val="200000"/>
              </a:lnSpc>
            </a:pPr>
            <a:r>
              <a:rPr lang="en-CA" sz="2400" dirty="0" smtClean="0"/>
              <a:t>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14</a:t>
            </a:r>
            <a:r>
              <a:rPr lang="en-CA" sz="2400" dirty="0" smtClean="0"/>
              <a:t>, 5d</a:t>
            </a:r>
            <a:r>
              <a:rPr lang="en-CA" sz="2400" baseline="30000" dirty="0" smtClean="0"/>
              <a:t>10</a:t>
            </a:r>
            <a:r>
              <a:rPr lang="en-CA" sz="2400" dirty="0"/>
              <a:t>, </a:t>
            </a:r>
            <a:r>
              <a:rPr lang="en-CA" sz="2400" dirty="0" smtClean="0"/>
              <a:t>6p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86</a:t>
            </a:r>
            <a:r>
              <a:rPr lang="en-CA" sz="2400" dirty="0" smtClean="0"/>
              <a:t>,</a:t>
            </a:r>
            <a:r>
              <a:rPr lang="en-CA" sz="2400" baseline="30000" dirty="0" smtClean="0"/>
              <a:t> </a:t>
            </a:r>
            <a:r>
              <a:rPr lang="en-CA" sz="2400" dirty="0" smtClean="0"/>
              <a:t>7s</a:t>
            </a:r>
            <a:r>
              <a:rPr lang="en-CA" sz="2400" baseline="30000" dirty="0" smtClean="0"/>
              <a:t>2</a:t>
            </a:r>
            <a:r>
              <a:rPr lang="en-CA" sz="2400" dirty="0"/>
              <a:t>, </a:t>
            </a:r>
            <a:r>
              <a:rPr lang="en-CA" sz="2400" dirty="0" smtClean="0"/>
              <a:t>5f</a:t>
            </a:r>
            <a:r>
              <a:rPr lang="en-CA" sz="2400" baseline="30000" dirty="0" smtClean="0"/>
              <a:t>14</a:t>
            </a:r>
            <a:r>
              <a:rPr lang="en-CA" sz="2400" dirty="0"/>
              <a:t>, </a:t>
            </a:r>
            <a:r>
              <a:rPr lang="en-CA" sz="2400" dirty="0" smtClean="0"/>
              <a:t>6d</a:t>
            </a:r>
            <a:r>
              <a:rPr lang="en-CA" sz="2400" baseline="30000" dirty="0" smtClean="0"/>
              <a:t>10</a:t>
            </a:r>
            <a:r>
              <a:rPr lang="en-CA" sz="2400" dirty="0"/>
              <a:t>, </a:t>
            </a:r>
            <a:r>
              <a:rPr lang="en-CA" sz="2400" dirty="0" smtClean="0"/>
              <a:t>7p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118 </a:t>
            </a:r>
            <a:r>
              <a:rPr lang="en-CA" sz="2400" dirty="0" smtClean="0"/>
              <a:t>…</a:t>
            </a:r>
            <a:endParaRPr lang="en-CA" sz="2400" baseline="30000" dirty="0"/>
          </a:p>
        </p:txBody>
      </p:sp>
      <p:sp>
        <p:nvSpPr>
          <p:cNvPr id="6" name="Rectangle 5"/>
          <p:cNvSpPr/>
          <p:nvPr/>
        </p:nvSpPr>
        <p:spPr>
          <a:xfrm>
            <a:off x="320906" y="3564015"/>
            <a:ext cx="8526569" cy="283531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7" name="TextBox 6"/>
          <p:cNvSpPr txBox="1"/>
          <p:nvPr/>
        </p:nvSpPr>
        <p:spPr>
          <a:xfrm>
            <a:off x="320906" y="3579952"/>
            <a:ext cx="5092356" cy="461665"/>
          </a:xfrm>
          <a:prstGeom prst="rect">
            <a:avLst/>
          </a:prstGeom>
          <a:noFill/>
        </p:spPr>
        <p:txBody>
          <a:bodyPr wrap="none" rtlCol="0">
            <a:spAutoFit/>
          </a:bodyPr>
          <a:lstStyle/>
          <a:p>
            <a:r>
              <a:rPr lang="en-CA" sz="2400" dirty="0" smtClean="0">
                <a:solidFill>
                  <a:srgbClr val="002060"/>
                </a:solidFill>
              </a:rPr>
              <a:t>Give the electron configuration for </a:t>
            </a:r>
            <a:r>
              <a:rPr lang="en-CA" sz="2400" baseline="-25000" dirty="0" smtClean="0">
                <a:solidFill>
                  <a:srgbClr val="002060"/>
                </a:solidFill>
              </a:rPr>
              <a:t>76</a:t>
            </a:r>
            <a:r>
              <a:rPr lang="en-CA" sz="2400" dirty="0" smtClean="0">
                <a:solidFill>
                  <a:srgbClr val="002060"/>
                </a:solidFill>
              </a:rPr>
              <a:t>Os</a:t>
            </a:r>
            <a:endParaRPr lang="en-CA" sz="2400" dirty="0">
              <a:solidFill>
                <a:srgbClr val="002060"/>
              </a:solidFill>
            </a:endParaRPr>
          </a:p>
        </p:txBody>
      </p:sp>
    </p:spTree>
    <p:extLst>
      <p:ext uri="{BB962C8B-B14F-4D97-AF65-F5344CB8AC3E}">
        <p14:creationId xmlns:p14="http://schemas.microsoft.com/office/powerpoint/2010/main" val="219891795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53</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659" y="822717"/>
            <a:ext cx="8445613" cy="1323439"/>
          </a:xfrm>
          <a:prstGeom prst="rect">
            <a:avLst/>
          </a:prstGeom>
          <a:noFill/>
        </p:spPr>
        <p:txBody>
          <a:bodyPr wrap="square" rtlCol="0">
            <a:spAutoFit/>
          </a:bodyPr>
          <a:lstStyle/>
          <a:p>
            <a:pPr marL="539750" indent="-539750">
              <a:lnSpc>
                <a:spcPct val="200000"/>
              </a:lnSpc>
            </a:pPr>
            <a:r>
              <a:rPr lang="en-CA" sz="2000" dirty="0" smtClean="0"/>
              <a:t>1s</a:t>
            </a:r>
            <a:r>
              <a:rPr lang="en-CA" sz="2000" baseline="30000" dirty="0" smtClean="0"/>
              <a:t>2 </a:t>
            </a:r>
            <a:r>
              <a:rPr lang="en-CA" sz="2000" b="1" baseline="-60000" dirty="0" smtClean="0">
                <a:solidFill>
                  <a:srgbClr val="FF0000"/>
                </a:solidFill>
              </a:rPr>
              <a:t>2</a:t>
            </a:r>
            <a:r>
              <a:rPr lang="en-CA" sz="2000" dirty="0" smtClean="0"/>
              <a:t>, 2s</a:t>
            </a:r>
            <a:r>
              <a:rPr lang="en-CA" sz="2000" baseline="30000" dirty="0" smtClean="0"/>
              <a:t>2</a:t>
            </a:r>
            <a:r>
              <a:rPr lang="en-CA" sz="2000" dirty="0" smtClean="0"/>
              <a:t>, 2p</a:t>
            </a:r>
            <a:r>
              <a:rPr lang="en-CA" sz="2000" baseline="30000" dirty="0" smtClean="0"/>
              <a:t>6 </a:t>
            </a:r>
            <a:r>
              <a:rPr lang="en-CA" sz="2000" b="1" baseline="-60000" dirty="0" smtClean="0">
                <a:solidFill>
                  <a:srgbClr val="FF0000"/>
                </a:solidFill>
              </a:rPr>
              <a:t>10</a:t>
            </a:r>
            <a:r>
              <a:rPr lang="en-CA" sz="2000" dirty="0" smtClean="0"/>
              <a:t>, 3s</a:t>
            </a:r>
            <a:r>
              <a:rPr lang="en-CA" sz="2000" baseline="30000" dirty="0" smtClean="0"/>
              <a:t>2</a:t>
            </a:r>
            <a:r>
              <a:rPr lang="en-CA" sz="2000" dirty="0" smtClean="0"/>
              <a:t>, 3p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18</a:t>
            </a:r>
            <a:r>
              <a:rPr lang="en-CA" sz="2000" dirty="0" smtClean="0"/>
              <a:t>, 4s</a:t>
            </a:r>
            <a:r>
              <a:rPr lang="en-CA" sz="2000" baseline="30000" dirty="0" smtClean="0"/>
              <a:t>2</a:t>
            </a:r>
            <a:r>
              <a:rPr lang="en-CA" sz="2000" dirty="0" smtClean="0"/>
              <a:t>, 3d</a:t>
            </a:r>
            <a:r>
              <a:rPr lang="en-CA" sz="2000" baseline="30000" dirty="0" smtClean="0"/>
              <a:t>10</a:t>
            </a:r>
            <a:r>
              <a:rPr lang="en-CA" sz="2000" dirty="0" smtClean="0"/>
              <a:t>, 4p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36</a:t>
            </a:r>
            <a:r>
              <a:rPr lang="en-CA" sz="2000" dirty="0" smtClean="0"/>
              <a:t>, 5s</a:t>
            </a:r>
            <a:r>
              <a:rPr lang="en-CA" sz="2000" baseline="30000" dirty="0" smtClean="0"/>
              <a:t>2</a:t>
            </a:r>
            <a:r>
              <a:rPr lang="en-CA" sz="2000" dirty="0" smtClean="0"/>
              <a:t>, 4d</a:t>
            </a:r>
            <a:r>
              <a:rPr lang="en-CA" sz="2000" baseline="30000" dirty="0" smtClean="0"/>
              <a:t>10</a:t>
            </a:r>
            <a:r>
              <a:rPr lang="en-CA" sz="2000" dirty="0" smtClean="0"/>
              <a:t>, 5p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54</a:t>
            </a:r>
            <a:r>
              <a:rPr lang="en-CA" sz="2000" dirty="0" smtClean="0"/>
              <a:t>, 6s</a:t>
            </a:r>
            <a:r>
              <a:rPr lang="en-CA" sz="2000" baseline="30000" dirty="0" smtClean="0"/>
              <a:t>2</a:t>
            </a:r>
            <a:r>
              <a:rPr lang="en-CA" sz="2000" dirty="0" smtClean="0"/>
              <a:t>,</a:t>
            </a:r>
            <a:r>
              <a:rPr lang="en-CA" sz="2000" dirty="0"/>
              <a:t> </a:t>
            </a:r>
            <a:r>
              <a:rPr lang="en-CA" sz="2000" dirty="0" smtClean="0"/>
              <a:t>4f</a:t>
            </a:r>
            <a:r>
              <a:rPr lang="en-CA" sz="2000" baseline="30000" dirty="0" smtClean="0"/>
              <a:t>14</a:t>
            </a:r>
            <a:r>
              <a:rPr lang="en-CA" sz="2000" dirty="0" smtClean="0"/>
              <a:t>, 5d</a:t>
            </a:r>
            <a:r>
              <a:rPr lang="en-CA" sz="2000" baseline="30000" dirty="0" smtClean="0"/>
              <a:t>10</a:t>
            </a:r>
            <a:r>
              <a:rPr lang="en-CA" sz="2000" dirty="0"/>
              <a:t>, </a:t>
            </a:r>
            <a:r>
              <a:rPr lang="en-CA" sz="2000" dirty="0" smtClean="0"/>
              <a:t>6p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86</a:t>
            </a:r>
            <a:r>
              <a:rPr lang="en-CA" sz="2000" dirty="0" smtClean="0"/>
              <a:t>,</a:t>
            </a:r>
            <a:r>
              <a:rPr lang="en-CA" sz="2000" baseline="30000" dirty="0" smtClean="0"/>
              <a:t> </a:t>
            </a:r>
            <a:r>
              <a:rPr lang="en-CA" sz="2000" dirty="0" smtClean="0"/>
              <a:t>7s</a:t>
            </a:r>
            <a:r>
              <a:rPr lang="en-CA" sz="2000" baseline="30000" dirty="0" smtClean="0"/>
              <a:t>2</a:t>
            </a:r>
            <a:r>
              <a:rPr lang="en-CA" sz="2000" dirty="0"/>
              <a:t>, </a:t>
            </a:r>
            <a:r>
              <a:rPr lang="en-CA" sz="2000" dirty="0" smtClean="0"/>
              <a:t>5f</a:t>
            </a:r>
            <a:r>
              <a:rPr lang="en-CA" sz="2000" baseline="30000" dirty="0" smtClean="0"/>
              <a:t>14</a:t>
            </a:r>
            <a:r>
              <a:rPr lang="en-CA" sz="2000" dirty="0"/>
              <a:t>, </a:t>
            </a:r>
            <a:r>
              <a:rPr lang="en-CA" sz="2000" dirty="0" smtClean="0"/>
              <a:t>6d</a:t>
            </a:r>
            <a:r>
              <a:rPr lang="en-CA" sz="2000" baseline="30000" dirty="0" smtClean="0"/>
              <a:t>10</a:t>
            </a:r>
            <a:r>
              <a:rPr lang="en-CA" sz="2000" dirty="0"/>
              <a:t>, </a:t>
            </a:r>
            <a:r>
              <a:rPr lang="en-CA" sz="2000" dirty="0" smtClean="0"/>
              <a:t>7p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118 </a:t>
            </a:r>
            <a:r>
              <a:rPr lang="en-CA" sz="2000" dirty="0" smtClean="0"/>
              <a:t>…</a:t>
            </a:r>
            <a:endParaRPr lang="en-CA" sz="2000" baseline="30000" dirty="0"/>
          </a:p>
        </p:txBody>
      </p:sp>
      <p:sp>
        <p:nvSpPr>
          <p:cNvPr id="11" name="TextBox 10"/>
          <p:cNvSpPr txBox="1"/>
          <p:nvPr/>
        </p:nvSpPr>
        <p:spPr>
          <a:xfrm>
            <a:off x="320659" y="2393885"/>
            <a:ext cx="8526816" cy="3554819"/>
          </a:xfrm>
          <a:prstGeom prst="rect">
            <a:avLst/>
          </a:prstGeom>
          <a:noFill/>
        </p:spPr>
        <p:txBody>
          <a:bodyPr wrap="square" rtlCol="0">
            <a:spAutoFit/>
          </a:bodyPr>
          <a:lstStyle/>
          <a:p>
            <a:pPr>
              <a:lnSpc>
                <a:spcPct val="150000"/>
              </a:lnSpc>
            </a:pPr>
            <a:r>
              <a:rPr lang="en-CA" sz="2400" b="1" dirty="0" smtClean="0"/>
              <a:t>Valence shell</a:t>
            </a:r>
            <a:r>
              <a:rPr lang="en-CA" sz="2400" dirty="0" smtClean="0"/>
              <a:t>:  The shell that is furthest from the nucleus (on avg.)</a:t>
            </a:r>
          </a:p>
          <a:p>
            <a:pPr marL="269875" indent="-269875">
              <a:lnSpc>
                <a:spcPct val="150000"/>
              </a:lnSpc>
              <a:tabLst>
                <a:tab pos="269875" algn="l"/>
              </a:tabLst>
            </a:pPr>
            <a:r>
              <a:rPr lang="en-CA" sz="2400" dirty="0"/>
              <a:t>	</a:t>
            </a:r>
            <a:r>
              <a:rPr lang="en-CA" sz="2000" dirty="0" smtClean="0"/>
              <a:t>(note: there is some argument over this… whether to include d and f subshells from smaller shells.  We’ll go with this simplest definition.)</a:t>
            </a:r>
          </a:p>
          <a:p>
            <a:pPr marL="2425700" indent="-2425700">
              <a:lnSpc>
                <a:spcPct val="150000"/>
              </a:lnSpc>
              <a:tabLst>
                <a:tab pos="2425700" algn="l"/>
              </a:tabLst>
            </a:pPr>
            <a:r>
              <a:rPr lang="en-CA" sz="2400" b="1" dirty="0" smtClean="0"/>
              <a:t>Valence subshells: </a:t>
            </a:r>
            <a:r>
              <a:rPr lang="en-CA" sz="2400" dirty="0" smtClean="0"/>
              <a:t>	Any and all subshell(s) of the valence shell that have at least one electron in it/them</a:t>
            </a:r>
          </a:p>
          <a:p>
            <a:pPr marL="2425700" indent="-2425700">
              <a:lnSpc>
                <a:spcPct val="150000"/>
              </a:lnSpc>
              <a:tabLst>
                <a:tab pos="2425700" algn="l"/>
              </a:tabLst>
            </a:pPr>
            <a:endParaRPr lang="en-CA" sz="800" dirty="0"/>
          </a:p>
          <a:p>
            <a:pPr marL="2425700" indent="-2425700">
              <a:lnSpc>
                <a:spcPct val="150000"/>
              </a:lnSpc>
              <a:tabLst>
                <a:tab pos="2425700" algn="l"/>
              </a:tabLst>
            </a:pPr>
            <a:r>
              <a:rPr lang="en-CA" sz="2400" b="1" dirty="0" smtClean="0"/>
              <a:t>Highest energy subshell:</a:t>
            </a:r>
          </a:p>
        </p:txBody>
      </p:sp>
    </p:spTree>
    <p:extLst>
      <p:ext uri="{BB962C8B-B14F-4D97-AF65-F5344CB8AC3E}">
        <p14:creationId xmlns:p14="http://schemas.microsoft.com/office/powerpoint/2010/main" val="167140599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54</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5" name="TextBox 54"/>
          <p:cNvSpPr txBox="1"/>
          <p:nvPr/>
        </p:nvSpPr>
        <p:spPr>
          <a:xfrm>
            <a:off x="320906" y="728700"/>
            <a:ext cx="8027571" cy="1143070"/>
          </a:xfrm>
          <a:prstGeom prst="rect">
            <a:avLst/>
          </a:prstGeom>
          <a:noFill/>
        </p:spPr>
        <p:txBody>
          <a:bodyPr wrap="square" rtlCol="0">
            <a:spAutoFit/>
          </a:bodyPr>
          <a:lstStyle/>
          <a:p>
            <a:pPr>
              <a:lnSpc>
                <a:spcPct val="150000"/>
              </a:lnSpc>
            </a:pPr>
            <a:r>
              <a:rPr lang="en-CA" sz="2400" dirty="0" smtClean="0"/>
              <a:t>This list gives the order of increasing energy of electrons in subshells for about 80% of the elements on the periodic table:</a:t>
            </a: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491872" y="1883134"/>
            <a:ext cx="7685637" cy="2308324"/>
          </a:xfrm>
          <a:prstGeom prst="rect">
            <a:avLst/>
          </a:prstGeom>
          <a:noFill/>
        </p:spPr>
        <p:txBody>
          <a:bodyPr wrap="square" rtlCol="0">
            <a:spAutoFit/>
          </a:bodyPr>
          <a:lstStyle/>
          <a:p>
            <a:pPr marL="539750" indent="-539750">
              <a:lnSpc>
                <a:spcPct val="300000"/>
              </a:lnSpc>
            </a:pPr>
            <a:r>
              <a:rPr lang="en-CA" sz="2400" dirty="0" smtClean="0"/>
              <a:t>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14</a:t>
            </a:r>
            <a:r>
              <a:rPr lang="en-CA" sz="2400" dirty="0" smtClean="0"/>
              <a:t>, 5d</a:t>
            </a:r>
            <a:r>
              <a:rPr lang="en-CA" sz="2400" baseline="30000" dirty="0" smtClean="0"/>
              <a:t>10</a:t>
            </a:r>
            <a:r>
              <a:rPr lang="en-CA" sz="2400" dirty="0"/>
              <a:t>, </a:t>
            </a:r>
            <a:r>
              <a:rPr lang="en-CA" sz="2400" dirty="0" smtClean="0"/>
              <a:t>6p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86</a:t>
            </a:r>
            <a:r>
              <a:rPr lang="en-CA" sz="2400" dirty="0" smtClean="0"/>
              <a:t>,</a:t>
            </a:r>
            <a:r>
              <a:rPr lang="en-CA" sz="2400" baseline="30000" dirty="0" smtClean="0"/>
              <a:t> </a:t>
            </a:r>
            <a:r>
              <a:rPr lang="en-CA" sz="2400" dirty="0" smtClean="0"/>
              <a:t>7s</a:t>
            </a:r>
            <a:r>
              <a:rPr lang="en-CA" sz="2400" baseline="30000" dirty="0" smtClean="0"/>
              <a:t>2</a:t>
            </a:r>
            <a:r>
              <a:rPr lang="en-CA" sz="2400" dirty="0"/>
              <a:t>, </a:t>
            </a:r>
            <a:r>
              <a:rPr lang="en-CA" sz="2400" dirty="0" smtClean="0"/>
              <a:t>5f</a:t>
            </a:r>
            <a:r>
              <a:rPr lang="en-CA" sz="2400" baseline="30000" dirty="0" smtClean="0"/>
              <a:t>14</a:t>
            </a:r>
            <a:r>
              <a:rPr lang="en-CA" sz="2400" dirty="0"/>
              <a:t>, </a:t>
            </a:r>
            <a:r>
              <a:rPr lang="en-CA" sz="2400" dirty="0" smtClean="0"/>
              <a:t>6d</a:t>
            </a:r>
            <a:r>
              <a:rPr lang="en-CA" sz="2400" baseline="30000" dirty="0" smtClean="0"/>
              <a:t>10</a:t>
            </a:r>
            <a:r>
              <a:rPr lang="en-CA" sz="2400" dirty="0"/>
              <a:t>, </a:t>
            </a:r>
            <a:r>
              <a:rPr lang="en-CA" sz="2400" dirty="0" smtClean="0"/>
              <a:t>7p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118 </a:t>
            </a:r>
            <a:r>
              <a:rPr lang="en-CA" sz="2400" dirty="0" smtClean="0"/>
              <a:t>…</a:t>
            </a:r>
            <a:endParaRPr lang="en-CA" sz="2400" baseline="30000" dirty="0"/>
          </a:p>
        </p:txBody>
      </p:sp>
      <p:sp>
        <p:nvSpPr>
          <p:cNvPr id="11" name="TextBox 10"/>
          <p:cNvSpPr txBox="1"/>
          <p:nvPr/>
        </p:nvSpPr>
        <p:spPr>
          <a:xfrm>
            <a:off x="320904" y="4824155"/>
            <a:ext cx="8027571" cy="1200329"/>
          </a:xfrm>
          <a:prstGeom prst="rect">
            <a:avLst/>
          </a:prstGeom>
          <a:noFill/>
        </p:spPr>
        <p:txBody>
          <a:bodyPr wrap="square" rtlCol="0">
            <a:spAutoFit/>
          </a:bodyPr>
          <a:lstStyle/>
          <a:p>
            <a:pPr>
              <a:lnSpc>
                <a:spcPct val="150000"/>
              </a:lnSpc>
            </a:pPr>
            <a:r>
              <a:rPr lang="en-CA" sz="2400" dirty="0" smtClean="0"/>
              <a:t>The subtotals after each p subshell correspond to the number of electrons in each of the Noble Gases (column </a:t>
            </a:r>
            <a:r>
              <a:rPr lang="en-CA" sz="2400" dirty="0" smtClean="0">
                <a:latin typeface="Times New Roman" panose="02020603050405020304" pitchFamily="18" charset="0"/>
                <a:cs typeface="Times New Roman" panose="02020603050405020304" pitchFamily="18" charset="0"/>
              </a:rPr>
              <a:t>VIII</a:t>
            </a:r>
            <a:r>
              <a:rPr lang="en-CA" sz="2400" dirty="0" smtClean="0"/>
              <a:t>):</a:t>
            </a:r>
          </a:p>
        </p:txBody>
      </p:sp>
      <p:cxnSp>
        <p:nvCxnSpPr>
          <p:cNvPr id="6" name="Straight Arrow Connector 5"/>
          <p:cNvCxnSpPr/>
          <p:nvPr/>
        </p:nvCxnSpPr>
        <p:spPr>
          <a:xfrm>
            <a:off x="491871" y="3023955"/>
            <a:ext cx="7685637"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491871" y="4194085"/>
            <a:ext cx="6330379"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508991" y="4194085"/>
            <a:ext cx="1298945" cy="369332"/>
          </a:xfrm>
          <a:prstGeom prst="rect">
            <a:avLst/>
          </a:prstGeom>
          <a:noFill/>
        </p:spPr>
        <p:txBody>
          <a:bodyPr wrap="none" rtlCol="0">
            <a:spAutoFit/>
          </a:bodyPr>
          <a:lstStyle/>
          <a:p>
            <a:r>
              <a:rPr lang="en-CA" dirty="0" smtClean="0">
                <a:solidFill>
                  <a:srgbClr val="FF0000"/>
                </a:solidFill>
              </a:rPr>
              <a:t>increasing E</a:t>
            </a:r>
            <a:endParaRPr lang="en-CA" dirty="0">
              <a:solidFill>
                <a:srgbClr val="FF0000"/>
              </a:solidFill>
            </a:endParaRPr>
          </a:p>
        </p:txBody>
      </p:sp>
    </p:spTree>
    <p:extLst>
      <p:ext uri="{BB962C8B-B14F-4D97-AF65-F5344CB8AC3E}">
        <p14:creationId xmlns:p14="http://schemas.microsoft.com/office/powerpoint/2010/main" val="85261620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EMR as a probe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55</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a:xfrm>
            <a:off x="457200" y="5994285"/>
            <a:ext cx="2133600" cy="365125"/>
          </a:xfrm>
        </p:spPr>
        <p:txBody>
          <a:bodyPr/>
          <a:lstStyle/>
          <a:p>
            <a:r>
              <a:rPr lang="en-CA" dirty="0" smtClean="0"/>
              <a:t>CHEM 1101 - BACKGROUND</a:t>
            </a:r>
            <a:endParaRPr lang="en-CA" dirty="0"/>
          </a:p>
        </p:txBody>
      </p:sp>
      <p:cxnSp>
        <p:nvCxnSpPr>
          <p:cNvPr id="15" name="Straight Arrow Connector 14"/>
          <p:cNvCxnSpPr/>
          <p:nvPr/>
        </p:nvCxnSpPr>
        <p:spPr>
          <a:xfrm>
            <a:off x="7689498" y="476672"/>
            <a:ext cx="0" cy="86284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431069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56</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673864" y="725880"/>
            <a:ext cx="7685637" cy="2308324"/>
          </a:xfrm>
          <a:prstGeom prst="rect">
            <a:avLst/>
          </a:prstGeom>
          <a:noFill/>
        </p:spPr>
        <p:txBody>
          <a:bodyPr wrap="square" rtlCol="0">
            <a:spAutoFit/>
          </a:bodyPr>
          <a:lstStyle/>
          <a:p>
            <a:pPr marL="539750" indent="-539750">
              <a:lnSpc>
                <a:spcPct val="300000"/>
              </a:lnSpc>
            </a:pPr>
            <a:r>
              <a:rPr lang="en-CA" sz="2400" dirty="0" smtClean="0"/>
              <a:t>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14</a:t>
            </a:r>
            <a:r>
              <a:rPr lang="en-CA" sz="2400" dirty="0" smtClean="0"/>
              <a:t>, 5d</a:t>
            </a:r>
            <a:r>
              <a:rPr lang="en-CA" sz="2400" baseline="30000" dirty="0" smtClean="0"/>
              <a:t>10</a:t>
            </a:r>
            <a:r>
              <a:rPr lang="en-CA" sz="2400" dirty="0"/>
              <a:t>, </a:t>
            </a:r>
            <a:r>
              <a:rPr lang="en-CA" sz="2400" dirty="0" smtClean="0"/>
              <a:t>6p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86</a:t>
            </a:r>
            <a:r>
              <a:rPr lang="en-CA" sz="2400" dirty="0" smtClean="0"/>
              <a:t>,</a:t>
            </a:r>
            <a:r>
              <a:rPr lang="en-CA" sz="2400" baseline="30000" dirty="0" smtClean="0"/>
              <a:t> </a:t>
            </a:r>
            <a:r>
              <a:rPr lang="en-CA" sz="2400" dirty="0" smtClean="0"/>
              <a:t>7s</a:t>
            </a:r>
            <a:r>
              <a:rPr lang="en-CA" sz="2400" baseline="30000" dirty="0" smtClean="0"/>
              <a:t>2</a:t>
            </a:r>
            <a:r>
              <a:rPr lang="en-CA" sz="2400" dirty="0"/>
              <a:t>, </a:t>
            </a:r>
            <a:r>
              <a:rPr lang="en-CA" sz="2400" dirty="0" smtClean="0"/>
              <a:t>5f</a:t>
            </a:r>
            <a:r>
              <a:rPr lang="en-CA" sz="2400" baseline="30000" dirty="0" smtClean="0"/>
              <a:t>14</a:t>
            </a:r>
            <a:r>
              <a:rPr lang="en-CA" sz="2400" dirty="0"/>
              <a:t>, </a:t>
            </a:r>
            <a:r>
              <a:rPr lang="en-CA" sz="2400" dirty="0" smtClean="0"/>
              <a:t>6d</a:t>
            </a:r>
            <a:r>
              <a:rPr lang="en-CA" sz="2400" baseline="30000" dirty="0" smtClean="0"/>
              <a:t>10</a:t>
            </a:r>
            <a:r>
              <a:rPr lang="en-CA" sz="2400" dirty="0"/>
              <a:t>, </a:t>
            </a:r>
            <a:r>
              <a:rPr lang="en-CA" sz="2400" dirty="0" smtClean="0"/>
              <a:t>7p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118 </a:t>
            </a:r>
            <a:r>
              <a:rPr lang="en-CA" sz="2400" dirty="0" smtClean="0"/>
              <a:t>…</a:t>
            </a:r>
            <a:endParaRPr lang="en-CA" sz="2400" baseline="30000" dirty="0"/>
          </a:p>
        </p:txBody>
      </p:sp>
      <p:sp>
        <p:nvSpPr>
          <p:cNvPr id="11" name="TextBox 10"/>
          <p:cNvSpPr txBox="1"/>
          <p:nvPr/>
        </p:nvSpPr>
        <p:spPr>
          <a:xfrm>
            <a:off x="319597" y="3203975"/>
            <a:ext cx="8027571" cy="2862322"/>
          </a:xfrm>
          <a:prstGeom prst="rect">
            <a:avLst/>
          </a:prstGeom>
          <a:noFill/>
        </p:spPr>
        <p:txBody>
          <a:bodyPr wrap="square" rtlCol="0">
            <a:spAutoFit/>
          </a:bodyPr>
          <a:lstStyle/>
          <a:p>
            <a:pPr>
              <a:lnSpc>
                <a:spcPct val="150000"/>
              </a:lnSpc>
            </a:pPr>
            <a:r>
              <a:rPr lang="en-CA" sz="2400" dirty="0" smtClean="0"/>
              <a:t>We can take advantage of this pattern.</a:t>
            </a:r>
          </a:p>
          <a:p>
            <a:pPr>
              <a:lnSpc>
                <a:spcPct val="150000"/>
              </a:lnSpc>
            </a:pPr>
            <a:r>
              <a:rPr lang="en-CA" sz="2400" b="1" dirty="0" smtClean="0"/>
              <a:t>NOBLE GAS SHORTHAND:</a:t>
            </a:r>
          </a:p>
          <a:p>
            <a:pPr marL="914400" indent="-231775">
              <a:lnSpc>
                <a:spcPct val="150000"/>
              </a:lnSpc>
            </a:pPr>
            <a:r>
              <a:rPr lang="en-CA" sz="2400" dirty="0" smtClean="0"/>
              <a:t>Write the closest Noble Gas having fewer or equal number of electrons</a:t>
            </a:r>
          </a:p>
          <a:p>
            <a:pPr marL="914400" indent="-231775">
              <a:lnSpc>
                <a:spcPct val="150000"/>
              </a:lnSpc>
            </a:pPr>
            <a:r>
              <a:rPr lang="en-CA" sz="2400" dirty="0" smtClean="0"/>
              <a:t>Write the remaining electron shell/subshell positions</a:t>
            </a:r>
          </a:p>
        </p:txBody>
      </p:sp>
    </p:spTree>
    <p:extLst>
      <p:ext uri="{BB962C8B-B14F-4D97-AF65-F5344CB8AC3E}">
        <p14:creationId xmlns:p14="http://schemas.microsoft.com/office/powerpoint/2010/main" val="97215173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57</a:t>
            </a:fld>
            <a:endParaRPr lang="en-CA" dirty="0"/>
          </a:p>
        </p:txBody>
      </p:sp>
      <p:sp>
        <p:nvSpPr>
          <p:cNvPr id="16" name="TextBox 15"/>
          <p:cNvSpPr txBox="1"/>
          <p:nvPr/>
        </p:nvSpPr>
        <p:spPr>
          <a:xfrm>
            <a:off x="320906" y="233645"/>
            <a:ext cx="8391554" cy="589072"/>
          </a:xfrm>
          <a:prstGeom prst="rect">
            <a:avLst/>
          </a:prstGeom>
          <a:noFill/>
        </p:spPr>
        <p:txBody>
          <a:bodyPr wrap="square" rtlCol="0">
            <a:spAutoFit/>
          </a:bodyPr>
          <a:lstStyle/>
          <a:p>
            <a:pPr>
              <a:lnSpc>
                <a:spcPct val="150000"/>
              </a:lnSpc>
            </a:pPr>
            <a:r>
              <a:rPr lang="en-CA" sz="2400" dirty="0" smtClean="0">
                <a:solidFill>
                  <a:srgbClr val="FF0000"/>
                </a:solidFill>
              </a:rPr>
              <a:t>Multi-electron Atoms: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86535" y="528181"/>
            <a:ext cx="7685637" cy="2112566"/>
          </a:xfrm>
          <a:prstGeom prst="rect">
            <a:avLst/>
          </a:prstGeom>
          <a:noFill/>
        </p:spPr>
        <p:txBody>
          <a:bodyPr wrap="square" rtlCol="0">
            <a:spAutoFit/>
          </a:bodyPr>
          <a:lstStyle/>
          <a:p>
            <a:pPr marL="539750" indent="-539750">
              <a:lnSpc>
                <a:spcPct val="300000"/>
              </a:lnSpc>
            </a:pPr>
            <a:r>
              <a:rPr lang="en-CA" sz="2400" dirty="0" smtClean="0"/>
              <a:t>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14</a:t>
            </a:r>
            <a:r>
              <a:rPr lang="en-CA" sz="2400" dirty="0" smtClean="0"/>
              <a:t>, 5d</a:t>
            </a:r>
            <a:r>
              <a:rPr lang="en-CA" sz="2400" baseline="30000" dirty="0" smtClean="0"/>
              <a:t>10</a:t>
            </a:r>
            <a:r>
              <a:rPr lang="en-CA" sz="2400" dirty="0"/>
              <a:t>, </a:t>
            </a:r>
            <a:r>
              <a:rPr lang="en-CA" sz="2400" dirty="0" smtClean="0"/>
              <a:t>6p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86</a:t>
            </a:r>
            <a:r>
              <a:rPr lang="en-CA" sz="2400" dirty="0" smtClean="0"/>
              <a:t>,</a:t>
            </a:r>
            <a:r>
              <a:rPr lang="en-CA" sz="2400" baseline="30000" dirty="0" smtClean="0"/>
              <a:t> </a:t>
            </a:r>
            <a:r>
              <a:rPr lang="en-CA" sz="2400" dirty="0" smtClean="0"/>
              <a:t>7s</a:t>
            </a:r>
            <a:r>
              <a:rPr lang="en-CA" sz="2400" baseline="30000" dirty="0" smtClean="0"/>
              <a:t>2</a:t>
            </a:r>
            <a:r>
              <a:rPr lang="en-CA" sz="2400" dirty="0"/>
              <a:t>, </a:t>
            </a:r>
            <a:r>
              <a:rPr lang="en-CA" sz="2400" dirty="0" smtClean="0"/>
              <a:t>5f</a:t>
            </a:r>
            <a:r>
              <a:rPr lang="en-CA" sz="2400" baseline="30000" dirty="0" smtClean="0"/>
              <a:t>14</a:t>
            </a:r>
            <a:r>
              <a:rPr lang="en-CA" sz="2400" dirty="0"/>
              <a:t>, </a:t>
            </a:r>
            <a:r>
              <a:rPr lang="en-CA" sz="2400" dirty="0" smtClean="0"/>
              <a:t>6d</a:t>
            </a:r>
            <a:r>
              <a:rPr lang="en-CA" sz="2400" baseline="30000" dirty="0" smtClean="0"/>
              <a:t>10</a:t>
            </a:r>
            <a:r>
              <a:rPr lang="en-CA" sz="2400" dirty="0"/>
              <a:t>, </a:t>
            </a:r>
            <a:r>
              <a:rPr lang="en-CA" sz="2400" dirty="0" smtClean="0"/>
              <a:t>7p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118 </a:t>
            </a:r>
            <a:r>
              <a:rPr lang="en-CA" sz="2400" dirty="0" smtClean="0"/>
              <a:t>…</a:t>
            </a:r>
            <a:endParaRPr lang="en-CA" sz="2400" baseline="30000" dirty="0"/>
          </a:p>
        </p:txBody>
      </p:sp>
      <p:sp>
        <p:nvSpPr>
          <p:cNvPr id="6" name="Rectangle 5"/>
          <p:cNvSpPr/>
          <p:nvPr/>
        </p:nvSpPr>
        <p:spPr>
          <a:xfrm>
            <a:off x="320906" y="2978951"/>
            <a:ext cx="8526569" cy="342038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7" name="TextBox 6"/>
          <p:cNvSpPr txBox="1"/>
          <p:nvPr/>
        </p:nvSpPr>
        <p:spPr>
          <a:xfrm>
            <a:off x="330531" y="3156441"/>
            <a:ext cx="5026632" cy="461665"/>
          </a:xfrm>
          <a:prstGeom prst="rect">
            <a:avLst/>
          </a:prstGeom>
          <a:noFill/>
        </p:spPr>
        <p:txBody>
          <a:bodyPr wrap="none" rtlCol="0">
            <a:spAutoFit/>
          </a:bodyPr>
          <a:lstStyle/>
          <a:p>
            <a:r>
              <a:rPr lang="en-CA" sz="2400" dirty="0" smtClean="0">
                <a:solidFill>
                  <a:srgbClr val="002060"/>
                </a:solidFill>
              </a:rPr>
              <a:t>Give the electron configuration for </a:t>
            </a:r>
            <a:r>
              <a:rPr lang="en-CA" sz="2400" baseline="-25000" dirty="0" smtClean="0">
                <a:solidFill>
                  <a:srgbClr val="002060"/>
                </a:solidFill>
              </a:rPr>
              <a:t>98</a:t>
            </a:r>
            <a:r>
              <a:rPr lang="en-CA" sz="2400" dirty="0" smtClean="0">
                <a:solidFill>
                  <a:srgbClr val="002060"/>
                </a:solidFill>
              </a:rPr>
              <a:t>Cf</a:t>
            </a:r>
            <a:endParaRPr lang="en-CA" sz="2400" dirty="0">
              <a:solidFill>
                <a:srgbClr val="002060"/>
              </a:solidFill>
            </a:endParaRPr>
          </a:p>
        </p:txBody>
      </p:sp>
    </p:spTree>
    <p:extLst>
      <p:ext uri="{BB962C8B-B14F-4D97-AF65-F5344CB8AC3E}">
        <p14:creationId xmlns:p14="http://schemas.microsoft.com/office/powerpoint/2010/main" val="133207189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smtClean="0">
                <a:solidFill>
                  <a:srgbClr val="FF0000"/>
                </a:solidFill>
              </a:rPr>
              <a:t>The atom (2) – Multi-electron Atoms – all quantum numbers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58</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When we need all of the quantum numbers: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smtClean="0"/>
              <a:t>e.g. </a:t>
            </a:r>
            <a:r>
              <a:rPr lang="en-CA" sz="2400" b="1" baseline="-60000" dirty="0" smtClean="0"/>
              <a:t>63</a:t>
            </a:r>
            <a:r>
              <a:rPr lang="en-CA" sz="2400" dirty="0" smtClean="0"/>
              <a:t>Eu : 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7</a:t>
            </a:r>
            <a:endParaRPr lang="en-CA" sz="2400" baseline="30000" dirty="0"/>
          </a:p>
        </p:txBody>
      </p:sp>
      <p:sp>
        <p:nvSpPr>
          <p:cNvPr id="8" name="TextBox 7"/>
          <p:cNvSpPr txBox="1"/>
          <p:nvPr/>
        </p:nvSpPr>
        <p:spPr>
          <a:xfrm>
            <a:off x="251520" y="2086918"/>
            <a:ext cx="8391554" cy="589072"/>
          </a:xfrm>
          <a:prstGeom prst="rect">
            <a:avLst/>
          </a:prstGeom>
          <a:noFill/>
        </p:spPr>
        <p:txBody>
          <a:bodyPr wrap="square" rtlCol="0">
            <a:spAutoFit/>
          </a:bodyPr>
          <a:lstStyle/>
          <a:p>
            <a:pPr>
              <a:lnSpc>
                <a:spcPct val="150000"/>
              </a:lnSpc>
            </a:pPr>
            <a:r>
              <a:rPr lang="en-CA" sz="2400" dirty="0" smtClean="0"/>
              <a:t>Think back to the sets of possible values for the four Q#’s:</a:t>
            </a:r>
            <a:endParaRPr lang="en-CA" sz="2400" dirty="0"/>
          </a:p>
        </p:txBody>
      </p:sp>
      <p:graphicFrame>
        <p:nvGraphicFramePr>
          <p:cNvPr id="9" name="Table 8"/>
          <p:cNvGraphicFramePr>
            <a:graphicFrameLocks noGrp="1"/>
          </p:cNvGraphicFramePr>
          <p:nvPr>
            <p:extLst>
              <p:ext uri="{D42A27DB-BD31-4B8C-83A1-F6EECF244321}">
                <p14:modId xmlns:p14="http://schemas.microsoft.com/office/powerpoint/2010/main" val="2527463844"/>
              </p:ext>
            </p:extLst>
          </p:nvPr>
        </p:nvGraphicFramePr>
        <p:xfrm>
          <a:off x="1601670" y="2675990"/>
          <a:ext cx="6152400" cy="3657600"/>
        </p:xfrm>
        <a:graphic>
          <a:graphicData uri="http://schemas.openxmlformats.org/drawingml/2006/table">
            <a:tbl>
              <a:tblPr firstRow="1" bandRow="1">
                <a:tableStyleId>{5940675A-B579-460E-94D1-54222C63F5DA}</a:tableStyleId>
              </a:tblPr>
              <a:tblGrid>
                <a:gridCol w="730651">
                  <a:extLst>
                    <a:ext uri="{9D8B030D-6E8A-4147-A177-3AD203B41FA5}">
                      <a16:colId xmlns:a16="http://schemas.microsoft.com/office/drawing/2014/main" val="20000"/>
                    </a:ext>
                  </a:extLst>
                </a:gridCol>
                <a:gridCol w="1077818">
                  <a:extLst>
                    <a:ext uri="{9D8B030D-6E8A-4147-A177-3AD203B41FA5}">
                      <a16:colId xmlns:a16="http://schemas.microsoft.com/office/drawing/2014/main" val="20001"/>
                    </a:ext>
                  </a:extLst>
                </a:gridCol>
                <a:gridCol w="1882971">
                  <a:extLst>
                    <a:ext uri="{9D8B030D-6E8A-4147-A177-3AD203B41FA5}">
                      <a16:colId xmlns:a16="http://schemas.microsoft.com/office/drawing/2014/main" val="20002"/>
                    </a:ext>
                  </a:extLst>
                </a:gridCol>
                <a:gridCol w="1230480">
                  <a:extLst>
                    <a:ext uri="{9D8B030D-6E8A-4147-A177-3AD203B41FA5}">
                      <a16:colId xmlns:a16="http://schemas.microsoft.com/office/drawing/2014/main" val="20003"/>
                    </a:ext>
                  </a:extLst>
                </a:gridCol>
                <a:gridCol w="1230480">
                  <a:extLst>
                    <a:ext uri="{9D8B030D-6E8A-4147-A177-3AD203B41FA5}">
                      <a16:colId xmlns:a16="http://schemas.microsoft.com/office/drawing/2014/main" val="20004"/>
                    </a:ext>
                  </a:extLst>
                </a:gridCol>
              </a:tblGrid>
              <a:tr h="421722">
                <a:tc>
                  <a:txBody>
                    <a:bodyPr/>
                    <a:lstStyle/>
                    <a:p>
                      <a:pPr algn="ctr"/>
                      <a:r>
                        <a:rPr lang="en-CA" sz="1400" dirty="0" smtClean="0"/>
                        <a:t>symbol</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name</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describes</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area called</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allowed values</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421722">
                <a:tc>
                  <a:txBody>
                    <a:bodyPr/>
                    <a:lstStyle/>
                    <a:p>
                      <a:pPr algn="ctr"/>
                      <a:r>
                        <a:rPr lang="en-CA" sz="1400" dirty="0" smtClean="0"/>
                        <a:t>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Principal</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Avg.</a:t>
                      </a:r>
                      <a:r>
                        <a:rPr lang="en-CA" sz="1400" baseline="0" dirty="0" smtClean="0"/>
                        <a:t> size of area where the electron is most probably found</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SHELL</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1,2,3…∞</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21722">
                <a:tc>
                  <a:txBody>
                    <a:bodyPr/>
                    <a:lstStyle/>
                    <a:p>
                      <a:pPr algn="ctr"/>
                      <a:r>
                        <a:rPr lang="en-CA" sz="1400" dirty="0" smtClean="0"/>
                        <a:t>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Angular</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Shape of area</a:t>
                      </a:r>
                      <a:r>
                        <a:rPr lang="en-CA" sz="1400" baseline="0" dirty="0" smtClean="0"/>
                        <a:t> where the electron is most probably found</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SUBSHELL</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0,1,2,… (n-1)</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482729">
                <a:tc>
                  <a:txBody>
                    <a:bodyPr/>
                    <a:lstStyle/>
                    <a:p>
                      <a:pPr algn="ctr"/>
                      <a:r>
                        <a:rPr lang="en-CA" sz="1400" dirty="0" smtClean="0"/>
                        <a:t>m</a:t>
                      </a:r>
                      <a:r>
                        <a:rPr lang="en-CA" sz="1400" baseline="-25000" dirty="0" smtClean="0"/>
                        <a:t>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Magnetic</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Tilt of the area, relative to the areas where other electrons are most probably found</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ORBITAL</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baseline="0" dirty="0" smtClean="0"/>
                        <a:t>–l,…0,…+l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482729">
                <a:tc>
                  <a:txBody>
                    <a:bodyPr/>
                    <a:lstStyle/>
                    <a:p>
                      <a:pPr algn="ctr"/>
                      <a:r>
                        <a:rPr lang="en-CA" sz="1400" dirty="0" smtClean="0"/>
                        <a:t>m</a:t>
                      </a:r>
                      <a:r>
                        <a:rPr lang="en-CA" sz="1400" baseline="-25000" dirty="0" smtClean="0"/>
                        <a: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Spin</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Direction</a:t>
                      </a:r>
                      <a:r>
                        <a:rPr lang="en-CA" sz="1400" baseline="0" dirty="0" smtClean="0"/>
                        <a:t> of spin of the electron relative to the spin of the nucleus</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CA" sz="1400" dirty="0" smtClean="0"/>
                        <a:t>+1/2, –1/2</a:t>
                      </a:r>
                      <a:endParaRPr lang="en-CA" sz="14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00150001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smtClean="0">
                <a:solidFill>
                  <a:srgbClr val="FF0000"/>
                </a:solidFill>
              </a:rPr>
              <a:t>The atom (2) – Multi-electron Atoms – all quantum numbers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59</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When we need all of the quantum numbers: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smtClean="0"/>
              <a:t>e.g. </a:t>
            </a:r>
            <a:r>
              <a:rPr lang="en-CA" sz="2400" b="1" baseline="-60000" dirty="0" smtClean="0"/>
              <a:t>63</a:t>
            </a:r>
            <a:r>
              <a:rPr lang="en-CA" sz="2400" dirty="0" smtClean="0"/>
              <a:t>Eu : 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7</a:t>
            </a:r>
            <a:endParaRPr lang="en-CA" sz="2400" baseline="30000" dirty="0"/>
          </a:p>
        </p:txBody>
      </p:sp>
      <p:sp>
        <p:nvSpPr>
          <p:cNvPr id="8" name="TextBox 7"/>
          <p:cNvSpPr txBox="1"/>
          <p:nvPr/>
        </p:nvSpPr>
        <p:spPr>
          <a:xfrm>
            <a:off x="161568" y="1988840"/>
            <a:ext cx="8730970" cy="4085734"/>
          </a:xfrm>
          <a:prstGeom prst="rect">
            <a:avLst/>
          </a:prstGeom>
          <a:noFill/>
        </p:spPr>
        <p:txBody>
          <a:bodyPr wrap="square" rtlCol="0">
            <a:spAutoFit/>
          </a:bodyPr>
          <a:lstStyle/>
          <a:p>
            <a:pPr>
              <a:lnSpc>
                <a:spcPct val="150000"/>
              </a:lnSpc>
            </a:pPr>
            <a:r>
              <a:rPr lang="en-CA" sz="2400" dirty="0" smtClean="0"/>
              <a:t>Think back to the sets of possible values for the four Q#’s:</a:t>
            </a:r>
          </a:p>
          <a:p>
            <a:pPr>
              <a:lnSpc>
                <a:spcPct val="150000"/>
              </a:lnSpc>
            </a:pPr>
            <a:endParaRPr lang="en-CA" sz="2400" dirty="0"/>
          </a:p>
          <a:p>
            <a:pPr>
              <a:lnSpc>
                <a:spcPct val="150000"/>
              </a:lnSpc>
            </a:pPr>
            <a:r>
              <a:rPr lang="en-CA" sz="2400" dirty="0" smtClean="0"/>
              <a:t>Connect the possible ORBITAL numbers to real subshells:</a:t>
            </a:r>
          </a:p>
          <a:p>
            <a:pPr>
              <a:lnSpc>
                <a:spcPct val="150000"/>
              </a:lnSpc>
            </a:pPr>
            <a:r>
              <a:rPr lang="en-CA" sz="2400" dirty="0" smtClean="0"/>
              <a:t>Draw a pictogram for all the </a:t>
            </a:r>
            <a:r>
              <a:rPr lang="en-CA" sz="2400" smtClean="0"/>
              <a:t>possible orbitals </a:t>
            </a:r>
            <a:r>
              <a:rPr lang="en-CA" sz="2400" dirty="0" smtClean="0"/>
              <a:t>of a given subshell</a:t>
            </a:r>
          </a:p>
          <a:p>
            <a:pPr marL="536575" indent="-342900">
              <a:lnSpc>
                <a:spcPct val="150000"/>
              </a:lnSpc>
              <a:buFont typeface="Arial" panose="020B0604020202020204" pitchFamily="34" charset="0"/>
              <a:buChar char="•"/>
            </a:pPr>
            <a:r>
              <a:rPr lang="en-CA" sz="2400" dirty="0" smtClean="0"/>
              <a:t>use a line for each orbital:		____</a:t>
            </a:r>
          </a:p>
          <a:p>
            <a:pPr marL="536575" indent="-342900">
              <a:lnSpc>
                <a:spcPct val="150000"/>
              </a:lnSpc>
              <a:buFont typeface="Arial" panose="020B0604020202020204" pitchFamily="34" charset="0"/>
              <a:buChar char="•"/>
            </a:pPr>
            <a:r>
              <a:rPr lang="en-CA" sz="2400" dirty="0" smtClean="0"/>
              <a:t>use an arrow for each electron:	____  or  ____  or ____</a:t>
            </a:r>
          </a:p>
          <a:p>
            <a:pPr>
              <a:lnSpc>
                <a:spcPct val="150000"/>
              </a:lnSpc>
            </a:pPr>
            <a:endParaRPr lang="en-CA" sz="1100" dirty="0" smtClean="0"/>
          </a:p>
          <a:p>
            <a:pPr>
              <a:lnSpc>
                <a:spcPct val="150000"/>
              </a:lnSpc>
            </a:pPr>
            <a:r>
              <a:rPr lang="en-CA" dirty="0" smtClean="0"/>
              <a:t>(remember, electrons can have + or – spin</a:t>
            </a:r>
            <a:r>
              <a:rPr lang="en-CA" b="1" dirty="0" smtClean="0">
                <a:solidFill>
                  <a:srgbClr val="FF0000"/>
                </a:solidFill>
              </a:rPr>
              <a:t>; + means parallel to the nucleus and favourable</a:t>
            </a:r>
            <a:r>
              <a:rPr lang="en-CA" dirty="0" smtClean="0"/>
              <a:t>)</a:t>
            </a:r>
          </a:p>
        </p:txBody>
      </p:sp>
    </p:spTree>
    <p:extLst>
      <p:ext uri="{BB962C8B-B14F-4D97-AF65-F5344CB8AC3E}">
        <p14:creationId xmlns:p14="http://schemas.microsoft.com/office/powerpoint/2010/main" val="320181650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smtClean="0">
                <a:solidFill>
                  <a:srgbClr val="FF0000"/>
                </a:solidFill>
              </a:rPr>
              <a:t>The atom (2) – Multi-electron Atoms – all quantum numbers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60</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When we need all of the quantum numbers: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smtClean="0"/>
              <a:t>e.g. </a:t>
            </a:r>
            <a:r>
              <a:rPr lang="en-CA" sz="2400" b="1" baseline="-60000" dirty="0" smtClean="0"/>
              <a:t>63</a:t>
            </a:r>
            <a:r>
              <a:rPr lang="en-CA" sz="2400" dirty="0" smtClean="0"/>
              <a:t>Eu : 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7</a:t>
            </a:r>
            <a:endParaRPr lang="en-CA" sz="2400" baseline="30000" dirty="0"/>
          </a:p>
        </p:txBody>
      </p:sp>
      <p:sp>
        <p:nvSpPr>
          <p:cNvPr id="2" name="TextBox 1"/>
          <p:cNvSpPr txBox="1"/>
          <p:nvPr/>
        </p:nvSpPr>
        <p:spPr>
          <a:xfrm>
            <a:off x="521550" y="2663915"/>
            <a:ext cx="1217449" cy="3139321"/>
          </a:xfrm>
          <a:prstGeom prst="rect">
            <a:avLst/>
          </a:prstGeom>
          <a:noFill/>
        </p:spPr>
        <p:txBody>
          <a:bodyPr wrap="none" rtlCol="0">
            <a:spAutoFit/>
          </a:bodyPr>
          <a:lstStyle/>
          <a:p>
            <a:r>
              <a:rPr lang="en-CA" dirty="0" smtClean="0"/>
              <a:t>? Shell?</a:t>
            </a:r>
          </a:p>
          <a:p>
            <a:endParaRPr lang="en-CA" dirty="0"/>
          </a:p>
          <a:p>
            <a:r>
              <a:rPr lang="en-CA" dirty="0" smtClean="0"/>
              <a:t>? subshell?</a:t>
            </a:r>
          </a:p>
          <a:p>
            <a:endParaRPr lang="en-CA" dirty="0" smtClean="0"/>
          </a:p>
          <a:p>
            <a:endParaRPr lang="en-CA" dirty="0"/>
          </a:p>
          <a:p>
            <a:endParaRPr lang="en-CA" dirty="0" smtClean="0"/>
          </a:p>
          <a:p>
            <a:r>
              <a:rPr lang="en-CA" dirty="0" smtClean="0"/>
              <a:t>? orbital??</a:t>
            </a:r>
          </a:p>
          <a:p>
            <a:endParaRPr lang="en-CA" dirty="0" smtClean="0"/>
          </a:p>
          <a:p>
            <a:endParaRPr lang="en-CA" dirty="0"/>
          </a:p>
          <a:p>
            <a:endParaRPr lang="en-CA" dirty="0"/>
          </a:p>
          <a:p>
            <a:r>
              <a:rPr lang="en-CA" dirty="0" smtClean="0"/>
              <a:t>? spin??</a:t>
            </a:r>
            <a:endParaRPr lang="en-CA" dirty="0"/>
          </a:p>
        </p:txBody>
      </p:sp>
    </p:spTree>
    <p:extLst>
      <p:ext uri="{BB962C8B-B14F-4D97-AF65-F5344CB8AC3E}">
        <p14:creationId xmlns:p14="http://schemas.microsoft.com/office/powerpoint/2010/main" val="393592857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smtClean="0">
                <a:solidFill>
                  <a:srgbClr val="FF0000"/>
                </a:solidFill>
              </a:rPr>
              <a:t>The atom (2) – Multi-electron Atoms – all quantum numbers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61</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When we need all of the quantum numbers: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smtClean="0"/>
              <a:t>e.g. </a:t>
            </a:r>
            <a:r>
              <a:rPr lang="en-CA" sz="2400" b="1" baseline="-60000" dirty="0" smtClean="0"/>
              <a:t>63</a:t>
            </a:r>
            <a:r>
              <a:rPr lang="en-CA" sz="2400" dirty="0" smtClean="0"/>
              <a:t>Eu : 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7</a:t>
            </a:r>
            <a:endParaRPr lang="en-CA" sz="2400" baseline="30000" dirty="0"/>
          </a:p>
        </p:txBody>
      </p:sp>
      <p:sp>
        <p:nvSpPr>
          <p:cNvPr id="7" name="TextBox 7"/>
          <p:cNvSpPr txBox="1"/>
          <p:nvPr/>
        </p:nvSpPr>
        <p:spPr>
          <a:xfrm>
            <a:off x="320906" y="1988840"/>
            <a:ext cx="8391554" cy="58907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CA" sz="2400" dirty="0" smtClean="0"/>
              <a:t>Think back to the sets of possible values for the four Q#’s:</a:t>
            </a:r>
            <a:endParaRPr lang="en-CA" sz="2400" dirty="0"/>
          </a:p>
        </p:txBody>
      </p:sp>
      <p:pic>
        <p:nvPicPr>
          <p:cNvPr id="8" name="table"/>
          <p:cNvPicPr>
            <a:picLocks noChangeAspect="1"/>
          </p:cNvPicPr>
          <p:nvPr/>
        </p:nvPicPr>
        <p:blipFill>
          <a:blip r:embed="rId3"/>
          <a:stretch>
            <a:fillRect/>
          </a:stretch>
        </p:blipFill>
        <p:spPr>
          <a:xfrm>
            <a:off x="1671056" y="2577912"/>
            <a:ext cx="6152400" cy="3657600"/>
          </a:xfrm>
          <a:prstGeom prst="rect">
            <a:avLst/>
          </a:prstGeom>
        </p:spPr>
      </p:pic>
    </p:spTree>
    <p:extLst>
      <p:ext uri="{BB962C8B-B14F-4D97-AF65-F5344CB8AC3E}">
        <p14:creationId xmlns:p14="http://schemas.microsoft.com/office/powerpoint/2010/main" val="349241949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smtClean="0">
                <a:solidFill>
                  <a:srgbClr val="FF0000"/>
                </a:solidFill>
              </a:rPr>
              <a:t>The atom (2) – Multi-electron Atoms – all quantum numbers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62</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When we need all of the quantum numbers: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smtClean="0"/>
              <a:t>e.g. </a:t>
            </a:r>
            <a:r>
              <a:rPr lang="en-CA" sz="2400" b="1" baseline="-60000" dirty="0" smtClean="0"/>
              <a:t>63</a:t>
            </a:r>
            <a:r>
              <a:rPr lang="en-CA" sz="2400" dirty="0" smtClean="0"/>
              <a:t>Eu : 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7</a:t>
            </a:r>
            <a:endParaRPr lang="en-CA" sz="2400" baseline="30000" dirty="0"/>
          </a:p>
        </p:txBody>
      </p:sp>
      <p:sp>
        <p:nvSpPr>
          <p:cNvPr id="2" name="TextBox 1"/>
          <p:cNvSpPr txBox="1"/>
          <p:nvPr/>
        </p:nvSpPr>
        <p:spPr>
          <a:xfrm>
            <a:off x="320906" y="1995323"/>
            <a:ext cx="8598166" cy="4247317"/>
          </a:xfrm>
          <a:prstGeom prst="rect">
            <a:avLst/>
          </a:prstGeom>
          <a:noFill/>
        </p:spPr>
        <p:txBody>
          <a:bodyPr wrap="square" rtlCol="0">
            <a:spAutoFit/>
          </a:bodyPr>
          <a:lstStyle/>
          <a:p>
            <a:pPr>
              <a:tabLst>
                <a:tab pos="5024438" algn="l"/>
              </a:tabLst>
            </a:pPr>
            <a:r>
              <a:rPr lang="en-CA" dirty="0" smtClean="0">
                <a:solidFill>
                  <a:srgbClr val="FF0000"/>
                </a:solidFill>
              </a:rPr>
              <a:t>Orbital Diagram:  </a:t>
            </a:r>
            <a:r>
              <a:rPr lang="en-CA" dirty="0" smtClean="0"/>
              <a:t>Pictogram of the orbitals, showing 	all orbitals</a:t>
            </a:r>
          </a:p>
          <a:p>
            <a:pPr>
              <a:tabLst>
                <a:tab pos="5024438" algn="l"/>
              </a:tabLst>
            </a:pPr>
            <a:r>
              <a:rPr lang="en-CA" dirty="0"/>
              <a:t>	</a:t>
            </a:r>
            <a:r>
              <a:rPr lang="en-CA" dirty="0" smtClean="0"/>
              <a:t>any electrons that are present</a:t>
            </a:r>
            <a:r>
              <a:rPr lang="en-CA" b="1" dirty="0" smtClean="0">
                <a:solidFill>
                  <a:srgbClr val="FF0000"/>
                </a:solidFill>
              </a:rPr>
              <a:t>*</a:t>
            </a:r>
          </a:p>
          <a:p>
            <a:pPr>
              <a:tabLst>
                <a:tab pos="5024438" algn="l"/>
              </a:tabLst>
            </a:pPr>
            <a:endParaRPr lang="en-CA" b="1" dirty="0">
              <a:solidFill>
                <a:srgbClr val="FF0000"/>
              </a:solidFill>
            </a:endParaRPr>
          </a:p>
          <a:p>
            <a:pPr marL="231775" indent="-231775">
              <a:tabLst>
                <a:tab pos="231775" algn="l"/>
                <a:tab pos="5024438" algn="l"/>
              </a:tabLst>
            </a:pPr>
            <a:r>
              <a:rPr lang="en-CA" b="1" dirty="0" smtClean="0">
                <a:solidFill>
                  <a:srgbClr val="FF0000"/>
                </a:solidFill>
              </a:rPr>
              <a:t>	</a:t>
            </a:r>
            <a:r>
              <a:rPr lang="en-CA" dirty="0" smtClean="0"/>
              <a:t>We can figure out how many orbitals there are from the list of possible orbital (ml) values</a:t>
            </a:r>
          </a:p>
          <a:p>
            <a:pPr marL="231775" indent="-231775">
              <a:tabLst>
                <a:tab pos="231775" algn="l"/>
                <a:tab pos="5024438" algn="l"/>
              </a:tabLst>
            </a:pPr>
            <a:endParaRPr lang="en-CA" dirty="0"/>
          </a:p>
          <a:p>
            <a:pPr marL="285750" indent="-285750">
              <a:buFont typeface="Arial" panose="020B0604020202020204" pitchFamily="34" charset="0"/>
              <a:buChar char="•"/>
              <a:tabLst>
                <a:tab pos="231775" algn="l"/>
                <a:tab pos="5024438" algn="l"/>
              </a:tabLst>
            </a:pPr>
            <a:r>
              <a:rPr lang="en-CA" dirty="0" smtClean="0"/>
              <a:t>To figure out how the electrons position themselves, we need to know two “rules”</a:t>
            </a:r>
          </a:p>
          <a:p>
            <a:pPr marL="285750" indent="-285750">
              <a:buFont typeface="Arial" panose="020B0604020202020204" pitchFamily="34" charset="0"/>
              <a:buChar char="•"/>
              <a:tabLst>
                <a:tab pos="231775" algn="l"/>
                <a:tab pos="5024438" algn="l"/>
              </a:tabLst>
            </a:pPr>
            <a:endParaRPr lang="en-CA" dirty="0"/>
          </a:p>
          <a:p>
            <a:pPr marL="404813" indent="-404813">
              <a:tabLst>
                <a:tab pos="231775" algn="l"/>
                <a:tab pos="5024438" algn="l"/>
              </a:tabLst>
            </a:pPr>
            <a:r>
              <a:rPr lang="en-CA" dirty="0" smtClean="0">
                <a:solidFill>
                  <a:srgbClr val="7030A0"/>
                </a:solidFill>
              </a:rPr>
              <a:t>Pauli Exclusion Principle:  </a:t>
            </a:r>
            <a:r>
              <a:rPr lang="en-CA" dirty="0" smtClean="0"/>
              <a:t>No two electrons in the same atom can have the same set of four quantum numbers, which means that two electrons in the same orbital MUST have opposite spin</a:t>
            </a:r>
          </a:p>
          <a:p>
            <a:pPr marL="404813" indent="-404813">
              <a:tabLst>
                <a:tab pos="231775" algn="l"/>
                <a:tab pos="5024438" algn="l"/>
              </a:tabLst>
            </a:pPr>
            <a:endParaRPr lang="en-CA" dirty="0">
              <a:solidFill>
                <a:srgbClr val="7030A0"/>
              </a:solidFill>
            </a:endParaRPr>
          </a:p>
          <a:p>
            <a:pPr marL="231775" indent="-231775">
              <a:tabLst>
                <a:tab pos="231775" algn="l"/>
                <a:tab pos="5024438" algn="l"/>
              </a:tabLst>
            </a:pPr>
            <a:r>
              <a:rPr lang="en-CA" dirty="0" smtClean="0">
                <a:solidFill>
                  <a:srgbClr val="7030A0"/>
                </a:solidFill>
              </a:rPr>
              <a:t>Hund’s Rule:  </a:t>
            </a:r>
            <a:r>
              <a:rPr lang="en-CA" dirty="0" smtClean="0"/>
              <a:t>Electrons will always have spins parallel to the nucleus (+½; ↑) if possible.  See Pauli exclusion principle for whether it is possible or not!</a:t>
            </a:r>
            <a:endParaRPr lang="en-CA" dirty="0" smtClean="0">
              <a:solidFill>
                <a:srgbClr val="FF0000"/>
              </a:solidFill>
            </a:endParaRPr>
          </a:p>
          <a:p>
            <a:endParaRPr lang="en-CA" dirty="0"/>
          </a:p>
        </p:txBody>
      </p:sp>
    </p:spTree>
    <p:extLst>
      <p:ext uri="{BB962C8B-B14F-4D97-AF65-F5344CB8AC3E}">
        <p14:creationId xmlns:p14="http://schemas.microsoft.com/office/powerpoint/2010/main" val="272552977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smtClean="0">
                <a:solidFill>
                  <a:srgbClr val="FF0000"/>
                </a:solidFill>
              </a:rPr>
              <a:t>The atom (2) – Multi-electron Atoms – all quantum numbers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63</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When we need all of the quantum numbers: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smtClean="0"/>
              <a:t>e.g. </a:t>
            </a:r>
            <a:r>
              <a:rPr lang="en-CA" sz="2400" b="1" baseline="-60000" dirty="0" smtClean="0"/>
              <a:t>63</a:t>
            </a:r>
            <a:r>
              <a:rPr lang="en-CA" sz="2400" dirty="0" smtClean="0"/>
              <a:t>Eu : 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7</a:t>
            </a:r>
            <a:endParaRPr lang="en-CA" sz="2400" baseline="30000" dirty="0"/>
          </a:p>
        </p:txBody>
      </p:sp>
      <p:sp>
        <p:nvSpPr>
          <p:cNvPr id="2" name="TextBox 1"/>
          <p:cNvSpPr txBox="1"/>
          <p:nvPr/>
        </p:nvSpPr>
        <p:spPr>
          <a:xfrm>
            <a:off x="457200" y="2011452"/>
            <a:ext cx="6379823" cy="923330"/>
          </a:xfrm>
          <a:prstGeom prst="rect">
            <a:avLst/>
          </a:prstGeom>
          <a:noFill/>
        </p:spPr>
        <p:txBody>
          <a:bodyPr wrap="none" rtlCol="0">
            <a:spAutoFit/>
          </a:bodyPr>
          <a:lstStyle/>
          <a:p>
            <a:pPr>
              <a:tabLst>
                <a:tab pos="2743200" algn="l"/>
                <a:tab pos="3032125" algn="l"/>
                <a:tab pos="5024438" algn="l"/>
              </a:tabLst>
            </a:pPr>
            <a:r>
              <a:rPr lang="en-CA" dirty="0" smtClean="0">
                <a:solidFill>
                  <a:srgbClr val="002060"/>
                </a:solidFill>
              </a:rPr>
              <a:t>Give an </a:t>
            </a:r>
            <a:r>
              <a:rPr lang="en-CA" b="1" u="sng" dirty="0" smtClean="0">
                <a:solidFill>
                  <a:srgbClr val="002060"/>
                </a:solidFill>
              </a:rPr>
              <a:t>orbital diagram </a:t>
            </a:r>
            <a:r>
              <a:rPr lang="en-CA" dirty="0" smtClean="0">
                <a:solidFill>
                  <a:srgbClr val="002060"/>
                </a:solidFill>
              </a:rPr>
              <a:t>for:	a)	The valence subshell(s) of </a:t>
            </a:r>
            <a:r>
              <a:rPr lang="en-CA" dirty="0" err="1" smtClean="0">
                <a:solidFill>
                  <a:srgbClr val="002060"/>
                </a:solidFill>
              </a:rPr>
              <a:t>Eu</a:t>
            </a:r>
            <a:endParaRPr lang="en-CA" dirty="0" smtClean="0">
              <a:solidFill>
                <a:srgbClr val="002060"/>
              </a:solidFill>
            </a:endParaRPr>
          </a:p>
          <a:p>
            <a:pPr>
              <a:tabLst>
                <a:tab pos="2743200" algn="l"/>
                <a:tab pos="3032125" algn="l"/>
                <a:tab pos="5024438" algn="l"/>
              </a:tabLst>
            </a:pPr>
            <a:r>
              <a:rPr lang="en-CA" dirty="0">
                <a:solidFill>
                  <a:srgbClr val="002060"/>
                </a:solidFill>
              </a:rPr>
              <a:t>	</a:t>
            </a:r>
            <a:r>
              <a:rPr lang="en-CA" dirty="0" smtClean="0">
                <a:solidFill>
                  <a:srgbClr val="002060"/>
                </a:solidFill>
              </a:rPr>
              <a:t>b)	The highest energy subshell of </a:t>
            </a:r>
            <a:r>
              <a:rPr lang="en-CA" dirty="0" err="1" smtClean="0">
                <a:solidFill>
                  <a:srgbClr val="002060"/>
                </a:solidFill>
              </a:rPr>
              <a:t>Eu</a:t>
            </a:r>
            <a:endParaRPr lang="en-CA" dirty="0" smtClean="0">
              <a:solidFill>
                <a:srgbClr val="002060"/>
              </a:solidFill>
            </a:endParaRPr>
          </a:p>
          <a:p>
            <a:endParaRPr lang="en-CA" dirty="0">
              <a:solidFill>
                <a:srgbClr val="002060"/>
              </a:solidFill>
            </a:endParaRPr>
          </a:p>
        </p:txBody>
      </p:sp>
    </p:spTree>
    <p:extLst>
      <p:ext uri="{BB962C8B-B14F-4D97-AF65-F5344CB8AC3E}">
        <p14:creationId xmlns:p14="http://schemas.microsoft.com/office/powerpoint/2010/main" val="170814789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3124200" y="6356350"/>
            <a:ext cx="2707940" cy="365125"/>
          </a:xfrm>
        </p:spPr>
        <p:txBody>
          <a:bodyPr/>
          <a:lstStyle/>
          <a:p>
            <a:pPr algn="ctr"/>
            <a:r>
              <a:rPr lang="en-CA" sz="1200" dirty="0" smtClean="0">
                <a:solidFill>
                  <a:srgbClr val="FF0000"/>
                </a:solidFill>
              </a:rPr>
              <a:t>The atom (2) – Multi-electron Atoms – all quantum numbers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64</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When we need all of the quantum numbers:</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smtClean="0"/>
              <a:t>e.g. </a:t>
            </a:r>
            <a:r>
              <a:rPr lang="en-CA" sz="2400" b="1" baseline="-60000" dirty="0" smtClean="0"/>
              <a:t>63</a:t>
            </a:r>
            <a:r>
              <a:rPr lang="en-CA" sz="2400" dirty="0" smtClean="0"/>
              <a:t>Eu : 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7</a:t>
            </a:r>
            <a:endParaRPr lang="en-CA" sz="2400" baseline="30000" dirty="0"/>
          </a:p>
        </p:txBody>
      </p:sp>
      <p:sp>
        <p:nvSpPr>
          <p:cNvPr id="9" name="TextBox 8"/>
          <p:cNvSpPr txBox="1"/>
          <p:nvPr/>
        </p:nvSpPr>
        <p:spPr>
          <a:xfrm>
            <a:off x="339319" y="2202250"/>
            <a:ext cx="7360861" cy="646331"/>
          </a:xfrm>
          <a:prstGeom prst="rect">
            <a:avLst/>
          </a:prstGeom>
          <a:noFill/>
        </p:spPr>
        <p:txBody>
          <a:bodyPr wrap="none" rtlCol="0">
            <a:spAutoFit/>
          </a:bodyPr>
          <a:lstStyle/>
          <a:p>
            <a:pPr>
              <a:tabLst>
                <a:tab pos="3657600" algn="l"/>
                <a:tab pos="4003675" algn="l"/>
                <a:tab pos="5024438" algn="l"/>
              </a:tabLst>
            </a:pPr>
            <a:r>
              <a:rPr lang="en-CA" dirty="0" smtClean="0">
                <a:solidFill>
                  <a:srgbClr val="002060"/>
                </a:solidFill>
              </a:rPr>
              <a:t>Give </a:t>
            </a:r>
            <a:r>
              <a:rPr lang="en-CA" b="1" u="sng" dirty="0" smtClean="0">
                <a:solidFill>
                  <a:srgbClr val="002060"/>
                </a:solidFill>
              </a:rPr>
              <a:t>full sets of quantum numbers </a:t>
            </a:r>
            <a:r>
              <a:rPr lang="en-CA" dirty="0" smtClean="0">
                <a:solidFill>
                  <a:srgbClr val="002060"/>
                </a:solidFill>
              </a:rPr>
              <a:t>for</a:t>
            </a:r>
            <a:r>
              <a:rPr lang="en-CA" dirty="0">
                <a:solidFill>
                  <a:srgbClr val="002060"/>
                </a:solidFill>
              </a:rPr>
              <a:t>	a)	The valence subshell(s) of </a:t>
            </a:r>
            <a:r>
              <a:rPr lang="en-CA" dirty="0" err="1">
                <a:solidFill>
                  <a:srgbClr val="002060"/>
                </a:solidFill>
              </a:rPr>
              <a:t>Eu</a:t>
            </a:r>
            <a:endParaRPr lang="en-CA" dirty="0">
              <a:solidFill>
                <a:srgbClr val="002060"/>
              </a:solidFill>
            </a:endParaRPr>
          </a:p>
          <a:p>
            <a:pPr>
              <a:tabLst>
                <a:tab pos="3657600" algn="l"/>
                <a:tab pos="4003675" algn="l"/>
                <a:tab pos="5024438" algn="l"/>
              </a:tabLst>
            </a:pPr>
            <a:r>
              <a:rPr lang="en-CA" dirty="0">
                <a:solidFill>
                  <a:srgbClr val="002060"/>
                </a:solidFill>
              </a:rPr>
              <a:t>	b)	The highest energy subshell of </a:t>
            </a:r>
            <a:r>
              <a:rPr lang="en-CA" dirty="0" err="1" smtClean="0">
                <a:solidFill>
                  <a:srgbClr val="002060"/>
                </a:solidFill>
              </a:rPr>
              <a:t>Eu</a:t>
            </a:r>
            <a:endParaRPr lang="en-CA" dirty="0">
              <a:solidFill>
                <a:srgbClr val="002060"/>
              </a:solidFill>
            </a:endParaRPr>
          </a:p>
        </p:txBody>
      </p:sp>
    </p:spTree>
    <p:extLst>
      <p:ext uri="{BB962C8B-B14F-4D97-AF65-F5344CB8AC3E}">
        <p14:creationId xmlns:p14="http://schemas.microsoft.com/office/powerpoint/2010/main" val="100397208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65</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Exceptions to the pattern:</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smtClean="0"/>
              <a:t>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14</a:t>
            </a:r>
            <a:r>
              <a:rPr lang="en-CA" sz="2400" dirty="0" smtClean="0"/>
              <a:t>, 5d</a:t>
            </a:r>
            <a:r>
              <a:rPr lang="en-CA" sz="2400" baseline="30000" dirty="0" smtClean="0"/>
              <a:t>10</a:t>
            </a:r>
            <a:r>
              <a:rPr lang="en-CA" sz="2400" dirty="0"/>
              <a:t>, </a:t>
            </a:r>
            <a:r>
              <a:rPr lang="en-CA" sz="2400" dirty="0" smtClean="0"/>
              <a:t>6p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86</a:t>
            </a:r>
            <a:r>
              <a:rPr lang="en-CA" sz="2400" dirty="0" smtClean="0"/>
              <a:t>,</a:t>
            </a:r>
            <a:r>
              <a:rPr lang="en-CA" sz="2400" baseline="30000" dirty="0" smtClean="0"/>
              <a:t> </a:t>
            </a:r>
            <a:r>
              <a:rPr lang="en-CA" sz="2400" dirty="0" smtClean="0"/>
              <a:t>7s</a:t>
            </a:r>
            <a:r>
              <a:rPr lang="en-CA" sz="2400" baseline="30000" dirty="0" smtClean="0"/>
              <a:t>2</a:t>
            </a:r>
            <a:r>
              <a:rPr lang="en-CA" sz="2400" dirty="0"/>
              <a:t>, </a:t>
            </a:r>
            <a:r>
              <a:rPr lang="en-CA" sz="2400" dirty="0" smtClean="0"/>
              <a:t>5f</a:t>
            </a:r>
            <a:r>
              <a:rPr lang="en-CA" sz="2400" baseline="30000" dirty="0" smtClean="0"/>
              <a:t>14</a:t>
            </a:r>
            <a:r>
              <a:rPr lang="en-CA" sz="2400" dirty="0"/>
              <a:t>, </a:t>
            </a:r>
            <a:r>
              <a:rPr lang="en-CA" sz="2400" dirty="0" smtClean="0"/>
              <a:t>6d</a:t>
            </a:r>
            <a:r>
              <a:rPr lang="en-CA" sz="2400" baseline="30000" dirty="0" smtClean="0"/>
              <a:t>10</a:t>
            </a:r>
            <a:r>
              <a:rPr lang="en-CA" sz="2400" dirty="0"/>
              <a:t>, </a:t>
            </a:r>
            <a:r>
              <a:rPr lang="en-CA" sz="2400" dirty="0" smtClean="0"/>
              <a:t>7p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118 </a:t>
            </a:r>
            <a:r>
              <a:rPr lang="en-CA" sz="2400" dirty="0" smtClean="0"/>
              <a:t>…</a:t>
            </a:r>
            <a:endParaRPr lang="en-CA" sz="2400" baseline="30000" dirty="0"/>
          </a:p>
        </p:txBody>
      </p:sp>
      <p:sp>
        <p:nvSpPr>
          <p:cNvPr id="7" name="TextBox 6"/>
          <p:cNvSpPr txBox="1"/>
          <p:nvPr/>
        </p:nvSpPr>
        <p:spPr>
          <a:xfrm>
            <a:off x="331277" y="2528900"/>
            <a:ext cx="8391554" cy="2677656"/>
          </a:xfrm>
          <a:prstGeom prst="rect">
            <a:avLst/>
          </a:prstGeom>
          <a:noFill/>
        </p:spPr>
        <p:txBody>
          <a:bodyPr wrap="square" rtlCol="0">
            <a:spAutoFit/>
          </a:bodyPr>
          <a:lstStyle/>
          <a:p>
            <a:r>
              <a:rPr lang="en-CA" sz="2400" dirty="0" smtClean="0"/>
              <a:t>There are two main categories of exception:</a:t>
            </a:r>
          </a:p>
          <a:p>
            <a:pPr marL="800100" lvl="1" indent="-342900">
              <a:lnSpc>
                <a:spcPct val="150000"/>
              </a:lnSpc>
              <a:buFont typeface="Arial" panose="020B0604020202020204" pitchFamily="34" charset="0"/>
              <a:buChar char="•"/>
            </a:pPr>
            <a:r>
              <a:rPr lang="en-CA" sz="2400" dirty="0" smtClean="0"/>
              <a:t>If one level does not completely fill, but another level – higher on the list - is occupied</a:t>
            </a:r>
          </a:p>
          <a:p>
            <a:pPr marL="800100" lvl="1" indent="-342900">
              <a:lnSpc>
                <a:spcPct val="150000"/>
              </a:lnSpc>
              <a:buFont typeface="Arial" panose="020B0604020202020204" pitchFamily="34" charset="0"/>
              <a:buChar char="•"/>
            </a:pPr>
            <a:r>
              <a:rPr lang="en-CA" sz="2400" dirty="0" smtClean="0"/>
              <a:t>If a level that is normally lower in energy is higher in energy for some configurations</a:t>
            </a:r>
            <a:endParaRPr lang="en-CA" sz="2400" dirty="0"/>
          </a:p>
        </p:txBody>
      </p:sp>
    </p:spTree>
    <p:extLst>
      <p:ext uri="{BB962C8B-B14F-4D97-AF65-F5344CB8AC3E}">
        <p14:creationId xmlns:p14="http://schemas.microsoft.com/office/powerpoint/2010/main" val="163038606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r"/>
            <a:fld id="{B515135C-5FED-42AC-9DB2-A545F89C22DA}" type="slidenum">
              <a:rPr lang="en-CA" smtClean="0"/>
              <a:pPr algn="r"/>
              <a:t>66</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Exceptions to the pattern:</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10211" y="589072"/>
            <a:ext cx="7685637" cy="1143070"/>
          </a:xfrm>
          <a:prstGeom prst="rect">
            <a:avLst/>
          </a:prstGeom>
          <a:noFill/>
        </p:spPr>
        <p:txBody>
          <a:bodyPr wrap="square" rtlCol="0">
            <a:spAutoFit/>
          </a:bodyPr>
          <a:lstStyle/>
          <a:p>
            <a:pPr marL="539750" indent="-539750">
              <a:lnSpc>
                <a:spcPct val="150000"/>
              </a:lnSpc>
            </a:pPr>
            <a:r>
              <a:rPr lang="en-CA" sz="2400" dirty="0" smtClean="0"/>
              <a:t>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14</a:t>
            </a:r>
            <a:r>
              <a:rPr lang="en-CA" sz="2400" dirty="0" smtClean="0"/>
              <a:t>, 5d</a:t>
            </a:r>
            <a:r>
              <a:rPr lang="en-CA" sz="2400" baseline="30000" dirty="0" smtClean="0"/>
              <a:t>10</a:t>
            </a:r>
            <a:r>
              <a:rPr lang="en-CA" sz="2400" dirty="0"/>
              <a:t>, </a:t>
            </a:r>
            <a:r>
              <a:rPr lang="en-CA" sz="2400" dirty="0" smtClean="0"/>
              <a:t>6p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86</a:t>
            </a:r>
            <a:r>
              <a:rPr lang="en-CA" sz="2400" dirty="0" smtClean="0"/>
              <a:t>,</a:t>
            </a:r>
            <a:r>
              <a:rPr lang="en-CA" sz="2400" baseline="30000" dirty="0" smtClean="0"/>
              <a:t> </a:t>
            </a:r>
            <a:r>
              <a:rPr lang="en-CA" sz="2400" dirty="0" smtClean="0"/>
              <a:t>7s</a:t>
            </a:r>
            <a:r>
              <a:rPr lang="en-CA" sz="2400" baseline="30000" dirty="0" smtClean="0"/>
              <a:t>2</a:t>
            </a:r>
            <a:r>
              <a:rPr lang="en-CA" sz="2400" dirty="0"/>
              <a:t>, </a:t>
            </a:r>
            <a:r>
              <a:rPr lang="en-CA" sz="2400" dirty="0" smtClean="0"/>
              <a:t>5f</a:t>
            </a:r>
            <a:r>
              <a:rPr lang="en-CA" sz="2400" baseline="30000" dirty="0" smtClean="0"/>
              <a:t>14</a:t>
            </a:r>
            <a:r>
              <a:rPr lang="en-CA" sz="2400" dirty="0"/>
              <a:t>, </a:t>
            </a:r>
            <a:r>
              <a:rPr lang="en-CA" sz="2400" dirty="0" smtClean="0"/>
              <a:t>6d</a:t>
            </a:r>
            <a:r>
              <a:rPr lang="en-CA" sz="2400" baseline="30000" dirty="0" smtClean="0"/>
              <a:t>10</a:t>
            </a:r>
            <a:r>
              <a:rPr lang="en-CA" sz="2400" dirty="0"/>
              <a:t>, </a:t>
            </a:r>
            <a:r>
              <a:rPr lang="en-CA" sz="2400" dirty="0" smtClean="0"/>
              <a:t>7p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118 </a:t>
            </a:r>
            <a:r>
              <a:rPr lang="en-CA" sz="2400" dirty="0" smtClean="0"/>
              <a:t>…</a:t>
            </a:r>
            <a:endParaRPr lang="en-CA" sz="2400" baseline="30000" dirty="0"/>
          </a:p>
        </p:txBody>
      </p:sp>
      <p:sp>
        <p:nvSpPr>
          <p:cNvPr id="7" name="TextBox 6"/>
          <p:cNvSpPr txBox="1"/>
          <p:nvPr/>
        </p:nvSpPr>
        <p:spPr>
          <a:xfrm>
            <a:off x="295931" y="1808820"/>
            <a:ext cx="8391554" cy="1661993"/>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400" dirty="0" smtClean="0"/>
              <a:t>If one level does not completely fill, but another level – higher on the list - is occupied</a:t>
            </a:r>
          </a:p>
          <a:p>
            <a:pPr lvl="1">
              <a:lnSpc>
                <a:spcPct val="150000"/>
              </a:lnSpc>
            </a:pPr>
            <a:r>
              <a:rPr lang="en-CA" sz="2000" dirty="0" smtClean="0"/>
              <a:t>Note:  the actual configuration, not our “expected” one, is lower in energy!</a:t>
            </a:r>
            <a:endParaRPr lang="en-CA" sz="2000" dirty="0"/>
          </a:p>
        </p:txBody>
      </p:sp>
      <p:sp>
        <p:nvSpPr>
          <p:cNvPr id="8" name="TextBox 7"/>
          <p:cNvSpPr txBox="1"/>
          <p:nvPr/>
        </p:nvSpPr>
        <p:spPr>
          <a:xfrm>
            <a:off x="331276" y="3609889"/>
            <a:ext cx="8391554" cy="1754326"/>
          </a:xfrm>
          <a:prstGeom prst="rect">
            <a:avLst/>
          </a:prstGeom>
          <a:noFill/>
        </p:spPr>
        <p:txBody>
          <a:bodyPr wrap="square" rtlCol="0">
            <a:spAutoFit/>
          </a:bodyPr>
          <a:lstStyle/>
          <a:p>
            <a:pPr>
              <a:lnSpc>
                <a:spcPct val="150000"/>
              </a:lnSpc>
            </a:pPr>
            <a:r>
              <a:rPr lang="en-CA" sz="2400" dirty="0" smtClean="0">
                <a:solidFill>
                  <a:srgbClr val="002060"/>
                </a:solidFill>
              </a:rPr>
              <a:t>It has been observed that there is an extra stability to:</a:t>
            </a:r>
          </a:p>
          <a:p>
            <a:pPr marL="800100" lvl="1" indent="-342900">
              <a:lnSpc>
                <a:spcPct val="150000"/>
              </a:lnSpc>
              <a:buFont typeface="Arial" panose="020B0604020202020204" pitchFamily="34" charset="0"/>
              <a:buChar char="•"/>
            </a:pPr>
            <a:r>
              <a:rPr lang="en-CA" sz="2400" dirty="0" smtClean="0">
                <a:solidFill>
                  <a:srgbClr val="002060"/>
                </a:solidFill>
              </a:rPr>
              <a:t>fully filled subshells</a:t>
            </a:r>
          </a:p>
          <a:p>
            <a:pPr marL="800100" lvl="1" indent="-342900">
              <a:lnSpc>
                <a:spcPct val="150000"/>
              </a:lnSpc>
              <a:buFont typeface="Arial" panose="020B0604020202020204" pitchFamily="34" charset="0"/>
              <a:buChar char="•"/>
            </a:pPr>
            <a:r>
              <a:rPr lang="en-CA" sz="2400" dirty="0" smtClean="0">
                <a:solidFill>
                  <a:srgbClr val="002060"/>
                </a:solidFill>
              </a:rPr>
              <a:t>exactly half filled subshells</a:t>
            </a:r>
            <a:endParaRPr lang="en-CA" sz="2400" dirty="0">
              <a:solidFill>
                <a:srgbClr val="002060"/>
              </a:solidFill>
            </a:endParaRPr>
          </a:p>
        </p:txBody>
      </p:sp>
      <p:sp>
        <p:nvSpPr>
          <p:cNvPr id="9" name="Footer Placeholder 2"/>
          <p:cNvSpPr>
            <a:spLocks noGrp="1"/>
          </p:cNvSpPr>
          <p:nvPr>
            <p:ph type="ftr" sz="quarter" idx="11"/>
          </p:nvPr>
        </p:nvSpPr>
        <p:spPr>
          <a:xfrm>
            <a:off x="3124200" y="6356350"/>
            <a:ext cx="2895600" cy="365125"/>
          </a:xfrm>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Tree>
    <p:extLst>
      <p:ext uri="{BB962C8B-B14F-4D97-AF65-F5344CB8AC3E}">
        <p14:creationId xmlns:p14="http://schemas.microsoft.com/office/powerpoint/2010/main" val="26947127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67</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Date Placeholder 4"/>
          <p:cNvSpPr>
            <a:spLocks noGrp="1"/>
          </p:cNvSpPr>
          <p:nvPr>
            <p:ph type="dt" sz="half" idx="10"/>
          </p:nvPr>
        </p:nvSpPr>
        <p:spPr>
          <a:xfrm>
            <a:off x="457200" y="5994285"/>
            <a:ext cx="2133600" cy="365125"/>
          </a:xfrm>
        </p:spPr>
        <p:txBody>
          <a:bodyPr/>
          <a:lstStyle/>
          <a:p>
            <a:r>
              <a:rPr lang="en-CA" dirty="0" smtClean="0"/>
              <a:t>CHEM 1101 - BACKGROUND</a:t>
            </a:r>
            <a:endParaRPr lang="en-CA" dirty="0"/>
          </a:p>
        </p:txBody>
      </p:sp>
      <p:sp>
        <p:nvSpPr>
          <p:cNvPr id="18" name="Footer Placeholder 2"/>
          <p:cNvSpPr>
            <a:spLocks noGrp="1"/>
          </p:cNvSpPr>
          <p:nvPr>
            <p:ph type="ftr" sz="quarter" idx="11"/>
          </p:nvPr>
        </p:nvSpPr>
        <p:spPr>
          <a:xfrm>
            <a:off x="3124200" y="6356350"/>
            <a:ext cx="2895600" cy="365125"/>
          </a:xfrm>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Tree>
    <p:extLst>
      <p:ext uri="{BB962C8B-B14F-4D97-AF65-F5344CB8AC3E}">
        <p14:creationId xmlns:p14="http://schemas.microsoft.com/office/powerpoint/2010/main" val="151637203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r"/>
            <a:fld id="{B515135C-5FED-42AC-9DB2-A545F89C22DA}" type="slidenum">
              <a:rPr lang="en-CA" smtClean="0"/>
              <a:pPr algn="r"/>
              <a:t>68</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Exceptions to the pattern:</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10211" y="589072"/>
            <a:ext cx="7685637" cy="1015663"/>
          </a:xfrm>
          <a:prstGeom prst="rect">
            <a:avLst/>
          </a:prstGeom>
          <a:noFill/>
        </p:spPr>
        <p:txBody>
          <a:bodyPr wrap="square" rtlCol="0">
            <a:spAutoFit/>
          </a:bodyPr>
          <a:lstStyle/>
          <a:p>
            <a:pPr marL="539750" indent="-539750">
              <a:lnSpc>
                <a:spcPct val="150000"/>
              </a:lnSpc>
            </a:pPr>
            <a:r>
              <a:rPr lang="en-CA" sz="2000" dirty="0" smtClean="0"/>
              <a:t>1s</a:t>
            </a:r>
            <a:r>
              <a:rPr lang="en-CA" sz="2000" baseline="30000" dirty="0" smtClean="0"/>
              <a:t>2 </a:t>
            </a:r>
            <a:r>
              <a:rPr lang="en-CA" sz="2000" b="1" baseline="-60000" dirty="0" smtClean="0">
                <a:solidFill>
                  <a:srgbClr val="FF0000"/>
                </a:solidFill>
              </a:rPr>
              <a:t>2</a:t>
            </a:r>
            <a:r>
              <a:rPr lang="en-CA" sz="2000" dirty="0" smtClean="0"/>
              <a:t>, 2s</a:t>
            </a:r>
            <a:r>
              <a:rPr lang="en-CA" sz="2000" baseline="30000" dirty="0" smtClean="0"/>
              <a:t>2</a:t>
            </a:r>
            <a:r>
              <a:rPr lang="en-CA" sz="2000" dirty="0" smtClean="0"/>
              <a:t>, 2p</a:t>
            </a:r>
            <a:r>
              <a:rPr lang="en-CA" sz="2000" baseline="30000" dirty="0" smtClean="0"/>
              <a:t>6 </a:t>
            </a:r>
            <a:r>
              <a:rPr lang="en-CA" sz="2000" b="1" baseline="-60000" dirty="0" smtClean="0">
                <a:solidFill>
                  <a:srgbClr val="FF0000"/>
                </a:solidFill>
              </a:rPr>
              <a:t>10</a:t>
            </a:r>
            <a:r>
              <a:rPr lang="en-CA" sz="2000" dirty="0" smtClean="0"/>
              <a:t>, 3s</a:t>
            </a:r>
            <a:r>
              <a:rPr lang="en-CA" sz="2000" baseline="30000" dirty="0" smtClean="0"/>
              <a:t>2</a:t>
            </a:r>
            <a:r>
              <a:rPr lang="en-CA" sz="2000" dirty="0" smtClean="0"/>
              <a:t>, 3p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18</a:t>
            </a:r>
            <a:r>
              <a:rPr lang="en-CA" sz="2000" dirty="0" smtClean="0"/>
              <a:t>, 4s</a:t>
            </a:r>
            <a:r>
              <a:rPr lang="en-CA" sz="2000" baseline="30000" dirty="0" smtClean="0"/>
              <a:t>2</a:t>
            </a:r>
            <a:r>
              <a:rPr lang="en-CA" sz="2000" dirty="0" smtClean="0"/>
              <a:t>, 3d</a:t>
            </a:r>
            <a:r>
              <a:rPr lang="en-CA" sz="2000" baseline="30000" dirty="0" smtClean="0"/>
              <a:t>10</a:t>
            </a:r>
            <a:r>
              <a:rPr lang="en-CA" sz="2000" dirty="0" smtClean="0"/>
              <a:t>, 4p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36</a:t>
            </a:r>
            <a:r>
              <a:rPr lang="en-CA" sz="2000" dirty="0" smtClean="0"/>
              <a:t>, 5s</a:t>
            </a:r>
            <a:r>
              <a:rPr lang="en-CA" sz="2000" baseline="30000" dirty="0" smtClean="0"/>
              <a:t>2</a:t>
            </a:r>
            <a:r>
              <a:rPr lang="en-CA" sz="2000" dirty="0" smtClean="0"/>
              <a:t>, 4d</a:t>
            </a:r>
            <a:r>
              <a:rPr lang="en-CA" sz="2000" baseline="30000" dirty="0" smtClean="0"/>
              <a:t>10</a:t>
            </a:r>
            <a:r>
              <a:rPr lang="en-CA" sz="2000" dirty="0" smtClean="0"/>
              <a:t>, 5p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54</a:t>
            </a:r>
            <a:r>
              <a:rPr lang="en-CA" sz="2000" dirty="0" smtClean="0"/>
              <a:t>, 6s</a:t>
            </a:r>
            <a:r>
              <a:rPr lang="en-CA" sz="2000" baseline="30000" dirty="0" smtClean="0"/>
              <a:t>2</a:t>
            </a:r>
            <a:r>
              <a:rPr lang="en-CA" sz="2000" dirty="0" smtClean="0"/>
              <a:t>,</a:t>
            </a:r>
            <a:r>
              <a:rPr lang="en-CA" sz="2000" dirty="0"/>
              <a:t> </a:t>
            </a:r>
            <a:r>
              <a:rPr lang="en-CA" sz="2000" dirty="0" smtClean="0"/>
              <a:t>4f</a:t>
            </a:r>
            <a:r>
              <a:rPr lang="en-CA" sz="2000" baseline="30000" dirty="0" smtClean="0"/>
              <a:t>14</a:t>
            </a:r>
            <a:r>
              <a:rPr lang="en-CA" sz="2000" dirty="0" smtClean="0"/>
              <a:t>, 5d</a:t>
            </a:r>
            <a:r>
              <a:rPr lang="en-CA" sz="2000" baseline="30000" dirty="0" smtClean="0"/>
              <a:t>10</a:t>
            </a:r>
            <a:r>
              <a:rPr lang="en-CA" sz="2000" dirty="0"/>
              <a:t>, </a:t>
            </a:r>
            <a:r>
              <a:rPr lang="en-CA" sz="2000" dirty="0" smtClean="0"/>
              <a:t>6p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86</a:t>
            </a:r>
            <a:r>
              <a:rPr lang="en-CA" sz="2000" dirty="0" smtClean="0"/>
              <a:t>,</a:t>
            </a:r>
            <a:r>
              <a:rPr lang="en-CA" sz="2000" baseline="30000" dirty="0" smtClean="0"/>
              <a:t> </a:t>
            </a:r>
            <a:r>
              <a:rPr lang="en-CA" sz="2000" dirty="0" smtClean="0"/>
              <a:t>7s</a:t>
            </a:r>
            <a:r>
              <a:rPr lang="en-CA" sz="2000" baseline="30000" dirty="0" smtClean="0"/>
              <a:t>2</a:t>
            </a:r>
            <a:r>
              <a:rPr lang="en-CA" sz="2000" dirty="0"/>
              <a:t>, </a:t>
            </a:r>
            <a:r>
              <a:rPr lang="en-CA" sz="2000" dirty="0" smtClean="0"/>
              <a:t>5f</a:t>
            </a:r>
            <a:r>
              <a:rPr lang="en-CA" sz="2000" baseline="30000" dirty="0" smtClean="0"/>
              <a:t>14</a:t>
            </a:r>
            <a:r>
              <a:rPr lang="en-CA" sz="2000" dirty="0"/>
              <a:t>, </a:t>
            </a:r>
            <a:r>
              <a:rPr lang="en-CA" sz="2000" dirty="0" smtClean="0"/>
              <a:t>6d</a:t>
            </a:r>
            <a:r>
              <a:rPr lang="en-CA" sz="2000" baseline="30000" dirty="0" smtClean="0"/>
              <a:t>10</a:t>
            </a:r>
            <a:r>
              <a:rPr lang="en-CA" sz="2000" dirty="0"/>
              <a:t>, </a:t>
            </a:r>
            <a:r>
              <a:rPr lang="en-CA" sz="2000" dirty="0" smtClean="0"/>
              <a:t>7p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118 </a:t>
            </a:r>
            <a:r>
              <a:rPr lang="en-CA" sz="2000" dirty="0" smtClean="0"/>
              <a:t>…</a:t>
            </a:r>
            <a:endParaRPr lang="en-CA" sz="2000" baseline="30000" dirty="0"/>
          </a:p>
        </p:txBody>
      </p:sp>
      <p:sp>
        <p:nvSpPr>
          <p:cNvPr id="7" name="TextBox 6"/>
          <p:cNvSpPr txBox="1"/>
          <p:nvPr/>
        </p:nvSpPr>
        <p:spPr>
          <a:xfrm>
            <a:off x="273806" y="1604735"/>
            <a:ext cx="8391554" cy="1015663"/>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000" dirty="0" smtClean="0"/>
              <a:t>If one level does not completely fill, but another level – higher on the list - is occupied</a:t>
            </a:r>
            <a:endParaRPr lang="en-CA" sz="2000" dirty="0"/>
          </a:p>
        </p:txBody>
      </p:sp>
      <p:sp>
        <p:nvSpPr>
          <p:cNvPr id="8" name="TextBox 7"/>
          <p:cNvSpPr txBox="1"/>
          <p:nvPr/>
        </p:nvSpPr>
        <p:spPr>
          <a:xfrm>
            <a:off x="317371" y="2483895"/>
            <a:ext cx="8391554" cy="1477328"/>
          </a:xfrm>
          <a:prstGeom prst="rect">
            <a:avLst/>
          </a:prstGeom>
          <a:noFill/>
        </p:spPr>
        <p:txBody>
          <a:bodyPr wrap="square" rtlCol="0">
            <a:spAutoFit/>
          </a:bodyPr>
          <a:lstStyle/>
          <a:p>
            <a:pPr>
              <a:lnSpc>
                <a:spcPct val="150000"/>
              </a:lnSpc>
            </a:pPr>
            <a:r>
              <a:rPr lang="en-CA" sz="2000" dirty="0" smtClean="0">
                <a:solidFill>
                  <a:srgbClr val="002060"/>
                </a:solidFill>
              </a:rPr>
              <a:t>It has been observed that there is an extra stability to:</a:t>
            </a:r>
          </a:p>
          <a:p>
            <a:pPr marL="800100" lvl="1" indent="-342900">
              <a:lnSpc>
                <a:spcPct val="150000"/>
              </a:lnSpc>
              <a:buFont typeface="Arial" panose="020B0604020202020204" pitchFamily="34" charset="0"/>
              <a:buChar char="•"/>
            </a:pPr>
            <a:r>
              <a:rPr lang="en-CA" sz="2000" dirty="0" smtClean="0">
                <a:solidFill>
                  <a:srgbClr val="002060"/>
                </a:solidFill>
              </a:rPr>
              <a:t>fully filled subshells</a:t>
            </a:r>
          </a:p>
          <a:p>
            <a:pPr marL="800100" lvl="1" indent="-342900">
              <a:lnSpc>
                <a:spcPct val="150000"/>
              </a:lnSpc>
              <a:buFont typeface="Arial" panose="020B0604020202020204" pitchFamily="34" charset="0"/>
              <a:buChar char="•"/>
            </a:pPr>
            <a:r>
              <a:rPr lang="en-CA" sz="2000" dirty="0" smtClean="0">
                <a:solidFill>
                  <a:srgbClr val="002060"/>
                </a:solidFill>
              </a:rPr>
              <a:t>exactly half filled subshells</a:t>
            </a:r>
            <a:endParaRPr lang="en-CA" sz="2000" dirty="0">
              <a:solidFill>
                <a:srgbClr val="002060"/>
              </a:solidFill>
            </a:endParaRPr>
          </a:p>
        </p:txBody>
      </p:sp>
      <p:sp>
        <p:nvSpPr>
          <p:cNvPr id="9" name="Footer Placeholder 2"/>
          <p:cNvSpPr>
            <a:spLocks noGrp="1"/>
          </p:cNvSpPr>
          <p:nvPr>
            <p:ph type="ftr" sz="quarter" idx="11"/>
          </p:nvPr>
        </p:nvSpPr>
        <p:spPr>
          <a:xfrm>
            <a:off x="3124200" y="6356350"/>
            <a:ext cx="2895600" cy="365125"/>
          </a:xfrm>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
        <p:nvSpPr>
          <p:cNvPr id="11" name="Rectangle 10"/>
          <p:cNvSpPr/>
          <p:nvPr/>
        </p:nvSpPr>
        <p:spPr>
          <a:xfrm>
            <a:off x="320906" y="4059069"/>
            <a:ext cx="8526569" cy="234026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extBox 1"/>
          <p:cNvSpPr txBox="1"/>
          <p:nvPr/>
        </p:nvSpPr>
        <p:spPr>
          <a:xfrm>
            <a:off x="331276" y="4089826"/>
            <a:ext cx="2065950" cy="369332"/>
          </a:xfrm>
          <a:prstGeom prst="rect">
            <a:avLst/>
          </a:prstGeom>
          <a:noFill/>
        </p:spPr>
        <p:txBody>
          <a:bodyPr wrap="none" rtlCol="0">
            <a:spAutoFit/>
          </a:bodyPr>
          <a:lstStyle/>
          <a:p>
            <a:pPr defTabSz="519113"/>
            <a:r>
              <a:rPr lang="en-CA" dirty="0" smtClean="0">
                <a:solidFill>
                  <a:srgbClr val="FF0000"/>
                </a:solidFill>
              </a:rPr>
              <a:t>expected for</a:t>
            </a:r>
            <a:r>
              <a:rPr lang="en-CA" dirty="0" smtClean="0"/>
              <a:t>	Cu:</a:t>
            </a:r>
            <a:endParaRPr lang="en-CA" dirty="0"/>
          </a:p>
        </p:txBody>
      </p:sp>
      <p:sp>
        <p:nvSpPr>
          <p:cNvPr id="12" name="TextBox 11"/>
          <p:cNvSpPr txBox="1"/>
          <p:nvPr/>
        </p:nvSpPr>
        <p:spPr>
          <a:xfrm>
            <a:off x="331276" y="4859867"/>
            <a:ext cx="2065950" cy="369332"/>
          </a:xfrm>
          <a:prstGeom prst="rect">
            <a:avLst/>
          </a:prstGeom>
          <a:noFill/>
        </p:spPr>
        <p:txBody>
          <a:bodyPr wrap="none" rtlCol="0">
            <a:spAutoFit/>
          </a:bodyPr>
          <a:lstStyle/>
          <a:p>
            <a:pPr defTabSz="519113"/>
            <a:r>
              <a:rPr lang="en-CA" dirty="0" smtClean="0">
                <a:solidFill>
                  <a:srgbClr val="FF0000"/>
                </a:solidFill>
              </a:rPr>
              <a:t>actual for</a:t>
            </a:r>
            <a:r>
              <a:rPr lang="en-CA" dirty="0" smtClean="0"/>
              <a:t>		Cu:</a:t>
            </a:r>
            <a:endParaRPr lang="en-CA" dirty="0"/>
          </a:p>
        </p:txBody>
      </p:sp>
    </p:spTree>
    <p:extLst>
      <p:ext uri="{BB962C8B-B14F-4D97-AF65-F5344CB8AC3E}">
        <p14:creationId xmlns:p14="http://schemas.microsoft.com/office/powerpoint/2010/main" val="351017335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4" name="Slide Number Placeholder 3"/>
          <p:cNvSpPr>
            <a:spLocks noGrp="1"/>
          </p:cNvSpPr>
          <p:nvPr>
            <p:ph type="sldNum" sz="quarter" idx="12"/>
          </p:nvPr>
        </p:nvSpPr>
        <p:spPr/>
        <p:txBody>
          <a:bodyPr/>
          <a:lstStyle/>
          <a:p>
            <a:pPr algn="r"/>
            <a:fld id="{B515135C-5FED-42AC-9DB2-A545F89C22DA}" type="slidenum">
              <a:rPr lang="en-CA" smtClean="0"/>
              <a:pPr algn="r"/>
              <a:t>69</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9" name="Footer Placeholder 2"/>
          <p:cNvSpPr>
            <a:spLocks noGrp="1"/>
          </p:cNvSpPr>
          <p:nvPr>
            <p:ph type="ftr" sz="quarter" idx="11"/>
          </p:nvPr>
        </p:nvSpPr>
        <p:spPr>
          <a:xfrm>
            <a:off x="3124200" y="6356350"/>
            <a:ext cx="2895600" cy="365125"/>
          </a:xfrm>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Tree>
    <p:extLst>
      <p:ext uri="{BB962C8B-B14F-4D97-AF65-F5344CB8AC3E}">
        <p14:creationId xmlns:p14="http://schemas.microsoft.com/office/powerpoint/2010/main" val="151637203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r"/>
            <a:fld id="{B515135C-5FED-42AC-9DB2-A545F89C22DA}" type="slidenum">
              <a:rPr lang="en-CA" smtClean="0"/>
              <a:pPr algn="r"/>
              <a:t>70</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Exceptions to the pattern:</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10211" y="589072"/>
            <a:ext cx="7685637" cy="1015663"/>
          </a:xfrm>
          <a:prstGeom prst="rect">
            <a:avLst/>
          </a:prstGeom>
          <a:noFill/>
        </p:spPr>
        <p:txBody>
          <a:bodyPr wrap="square" rtlCol="0">
            <a:spAutoFit/>
          </a:bodyPr>
          <a:lstStyle/>
          <a:p>
            <a:pPr marL="539750" indent="-539750">
              <a:lnSpc>
                <a:spcPct val="150000"/>
              </a:lnSpc>
            </a:pPr>
            <a:r>
              <a:rPr lang="en-CA" sz="2000" dirty="0" smtClean="0"/>
              <a:t>1s</a:t>
            </a:r>
            <a:r>
              <a:rPr lang="en-CA" sz="2000" baseline="30000" dirty="0" smtClean="0"/>
              <a:t>2 </a:t>
            </a:r>
            <a:r>
              <a:rPr lang="en-CA" sz="2000" b="1" baseline="-60000" dirty="0" smtClean="0">
                <a:solidFill>
                  <a:srgbClr val="FF0000"/>
                </a:solidFill>
              </a:rPr>
              <a:t>2</a:t>
            </a:r>
            <a:r>
              <a:rPr lang="en-CA" sz="2000" dirty="0" smtClean="0"/>
              <a:t>, 2s</a:t>
            </a:r>
            <a:r>
              <a:rPr lang="en-CA" sz="2000" baseline="30000" dirty="0" smtClean="0"/>
              <a:t>2</a:t>
            </a:r>
            <a:r>
              <a:rPr lang="en-CA" sz="2000" dirty="0" smtClean="0"/>
              <a:t>, 2p</a:t>
            </a:r>
            <a:r>
              <a:rPr lang="en-CA" sz="2000" baseline="30000" dirty="0" smtClean="0"/>
              <a:t>6 </a:t>
            </a:r>
            <a:r>
              <a:rPr lang="en-CA" sz="2000" b="1" baseline="-60000" dirty="0" smtClean="0">
                <a:solidFill>
                  <a:srgbClr val="FF0000"/>
                </a:solidFill>
              </a:rPr>
              <a:t>10</a:t>
            </a:r>
            <a:r>
              <a:rPr lang="en-CA" sz="2000" dirty="0" smtClean="0"/>
              <a:t>, 3s</a:t>
            </a:r>
            <a:r>
              <a:rPr lang="en-CA" sz="2000" baseline="30000" dirty="0" smtClean="0"/>
              <a:t>2</a:t>
            </a:r>
            <a:r>
              <a:rPr lang="en-CA" sz="2000" dirty="0" smtClean="0"/>
              <a:t>, 3p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18</a:t>
            </a:r>
            <a:r>
              <a:rPr lang="en-CA" sz="2000" dirty="0" smtClean="0"/>
              <a:t>, 4s</a:t>
            </a:r>
            <a:r>
              <a:rPr lang="en-CA" sz="2000" baseline="30000" dirty="0" smtClean="0"/>
              <a:t>2</a:t>
            </a:r>
            <a:r>
              <a:rPr lang="en-CA" sz="2000" dirty="0" smtClean="0"/>
              <a:t>, 3d</a:t>
            </a:r>
            <a:r>
              <a:rPr lang="en-CA" sz="2000" baseline="30000" dirty="0" smtClean="0"/>
              <a:t>10</a:t>
            </a:r>
            <a:r>
              <a:rPr lang="en-CA" sz="2000" dirty="0" smtClean="0"/>
              <a:t>, 4p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36</a:t>
            </a:r>
            <a:r>
              <a:rPr lang="en-CA" sz="2000" dirty="0" smtClean="0"/>
              <a:t>, 5s</a:t>
            </a:r>
            <a:r>
              <a:rPr lang="en-CA" sz="2000" baseline="30000" dirty="0" smtClean="0"/>
              <a:t>2</a:t>
            </a:r>
            <a:r>
              <a:rPr lang="en-CA" sz="2000" dirty="0" smtClean="0"/>
              <a:t>, 4d</a:t>
            </a:r>
            <a:r>
              <a:rPr lang="en-CA" sz="2000" baseline="30000" dirty="0" smtClean="0"/>
              <a:t>10</a:t>
            </a:r>
            <a:r>
              <a:rPr lang="en-CA" sz="2000" dirty="0" smtClean="0"/>
              <a:t>, 5p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54</a:t>
            </a:r>
            <a:r>
              <a:rPr lang="en-CA" sz="2000" dirty="0" smtClean="0"/>
              <a:t>, 6s</a:t>
            </a:r>
            <a:r>
              <a:rPr lang="en-CA" sz="2000" baseline="30000" dirty="0" smtClean="0"/>
              <a:t>2</a:t>
            </a:r>
            <a:r>
              <a:rPr lang="en-CA" sz="2000" dirty="0" smtClean="0"/>
              <a:t>,</a:t>
            </a:r>
            <a:r>
              <a:rPr lang="en-CA" sz="2000" dirty="0"/>
              <a:t> </a:t>
            </a:r>
            <a:r>
              <a:rPr lang="en-CA" sz="2000" dirty="0" smtClean="0"/>
              <a:t>4f</a:t>
            </a:r>
            <a:r>
              <a:rPr lang="en-CA" sz="2000" baseline="30000" dirty="0" smtClean="0"/>
              <a:t>14</a:t>
            </a:r>
            <a:r>
              <a:rPr lang="en-CA" sz="2000" dirty="0" smtClean="0"/>
              <a:t>, 5d</a:t>
            </a:r>
            <a:r>
              <a:rPr lang="en-CA" sz="2000" baseline="30000" dirty="0" smtClean="0"/>
              <a:t>10</a:t>
            </a:r>
            <a:r>
              <a:rPr lang="en-CA" sz="2000" dirty="0"/>
              <a:t>, </a:t>
            </a:r>
            <a:r>
              <a:rPr lang="en-CA" sz="2000" dirty="0" smtClean="0"/>
              <a:t>6p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86</a:t>
            </a:r>
            <a:r>
              <a:rPr lang="en-CA" sz="2000" dirty="0" smtClean="0"/>
              <a:t>,</a:t>
            </a:r>
            <a:r>
              <a:rPr lang="en-CA" sz="2000" baseline="30000" dirty="0" smtClean="0"/>
              <a:t> </a:t>
            </a:r>
            <a:r>
              <a:rPr lang="en-CA" sz="2000" dirty="0" smtClean="0"/>
              <a:t>7s</a:t>
            </a:r>
            <a:r>
              <a:rPr lang="en-CA" sz="2000" baseline="30000" dirty="0" smtClean="0"/>
              <a:t>2</a:t>
            </a:r>
            <a:r>
              <a:rPr lang="en-CA" sz="2000" dirty="0"/>
              <a:t>, </a:t>
            </a:r>
            <a:r>
              <a:rPr lang="en-CA" sz="2000" dirty="0" smtClean="0"/>
              <a:t>5f</a:t>
            </a:r>
            <a:r>
              <a:rPr lang="en-CA" sz="2000" baseline="30000" dirty="0" smtClean="0"/>
              <a:t>14</a:t>
            </a:r>
            <a:r>
              <a:rPr lang="en-CA" sz="2000" dirty="0"/>
              <a:t>, </a:t>
            </a:r>
            <a:r>
              <a:rPr lang="en-CA" sz="2000" dirty="0" smtClean="0"/>
              <a:t>6d</a:t>
            </a:r>
            <a:r>
              <a:rPr lang="en-CA" sz="2000" baseline="30000" dirty="0" smtClean="0"/>
              <a:t>10</a:t>
            </a:r>
            <a:r>
              <a:rPr lang="en-CA" sz="2000" dirty="0"/>
              <a:t>, </a:t>
            </a:r>
            <a:r>
              <a:rPr lang="en-CA" sz="2000" dirty="0" smtClean="0"/>
              <a:t>7p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118 </a:t>
            </a:r>
            <a:r>
              <a:rPr lang="en-CA" sz="2000" dirty="0" smtClean="0"/>
              <a:t>…</a:t>
            </a:r>
            <a:endParaRPr lang="en-CA" sz="2000" baseline="30000" dirty="0"/>
          </a:p>
        </p:txBody>
      </p:sp>
      <p:sp>
        <p:nvSpPr>
          <p:cNvPr id="7" name="TextBox 6"/>
          <p:cNvSpPr txBox="1"/>
          <p:nvPr/>
        </p:nvSpPr>
        <p:spPr>
          <a:xfrm>
            <a:off x="273806" y="1604735"/>
            <a:ext cx="8391554" cy="1015663"/>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000" dirty="0" smtClean="0"/>
              <a:t>If one level does not completely fill, but another level – higher on the list - is occupied</a:t>
            </a:r>
            <a:endParaRPr lang="en-CA" sz="2000" dirty="0"/>
          </a:p>
        </p:txBody>
      </p:sp>
      <p:sp>
        <p:nvSpPr>
          <p:cNvPr id="8" name="TextBox 7"/>
          <p:cNvSpPr txBox="1"/>
          <p:nvPr/>
        </p:nvSpPr>
        <p:spPr>
          <a:xfrm>
            <a:off x="317371" y="2483895"/>
            <a:ext cx="8391554" cy="1477328"/>
          </a:xfrm>
          <a:prstGeom prst="rect">
            <a:avLst/>
          </a:prstGeom>
          <a:noFill/>
        </p:spPr>
        <p:txBody>
          <a:bodyPr wrap="square" rtlCol="0">
            <a:spAutoFit/>
          </a:bodyPr>
          <a:lstStyle/>
          <a:p>
            <a:pPr>
              <a:lnSpc>
                <a:spcPct val="150000"/>
              </a:lnSpc>
            </a:pPr>
            <a:r>
              <a:rPr lang="en-CA" sz="2000" dirty="0" smtClean="0">
                <a:solidFill>
                  <a:srgbClr val="002060"/>
                </a:solidFill>
              </a:rPr>
              <a:t>It has been observed that there is an extra stability to:</a:t>
            </a:r>
          </a:p>
          <a:p>
            <a:pPr marL="800100" lvl="1" indent="-342900">
              <a:lnSpc>
                <a:spcPct val="150000"/>
              </a:lnSpc>
              <a:buFont typeface="Arial" panose="020B0604020202020204" pitchFamily="34" charset="0"/>
              <a:buChar char="•"/>
            </a:pPr>
            <a:r>
              <a:rPr lang="en-CA" sz="2000" dirty="0" smtClean="0">
                <a:solidFill>
                  <a:srgbClr val="002060"/>
                </a:solidFill>
              </a:rPr>
              <a:t>fully filled subshells</a:t>
            </a:r>
          </a:p>
          <a:p>
            <a:pPr marL="800100" lvl="1" indent="-342900">
              <a:lnSpc>
                <a:spcPct val="150000"/>
              </a:lnSpc>
              <a:buFont typeface="Arial" panose="020B0604020202020204" pitchFamily="34" charset="0"/>
              <a:buChar char="•"/>
            </a:pPr>
            <a:r>
              <a:rPr lang="en-CA" sz="2000" dirty="0" smtClean="0">
                <a:solidFill>
                  <a:srgbClr val="002060"/>
                </a:solidFill>
              </a:rPr>
              <a:t>exactly half filled subshells</a:t>
            </a:r>
            <a:endParaRPr lang="en-CA" sz="2000" dirty="0">
              <a:solidFill>
                <a:srgbClr val="002060"/>
              </a:solidFill>
            </a:endParaRPr>
          </a:p>
        </p:txBody>
      </p:sp>
      <p:sp>
        <p:nvSpPr>
          <p:cNvPr id="9" name="Footer Placeholder 2"/>
          <p:cNvSpPr>
            <a:spLocks noGrp="1"/>
          </p:cNvSpPr>
          <p:nvPr>
            <p:ph type="ftr" sz="quarter" idx="11"/>
          </p:nvPr>
        </p:nvSpPr>
        <p:spPr>
          <a:xfrm>
            <a:off x="3124200" y="6356350"/>
            <a:ext cx="2895600" cy="365125"/>
          </a:xfrm>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
        <p:nvSpPr>
          <p:cNvPr id="11" name="Rectangle 10"/>
          <p:cNvSpPr/>
          <p:nvPr/>
        </p:nvSpPr>
        <p:spPr>
          <a:xfrm>
            <a:off x="320906" y="4059069"/>
            <a:ext cx="8526569" cy="234026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extBox 1"/>
          <p:cNvSpPr txBox="1"/>
          <p:nvPr/>
        </p:nvSpPr>
        <p:spPr>
          <a:xfrm>
            <a:off x="331276" y="4089826"/>
            <a:ext cx="2065950" cy="369332"/>
          </a:xfrm>
          <a:prstGeom prst="rect">
            <a:avLst/>
          </a:prstGeom>
          <a:noFill/>
        </p:spPr>
        <p:txBody>
          <a:bodyPr wrap="none" rtlCol="0">
            <a:spAutoFit/>
          </a:bodyPr>
          <a:lstStyle/>
          <a:p>
            <a:pPr defTabSz="519113"/>
            <a:r>
              <a:rPr lang="en-CA" dirty="0" smtClean="0">
                <a:solidFill>
                  <a:srgbClr val="FF0000"/>
                </a:solidFill>
              </a:rPr>
              <a:t>expected for</a:t>
            </a:r>
            <a:r>
              <a:rPr lang="en-CA" dirty="0" smtClean="0"/>
              <a:t>	Cr:</a:t>
            </a:r>
            <a:endParaRPr lang="en-CA" dirty="0"/>
          </a:p>
        </p:txBody>
      </p:sp>
      <p:sp>
        <p:nvSpPr>
          <p:cNvPr id="12" name="TextBox 11"/>
          <p:cNvSpPr txBox="1"/>
          <p:nvPr/>
        </p:nvSpPr>
        <p:spPr>
          <a:xfrm>
            <a:off x="331276" y="4859867"/>
            <a:ext cx="2065950" cy="369332"/>
          </a:xfrm>
          <a:prstGeom prst="rect">
            <a:avLst/>
          </a:prstGeom>
          <a:noFill/>
        </p:spPr>
        <p:txBody>
          <a:bodyPr wrap="none" rtlCol="0">
            <a:spAutoFit/>
          </a:bodyPr>
          <a:lstStyle/>
          <a:p>
            <a:pPr defTabSz="519113"/>
            <a:r>
              <a:rPr lang="en-CA" dirty="0" smtClean="0">
                <a:solidFill>
                  <a:srgbClr val="FF0000"/>
                </a:solidFill>
              </a:rPr>
              <a:t>actual for</a:t>
            </a:r>
            <a:r>
              <a:rPr lang="en-CA" dirty="0" smtClean="0"/>
              <a:t>		Cr:</a:t>
            </a:r>
            <a:endParaRPr lang="en-CA" dirty="0"/>
          </a:p>
        </p:txBody>
      </p:sp>
    </p:spTree>
    <p:extLst>
      <p:ext uri="{BB962C8B-B14F-4D97-AF65-F5344CB8AC3E}">
        <p14:creationId xmlns:p14="http://schemas.microsoft.com/office/powerpoint/2010/main" val="880361339"/>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71</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Exceptions to the pattern:</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20906" y="728700"/>
            <a:ext cx="7685637" cy="1143070"/>
          </a:xfrm>
          <a:prstGeom prst="rect">
            <a:avLst/>
          </a:prstGeom>
          <a:noFill/>
        </p:spPr>
        <p:txBody>
          <a:bodyPr wrap="square" rtlCol="0">
            <a:spAutoFit/>
          </a:bodyPr>
          <a:lstStyle/>
          <a:p>
            <a:pPr marL="539750" indent="-539750">
              <a:lnSpc>
                <a:spcPct val="150000"/>
              </a:lnSpc>
            </a:pPr>
            <a:r>
              <a:rPr lang="en-CA" sz="2400" dirty="0" smtClean="0"/>
              <a:t>1s</a:t>
            </a:r>
            <a:r>
              <a:rPr lang="en-CA" sz="2400" baseline="30000" dirty="0" smtClean="0"/>
              <a:t>2 </a:t>
            </a:r>
            <a:r>
              <a:rPr lang="en-CA" sz="2400" b="1" baseline="-60000" dirty="0" smtClean="0">
                <a:solidFill>
                  <a:srgbClr val="FF0000"/>
                </a:solidFill>
              </a:rPr>
              <a:t>2</a:t>
            </a:r>
            <a:r>
              <a:rPr lang="en-CA" sz="2400" dirty="0" smtClean="0"/>
              <a:t>, 2s</a:t>
            </a:r>
            <a:r>
              <a:rPr lang="en-CA" sz="2400" baseline="30000" dirty="0" smtClean="0"/>
              <a:t>2</a:t>
            </a:r>
            <a:r>
              <a:rPr lang="en-CA" sz="2400" dirty="0" smtClean="0"/>
              <a:t>, 2p</a:t>
            </a:r>
            <a:r>
              <a:rPr lang="en-CA" sz="2400" baseline="30000" dirty="0" smtClean="0"/>
              <a:t>6 </a:t>
            </a:r>
            <a:r>
              <a:rPr lang="en-CA" sz="2400" b="1" baseline="-60000" dirty="0" smtClean="0">
                <a:solidFill>
                  <a:srgbClr val="FF0000"/>
                </a:solidFill>
              </a:rPr>
              <a:t>10</a:t>
            </a:r>
            <a:r>
              <a:rPr lang="en-CA" sz="2400" dirty="0" smtClean="0"/>
              <a:t>, 3s</a:t>
            </a:r>
            <a:r>
              <a:rPr lang="en-CA" sz="2400" baseline="30000" dirty="0" smtClean="0"/>
              <a:t>2</a:t>
            </a:r>
            <a:r>
              <a:rPr lang="en-CA" sz="2400" dirty="0" smtClean="0"/>
              <a:t>, 3p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18</a:t>
            </a:r>
            <a:r>
              <a:rPr lang="en-CA" sz="2400" dirty="0" smtClean="0"/>
              <a:t>, 4s</a:t>
            </a:r>
            <a:r>
              <a:rPr lang="en-CA" sz="2400" baseline="30000" dirty="0" smtClean="0"/>
              <a:t>2</a:t>
            </a:r>
            <a:r>
              <a:rPr lang="en-CA" sz="2400" dirty="0" smtClean="0"/>
              <a:t>, 3d</a:t>
            </a:r>
            <a:r>
              <a:rPr lang="en-CA" sz="2400" baseline="30000" dirty="0" smtClean="0"/>
              <a:t>10</a:t>
            </a:r>
            <a:r>
              <a:rPr lang="en-CA" sz="2400" dirty="0" smtClean="0"/>
              <a:t>, 4p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36</a:t>
            </a:r>
            <a:r>
              <a:rPr lang="en-CA" sz="2400" dirty="0" smtClean="0"/>
              <a:t>, 5s</a:t>
            </a:r>
            <a:r>
              <a:rPr lang="en-CA" sz="2400" baseline="30000" dirty="0" smtClean="0"/>
              <a:t>2</a:t>
            </a:r>
            <a:r>
              <a:rPr lang="en-CA" sz="2400" dirty="0" smtClean="0"/>
              <a:t>, 4d</a:t>
            </a:r>
            <a:r>
              <a:rPr lang="en-CA" sz="2400" baseline="30000" dirty="0" smtClean="0"/>
              <a:t>10</a:t>
            </a:r>
            <a:r>
              <a:rPr lang="en-CA" sz="2400" dirty="0" smtClean="0"/>
              <a:t>, 5p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54</a:t>
            </a:r>
            <a:r>
              <a:rPr lang="en-CA" sz="2400" dirty="0" smtClean="0"/>
              <a:t>, 6s</a:t>
            </a:r>
            <a:r>
              <a:rPr lang="en-CA" sz="2400" baseline="30000" dirty="0" smtClean="0"/>
              <a:t>2</a:t>
            </a:r>
            <a:r>
              <a:rPr lang="en-CA" sz="2400" dirty="0" smtClean="0"/>
              <a:t>,</a:t>
            </a:r>
            <a:r>
              <a:rPr lang="en-CA" sz="2400" dirty="0"/>
              <a:t> </a:t>
            </a:r>
            <a:r>
              <a:rPr lang="en-CA" sz="2400" dirty="0" smtClean="0"/>
              <a:t>4f</a:t>
            </a:r>
            <a:r>
              <a:rPr lang="en-CA" sz="2400" baseline="30000" dirty="0" smtClean="0"/>
              <a:t>14</a:t>
            </a:r>
            <a:r>
              <a:rPr lang="en-CA" sz="2400" dirty="0" smtClean="0"/>
              <a:t>, 5d</a:t>
            </a:r>
            <a:r>
              <a:rPr lang="en-CA" sz="2400" baseline="30000" dirty="0" smtClean="0"/>
              <a:t>10</a:t>
            </a:r>
            <a:r>
              <a:rPr lang="en-CA" sz="2400" dirty="0"/>
              <a:t>, </a:t>
            </a:r>
            <a:r>
              <a:rPr lang="en-CA" sz="2400" dirty="0" smtClean="0"/>
              <a:t>6p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86</a:t>
            </a:r>
            <a:r>
              <a:rPr lang="en-CA" sz="2400" dirty="0" smtClean="0"/>
              <a:t>,</a:t>
            </a:r>
            <a:r>
              <a:rPr lang="en-CA" sz="2400" baseline="30000" dirty="0" smtClean="0"/>
              <a:t> </a:t>
            </a:r>
            <a:r>
              <a:rPr lang="en-CA" sz="2400" dirty="0" smtClean="0"/>
              <a:t>7s</a:t>
            </a:r>
            <a:r>
              <a:rPr lang="en-CA" sz="2400" baseline="30000" dirty="0" smtClean="0"/>
              <a:t>2</a:t>
            </a:r>
            <a:r>
              <a:rPr lang="en-CA" sz="2400" dirty="0"/>
              <a:t>, </a:t>
            </a:r>
            <a:r>
              <a:rPr lang="en-CA" sz="2400" dirty="0" smtClean="0"/>
              <a:t>5f</a:t>
            </a:r>
            <a:r>
              <a:rPr lang="en-CA" sz="2400" baseline="30000" dirty="0" smtClean="0"/>
              <a:t>14</a:t>
            </a:r>
            <a:r>
              <a:rPr lang="en-CA" sz="2400" dirty="0"/>
              <a:t>, </a:t>
            </a:r>
            <a:r>
              <a:rPr lang="en-CA" sz="2400" dirty="0" smtClean="0"/>
              <a:t>6d</a:t>
            </a:r>
            <a:r>
              <a:rPr lang="en-CA" sz="2400" baseline="30000" dirty="0" smtClean="0"/>
              <a:t>10</a:t>
            </a:r>
            <a:r>
              <a:rPr lang="en-CA" sz="2400" dirty="0"/>
              <a:t>, </a:t>
            </a:r>
            <a:r>
              <a:rPr lang="en-CA" sz="2400" dirty="0" smtClean="0"/>
              <a:t>7p</a:t>
            </a:r>
            <a:r>
              <a:rPr lang="en-CA" sz="2400" baseline="30000" dirty="0" smtClean="0"/>
              <a:t>6</a:t>
            </a:r>
            <a:r>
              <a:rPr lang="en-CA" sz="2400" b="1" baseline="-60000" dirty="0">
                <a:solidFill>
                  <a:srgbClr val="FF0000"/>
                </a:solidFill>
              </a:rPr>
              <a:t> </a:t>
            </a:r>
            <a:r>
              <a:rPr lang="en-CA" sz="2400" b="1" baseline="-60000" dirty="0" smtClean="0">
                <a:solidFill>
                  <a:srgbClr val="FF0000"/>
                </a:solidFill>
              </a:rPr>
              <a:t>118 </a:t>
            </a:r>
            <a:r>
              <a:rPr lang="en-CA" sz="2400" dirty="0" smtClean="0"/>
              <a:t>…</a:t>
            </a:r>
            <a:endParaRPr lang="en-CA" sz="2400" baseline="30000" dirty="0"/>
          </a:p>
        </p:txBody>
      </p:sp>
      <p:sp>
        <p:nvSpPr>
          <p:cNvPr id="7" name="TextBox 6"/>
          <p:cNvSpPr txBox="1"/>
          <p:nvPr/>
        </p:nvSpPr>
        <p:spPr>
          <a:xfrm>
            <a:off x="306853" y="2078850"/>
            <a:ext cx="8391554" cy="1143070"/>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400" dirty="0" smtClean="0"/>
              <a:t>If a subshell that is normally higher in energy is lower in energy for </a:t>
            </a:r>
            <a:r>
              <a:rPr lang="en-CA" sz="2400" i="1" dirty="0" smtClean="0"/>
              <a:t>some</a:t>
            </a:r>
            <a:r>
              <a:rPr lang="en-CA" sz="2400" dirty="0" smtClean="0"/>
              <a:t> configurations</a:t>
            </a:r>
            <a:endParaRPr lang="en-CA" sz="2400" dirty="0"/>
          </a:p>
        </p:txBody>
      </p:sp>
    </p:spTree>
    <p:extLst>
      <p:ext uri="{BB962C8B-B14F-4D97-AF65-F5344CB8AC3E}">
        <p14:creationId xmlns:p14="http://schemas.microsoft.com/office/powerpoint/2010/main" val="4129984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72</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9" name="Footer Placeholder 2"/>
          <p:cNvSpPr>
            <a:spLocks noGrp="1"/>
          </p:cNvSpPr>
          <p:nvPr>
            <p:ph type="ftr" sz="quarter" idx="11"/>
          </p:nvPr>
        </p:nvSpPr>
        <p:spPr>
          <a:xfrm>
            <a:off x="3124200" y="6356350"/>
            <a:ext cx="2895600" cy="365125"/>
          </a:xfrm>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Tree>
    <p:extLst>
      <p:ext uri="{BB962C8B-B14F-4D97-AF65-F5344CB8AC3E}">
        <p14:creationId xmlns:p14="http://schemas.microsoft.com/office/powerpoint/2010/main" val="2690718123"/>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lgn="r"/>
            <a:fld id="{B515135C-5FED-42AC-9DB2-A545F89C22DA}" type="slidenum">
              <a:rPr lang="en-CA" smtClean="0"/>
              <a:pPr algn="r"/>
              <a:t>73</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Exceptions to the pattern:</a:t>
            </a:r>
            <a:endParaRPr lang="en-CA" sz="2400" dirty="0">
              <a:solidFill>
                <a:srgbClr val="FF0000"/>
              </a:solidFill>
            </a:endParaRPr>
          </a:p>
        </p:txBody>
      </p:sp>
      <p:sp>
        <p:nvSpPr>
          <p:cNvPr id="5" name="Date Placeholder 4"/>
          <p:cNvSpPr>
            <a:spLocks noGrp="1"/>
          </p:cNvSpPr>
          <p:nvPr>
            <p:ph type="dt" sz="half" idx="10"/>
          </p:nvPr>
        </p:nvSpPr>
        <p:spPr/>
        <p:txBody>
          <a:bodyPr/>
          <a:lstStyle/>
          <a:p>
            <a:r>
              <a:rPr lang="en-US" dirty="0" smtClean="0"/>
              <a:t>CHEM 1101 </a:t>
            </a:r>
            <a:endParaRPr lang="en-CA" dirty="0"/>
          </a:p>
        </p:txBody>
      </p:sp>
      <p:sp>
        <p:nvSpPr>
          <p:cNvPr id="10" name="TextBox 9"/>
          <p:cNvSpPr txBox="1"/>
          <p:nvPr/>
        </p:nvSpPr>
        <p:spPr>
          <a:xfrm>
            <a:off x="310211" y="589072"/>
            <a:ext cx="7685637" cy="1015663"/>
          </a:xfrm>
          <a:prstGeom prst="rect">
            <a:avLst/>
          </a:prstGeom>
          <a:noFill/>
        </p:spPr>
        <p:txBody>
          <a:bodyPr wrap="square" rtlCol="0">
            <a:spAutoFit/>
          </a:bodyPr>
          <a:lstStyle/>
          <a:p>
            <a:pPr marL="539750" indent="-539750">
              <a:lnSpc>
                <a:spcPct val="150000"/>
              </a:lnSpc>
            </a:pPr>
            <a:r>
              <a:rPr lang="en-CA" sz="2000" dirty="0" smtClean="0"/>
              <a:t>1s</a:t>
            </a:r>
            <a:r>
              <a:rPr lang="en-CA" sz="2000" baseline="30000" dirty="0" smtClean="0"/>
              <a:t>2 </a:t>
            </a:r>
            <a:r>
              <a:rPr lang="en-CA" sz="2000" b="1" baseline="-60000" dirty="0" smtClean="0">
                <a:solidFill>
                  <a:srgbClr val="FF0000"/>
                </a:solidFill>
              </a:rPr>
              <a:t>2</a:t>
            </a:r>
            <a:r>
              <a:rPr lang="en-CA" sz="2000" dirty="0" smtClean="0"/>
              <a:t>, 2s</a:t>
            </a:r>
            <a:r>
              <a:rPr lang="en-CA" sz="2000" baseline="30000" dirty="0" smtClean="0"/>
              <a:t>2</a:t>
            </a:r>
            <a:r>
              <a:rPr lang="en-CA" sz="2000" dirty="0" smtClean="0"/>
              <a:t>, 2p</a:t>
            </a:r>
            <a:r>
              <a:rPr lang="en-CA" sz="2000" baseline="30000" dirty="0" smtClean="0"/>
              <a:t>6 </a:t>
            </a:r>
            <a:r>
              <a:rPr lang="en-CA" sz="2000" b="1" baseline="-60000" dirty="0" smtClean="0">
                <a:solidFill>
                  <a:srgbClr val="FF0000"/>
                </a:solidFill>
              </a:rPr>
              <a:t>10</a:t>
            </a:r>
            <a:r>
              <a:rPr lang="en-CA" sz="2000" dirty="0" smtClean="0"/>
              <a:t>, 3s</a:t>
            </a:r>
            <a:r>
              <a:rPr lang="en-CA" sz="2000" baseline="30000" dirty="0" smtClean="0"/>
              <a:t>2</a:t>
            </a:r>
            <a:r>
              <a:rPr lang="en-CA" sz="2000" dirty="0" smtClean="0"/>
              <a:t>, 3p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18</a:t>
            </a:r>
            <a:r>
              <a:rPr lang="en-CA" sz="2000" dirty="0" smtClean="0"/>
              <a:t>, 4s</a:t>
            </a:r>
            <a:r>
              <a:rPr lang="en-CA" sz="2000" baseline="30000" dirty="0" smtClean="0"/>
              <a:t>2</a:t>
            </a:r>
            <a:r>
              <a:rPr lang="en-CA" sz="2000" dirty="0" smtClean="0"/>
              <a:t>, 3d</a:t>
            </a:r>
            <a:r>
              <a:rPr lang="en-CA" sz="2000" baseline="30000" dirty="0" smtClean="0"/>
              <a:t>10</a:t>
            </a:r>
            <a:r>
              <a:rPr lang="en-CA" sz="2000" dirty="0" smtClean="0"/>
              <a:t>, 4p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36</a:t>
            </a:r>
            <a:r>
              <a:rPr lang="en-CA" sz="2000" dirty="0" smtClean="0"/>
              <a:t>, 5s</a:t>
            </a:r>
            <a:r>
              <a:rPr lang="en-CA" sz="2000" baseline="30000" dirty="0" smtClean="0"/>
              <a:t>2</a:t>
            </a:r>
            <a:r>
              <a:rPr lang="en-CA" sz="2000" dirty="0" smtClean="0"/>
              <a:t>, 4d</a:t>
            </a:r>
            <a:r>
              <a:rPr lang="en-CA" sz="2000" baseline="30000" dirty="0" smtClean="0"/>
              <a:t>10</a:t>
            </a:r>
            <a:r>
              <a:rPr lang="en-CA" sz="2000" dirty="0" smtClean="0"/>
              <a:t>, 5p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54</a:t>
            </a:r>
            <a:r>
              <a:rPr lang="en-CA" sz="2000" dirty="0" smtClean="0"/>
              <a:t>, 6s</a:t>
            </a:r>
            <a:r>
              <a:rPr lang="en-CA" sz="2000" baseline="30000" dirty="0" smtClean="0"/>
              <a:t>2</a:t>
            </a:r>
            <a:r>
              <a:rPr lang="en-CA" sz="2000" dirty="0" smtClean="0"/>
              <a:t>,</a:t>
            </a:r>
            <a:r>
              <a:rPr lang="en-CA" sz="2000" dirty="0"/>
              <a:t> </a:t>
            </a:r>
            <a:r>
              <a:rPr lang="en-CA" sz="2000" dirty="0" smtClean="0"/>
              <a:t>4f</a:t>
            </a:r>
            <a:r>
              <a:rPr lang="en-CA" sz="2000" baseline="30000" dirty="0" smtClean="0"/>
              <a:t>14</a:t>
            </a:r>
            <a:r>
              <a:rPr lang="en-CA" sz="2000" dirty="0" smtClean="0"/>
              <a:t>, 5d</a:t>
            </a:r>
            <a:r>
              <a:rPr lang="en-CA" sz="2000" baseline="30000" dirty="0" smtClean="0"/>
              <a:t>10</a:t>
            </a:r>
            <a:r>
              <a:rPr lang="en-CA" sz="2000" dirty="0"/>
              <a:t>, </a:t>
            </a:r>
            <a:r>
              <a:rPr lang="en-CA" sz="2000" dirty="0" smtClean="0"/>
              <a:t>6p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86</a:t>
            </a:r>
            <a:r>
              <a:rPr lang="en-CA" sz="2000" dirty="0" smtClean="0"/>
              <a:t>,</a:t>
            </a:r>
            <a:r>
              <a:rPr lang="en-CA" sz="2000" baseline="30000" dirty="0" smtClean="0"/>
              <a:t> </a:t>
            </a:r>
            <a:r>
              <a:rPr lang="en-CA" sz="2000" dirty="0" smtClean="0"/>
              <a:t>7s</a:t>
            </a:r>
            <a:r>
              <a:rPr lang="en-CA" sz="2000" baseline="30000" dirty="0" smtClean="0"/>
              <a:t>2</a:t>
            </a:r>
            <a:r>
              <a:rPr lang="en-CA" sz="2000" dirty="0"/>
              <a:t>, </a:t>
            </a:r>
            <a:r>
              <a:rPr lang="en-CA" sz="2000" dirty="0" smtClean="0"/>
              <a:t>5f</a:t>
            </a:r>
            <a:r>
              <a:rPr lang="en-CA" sz="2000" baseline="30000" dirty="0" smtClean="0"/>
              <a:t>14</a:t>
            </a:r>
            <a:r>
              <a:rPr lang="en-CA" sz="2000" dirty="0"/>
              <a:t>, </a:t>
            </a:r>
            <a:r>
              <a:rPr lang="en-CA" sz="2000" dirty="0" smtClean="0"/>
              <a:t>6d</a:t>
            </a:r>
            <a:r>
              <a:rPr lang="en-CA" sz="2000" baseline="30000" dirty="0" smtClean="0"/>
              <a:t>10</a:t>
            </a:r>
            <a:r>
              <a:rPr lang="en-CA" sz="2000" dirty="0"/>
              <a:t>, </a:t>
            </a:r>
            <a:r>
              <a:rPr lang="en-CA" sz="2000" dirty="0" smtClean="0"/>
              <a:t>7p</a:t>
            </a:r>
            <a:r>
              <a:rPr lang="en-CA" sz="2000" baseline="30000" dirty="0" smtClean="0"/>
              <a:t>6</a:t>
            </a:r>
            <a:r>
              <a:rPr lang="en-CA" sz="2000" b="1" baseline="-60000" dirty="0">
                <a:solidFill>
                  <a:srgbClr val="FF0000"/>
                </a:solidFill>
              </a:rPr>
              <a:t> </a:t>
            </a:r>
            <a:r>
              <a:rPr lang="en-CA" sz="2000" b="1" baseline="-60000" dirty="0" smtClean="0">
                <a:solidFill>
                  <a:srgbClr val="FF0000"/>
                </a:solidFill>
              </a:rPr>
              <a:t>118 </a:t>
            </a:r>
            <a:r>
              <a:rPr lang="en-CA" sz="2000" dirty="0" smtClean="0"/>
              <a:t>…</a:t>
            </a:r>
            <a:endParaRPr lang="en-CA" sz="2000" baseline="30000" dirty="0"/>
          </a:p>
        </p:txBody>
      </p:sp>
      <p:sp>
        <p:nvSpPr>
          <p:cNvPr id="7" name="TextBox 6"/>
          <p:cNvSpPr txBox="1"/>
          <p:nvPr/>
        </p:nvSpPr>
        <p:spPr>
          <a:xfrm>
            <a:off x="273806" y="1604735"/>
            <a:ext cx="8391554" cy="967957"/>
          </a:xfrm>
          <a:prstGeom prst="rect">
            <a:avLst/>
          </a:prstGeom>
          <a:noFill/>
        </p:spPr>
        <p:txBody>
          <a:bodyPr wrap="square" rtlCol="0">
            <a:spAutoFit/>
          </a:bodyPr>
          <a:lstStyle/>
          <a:p>
            <a:pPr marL="800100" lvl="1" indent="-342900">
              <a:lnSpc>
                <a:spcPct val="150000"/>
              </a:lnSpc>
              <a:buFont typeface="Arial" panose="020B0604020202020204" pitchFamily="34" charset="0"/>
              <a:buChar char="•"/>
            </a:pPr>
            <a:r>
              <a:rPr lang="en-CA" sz="2000" dirty="0"/>
              <a:t>If a level that is normally lower in energy is higher in energy for some configurations</a:t>
            </a:r>
          </a:p>
        </p:txBody>
      </p:sp>
      <p:sp>
        <p:nvSpPr>
          <p:cNvPr id="9" name="Footer Placeholder 2"/>
          <p:cNvSpPr>
            <a:spLocks noGrp="1"/>
          </p:cNvSpPr>
          <p:nvPr>
            <p:ph type="ftr" sz="quarter" idx="11"/>
          </p:nvPr>
        </p:nvSpPr>
        <p:spPr>
          <a:xfrm>
            <a:off x="3124200" y="6356350"/>
            <a:ext cx="2895600" cy="365125"/>
          </a:xfrm>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
        <p:nvSpPr>
          <p:cNvPr id="11" name="Rectangle 10"/>
          <p:cNvSpPr/>
          <p:nvPr/>
        </p:nvSpPr>
        <p:spPr>
          <a:xfrm>
            <a:off x="310211" y="2861480"/>
            <a:ext cx="8526569" cy="319535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extBox 1"/>
          <p:cNvSpPr txBox="1"/>
          <p:nvPr/>
        </p:nvSpPr>
        <p:spPr>
          <a:xfrm>
            <a:off x="310211" y="2978950"/>
            <a:ext cx="2029082" cy="369332"/>
          </a:xfrm>
          <a:prstGeom prst="rect">
            <a:avLst/>
          </a:prstGeom>
          <a:noFill/>
        </p:spPr>
        <p:txBody>
          <a:bodyPr wrap="none" rtlCol="0">
            <a:spAutoFit/>
          </a:bodyPr>
          <a:lstStyle/>
          <a:p>
            <a:pPr defTabSz="519113"/>
            <a:r>
              <a:rPr lang="en-CA" dirty="0" smtClean="0">
                <a:solidFill>
                  <a:srgbClr val="FF0000"/>
                </a:solidFill>
              </a:rPr>
              <a:t>expected for</a:t>
            </a:r>
            <a:r>
              <a:rPr lang="en-CA" dirty="0" smtClean="0"/>
              <a:t>	La:</a:t>
            </a:r>
            <a:endParaRPr lang="en-CA" dirty="0"/>
          </a:p>
        </p:txBody>
      </p:sp>
      <p:sp>
        <p:nvSpPr>
          <p:cNvPr id="12" name="TextBox 11"/>
          <p:cNvSpPr txBox="1"/>
          <p:nvPr/>
        </p:nvSpPr>
        <p:spPr>
          <a:xfrm>
            <a:off x="296525" y="3654025"/>
            <a:ext cx="2029082" cy="369332"/>
          </a:xfrm>
          <a:prstGeom prst="rect">
            <a:avLst/>
          </a:prstGeom>
          <a:noFill/>
        </p:spPr>
        <p:txBody>
          <a:bodyPr wrap="none" rtlCol="0">
            <a:spAutoFit/>
          </a:bodyPr>
          <a:lstStyle/>
          <a:p>
            <a:pPr defTabSz="519113"/>
            <a:r>
              <a:rPr lang="en-CA" dirty="0" smtClean="0">
                <a:solidFill>
                  <a:srgbClr val="FF0000"/>
                </a:solidFill>
              </a:rPr>
              <a:t>actual for</a:t>
            </a:r>
            <a:r>
              <a:rPr lang="en-CA" dirty="0" smtClean="0"/>
              <a:t>		La:</a:t>
            </a:r>
            <a:endParaRPr lang="en-CA" dirty="0"/>
          </a:p>
        </p:txBody>
      </p:sp>
    </p:spTree>
    <p:extLst>
      <p:ext uri="{BB962C8B-B14F-4D97-AF65-F5344CB8AC3E}">
        <p14:creationId xmlns:p14="http://schemas.microsoft.com/office/powerpoint/2010/main" val="1588887925"/>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7" name="Date Placeholder 4"/>
          <p:cNvSpPr>
            <a:spLocks noGrp="1"/>
          </p:cNvSpPr>
          <p:nvPr>
            <p:ph type="dt" sz="half" idx="10"/>
          </p:nvPr>
        </p:nvSpPr>
        <p:spPr/>
        <p:txBody>
          <a:bodyPr/>
          <a:lstStyle/>
          <a:p>
            <a:r>
              <a:rPr lang="en-US" dirty="0" smtClean="0"/>
              <a:t>CHEM 1101 </a:t>
            </a:r>
            <a:endParaRPr lang="en-CA" dirty="0"/>
          </a:p>
        </p:txBody>
      </p:sp>
      <p:sp>
        <p:nvSpPr>
          <p:cNvPr id="19" name="Footer Placeholder 2"/>
          <p:cNvSpPr>
            <a:spLocks noGrp="1"/>
          </p:cNvSpPr>
          <p:nvPr>
            <p:ph type="ftr" sz="quarter" idx="11"/>
          </p:nvPr>
        </p:nvSpPr>
        <p:spPr/>
        <p:txBody>
          <a:bodyPr/>
          <a:lstStyle/>
          <a:p>
            <a:pPr algn="ctr"/>
            <a:r>
              <a:rPr lang="en-CA" sz="1200" dirty="0" smtClean="0">
                <a:solidFill>
                  <a:srgbClr val="FF0000"/>
                </a:solidFill>
              </a:rPr>
              <a:t>The atom (2) – Multi-electron Atoms - Exceptions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74</a:t>
            </a:fld>
            <a:endParaRPr lang="en-CA" dirty="0"/>
          </a:p>
        </p:txBody>
      </p:sp>
      <p:grpSp>
        <p:nvGrpSpPr>
          <p:cNvPr id="3" name="Group 2"/>
          <p:cNvGrpSpPr/>
          <p:nvPr/>
        </p:nvGrpSpPr>
        <p:grpSpPr>
          <a:xfrm>
            <a:off x="0" y="0"/>
            <a:ext cx="9144000" cy="6309320"/>
            <a:chOff x="0" y="0"/>
            <a:chExt cx="9144000" cy="6309320"/>
          </a:xfrm>
        </p:grpSpPr>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 name="TextBox 1"/>
            <p:cNvSpPr txBox="1"/>
            <p:nvPr/>
          </p:nvSpPr>
          <p:spPr>
            <a:xfrm>
              <a:off x="836585" y="548680"/>
              <a:ext cx="1652953" cy="369332"/>
            </a:xfrm>
            <a:prstGeom prst="rect">
              <a:avLst/>
            </a:prstGeom>
            <a:noFill/>
          </p:spPr>
          <p:txBody>
            <a:bodyPr wrap="none" rtlCol="0">
              <a:spAutoFit/>
            </a:bodyPr>
            <a:lstStyle/>
            <a:p>
              <a:r>
                <a:rPr lang="en-CA" dirty="0" smtClean="0">
                  <a:solidFill>
                    <a:srgbClr val="FF0000"/>
                  </a:solidFill>
                </a:rPr>
                <a:t>The exceptions:</a:t>
              </a:r>
              <a:endParaRPr lang="en-CA" dirty="0">
                <a:solidFill>
                  <a:srgbClr val="FF0000"/>
                </a:solidFill>
              </a:endParaRPr>
            </a:p>
          </p:txBody>
        </p:sp>
      </p:grpSp>
      <p:sp>
        <p:nvSpPr>
          <p:cNvPr id="12" name="Rectangle 11"/>
          <p:cNvSpPr/>
          <p:nvPr/>
        </p:nvSpPr>
        <p:spPr>
          <a:xfrm>
            <a:off x="3345368" y="3203975"/>
            <a:ext cx="1532042" cy="450050"/>
          </a:xfrm>
          <a:prstGeom prst="rect">
            <a:avLst/>
          </a:prstGeom>
          <a:solidFill>
            <a:srgbClr val="FD7FEB">
              <a:alpha val="1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0" name="Rectangle 19"/>
          <p:cNvSpPr/>
          <p:nvPr/>
        </p:nvSpPr>
        <p:spPr>
          <a:xfrm>
            <a:off x="2598441" y="3211565"/>
            <a:ext cx="360976" cy="450050"/>
          </a:xfrm>
          <a:prstGeom prst="rect">
            <a:avLst/>
          </a:prstGeom>
          <a:solidFill>
            <a:srgbClr val="FD7FEB">
              <a:alpha val="1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3" name="Rectangle 22"/>
          <p:cNvSpPr/>
          <p:nvPr/>
        </p:nvSpPr>
        <p:spPr>
          <a:xfrm>
            <a:off x="2979118" y="2742485"/>
            <a:ext cx="360976" cy="922979"/>
          </a:xfrm>
          <a:prstGeom prst="rect">
            <a:avLst/>
          </a:prstGeom>
          <a:solidFill>
            <a:srgbClr val="BD03A2">
              <a:alpha val="3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4" name="Rectangle 23"/>
          <p:cNvSpPr/>
          <p:nvPr/>
        </p:nvSpPr>
        <p:spPr>
          <a:xfrm>
            <a:off x="4867785" y="2778950"/>
            <a:ext cx="360976" cy="1308995"/>
          </a:xfrm>
          <a:prstGeom prst="rect">
            <a:avLst/>
          </a:prstGeom>
          <a:solidFill>
            <a:srgbClr val="BD03A2">
              <a:alpha val="3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1" name="Rectangle 20"/>
          <p:cNvSpPr/>
          <p:nvPr/>
        </p:nvSpPr>
        <p:spPr>
          <a:xfrm>
            <a:off x="1836036" y="4810278"/>
            <a:ext cx="360976" cy="823968"/>
          </a:xfrm>
          <a:prstGeom prst="rect">
            <a:avLst/>
          </a:prstGeom>
          <a:solidFill>
            <a:srgbClr val="BD03A2">
              <a:alpha val="3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2" name="Rectangle 21"/>
          <p:cNvSpPr/>
          <p:nvPr/>
        </p:nvSpPr>
        <p:spPr>
          <a:xfrm>
            <a:off x="2193396" y="5222262"/>
            <a:ext cx="1532042" cy="450050"/>
          </a:xfrm>
          <a:prstGeom prst="rect">
            <a:avLst/>
          </a:prstGeom>
          <a:solidFill>
            <a:srgbClr val="FD7FEB">
              <a:alpha val="1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5" name="Rectangle 24"/>
          <p:cNvSpPr/>
          <p:nvPr/>
        </p:nvSpPr>
        <p:spPr>
          <a:xfrm>
            <a:off x="4468488" y="4863774"/>
            <a:ext cx="360976" cy="823968"/>
          </a:xfrm>
          <a:prstGeom prst="rect">
            <a:avLst/>
          </a:prstGeom>
          <a:solidFill>
            <a:srgbClr val="BD03A2">
              <a:alpha val="3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6" name="Rectangle 25"/>
          <p:cNvSpPr/>
          <p:nvPr/>
        </p:nvSpPr>
        <p:spPr>
          <a:xfrm>
            <a:off x="4482845" y="3640306"/>
            <a:ext cx="360976" cy="450050"/>
          </a:xfrm>
          <a:prstGeom prst="rect">
            <a:avLst/>
          </a:prstGeom>
          <a:solidFill>
            <a:srgbClr val="FD7FEB">
              <a:alpha val="1882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extLst>
      <p:ext uri="{BB962C8B-B14F-4D97-AF65-F5344CB8AC3E}">
        <p14:creationId xmlns:p14="http://schemas.microsoft.com/office/powerpoint/2010/main" val="1476334956"/>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Periodic properties – ATOMIC SIZE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75</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836585" y="548680"/>
            <a:ext cx="3731278" cy="369332"/>
          </a:xfrm>
          <a:prstGeom prst="rect">
            <a:avLst/>
          </a:prstGeom>
          <a:noFill/>
        </p:spPr>
        <p:txBody>
          <a:bodyPr wrap="none" rtlCol="0">
            <a:spAutoFit/>
          </a:bodyPr>
          <a:lstStyle/>
          <a:p>
            <a:r>
              <a:rPr lang="en-CA" dirty="0" smtClean="0">
                <a:solidFill>
                  <a:srgbClr val="FF0000"/>
                </a:solidFill>
              </a:rPr>
              <a:t>PERIODIC PROPERTIES – ATOMIC SIZE:</a:t>
            </a:r>
            <a:endParaRPr lang="en-CA" dirty="0">
              <a:solidFill>
                <a:srgbClr val="FF0000"/>
              </a:solidFill>
            </a:endParaRPr>
          </a:p>
        </p:txBody>
      </p:sp>
      <p:sp>
        <p:nvSpPr>
          <p:cNvPr id="5" name="Rectangle 4"/>
          <p:cNvSpPr/>
          <p:nvPr/>
        </p:nvSpPr>
        <p:spPr>
          <a:xfrm>
            <a:off x="286563" y="4732661"/>
            <a:ext cx="2415661" cy="584775"/>
          </a:xfrm>
          <a:prstGeom prst="rect">
            <a:avLst/>
          </a:prstGeom>
        </p:spPr>
        <p:txBody>
          <a:bodyPr wrap="none">
            <a:spAutoFit/>
          </a:bodyPr>
          <a:lstStyle/>
          <a:p>
            <a:r>
              <a:rPr lang="en-CA" sz="3200" dirty="0">
                <a:solidFill>
                  <a:srgbClr val="FF0000"/>
                </a:solidFill>
              </a:rPr>
              <a:t>ATOMIC SIZE:</a:t>
            </a:r>
            <a:endParaRPr lang="en-CA" sz="3200" dirty="0"/>
          </a:p>
        </p:txBody>
      </p:sp>
    </p:spTree>
    <p:extLst>
      <p:ext uri="{BB962C8B-B14F-4D97-AF65-F5344CB8AC3E}">
        <p14:creationId xmlns:p14="http://schemas.microsoft.com/office/powerpoint/2010/main" val="399779286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ATOMIC SIZE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76</a:t>
            </a:fld>
            <a:endParaRPr lang="en-CA" dirty="0"/>
          </a:p>
        </p:txBody>
      </p:sp>
      <p:sp>
        <p:nvSpPr>
          <p:cNvPr id="13" name="TextBox 12"/>
          <p:cNvSpPr txBox="1"/>
          <p:nvPr/>
        </p:nvSpPr>
        <p:spPr>
          <a:xfrm>
            <a:off x="134102" y="127407"/>
            <a:ext cx="4913396" cy="461665"/>
          </a:xfrm>
          <a:prstGeom prst="rect">
            <a:avLst/>
          </a:prstGeom>
          <a:noFill/>
        </p:spPr>
        <p:txBody>
          <a:bodyPr wrap="none" rtlCol="0">
            <a:spAutoFit/>
          </a:bodyPr>
          <a:lstStyle/>
          <a:p>
            <a:r>
              <a:rPr lang="en-CA" sz="2400" dirty="0" smtClean="0">
                <a:solidFill>
                  <a:srgbClr val="FF0000"/>
                </a:solidFill>
              </a:rPr>
              <a:t>PERIODIC PROPERTIES – ATOMIC SIZE:</a:t>
            </a:r>
            <a:endParaRPr lang="en-CA" sz="2400" dirty="0">
              <a:solidFill>
                <a:srgbClr val="FF0000"/>
              </a:solidFill>
            </a:endParaRPr>
          </a:p>
        </p:txBody>
      </p:sp>
      <p:sp>
        <p:nvSpPr>
          <p:cNvPr id="2" name="TextBox 1"/>
          <p:cNvSpPr txBox="1"/>
          <p:nvPr/>
        </p:nvSpPr>
        <p:spPr>
          <a:xfrm>
            <a:off x="474636" y="683695"/>
            <a:ext cx="4860540" cy="4524315"/>
          </a:xfrm>
          <a:prstGeom prst="rect">
            <a:avLst/>
          </a:prstGeom>
          <a:noFill/>
        </p:spPr>
        <p:txBody>
          <a:bodyPr wrap="square" rtlCol="0">
            <a:spAutoFit/>
          </a:bodyPr>
          <a:lstStyle/>
          <a:p>
            <a:r>
              <a:rPr lang="en-US" b="1" dirty="0" smtClean="0">
                <a:solidFill>
                  <a:srgbClr val="7030A0"/>
                </a:solidFill>
              </a:rPr>
              <a:t>What </a:t>
            </a:r>
            <a:r>
              <a:rPr lang="en-US" b="1" i="1" u="sng" dirty="0" smtClean="0">
                <a:solidFill>
                  <a:srgbClr val="7030A0"/>
                </a:solidFill>
              </a:rPr>
              <a:t>is</a:t>
            </a:r>
            <a:r>
              <a:rPr lang="en-US" b="1" dirty="0" smtClean="0">
                <a:solidFill>
                  <a:srgbClr val="7030A0"/>
                </a:solidFill>
              </a:rPr>
              <a:t> atomic size?</a:t>
            </a:r>
          </a:p>
          <a:p>
            <a:endParaRPr lang="en-US" b="1" dirty="0">
              <a:solidFill>
                <a:srgbClr val="7030A0"/>
              </a:solidFill>
            </a:endParaRPr>
          </a:p>
          <a:p>
            <a:endParaRPr lang="en-US" b="1" dirty="0" smtClean="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smtClean="0">
              <a:solidFill>
                <a:srgbClr val="7030A0"/>
              </a:solidFill>
            </a:endParaRPr>
          </a:p>
          <a:p>
            <a:endParaRPr lang="en-US" b="1" dirty="0">
              <a:solidFill>
                <a:srgbClr val="7030A0"/>
              </a:solidFill>
            </a:endParaRPr>
          </a:p>
          <a:p>
            <a:r>
              <a:rPr lang="en-US" b="1" dirty="0" smtClean="0">
                <a:solidFill>
                  <a:srgbClr val="7030A0"/>
                </a:solidFill>
              </a:rPr>
              <a:t>What determines atomic size?</a:t>
            </a:r>
          </a:p>
          <a:p>
            <a:endParaRPr lang="en-US" b="1" dirty="0">
              <a:solidFill>
                <a:srgbClr val="7030A0"/>
              </a:solidFill>
            </a:endParaRPr>
          </a:p>
          <a:p>
            <a:endParaRPr lang="en-US" b="1" dirty="0" smtClean="0">
              <a:solidFill>
                <a:srgbClr val="7030A0"/>
              </a:solidFill>
            </a:endParaRPr>
          </a:p>
          <a:p>
            <a:endParaRPr lang="en-US" b="1" dirty="0" smtClean="0">
              <a:solidFill>
                <a:srgbClr val="7030A0"/>
              </a:solidFill>
            </a:endParaRPr>
          </a:p>
          <a:p>
            <a:endParaRPr lang="en-US" b="1" dirty="0">
              <a:solidFill>
                <a:srgbClr val="7030A0"/>
              </a:solidFill>
            </a:endParaRPr>
          </a:p>
          <a:p>
            <a:r>
              <a:rPr lang="en-US" b="1" dirty="0" smtClean="0">
                <a:solidFill>
                  <a:srgbClr val="7030A0"/>
                </a:solidFill>
              </a:rPr>
              <a:t>What pulls inwards?</a:t>
            </a:r>
          </a:p>
          <a:p>
            <a:endParaRPr lang="en-US" b="1" dirty="0">
              <a:solidFill>
                <a:srgbClr val="7030A0"/>
              </a:solidFill>
            </a:endParaRPr>
          </a:p>
          <a:p>
            <a:endParaRPr lang="en-US" b="1" dirty="0">
              <a:solidFill>
                <a:srgbClr val="7030A0"/>
              </a:solidFill>
            </a:endParaRPr>
          </a:p>
          <a:p>
            <a:r>
              <a:rPr lang="en-US" b="1" dirty="0" smtClean="0">
                <a:solidFill>
                  <a:srgbClr val="7030A0"/>
                </a:solidFill>
              </a:rPr>
              <a:t>What pushes outwards?</a:t>
            </a:r>
            <a:endParaRPr lang="en-US" b="1" dirty="0">
              <a:solidFill>
                <a:srgbClr val="7030A0"/>
              </a:solidFill>
            </a:endParaRPr>
          </a:p>
        </p:txBody>
      </p:sp>
    </p:spTree>
    <p:extLst>
      <p:ext uri="{BB962C8B-B14F-4D97-AF65-F5344CB8AC3E}">
        <p14:creationId xmlns:p14="http://schemas.microsoft.com/office/powerpoint/2010/main" val="366154225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ATOMIC SIZE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77</a:t>
            </a:fld>
            <a:endParaRPr lang="en-CA" dirty="0"/>
          </a:p>
        </p:txBody>
      </p:sp>
      <p:sp>
        <p:nvSpPr>
          <p:cNvPr id="13" name="TextBox 12"/>
          <p:cNvSpPr txBox="1"/>
          <p:nvPr/>
        </p:nvSpPr>
        <p:spPr>
          <a:xfrm>
            <a:off x="134102" y="127407"/>
            <a:ext cx="4913396" cy="461665"/>
          </a:xfrm>
          <a:prstGeom prst="rect">
            <a:avLst/>
          </a:prstGeom>
          <a:noFill/>
        </p:spPr>
        <p:txBody>
          <a:bodyPr wrap="none" rtlCol="0">
            <a:spAutoFit/>
          </a:bodyPr>
          <a:lstStyle/>
          <a:p>
            <a:r>
              <a:rPr lang="en-CA" sz="2400" dirty="0" smtClean="0">
                <a:solidFill>
                  <a:srgbClr val="FF0000"/>
                </a:solidFill>
              </a:rPr>
              <a:t>PERIODIC PROPERTIES – ATOMIC SIZE:</a:t>
            </a:r>
            <a:endParaRPr lang="en-CA" sz="2400" dirty="0">
              <a:solidFill>
                <a:srgbClr val="FF0000"/>
              </a:solidFill>
            </a:endParaRPr>
          </a:p>
        </p:txBody>
      </p:sp>
      <p:sp>
        <p:nvSpPr>
          <p:cNvPr id="2" name="TextBox 1"/>
          <p:cNvSpPr txBox="1"/>
          <p:nvPr/>
        </p:nvSpPr>
        <p:spPr>
          <a:xfrm>
            <a:off x="474636" y="683695"/>
            <a:ext cx="4860540" cy="461665"/>
          </a:xfrm>
          <a:prstGeom prst="rect">
            <a:avLst/>
          </a:prstGeom>
          <a:noFill/>
        </p:spPr>
        <p:txBody>
          <a:bodyPr wrap="square" rtlCol="0">
            <a:spAutoFit/>
          </a:bodyPr>
          <a:lstStyle/>
          <a:p>
            <a:r>
              <a:rPr lang="en-US" sz="2400" b="1" dirty="0" smtClean="0">
                <a:solidFill>
                  <a:srgbClr val="7030A0"/>
                </a:solidFill>
              </a:rPr>
              <a:t>What pushes outwards?</a:t>
            </a:r>
            <a:endParaRPr lang="en-US" sz="2400" b="1" dirty="0">
              <a:solidFill>
                <a:srgbClr val="7030A0"/>
              </a:solidFill>
            </a:endParaRPr>
          </a:p>
        </p:txBody>
      </p:sp>
    </p:spTree>
    <p:extLst>
      <p:ext uri="{BB962C8B-B14F-4D97-AF65-F5344CB8AC3E}">
        <p14:creationId xmlns:p14="http://schemas.microsoft.com/office/powerpoint/2010/main" val="103899860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ATOMIC SIZE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78</a:t>
            </a:fld>
            <a:endParaRPr lang="en-CA" dirty="0"/>
          </a:p>
        </p:txBody>
      </p:sp>
      <p:sp>
        <p:nvSpPr>
          <p:cNvPr id="10" name="TextBox 9"/>
          <p:cNvSpPr txBox="1"/>
          <p:nvPr/>
        </p:nvSpPr>
        <p:spPr>
          <a:xfrm>
            <a:off x="251520" y="656555"/>
            <a:ext cx="7685637" cy="5632311"/>
          </a:xfrm>
          <a:prstGeom prst="rect">
            <a:avLst/>
          </a:prstGeom>
          <a:noFill/>
        </p:spPr>
        <p:txBody>
          <a:bodyPr wrap="square" rtlCol="0">
            <a:spAutoFit/>
          </a:bodyPr>
          <a:lstStyle/>
          <a:p>
            <a:pPr marL="539750" indent="-539750">
              <a:lnSpc>
                <a:spcPct val="200000"/>
              </a:lnSpc>
              <a:tabLst>
                <a:tab pos="1077913" algn="l"/>
                <a:tab pos="1790700" algn="l"/>
              </a:tabLst>
            </a:pPr>
            <a:r>
              <a:rPr lang="en-CA" sz="2000" baseline="-25000" dirty="0" smtClean="0"/>
              <a:t>3</a:t>
            </a:r>
            <a:r>
              <a:rPr lang="en-CA" sz="2000" dirty="0" smtClean="0"/>
              <a:t>Li:		1s</a:t>
            </a:r>
            <a:r>
              <a:rPr lang="en-CA" sz="2000" baseline="30000" dirty="0" smtClean="0"/>
              <a:t>2</a:t>
            </a:r>
            <a:r>
              <a:rPr lang="en-CA" sz="2000" dirty="0" smtClean="0"/>
              <a:t>, 	2s</a:t>
            </a:r>
            <a:r>
              <a:rPr lang="en-CA" sz="2000" baseline="30000" dirty="0" smtClean="0"/>
              <a:t>1</a:t>
            </a:r>
          </a:p>
          <a:p>
            <a:pPr marL="539750" indent="-539750">
              <a:lnSpc>
                <a:spcPct val="200000"/>
              </a:lnSpc>
              <a:tabLst>
                <a:tab pos="1077913" algn="l"/>
                <a:tab pos="1790700" algn="l"/>
              </a:tabLst>
            </a:pPr>
            <a:r>
              <a:rPr lang="en-CA" sz="2000" baseline="-25000" dirty="0" smtClean="0"/>
              <a:t>4</a:t>
            </a:r>
            <a:r>
              <a:rPr lang="en-CA" sz="2000" dirty="0" smtClean="0"/>
              <a:t>Be:		1s</a:t>
            </a:r>
            <a:r>
              <a:rPr lang="en-CA" sz="2000" baseline="30000" dirty="0" smtClean="0"/>
              <a:t>2</a:t>
            </a:r>
            <a:r>
              <a:rPr lang="en-CA" sz="2000" dirty="0" smtClean="0"/>
              <a:t>, 	2s</a:t>
            </a:r>
            <a:r>
              <a:rPr lang="en-CA" sz="2000" baseline="30000" dirty="0" smtClean="0"/>
              <a:t>2</a:t>
            </a:r>
          </a:p>
          <a:p>
            <a:pPr marL="539750" indent="-539750">
              <a:lnSpc>
                <a:spcPct val="200000"/>
              </a:lnSpc>
              <a:tabLst>
                <a:tab pos="1077913" algn="l"/>
                <a:tab pos="1790700" algn="l"/>
              </a:tabLst>
            </a:pPr>
            <a:r>
              <a:rPr lang="en-CA" sz="2000" baseline="-25000" dirty="0" smtClean="0"/>
              <a:t>5</a:t>
            </a:r>
            <a:r>
              <a:rPr lang="en-CA" sz="2000" dirty="0" smtClean="0"/>
              <a:t>B: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1</a:t>
            </a:r>
          </a:p>
          <a:p>
            <a:pPr marL="539750" indent="-539750">
              <a:lnSpc>
                <a:spcPct val="200000"/>
              </a:lnSpc>
              <a:tabLst>
                <a:tab pos="1077913" algn="l"/>
                <a:tab pos="1790700" algn="l"/>
              </a:tabLst>
            </a:pPr>
            <a:r>
              <a:rPr lang="en-CA" sz="2000" baseline="-25000" dirty="0" smtClean="0"/>
              <a:t>6</a:t>
            </a:r>
            <a:r>
              <a:rPr lang="en-CA" sz="2000" dirty="0" smtClean="0"/>
              <a:t>C: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2</a:t>
            </a:r>
          </a:p>
          <a:p>
            <a:pPr marL="539750" indent="-539750">
              <a:lnSpc>
                <a:spcPct val="200000"/>
              </a:lnSpc>
              <a:tabLst>
                <a:tab pos="1077913" algn="l"/>
                <a:tab pos="1790700" algn="l"/>
              </a:tabLst>
            </a:pPr>
            <a:r>
              <a:rPr lang="en-CA" sz="2000" baseline="-25000" dirty="0" smtClean="0">
                <a:solidFill>
                  <a:prstClr val="black"/>
                </a:solidFill>
              </a:rPr>
              <a:t>7</a:t>
            </a:r>
            <a:r>
              <a:rPr lang="en-CA" sz="2000" dirty="0" smtClean="0"/>
              <a:t>N: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3</a:t>
            </a:r>
          </a:p>
          <a:p>
            <a:pPr marL="539750" indent="-539750">
              <a:lnSpc>
                <a:spcPct val="200000"/>
              </a:lnSpc>
              <a:tabLst>
                <a:tab pos="1077913" algn="l"/>
                <a:tab pos="1790700" algn="l"/>
              </a:tabLst>
            </a:pPr>
            <a:r>
              <a:rPr lang="en-CA" sz="2000" baseline="-25000" dirty="0" smtClean="0"/>
              <a:t>8</a:t>
            </a:r>
            <a:r>
              <a:rPr lang="en-CA" sz="2000" dirty="0" smtClean="0"/>
              <a:t>O: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4</a:t>
            </a:r>
          </a:p>
          <a:p>
            <a:pPr marL="539750" indent="-539750">
              <a:lnSpc>
                <a:spcPct val="200000"/>
              </a:lnSpc>
              <a:tabLst>
                <a:tab pos="1077913" algn="l"/>
                <a:tab pos="1790700" algn="l"/>
              </a:tabLst>
            </a:pPr>
            <a:r>
              <a:rPr lang="en-CA" sz="2000" baseline="-25000" dirty="0" smtClean="0"/>
              <a:t>9</a:t>
            </a:r>
            <a:r>
              <a:rPr lang="en-CA" sz="2000" dirty="0" smtClean="0"/>
              <a:t>F: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5</a:t>
            </a:r>
          </a:p>
          <a:p>
            <a:pPr marL="539750" indent="-539750">
              <a:lnSpc>
                <a:spcPct val="200000"/>
              </a:lnSpc>
              <a:tabLst>
                <a:tab pos="1077913" algn="l"/>
                <a:tab pos="1790700" algn="l"/>
              </a:tabLst>
            </a:pPr>
            <a:r>
              <a:rPr lang="en-CA" sz="2000" baseline="-25000" dirty="0" smtClean="0"/>
              <a:t>10</a:t>
            </a:r>
            <a:r>
              <a:rPr lang="en-CA" sz="2000" dirty="0" smtClean="0"/>
              <a:t>Ne: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6</a:t>
            </a:r>
          </a:p>
          <a:p>
            <a:pPr marL="539750" indent="-539750">
              <a:lnSpc>
                <a:spcPct val="200000"/>
              </a:lnSpc>
              <a:tabLst>
                <a:tab pos="1077913" algn="l"/>
                <a:tab pos="1790700" algn="l"/>
                <a:tab pos="2954338" algn="l"/>
              </a:tabLst>
            </a:pPr>
            <a:r>
              <a:rPr lang="en-CA" sz="2000" baseline="-25000" dirty="0" smtClean="0"/>
              <a:t>11</a:t>
            </a:r>
            <a:r>
              <a:rPr lang="en-CA" sz="2000" dirty="0" smtClean="0"/>
              <a:t>Na:</a:t>
            </a:r>
            <a:r>
              <a:rPr lang="en-CA" sz="2000" dirty="0"/>
              <a:t>		1s</a:t>
            </a:r>
            <a:r>
              <a:rPr lang="en-CA" sz="2000" baseline="30000" dirty="0"/>
              <a:t>2</a:t>
            </a:r>
            <a:r>
              <a:rPr lang="en-CA" sz="2000" dirty="0"/>
              <a:t>, 	2s</a:t>
            </a:r>
            <a:r>
              <a:rPr lang="en-CA" sz="2000" baseline="30000" dirty="0"/>
              <a:t>2</a:t>
            </a:r>
            <a:r>
              <a:rPr lang="en-CA" sz="2000" dirty="0"/>
              <a:t>, </a:t>
            </a:r>
            <a:r>
              <a:rPr lang="en-CA" sz="2000" dirty="0" smtClean="0"/>
              <a:t>2p</a:t>
            </a:r>
            <a:r>
              <a:rPr lang="en-CA" sz="2000" baseline="30000" dirty="0" smtClean="0"/>
              <a:t>6</a:t>
            </a:r>
            <a:r>
              <a:rPr lang="en-CA" sz="2000" dirty="0"/>
              <a:t>, </a:t>
            </a:r>
            <a:r>
              <a:rPr lang="en-CA" sz="2000" dirty="0" smtClean="0"/>
              <a:t>	3s</a:t>
            </a:r>
            <a:r>
              <a:rPr lang="en-CA" sz="2000" baseline="30000" dirty="0" smtClean="0"/>
              <a:t>1</a:t>
            </a:r>
            <a:endParaRPr lang="en-CA" sz="2000" baseline="30000" dirty="0"/>
          </a:p>
        </p:txBody>
      </p:sp>
      <p:sp>
        <p:nvSpPr>
          <p:cNvPr id="13" name="TextBox 12"/>
          <p:cNvSpPr txBox="1"/>
          <p:nvPr/>
        </p:nvSpPr>
        <p:spPr>
          <a:xfrm>
            <a:off x="134102" y="127407"/>
            <a:ext cx="4913396" cy="461665"/>
          </a:xfrm>
          <a:prstGeom prst="rect">
            <a:avLst/>
          </a:prstGeom>
          <a:noFill/>
        </p:spPr>
        <p:txBody>
          <a:bodyPr wrap="none" rtlCol="0">
            <a:spAutoFit/>
          </a:bodyPr>
          <a:lstStyle/>
          <a:p>
            <a:r>
              <a:rPr lang="en-CA" sz="2400" dirty="0" smtClean="0">
                <a:solidFill>
                  <a:srgbClr val="FF0000"/>
                </a:solidFill>
              </a:rPr>
              <a:t>PERIODIC PROPERTIES – ATOMIC SIZE:</a:t>
            </a:r>
            <a:endParaRPr lang="en-CA" sz="2400" dirty="0">
              <a:solidFill>
                <a:srgbClr val="FF0000"/>
              </a:solidFill>
            </a:endParaRPr>
          </a:p>
        </p:txBody>
      </p:sp>
      <p:sp>
        <p:nvSpPr>
          <p:cNvPr id="2" name="TextBox 1"/>
          <p:cNvSpPr txBox="1"/>
          <p:nvPr/>
        </p:nvSpPr>
        <p:spPr>
          <a:xfrm>
            <a:off x="4434742" y="471889"/>
            <a:ext cx="1397398" cy="369332"/>
          </a:xfrm>
          <a:prstGeom prst="rect">
            <a:avLst/>
          </a:prstGeom>
          <a:noFill/>
        </p:spPr>
        <p:txBody>
          <a:bodyPr wrap="square" rtlCol="0">
            <a:spAutoFit/>
          </a:bodyPr>
          <a:lstStyle/>
          <a:p>
            <a:r>
              <a:rPr lang="en-US" b="1" dirty="0" smtClean="0">
                <a:solidFill>
                  <a:srgbClr val="7030A0"/>
                </a:solidFill>
              </a:rPr>
              <a:t>Inward pull?</a:t>
            </a:r>
          </a:p>
        </p:txBody>
      </p:sp>
      <p:sp>
        <p:nvSpPr>
          <p:cNvPr id="8" name="TextBox 7"/>
          <p:cNvSpPr txBox="1"/>
          <p:nvPr/>
        </p:nvSpPr>
        <p:spPr>
          <a:xfrm>
            <a:off x="6568266" y="471889"/>
            <a:ext cx="1649139" cy="369332"/>
          </a:xfrm>
          <a:prstGeom prst="rect">
            <a:avLst/>
          </a:prstGeom>
          <a:noFill/>
        </p:spPr>
        <p:txBody>
          <a:bodyPr wrap="square" rtlCol="0">
            <a:spAutoFit/>
          </a:bodyPr>
          <a:lstStyle/>
          <a:p>
            <a:r>
              <a:rPr lang="en-US" b="1" dirty="0" smtClean="0">
                <a:solidFill>
                  <a:srgbClr val="7030A0"/>
                </a:solidFill>
              </a:rPr>
              <a:t>Outward push?</a:t>
            </a:r>
            <a:endParaRPr lang="en-US" b="1" dirty="0">
              <a:solidFill>
                <a:srgbClr val="7030A0"/>
              </a:solidFill>
            </a:endParaRPr>
          </a:p>
        </p:txBody>
      </p:sp>
    </p:spTree>
    <p:extLst>
      <p:ext uri="{BB962C8B-B14F-4D97-AF65-F5344CB8AC3E}">
        <p14:creationId xmlns:p14="http://schemas.microsoft.com/office/powerpoint/2010/main" val="314709524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18" name="Footer Placeholder 2"/>
          <p:cNvSpPr>
            <a:spLocks noGrp="1"/>
          </p:cNvSpPr>
          <p:nvPr>
            <p:ph type="ftr" sz="quarter" idx="11"/>
          </p:nvPr>
        </p:nvSpPr>
        <p:spPr/>
        <p:txBody>
          <a:bodyPr/>
          <a:lstStyle/>
          <a:p>
            <a:pPr algn="ctr"/>
            <a:r>
              <a:rPr lang="en-CA" sz="1200" dirty="0" smtClean="0">
                <a:solidFill>
                  <a:srgbClr val="FF0000"/>
                </a:solidFill>
              </a:rPr>
              <a:t>The atom (2) – Periodic properties – ATOMIC SIZE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79</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836585" y="548680"/>
            <a:ext cx="3731278" cy="369332"/>
          </a:xfrm>
          <a:prstGeom prst="rect">
            <a:avLst/>
          </a:prstGeom>
          <a:noFill/>
        </p:spPr>
        <p:txBody>
          <a:bodyPr wrap="none" rtlCol="0">
            <a:spAutoFit/>
          </a:bodyPr>
          <a:lstStyle/>
          <a:p>
            <a:r>
              <a:rPr lang="en-CA" dirty="0" smtClean="0">
                <a:solidFill>
                  <a:srgbClr val="FF0000"/>
                </a:solidFill>
              </a:rPr>
              <a:t>PERIODIC PROPERTIES – ATOMIC SIZE:</a:t>
            </a:r>
            <a:endParaRPr lang="en-CA" dirty="0">
              <a:solidFill>
                <a:srgbClr val="FF0000"/>
              </a:solidFill>
            </a:endParaRPr>
          </a:p>
        </p:txBody>
      </p:sp>
    </p:spTree>
    <p:extLst>
      <p:ext uri="{BB962C8B-B14F-4D97-AF65-F5344CB8AC3E}">
        <p14:creationId xmlns:p14="http://schemas.microsoft.com/office/powerpoint/2010/main" val="3535117823"/>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ATOMIC SIZE</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80</a:t>
            </a:fld>
            <a:endParaRPr lang="en-CA" dirty="0"/>
          </a:p>
        </p:txBody>
      </p:sp>
      <p:sp>
        <p:nvSpPr>
          <p:cNvPr id="10" name="TextBox 9"/>
          <p:cNvSpPr txBox="1"/>
          <p:nvPr/>
        </p:nvSpPr>
        <p:spPr>
          <a:xfrm>
            <a:off x="251520" y="656555"/>
            <a:ext cx="7685637" cy="5632311"/>
          </a:xfrm>
          <a:prstGeom prst="rect">
            <a:avLst/>
          </a:prstGeom>
          <a:noFill/>
        </p:spPr>
        <p:txBody>
          <a:bodyPr wrap="square" rtlCol="0">
            <a:spAutoFit/>
          </a:bodyPr>
          <a:lstStyle/>
          <a:p>
            <a:pPr marL="539750" indent="-539750">
              <a:lnSpc>
                <a:spcPct val="200000"/>
              </a:lnSpc>
              <a:tabLst>
                <a:tab pos="1077913" algn="l"/>
                <a:tab pos="1790700" algn="l"/>
              </a:tabLst>
            </a:pPr>
            <a:r>
              <a:rPr lang="en-CA" sz="2000" baseline="-25000" dirty="0" smtClean="0"/>
              <a:t>3</a:t>
            </a:r>
            <a:r>
              <a:rPr lang="en-CA" sz="2000" dirty="0" smtClean="0"/>
              <a:t>Li:		1s</a:t>
            </a:r>
            <a:r>
              <a:rPr lang="en-CA" sz="2000" baseline="30000" dirty="0" smtClean="0"/>
              <a:t>2</a:t>
            </a:r>
            <a:r>
              <a:rPr lang="en-CA" sz="2000" dirty="0" smtClean="0"/>
              <a:t>, 	2s</a:t>
            </a:r>
            <a:r>
              <a:rPr lang="en-CA" sz="2000" baseline="30000" dirty="0" smtClean="0"/>
              <a:t>1</a:t>
            </a:r>
          </a:p>
          <a:p>
            <a:pPr marL="539750" indent="-539750">
              <a:lnSpc>
                <a:spcPct val="200000"/>
              </a:lnSpc>
              <a:tabLst>
                <a:tab pos="1077913" algn="l"/>
                <a:tab pos="1790700" algn="l"/>
              </a:tabLst>
            </a:pPr>
            <a:r>
              <a:rPr lang="en-CA" sz="2000" baseline="-25000" dirty="0" smtClean="0"/>
              <a:t>4</a:t>
            </a:r>
            <a:r>
              <a:rPr lang="en-CA" sz="2000" dirty="0" smtClean="0"/>
              <a:t>Be:		1s</a:t>
            </a:r>
            <a:r>
              <a:rPr lang="en-CA" sz="2000" baseline="30000" dirty="0" smtClean="0"/>
              <a:t>2</a:t>
            </a:r>
            <a:r>
              <a:rPr lang="en-CA" sz="2000" dirty="0" smtClean="0"/>
              <a:t>, 	2s</a:t>
            </a:r>
            <a:r>
              <a:rPr lang="en-CA" sz="2000" baseline="30000" dirty="0" smtClean="0"/>
              <a:t>2</a:t>
            </a:r>
          </a:p>
          <a:p>
            <a:pPr marL="539750" indent="-539750">
              <a:lnSpc>
                <a:spcPct val="200000"/>
              </a:lnSpc>
              <a:tabLst>
                <a:tab pos="1077913" algn="l"/>
                <a:tab pos="1790700" algn="l"/>
              </a:tabLst>
            </a:pPr>
            <a:r>
              <a:rPr lang="en-CA" sz="2000" baseline="-25000" dirty="0" smtClean="0"/>
              <a:t>5</a:t>
            </a:r>
            <a:r>
              <a:rPr lang="en-CA" sz="2000" dirty="0" smtClean="0"/>
              <a:t>B: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1</a:t>
            </a:r>
          </a:p>
          <a:p>
            <a:pPr marL="539750" indent="-539750">
              <a:lnSpc>
                <a:spcPct val="200000"/>
              </a:lnSpc>
              <a:tabLst>
                <a:tab pos="1077913" algn="l"/>
                <a:tab pos="1790700" algn="l"/>
              </a:tabLst>
            </a:pPr>
            <a:r>
              <a:rPr lang="en-CA" sz="2000" baseline="-25000" dirty="0" smtClean="0"/>
              <a:t>6</a:t>
            </a:r>
            <a:r>
              <a:rPr lang="en-CA" sz="2000" dirty="0" smtClean="0"/>
              <a:t>C: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2</a:t>
            </a:r>
          </a:p>
          <a:p>
            <a:pPr marL="539750" indent="-539750">
              <a:lnSpc>
                <a:spcPct val="200000"/>
              </a:lnSpc>
              <a:tabLst>
                <a:tab pos="1077913" algn="l"/>
                <a:tab pos="1790700" algn="l"/>
              </a:tabLst>
            </a:pPr>
            <a:r>
              <a:rPr lang="en-CA" sz="2000" baseline="-25000" dirty="0" smtClean="0">
                <a:solidFill>
                  <a:prstClr val="black"/>
                </a:solidFill>
              </a:rPr>
              <a:t>7</a:t>
            </a:r>
            <a:r>
              <a:rPr lang="en-CA" sz="2000" dirty="0" smtClean="0"/>
              <a:t>N: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3</a:t>
            </a:r>
          </a:p>
          <a:p>
            <a:pPr marL="539750" indent="-539750">
              <a:lnSpc>
                <a:spcPct val="200000"/>
              </a:lnSpc>
              <a:tabLst>
                <a:tab pos="1077913" algn="l"/>
                <a:tab pos="1790700" algn="l"/>
              </a:tabLst>
            </a:pPr>
            <a:r>
              <a:rPr lang="en-CA" sz="2000" baseline="-25000" dirty="0" smtClean="0"/>
              <a:t>8</a:t>
            </a:r>
            <a:r>
              <a:rPr lang="en-CA" sz="2000" dirty="0" smtClean="0"/>
              <a:t>O: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4</a:t>
            </a:r>
          </a:p>
          <a:p>
            <a:pPr marL="539750" indent="-539750">
              <a:lnSpc>
                <a:spcPct val="200000"/>
              </a:lnSpc>
              <a:tabLst>
                <a:tab pos="1077913" algn="l"/>
                <a:tab pos="1790700" algn="l"/>
              </a:tabLst>
            </a:pPr>
            <a:r>
              <a:rPr lang="en-CA" sz="2000" baseline="-25000" dirty="0" smtClean="0"/>
              <a:t>9</a:t>
            </a:r>
            <a:r>
              <a:rPr lang="en-CA" sz="2000" dirty="0" smtClean="0"/>
              <a:t>F: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5</a:t>
            </a:r>
          </a:p>
          <a:p>
            <a:pPr marL="539750" indent="-539750">
              <a:lnSpc>
                <a:spcPct val="200000"/>
              </a:lnSpc>
              <a:tabLst>
                <a:tab pos="1077913" algn="l"/>
                <a:tab pos="1790700" algn="l"/>
              </a:tabLst>
            </a:pPr>
            <a:r>
              <a:rPr lang="en-CA" sz="2000" baseline="-25000" dirty="0" smtClean="0"/>
              <a:t>10</a:t>
            </a:r>
            <a:r>
              <a:rPr lang="en-CA" sz="2000" dirty="0" smtClean="0"/>
              <a:t>Ne: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6</a:t>
            </a:r>
          </a:p>
          <a:p>
            <a:pPr marL="539750" indent="-539750">
              <a:lnSpc>
                <a:spcPct val="200000"/>
              </a:lnSpc>
              <a:tabLst>
                <a:tab pos="1077913" algn="l"/>
                <a:tab pos="1790700" algn="l"/>
                <a:tab pos="2954338" algn="l"/>
              </a:tabLst>
            </a:pPr>
            <a:r>
              <a:rPr lang="en-CA" sz="2000" baseline="-25000" dirty="0" smtClean="0"/>
              <a:t>11</a:t>
            </a:r>
            <a:r>
              <a:rPr lang="en-CA" sz="2000" dirty="0" smtClean="0"/>
              <a:t>Na:</a:t>
            </a:r>
            <a:r>
              <a:rPr lang="en-CA" sz="2000" dirty="0"/>
              <a:t>		1s</a:t>
            </a:r>
            <a:r>
              <a:rPr lang="en-CA" sz="2000" baseline="30000" dirty="0"/>
              <a:t>2</a:t>
            </a:r>
            <a:r>
              <a:rPr lang="en-CA" sz="2000" dirty="0"/>
              <a:t>, 	2s</a:t>
            </a:r>
            <a:r>
              <a:rPr lang="en-CA" sz="2000" baseline="30000" dirty="0"/>
              <a:t>2</a:t>
            </a:r>
            <a:r>
              <a:rPr lang="en-CA" sz="2000" dirty="0"/>
              <a:t>, </a:t>
            </a:r>
            <a:r>
              <a:rPr lang="en-CA" sz="2000" dirty="0" smtClean="0"/>
              <a:t>2p</a:t>
            </a:r>
            <a:r>
              <a:rPr lang="en-CA" sz="2000" baseline="30000" dirty="0" smtClean="0"/>
              <a:t>6</a:t>
            </a:r>
            <a:r>
              <a:rPr lang="en-CA" sz="2000" dirty="0"/>
              <a:t>, </a:t>
            </a:r>
            <a:r>
              <a:rPr lang="en-CA" sz="2000" dirty="0" smtClean="0"/>
              <a:t>	3s</a:t>
            </a:r>
            <a:r>
              <a:rPr lang="en-CA" sz="2000" baseline="30000" dirty="0" smtClean="0"/>
              <a:t>1</a:t>
            </a:r>
            <a:endParaRPr lang="en-CA" sz="2000" baseline="30000" dirty="0"/>
          </a:p>
        </p:txBody>
      </p:sp>
      <p:sp>
        <p:nvSpPr>
          <p:cNvPr id="13" name="TextBox 12"/>
          <p:cNvSpPr txBox="1"/>
          <p:nvPr/>
        </p:nvSpPr>
        <p:spPr>
          <a:xfrm>
            <a:off x="134102" y="127407"/>
            <a:ext cx="4913396" cy="461665"/>
          </a:xfrm>
          <a:prstGeom prst="rect">
            <a:avLst/>
          </a:prstGeom>
          <a:noFill/>
        </p:spPr>
        <p:txBody>
          <a:bodyPr wrap="none" rtlCol="0">
            <a:spAutoFit/>
          </a:bodyPr>
          <a:lstStyle/>
          <a:p>
            <a:r>
              <a:rPr lang="en-CA" sz="2400" dirty="0" smtClean="0">
                <a:solidFill>
                  <a:srgbClr val="FF0000"/>
                </a:solidFill>
              </a:rPr>
              <a:t>PERIODIC PROPERTIES – ATOMIC SIZE:</a:t>
            </a:r>
            <a:endParaRPr lang="en-CA" sz="2400" dirty="0">
              <a:solidFill>
                <a:srgbClr val="FF0000"/>
              </a:solidFill>
            </a:endParaRPr>
          </a:p>
        </p:txBody>
      </p:sp>
      <p:grpSp>
        <p:nvGrpSpPr>
          <p:cNvPr id="33" name="Group 32"/>
          <p:cNvGrpSpPr/>
          <p:nvPr/>
        </p:nvGrpSpPr>
        <p:grpSpPr>
          <a:xfrm>
            <a:off x="3592079" y="656555"/>
            <a:ext cx="4580321" cy="4797670"/>
            <a:chOff x="3592079" y="656555"/>
            <a:chExt cx="4580321" cy="4797670"/>
          </a:xfrm>
        </p:grpSpPr>
        <p:grpSp>
          <p:nvGrpSpPr>
            <p:cNvPr id="15" name="Group 14"/>
            <p:cNvGrpSpPr/>
            <p:nvPr/>
          </p:nvGrpSpPr>
          <p:grpSpPr>
            <a:xfrm>
              <a:off x="4094339" y="656555"/>
              <a:ext cx="4078061" cy="4797670"/>
              <a:chOff x="4094339" y="656555"/>
              <a:chExt cx="4078061" cy="4797670"/>
            </a:xfrm>
          </p:grpSpPr>
          <p:cxnSp>
            <p:nvCxnSpPr>
              <p:cNvPr id="6" name="Straight Connector 5"/>
              <p:cNvCxnSpPr>
                <a:stCxn id="10" idx="0"/>
              </p:cNvCxnSpPr>
              <p:nvPr/>
            </p:nvCxnSpPr>
            <p:spPr>
              <a:xfrm>
                <a:off x="4094339" y="656555"/>
                <a:ext cx="72616" cy="479767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H="1">
                <a:off x="4172715" y="5454225"/>
                <a:ext cx="399968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TextBox 15"/>
            <p:cNvSpPr txBox="1"/>
            <p:nvPr/>
          </p:nvSpPr>
          <p:spPr>
            <a:xfrm>
              <a:off x="3592079" y="998730"/>
              <a:ext cx="461665" cy="664669"/>
            </a:xfrm>
            <a:prstGeom prst="rect">
              <a:avLst/>
            </a:prstGeom>
            <a:noFill/>
          </p:spPr>
          <p:txBody>
            <a:bodyPr vert="vert270" wrap="none" rtlCol="0">
              <a:spAutoFit/>
            </a:bodyPr>
            <a:lstStyle/>
            <a:p>
              <a:r>
                <a:rPr lang="en-US" dirty="0" smtClean="0"/>
                <a:t>radius</a:t>
              </a:r>
              <a:endParaRPr lang="en-US" dirty="0"/>
            </a:p>
          </p:txBody>
        </p:sp>
        <p:grpSp>
          <p:nvGrpSpPr>
            <p:cNvPr id="32" name="Group 31"/>
            <p:cNvGrpSpPr/>
            <p:nvPr/>
          </p:nvGrpSpPr>
          <p:grpSpPr>
            <a:xfrm>
              <a:off x="4166955" y="5378025"/>
              <a:ext cx="3814475" cy="57710"/>
              <a:chOff x="4166955" y="5378025"/>
              <a:chExt cx="3814475" cy="57710"/>
            </a:xfrm>
          </p:grpSpPr>
          <p:sp>
            <p:nvSpPr>
              <p:cNvPr id="17" name="Rectangle 16"/>
              <p:cNvSpPr/>
              <p:nvPr/>
            </p:nvSpPr>
            <p:spPr>
              <a:xfrm>
                <a:off x="4166955" y="5386741"/>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4592614" y="5386741"/>
                <a:ext cx="405045" cy="48994"/>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5018273" y="5378025"/>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5443932" y="5378025"/>
                <a:ext cx="405045" cy="48994"/>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5869591" y="5386741"/>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6295250" y="5386741"/>
                <a:ext cx="405045" cy="48994"/>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p:cNvSpPr/>
              <p:nvPr/>
            </p:nvSpPr>
            <p:spPr>
              <a:xfrm>
                <a:off x="6725067" y="5378497"/>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7150726" y="5378497"/>
                <a:ext cx="405045" cy="48994"/>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a:off x="7576385" y="5379138"/>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04745017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Periodic properties – IONIZATION ENERGY</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81</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836585" y="548680"/>
            <a:ext cx="4936544" cy="369332"/>
          </a:xfrm>
          <a:prstGeom prst="rect">
            <a:avLst/>
          </a:prstGeom>
          <a:noFill/>
        </p:spPr>
        <p:txBody>
          <a:bodyPr wrap="none" rtlCol="0">
            <a:spAutoFit/>
          </a:bodyPr>
          <a:lstStyle/>
          <a:p>
            <a:r>
              <a:rPr lang="en-CA" dirty="0" smtClean="0">
                <a:solidFill>
                  <a:srgbClr val="FF0000"/>
                </a:solidFill>
              </a:rPr>
              <a:t>PERIODIC PROPERTIES – IONIZATION ENERGY (I.E.):</a:t>
            </a:r>
            <a:endParaRPr lang="en-CA" dirty="0">
              <a:solidFill>
                <a:srgbClr val="FF0000"/>
              </a:solidFill>
            </a:endParaRPr>
          </a:p>
        </p:txBody>
      </p:sp>
      <p:sp>
        <p:nvSpPr>
          <p:cNvPr id="5" name="Rectangle 4"/>
          <p:cNvSpPr/>
          <p:nvPr/>
        </p:nvSpPr>
        <p:spPr>
          <a:xfrm>
            <a:off x="611560" y="4884979"/>
            <a:ext cx="2370585" cy="584775"/>
          </a:xfrm>
          <a:prstGeom prst="rect">
            <a:avLst/>
          </a:prstGeom>
        </p:spPr>
        <p:txBody>
          <a:bodyPr wrap="none">
            <a:spAutoFit/>
          </a:bodyPr>
          <a:lstStyle/>
          <a:p>
            <a:r>
              <a:rPr lang="en-CA" sz="3200" dirty="0" smtClean="0">
                <a:solidFill>
                  <a:srgbClr val="FF0000"/>
                </a:solidFill>
              </a:rPr>
              <a:t>IONIZATION: </a:t>
            </a:r>
            <a:endParaRPr lang="en-CA" sz="3200" dirty="0"/>
          </a:p>
        </p:txBody>
      </p:sp>
      <p:sp>
        <p:nvSpPr>
          <p:cNvPr id="170" name="Freeform 169"/>
          <p:cNvSpPr/>
          <p:nvPr/>
        </p:nvSpPr>
        <p:spPr>
          <a:xfrm>
            <a:off x="5905500" y="3552825"/>
            <a:ext cx="2823" cy="1"/>
          </a:xfrm>
          <a:custGeom>
            <a:avLst/>
            <a:gdLst/>
            <a:ahLst/>
            <a:cxnLst/>
            <a:rect l="0" t="0" r="0" b="0"/>
            <a:pathLst>
              <a:path w="2823" h="1">
                <a:moveTo>
                  <a:pt x="0" y="0"/>
                </a:moveTo>
                <a:lnTo>
                  <a:pt x="2822" y="0"/>
                </a:lnTo>
                <a:close/>
              </a:path>
            </a:pathLst>
          </a:custGeom>
          <a:ln w="38100" cap="flat" cmpd="sng" algn="ctr">
            <a:solidFill>
              <a:srgbClr val="0093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Tree>
    <p:extLst>
      <p:ext uri="{BB962C8B-B14F-4D97-AF65-F5344CB8AC3E}">
        <p14:creationId xmlns:p14="http://schemas.microsoft.com/office/powerpoint/2010/main" val="230699954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IONIZATION ENERGY</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82</a:t>
            </a:fld>
            <a:endParaRPr lang="en-CA" dirty="0"/>
          </a:p>
        </p:txBody>
      </p:sp>
      <p:sp>
        <p:nvSpPr>
          <p:cNvPr id="10" name="TextBox 9"/>
          <p:cNvSpPr txBox="1"/>
          <p:nvPr/>
        </p:nvSpPr>
        <p:spPr>
          <a:xfrm>
            <a:off x="331276" y="589072"/>
            <a:ext cx="7685637" cy="3785652"/>
          </a:xfrm>
          <a:prstGeom prst="rect">
            <a:avLst/>
          </a:prstGeom>
          <a:noFill/>
        </p:spPr>
        <p:txBody>
          <a:bodyPr wrap="square" rtlCol="0">
            <a:spAutoFit/>
          </a:bodyPr>
          <a:lstStyle/>
          <a:p>
            <a:pPr marL="539750" indent="-539750">
              <a:lnSpc>
                <a:spcPct val="150000"/>
              </a:lnSpc>
              <a:tabLst>
                <a:tab pos="1077913" algn="l"/>
                <a:tab pos="1790700" algn="l"/>
              </a:tabLst>
            </a:pPr>
            <a:r>
              <a:rPr lang="en-CA" sz="2000" baseline="-25000" dirty="0" smtClean="0">
                <a:solidFill>
                  <a:schemeClr val="bg1">
                    <a:lumMod val="50000"/>
                  </a:schemeClr>
                </a:solidFill>
              </a:rPr>
              <a:t>3</a:t>
            </a:r>
            <a:r>
              <a:rPr lang="en-CA" sz="2000" dirty="0" smtClean="0">
                <a:solidFill>
                  <a:schemeClr val="bg1">
                    <a:lumMod val="50000"/>
                  </a:schemeClr>
                </a:solidFill>
              </a:rPr>
              <a:t>Li: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1</a:t>
            </a:r>
          </a:p>
          <a:p>
            <a:pPr marL="539750" indent="-539750">
              <a:lnSpc>
                <a:spcPct val="150000"/>
              </a:lnSpc>
              <a:tabLst>
                <a:tab pos="1077913" algn="l"/>
                <a:tab pos="1790700" algn="l"/>
              </a:tabLst>
            </a:pPr>
            <a:r>
              <a:rPr lang="en-CA" sz="2000" baseline="-25000" dirty="0" smtClean="0"/>
              <a:t>4</a:t>
            </a:r>
            <a:r>
              <a:rPr lang="en-CA" sz="2000" dirty="0" smtClean="0"/>
              <a:t>Be:		1s</a:t>
            </a:r>
            <a:r>
              <a:rPr lang="en-CA" sz="2000" baseline="30000" dirty="0" smtClean="0"/>
              <a:t>2</a:t>
            </a:r>
            <a:r>
              <a:rPr lang="en-CA" sz="2000" dirty="0" smtClean="0"/>
              <a:t>, 	2s</a:t>
            </a:r>
            <a:r>
              <a:rPr lang="en-CA" sz="2000" baseline="30000" dirty="0" smtClean="0"/>
              <a:t>2</a:t>
            </a:r>
          </a:p>
          <a:p>
            <a:pPr marL="539750" indent="-539750">
              <a:lnSpc>
                <a:spcPct val="150000"/>
              </a:lnSpc>
              <a:tabLst>
                <a:tab pos="1077913" algn="l"/>
                <a:tab pos="1790700" algn="l"/>
              </a:tabLst>
            </a:pPr>
            <a:r>
              <a:rPr lang="en-CA" sz="2000" baseline="-25000" dirty="0" smtClean="0"/>
              <a:t>5</a:t>
            </a:r>
            <a:r>
              <a:rPr lang="en-CA" sz="2000" dirty="0" smtClean="0"/>
              <a:t>B: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1</a:t>
            </a:r>
          </a:p>
          <a:p>
            <a:pPr marL="539750" indent="-539750">
              <a:lnSpc>
                <a:spcPct val="150000"/>
              </a:lnSpc>
              <a:tabLst>
                <a:tab pos="1077913" algn="l"/>
                <a:tab pos="1790700" algn="l"/>
              </a:tabLst>
            </a:pPr>
            <a:r>
              <a:rPr lang="en-CA" sz="2000" baseline="-25000" dirty="0" smtClean="0">
                <a:solidFill>
                  <a:schemeClr val="bg1">
                    <a:lumMod val="50000"/>
                  </a:schemeClr>
                </a:solidFill>
              </a:rPr>
              <a:t>6</a:t>
            </a:r>
            <a:r>
              <a:rPr lang="en-CA" sz="2000" dirty="0" smtClean="0">
                <a:solidFill>
                  <a:schemeClr val="bg1">
                    <a:lumMod val="50000"/>
                  </a:schemeClr>
                </a:solidFill>
              </a:rPr>
              <a:t>C: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2</a:t>
            </a:r>
            <a:r>
              <a:rPr lang="en-CA" sz="2000" dirty="0" smtClean="0">
                <a:solidFill>
                  <a:schemeClr val="bg1">
                    <a:lumMod val="50000"/>
                  </a:schemeClr>
                </a:solidFill>
              </a:rPr>
              <a:t>, 2p</a:t>
            </a:r>
            <a:r>
              <a:rPr lang="en-CA" sz="2000" baseline="30000" dirty="0" smtClean="0">
                <a:solidFill>
                  <a:schemeClr val="bg1">
                    <a:lumMod val="50000"/>
                  </a:schemeClr>
                </a:solidFill>
              </a:rPr>
              <a:t>2</a:t>
            </a:r>
          </a:p>
          <a:p>
            <a:pPr marL="539750" indent="-539750">
              <a:lnSpc>
                <a:spcPct val="150000"/>
              </a:lnSpc>
              <a:tabLst>
                <a:tab pos="1077913" algn="l"/>
                <a:tab pos="1790700" algn="l"/>
              </a:tabLst>
            </a:pPr>
            <a:r>
              <a:rPr lang="en-CA" sz="2000" baseline="-25000" dirty="0" smtClean="0">
                <a:solidFill>
                  <a:prstClr val="black"/>
                </a:solidFill>
              </a:rPr>
              <a:t>7</a:t>
            </a:r>
            <a:r>
              <a:rPr lang="en-CA" sz="2000" dirty="0" smtClean="0"/>
              <a:t>N: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3</a:t>
            </a:r>
          </a:p>
          <a:p>
            <a:pPr marL="539750" indent="-539750">
              <a:lnSpc>
                <a:spcPct val="150000"/>
              </a:lnSpc>
              <a:tabLst>
                <a:tab pos="1077913" algn="l"/>
                <a:tab pos="1790700" algn="l"/>
              </a:tabLst>
            </a:pPr>
            <a:r>
              <a:rPr lang="en-CA" sz="2000" baseline="-25000" dirty="0" smtClean="0"/>
              <a:t>8</a:t>
            </a:r>
            <a:r>
              <a:rPr lang="en-CA" sz="2000" dirty="0" smtClean="0"/>
              <a:t>O: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4</a:t>
            </a:r>
          </a:p>
          <a:p>
            <a:pPr marL="539750" indent="-539750">
              <a:lnSpc>
                <a:spcPct val="150000"/>
              </a:lnSpc>
              <a:tabLst>
                <a:tab pos="1077913" algn="l"/>
                <a:tab pos="1790700" algn="l"/>
              </a:tabLst>
            </a:pPr>
            <a:r>
              <a:rPr lang="en-CA" sz="2000" baseline="-25000" dirty="0" smtClean="0">
                <a:solidFill>
                  <a:schemeClr val="bg1">
                    <a:lumMod val="50000"/>
                  </a:schemeClr>
                </a:solidFill>
              </a:rPr>
              <a:t>9</a:t>
            </a:r>
            <a:r>
              <a:rPr lang="en-CA" sz="2000" dirty="0" smtClean="0">
                <a:solidFill>
                  <a:schemeClr val="bg1">
                    <a:lumMod val="50000"/>
                  </a:schemeClr>
                </a:solidFill>
              </a:rPr>
              <a:t>F: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2</a:t>
            </a:r>
            <a:r>
              <a:rPr lang="en-CA" sz="2000" dirty="0" smtClean="0">
                <a:solidFill>
                  <a:schemeClr val="bg1">
                    <a:lumMod val="50000"/>
                  </a:schemeClr>
                </a:solidFill>
              </a:rPr>
              <a:t>, 2p</a:t>
            </a:r>
            <a:r>
              <a:rPr lang="en-CA" sz="2000" baseline="30000" dirty="0" smtClean="0">
                <a:solidFill>
                  <a:schemeClr val="bg1">
                    <a:lumMod val="50000"/>
                  </a:schemeClr>
                </a:solidFill>
              </a:rPr>
              <a:t>5</a:t>
            </a:r>
          </a:p>
          <a:p>
            <a:pPr marL="539750" indent="-539750">
              <a:lnSpc>
                <a:spcPct val="150000"/>
              </a:lnSpc>
              <a:tabLst>
                <a:tab pos="1077913" algn="l"/>
                <a:tab pos="1790700" algn="l"/>
              </a:tabLst>
            </a:pPr>
            <a:r>
              <a:rPr lang="en-CA" sz="2000" baseline="-25000" dirty="0" smtClean="0">
                <a:solidFill>
                  <a:schemeClr val="bg1">
                    <a:lumMod val="50000"/>
                  </a:schemeClr>
                </a:solidFill>
              </a:rPr>
              <a:t>10</a:t>
            </a:r>
            <a:r>
              <a:rPr lang="en-CA" sz="2000" dirty="0" smtClean="0">
                <a:solidFill>
                  <a:schemeClr val="bg1">
                    <a:lumMod val="50000"/>
                  </a:schemeClr>
                </a:solidFill>
              </a:rPr>
              <a:t>Ne: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2</a:t>
            </a:r>
            <a:r>
              <a:rPr lang="en-CA" sz="2000" dirty="0" smtClean="0">
                <a:solidFill>
                  <a:schemeClr val="bg1">
                    <a:lumMod val="50000"/>
                  </a:schemeClr>
                </a:solidFill>
              </a:rPr>
              <a:t>, 2p</a:t>
            </a:r>
            <a:r>
              <a:rPr lang="en-CA" sz="2000" baseline="30000" dirty="0" smtClean="0">
                <a:solidFill>
                  <a:schemeClr val="bg1">
                    <a:lumMod val="50000"/>
                  </a:schemeClr>
                </a:solidFill>
              </a:rPr>
              <a:t>6</a:t>
            </a:r>
          </a:p>
        </p:txBody>
      </p:sp>
      <p:sp>
        <p:nvSpPr>
          <p:cNvPr id="13" name="TextBox 12"/>
          <p:cNvSpPr txBox="1"/>
          <p:nvPr/>
        </p:nvSpPr>
        <p:spPr>
          <a:xfrm>
            <a:off x="239819" y="154044"/>
            <a:ext cx="4439870" cy="369332"/>
          </a:xfrm>
          <a:prstGeom prst="rect">
            <a:avLst/>
          </a:prstGeom>
          <a:noFill/>
        </p:spPr>
        <p:txBody>
          <a:bodyPr wrap="none" rtlCol="0">
            <a:spAutoFit/>
          </a:bodyPr>
          <a:lstStyle/>
          <a:p>
            <a:r>
              <a:rPr lang="en-CA" dirty="0" smtClean="0">
                <a:solidFill>
                  <a:srgbClr val="FF0000"/>
                </a:solidFill>
              </a:rPr>
              <a:t>PERIODIC PROPERTIES – IONIZATION ENERGY:</a:t>
            </a:r>
            <a:endParaRPr lang="en-CA" dirty="0">
              <a:solidFill>
                <a:srgbClr val="FF0000"/>
              </a:solidFill>
            </a:endParaRPr>
          </a:p>
        </p:txBody>
      </p:sp>
      <p:sp>
        <p:nvSpPr>
          <p:cNvPr id="8" name="TextBox 7"/>
          <p:cNvSpPr txBox="1"/>
          <p:nvPr/>
        </p:nvSpPr>
        <p:spPr>
          <a:xfrm>
            <a:off x="3826260" y="511192"/>
            <a:ext cx="4860540" cy="4247317"/>
          </a:xfrm>
          <a:prstGeom prst="rect">
            <a:avLst/>
          </a:prstGeom>
          <a:noFill/>
        </p:spPr>
        <p:txBody>
          <a:bodyPr wrap="square" rtlCol="0">
            <a:spAutoFit/>
          </a:bodyPr>
          <a:lstStyle/>
          <a:p>
            <a:r>
              <a:rPr lang="en-US" b="1" dirty="0" smtClean="0">
                <a:solidFill>
                  <a:srgbClr val="7030A0"/>
                </a:solidFill>
              </a:rPr>
              <a:t>What would be expected to influence the amount of energy needed to remove an electron?</a:t>
            </a:r>
          </a:p>
          <a:p>
            <a:endParaRPr lang="en-US" b="1" dirty="0">
              <a:solidFill>
                <a:srgbClr val="7030A0"/>
              </a:solidFill>
            </a:endParaRPr>
          </a:p>
          <a:p>
            <a:endParaRPr lang="en-US" b="1" dirty="0" smtClean="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a:solidFill>
                <a:srgbClr val="7030A0"/>
              </a:solidFill>
            </a:endParaRPr>
          </a:p>
          <a:p>
            <a:r>
              <a:rPr lang="en-US" b="1" dirty="0" smtClean="0">
                <a:solidFill>
                  <a:srgbClr val="7030A0"/>
                </a:solidFill>
              </a:rPr>
              <a:t>What could also influence this?</a:t>
            </a:r>
          </a:p>
          <a:p>
            <a:endParaRPr lang="en-US" b="1" dirty="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smtClean="0">
              <a:solidFill>
                <a:srgbClr val="7030A0"/>
              </a:solidFill>
            </a:endParaRPr>
          </a:p>
        </p:txBody>
      </p:sp>
    </p:spTree>
    <p:extLst>
      <p:ext uri="{BB962C8B-B14F-4D97-AF65-F5344CB8AC3E}">
        <p14:creationId xmlns:p14="http://schemas.microsoft.com/office/powerpoint/2010/main" val="472457725"/>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IONIZATION ENERGY</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83</a:t>
            </a:fld>
            <a:endParaRPr lang="en-CA" dirty="0"/>
          </a:p>
        </p:txBody>
      </p:sp>
      <p:sp>
        <p:nvSpPr>
          <p:cNvPr id="10" name="TextBox 9"/>
          <p:cNvSpPr txBox="1"/>
          <p:nvPr/>
        </p:nvSpPr>
        <p:spPr>
          <a:xfrm>
            <a:off x="331276" y="589072"/>
            <a:ext cx="7685637" cy="3785652"/>
          </a:xfrm>
          <a:prstGeom prst="rect">
            <a:avLst/>
          </a:prstGeom>
          <a:noFill/>
        </p:spPr>
        <p:txBody>
          <a:bodyPr wrap="square" rtlCol="0">
            <a:spAutoFit/>
          </a:bodyPr>
          <a:lstStyle/>
          <a:p>
            <a:pPr marL="539750" indent="-539750">
              <a:lnSpc>
                <a:spcPct val="150000"/>
              </a:lnSpc>
              <a:tabLst>
                <a:tab pos="1077913" algn="l"/>
                <a:tab pos="1790700" algn="l"/>
              </a:tabLst>
            </a:pPr>
            <a:r>
              <a:rPr lang="en-CA" sz="2000" baseline="-25000" dirty="0" smtClean="0">
                <a:solidFill>
                  <a:schemeClr val="bg1">
                    <a:lumMod val="50000"/>
                  </a:schemeClr>
                </a:solidFill>
              </a:rPr>
              <a:t>3</a:t>
            </a:r>
            <a:r>
              <a:rPr lang="en-CA" sz="2000" dirty="0" smtClean="0">
                <a:solidFill>
                  <a:schemeClr val="bg1">
                    <a:lumMod val="50000"/>
                  </a:schemeClr>
                </a:solidFill>
              </a:rPr>
              <a:t>Li: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1</a:t>
            </a:r>
          </a:p>
          <a:p>
            <a:pPr marL="539750" indent="-539750">
              <a:lnSpc>
                <a:spcPct val="150000"/>
              </a:lnSpc>
              <a:tabLst>
                <a:tab pos="1077913" algn="l"/>
                <a:tab pos="1790700" algn="l"/>
              </a:tabLst>
            </a:pPr>
            <a:r>
              <a:rPr lang="en-CA" sz="2000" baseline="-25000" dirty="0" smtClean="0"/>
              <a:t>4</a:t>
            </a:r>
            <a:r>
              <a:rPr lang="en-CA" sz="2000" dirty="0" smtClean="0"/>
              <a:t>Be:		1s</a:t>
            </a:r>
            <a:r>
              <a:rPr lang="en-CA" sz="2000" baseline="30000" dirty="0" smtClean="0"/>
              <a:t>2</a:t>
            </a:r>
            <a:r>
              <a:rPr lang="en-CA" sz="2000" dirty="0" smtClean="0"/>
              <a:t>, 	2s</a:t>
            </a:r>
            <a:r>
              <a:rPr lang="en-CA" sz="2000" baseline="30000" dirty="0" smtClean="0"/>
              <a:t>2</a:t>
            </a:r>
          </a:p>
          <a:p>
            <a:pPr marL="539750" indent="-539750">
              <a:lnSpc>
                <a:spcPct val="150000"/>
              </a:lnSpc>
              <a:tabLst>
                <a:tab pos="1077913" algn="l"/>
                <a:tab pos="1790700" algn="l"/>
              </a:tabLst>
            </a:pPr>
            <a:r>
              <a:rPr lang="en-CA" sz="2000" baseline="-25000" dirty="0" smtClean="0"/>
              <a:t>5</a:t>
            </a:r>
            <a:r>
              <a:rPr lang="en-CA" sz="2000" dirty="0" smtClean="0"/>
              <a:t>B: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1</a:t>
            </a:r>
          </a:p>
          <a:p>
            <a:pPr marL="539750" indent="-539750">
              <a:lnSpc>
                <a:spcPct val="150000"/>
              </a:lnSpc>
              <a:tabLst>
                <a:tab pos="1077913" algn="l"/>
                <a:tab pos="1790700" algn="l"/>
              </a:tabLst>
            </a:pPr>
            <a:r>
              <a:rPr lang="en-CA" sz="2000" baseline="-25000" dirty="0" smtClean="0">
                <a:solidFill>
                  <a:schemeClr val="bg1">
                    <a:lumMod val="50000"/>
                  </a:schemeClr>
                </a:solidFill>
              </a:rPr>
              <a:t>6</a:t>
            </a:r>
            <a:r>
              <a:rPr lang="en-CA" sz="2000" dirty="0" smtClean="0">
                <a:solidFill>
                  <a:schemeClr val="bg1">
                    <a:lumMod val="50000"/>
                  </a:schemeClr>
                </a:solidFill>
              </a:rPr>
              <a:t>C: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2</a:t>
            </a:r>
            <a:r>
              <a:rPr lang="en-CA" sz="2000" dirty="0" smtClean="0">
                <a:solidFill>
                  <a:schemeClr val="bg1">
                    <a:lumMod val="50000"/>
                  </a:schemeClr>
                </a:solidFill>
              </a:rPr>
              <a:t>, 2p</a:t>
            </a:r>
            <a:r>
              <a:rPr lang="en-CA" sz="2000" baseline="30000" dirty="0" smtClean="0">
                <a:solidFill>
                  <a:schemeClr val="bg1">
                    <a:lumMod val="50000"/>
                  </a:schemeClr>
                </a:solidFill>
              </a:rPr>
              <a:t>2</a:t>
            </a:r>
          </a:p>
          <a:p>
            <a:pPr marL="539750" indent="-539750">
              <a:lnSpc>
                <a:spcPct val="150000"/>
              </a:lnSpc>
              <a:tabLst>
                <a:tab pos="1077913" algn="l"/>
                <a:tab pos="1790700" algn="l"/>
              </a:tabLst>
            </a:pPr>
            <a:r>
              <a:rPr lang="en-CA" sz="2000" baseline="-25000" dirty="0" smtClean="0">
                <a:solidFill>
                  <a:prstClr val="black"/>
                </a:solidFill>
              </a:rPr>
              <a:t>7</a:t>
            </a:r>
            <a:r>
              <a:rPr lang="en-CA" sz="2000" dirty="0" smtClean="0"/>
              <a:t>N: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3</a:t>
            </a:r>
          </a:p>
          <a:p>
            <a:pPr marL="539750" indent="-539750">
              <a:lnSpc>
                <a:spcPct val="150000"/>
              </a:lnSpc>
              <a:tabLst>
                <a:tab pos="1077913" algn="l"/>
                <a:tab pos="1790700" algn="l"/>
              </a:tabLst>
            </a:pPr>
            <a:r>
              <a:rPr lang="en-CA" sz="2000" baseline="-25000" dirty="0" smtClean="0"/>
              <a:t>8</a:t>
            </a:r>
            <a:r>
              <a:rPr lang="en-CA" sz="2000" dirty="0" smtClean="0"/>
              <a:t>O:		1s</a:t>
            </a:r>
            <a:r>
              <a:rPr lang="en-CA" sz="2000" baseline="30000" dirty="0" smtClean="0"/>
              <a:t>2</a:t>
            </a:r>
            <a:r>
              <a:rPr lang="en-CA" sz="2000" dirty="0" smtClean="0"/>
              <a:t>, 	2s</a:t>
            </a:r>
            <a:r>
              <a:rPr lang="en-CA" sz="2000" baseline="30000" dirty="0" smtClean="0"/>
              <a:t>2</a:t>
            </a:r>
            <a:r>
              <a:rPr lang="en-CA" sz="2000" dirty="0" smtClean="0"/>
              <a:t>, 2p</a:t>
            </a:r>
            <a:r>
              <a:rPr lang="en-CA" sz="2000" baseline="30000" dirty="0" smtClean="0"/>
              <a:t>4</a:t>
            </a:r>
          </a:p>
          <a:p>
            <a:pPr marL="539750" indent="-539750">
              <a:lnSpc>
                <a:spcPct val="150000"/>
              </a:lnSpc>
              <a:tabLst>
                <a:tab pos="1077913" algn="l"/>
                <a:tab pos="1790700" algn="l"/>
              </a:tabLst>
            </a:pPr>
            <a:r>
              <a:rPr lang="en-CA" sz="2000" baseline="-25000" dirty="0" smtClean="0">
                <a:solidFill>
                  <a:schemeClr val="bg1">
                    <a:lumMod val="50000"/>
                  </a:schemeClr>
                </a:solidFill>
              </a:rPr>
              <a:t>9</a:t>
            </a:r>
            <a:r>
              <a:rPr lang="en-CA" sz="2000" dirty="0" smtClean="0">
                <a:solidFill>
                  <a:schemeClr val="bg1">
                    <a:lumMod val="50000"/>
                  </a:schemeClr>
                </a:solidFill>
              </a:rPr>
              <a:t>F: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2</a:t>
            </a:r>
            <a:r>
              <a:rPr lang="en-CA" sz="2000" dirty="0" smtClean="0">
                <a:solidFill>
                  <a:schemeClr val="bg1">
                    <a:lumMod val="50000"/>
                  </a:schemeClr>
                </a:solidFill>
              </a:rPr>
              <a:t>, 2p</a:t>
            </a:r>
            <a:r>
              <a:rPr lang="en-CA" sz="2000" baseline="30000" dirty="0" smtClean="0">
                <a:solidFill>
                  <a:schemeClr val="bg1">
                    <a:lumMod val="50000"/>
                  </a:schemeClr>
                </a:solidFill>
              </a:rPr>
              <a:t>5</a:t>
            </a:r>
          </a:p>
          <a:p>
            <a:pPr marL="539750" indent="-539750">
              <a:lnSpc>
                <a:spcPct val="150000"/>
              </a:lnSpc>
              <a:tabLst>
                <a:tab pos="1077913" algn="l"/>
                <a:tab pos="1790700" algn="l"/>
              </a:tabLst>
            </a:pPr>
            <a:r>
              <a:rPr lang="en-CA" sz="2000" baseline="-25000" dirty="0" smtClean="0">
                <a:solidFill>
                  <a:schemeClr val="bg1">
                    <a:lumMod val="50000"/>
                  </a:schemeClr>
                </a:solidFill>
              </a:rPr>
              <a:t>10</a:t>
            </a:r>
            <a:r>
              <a:rPr lang="en-CA" sz="2000" dirty="0" smtClean="0">
                <a:solidFill>
                  <a:schemeClr val="bg1">
                    <a:lumMod val="50000"/>
                  </a:schemeClr>
                </a:solidFill>
              </a:rPr>
              <a:t>Ne: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2</a:t>
            </a:r>
            <a:r>
              <a:rPr lang="en-CA" sz="2000" dirty="0" smtClean="0">
                <a:solidFill>
                  <a:schemeClr val="bg1">
                    <a:lumMod val="50000"/>
                  </a:schemeClr>
                </a:solidFill>
              </a:rPr>
              <a:t>, 2p</a:t>
            </a:r>
            <a:r>
              <a:rPr lang="en-CA" sz="2000" baseline="30000" dirty="0" smtClean="0">
                <a:solidFill>
                  <a:schemeClr val="bg1">
                    <a:lumMod val="50000"/>
                  </a:schemeClr>
                </a:solidFill>
              </a:rPr>
              <a:t>6</a:t>
            </a:r>
          </a:p>
        </p:txBody>
      </p:sp>
      <p:sp>
        <p:nvSpPr>
          <p:cNvPr id="13" name="TextBox 12"/>
          <p:cNvSpPr txBox="1"/>
          <p:nvPr/>
        </p:nvSpPr>
        <p:spPr>
          <a:xfrm>
            <a:off x="239819" y="154044"/>
            <a:ext cx="4439870" cy="369332"/>
          </a:xfrm>
          <a:prstGeom prst="rect">
            <a:avLst/>
          </a:prstGeom>
          <a:noFill/>
        </p:spPr>
        <p:txBody>
          <a:bodyPr wrap="none" rtlCol="0">
            <a:spAutoFit/>
          </a:bodyPr>
          <a:lstStyle/>
          <a:p>
            <a:r>
              <a:rPr lang="en-CA" dirty="0" smtClean="0">
                <a:solidFill>
                  <a:srgbClr val="FF0000"/>
                </a:solidFill>
              </a:rPr>
              <a:t>PERIODIC PROPERTIES – IONIZATION ENERGY:</a:t>
            </a:r>
            <a:endParaRPr lang="en-CA" dirty="0">
              <a:solidFill>
                <a:srgbClr val="FF0000"/>
              </a:solidFill>
            </a:endParaRPr>
          </a:p>
        </p:txBody>
      </p:sp>
      <p:sp>
        <p:nvSpPr>
          <p:cNvPr id="8" name="TextBox 7"/>
          <p:cNvSpPr txBox="1"/>
          <p:nvPr/>
        </p:nvSpPr>
        <p:spPr>
          <a:xfrm>
            <a:off x="3491880" y="589072"/>
            <a:ext cx="5085565" cy="4801314"/>
          </a:xfrm>
          <a:prstGeom prst="rect">
            <a:avLst/>
          </a:prstGeom>
          <a:noFill/>
          <a:ln>
            <a:solidFill>
              <a:srgbClr val="7030A0"/>
            </a:solidFill>
          </a:ln>
        </p:spPr>
        <p:txBody>
          <a:bodyPr wrap="square" rtlCol="0">
            <a:spAutoFit/>
          </a:bodyPr>
          <a:lstStyle/>
          <a:p>
            <a:endParaRPr lang="en-US" b="1" dirty="0">
              <a:solidFill>
                <a:srgbClr val="7030A0"/>
              </a:solidFill>
            </a:endParaRPr>
          </a:p>
          <a:p>
            <a:endParaRPr lang="en-US" b="1" dirty="0" smtClean="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smtClean="0">
              <a:solidFill>
                <a:srgbClr val="7030A0"/>
              </a:solidFill>
            </a:endParaRPr>
          </a:p>
          <a:p>
            <a:endParaRPr lang="en-US" b="1" dirty="0">
              <a:solidFill>
                <a:srgbClr val="7030A0"/>
              </a:solidFill>
            </a:endParaRPr>
          </a:p>
          <a:p>
            <a:endParaRPr lang="en-US" b="1" dirty="0" smtClean="0">
              <a:solidFill>
                <a:srgbClr val="7030A0"/>
              </a:solidFill>
            </a:endParaRPr>
          </a:p>
        </p:txBody>
      </p:sp>
      <p:sp>
        <p:nvSpPr>
          <p:cNvPr id="2" name="TextBox 1"/>
          <p:cNvSpPr txBox="1"/>
          <p:nvPr/>
        </p:nvSpPr>
        <p:spPr>
          <a:xfrm>
            <a:off x="3626895" y="661875"/>
            <a:ext cx="2211888" cy="369332"/>
          </a:xfrm>
          <a:prstGeom prst="rect">
            <a:avLst/>
          </a:prstGeom>
          <a:noFill/>
        </p:spPr>
        <p:txBody>
          <a:bodyPr wrap="none" rtlCol="0">
            <a:spAutoFit/>
          </a:bodyPr>
          <a:lstStyle/>
          <a:p>
            <a:r>
              <a:rPr lang="en-US" dirty="0" smtClean="0">
                <a:solidFill>
                  <a:srgbClr val="7030A0"/>
                </a:solidFill>
              </a:rPr>
              <a:t>I.E vs atomic number:</a:t>
            </a:r>
            <a:endParaRPr lang="en-US" dirty="0">
              <a:solidFill>
                <a:srgbClr val="7030A0"/>
              </a:solidFill>
            </a:endParaRPr>
          </a:p>
        </p:txBody>
      </p:sp>
    </p:spTree>
    <p:extLst>
      <p:ext uri="{BB962C8B-B14F-4D97-AF65-F5344CB8AC3E}">
        <p14:creationId xmlns:p14="http://schemas.microsoft.com/office/powerpoint/2010/main" val="347306648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IONIZATION ENERGY</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84</a:t>
            </a:fld>
            <a:endParaRPr lang="en-CA" dirty="0"/>
          </a:p>
        </p:txBody>
      </p:sp>
      <p:sp>
        <p:nvSpPr>
          <p:cNvPr id="10" name="TextBox 9"/>
          <p:cNvSpPr txBox="1"/>
          <p:nvPr/>
        </p:nvSpPr>
        <p:spPr>
          <a:xfrm>
            <a:off x="331276" y="589072"/>
            <a:ext cx="7685637" cy="3785652"/>
          </a:xfrm>
          <a:prstGeom prst="rect">
            <a:avLst/>
          </a:prstGeom>
          <a:noFill/>
        </p:spPr>
        <p:txBody>
          <a:bodyPr wrap="square" rtlCol="0">
            <a:spAutoFit/>
          </a:bodyPr>
          <a:lstStyle/>
          <a:p>
            <a:pPr marL="539750" indent="-539750">
              <a:lnSpc>
                <a:spcPct val="150000"/>
              </a:lnSpc>
              <a:tabLst>
                <a:tab pos="1077913" algn="l"/>
                <a:tab pos="1790700" algn="l"/>
              </a:tabLst>
            </a:pPr>
            <a:r>
              <a:rPr lang="en-CA" sz="2000" baseline="-25000" dirty="0" smtClean="0">
                <a:solidFill>
                  <a:schemeClr val="bg1">
                    <a:lumMod val="50000"/>
                  </a:schemeClr>
                </a:solidFill>
              </a:rPr>
              <a:t>3</a:t>
            </a:r>
            <a:r>
              <a:rPr lang="en-CA" sz="2000" dirty="0" smtClean="0">
                <a:solidFill>
                  <a:schemeClr val="bg1">
                    <a:lumMod val="50000"/>
                  </a:schemeClr>
                </a:solidFill>
              </a:rPr>
              <a:t>Li: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1</a:t>
            </a:r>
          </a:p>
          <a:p>
            <a:pPr marL="539750" indent="-539750">
              <a:lnSpc>
                <a:spcPct val="150000"/>
              </a:lnSpc>
              <a:tabLst>
                <a:tab pos="1077913" algn="l"/>
                <a:tab pos="1790700" algn="l"/>
              </a:tabLst>
            </a:pPr>
            <a:r>
              <a:rPr lang="en-CA" sz="2000" b="1" baseline="-25000" dirty="0" smtClean="0">
                <a:solidFill>
                  <a:srgbClr val="481F67"/>
                </a:solidFill>
              </a:rPr>
              <a:t>4</a:t>
            </a:r>
            <a:r>
              <a:rPr lang="en-CA" sz="2000" b="1" dirty="0" smtClean="0">
                <a:solidFill>
                  <a:srgbClr val="481F67"/>
                </a:solidFill>
              </a:rPr>
              <a:t>Be:		1s</a:t>
            </a:r>
            <a:r>
              <a:rPr lang="en-CA" sz="2000" b="1" baseline="30000" dirty="0" smtClean="0">
                <a:solidFill>
                  <a:srgbClr val="481F67"/>
                </a:solidFill>
              </a:rPr>
              <a:t>2</a:t>
            </a:r>
            <a:r>
              <a:rPr lang="en-CA" sz="2000" b="1" dirty="0" smtClean="0">
                <a:solidFill>
                  <a:srgbClr val="481F67"/>
                </a:solidFill>
              </a:rPr>
              <a:t>, 	2s</a:t>
            </a:r>
            <a:r>
              <a:rPr lang="en-CA" sz="2000" b="1" baseline="30000" dirty="0" smtClean="0">
                <a:solidFill>
                  <a:srgbClr val="481F67"/>
                </a:solidFill>
              </a:rPr>
              <a:t>2</a:t>
            </a:r>
          </a:p>
          <a:p>
            <a:pPr marL="539750" indent="-539750">
              <a:lnSpc>
                <a:spcPct val="150000"/>
              </a:lnSpc>
              <a:tabLst>
                <a:tab pos="1077913" algn="l"/>
                <a:tab pos="1790700" algn="l"/>
              </a:tabLst>
            </a:pPr>
            <a:r>
              <a:rPr lang="en-CA" sz="2000" b="1" baseline="-25000" dirty="0" smtClean="0">
                <a:solidFill>
                  <a:srgbClr val="481F67"/>
                </a:solidFill>
              </a:rPr>
              <a:t>5</a:t>
            </a:r>
            <a:r>
              <a:rPr lang="en-CA" sz="2000" b="1" dirty="0" smtClean="0">
                <a:solidFill>
                  <a:srgbClr val="481F67"/>
                </a:solidFill>
              </a:rPr>
              <a:t>B:		1s</a:t>
            </a:r>
            <a:r>
              <a:rPr lang="en-CA" sz="2000" b="1" baseline="30000" dirty="0" smtClean="0">
                <a:solidFill>
                  <a:srgbClr val="481F67"/>
                </a:solidFill>
              </a:rPr>
              <a:t>2</a:t>
            </a:r>
            <a:r>
              <a:rPr lang="en-CA" sz="2000" b="1" dirty="0" smtClean="0">
                <a:solidFill>
                  <a:srgbClr val="481F67"/>
                </a:solidFill>
              </a:rPr>
              <a:t>, 	2s</a:t>
            </a:r>
            <a:r>
              <a:rPr lang="en-CA" sz="2000" b="1" baseline="30000" dirty="0" smtClean="0">
                <a:solidFill>
                  <a:srgbClr val="481F67"/>
                </a:solidFill>
              </a:rPr>
              <a:t>2</a:t>
            </a:r>
            <a:r>
              <a:rPr lang="en-CA" sz="2000" b="1" dirty="0" smtClean="0">
                <a:solidFill>
                  <a:srgbClr val="481F67"/>
                </a:solidFill>
              </a:rPr>
              <a:t>, 2p</a:t>
            </a:r>
            <a:r>
              <a:rPr lang="en-CA" sz="2000" b="1" baseline="30000" dirty="0" smtClean="0">
                <a:solidFill>
                  <a:srgbClr val="481F67"/>
                </a:solidFill>
              </a:rPr>
              <a:t>1</a:t>
            </a:r>
          </a:p>
          <a:p>
            <a:pPr marL="539750" indent="-539750">
              <a:lnSpc>
                <a:spcPct val="150000"/>
              </a:lnSpc>
              <a:tabLst>
                <a:tab pos="1077913" algn="l"/>
                <a:tab pos="1790700" algn="l"/>
              </a:tabLst>
            </a:pPr>
            <a:r>
              <a:rPr lang="en-CA" sz="2000" baseline="-25000" dirty="0" smtClean="0">
                <a:solidFill>
                  <a:schemeClr val="bg1">
                    <a:lumMod val="50000"/>
                  </a:schemeClr>
                </a:solidFill>
              </a:rPr>
              <a:t>6</a:t>
            </a:r>
            <a:r>
              <a:rPr lang="en-CA" sz="2000" dirty="0" smtClean="0">
                <a:solidFill>
                  <a:schemeClr val="bg1">
                    <a:lumMod val="50000"/>
                  </a:schemeClr>
                </a:solidFill>
              </a:rPr>
              <a:t>C: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2</a:t>
            </a:r>
            <a:r>
              <a:rPr lang="en-CA" sz="2000" dirty="0" smtClean="0">
                <a:solidFill>
                  <a:schemeClr val="bg1">
                    <a:lumMod val="50000"/>
                  </a:schemeClr>
                </a:solidFill>
              </a:rPr>
              <a:t>, 2p</a:t>
            </a:r>
            <a:r>
              <a:rPr lang="en-CA" sz="2000" baseline="30000" dirty="0" smtClean="0">
                <a:solidFill>
                  <a:schemeClr val="bg1">
                    <a:lumMod val="50000"/>
                  </a:schemeClr>
                </a:solidFill>
              </a:rPr>
              <a:t>2</a:t>
            </a:r>
          </a:p>
          <a:p>
            <a:pPr marL="539750" indent="-539750">
              <a:lnSpc>
                <a:spcPct val="150000"/>
              </a:lnSpc>
              <a:tabLst>
                <a:tab pos="1077913" algn="l"/>
                <a:tab pos="1790700" algn="l"/>
              </a:tabLst>
            </a:pPr>
            <a:r>
              <a:rPr lang="en-CA" sz="2000" b="1" baseline="-25000" dirty="0" smtClean="0">
                <a:solidFill>
                  <a:srgbClr val="481F67"/>
                </a:solidFill>
              </a:rPr>
              <a:t>7</a:t>
            </a:r>
            <a:r>
              <a:rPr lang="en-CA" sz="2000" b="1" dirty="0" smtClean="0">
                <a:solidFill>
                  <a:srgbClr val="481F67"/>
                </a:solidFill>
              </a:rPr>
              <a:t>N:		1s</a:t>
            </a:r>
            <a:r>
              <a:rPr lang="en-CA" sz="2000" b="1" baseline="30000" dirty="0" smtClean="0">
                <a:solidFill>
                  <a:srgbClr val="481F67"/>
                </a:solidFill>
              </a:rPr>
              <a:t>2</a:t>
            </a:r>
            <a:r>
              <a:rPr lang="en-CA" sz="2000" b="1" dirty="0" smtClean="0">
                <a:solidFill>
                  <a:srgbClr val="481F67"/>
                </a:solidFill>
              </a:rPr>
              <a:t>, 	2s</a:t>
            </a:r>
            <a:r>
              <a:rPr lang="en-CA" sz="2000" b="1" baseline="30000" dirty="0" smtClean="0">
                <a:solidFill>
                  <a:srgbClr val="481F67"/>
                </a:solidFill>
              </a:rPr>
              <a:t>2</a:t>
            </a:r>
            <a:r>
              <a:rPr lang="en-CA" sz="2000" b="1" dirty="0" smtClean="0">
                <a:solidFill>
                  <a:srgbClr val="481F67"/>
                </a:solidFill>
              </a:rPr>
              <a:t>, 2p</a:t>
            </a:r>
            <a:r>
              <a:rPr lang="en-CA" sz="2000" b="1" baseline="30000" dirty="0" smtClean="0">
                <a:solidFill>
                  <a:srgbClr val="481F67"/>
                </a:solidFill>
              </a:rPr>
              <a:t>3</a:t>
            </a:r>
          </a:p>
          <a:p>
            <a:pPr marL="539750" indent="-539750">
              <a:lnSpc>
                <a:spcPct val="150000"/>
              </a:lnSpc>
              <a:tabLst>
                <a:tab pos="1077913" algn="l"/>
                <a:tab pos="1790700" algn="l"/>
              </a:tabLst>
            </a:pPr>
            <a:r>
              <a:rPr lang="en-CA" sz="2000" b="1" baseline="-25000" dirty="0" smtClean="0">
                <a:solidFill>
                  <a:srgbClr val="481F67"/>
                </a:solidFill>
              </a:rPr>
              <a:t>8</a:t>
            </a:r>
            <a:r>
              <a:rPr lang="en-CA" sz="2000" b="1" dirty="0" smtClean="0">
                <a:solidFill>
                  <a:srgbClr val="481F67"/>
                </a:solidFill>
              </a:rPr>
              <a:t>O:		1s</a:t>
            </a:r>
            <a:r>
              <a:rPr lang="en-CA" sz="2000" b="1" baseline="30000" dirty="0" smtClean="0">
                <a:solidFill>
                  <a:srgbClr val="481F67"/>
                </a:solidFill>
              </a:rPr>
              <a:t>2</a:t>
            </a:r>
            <a:r>
              <a:rPr lang="en-CA" sz="2000" b="1" dirty="0" smtClean="0">
                <a:solidFill>
                  <a:srgbClr val="481F67"/>
                </a:solidFill>
              </a:rPr>
              <a:t>, 	2s</a:t>
            </a:r>
            <a:r>
              <a:rPr lang="en-CA" sz="2000" b="1" baseline="30000" dirty="0" smtClean="0">
                <a:solidFill>
                  <a:srgbClr val="481F67"/>
                </a:solidFill>
              </a:rPr>
              <a:t>2</a:t>
            </a:r>
            <a:r>
              <a:rPr lang="en-CA" sz="2000" b="1" dirty="0" smtClean="0">
                <a:solidFill>
                  <a:srgbClr val="481F67"/>
                </a:solidFill>
              </a:rPr>
              <a:t>, 2p</a:t>
            </a:r>
            <a:r>
              <a:rPr lang="en-CA" sz="2000" b="1" baseline="30000" dirty="0" smtClean="0">
                <a:solidFill>
                  <a:srgbClr val="481F67"/>
                </a:solidFill>
              </a:rPr>
              <a:t>4</a:t>
            </a:r>
          </a:p>
          <a:p>
            <a:pPr marL="539750" indent="-539750">
              <a:lnSpc>
                <a:spcPct val="150000"/>
              </a:lnSpc>
              <a:tabLst>
                <a:tab pos="1077913" algn="l"/>
                <a:tab pos="1790700" algn="l"/>
              </a:tabLst>
            </a:pPr>
            <a:r>
              <a:rPr lang="en-CA" sz="2000" baseline="-25000" dirty="0" smtClean="0">
                <a:solidFill>
                  <a:schemeClr val="bg1">
                    <a:lumMod val="50000"/>
                  </a:schemeClr>
                </a:solidFill>
              </a:rPr>
              <a:t>9</a:t>
            </a:r>
            <a:r>
              <a:rPr lang="en-CA" sz="2000" dirty="0" smtClean="0">
                <a:solidFill>
                  <a:schemeClr val="bg1">
                    <a:lumMod val="50000"/>
                  </a:schemeClr>
                </a:solidFill>
              </a:rPr>
              <a:t>F: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2</a:t>
            </a:r>
            <a:r>
              <a:rPr lang="en-CA" sz="2000" dirty="0" smtClean="0">
                <a:solidFill>
                  <a:schemeClr val="bg1">
                    <a:lumMod val="50000"/>
                  </a:schemeClr>
                </a:solidFill>
              </a:rPr>
              <a:t>, 2p</a:t>
            </a:r>
            <a:r>
              <a:rPr lang="en-CA" sz="2000" baseline="30000" dirty="0" smtClean="0">
                <a:solidFill>
                  <a:schemeClr val="bg1">
                    <a:lumMod val="50000"/>
                  </a:schemeClr>
                </a:solidFill>
              </a:rPr>
              <a:t>5</a:t>
            </a:r>
          </a:p>
          <a:p>
            <a:pPr marL="539750" indent="-539750">
              <a:lnSpc>
                <a:spcPct val="150000"/>
              </a:lnSpc>
              <a:tabLst>
                <a:tab pos="1077913" algn="l"/>
                <a:tab pos="1790700" algn="l"/>
              </a:tabLst>
            </a:pPr>
            <a:r>
              <a:rPr lang="en-CA" sz="2000" baseline="-25000" dirty="0" smtClean="0">
                <a:solidFill>
                  <a:schemeClr val="bg1">
                    <a:lumMod val="50000"/>
                  </a:schemeClr>
                </a:solidFill>
              </a:rPr>
              <a:t>10</a:t>
            </a:r>
            <a:r>
              <a:rPr lang="en-CA" sz="2000" dirty="0" smtClean="0">
                <a:solidFill>
                  <a:schemeClr val="bg1">
                    <a:lumMod val="50000"/>
                  </a:schemeClr>
                </a:solidFill>
              </a:rPr>
              <a:t>Ne:		1s</a:t>
            </a:r>
            <a:r>
              <a:rPr lang="en-CA" sz="2000" baseline="30000" dirty="0" smtClean="0">
                <a:solidFill>
                  <a:schemeClr val="bg1">
                    <a:lumMod val="50000"/>
                  </a:schemeClr>
                </a:solidFill>
              </a:rPr>
              <a:t>2</a:t>
            </a:r>
            <a:r>
              <a:rPr lang="en-CA" sz="2000" dirty="0" smtClean="0">
                <a:solidFill>
                  <a:schemeClr val="bg1">
                    <a:lumMod val="50000"/>
                  </a:schemeClr>
                </a:solidFill>
              </a:rPr>
              <a:t>, 	2s</a:t>
            </a:r>
            <a:r>
              <a:rPr lang="en-CA" sz="2000" baseline="30000" dirty="0" smtClean="0">
                <a:solidFill>
                  <a:schemeClr val="bg1">
                    <a:lumMod val="50000"/>
                  </a:schemeClr>
                </a:solidFill>
              </a:rPr>
              <a:t>2</a:t>
            </a:r>
            <a:r>
              <a:rPr lang="en-CA" sz="2000" dirty="0" smtClean="0">
                <a:solidFill>
                  <a:schemeClr val="bg1">
                    <a:lumMod val="50000"/>
                  </a:schemeClr>
                </a:solidFill>
              </a:rPr>
              <a:t>, 2p</a:t>
            </a:r>
            <a:r>
              <a:rPr lang="en-CA" sz="2000" baseline="30000" dirty="0" smtClean="0">
                <a:solidFill>
                  <a:schemeClr val="bg1">
                    <a:lumMod val="50000"/>
                  </a:schemeClr>
                </a:solidFill>
              </a:rPr>
              <a:t>6</a:t>
            </a:r>
          </a:p>
        </p:txBody>
      </p:sp>
      <p:sp>
        <p:nvSpPr>
          <p:cNvPr id="13" name="TextBox 12"/>
          <p:cNvSpPr txBox="1"/>
          <p:nvPr/>
        </p:nvSpPr>
        <p:spPr>
          <a:xfrm>
            <a:off x="239819" y="154044"/>
            <a:ext cx="4439870" cy="369332"/>
          </a:xfrm>
          <a:prstGeom prst="rect">
            <a:avLst/>
          </a:prstGeom>
          <a:noFill/>
        </p:spPr>
        <p:txBody>
          <a:bodyPr wrap="none" rtlCol="0">
            <a:spAutoFit/>
          </a:bodyPr>
          <a:lstStyle/>
          <a:p>
            <a:r>
              <a:rPr lang="en-CA" dirty="0" smtClean="0">
                <a:solidFill>
                  <a:srgbClr val="FF0000"/>
                </a:solidFill>
              </a:rPr>
              <a:t>PERIODIC PROPERTIES – IONIZATION ENERGY:</a:t>
            </a:r>
            <a:endParaRPr lang="en-CA" dirty="0">
              <a:solidFill>
                <a:srgbClr val="FF0000"/>
              </a:solidFill>
            </a:endParaRPr>
          </a:p>
        </p:txBody>
      </p:sp>
      <p:grpSp>
        <p:nvGrpSpPr>
          <p:cNvPr id="8" name="Group 7"/>
          <p:cNvGrpSpPr/>
          <p:nvPr/>
        </p:nvGrpSpPr>
        <p:grpSpPr>
          <a:xfrm>
            <a:off x="3592079" y="656555"/>
            <a:ext cx="4580321" cy="4797670"/>
            <a:chOff x="3592079" y="656555"/>
            <a:chExt cx="4580321" cy="4797670"/>
          </a:xfrm>
        </p:grpSpPr>
        <p:grpSp>
          <p:nvGrpSpPr>
            <p:cNvPr id="9" name="Group 8"/>
            <p:cNvGrpSpPr/>
            <p:nvPr/>
          </p:nvGrpSpPr>
          <p:grpSpPr>
            <a:xfrm>
              <a:off x="4094339" y="656555"/>
              <a:ext cx="4078061" cy="4797670"/>
              <a:chOff x="4094339" y="656555"/>
              <a:chExt cx="4078061" cy="4797670"/>
            </a:xfrm>
          </p:grpSpPr>
          <p:cxnSp>
            <p:nvCxnSpPr>
              <p:cNvPr id="23" name="Straight Connector 22"/>
              <p:cNvCxnSpPr/>
              <p:nvPr/>
            </p:nvCxnSpPr>
            <p:spPr>
              <a:xfrm>
                <a:off x="4094339" y="656555"/>
                <a:ext cx="72616" cy="479767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flipH="1">
                <a:off x="4172715" y="5454225"/>
                <a:ext cx="399968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1" name="TextBox 10"/>
            <p:cNvSpPr txBox="1"/>
            <p:nvPr/>
          </p:nvSpPr>
          <p:spPr>
            <a:xfrm>
              <a:off x="3592079" y="998730"/>
              <a:ext cx="461665" cy="664669"/>
            </a:xfrm>
            <a:prstGeom prst="rect">
              <a:avLst/>
            </a:prstGeom>
            <a:noFill/>
          </p:spPr>
          <p:txBody>
            <a:bodyPr vert="vert270" wrap="none" rtlCol="0">
              <a:spAutoFit/>
            </a:bodyPr>
            <a:lstStyle/>
            <a:p>
              <a:r>
                <a:rPr lang="en-US" dirty="0" smtClean="0"/>
                <a:t>radius</a:t>
              </a:r>
              <a:endParaRPr lang="en-US" dirty="0"/>
            </a:p>
          </p:txBody>
        </p:sp>
        <p:grpSp>
          <p:nvGrpSpPr>
            <p:cNvPr id="12" name="Group 11"/>
            <p:cNvGrpSpPr/>
            <p:nvPr/>
          </p:nvGrpSpPr>
          <p:grpSpPr>
            <a:xfrm>
              <a:off x="4166955" y="5378025"/>
              <a:ext cx="3814475" cy="57710"/>
              <a:chOff x="4166955" y="5378025"/>
              <a:chExt cx="3814475" cy="57710"/>
            </a:xfrm>
          </p:grpSpPr>
          <p:sp>
            <p:nvSpPr>
              <p:cNvPr id="14" name="Rectangle 13"/>
              <p:cNvSpPr/>
              <p:nvPr/>
            </p:nvSpPr>
            <p:spPr>
              <a:xfrm>
                <a:off x="4166955" y="5386741"/>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4592614" y="5386741"/>
                <a:ext cx="405045" cy="48994"/>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018273" y="5378025"/>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5443932" y="5378025"/>
                <a:ext cx="405045" cy="48994"/>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5869591" y="5386741"/>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6295250" y="5386741"/>
                <a:ext cx="405045" cy="48994"/>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p:cNvSpPr/>
              <p:nvPr/>
            </p:nvSpPr>
            <p:spPr>
              <a:xfrm>
                <a:off x="6725067" y="5378497"/>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7150726" y="5378497"/>
                <a:ext cx="405045" cy="48994"/>
              </a:xfrm>
              <a:prstGeom prst="rect">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p:cNvSpPr/>
              <p:nvPr/>
            </p:nvSpPr>
            <p:spPr>
              <a:xfrm>
                <a:off x="7576385" y="5379138"/>
                <a:ext cx="405045" cy="48994"/>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89760749"/>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85</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836585" y="548680"/>
            <a:ext cx="4439870" cy="369332"/>
          </a:xfrm>
          <a:prstGeom prst="rect">
            <a:avLst/>
          </a:prstGeom>
          <a:noFill/>
        </p:spPr>
        <p:txBody>
          <a:bodyPr wrap="none" rtlCol="0">
            <a:spAutoFit/>
          </a:bodyPr>
          <a:lstStyle/>
          <a:p>
            <a:r>
              <a:rPr lang="en-CA" dirty="0" smtClean="0">
                <a:solidFill>
                  <a:srgbClr val="FF0000"/>
                </a:solidFill>
              </a:rPr>
              <a:t>PERIODIC PROPERTIES – IONIZATION ENERGY:</a:t>
            </a:r>
            <a:endParaRPr lang="en-CA" dirty="0">
              <a:solidFill>
                <a:srgbClr val="FF0000"/>
              </a:solidFill>
            </a:endParaRPr>
          </a:p>
        </p:txBody>
      </p:sp>
      <p:sp>
        <p:nvSpPr>
          <p:cNvPr id="18" name="Footer Placeholder 2"/>
          <p:cNvSpPr txBox="1">
            <a:spLocks/>
          </p:cNvSpPr>
          <p:nvPr/>
        </p:nvSpPr>
        <p:spPr>
          <a:xfrm>
            <a:off x="3179258" y="6373953"/>
            <a:ext cx="28956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CA" sz="1200" dirty="0" smtClean="0">
                <a:solidFill>
                  <a:srgbClr val="FF0000"/>
                </a:solidFill>
              </a:rPr>
              <a:t>The atom (2) – Periodic properties – IONIZATION ENERGY</a:t>
            </a:r>
            <a:endParaRPr lang="en-CA" sz="1200" dirty="0">
              <a:solidFill>
                <a:srgbClr val="FF0000"/>
              </a:solidFill>
            </a:endParaRPr>
          </a:p>
        </p:txBody>
      </p:sp>
    </p:spTree>
    <p:extLst>
      <p:ext uri="{BB962C8B-B14F-4D97-AF65-F5344CB8AC3E}">
        <p14:creationId xmlns:p14="http://schemas.microsoft.com/office/powerpoint/2010/main" val="3558451567"/>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IONIZATION ENERGIES</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86</a:t>
            </a:fld>
            <a:endParaRPr lang="en-CA" dirty="0"/>
          </a:p>
        </p:txBody>
      </p:sp>
      <p:sp>
        <p:nvSpPr>
          <p:cNvPr id="10" name="TextBox 9"/>
          <p:cNvSpPr txBox="1"/>
          <p:nvPr/>
        </p:nvSpPr>
        <p:spPr>
          <a:xfrm>
            <a:off x="316715" y="863715"/>
            <a:ext cx="7685637" cy="3970318"/>
          </a:xfrm>
          <a:prstGeom prst="rect">
            <a:avLst/>
          </a:prstGeom>
          <a:noFill/>
        </p:spPr>
        <p:txBody>
          <a:bodyPr wrap="square" rtlCol="0">
            <a:spAutoFit/>
          </a:bodyPr>
          <a:lstStyle/>
          <a:p>
            <a:pPr marL="539750" indent="-539750">
              <a:lnSpc>
                <a:spcPct val="150000"/>
              </a:lnSpc>
              <a:tabLst>
                <a:tab pos="1077913" algn="l"/>
                <a:tab pos="1790700" algn="l"/>
              </a:tabLst>
            </a:pPr>
            <a:r>
              <a:rPr lang="en-CA" sz="2400" dirty="0" smtClean="0"/>
              <a:t>1</a:t>
            </a:r>
            <a:r>
              <a:rPr lang="en-CA" sz="2400" baseline="30000" dirty="0" smtClean="0"/>
              <a:t>st</a:t>
            </a:r>
            <a:r>
              <a:rPr lang="en-CA" sz="2400" dirty="0" smtClean="0"/>
              <a:t> Ionization of F:</a:t>
            </a:r>
          </a:p>
          <a:p>
            <a:pPr marL="539750" indent="-539750">
              <a:lnSpc>
                <a:spcPct val="150000"/>
              </a:lnSpc>
              <a:tabLst>
                <a:tab pos="1077913" algn="l"/>
                <a:tab pos="1790700" algn="l"/>
              </a:tabLst>
            </a:pPr>
            <a:endParaRPr lang="en-CA" sz="2400" baseline="30000" dirty="0" smtClean="0"/>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r>
              <a:rPr lang="en-CA" sz="2400" dirty="0" smtClean="0"/>
              <a:t>2</a:t>
            </a:r>
            <a:r>
              <a:rPr lang="en-CA" sz="2400" baseline="30000" dirty="0" smtClean="0"/>
              <a:t>nd</a:t>
            </a:r>
            <a:r>
              <a:rPr lang="en-CA" sz="2400" dirty="0" smtClean="0"/>
              <a:t> </a:t>
            </a:r>
            <a:r>
              <a:rPr lang="en-CA" sz="2400" dirty="0"/>
              <a:t>Ionization of </a:t>
            </a:r>
            <a:r>
              <a:rPr lang="en-CA" sz="2400" dirty="0" smtClean="0"/>
              <a:t>F:</a:t>
            </a:r>
          </a:p>
          <a:p>
            <a:pPr marL="539750" indent="-539750">
              <a:lnSpc>
                <a:spcPct val="150000"/>
              </a:lnSpc>
              <a:tabLst>
                <a:tab pos="1077913" algn="l"/>
                <a:tab pos="1790700" algn="l"/>
              </a:tabLst>
            </a:pPr>
            <a:endParaRPr lang="en-CA" sz="2400" baseline="30000" dirty="0" smtClean="0"/>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r>
              <a:rPr lang="en-CA" sz="2400" dirty="0" smtClean="0"/>
              <a:t>3</a:t>
            </a:r>
            <a:r>
              <a:rPr lang="en-CA" sz="2400" baseline="30000" dirty="0" smtClean="0"/>
              <a:t>rd</a:t>
            </a:r>
            <a:r>
              <a:rPr lang="en-CA" sz="2400" dirty="0" smtClean="0"/>
              <a:t> </a:t>
            </a:r>
            <a:r>
              <a:rPr lang="en-CA" sz="2400" dirty="0"/>
              <a:t>Ionization of </a:t>
            </a:r>
            <a:r>
              <a:rPr lang="en-CA" sz="2400" dirty="0" smtClean="0"/>
              <a:t>F:</a:t>
            </a:r>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smtClean="0"/>
          </a:p>
        </p:txBody>
      </p:sp>
      <p:sp>
        <p:nvSpPr>
          <p:cNvPr id="13" name="TextBox 12"/>
          <p:cNvSpPr txBox="1"/>
          <p:nvPr/>
        </p:nvSpPr>
        <p:spPr>
          <a:xfrm>
            <a:off x="239819" y="154044"/>
            <a:ext cx="5251438" cy="369332"/>
          </a:xfrm>
          <a:prstGeom prst="rect">
            <a:avLst/>
          </a:prstGeom>
          <a:noFill/>
        </p:spPr>
        <p:txBody>
          <a:bodyPr wrap="none" rtlCol="0">
            <a:spAutoFit/>
          </a:bodyPr>
          <a:lstStyle/>
          <a:p>
            <a:r>
              <a:rPr lang="en-CA" dirty="0" smtClean="0">
                <a:solidFill>
                  <a:srgbClr val="FF0000"/>
                </a:solidFill>
              </a:rPr>
              <a:t>PERIODIC PROPERTIES – HIGHER ORDER IONIZATIONS:</a:t>
            </a:r>
            <a:endParaRPr lang="en-CA" dirty="0">
              <a:solidFill>
                <a:srgbClr val="FF0000"/>
              </a:solidFill>
            </a:endParaRPr>
          </a:p>
        </p:txBody>
      </p:sp>
    </p:spTree>
    <p:extLst>
      <p:ext uri="{BB962C8B-B14F-4D97-AF65-F5344CB8AC3E}">
        <p14:creationId xmlns:p14="http://schemas.microsoft.com/office/powerpoint/2010/main" val="393748035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ELECTRON AFFINITY</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87</a:t>
            </a:fld>
            <a:endParaRPr lang="en-CA" dirty="0"/>
          </a:p>
        </p:txBody>
      </p:sp>
      <p:sp>
        <p:nvSpPr>
          <p:cNvPr id="13" name="TextBox 12"/>
          <p:cNvSpPr txBox="1"/>
          <p:nvPr/>
        </p:nvSpPr>
        <p:spPr>
          <a:xfrm>
            <a:off x="239819" y="154044"/>
            <a:ext cx="6739024" cy="523220"/>
          </a:xfrm>
          <a:prstGeom prst="rect">
            <a:avLst/>
          </a:prstGeom>
          <a:noFill/>
        </p:spPr>
        <p:txBody>
          <a:bodyPr wrap="none" rtlCol="0">
            <a:spAutoFit/>
          </a:bodyPr>
          <a:lstStyle/>
          <a:p>
            <a:r>
              <a:rPr lang="en-CA" sz="2800" dirty="0" smtClean="0">
                <a:solidFill>
                  <a:srgbClr val="FF0000"/>
                </a:solidFill>
              </a:rPr>
              <a:t>PERIODIC PROPERTIES – ELECTRON AFFINITY:</a:t>
            </a:r>
            <a:endParaRPr lang="en-CA" sz="2800" dirty="0">
              <a:solidFill>
                <a:srgbClr val="FF0000"/>
              </a:solidFill>
            </a:endParaRPr>
          </a:p>
        </p:txBody>
      </p:sp>
      <p:sp>
        <p:nvSpPr>
          <p:cNvPr id="16" name="SMARTInkAnnotation1047"/>
          <p:cNvSpPr/>
          <p:nvPr/>
        </p:nvSpPr>
        <p:spPr>
          <a:xfrm>
            <a:off x="7543800" y="361950"/>
            <a:ext cx="1" cy="9526"/>
          </a:xfrm>
          <a:custGeom>
            <a:avLst/>
            <a:gdLst/>
            <a:ahLst/>
            <a:cxnLst/>
            <a:rect l="0" t="0" r="0" b="0"/>
            <a:pathLst>
              <a:path w="1" h="9526">
                <a:moveTo>
                  <a:pt x="0" y="0"/>
                </a:moveTo>
                <a:lnTo>
                  <a:pt x="0" y="9525"/>
                </a:lnTo>
              </a:path>
            </a:pathLst>
          </a:custGeom>
          <a:ln w="38100" cap="flat" cmpd="sng" algn="ctr">
            <a:solidFill>
              <a:srgbClr val="0000FF"/>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Tree>
    <p:extLst>
      <p:ext uri="{BB962C8B-B14F-4D97-AF65-F5344CB8AC3E}">
        <p14:creationId xmlns:p14="http://schemas.microsoft.com/office/powerpoint/2010/main" val="3829538740"/>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ELECTRON AFFINITY</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88</a:t>
            </a:fld>
            <a:endParaRPr lang="en-CA" dirty="0"/>
          </a:p>
        </p:txBody>
      </p:sp>
      <p:sp>
        <p:nvSpPr>
          <p:cNvPr id="10" name="TextBox 9"/>
          <p:cNvSpPr txBox="1"/>
          <p:nvPr/>
        </p:nvSpPr>
        <p:spPr>
          <a:xfrm>
            <a:off x="316715" y="863715"/>
            <a:ext cx="7685637" cy="830997"/>
          </a:xfrm>
          <a:prstGeom prst="rect">
            <a:avLst/>
          </a:prstGeom>
          <a:noFill/>
        </p:spPr>
        <p:txBody>
          <a:bodyPr wrap="square" rtlCol="0">
            <a:spAutoFit/>
          </a:bodyPr>
          <a:lstStyle/>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smtClean="0"/>
          </a:p>
        </p:txBody>
      </p:sp>
      <p:sp>
        <p:nvSpPr>
          <p:cNvPr id="13" name="TextBox 12"/>
          <p:cNvSpPr txBox="1"/>
          <p:nvPr/>
        </p:nvSpPr>
        <p:spPr>
          <a:xfrm>
            <a:off x="239819" y="154044"/>
            <a:ext cx="8337860" cy="523220"/>
          </a:xfrm>
          <a:prstGeom prst="rect">
            <a:avLst/>
          </a:prstGeom>
          <a:noFill/>
        </p:spPr>
        <p:txBody>
          <a:bodyPr wrap="none" rtlCol="0">
            <a:spAutoFit/>
          </a:bodyPr>
          <a:lstStyle/>
          <a:p>
            <a:r>
              <a:rPr lang="en-CA" sz="2800" dirty="0" smtClean="0">
                <a:solidFill>
                  <a:srgbClr val="FF0000"/>
                </a:solidFill>
              </a:rPr>
              <a:t>PERIODIC PROPERTIES – Higher order electron affinities:</a:t>
            </a:r>
            <a:endParaRPr lang="en-CA" sz="2800" dirty="0">
              <a:solidFill>
                <a:srgbClr val="FF0000"/>
              </a:solidFill>
            </a:endParaRPr>
          </a:p>
        </p:txBody>
      </p:sp>
      <p:sp>
        <p:nvSpPr>
          <p:cNvPr id="8" name="TextBox 7"/>
          <p:cNvSpPr txBox="1"/>
          <p:nvPr/>
        </p:nvSpPr>
        <p:spPr>
          <a:xfrm>
            <a:off x="316715" y="863715"/>
            <a:ext cx="7685637" cy="3970318"/>
          </a:xfrm>
          <a:prstGeom prst="rect">
            <a:avLst/>
          </a:prstGeom>
          <a:noFill/>
        </p:spPr>
        <p:txBody>
          <a:bodyPr wrap="square" rtlCol="0">
            <a:spAutoFit/>
          </a:bodyPr>
          <a:lstStyle/>
          <a:p>
            <a:pPr marL="539750" indent="-539750">
              <a:lnSpc>
                <a:spcPct val="150000"/>
              </a:lnSpc>
              <a:tabLst>
                <a:tab pos="1077913" algn="l"/>
                <a:tab pos="1790700" algn="l"/>
              </a:tabLst>
            </a:pPr>
            <a:r>
              <a:rPr lang="en-CA" sz="2400" dirty="0" smtClean="0"/>
              <a:t>1</a:t>
            </a:r>
            <a:r>
              <a:rPr lang="en-CA" sz="2400" baseline="30000" dirty="0" smtClean="0"/>
              <a:t>st</a:t>
            </a:r>
            <a:r>
              <a:rPr lang="en-CA" sz="2400" dirty="0" smtClean="0"/>
              <a:t> E.A. of N:</a:t>
            </a:r>
          </a:p>
          <a:p>
            <a:pPr marL="539750" indent="-539750">
              <a:lnSpc>
                <a:spcPct val="150000"/>
              </a:lnSpc>
              <a:tabLst>
                <a:tab pos="1077913" algn="l"/>
                <a:tab pos="1790700" algn="l"/>
              </a:tabLst>
            </a:pPr>
            <a:endParaRPr lang="en-CA" sz="2400" baseline="30000" dirty="0" smtClean="0"/>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r>
              <a:rPr lang="en-CA" sz="2400" dirty="0" smtClean="0"/>
              <a:t>2</a:t>
            </a:r>
            <a:r>
              <a:rPr lang="en-CA" sz="2400" baseline="30000" dirty="0" smtClean="0"/>
              <a:t>nd</a:t>
            </a:r>
            <a:r>
              <a:rPr lang="en-CA" sz="2400" dirty="0" smtClean="0"/>
              <a:t> E.A. </a:t>
            </a:r>
            <a:r>
              <a:rPr lang="en-CA" sz="2400" dirty="0"/>
              <a:t>of </a:t>
            </a:r>
            <a:r>
              <a:rPr lang="en-CA" sz="2400" dirty="0" smtClean="0"/>
              <a:t>N:</a:t>
            </a:r>
          </a:p>
          <a:p>
            <a:pPr marL="539750" indent="-539750">
              <a:lnSpc>
                <a:spcPct val="150000"/>
              </a:lnSpc>
              <a:tabLst>
                <a:tab pos="1077913" algn="l"/>
                <a:tab pos="1790700" algn="l"/>
              </a:tabLst>
            </a:pPr>
            <a:endParaRPr lang="en-CA" sz="2400" baseline="30000" dirty="0" smtClean="0"/>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r>
              <a:rPr lang="en-CA" sz="2400" dirty="0" smtClean="0"/>
              <a:t>3</a:t>
            </a:r>
            <a:r>
              <a:rPr lang="en-CA" sz="2400" baseline="30000" dirty="0" smtClean="0"/>
              <a:t>rd</a:t>
            </a:r>
            <a:r>
              <a:rPr lang="en-CA" sz="2400" dirty="0" smtClean="0"/>
              <a:t> </a:t>
            </a:r>
            <a:r>
              <a:rPr lang="en-CA" sz="2400" dirty="0"/>
              <a:t>E.A.</a:t>
            </a:r>
            <a:r>
              <a:rPr lang="en-CA" sz="2400" dirty="0" smtClean="0"/>
              <a:t> </a:t>
            </a:r>
            <a:r>
              <a:rPr lang="en-CA" sz="2400" dirty="0"/>
              <a:t>of </a:t>
            </a:r>
            <a:r>
              <a:rPr lang="en-CA" sz="2400" dirty="0" smtClean="0"/>
              <a:t>N:</a:t>
            </a:r>
          </a:p>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smtClean="0"/>
          </a:p>
        </p:txBody>
      </p:sp>
    </p:spTree>
    <p:extLst>
      <p:ext uri="{BB962C8B-B14F-4D97-AF65-F5344CB8AC3E}">
        <p14:creationId xmlns:p14="http://schemas.microsoft.com/office/powerpoint/2010/main" val="91865809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7" name="Footer Placeholder 2"/>
          <p:cNvSpPr>
            <a:spLocks noGrp="1"/>
          </p:cNvSpPr>
          <p:nvPr>
            <p:ph type="ftr" sz="quarter" idx="11"/>
          </p:nvPr>
        </p:nvSpPr>
        <p:spPr/>
        <p:txBody>
          <a:bodyPr/>
          <a:lstStyle/>
          <a:p>
            <a:pPr algn="ctr"/>
            <a:r>
              <a:rPr lang="en-CA" sz="1200" dirty="0" smtClean="0">
                <a:solidFill>
                  <a:srgbClr val="FF0000"/>
                </a:solidFill>
              </a:rPr>
              <a:t>The atom (2) – Periodic properties – ELECTRON AFFINITY</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89</a:t>
            </a:fld>
            <a:endParaRPr lang="en-CA" dirty="0"/>
          </a:p>
        </p:txBody>
      </p:sp>
      <p:sp>
        <p:nvSpPr>
          <p:cNvPr id="10" name="TextBox 9"/>
          <p:cNvSpPr txBox="1"/>
          <p:nvPr/>
        </p:nvSpPr>
        <p:spPr>
          <a:xfrm>
            <a:off x="316715" y="863715"/>
            <a:ext cx="7685637" cy="830997"/>
          </a:xfrm>
          <a:prstGeom prst="rect">
            <a:avLst/>
          </a:prstGeom>
          <a:noFill/>
        </p:spPr>
        <p:txBody>
          <a:bodyPr wrap="square" rtlCol="0">
            <a:spAutoFit/>
          </a:bodyPr>
          <a:lstStyle/>
          <a:p>
            <a:pPr marL="539750" indent="-539750">
              <a:lnSpc>
                <a:spcPct val="150000"/>
              </a:lnSpc>
              <a:tabLst>
                <a:tab pos="1077913" algn="l"/>
                <a:tab pos="1790700" algn="l"/>
              </a:tabLst>
            </a:pPr>
            <a:endParaRPr lang="en-CA" sz="2400" baseline="30000" dirty="0"/>
          </a:p>
          <a:p>
            <a:pPr marL="539750" indent="-539750">
              <a:lnSpc>
                <a:spcPct val="150000"/>
              </a:lnSpc>
              <a:tabLst>
                <a:tab pos="1077913" algn="l"/>
                <a:tab pos="1790700" algn="l"/>
              </a:tabLst>
            </a:pPr>
            <a:endParaRPr lang="en-CA" sz="2400" baseline="30000" dirty="0" smtClean="0"/>
          </a:p>
        </p:txBody>
      </p:sp>
      <p:sp>
        <p:nvSpPr>
          <p:cNvPr id="13" name="TextBox 12"/>
          <p:cNvSpPr txBox="1"/>
          <p:nvPr/>
        </p:nvSpPr>
        <p:spPr>
          <a:xfrm>
            <a:off x="239819" y="154044"/>
            <a:ext cx="6299417" cy="523220"/>
          </a:xfrm>
          <a:prstGeom prst="rect">
            <a:avLst/>
          </a:prstGeom>
          <a:noFill/>
        </p:spPr>
        <p:txBody>
          <a:bodyPr wrap="none" rtlCol="0">
            <a:spAutoFit/>
          </a:bodyPr>
          <a:lstStyle/>
          <a:p>
            <a:r>
              <a:rPr lang="en-CA" sz="2800" dirty="0" smtClean="0">
                <a:solidFill>
                  <a:srgbClr val="FF0000"/>
                </a:solidFill>
              </a:rPr>
              <a:t>PERIODIC PROPERTIES – Electronegativity:</a:t>
            </a:r>
            <a:endParaRPr lang="en-CA" sz="2800" dirty="0">
              <a:solidFill>
                <a:srgbClr val="FF0000"/>
              </a:solidFill>
            </a:endParaRPr>
          </a:p>
        </p:txBody>
      </p:sp>
      <p:sp>
        <p:nvSpPr>
          <p:cNvPr id="8" name="TextBox 7"/>
          <p:cNvSpPr txBox="1"/>
          <p:nvPr/>
        </p:nvSpPr>
        <p:spPr>
          <a:xfrm>
            <a:off x="316715" y="863715"/>
            <a:ext cx="7685637" cy="1569660"/>
          </a:xfrm>
          <a:prstGeom prst="rect">
            <a:avLst/>
          </a:prstGeom>
          <a:noFill/>
        </p:spPr>
        <p:txBody>
          <a:bodyPr wrap="square" rtlCol="0">
            <a:spAutoFit/>
          </a:bodyPr>
          <a:lstStyle/>
          <a:p>
            <a:pPr>
              <a:lnSpc>
                <a:spcPct val="150000"/>
              </a:lnSpc>
              <a:tabLst>
                <a:tab pos="1077913" algn="l"/>
                <a:tab pos="1790700" algn="l"/>
              </a:tabLst>
            </a:pPr>
            <a:r>
              <a:rPr lang="en-CA" sz="2400" dirty="0" smtClean="0"/>
              <a:t>The tendency of an atom to pull electrons in a chemical bond towards itself.</a:t>
            </a:r>
            <a:endParaRPr lang="en-CA" sz="2400" baseline="30000" dirty="0"/>
          </a:p>
          <a:p>
            <a:pPr>
              <a:lnSpc>
                <a:spcPct val="150000"/>
              </a:lnSpc>
              <a:tabLst>
                <a:tab pos="1077913" algn="l"/>
                <a:tab pos="1790700" algn="l"/>
              </a:tabLst>
            </a:pPr>
            <a:r>
              <a:rPr lang="en-CA" sz="2400" baseline="30000" dirty="0" smtClean="0"/>
              <a:t>(not relevant for an atom in isolation!)</a:t>
            </a:r>
          </a:p>
        </p:txBody>
      </p:sp>
    </p:spTree>
    <p:extLst>
      <p:ext uri="{BB962C8B-B14F-4D97-AF65-F5344CB8AC3E}">
        <p14:creationId xmlns:p14="http://schemas.microsoft.com/office/powerpoint/2010/main" val="1525466285"/>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21" name="Footer Placeholder 2"/>
          <p:cNvSpPr>
            <a:spLocks noGrp="1"/>
          </p:cNvSpPr>
          <p:nvPr>
            <p:ph type="ftr" sz="quarter" idx="11"/>
          </p:nvPr>
        </p:nvSpPr>
        <p:spPr/>
        <p:txBody>
          <a:bodyPr/>
          <a:lstStyle/>
          <a:p>
            <a:pPr algn="ctr"/>
            <a:r>
              <a:rPr lang="en-CA" sz="1200" dirty="0" smtClean="0">
                <a:solidFill>
                  <a:srgbClr val="FF0000"/>
                </a:solidFill>
              </a:rPr>
              <a:t>The atom (2) – Periodic properties – ELECTRON AFFINITY</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90</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178826" y="97755"/>
            <a:ext cx="4518609" cy="369332"/>
          </a:xfrm>
          <a:prstGeom prst="rect">
            <a:avLst/>
          </a:prstGeom>
          <a:noFill/>
        </p:spPr>
        <p:txBody>
          <a:bodyPr wrap="none" rtlCol="0">
            <a:spAutoFit/>
          </a:bodyPr>
          <a:lstStyle/>
          <a:p>
            <a:r>
              <a:rPr lang="en-CA" dirty="0" smtClean="0">
                <a:solidFill>
                  <a:srgbClr val="FF0000"/>
                </a:solidFill>
              </a:rPr>
              <a:t>PERIODIC PROPERTIES – </a:t>
            </a:r>
            <a:r>
              <a:rPr lang="en-CA" b="1" dirty="0" smtClean="0">
                <a:solidFill>
                  <a:srgbClr val="FF0000"/>
                </a:solidFill>
              </a:rPr>
              <a:t>ELECTRONEGATIVITY</a:t>
            </a:r>
            <a:r>
              <a:rPr lang="en-CA" dirty="0" smtClean="0">
                <a:solidFill>
                  <a:srgbClr val="FF0000"/>
                </a:solidFill>
              </a:rPr>
              <a:t>:</a:t>
            </a:r>
            <a:endParaRPr lang="en-CA" dirty="0">
              <a:solidFill>
                <a:srgbClr val="FF0000"/>
              </a:solidFill>
            </a:endParaRPr>
          </a:p>
        </p:txBody>
      </p:sp>
    </p:spTree>
    <p:extLst>
      <p:ext uri="{BB962C8B-B14F-4D97-AF65-F5344CB8AC3E}">
        <p14:creationId xmlns:p14="http://schemas.microsoft.com/office/powerpoint/2010/main" val="3856818059"/>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Periodic properties Ion Formation</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91</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178826" y="97755"/>
            <a:ext cx="4160947" cy="369332"/>
          </a:xfrm>
          <a:prstGeom prst="rect">
            <a:avLst/>
          </a:prstGeom>
          <a:noFill/>
        </p:spPr>
        <p:txBody>
          <a:bodyPr wrap="none" rtlCol="0">
            <a:spAutoFit/>
          </a:bodyPr>
          <a:lstStyle/>
          <a:p>
            <a:r>
              <a:rPr lang="en-CA" dirty="0" smtClean="0">
                <a:solidFill>
                  <a:srgbClr val="FF0000"/>
                </a:solidFill>
              </a:rPr>
              <a:t>PERIODIC PROPERTIES – </a:t>
            </a:r>
            <a:r>
              <a:rPr lang="en-CA" b="1" dirty="0" smtClean="0">
                <a:solidFill>
                  <a:srgbClr val="FF0000"/>
                </a:solidFill>
              </a:rPr>
              <a:t>ION FORMATION</a:t>
            </a:r>
            <a:r>
              <a:rPr lang="en-CA" dirty="0" smtClean="0">
                <a:solidFill>
                  <a:srgbClr val="FF0000"/>
                </a:solidFill>
              </a:rPr>
              <a:t>:</a:t>
            </a:r>
            <a:endParaRPr lang="en-CA" dirty="0">
              <a:solidFill>
                <a:srgbClr val="FF0000"/>
              </a:solidFill>
            </a:endParaRPr>
          </a:p>
        </p:txBody>
      </p:sp>
      <p:sp>
        <p:nvSpPr>
          <p:cNvPr id="5" name="Rectangle 4"/>
          <p:cNvSpPr/>
          <p:nvPr/>
        </p:nvSpPr>
        <p:spPr>
          <a:xfrm>
            <a:off x="441382" y="4583026"/>
            <a:ext cx="3176062" cy="584775"/>
          </a:xfrm>
          <a:prstGeom prst="rect">
            <a:avLst/>
          </a:prstGeom>
        </p:spPr>
        <p:txBody>
          <a:bodyPr wrap="none">
            <a:spAutoFit/>
          </a:bodyPr>
          <a:lstStyle/>
          <a:p>
            <a:r>
              <a:rPr lang="en-CA" sz="3200" b="1" dirty="0">
                <a:solidFill>
                  <a:srgbClr val="FF0000"/>
                </a:solidFill>
              </a:rPr>
              <a:t>ION FORMATION</a:t>
            </a:r>
            <a:r>
              <a:rPr lang="en-CA" sz="3200" dirty="0">
                <a:solidFill>
                  <a:srgbClr val="FF0000"/>
                </a:solidFill>
              </a:rPr>
              <a:t>:</a:t>
            </a:r>
          </a:p>
        </p:txBody>
      </p:sp>
      <p:sp>
        <p:nvSpPr>
          <p:cNvPr id="20" name="TextBox 19"/>
          <p:cNvSpPr txBox="1"/>
          <p:nvPr/>
        </p:nvSpPr>
        <p:spPr>
          <a:xfrm>
            <a:off x="521550" y="5165518"/>
            <a:ext cx="2707408" cy="369332"/>
          </a:xfrm>
          <a:prstGeom prst="rect">
            <a:avLst/>
          </a:prstGeom>
          <a:noFill/>
        </p:spPr>
        <p:txBody>
          <a:bodyPr wrap="none" rtlCol="0">
            <a:spAutoFit/>
          </a:bodyPr>
          <a:lstStyle/>
          <a:p>
            <a:r>
              <a:rPr lang="en-CA" dirty="0" smtClean="0"/>
              <a:t>NOTE:  not oxidation state!</a:t>
            </a:r>
            <a:endParaRPr lang="en-CA" dirty="0"/>
          </a:p>
        </p:txBody>
      </p:sp>
    </p:spTree>
    <p:extLst>
      <p:ext uri="{BB962C8B-B14F-4D97-AF65-F5344CB8AC3E}">
        <p14:creationId xmlns:p14="http://schemas.microsoft.com/office/powerpoint/2010/main" val="378585618"/>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Periodic properties Ion Formation</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92</a:t>
            </a:fld>
            <a:endParaRPr lang="en-CA" dirty="0"/>
          </a:p>
        </p:txBody>
      </p:sp>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4" name="TextBox 53"/>
          <p:cNvSpPr txBox="1"/>
          <p:nvPr/>
        </p:nvSpPr>
        <p:spPr>
          <a:xfrm>
            <a:off x="178826" y="97755"/>
            <a:ext cx="4160947" cy="369332"/>
          </a:xfrm>
          <a:prstGeom prst="rect">
            <a:avLst/>
          </a:prstGeom>
          <a:noFill/>
        </p:spPr>
        <p:txBody>
          <a:bodyPr wrap="none" rtlCol="0">
            <a:spAutoFit/>
          </a:bodyPr>
          <a:lstStyle/>
          <a:p>
            <a:r>
              <a:rPr lang="en-CA" dirty="0" smtClean="0">
                <a:solidFill>
                  <a:srgbClr val="FF0000"/>
                </a:solidFill>
              </a:rPr>
              <a:t>PERIODIC PROPERTIES – </a:t>
            </a:r>
            <a:r>
              <a:rPr lang="en-CA" b="1" dirty="0" smtClean="0">
                <a:solidFill>
                  <a:srgbClr val="FF0000"/>
                </a:solidFill>
              </a:rPr>
              <a:t>ION FORMATION</a:t>
            </a:r>
            <a:r>
              <a:rPr lang="en-CA" dirty="0" smtClean="0">
                <a:solidFill>
                  <a:srgbClr val="FF0000"/>
                </a:solidFill>
              </a:rPr>
              <a:t>:</a:t>
            </a:r>
            <a:endParaRPr lang="en-CA" dirty="0">
              <a:solidFill>
                <a:srgbClr val="FF0000"/>
              </a:solidFill>
            </a:endParaRPr>
          </a:p>
        </p:txBody>
      </p:sp>
      <p:sp>
        <p:nvSpPr>
          <p:cNvPr id="18" name="TextBox 17"/>
          <p:cNvSpPr txBox="1"/>
          <p:nvPr/>
        </p:nvSpPr>
        <p:spPr>
          <a:xfrm>
            <a:off x="1286635" y="563486"/>
            <a:ext cx="5047985" cy="1200329"/>
          </a:xfrm>
          <a:prstGeom prst="rect">
            <a:avLst/>
          </a:prstGeom>
          <a:noFill/>
        </p:spPr>
        <p:txBody>
          <a:bodyPr wrap="none" rtlCol="0">
            <a:spAutoFit/>
          </a:bodyPr>
          <a:lstStyle/>
          <a:p>
            <a:r>
              <a:rPr lang="en-CA" b="1" dirty="0" smtClean="0">
                <a:solidFill>
                  <a:srgbClr val="002060"/>
                </a:solidFill>
              </a:rPr>
              <a:t>Move electrons onto or off of the atom in order to:</a:t>
            </a:r>
          </a:p>
          <a:p>
            <a:pPr marL="742950" lvl="1" indent="-285750">
              <a:buFont typeface="Arial" panose="020B0604020202020204" pitchFamily="34" charset="0"/>
              <a:buChar char="•"/>
            </a:pPr>
            <a:r>
              <a:rPr lang="en-CA" b="1" dirty="0" smtClean="0">
                <a:solidFill>
                  <a:srgbClr val="002060"/>
                </a:solidFill>
              </a:rPr>
              <a:t>Fill the entire valence s and p subshells</a:t>
            </a:r>
          </a:p>
          <a:p>
            <a:pPr marL="742950" lvl="1" indent="-285750">
              <a:buFont typeface="Arial" panose="020B0604020202020204" pitchFamily="34" charset="0"/>
              <a:buChar char="•"/>
            </a:pPr>
            <a:r>
              <a:rPr lang="en-CA" b="1" dirty="0" smtClean="0">
                <a:solidFill>
                  <a:srgbClr val="002060"/>
                </a:solidFill>
              </a:rPr>
              <a:t>Empty the entire valence s and p subshells</a:t>
            </a:r>
          </a:p>
          <a:p>
            <a:pPr marL="742950" lvl="1" indent="-285750">
              <a:buFont typeface="Arial" panose="020B0604020202020204" pitchFamily="34" charset="0"/>
              <a:buChar char="•"/>
            </a:pPr>
            <a:r>
              <a:rPr lang="en-CA" b="1" dirty="0" smtClean="0">
                <a:solidFill>
                  <a:srgbClr val="002060"/>
                </a:solidFill>
              </a:rPr>
              <a:t>Empty the valence p subshell – only if n ≥ 4</a:t>
            </a:r>
            <a:endParaRPr lang="en-CA" b="1" dirty="0">
              <a:solidFill>
                <a:srgbClr val="002060"/>
              </a:solidFill>
            </a:endParaRPr>
          </a:p>
        </p:txBody>
      </p:sp>
      <p:sp>
        <p:nvSpPr>
          <p:cNvPr id="19" name="TextBox 18"/>
          <p:cNvSpPr txBox="1"/>
          <p:nvPr/>
        </p:nvSpPr>
        <p:spPr>
          <a:xfrm>
            <a:off x="1302765" y="5097958"/>
            <a:ext cx="5676169" cy="1200329"/>
          </a:xfrm>
          <a:prstGeom prst="rect">
            <a:avLst/>
          </a:prstGeom>
          <a:noFill/>
        </p:spPr>
        <p:txBody>
          <a:bodyPr wrap="none" rtlCol="0">
            <a:spAutoFit/>
          </a:bodyPr>
          <a:lstStyle/>
          <a:p>
            <a:pPr>
              <a:tabLst>
                <a:tab pos="2695575" algn="l"/>
              </a:tabLst>
            </a:pPr>
            <a:r>
              <a:rPr lang="en-CA" b="1" dirty="0" smtClean="0">
                <a:solidFill>
                  <a:srgbClr val="FF0000"/>
                </a:solidFill>
              </a:rPr>
              <a:t>NEVER </a:t>
            </a:r>
            <a:r>
              <a:rPr lang="en-CA" b="1" dirty="0" smtClean="0">
                <a:solidFill>
                  <a:srgbClr val="002060"/>
                </a:solidFill>
              </a:rPr>
              <a:t>add more than 3 electrons</a:t>
            </a:r>
          </a:p>
          <a:p>
            <a:pPr>
              <a:tabLst>
                <a:tab pos="2695575" algn="l"/>
              </a:tabLst>
            </a:pPr>
            <a:r>
              <a:rPr lang="en-CA" b="1" dirty="0" smtClean="0">
                <a:solidFill>
                  <a:srgbClr val="FF0000"/>
                </a:solidFill>
              </a:rPr>
              <a:t>NEVER</a:t>
            </a:r>
            <a:r>
              <a:rPr lang="en-CA" b="1" dirty="0" smtClean="0">
                <a:solidFill>
                  <a:srgbClr val="002060"/>
                </a:solidFill>
              </a:rPr>
              <a:t> remove more than:	3 electrons from small atoms</a:t>
            </a:r>
          </a:p>
          <a:p>
            <a:pPr>
              <a:tabLst>
                <a:tab pos="2695575" algn="l"/>
              </a:tabLst>
            </a:pPr>
            <a:r>
              <a:rPr lang="en-CA" b="1" dirty="0">
                <a:solidFill>
                  <a:srgbClr val="002060"/>
                </a:solidFill>
              </a:rPr>
              <a:t>	</a:t>
            </a:r>
            <a:r>
              <a:rPr lang="en-CA" b="1" dirty="0" smtClean="0">
                <a:solidFill>
                  <a:srgbClr val="002060"/>
                </a:solidFill>
              </a:rPr>
              <a:t>4 electrons from large atoms</a:t>
            </a:r>
          </a:p>
          <a:p>
            <a:pPr>
              <a:tabLst>
                <a:tab pos="2695575" algn="l"/>
              </a:tabLst>
            </a:pPr>
            <a:r>
              <a:rPr lang="en-CA" b="1" u="sng" dirty="0" smtClean="0">
                <a:solidFill>
                  <a:srgbClr val="00602B"/>
                </a:solidFill>
              </a:rPr>
              <a:t>Metals</a:t>
            </a:r>
            <a:r>
              <a:rPr lang="en-CA" b="1" dirty="0" smtClean="0">
                <a:solidFill>
                  <a:srgbClr val="002060"/>
                </a:solidFill>
              </a:rPr>
              <a:t> </a:t>
            </a:r>
            <a:r>
              <a:rPr lang="en-CA" b="1" dirty="0" smtClean="0">
                <a:solidFill>
                  <a:srgbClr val="FF0000"/>
                </a:solidFill>
              </a:rPr>
              <a:t>NEVER </a:t>
            </a:r>
            <a:r>
              <a:rPr lang="en-CA" b="1" dirty="0" smtClean="0">
                <a:solidFill>
                  <a:srgbClr val="002060"/>
                </a:solidFill>
              </a:rPr>
              <a:t>form negative ions</a:t>
            </a:r>
            <a:endParaRPr lang="en-CA" b="1" dirty="0">
              <a:solidFill>
                <a:srgbClr val="002060"/>
              </a:solidFill>
            </a:endParaRPr>
          </a:p>
        </p:txBody>
      </p:sp>
    </p:spTree>
    <p:extLst>
      <p:ext uri="{BB962C8B-B14F-4D97-AF65-F5344CB8AC3E}">
        <p14:creationId xmlns:p14="http://schemas.microsoft.com/office/powerpoint/2010/main" val="299972037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Periodic Properties Ion Formation</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93</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ION FORMATION:</a:t>
            </a:r>
            <a:endParaRPr lang="en-CA" sz="2400" dirty="0">
              <a:solidFill>
                <a:srgbClr val="FF0000"/>
              </a:solidFill>
            </a:endParaRPr>
          </a:p>
        </p:txBody>
      </p:sp>
      <p:sp>
        <p:nvSpPr>
          <p:cNvPr id="10" name="TextBox 9"/>
          <p:cNvSpPr txBox="1"/>
          <p:nvPr/>
        </p:nvSpPr>
        <p:spPr>
          <a:xfrm>
            <a:off x="320906" y="728700"/>
            <a:ext cx="7685637" cy="589072"/>
          </a:xfrm>
          <a:prstGeom prst="rect">
            <a:avLst/>
          </a:prstGeom>
          <a:noFill/>
        </p:spPr>
        <p:txBody>
          <a:bodyPr wrap="square" rtlCol="0">
            <a:spAutoFit/>
          </a:bodyPr>
          <a:lstStyle/>
          <a:p>
            <a:pPr marL="539750" indent="-539750">
              <a:lnSpc>
                <a:spcPct val="150000"/>
              </a:lnSpc>
            </a:pPr>
            <a:r>
              <a:rPr lang="en-CA" sz="2400" dirty="0" smtClean="0"/>
              <a:t>B:	1s</a:t>
            </a:r>
            <a:r>
              <a:rPr lang="en-CA" sz="2400" baseline="30000" dirty="0" smtClean="0"/>
              <a:t>2 </a:t>
            </a:r>
            <a:r>
              <a:rPr lang="en-CA" sz="2400" dirty="0" smtClean="0"/>
              <a:t>, </a:t>
            </a:r>
            <a:r>
              <a:rPr lang="en-CA" sz="2400" b="1" dirty="0" smtClean="0">
                <a:solidFill>
                  <a:srgbClr val="FF0000"/>
                </a:solidFill>
              </a:rPr>
              <a:t>2s</a:t>
            </a:r>
            <a:r>
              <a:rPr lang="en-CA" sz="2400" b="1" baseline="30000" dirty="0" smtClean="0">
                <a:solidFill>
                  <a:srgbClr val="FF0000"/>
                </a:solidFill>
              </a:rPr>
              <a:t>2</a:t>
            </a:r>
            <a:r>
              <a:rPr lang="en-CA" sz="2400" b="1" dirty="0" smtClean="0">
                <a:solidFill>
                  <a:srgbClr val="FF0000"/>
                </a:solidFill>
              </a:rPr>
              <a:t>, 2p</a:t>
            </a:r>
            <a:r>
              <a:rPr lang="en-CA" sz="2400" b="1" baseline="30000" dirty="0" smtClean="0">
                <a:solidFill>
                  <a:srgbClr val="FF0000"/>
                </a:solidFill>
              </a:rPr>
              <a:t>1</a:t>
            </a:r>
            <a:endParaRPr lang="en-CA" sz="2400" b="1" baseline="30000" dirty="0">
              <a:solidFill>
                <a:srgbClr val="FF0000"/>
              </a:solidFill>
            </a:endParaRPr>
          </a:p>
        </p:txBody>
      </p:sp>
      <p:sp>
        <p:nvSpPr>
          <p:cNvPr id="11" name="TextBox 10"/>
          <p:cNvSpPr txBox="1"/>
          <p:nvPr/>
        </p:nvSpPr>
        <p:spPr>
          <a:xfrm>
            <a:off x="5157065" y="753779"/>
            <a:ext cx="3700664" cy="589072"/>
          </a:xfrm>
          <a:prstGeom prst="rect">
            <a:avLst/>
          </a:prstGeom>
          <a:noFill/>
        </p:spPr>
        <p:txBody>
          <a:bodyPr wrap="square" rtlCol="0">
            <a:spAutoFit/>
          </a:bodyPr>
          <a:lstStyle/>
          <a:p>
            <a:pPr marL="539750" indent="-539750">
              <a:lnSpc>
                <a:spcPct val="150000"/>
              </a:lnSpc>
            </a:pPr>
            <a:r>
              <a:rPr lang="en-CA" sz="2400" dirty="0" smtClean="0"/>
              <a:t>Ga:	[</a:t>
            </a:r>
            <a:r>
              <a:rPr lang="en-CA" sz="2400" dirty="0" err="1" smtClean="0"/>
              <a:t>Ar</a:t>
            </a:r>
            <a:r>
              <a:rPr lang="en-CA" sz="2400" dirty="0" smtClean="0"/>
              <a:t>]  </a:t>
            </a:r>
            <a:r>
              <a:rPr lang="en-CA" sz="2400" b="1" dirty="0" smtClean="0">
                <a:solidFill>
                  <a:srgbClr val="FF0000"/>
                </a:solidFill>
              </a:rPr>
              <a:t>4s</a:t>
            </a:r>
            <a:r>
              <a:rPr lang="en-CA" sz="2400" b="1" baseline="30000" dirty="0" smtClean="0">
                <a:solidFill>
                  <a:srgbClr val="FF0000"/>
                </a:solidFill>
              </a:rPr>
              <a:t>2</a:t>
            </a:r>
            <a:r>
              <a:rPr lang="en-CA" sz="2400" dirty="0" smtClean="0"/>
              <a:t>, 3d</a:t>
            </a:r>
            <a:r>
              <a:rPr lang="en-CA" sz="2400" baseline="30000" dirty="0" smtClean="0"/>
              <a:t>10</a:t>
            </a:r>
            <a:r>
              <a:rPr lang="en-CA" sz="2400" dirty="0" smtClean="0"/>
              <a:t>, </a:t>
            </a:r>
            <a:r>
              <a:rPr lang="en-CA" sz="2400" b="1" dirty="0" smtClean="0">
                <a:solidFill>
                  <a:srgbClr val="FF0000"/>
                </a:solidFill>
              </a:rPr>
              <a:t>4p</a:t>
            </a:r>
            <a:r>
              <a:rPr lang="en-CA" sz="2400" b="1" baseline="30000" dirty="0" smtClean="0">
                <a:solidFill>
                  <a:srgbClr val="FF0000"/>
                </a:solidFill>
              </a:rPr>
              <a:t>1</a:t>
            </a:r>
            <a:endParaRPr lang="en-CA" sz="2400" b="1" baseline="30000" dirty="0">
              <a:solidFill>
                <a:srgbClr val="FF0000"/>
              </a:solidFill>
            </a:endParaRPr>
          </a:p>
        </p:txBody>
      </p:sp>
      <p:sp>
        <p:nvSpPr>
          <p:cNvPr id="7" name="Rectangle 6"/>
          <p:cNvSpPr/>
          <p:nvPr/>
        </p:nvSpPr>
        <p:spPr>
          <a:xfrm>
            <a:off x="320906" y="5450926"/>
            <a:ext cx="4716270" cy="923330"/>
          </a:xfrm>
          <a:prstGeom prst="rect">
            <a:avLst/>
          </a:prstGeom>
        </p:spPr>
        <p:txBody>
          <a:bodyPr wrap="square">
            <a:spAutoFit/>
          </a:bodyPr>
          <a:lstStyle/>
          <a:p>
            <a:pPr marL="342900" indent="-342900">
              <a:buFont typeface="+mj-lt"/>
              <a:buAutoNum type="arabicPeriod"/>
            </a:pPr>
            <a:r>
              <a:rPr lang="en-CA" dirty="0">
                <a:solidFill>
                  <a:srgbClr val="002060"/>
                </a:solidFill>
              </a:rPr>
              <a:t>Fill the entire valence s and p subshells</a:t>
            </a:r>
          </a:p>
          <a:p>
            <a:pPr marL="342900" indent="-342900">
              <a:buFont typeface="+mj-lt"/>
              <a:buAutoNum type="arabicPeriod"/>
            </a:pPr>
            <a:r>
              <a:rPr lang="en-CA" dirty="0">
                <a:solidFill>
                  <a:srgbClr val="002060"/>
                </a:solidFill>
              </a:rPr>
              <a:t>Empty the entire valence s and p subshells</a:t>
            </a:r>
          </a:p>
          <a:p>
            <a:pPr marL="342900" indent="-342900">
              <a:buFont typeface="+mj-lt"/>
              <a:buAutoNum type="arabicPeriod"/>
            </a:pPr>
            <a:r>
              <a:rPr lang="en-CA" dirty="0">
                <a:solidFill>
                  <a:srgbClr val="002060"/>
                </a:solidFill>
              </a:rPr>
              <a:t>Empty the valence p subshell – only if n ≥ 4</a:t>
            </a:r>
          </a:p>
        </p:txBody>
      </p:sp>
      <p:sp>
        <p:nvSpPr>
          <p:cNvPr id="12" name="TextBox 11"/>
          <p:cNvSpPr txBox="1"/>
          <p:nvPr/>
        </p:nvSpPr>
        <p:spPr>
          <a:xfrm>
            <a:off x="5222766" y="5454225"/>
            <a:ext cx="3348674" cy="923330"/>
          </a:xfrm>
          <a:prstGeom prst="rect">
            <a:avLst/>
          </a:prstGeom>
          <a:noFill/>
        </p:spPr>
        <p:txBody>
          <a:bodyPr wrap="none" rtlCol="0">
            <a:spAutoFit/>
          </a:bodyPr>
          <a:lstStyle/>
          <a:p>
            <a:pPr>
              <a:tabLst>
                <a:tab pos="2695575" algn="l"/>
              </a:tabLst>
            </a:pPr>
            <a:r>
              <a:rPr lang="en-CA" dirty="0" smtClean="0">
                <a:solidFill>
                  <a:srgbClr val="FF0000"/>
                </a:solidFill>
              </a:rPr>
              <a:t>NEVER </a:t>
            </a:r>
            <a:r>
              <a:rPr lang="en-CA" dirty="0" smtClean="0">
                <a:solidFill>
                  <a:srgbClr val="002060"/>
                </a:solidFill>
              </a:rPr>
              <a:t>add more than 3 electrons</a:t>
            </a:r>
          </a:p>
          <a:p>
            <a:pPr>
              <a:tabLst>
                <a:tab pos="2695575" algn="l"/>
              </a:tabLst>
            </a:pPr>
            <a:r>
              <a:rPr lang="en-CA" dirty="0" smtClean="0">
                <a:solidFill>
                  <a:srgbClr val="FF0000"/>
                </a:solidFill>
              </a:rPr>
              <a:t>NEVER</a:t>
            </a:r>
            <a:r>
              <a:rPr lang="en-CA" dirty="0" smtClean="0">
                <a:solidFill>
                  <a:srgbClr val="002060"/>
                </a:solidFill>
              </a:rPr>
              <a:t> remove more than: 3 or 4</a:t>
            </a:r>
          </a:p>
          <a:p>
            <a:pPr>
              <a:tabLst>
                <a:tab pos="2695575" algn="l"/>
              </a:tabLst>
            </a:pPr>
            <a:r>
              <a:rPr lang="en-CA" dirty="0" smtClean="0">
                <a:solidFill>
                  <a:srgbClr val="00602B"/>
                </a:solidFill>
              </a:rPr>
              <a:t>Metals</a:t>
            </a:r>
            <a:r>
              <a:rPr lang="en-CA" dirty="0" smtClean="0">
                <a:solidFill>
                  <a:srgbClr val="002060"/>
                </a:solidFill>
              </a:rPr>
              <a:t> </a:t>
            </a:r>
            <a:r>
              <a:rPr lang="en-CA" dirty="0" smtClean="0">
                <a:solidFill>
                  <a:srgbClr val="FF0000"/>
                </a:solidFill>
              </a:rPr>
              <a:t>NEVER</a:t>
            </a:r>
            <a:r>
              <a:rPr lang="en-CA" dirty="0" smtClean="0">
                <a:solidFill>
                  <a:srgbClr val="002060"/>
                </a:solidFill>
              </a:rPr>
              <a:t> negative</a:t>
            </a:r>
            <a:endParaRPr lang="en-CA" dirty="0">
              <a:solidFill>
                <a:srgbClr val="002060"/>
              </a:solidFill>
            </a:endParaRPr>
          </a:p>
        </p:txBody>
      </p:sp>
    </p:spTree>
    <p:extLst>
      <p:ext uri="{BB962C8B-B14F-4D97-AF65-F5344CB8AC3E}">
        <p14:creationId xmlns:p14="http://schemas.microsoft.com/office/powerpoint/2010/main" val="4238375603"/>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Periodic Properties Ion Formation</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94</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ION FORMATION:</a:t>
            </a:r>
            <a:endParaRPr lang="en-CA" sz="2400" dirty="0">
              <a:solidFill>
                <a:srgbClr val="FF0000"/>
              </a:solidFill>
            </a:endParaRPr>
          </a:p>
        </p:txBody>
      </p:sp>
      <p:sp>
        <p:nvSpPr>
          <p:cNvPr id="10" name="TextBox 9"/>
          <p:cNvSpPr txBox="1"/>
          <p:nvPr/>
        </p:nvSpPr>
        <p:spPr>
          <a:xfrm>
            <a:off x="320906" y="728700"/>
            <a:ext cx="7685637" cy="589072"/>
          </a:xfrm>
          <a:prstGeom prst="rect">
            <a:avLst/>
          </a:prstGeom>
          <a:noFill/>
        </p:spPr>
        <p:txBody>
          <a:bodyPr wrap="square" rtlCol="0">
            <a:spAutoFit/>
          </a:bodyPr>
          <a:lstStyle/>
          <a:p>
            <a:pPr marL="539750" indent="-539750">
              <a:lnSpc>
                <a:spcPct val="150000"/>
              </a:lnSpc>
            </a:pPr>
            <a:r>
              <a:rPr lang="en-CA" sz="2400" dirty="0"/>
              <a:t>C</a:t>
            </a:r>
            <a:r>
              <a:rPr lang="en-CA" sz="2400" dirty="0" smtClean="0"/>
              <a:t>:	1s</a:t>
            </a:r>
            <a:r>
              <a:rPr lang="en-CA" sz="2400" baseline="30000" dirty="0" smtClean="0"/>
              <a:t>2 </a:t>
            </a:r>
            <a:r>
              <a:rPr lang="en-CA" sz="2400" dirty="0" smtClean="0"/>
              <a:t>, </a:t>
            </a:r>
            <a:r>
              <a:rPr lang="en-CA" sz="2400" b="1" dirty="0" smtClean="0">
                <a:solidFill>
                  <a:srgbClr val="FF0000"/>
                </a:solidFill>
              </a:rPr>
              <a:t>2s</a:t>
            </a:r>
            <a:r>
              <a:rPr lang="en-CA" sz="2400" b="1" baseline="30000" dirty="0" smtClean="0">
                <a:solidFill>
                  <a:srgbClr val="FF0000"/>
                </a:solidFill>
              </a:rPr>
              <a:t>2</a:t>
            </a:r>
            <a:r>
              <a:rPr lang="en-CA" sz="2400" b="1" dirty="0" smtClean="0">
                <a:solidFill>
                  <a:srgbClr val="FF0000"/>
                </a:solidFill>
              </a:rPr>
              <a:t>, 2p</a:t>
            </a:r>
            <a:r>
              <a:rPr lang="en-CA" sz="2400" b="1" baseline="30000" dirty="0" smtClean="0">
                <a:solidFill>
                  <a:srgbClr val="FF0000"/>
                </a:solidFill>
              </a:rPr>
              <a:t>2</a:t>
            </a:r>
            <a:endParaRPr lang="en-CA" sz="2400" b="1" baseline="30000" dirty="0">
              <a:solidFill>
                <a:srgbClr val="FF0000"/>
              </a:solidFill>
            </a:endParaRPr>
          </a:p>
        </p:txBody>
      </p:sp>
      <p:sp>
        <p:nvSpPr>
          <p:cNvPr id="11" name="TextBox 10"/>
          <p:cNvSpPr txBox="1"/>
          <p:nvPr/>
        </p:nvSpPr>
        <p:spPr>
          <a:xfrm>
            <a:off x="5157065" y="753779"/>
            <a:ext cx="3700664" cy="589072"/>
          </a:xfrm>
          <a:prstGeom prst="rect">
            <a:avLst/>
          </a:prstGeom>
          <a:noFill/>
        </p:spPr>
        <p:txBody>
          <a:bodyPr wrap="square" rtlCol="0">
            <a:spAutoFit/>
          </a:bodyPr>
          <a:lstStyle/>
          <a:p>
            <a:pPr marL="539750" indent="-539750">
              <a:lnSpc>
                <a:spcPct val="150000"/>
              </a:lnSpc>
            </a:pPr>
            <a:r>
              <a:rPr lang="en-CA" sz="2400" dirty="0" err="1" smtClean="0"/>
              <a:t>Pb</a:t>
            </a:r>
            <a:r>
              <a:rPr lang="en-CA" sz="2400" dirty="0" smtClean="0"/>
              <a:t>:	[</a:t>
            </a:r>
            <a:r>
              <a:rPr lang="en-CA" sz="2400" dirty="0" err="1" smtClean="0"/>
              <a:t>Xe</a:t>
            </a:r>
            <a:r>
              <a:rPr lang="en-CA" sz="2400" dirty="0" smtClean="0"/>
              <a:t>]  </a:t>
            </a:r>
            <a:r>
              <a:rPr lang="en-CA" sz="2400" b="1" dirty="0" smtClean="0">
                <a:solidFill>
                  <a:srgbClr val="FF0000"/>
                </a:solidFill>
              </a:rPr>
              <a:t>6s</a:t>
            </a:r>
            <a:r>
              <a:rPr lang="en-CA" sz="2400" b="1" baseline="30000" dirty="0" smtClean="0">
                <a:solidFill>
                  <a:srgbClr val="FF0000"/>
                </a:solidFill>
              </a:rPr>
              <a:t>2</a:t>
            </a:r>
            <a:r>
              <a:rPr lang="en-CA" sz="2400" dirty="0" smtClean="0"/>
              <a:t>, 5d</a:t>
            </a:r>
            <a:r>
              <a:rPr lang="en-CA" sz="2400" baseline="30000" dirty="0" smtClean="0"/>
              <a:t>10</a:t>
            </a:r>
            <a:r>
              <a:rPr lang="en-CA" sz="2400" dirty="0" smtClean="0"/>
              <a:t>, 4f</a:t>
            </a:r>
            <a:r>
              <a:rPr lang="en-CA" sz="2400" baseline="30000" dirty="0" smtClean="0"/>
              <a:t>14</a:t>
            </a:r>
            <a:r>
              <a:rPr lang="en-CA" sz="2400" dirty="0" smtClean="0"/>
              <a:t>, </a:t>
            </a:r>
            <a:r>
              <a:rPr lang="en-CA" sz="2400" b="1" dirty="0" smtClean="0">
                <a:solidFill>
                  <a:srgbClr val="FF0000"/>
                </a:solidFill>
              </a:rPr>
              <a:t>6p</a:t>
            </a:r>
            <a:r>
              <a:rPr lang="en-CA" sz="2400" b="1" baseline="30000" dirty="0" smtClean="0">
                <a:solidFill>
                  <a:srgbClr val="FF0000"/>
                </a:solidFill>
              </a:rPr>
              <a:t>2 </a:t>
            </a:r>
            <a:endParaRPr lang="en-CA" sz="2400" b="1" baseline="30000" dirty="0">
              <a:solidFill>
                <a:srgbClr val="FF0000"/>
              </a:solidFill>
            </a:endParaRPr>
          </a:p>
        </p:txBody>
      </p:sp>
      <p:sp>
        <p:nvSpPr>
          <p:cNvPr id="7" name="Rectangle 6"/>
          <p:cNvSpPr/>
          <p:nvPr/>
        </p:nvSpPr>
        <p:spPr>
          <a:xfrm>
            <a:off x="320906" y="5450926"/>
            <a:ext cx="4716270" cy="923330"/>
          </a:xfrm>
          <a:prstGeom prst="rect">
            <a:avLst/>
          </a:prstGeom>
        </p:spPr>
        <p:txBody>
          <a:bodyPr wrap="square">
            <a:spAutoFit/>
          </a:bodyPr>
          <a:lstStyle/>
          <a:p>
            <a:pPr marL="342900" indent="-342900">
              <a:buFont typeface="+mj-lt"/>
              <a:buAutoNum type="arabicPeriod"/>
            </a:pPr>
            <a:r>
              <a:rPr lang="en-CA" dirty="0">
                <a:solidFill>
                  <a:srgbClr val="002060"/>
                </a:solidFill>
              </a:rPr>
              <a:t>Fill the entire valence s and p subshells</a:t>
            </a:r>
          </a:p>
          <a:p>
            <a:pPr marL="342900" indent="-342900">
              <a:buFont typeface="+mj-lt"/>
              <a:buAutoNum type="arabicPeriod"/>
            </a:pPr>
            <a:r>
              <a:rPr lang="en-CA" dirty="0">
                <a:solidFill>
                  <a:srgbClr val="002060"/>
                </a:solidFill>
              </a:rPr>
              <a:t>Empty the entire valence s and p subshells</a:t>
            </a:r>
          </a:p>
          <a:p>
            <a:pPr marL="342900" indent="-342900">
              <a:buFont typeface="+mj-lt"/>
              <a:buAutoNum type="arabicPeriod"/>
            </a:pPr>
            <a:r>
              <a:rPr lang="en-CA" dirty="0">
                <a:solidFill>
                  <a:srgbClr val="002060"/>
                </a:solidFill>
              </a:rPr>
              <a:t>Empty the valence p subshell – only if n ≥ 4</a:t>
            </a:r>
          </a:p>
        </p:txBody>
      </p:sp>
      <p:sp>
        <p:nvSpPr>
          <p:cNvPr id="13" name="TextBox 12"/>
          <p:cNvSpPr txBox="1"/>
          <p:nvPr/>
        </p:nvSpPr>
        <p:spPr>
          <a:xfrm>
            <a:off x="5222766" y="5454225"/>
            <a:ext cx="3348674" cy="923330"/>
          </a:xfrm>
          <a:prstGeom prst="rect">
            <a:avLst/>
          </a:prstGeom>
          <a:noFill/>
        </p:spPr>
        <p:txBody>
          <a:bodyPr wrap="none" rtlCol="0">
            <a:spAutoFit/>
          </a:bodyPr>
          <a:lstStyle/>
          <a:p>
            <a:pPr>
              <a:tabLst>
                <a:tab pos="2695575" algn="l"/>
              </a:tabLst>
            </a:pPr>
            <a:r>
              <a:rPr lang="en-CA" dirty="0" smtClean="0">
                <a:solidFill>
                  <a:srgbClr val="FF0000"/>
                </a:solidFill>
              </a:rPr>
              <a:t>NEVER </a:t>
            </a:r>
            <a:r>
              <a:rPr lang="en-CA" dirty="0" smtClean="0">
                <a:solidFill>
                  <a:srgbClr val="002060"/>
                </a:solidFill>
              </a:rPr>
              <a:t>add more than 3 electrons</a:t>
            </a:r>
          </a:p>
          <a:p>
            <a:pPr>
              <a:tabLst>
                <a:tab pos="2695575" algn="l"/>
              </a:tabLst>
            </a:pPr>
            <a:r>
              <a:rPr lang="en-CA" dirty="0" smtClean="0">
                <a:solidFill>
                  <a:srgbClr val="FF0000"/>
                </a:solidFill>
              </a:rPr>
              <a:t>NEVER</a:t>
            </a:r>
            <a:r>
              <a:rPr lang="en-CA" dirty="0" smtClean="0">
                <a:solidFill>
                  <a:srgbClr val="002060"/>
                </a:solidFill>
              </a:rPr>
              <a:t> remove more than: 3 or 4</a:t>
            </a:r>
          </a:p>
          <a:p>
            <a:pPr>
              <a:tabLst>
                <a:tab pos="2695575" algn="l"/>
              </a:tabLst>
            </a:pPr>
            <a:r>
              <a:rPr lang="en-CA" dirty="0" smtClean="0">
                <a:solidFill>
                  <a:srgbClr val="00602B"/>
                </a:solidFill>
              </a:rPr>
              <a:t>Metals</a:t>
            </a:r>
            <a:r>
              <a:rPr lang="en-CA" dirty="0" smtClean="0">
                <a:solidFill>
                  <a:srgbClr val="002060"/>
                </a:solidFill>
              </a:rPr>
              <a:t> </a:t>
            </a:r>
            <a:r>
              <a:rPr lang="en-CA" dirty="0" smtClean="0">
                <a:solidFill>
                  <a:srgbClr val="FF0000"/>
                </a:solidFill>
              </a:rPr>
              <a:t>NEVER</a:t>
            </a:r>
            <a:r>
              <a:rPr lang="en-CA" dirty="0" smtClean="0">
                <a:solidFill>
                  <a:srgbClr val="002060"/>
                </a:solidFill>
              </a:rPr>
              <a:t> negative</a:t>
            </a:r>
            <a:endParaRPr lang="en-CA" dirty="0">
              <a:solidFill>
                <a:srgbClr val="002060"/>
              </a:solidFill>
            </a:endParaRPr>
          </a:p>
        </p:txBody>
      </p:sp>
    </p:spTree>
    <p:extLst>
      <p:ext uri="{BB962C8B-B14F-4D97-AF65-F5344CB8AC3E}">
        <p14:creationId xmlns:p14="http://schemas.microsoft.com/office/powerpoint/2010/main" val="319516399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Periodic Properties Ion Formation</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95</a:t>
            </a:fld>
            <a:endParaRPr lang="en-CA" dirty="0"/>
          </a:p>
        </p:txBody>
      </p:sp>
      <p:sp>
        <p:nvSpPr>
          <p:cNvPr id="16" name="TextBox 15"/>
          <p:cNvSpPr txBox="1"/>
          <p:nvPr/>
        </p:nvSpPr>
        <p:spPr>
          <a:xfrm>
            <a:off x="331276" y="0"/>
            <a:ext cx="8391554" cy="589072"/>
          </a:xfrm>
          <a:prstGeom prst="rect">
            <a:avLst/>
          </a:prstGeom>
          <a:noFill/>
        </p:spPr>
        <p:txBody>
          <a:bodyPr wrap="square" rtlCol="0">
            <a:spAutoFit/>
          </a:bodyPr>
          <a:lstStyle/>
          <a:p>
            <a:pPr>
              <a:lnSpc>
                <a:spcPct val="150000"/>
              </a:lnSpc>
            </a:pPr>
            <a:r>
              <a:rPr lang="en-CA" sz="2400" dirty="0" smtClean="0">
                <a:solidFill>
                  <a:srgbClr val="FF0000"/>
                </a:solidFill>
              </a:rPr>
              <a:t>ION FORMATION:</a:t>
            </a:r>
            <a:endParaRPr lang="en-CA" sz="2400" dirty="0">
              <a:solidFill>
                <a:srgbClr val="FF0000"/>
              </a:solidFill>
            </a:endParaRPr>
          </a:p>
        </p:txBody>
      </p:sp>
      <p:sp>
        <p:nvSpPr>
          <p:cNvPr id="10" name="TextBox 9"/>
          <p:cNvSpPr txBox="1"/>
          <p:nvPr/>
        </p:nvSpPr>
        <p:spPr>
          <a:xfrm>
            <a:off x="320906" y="728700"/>
            <a:ext cx="7685637" cy="589072"/>
          </a:xfrm>
          <a:prstGeom prst="rect">
            <a:avLst/>
          </a:prstGeom>
          <a:noFill/>
        </p:spPr>
        <p:txBody>
          <a:bodyPr wrap="square" rtlCol="0">
            <a:spAutoFit/>
          </a:bodyPr>
          <a:lstStyle/>
          <a:p>
            <a:pPr marL="539750" indent="-539750">
              <a:lnSpc>
                <a:spcPct val="150000"/>
              </a:lnSpc>
            </a:pPr>
            <a:r>
              <a:rPr lang="en-CA" sz="2400" dirty="0" smtClean="0"/>
              <a:t>O:	1s</a:t>
            </a:r>
            <a:r>
              <a:rPr lang="en-CA" sz="2400" baseline="30000" dirty="0" smtClean="0"/>
              <a:t>2 </a:t>
            </a:r>
            <a:r>
              <a:rPr lang="en-CA" sz="2400" dirty="0" smtClean="0"/>
              <a:t>, </a:t>
            </a:r>
            <a:r>
              <a:rPr lang="en-CA" sz="2400" b="1" dirty="0" smtClean="0">
                <a:solidFill>
                  <a:srgbClr val="FF0000"/>
                </a:solidFill>
              </a:rPr>
              <a:t>2s</a:t>
            </a:r>
            <a:r>
              <a:rPr lang="en-CA" sz="2400" b="1" baseline="30000" dirty="0" smtClean="0">
                <a:solidFill>
                  <a:srgbClr val="FF0000"/>
                </a:solidFill>
              </a:rPr>
              <a:t>2</a:t>
            </a:r>
            <a:r>
              <a:rPr lang="en-CA" sz="2400" b="1" dirty="0" smtClean="0">
                <a:solidFill>
                  <a:srgbClr val="FF0000"/>
                </a:solidFill>
              </a:rPr>
              <a:t>, 2p</a:t>
            </a:r>
            <a:r>
              <a:rPr lang="en-CA" sz="2400" b="1" baseline="30000" dirty="0" smtClean="0">
                <a:solidFill>
                  <a:srgbClr val="FF0000"/>
                </a:solidFill>
              </a:rPr>
              <a:t>4</a:t>
            </a:r>
            <a:endParaRPr lang="en-CA" sz="2400" b="1" baseline="30000" dirty="0">
              <a:solidFill>
                <a:srgbClr val="FF0000"/>
              </a:solidFill>
            </a:endParaRPr>
          </a:p>
        </p:txBody>
      </p:sp>
      <p:sp>
        <p:nvSpPr>
          <p:cNvPr id="11" name="TextBox 10"/>
          <p:cNvSpPr txBox="1"/>
          <p:nvPr/>
        </p:nvSpPr>
        <p:spPr>
          <a:xfrm>
            <a:off x="5022166" y="753779"/>
            <a:ext cx="4050334" cy="646331"/>
          </a:xfrm>
          <a:prstGeom prst="rect">
            <a:avLst/>
          </a:prstGeom>
          <a:noFill/>
        </p:spPr>
        <p:txBody>
          <a:bodyPr wrap="square" rtlCol="0">
            <a:spAutoFit/>
          </a:bodyPr>
          <a:lstStyle/>
          <a:p>
            <a:pPr marL="539750" indent="-539750">
              <a:lnSpc>
                <a:spcPct val="150000"/>
              </a:lnSpc>
            </a:pPr>
            <a:r>
              <a:rPr lang="en-CA" sz="2400" dirty="0" smtClean="0">
                <a:solidFill>
                  <a:srgbClr val="FF0000"/>
                </a:solidFill>
              </a:rPr>
              <a:t>*</a:t>
            </a:r>
            <a:r>
              <a:rPr lang="en-CA" sz="2400" dirty="0" smtClean="0"/>
              <a:t>Po:	[</a:t>
            </a:r>
            <a:r>
              <a:rPr lang="en-CA" sz="2400" dirty="0" err="1" smtClean="0"/>
              <a:t>Xe</a:t>
            </a:r>
            <a:r>
              <a:rPr lang="en-CA" sz="2400" dirty="0" smtClean="0"/>
              <a:t>] </a:t>
            </a:r>
            <a:r>
              <a:rPr lang="en-CA" sz="2400" b="1" dirty="0">
                <a:solidFill>
                  <a:srgbClr val="FF0000"/>
                </a:solidFill>
              </a:rPr>
              <a:t>6s</a:t>
            </a:r>
            <a:r>
              <a:rPr lang="en-CA" sz="2400" b="1" baseline="30000" dirty="0">
                <a:solidFill>
                  <a:srgbClr val="FF0000"/>
                </a:solidFill>
              </a:rPr>
              <a:t>2</a:t>
            </a:r>
            <a:r>
              <a:rPr lang="en-CA" sz="2400" dirty="0"/>
              <a:t>, 5d</a:t>
            </a:r>
            <a:r>
              <a:rPr lang="en-CA" sz="2400" baseline="30000" dirty="0"/>
              <a:t>10</a:t>
            </a:r>
            <a:r>
              <a:rPr lang="en-CA" sz="2400" dirty="0"/>
              <a:t>, 4f</a:t>
            </a:r>
            <a:r>
              <a:rPr lang="en-CA" sz="2400" baseline="30000" dirty="0"/>
              <a:t>14</a:t>
            </a:r>
            <a:r>
              <a:rPr lang="en-CA" sz="2400" dirty="0"/>
              <a:t>, </a:t>
            </a:r>
            <a:r>
              <a:rPr lang="en-CA" sz="2400" b="1" dirty="0">
                <a:solidFill>
                  <a:srgbClr val="FF0000"/>
                </a:solidFill>
              </a:rPr>
              <a:t>6p</a:t>
            </a:r>
            <a:r>
              <a:rPr lang="en-CA" sz="2400" b="1" baseline="30000" dirty="0">
                <a:solidFill>
                  <a:srgbClr val="FF0000"/>
                </a:solidFill>
              </a:rPr>
              <a:t>2 </a:t>
            </a:r>
          </a:p>
        </p:txBody>
      </p:sp>
      <p:sp>
        <p:nvSpPr>
          <p:cNvPr id="7" name="Rectangle 6"/>
          <p:cNvSpPr/>
          <p:nvPr/>
        </p:nvSpPr>
        <p:spPr>
          <a:xfrm>
            <a:off x="320906" y="5450926"/>
            <a:ext cx="4716270" cy="923330"/>
          </a:xfrm>
          <a:prstGeom prst="rect">
            <a:avLst/>
          </a:prstGeom>
        </p:spPr>
        <p:txBody>
          <a:bodyPr wrap="square">
            <a:spAutoFit/>
          </a:bodyPr>
          <a:lstStyle/>
          <a:p>
            <a:pPr marL="342900" indent="-342900">
              <a:buFont typeface="+mj-lt"/>
              <a:buAutoNum type="arabicPeriod"/>
            </a:pPr>
            <a:r>
              <a:rPr lang="en-CA" dirty="0">
                <a:solidFill>
                  <a:srgbClr val="002060"/>
                </a:solidFill>
              </a:rPr>
              <a:t>Fill the entire valence s and p subshells</a:t>
            </a:r>
          </a:p>
          <a:p>
            <a:pPr marL="342900" indent="-342900">
              <a:buFont typeface="+mj-lt"/>
              <a:buAutoNum type="arabicPeriod"/>
            </a:pPr>
            <a:r>
              <a:rPr lang="en-CA" dirty="0">
                <a:solidFill>
                  <a:srgbClr val="002060"/>
                </a:solidFill>
              </a:rPr>
              <a:t>Empty the entire valence s and p subshells</a:t>
            </a:r>
          </a:p>
          <a:p>
            <a:pPr marL="342900" indent="-342900">
              <a:buFont typeface="+mj-lt"/>
              <a:buAutoNum type="arabicPeriod"/>
            </a:pPr>
            <a:r>
              <a:rPr lang="en-CA" dirty="0">
                <a:solidFill>
                  <a:srgbClr val="002060"/>
                </a:solidFill>
              </a:rPr>
              <a:t>Empty the valence p subshell – only if n ≥ 4</a:t>
            </a:r>
          </a:p>
        </p:txBody>
      </p:sp>
      <p:sp>
        <p:nvSpPr>
          <p:cNvPr id="13" name="TextBox 12"/>
          <p:cNvSpPr txBox="1"/>
          <p:nvPr/>
        </p:nvSpPr>
        <p:spPr>
          <a:xfrm>
            <a:off x="5222766" y="5454225"/>
            <a:ext cx="3348674" cy="923330"/>
          </a:xfrm>
          <a:prstGeom prst="rect">
            <a:avLst/>
          </a:prstGeom>
          <a:noFill/>
        </p:spPr>
        <p:txBody>
          <a:bodyPr wrap="none" rtlCol="0">
            <a:spAutoFit/>
          </a:bodyPr>
          <a:lstStyle/>
          <a:p>
            <a:pPr>
              <a:tabLst>
                <a:tab pos="2695575" algn="l"/>
              </a:tabLst>
            </a:pPr>
            <a:r>
              <a:rPr lang="en-CA" dirty="0" smtClean="0">
                <a:solidFill>
                  <a:srgbClr val="FF0000"/>
                </a:solidFill>
              </a:rPr>
              <a:t>NEVER </a:t>
            </a:r>
            <a:r>
              <a:rPr lang="en-CA" dirty="0" smtClean="0">
                <a:solidFill>
                  <a:srgbClr val="002060"/>
                </a:solidFill>
              </a:rPr>
              <a:t>add more than 3 electrons</a:t>
            </a:r>
          </a:p>
          <a:p>
            <a:pPr>
              <a:tabLst>
                <a:tab pos="2695575" algn="l"/>
              </a:tabLst>
            </a:pPr>
            <a:r>
              <a:rPr lang="en-CA" dirty="0" smtClean="0">
                <a:solidFill>
                  <a:srgbClr val="FF0000"/>
                </a:solidFill>
              </a:rPr>
              <a:t>NEVER</a:t>
            </a:r>
            <a:r>
              <a:rPr lang="en-CA" dirty="0" smtClean="0">
                <a:solidFill>
                  <a:srgbClr val="002060"/>
                </a:solidFill>
              </a:rPr>
              <a:t> remove more than: 3 or 4</a:t>
            </a:r>
          </a:p>
          <a:p>
            <a:pPr>
              <a:tabLst>
                <a:tab pos="2695575" algn="l"/>
              </a:tabLst>
            </a:pPr>
            <a:r>
              <a:rPr lang="en-CA" dirty="0" smtClean="0">
                <a:solidFill>
                  <a:srgbClr val="00602B"/>
                </a:solidFill>
              </a:rPr>
              <a:t>Metals</a:t>
            </a:r>
            <a:r>
              <a:rPr lang="en-CA" dirty="0" smtClean="0">
                <a:solidFill>
                  <a:srgbClr val="002060"/>
                </a:solidFill>
              </a:rPr>
              <a:t> </a:t>
            </a:r>
            <a:r>
              <a:rPr lang="en-CA" dirty="0" smtClean="0">
                <a:solidFill>
                  <a:srgbClr val="FF0000"/>
                </a:solidFill>
              </a:rPr>
              <a:t>NEVER</a:t>
            </a:r>
            <a:r>
              <a:rPr lang="en-CA" dirty="0" smtClean="0">
                <a:solidFill>
                  <a:srgbClr val="002060"/>
                </a:solidFill>
              </a:rPr>
              <a:t> negative</a:t>
            </a:r>
            <a:endParaRPr lang="en-CA" dirty="0">
              <a:solidFill>
                <a:srgbClr val="002060"/>
              </a:solidFill>
            </a:endParaRPr>
          </a:p>
        </p:txBody>
      </p:sp>
    </p:spTree>
    <p:extLst>
      <p:ext uri="{BB962C8B-B14F-4D97-AF65-F5344CB8AC3E}">
        <p14:creationId xmlns:p14="http://schemas.microsoft.com/office/powerpoint/2010/main" val="1812125141"/>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Periodic properties Ion Formation</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96</a:t>
            </a:fld>
            <a:endParaRPr lang="en-CA" dirty="0"/>
          </a:p>
        </p:txBody>
      </p:sp>
      <p:grpSp>
        <p:nvGrpSpPr>
          <p:cNvPr id="13" name="Group 12"/>
          <p:cNvGrpSpPr/>
          <p:nvPr/>
        </p:nvGrpSpPr>
        <p:grpSpPr>
          <a:xfrm>
            <a:off x="0" y="0"/>
            <a:ext cx="9144000" cy="6858000"/>
            <a:chOff x="0" y="0"/>
            <a:chExt cx="9144000" cy="6858000"/>
          </a:xfrm>
        </p:grpSpPr>
        <p:grpSp>
          <p:nvGrpSpPr>
            <p:cNvPr id="2" name="Group 1"/>
            <p:cNvGrpSpPr/>
            <p:nvPr/>
          </p:nvGrpSpPr>
          <p:grpSpPr>
            <a:xfrm>
              <a:off x="0" y="0"/>
              <a:ext cx="9144000" cy="6858000"/>
              <a:chOff x="0" y="0"/>
              <a:chExt cx="9144000" cy="6858000"/>
            </a:xfrm>
          </p:grpSpPr>
          <p:pic>
            <p:nvPicPr>
              <p:cNvPr id="6" name="Picture 5" descr="Periodic Table (1).JPG"/>
              <p:cNvPicPr>
                <a:picLocks noChangeAspect="1"/>
              </p:cNvPicPr>
              <p:nvPr/>
            </p:nvPicPr>
            <p:blipFill>
              <a:blip r:embed="rId2" cstate="print"/>
              <a:stretch>
                <a:fillRect/>
              </a:stretch>
            </p:blipFill>
            <p:spPr>
              <a:xfrm>
                <a:off x="0" y="111369"/>
                <a:ext cx="9144000" cy="6635262"/>
              </a:xfrm>
              <a:prstGeom prst="rect">
                <a:avLst/>
              </a:prstGeom>
            </p:spPr>
          </p:pic>
          <p:sp>
            <p:nvSpPr>
              <p:cNvPr id="7" name="Rectangle 6"/>
              <p:cNvSpPr/>
              <p:nvPr/>
            </p:nvSpPr>
            <p:spPr>
              <a:xfrm>
                <a:off x="611560" y="620688"/>
                <a:ext cx="705678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8" name="Rectangle 7"/>
              <p:cNvSpPr/>
              <p:nvPr/>
            </p:nvSpPr>
            <p:spPr>
              <a:xfrm>
                <a:off x="611560" y="5733256"/>
                <a:ext cx="7488832"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9" name="Rectangle 8"/>
              <p:cNvSpPr/>
              <p:nvPr/>
            </p:nvSpPr>
            <p:spPr>
              <a:xfrm>
                <a:off x="2051720" y="1700808"/>
                <a:ext cx="1512168" cy="792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0" name="Rectangle 9"/>
              <p:cNvSpPr/>
              <p:nvPr/>
            </p:nvSpPr>
            <p:spPr>
              <a:xfrm>
                <a:off x="0" y="0"/>
                <a:ext cx="9144000" cy="4766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1" name="Rectangle 10"/>
              <p:cNvSpPr/>
              <p:nvPr/>
            </p:nvSpPr>
            <p:spPr>
              <a:xfrm>
                <a:off x="8316416" y="0"/>
                <a:ext cx="82758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2" name="Rectangle 11"/>
              <p:cNvSpPr/>
              <p:nvPr/>
            </p:nvSpPr>
            <p:spPr>
              <a:xfrm>
                <a:off x="395536" y="4581128"/>
                <a:ext cx="8352928" cy="172819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4" name="Freeform 13"/>
              <p:cNvSpPr/>
              <p:nvPr/>
            </p:nvSpPr>
            <p:spPr>
              <a:xfrm>
                <a:off x="7686675" y="2295525"/>
                <a:ext cx="2823" cy="1"/>
              </a:xfrm>
              <a:custGeom>
                <a:avLst/>
                <a:gdLst/>
                <a:ahLst/>
                <a:cxnLst/>
                <a:rect l="0" t="0" r="0" b="0"/>
                <a:pathLst>
                  <a:path w="2823" h="1">
                    <a:moveTo>
                      <a:pt x="0" y="0"/>
                    </a:moveTo>
                    <a:lnTo>
                      <a:pt x="2822" y="0"/>
                    </a:lnTo>
                    <a:close/>
                  </a:path>
                </a:pathLst>
              </a:custGeom>
              <a:ln w="38100" cap="flat" cmpd="sng" algn="ctr">
                <a:solidFill>
                  <a:srgbClr val="FF0000"/>
                </a:solid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grpSp>
          <p:nvGrpSpPr>
            <p:cNvPr id="5" name="Group 4"/>
            <p:cNvGrpSpPr/>
            <p:nvPr/>
          </p:nvGrpSpPr>
          <p:grpSpPr>
            <a:xfrm>
              <a:off x="836585" y="1313765"/>
              <a:ext cx="7416207" cy="115765"/>
              <a:chOff x="836585" y="1313765"/>
              <a:chExt cx="7416207" cy="115765"/>
            </a:xfrm>
          </p:grpSpPr>
          <p:sp>
            <p:nvSpPr>
              <p:cNvPr id="16" name="Rectangle 15"/>
              <p:cNvSpPr/>
              <p:nvPr/>
            </p:nvSpPr>
            <p:spPr>
              <a:xfrm>
                <a:off x="836585" y="1313765"/>
                <a:ext cx="726380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17" name="Rectangle 16"/>
              <p:cNvSpPr/>
              <p:nvPr/>
            </p:nvSpPr>
            <p:spPr>
              <a:xfrm>
                <a:off x="3896925" y="1339520"/>
                <a:ext cx="4355867" cy="900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grpSp>
      </p:grpSp>
      <p:sp>
        <p:nvSpPr>
          <p:cNvPr id="54" name="TextBox 53"/>
          <p:cNvSpPr txBox="1"/>
          <p:nvPr/>
        </p:nvSpPr>
        <p:spPr>
          <a:xfrm>
            <a:off x="178826" y="97755"/>
            <a:ext cx="4160947" cy="369332"/>
          </a:xfrm>
          <a:prstGeom prst="rect">
            <a:avLst/>
          </a:prstGeom>
          <a:noFill/>
        </p:spPr>
        <p:txBody>
          <a:bodyPr wrap="none" rtlCol="0">
            <a:spAutoFit/>
          </a:bodyPr>
          <a:lstStyle/>
          <a:p>
            <a:r>
              <a:rPr lang="en-CA" dirty="0" smtClean="0">
                <a:solidFill>
                  <a:srgbClr val="FF0000"/>
                </a:solidFill>
              </a:rPr>
              <a:t>PERIODIC PROPERTIES – </a:t>
            </a:r>
            <a:r>
              <a:rPr lang="en-CA" b="1" dirty="0" smtClean="0">
                <a:solidFill>
                  <a:srgbClr val="FF0000"/>
                </a:solidFill>
              </a:rPr>
              <a:t>ION FORMATION</a:t>
            </a:r>
            <a:r>
              <a:rPr lang="en-CA" dirty="0" smtClean="0">
                <a:solidFill>
                  <a:srgbClr val="FF0000"/>
                </a:solidFill>
              </a:rPr>
              <a:t>:</a:t>
            </a:r>
            <a:endParaRPr lang="en-CA" dirty="0">
              <a:solidFill>
                <a:srgbClr val="FF0000"/>
              </a:solidFill>
            </a:endParaRPr>
          </a:p>
        </p:txBody>
      </p:sp>
      <p:sp>
        <p:nvSpPr>
          <p:cNvPr id="137" name="SMARTInkAnnotation164"/>
          <p:cNvSpPr/>
          <p:nvPr/>
        </p:nvSpPr>
        <p:spPr>
          <a:xfrm>
            <a:off x="1219200" y="3082300"/>
            <a:ext cx="38101" cy="21527"/>
          </a:xfrm>
          <a:custGeom>
            <a:avLst/>
            <a:gdLst/>
            <a:ahLst/>
            <a:cxnLst/>
            <a:rect l="0" t="0" r="0" b="0"/>
            <a:pathLst>
              <a:path w="38101" h="21527">
                <a:moveTo>
                  <a:pt x="0" y="13325"/>
                </a:moveTo>
                <a:lnTo>
                  <a:pt x="5056" y="18382"/>
                </a:lnTo>
                <a:lnTo>
                  <a:pt x="7605" y="19871"/>
                </a:lnTo>
                <a:lnTo>
                  <a:pt x="10361" y="20864"/>
                </a:lnTo>
                <a:lnTo>
                  <a:pt x="13257" y="21526"/>
                </a:lnTo>
                <a:lnTo>
                  <a:pt x="15188" y="19851"/>
                </a:lnTo>
                <a:lnTo>
                  <a:pt x="16475" y="16617"/>
                </a:lnTo>
                <a:lnTo>
                  <a:pt x="17333" y="12345"/>
                </a:lnTo>
                <a:lnTo>
                  <a:pt x="20023" y="8438"/>
                </a:lnTo>
                <a:lnTo>
                  <a:pt x="23932" y="4776"/>
                </a:lnTo>
                <a:lnTo>
                  <a:pt x="28655" y="1275"/>
                </a:lnTo>
                <a:lnTo>
                  <a:pt x="31803" y="0"/>
                </a:lnTo>
                <a:lnTo>
                  <a:pt x="33902" y="208"/>
                </a:lnTo>
                <a:lnTo>
                  <a:pt x="38100" y="3800"/>
                </a:lnTo>
              </a:path>
            </a:pathLst>
          </a:custGeom>
          <a:ln w="38100" cap="flat" cmpd="sng" algn="ctr">
            <a:solidFill>
              <a:srgbClr val="FF0000"/>
            </a:solidFill>
            <a:prstDash val="solid"/>
            <a:round/>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a:p>
        </p:txBody>
      </p:sp>
    </p:spTree>
    <p:extLst>
      <p:ext uri="{BB962C8B-B14F-4D97-AF65-F5344CB8AC3E}">
        <p14:creationId xmlns:p14="http://schemas.microsoft.com/office/powerpoint/2010/main" val="3015028592"/>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r>
              <a:rPr lang="en-US" smtClean="0"/>
              <a:t>CHEM 1101 </a:t>
            </a:r>
            <a:endParaRPr lang="en-CA" dirty="0"/>
          </a:p>
        </p:txBody>
      </p:sp>
      <p:sp>
        <p:nvSpPr>
          <p:cNvPr id="3" name="Footer Placeholder 2"/>
          <p:cNvSpPr>
            <a:spLocks noGrp="1"/>
          </p:cNvSpPr>
          <p:nvPr>
            <p:ph type="ftr" sz="quarter" idx="11"/>
          </p:nvPr>
        </p:nvSpPr>
        <p:spPr/>
        <p:txBody>
          <a:bodyPr/>
          <a:lstStyle/>
          <a:p>
            <a:pPr algn="ctr"/>
            <a:r>
              <a:rPr lang="en-CA" sz="1200" dirty="0" smtClean="0">
                <a:solidFill>
                  <a:srgbClr val="FF0000"/>
                </a:solidFill>
              </a:rPr>
              <a:t>The atom (2) – Periodic Properties Ion Formation</a:t>
            </a:r>
            <a:endParaRPr lang="en-CA" sz="1200" dirty="0">
              <a:solidFill>
                <a:srgbClr val="FF0000"/>
              </a:solidFill>
            </a:endParaRPr>
          </a:p>
        </p:txBody>
      </p:sp>
      <p:sp>
        <p:nvSpPr>
          <p:cNvPr id="4" name="Slide Number Placeholder 3"/>
          <p:cNvSpPr>
            <a:spLocks noGrp="1"/>
          </p:cNvSpPr>
          <p:nvPr>
            <p:ph type="sldNum" sz="quarter" idx="12"/>
          </p:nvPr>
        </p:nvSpPr>
        <p:spPr/>
        <p:txBody>
          <a:bodyPr/>
          <a:lstStyle/>
          <a:p>
            <a:pPr algn="r"/>
            <a:fld id="{B515135C-5FED-42AC-9DB2-A545F89C22DA}" type="slidenum">
              <a:rPr lang="en-CA" smtClean="0"/>
              <a:pPr algn="r"/>
              <a:t>97</a:t>
            </a:fld>
            <a:endParaRPr lang="en-CA" dirty="0"/>
          </a:p>
        </p:txBody>
      </p:sp>
      <p:sp>
        <p:nvSpPr>
          <p:cNvPr id="6" name="TextBox 5"/>
          <p:cNvSpPr txBox="1"/>
          <p:nvPr/>
        </p:nvSpPr>
        <p:spPr>
          <a:xfrm>
            <a:off x="521550" y="503675"/>
            <a:ext cx="8325925" cy="646331"/>
          </a:xfrm>
          <a:prstGeom prst="rect">
            <a:avLst/>
          </a:prstGeom>
          <a:noFill/>
        </p:spPr>
        <p:txBody>
          <a:bodyPr wrap="square" rtlCol="0">
            <a:spAutoFit/>
          </a:bodyPr>
          <a:lstStyle/>
          <a:p>
            <a:r>
              <a:rPr lang="en-CA" dirty="0" smtClean="0">
                <a:solidFill>
                  <a:srgbClr val="FF0000"/>
                </a:solidFill>
              </a:rPr>
              <a:t>When forming cations, electrons are always lost </a:t>
            </a:r>
            <a:r>
              <a:rPr lang="en-CA" b="1" i="1" dirty="0" smtClean="0">
                <a:solidFill>
                  <a:srgbClr val="FF0000"/>
                </a:solidFill>
              </a:rPr>
              <a:t>first</a:t>
            </a:r>
            <a:r>
              <a:rPr lang="en-CA" dirty="0" smtClean="0">
                <a:solidFill>
                  <a:srgbClr val="FF0000"/>
                </a:solidFill>
              </a:rPr>
              <a:t> from the VALENCE subshells, and only then will they be lost from what were originally inner subshells.</a:t>
            </a:r>
            <a:endParaRPr lang="en-CA" dirty="0">
              <a:solidFill>
                <a:srgbClr val="FF0000"/>
              </a:solidFill>
            </a:endParaRPr>
          </a:p>
        </p:txBody>
      </p:sp>
      <p:sp>
        <p:nvSpPr>
          <p:cNvPr id="7" name="TextBox 6"/>
          <p:cNvSpPr txBox="1"/>
          <p:nvPr/>
        </p:nvSpPr>
        <p:spPr>
          <a:xfrm>
            <a:off x="431540" y="1448780"/>
            <a:ext cx="8190910" cy="1754326"/>
          </a:xfrm>
          <a:prstGeom prst="rect">
            <a:avLst/>
          </a:prstGeom>
          <a:noFill/>
        </p:spPr>
        <p:txBody>
          <a:bodyPr wrap="square" rtlCol="0">
            <a:spAutoFit/>
          </a:bodyPr>
          <a:lstStyle/>
          <a:p>
            <a:r>
              <a:rPr lang="en-CA" dirty="0" smtClean="0"/>
              <a:t>Transition metals (d block elements) do not always follow predictable patterns in their ion formation (note again, this is NOT oxidation state).</a:t>
            </a:r>
          </a:p>
          <a:p>
            <a:endParaRPr lang="en-CA" dirty="0"/>
          </a:p>
          <a:p>
            <a:pPr marL="742950" lvl="1" indent="-285750">
              <a:buFont typeface="Arial" panose="020B0604020202020204" pitchFamily="34" charset="0"/>
              <a:buChar char="•"/>
              <a:tabLst>
                <a:tab pos="3138488" algn="l"/>
                <a:tab pos="3946525" algn="l"/>
              </a:tabLst>
            </a:pPr>
            <a:r>
              <a:rPr lang="en-CA" dirty="0" smtClean="0"/>
              <a:t>Most will form +2 ions 	M</a:t>
            </a:r>
            <a:r>
              <a:rPr lang="en-CA" baseline="30000" dirty="0" smtClean="0"/>
              <a:t>2+  </a:t>
            </a:r>
            <a:r>
              <a:rPr lang="en-CA" dirty="0" smtClean="0"/>
              <a:t>or	M(</a:t>
            </a:r>
            <a:r>
              <a:rPr lang="en-CA" dirty="0" smtClean="0">
                <a:latin typeface="Times" panose="02020603060405020304" pitchFamily="18" charset="0"/>
              </a:rPr>
              <a:t>II</a:t>
            </a:r>
            <a:r>
              <a:rPr lang="en-CA" dirty="0" smtClean="0"/>
              <a:t>)</a:t>
            </a:r>
          </a:p>
          <a:p>
            <a:pPr marL="742950" lvl="1" indent="-285750">
              <a:buFont typeface="Arial" panose="020B0604020202020204" pitchFamily="34" charset="0"/>
              <a:buChar char="•"/>
              <a:tabLst>
                <a:tab pos="3138488" algn="l"/>
                <a:tab pos="3946525" algn="l"/>
              </a:tabLst>
            </a:pPr>
            <a:r>
              <a:rPr lang="en-CA" dirty="0" smtClean="0"/>
              <a:t>Some will form +1 ions	M</a:t>
            </a:r>
            <a:r>
              <a:rPr lang="en-CA" baseline="30000" dirty="0" smtClean="0"/>
              <a:t>1+  </a:t>
            </a:r>
            <a:r>
              <a:rPr lang="en-CA" dirty="0" smtClean="0"/>
              <a:t>or	M(</a:t>
            </a:r>
            <a:r>
              <a:rPr lang="en-CA" dirty="0" smtClean="0">
                <a:latin typeface="Times" panose="02020603060405020304" pitchFamily="18" charset="0"/>
              </a:rPr>
              <a:t>I</a:t>
            </a:r>
            <a:r>
              <a:rPr lang="en-CA" dirty="0" smtClean="0"/>
              <a:t>)</a:t>
            </a:r>
          </a:p>
          <a:p>
            <a:pPr marL="742950" lvl="1" indent="-285750">
              <a:buFont typeface="Arial" panose="020B0604020202020204" pitchFamily="34" charset="0"/>
              <a:buChar char="•"/>
              <a:tabLst>
                <a:tab pos="3138488" algn="l"/>
                <a:tab pos="3946525" algn="l"/>
              </a:tabLst>
            </a:pPr>
            <a:r>
              <a:rPr lang="en-CA" dirty="0" smtClean="0"/>
              <a:t>Some will form +3 ions	M</a:t>
            </a:r>
            <a:r>
              <a:rPr lang="en-CA" baseline="30000" dirty="0" smtClean="0"/>
              <a:t>3+  </a:t>
            </a:r>
            <a:r>
              <a:rPr lang="en-CA" dirty="0"/>
              <a:t>or </a:t>
            </a:r>
            <a:r>
              <a:rPr lang="en-CA" dirty="0" smtClean="0"/>
              <a:t>	M(</a:t>
            </a:r>
            <a:r>
              <a:rPr lang="en-CA" dirty="0" smtClean="0">
                <a:latin typeface="Times" panose="02020603060405020304" pitchFamily="18" charset="0"/>
              </a:rPr>
              <a:t>III</a:t>
            </a:r>
            <a:r>
              <a:rPr lang="en-CA" dirty="0" smtClean="0"/>
              <a:t>)</a:t>
            </a:r>
            <a:endParaRPr lang="en-CA" dirty="0"/>
          </a:p>
        </p:txBody>
      </p:sp>
      <p:sp>
        <p:nvSpPr>
          <p:cNvPr id="8" name="TextBox 7"/>
          <p:cNvSpPr txBox="1"/>
          <p:nvPr/>
        </p:nvSpPr>
        <p:spPr>
          <a:xfrm>
            <a:off x="521550" y="3969060"/>
            <a:ext cx="3631122" cy="1815882"/>
          </a:xfrm>
          <a:prstGeom prst="rect">
            <a:avLst/>
          </a:prstGeom>
          <a:noFill/>
        </p:spPr>
        <p:txBody>
          <a:bodyPr wrap="none" rtlCol="0">
            <a:spAutoFit/>
          </a:bodyPr>
          <a:lstStyle/>
          <a:p>
            <a:r>
              <a:rPr lang="en-CA" sz="2800" dirty="0" smtClean="0"/>
              <a:t>e.g.	</a:t>
            </a:r>
            <a:r>
              <a:rPr lang="en-CA" sz="2800" baseline="-25000" dirty="0" smtClean="0"/>
              <a:t>23</a:t>
            </a:r>
            <a:r>
              <a:rPr lang="en-CA" sz="2800" dirty="0" smtClean="0"/>
              <a:t>V: </a:t>
            </a:r>
            <a:r>
              <a:rPr lang="en-CA" sz="2800" dirty="0"/>
              <a:t>[</a:t>
            </a:r>
            <a:r>
              <a:rPr lang="en-CA" sz="2800" dirty="0" err="1"/>
              <a:t>Ar</a:t>
            </a:r>
            <a:r>
              <a:rPr lang="en-CA" sz="2800" dirty="0"/>
              <a:t>]  4s</a:t>
            </a:r>
            <a:r>
              <a:rPr lang="en-CA" sz="2800" baseline="30000" dirty="0"/>
              <a:t>2</a:t>
            </a:r>
            <a:r>
              <a:rPr lang="en-CA" sz="2800" dirty="0"/>
              <a:t>, </a:t>
            </a:r>
            <a:r>
              <a:rPr lang="en-CA" sz="2800" dirty="0" smtClean="0"/>
              <a:t>3d</a:t>
            </a:r>
            <a:r>
              <a:rPr lang="en-CA" sz="2800" baseline="30000" dirty="0" smtClean="0"/>
              <a:t>3</a:t>
            </a:r>
            <a:r>
              <a:rPr lang="en-CA" sz="2800" dirty="0" smtClean="0"/>
              <a:t> </a:t>
            </a:r>
          </a:p>
          <a:p>
            <a:r>
              <a:rPr lang="en-CA" sz="2800" dirty="0" smtClean="0"/>
              <a:t> </a:t>
            </a:r>
          </a:p>
          <a:p>
            <a:pPr marL="0" lvl="1"/>
            <a:r>
              <a:rPr lang="en-CA" sz="2800" dirty="0"/>
              <a:t>	</a:t>
            </a:r>
            <a:r>
              <a:rPr lang="en-CA" sz="2800" baseline="-25000" dirty="0"/>
              <a:t>23</a:t>
            </a:r>
            <a:r>
              <a:rPr lang="en-CA" sz="2800" dirty="0" smtClean="0"/>
              <a:t>V(</a:t>
            </a:r>
            <a:r>
              <a:rPr lang="en-CA" sz="2700" dirty="0" smtClean="0">
                <a:latin typeface="Times" panose="02020603060405020304" pitchFamily="18" charset="0"/>
              </a:rPr>
              <a:t>III</a:t>
            </a:r>
            <a:r>
              <a:rPr lang="en-CA" sz="2800" dirty="0" smtClean="0"/>
              <a:t>):</a:t>
            </a:r>
            <a:endParaRPr lang="en-CA" sz="2800" dirty="0"/>
          </a:p>
          <a:p>
            <a:endParaRPr lang="en-CA" sz="2800" dirty="0"/>
          </a:p>
        </p:txBody>
      </p:sp>
    </p:spTree>
    <p:extLst>
      <p:ext uri="{BB962C8B-B14F-4D97-AF65-F5344CB8AC3E}">
        <p14:creationId xmlns:p14="http://schemas.microsoft.com/office/powerpoint/2010/main" val="412861625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19291</TotalTime>
  <Words>5641</Words>
  <Application>Microsoft Office PowerPoint</Application>
  <PresentationFormat>On-screen Show (4:3)</PresentationFormat>
  <Paragraphs>1197</Paragraphs>
  <Slides>97</Slides>
  <Notes>70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97</vt:i4>
      </vt:variant>
    </vt:vector>
  </HeadingPairs>
  <TitlesOfParts>
    <vt:vector size="104" baseType="lpstr">
      <vt:lpstr>Arial</vt:lpstr>
      <vt:lpstr>Calibri</vt:lpstr>
      <vt:lpstr>Cambria Math</vt:lpstr>
      <vt:lpstr>Script MT Bold</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Carleton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Pamela_Wolff</dc:creator>
  <cp:lastModifiedBy>Pamela Wolff</cp:lastModifiedBy>
  <cp:revision>163</cp:revision>
  <cp:lastPrinted>2015-09-08T20:50:53Z</cp:lastPrinted>
  <dcterms:created xsi:type="dcterms:W3CDTF">2013-08-29T22:24:38Z</dcterms:created>
  <dcterms:modified xsi:type="dcterms:W3CDTF">2018-09-17T18:05:32Z</dcterms:modified>
</cp:coreProperties>
</file>