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drawings/drawing2.xml" ContentType="application/vnd.openxmlformats-officedocument.drawingml.chartshapes+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charts/chart3.xml" ContentType="application/vnd.openxmlformats-officedocument.drawingml.chart+xml"/>
  <Override PartName="/ppt/charts/chart4.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rawings/drawing1.xml" ContentType="application/vnd.openxmlformats-officedocument.drawingml.chartshapes+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7" r:id="rId2"/>
    <p:sldId id="285" r:id="rId3"/>
    <p:sldId id="258" r:id="rId4"/>
    <p:sldId id="286" r:id="rId5"/>
    <p:sldId id="287" r:id="rId6"/>
    <p:sldId id="328" r:id="rId7"/>
    <p:sldId id="289" r:id="rId8"/>
    <p:sldId id="322" r:id="rId9"/>
    <p:sldId id="294" r:id="rId10"/>
    <p:sldId id="295" r:id="rId11"/>
    <p:sldId id="296" r:id="rId12"/>
    <p:sldId id="297" r:id="rId13"/>
    <p:sldId id="298" r:id="rId14"/>
    <p:sldId id="299" r:id="rId15"/>
    <p:sldId id="300" r:id="rId16"/>
    <p:sldId id="301" r:id="rId17"/>
    <p:sldId id="302" r:id="rId18"/>
    <p:sldId id="303" r:id="rId19"/>
    <p:sldId id="304" r:id="rId20"/>
    <p:sldId id="305" r:id="rId21"/>
    <p:sldId id="306" r:id="rId22"/>
    <p:sldId id="307" r:id="rId23"/>
    <p:sldId id="309" r:id="rId24"/>
    <p:sldId id="313" r:id="rId25"/>
    <p:sldId id="329" r:id="rId26"/>
    <p:sldId id="324" r:id="rId27"/>
    <p:sldId id="325" r:id="rId28"/>
    <p:sldId id="326" r:id="rId29"/>
    <p:sldId id="331" r:id="rId30"/>
    <p:sldId id="332" r:id="rId31"/>
    <p:sldId id="320" r:id="rId32"/>
    <p:sldId id="330" r:id="rId33"/>
    <p:sldId id="311" r:id="rId34"/>
    <p:sldId id="327"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varScale="1">
        <p:scale>
          <a:sx n="103" d="100"/>
          <a:sy n="103" d="100"/>
        </p:scale>
        <p:origin x="-204"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C:\Documents%20and%20Settings\Administrator\Desktop\Binomial.xlsx" TargetMode="External"/></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file:///C:\Documents%20and%20Settings\Administrator\Desktop\Binomial.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Documents%20and%20Settings\Administrator\Desktop\Binomial.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Documents%20and%20Settings\Administrator\Desktop\Binomial.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hart>
    <c:plotArea>
      <c:layout>
        <c:manualLayout>
          <c:layoutTarget val="inner"/>
          <c:xMode val="edge"/>
          <c:yMode val="edge"/>
          <c:x val="0.11144685039370075"/>
          <c:y val="5.1400554097404488E-2"/>
          <c:w val="0.83855314960629856"/>
          <c:h val="0.73444808982210552"/>
        </c:manualLayout>
      </c:layout>
      <c:barChart>
        <c:barDir val="col"/>
        <c:grouping val="clustered"/>
        <c:ser>
          <c:idx val="0"/>
          <c:order val="0"/>
          <c:cat>
            <c:numRef>
              <c:f>'Step2(Sample Freq.)'!$G$2:$G$5</c:f>
              <c:numCache>
                <c:formatCode>General</c:formatCode>
                <c:ptCount val="4"/>
                <c:pt idx="0">
                  <c:v>0</c:v>
                </c:pt>
                <c:pt idx="1">
                  <c:v>1</c:v>
                </c:pt>
                <c:pt idx="2">
                  <c:v>2</c:v>
                </c:pt>
                <c:pt idx="3">
                  <c:v>3</c:v>
                </c:pt>
              </c:numCache>
            </c:numRef>
          </c:cat>
          <c:val>
            <c:numRef>
              <c:f>'Step2(Sample Freq.)'!$I$2:$I$5</c:f>
              <c:numCache>
                <c:formatCode>General</c:formatCode>
                <c:ptCount val="4"/>
                <c:pt idx="0">
                  <c:v>2</c:v>
                </c:pt>
                <c:pt idx="1">
                  <c:v>7</c:v>
                </c:pt>
                <c:pt idx="2">
                  <c:v>4</c:v>
                </c:pt>
                <c:pt idx="3">
                  <c:v>3</c:v>
                </c:pt>
              </c:numCache>
            </c:numRef>
          </c:val>
        </c:ser>
        <c:gapWidth val="50"/>
        <c:axId val="60640256"/>
        <c:axId val="60576512"/>
      </c:barChart>
      <c:catAx>
        <c:axId val="60640256"/>
        <c:scaling>
          <c:orientation val="minMax"/>
        </c:scaling>
        <c:axPos val="b"/>
        <c:title>
          <c:tx>
            <c:rich>
              <a:bodyPr/>
              <a:lstStyle/>
              <a:p>
                <a:pPr>
                  <a:defRPr lang="en-CA"/>
                </a:pPr>
                <a:r>
                  <a:rPr lang="en-US"/>
                  <a:t>Number of Buses</a:t>
                </a:r>
              </a:p>
            </c:rich>
          </c:tx>
          <c:layout/>
        </c:title>
        <c:numFmt formatCode="General" sourceLinked="1"/>
        <c:majorTickMark val="none"/>
        <c:tickLblPos val="nextTo"/>
        <c:txPr>
          <a:bodyPr/>
          <a:lstStyle/>
          <a:p>
            <a:pPr>
              <a:defRPr lang="en-CA"/>
            </a:pPr>
            <a:endParaRPr lang="en-US"/>
          </a:p>
        </c:txPr>
        <c:crossAx val="60576512"/>
        <c:crosses val="autoZero"/>
        <c:auto val="1"/>
        <c:lblAlgn val="ctr"/>
        <c:lblOffset val="100"/>
      </c:catAx>
      <c:valAx>
        <c:axId val="60576512"/>
        <c:scaling>
          <c:orientation val="minMax"/>
          <c:max val="10"/>
          <c:min val="1"/>
        </c:scaling>
        <c:axPos val="l"/>
        <c:title>
          <c:tx>
            <c:rich>
              <a:bodyPr/>
              <a:lstStyle/>
              <a:p>
                <a:pPr>
                  <a:defRPr lang="en-CA"/>
                </a:pPr>
                <a:r>
                  <a:rPr lang="en-US"/>
                  <a:t>Frequency</a:t>
                </a:r>
              </a:p>
            </c:rich>
          </c:tx>
          <c:layout/>
        </c:title>
        <c:numFmt formatCode="General" sourceLinked="1"/>
        <c:tickLblPos val="nextTo"/>
        <c:txPr>
          <a:bodyPr/>
          <a:lstStyle/>
          <a:p>
            <a:pPr>
              <a:defRPr lang="en-CA"/>
            </a:pPr>
            <a:endParaRPr lang="en-US"/>
          </a:p>
        </c:txPr>
        <c:crossAx val="60640256"/>
        <c:crosses val="autoZero"/>
        <c:crossBetween val="between"/>
      </c:valAx>
      <c:spPr>
        <a:noFill/>
        <a:ln w="25400">
          <a:noFill/>
        </a:ln>
      </c:spPr>
    </c:plotArea>
    <c:plotVisOnly val="1"/>
  </c:chart>
  <c:externalData r:id="rId1"/>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chart>
    <c:plotArea>
      <c:layout/>
      <c:barChart>
        <c:barDir val="col"/>
        <c:grouping val="clustered"/>
        <c:ser>
          <c:idx val="0"/>
          <c:order val="0"/>
          <c:cat>
            <c:numRef>
              <c:f>'Step3(Pop. Freq.)'!$F$2:$F$5</c:f>
              <c:numCache>
                <c:formatCode>General</c:formatCode>
                <c:ptCount val="4"/>
                <c:pt idx="0">
                  <c:v>0</c:v>
                </c:pt>
                <c:pt idx="1">
                  <c:v>1</c:v>
                </c:pt>
                <c:pt idx="2">
                  <c:v>2</c:v>
                </c:pt>
                <c:pt idx="3">
                  <c:v>3</c:v>
                </c:pt>
              </c:numCache>
            </c:numRef>
          </c:cat>
          <c:val>
            <c:numRef>
              <c:f>'Step3(Pop. Freq.)'!$H$2:$H$5</c:f>
              <c:numCache>
                <c:formatCode>General</c:formatCode>
                <c:ptCount val="4"/>
                <c:pt idx="0">
                  <c:v>8</c:v>
                </c:pt>
                <c:pt idx="1">
                  <c:v>20</c:v>
                </c:pt>
                <c:pt idx="2">
                  <c:v>12</c:v>
                </c:pt>
                <c:pt idx="3">
                  <c:v>4</c:v>
                </c:pt>
              </c:numCache>
            </c:numRef>
          </c:val>
        </c:ser>
        <c:gapWidth val="50"/>
        <c:axId val="60809600"/>
        <c:axId val="60811520"/>
      </c:barChart>
      <c:catAx>
        <c:axId val="60809600"/>
        <c:scaling>
          <c:orientation val="minMax"/>
        </c:scaling>
        <c:axPos val="b"/>
        <c:title>
          <c:tx>
            <c:rich>
              <a:bodyPr/>
              <a:lstStyle/>
              <a:p>
                <a:pPr>
                  <a:defRPr lang="en-CA"/>
                </a:pPr>
                <a:r>
                  <a:rPr lang="en-US"/>
                  <a:t>Number of Buses</a:t>
                </a:r>
              </a:p>
            </c:rich>
          </c:tx>
          <c:layout/>
        </c:title>
        <c:numFmt formatCode="General" sourceLinked="1"/>
        <c:majorTickMark val="none"/>
        <c:tickLblPos val="nextTo"/>
        <c:txPr>
          <a:bodyPr/>
          <a:lstStyle/>
          <a:p>
            <a:pPr>
              <a:defRPr lang="en-CA"/>
            </a:pPr>
            <a:endParaRPr lang="en-US"/>
          </a:p>
        </c:txPr>
        <c:crossAx val="60811520"/>
        <c:crossesAt val="1"/>
        <c:auto val="1"/>
        <c:lblAlgn val="ctr"/>
        <c:lblOffset val="100"/>
      </c:catAx>
      <c:valAx>
        <c:axId val="60811520"/>
        <c:scaling>
          <c:orientation val="minMax"/>
          <c:max val="25"/>
          <c:min val="1"/>
        </c:scaling>
        <c:axPos val="l"/>
        <c:title>
          <c:tx>
            <c:rich>
              <a:bodyPr/>
              <a:lstStyle/>
              <a:p>
                <a:pPr>
                  <a:defRPr lang="en-CA"/>
                </a:pPr>
                <a:r>
                  <a:rPr lang="en-US"/>
                  <a:t>Frequency</a:t>
                </a:r>
              </a:p>
            </c:rich>
          </c:tx>
          <c:layout/>
        </c:title>
        <c:numFmt formatCode="General" sourceLinked="1"/>
        <c:tickLblPos val="nextTo"/>
        <c:txPr>
          <a:bodyPr/>
          <a:lstStyle/>
          <a:p>
            <a:pPr>
              <a:defRPr lang="en-CA"/>
            </a:pPr>
            <a:endParaRPr lang="en-US"/>
          </a:p>
        </c:txPr>
        <c:crossAx val="60809600"/>
        <c:crosses val="autoZero"/>
        <c:crossBetween val="between"/>
        <c:majorUnit val="4"/>
      </c:valAx>
    </c:plotArea>
    <c:plotVisOnly val="1"/>
  </c:chart>
  <c:externalData r:id="rId1"/>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chart>
    <c:plotArea>
      <c:layout>
        <c:manualLayout>
          <c:layoutTarget val="inner"/>
          <c:xMode val="edge"/>
          <c:yMode val="edge"/>
          <c:x val="0.11144685039370067"/>
          <c:y val="5.1400554097404488E-2"/>
          <c:w val="0.83855314960629856"/>
          <c:h val="0.73444808982210552"/>
        </c:manualLayout>
      </c:layout>
      <c:barChart>
        <c:barDir val="col"/>
        <c:grouping val="clustered"/>
        <c:ser>
          <c:idx val="0"/>
          <c:order val="0"/>
          <c:cat>
            <c:numRef>
              <c:f>'Step2(Sample Freq.)'!$G$2:$G$5</c:f>
              <c:numCache>
                <c:formatCode>General</c:formatCode>
                <c:ptCount val="4"/>
                <c:pt idx="0">
                  <c:v>0</c:v>
                </c:pt>
                <c:pt idx="1">
                  <c:v>1</c:v>
                </c:pt>
                <c:pt idx="2">
                  <c:v>2</c:v>
                </c:pt>
                <c:pt idx="3">
                  <c:v>3</c:v>
                </c:pt>
              </c:numCache>
            </c:numRef>
          </c:cat>
          <c:val>
            <c:numRef>
              <c:f>'Step2(Sample Freq.)'!$I$2:$I$5</c:f>
              <c:numCache>
                <c:formatCode>General</c:formatCode>
                <c:ptCount val="4"/>
                <c:pt idx="0">
                  <c:v>2</c:v>
                </c:pt>
                <c:pt idx="1">
                  <c:v>7</c:v>
                </c:pt>
                <c:pt idx="2">
                  <c:v>4</c:v>
                </c:pt>
                <c:pt idx="3">
                  <c:v>3</c:v>
                </c:pt>
              </c:numCache>
            </c:numRef>
          </c:val>
        </c:ser>
        <c:gapWidth val="50"/>
        <c:axId val="60920192"/>
        <c:axId val="60923264"/>
      </c:barChart>
      <c:catAx>
        <c:axId val="60920192"/>
        <c:scaling>
          <c:orientation val="minMax"/>
        </c:scaling>
        <c:axPos val="b"/>
        <c:title>
          <c:tx>
            <c:rich>
              <a:bodyPr/>
              <a:lstStyle/>
              <a:p>
                <a:pPr>
                  <a:defRPr lang="en-CA"/>
                </a:pPr>
                <a:r>
                  <a:rPr lang="en-US"/>
                  <a:t>Number of Buses</a:t>
                </a:r>
              </a:p>
            </c:rich>
          </c:tx>
          <c:layout/>
        </c:title>
        <c:numFmt formatCode="General" sourceLinked="1"/>
        <c:majorTickMark val="none"/>
        <c:tickLblPos val="nextTo"/>
        <c:txPr>
          <a:bodyPr/>
          <a:lstStyle/>
          <a:p>
            <a:pPr>
              <a:defRPr lang="en-CA"/>
            </a:pPr>
            <a:endParaRPr lang="en-US"/>
          </a:p>
        </c:txPr>
        <c:crossAx val="60923264"/>
        <c:crosses val="autoZero"/>
        <c:auto val="1"/>
        <c:lblAlgn val="ctr"/>
        <c:lblOffset val="100"/>
      </c:catAx>
      <c:valAx>
        <c:axId val="60923264"/>
        <c:scaling>
          <c:orientation val="minMax"/>
          <c:max val="10"/>
          <c:min val="1"/>
        </c:scaling>
        <c:axPos val="l"/>
        <c:title>
          <c:tx>
            <c:rich>
              <a:bodyPr/>
              <a:lstStyle/>
              <a:p>
                <a:pPr>
                  <a:defRPr lang="en-CA"/>
                </a:pPr>
                <a:r>
                  <a:rPr lang="en-US"/>
                  <a:t>Frequency</a:t>
                </a:r>
              </a:p>
            </c:rich>
          </c:tx>
          <c:layout/>
        </c:title>
        <c:numFmt formatCode="General" sourceLinked="1"/>
        <c:tickLblPos val="nextTo"/>
        <c:txPr>
          <a:bodyPr/>
          <a:lstStyle/>
          <a:p>
            <a:pPr>
              <a:defRPr lang="en-CA"/>
            </a:pPr>
            <a:endParaRPr lang="en-US"/>
          </a:p>
        </c:txPr>
        <c:crossAx val="60920192"/>
        <c:crosses val="autoZero"/>
        <c:crossBetween val="between"/>
      </c:valAx>
      <c:spPr>
        <a:noFill/>
        <a:ln w="25400">
          <a:noFill/>
        </a:ln>
      </c:spPr>
    </c:plotArea>
    <c:plotVisOnly val="1"/>
  </c:chart>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US"/>
  <c:chart>
    <c:plotArea>
      <c:layout/>
      <c:barChart>
        <c:barDir val="col"/>
        <c:grouping val="clustered"/>
        <c:ser>
          <c:idx val="0"/>
          <c:order val="0"/>
          <c:cat>
            <c:numRef>
              <c:f>'Step3(Pop. Freq.)'!$F$2:$F$5</c:f>
              <c:numCache>
                <c:formatCode>General</c:formatCode>
                <c:ptCount val="4"/>
                <c:pt idx="0">
                  <c:v>0</c:v>
                </c:pt>
                <c:pt idx="1">
                  <c:v>1</c:v>
                </c:pt>
                <c:pt idx="2">
                  <c:v>2</c:v>
                </c:pt>
                <c:pt idx="3">
                  <c:v>3</c:v>
                </c:pt>
              </c:numCache>
            </c:numRef>
          </c:cat>
          <c:val>
            <c:numRef>
              <c:f>'Step3(Pop. Freq.)'!$H$2:$H$5</c:f>
              <c:numCache>
                <c:formatCode>General</c:formatCode>
                <c:ptCount val="4"/>
                <c:pt idx="0">
                  <c:v>8</c:v>
                </c:pt>
                <c:pt idx="1">
                  <c:v>20</c:v>
                </c:pt>
                <c:pt idx="2">
                  <c:v>12</c:v>
                </c:pt>
                <c:pt idx="3">
                  <c:v>4</c:v>
                </c:pt>
              </c:numCache>
            </c:numRef>
          </c:val>
        </c:ser>
        <c:gapWidth val="50"/>
        <c:axId val="60947840"/>
        <c:axId val="61036032"/>
      </c:barChart>
      <c:catAx>
        <c:axId val="60947840"/>
        <c:scaling>
          <c:orientation val="minMax"/>
        </c:scaling>
        <c:axPos val="b"/>
        <c:title>
          <c:tx>
            <c:rich>
              <a:bodyPr/>
              <a:lstStyle/>
              <a:p>
                <a:pPr>
                  <a:defRPr lang="en-CA"/>
                </a:pPr>
                <a:r>
                  <a:rPr lang="en-US"/>
                  <a:t>Number of Buses</a:t>
                </a:r>
              </a:p>
            </c:rich>
          </c:tx>
          <c:layout/>
        </c:title>
        <c:numFmt formatCode="General" sourceLinked="1"/>
        <c:majorTickMark val="none"/>
        <c:tickLblPos val="nextTo"/>
        <c:txPr>
          <a:bodyPr/>
          <a:lstStyle/>
          <a:p>
            <a:pPr>
              <a:defRPr lang="en-CA"/>
            </a:pPr>
            <a:endParaRPr lang="en-US"/>
          </a:p>
        </c:txPr>
        <c:crossAx val="61036032"/>
        <c:crossesAt val="1"/>
        <c:auto val="1"/>
        <c:lblAlgn val="ctr"/>
        <c:lblOffset val="100"/>
      </c:catAx>
      <c:valAx>
        <c:axId val="61036032"/>
        <c:scaling>
          <c:orientation val="minMax"/>
          <c:max val="25"/>
          <c:min val="1"/>
        </c:scaling>
        <c:axPos val="l"/>
        <c:title>
          <c:tx>
            <c:rich>
              <a:bodyPr/>
              <a:lstStyle/>
              <a:p>
                <a:pPr>
                  <a:defRPr lang="en-CA"/>
                </a:pPr>
                <a:r>
                  <a:rPr lang="en-US"/>
                  <a:t>Frequency</a:t>
                </a:r>
              </a:p>
            </c:rich>
          </c:tx>
          <c:layout/>
        </c:title>
        <c:numFmt formatCode="General" sourceLinked="1"/>
        <c:tickLblPos val="nextTo"/>
        <c:txPr>
          <a:bodyPr/>
          <a:lstStyle/>
          <a:p>
            <a:pPr>
              <a:defRPr lang="en-CA"/>
            </a:pPr>
            <a:endParaRPr lang="en-US"/>
          </a:p>
        </c:txPr>
        <c:crossAx val="60947840"/>
        <c:crosses val="autoZero"/>
        <c:crossBetween val="between"/>
        <c:majorUnit val="4"/>
      </c:valAx>
    </c:plotArea>
    <c:plotVisOnly val="1"/>
  </c:chart>
  <c:externalData r:id="rId1"/>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8F4B159-1576-4B56-9914-58C8C410EF14}"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B561FC0D-BF18-4FC6-8E07-19F091913038}">
      <dgm:prSet phldrT="[Text]"/>
      <dgm:spPr/>
      <dgm:t>
        <a:bodyPr/>
        <a:lstStyle/>
        <a:p>
          <a:r>
            <a:rPr lang="en-US" dirty="0" smtClean="0"/>
            <a:t>Getting out of the house</a:t>
          </a:r>
          <a:endParaRPr lang="en-US" dirty="0"/>
        </a:p>
      </dgm:t>
    </dgm:pt>
    <dgm:pt modelId="{0D4A8486-6783-4619-90E8-0A70345FECC3}" type="parTrans" cxnId="{0C161599-AEE5-485A-9AC5-55419347061B}">
      <dgm:prSet/>
      <dgm:spPr/>
      <dgm:t>
        <a:bodyPr/>
        <a:lstStyle/>
        <a:p>
          <a:endParaRPr lang="en-US"/>
        </a:p>
      </dgm:t>
    </dgm:pt>
    <dgm:pt modelId="{ECD46330-1C7C-4287-81EE-688FD2C7AFFD}" type="sibTrans" cxnId="{0C161599-AEE5-485A-9AC5-55419347061B}">
      <dgm:prSet/>
      <dgm:spPr/>
      <dgm:t>
        <a:bodyPr/>
        <a:lstStyle/>
        <a:p>
          <a:endParaRPr lang="en-US"/>
        </a:p>
      </dgm:t>
    </dgm:pt>
    <dgm:pt modelId="{D7626204-4903-4247-89E8-F200C42E48A9}">
      <dgm:prSet phldrT="[Text]"/>
      <dgm:spPr/>
      <dgm:t>
        <a:bodyPr/>
        <a:lstStyle/>
        <a:p>
          <a:r>
            <a:rPr lang="en-US" dirty="0" smtClean="0"/>
            <a:t>Catch Bus</a:t>
          </a:r>
        </a:p>
        <a:p>
          <a:r>
            <a:rPr lang="en-US" i="1" dirty="0" smtClean="0"/>
            <a:t>p</a:t>
          </a:r>
          <a:r>
            <a:rPr lang="en-US" dirty="0" smtClean="0"/>
            <a:t> = 0.5</a:t>
          </a:r>
          <a:endParaRPr lang="en-US" dirty="0"/>
        </a:p>
      </dgm:t>
    </dgm:pt>
    <dgm:pt modelId="{9442AD14-1337-45E7-861F-A3AD4F314021}" type="parTrans" cxnId="{B5E8FFEC-AF12-4530-8B6E-1D5754D775FC}">
      <dgm:prSet/>
      <dgm:spPr/>
      <dgm:t>
        <a:bodyPr/>
        <a:lstStyle/>
        <a:p>
          <a:endParaRPr lang="en-US"/>
        </a:p>
      </dgm:t>
    </dgm:pt>
    <dgm:pt modelId="{11E93B08-3E63-4926-B671-DAF027C8F3D1}" type="sibTrans" cxnId="{B5E8FFEC-AF12-4530-8B6E-1D5754D775FC}">
      <dgm:prSet/>
      <dgm:spPr/>
      <dgm:t>
        <a:bodyPr/>
        <a:lstStyle/>
        <a:p>
          <a:endParaRPr lang="en-US"/>
        </a:p>
      </dgm:t>
    </dgm:pt>
    <dgm:pt modelId="{8C44F33B-6F56-4B08-857F-94A8A600C2D9}">
      <dgm:prSet phldrT="[Text]"/>
      <dgm:spPr/>
      <dgm:t>
        <a:bodyPr/>
        <a:lstStyle/>
        <a:p>
          <a:r>
            <a:rPr lang="en-US" dirty="0" smtClean="0"/>
            <a:t>Catch Bus</a:t>
          </a:r>
        </a:p>
        <a:p>
          <a:r>
            <a:rPr lang="en-US" i="1" dirty="0" smtClean="0"/>
            <a:t>p</a:t>
          </a:r>
          <a:r>
            <a:rPr lang="en-US" dirty="0" smtClean="0"/>
            <a:t> = 0.25</a:t>
          </a:r>
          <a:endParaRPr lang="en-US" dirty="0"/>
        </a:p>
      </dgm:t>
    </dgm:pt>
    <dgm:pt modelId="{773689B9-B85C-4AFE-BFC9-FB50EA76AB3B}" type="parTrans" cxnId="{48DB7200-D0B8-407A-A537-452C934AE382}">
      <dgm:prSet/>
      <dgm:spPr/>
      <dgm:t>
        <a:bodyPr/>
        <a:lstStyle/>
        <a:p>
          <a:endParaRPr lang="en-US"/>
        </a:p>
      </dgm:t>
    </dgm:pt>
    <dgm:pt modelId="{8DE3C4D0-4A51-402B-94F6-7F9A22EEBA23}" type="sibTrans" cxnId="{48DB7200-D0B8-407A-A537-452C934AE382}">
      <dgm:prSet/>
      <dgm:spPr/>
      <dgm:t>
        <a:bodyPr/>
        <a:lstStyle/>
        <a:p>
          <a:endParaRPr lang="en-US"/>
        </a:p>
      </dgm:t>
    </dgm:pt>
    <dgm:pt modelId="{E4AA32D7-84D6-41A8-8F7A-66B41FE3733C}">
      <dgm:prSet phldrT="[Text]"/>
      <dgm:spPr/>
      <dgm:t>
        <a:bodyPr/>
        <a:lstStyle/>
        <a:p>
          <a:r>
            <a:rPr lang="en-US" dirty="0" smtClean="0"/>
            <a:t>Miss Bus</a:t>
          </a:r>
        </a:p>
        <a:p>
          <a:r>
            <a:rPr lang="en-US" i="1" dirty="0" smtClean="0"/>
            <a:t>p</a:t>
          </a:r>
          <a:r>
            <a:rPr lang="en-US" dirty="0" smtClean="0"/>
            <a:t> = 0.25</a:t>
          </a:r>
          <a:endParaRPr lang="en-US" dirty="0"/>
        </a:p>
      </dgm:t>
    </dgm:pt>
    <dgm:pt modelId="{6B247F37-4E88-4836-A90C-F639DC91DE02}" type="parTrans" cxnId="{DC557CFE-A3F2-4EDB-A53D-7912D97E4B37}">
      <dgm:prSet/>
      <dgm:spPr/>
      <dgm:t>
        <a:bodyPr/>
        <a:lstStyle/>
        <a:p>
          <a:endParaRPr lang="en-US"/>
        </a:p>
      </dgm:t>
    </dgm:pt>
    <dgm:pt modelId="{07C895D2-D224-4A69-98E3-A12DE987CF9F}" type="sibTrans" cxnId="{DC557CFE-A3F2-4EDB-A53D-7912D97E4B37}">
      <dgm:prSet/>
      <dgm:spPr/>
      <dgm:t>
        <a:bodyPr/>
        <a:lstStyle/>
        <a:p>
          <a:endParaRPr lang="en-US"/>
        </a:p>
      </dgm:t>
    </dgm:pt>
    <dgm:pt modelId="{39799799-A65F-4458-A8B7-EFC3E096785C}">
      <dgm:prSet phldrT="[Text]"/>
      <dgm:spPr/>
      <dgm:t>
        <a:bodyPr/>
        <a:lstStyle/>
        <a:p>
          <a:r>
            <a:rPr lang="en-US" dirty="0" smtClean="0"/>
            <a:t>Miss Bus</a:t>
          </a:r>
        </a:p>
        <a:p>
          <a:r>
            <a:rPr lang="en-US" i="1" dirty="0" smtClean="0"/>
            <a:t>p</a:t>
          </a:r>
          <a:r>
            <a:rPr lang="en-US" dirty="0" smtClean="0"/>
            <a:t> = 0.5</a:t>
          </a:r>
          <a:endParaRPr lang="en-US" dirty="0"/>
        </a:p>
      </dgm:t>
    </dgm:pt>
    <dgm:pt modelId="{0191CFE2-BF31-4AE3-9BF5-392ACE30E06D}" type="parTrans" cxnId="{FADCDE9A-333A-4493-A63F-F225F4780587}">
      <dgm:prSet/>
      <dgm:spPr/>
      <dgm:t>
        <a:bodyPr/>
        <a:lstStyle/>
        <a:p>
          <a:endParaRPr lang="en-US"/>
        </a:p>
      </dgm:t>
    </dgm:pt>
    <dgm:pt modelId="{1C10D04C-1D98-49D4-9C85-08950CB897C5}" type="sibTrans" cxnId="{FADCDE9A-333A-4493-A63F-F225F4780587}">
      <dgm:prSet/>
      <dgm:spPr/>
      <dgm:t>
        <a:bodyPr/>
        <a:lstStyle/>
        <a:p>
          <a:endParaRPr lang="en-US"/>
        </a:p>
      </dgm:t>
    </dgm:pt>
    <dgm:pt modelId="{66BF7FAD-338D-4589-922E-FBB9B8F177A5}">
      <dgm:prSet phldrT="[Text]"/>
      <dgm:spPr/>
      <dgm:t>
        <a:bodyPr/>
        <a:lstStyle/>
        <a:p>
          <a:r>
            <a:rPr lang="en-US" dirty="0" smtClean="0"/>
            <a:t>Catch Bus</a:t>
          </a:r>
        </a:p>
        <a:p>
          <a:r>
            <a:rPr lang="en-US" i="1" dirty="0" smtClean="0"/>
            <a:t>p</a:t>
          </a:r>
          <a:r>
            <a:rPr lang="en-US" dirty="0" smtClean="0"/>
            <a:t> = 0.25</a:t>
          </a:r>
          <a:endParaRPr lang="en-US" dirty="0"/>
        </a:p>
      </dgm:t>
    </dgm:pt>
    <dgm:pt modelId="{8EDD6BAC-8E18-4397-89E4-3FD3487E3FD5}" type="parTrans" cxnId="{EC40835B-C3AD-44F4-A800-19786052D319}">
      <dgm:prSet/>
      <dgm:spPr/>
      <dgm:t>
        <a:bodyPr/>
        <a:lstStyle/>
        <a:p>
          <a:endParaRPr lang="en-US"/>
        </a:p>
      </dgm:t>
    </dgm:pt>
    <dgm:pt modelId="{9D78163D-DE5B-473B-B914-CA96A61D859E}" type="sibTrans" cxnId="{EC40835B-C3AD-44F4-A800-19786052D319}">
      <dgm:prSet/>
      <dgm:spPr/>
      <dgm:t>
        <a:bodyPr/>
        <a:lstStyle/>
        <a:p>
          <a:endParaRPr lang="en-US"/>
        </a:p>
      </dgm:t>
    </dgm:pt>
    <dgm:pt modelId="{B99A7179-9F16-43EB-9BDB-D9A5C9FA6051}">
      <dgm:prSet/>
      <dgm:spPr/>
      <dgm:t>
        <a:bodyPr/>
        <a:lstStyle/>
        <a:p>
          <a:r>
            <a:rPr lang="en-US" dirty="0" smtClean="0"/>
            <a:t>Miss Bus</a:t>
          </a:r>
        </a:p>
        <a:p>
          <a:r>
            <a:rPr lang="en-US" i="1" dirty="0" smtClean="0"/>
            <a:t>p</a:t>
          </a:r>
          <a:r>
            <a:rPr lang="en-US" dirty="0" smtClean="0"/>
            <a:t> = 0.25</a:t>
          </a:r>
          <a:endParaRPr lang="en-US" dirty="0"/>
        </a:p>
      </dgm:t>
    </dgm:pt>
    <dgm:pt modelId="{86FC81D4-233B-4120-A960-8A136F3B5E34}" type="parTrans" cxnId="{608E5561-E6B4-4216-B7CC-11A3CF6AC110}">
      <dgm:prSet/>
      <dgm:spPr/>
      <dgm:t>
        <a:bodyPr/>
        <a:lstStyle/>
        <a:p>
          <a:endParaRPr lang="en-US"/>
        </a:p>
      </dgm:t>
    </dgm:pt>
    <dgm:pt modelId="{534B893B-96D1-4F0D-9011-5C4F528CFE96}" type="sibTrans" cxnId="{608E5561-E6B4-4216-B7CC-11A3CF6AC110}">
      <dgm:prSet/>
      <dgm:spPr/>
      <dgm:t>
        <a:bodyPr/>
        <a:lstStyle/>
        <a:p>
          <a:endParaRPr lang="en-US"/>
        </a:p>
      </dgm:t>
    </dgm:pt>
    <dgm:pt modelId="{4D2C2A9B-5D42-43F8-8ED6-AD71B2EB77C2}">
      <dgm:prSet/>
      <dgm:spPr/>
      <dgm:t>
        <a:bodyPr/>
        <a:lstStyle/>
        <a:p>
          <a:r>
            <a:rPr lang="en-US" dirty="0" smtClean="0"/>
            <a:t>Miss Bus</a:t>
          </a:r>
        </a:p>
        <a:p>
          <a:r>
            <a:rPr lang="en-US" i="1" dirty="0" smtClean="0"/>
            <a:t>p</a:t>
          </a:r>
          <a:r>
            <a:rPr lang="en-US" dirty="0" smtClean="0"/>
            <a:t> = 0.125</a:t>
          </a:r>
          <a:endParaRPr lang="en-US" dirty="0"/>
        </a:p>
      </dgm:t>
    </dgm:pt>
    <dgm:pt modelId="{BE25129A-1F71-4228-ACE4-49F3B041401C}" type="parTrans" cxnId="{6F20548A-9685-4C76-8CCD-50BF7CDD6C6C}">
      <dgm:prSet/>
      <dgm:spPr/>
      <dgm:t>
        <a:bodyPr/>
        <a:lstStyle/>
        <a:p>
          <a:endParaRPr lang="en-US"/>
        </a:p>
      </dgm:t>
    </dgm:pt>
    <dgm:pt modelId="{30BC45E8-A388-42A4-B1B3-92B12B98A879}" type="sibTrans" cxnId="{6F20548A-9685-4C76-8CCD-50BF7CDD6C6C}">
      <dgm:prSet/>
      <dgm:spPr/>
      <dgm:t>
        <a:bodyPr/>
        <a:lstStyle/>
        <a:p>
          <a:endParaRPr lang="en-US"/>
        </a:p>
      </dgm:t>
    </dgm:pt>
    <dgm:pt modelId="{FC136417-4E85-42AF-B773-9817A609564A}">
      <dgm:prSet phldrT="[Text]"/>
      <dgm:spPr/>
      <dgm:t>
        <a:bodyPr/>
        <a:lstStyle/>
        <a:p>
          <a:r>
            <a:rPr lang="en-US" dirty="0" smtClean="0"/>
            <a:t>Catch Bus</a:t>
          </a:r>
        </a:p>
        <a:p>
          <a:r>
            <a:rPr lang="en-US" i="1" dirty="0" smtClean="0"/>
            <a:t>p</a:t>
          </a:r>
          <a:r>
            <a:rPr lang="en-US" dirty="0" smtClean="0"/>
            <a:t> = 0.125</a:t>
          </a:r>
          <a:endParaRPr lang="en-US" dirty="0"/>
        </a:p>
      </dgm:t>
    </dgm:pt>
    <dgm:pt modelId="{D054423C-E0FD-4079-8377-ECDB7448414B}" type="parTrans" cxnId="{C1F3DD6E-7650-47E4-BEA3-396D1760F7EF}">
      <dgm:prSet/>
      <dgm:spPr/>
      <dgm:t>
        <a:bodyPr/>
        <a:lstStyle/>
        <a:p>
          <a:endParaRPr lang="en-US"/>
        </a:p>
      </dgm:t>
    </dgm:pt>
    <dgm:pt modelId="{D4ECFCF0-F04B-427E-A9D9-79EE6631846C}" type="sibTrans" cxnId="{C1F3DD6E-7650-47E4-BEA3-396D1760F7EF}">
      <dgm:prSet/>
      <dgm:spPr/>
      <dgm:t>
        <a:bodyPr/>
        <a:lstStyle/>
        <a:p>
          <a:endParaRPr lang="en-US"/>
        </a:p>
      </dgm:t>
    </dgm:pt>
    <dgm:pt modelId="{04795A16-8D30-472A-9090-CA0110F03106}">
      <dgm:prSet phldrT="[Text]"/>
      <dgm:spPr/>
      <dgm:t>
        <a:bodyPr/>
        <a:lstStyle/>
        <a:p>
          <a:r>
            <a:rPr lang="en-US" dirty="0" smtClean="0"/>
            <a:t>Catch Bus</a:t>
          </a:r>
        </a:p>
        <a:p>
          <a:r>
            <a:rPr lang="en-US" i="1" dirty="0" smtClean="0"/>
            <a:t>p</a:t>
          </a:r>
          <a:r>
            <a:rPr lang="en-US" dirty="0" smtClean="0"/>
            <a:t> = 0.125</a:t>
          </a:r>
          <a:endParaRPr lang="en-US" dirty="0"/>
        </a:p>
      </dgm:t>
    </dgm:pt>
    <dgm:pt modelId="{0657F68B-5874-4183-81F2-779AD211D6BF}" type="parTrans" cxnId="{95BA8375-0BA7-4379-972C-D77393EB56E7}">
      <dgm:prSet/>
      <dgm:spPr/>
      <dgm:t>
        <a:bodyPr/>
        <a:lstStyle/>
        <a:p>
          <a:endParaRPr lang="en-US"/>
        </a:p>
      </dgm:t>
    </dgm:pt>
    <dgm:pt modelId="{02F3A166-C0B3-45C7-8B7B-041B3A6A9BD6}" type="sibTrans" cxnId="{95BA8375-0BA7-4379-972C-D77393EB56E7}">
      <dgm:prSet/>
      <dgm:spPr/>
      <dgm:t>
        <a:bodyPr/>
        <a:lstStyle/>
        <a:p>
          <a:endParaRPr lang="en-US"/>
        </a:p>
      </dgm:t>
    </dgm:pt>
    <dgm:pt modelId="{9F9C28C4-85F9-441B-93B1-AC34092216F4}">
      <dgm:prSet/>
      <dgm:spPr/>
      <dgm:t>
        <a:bodyPr/>
        <a:lstStyle/>
        <a:p>
          <a:r>
            <a:rPr lang="en-US" dirty="0" smtClean="0"/>
            <a:t>Miss Bus</a:t>
          </a:r>
        </a:p>
        <a:p>
          <a:r>
            <a:rPr lang="en-US" i="1" dirty="0" smtClean="0"/>
            <a:t>p</a:t>
          </a:r>
          <a:r>
            <a:rPr lang="en-US" dirty="0" smtClean="0"/>
            <a:t> = 0.125</a:t>
          </a:r>
          <a:endParaRPr lang="en-US" dirty="0"/>
        </a:p>
      </dgm:t>
    </dgm:pt>
    <dgm:pt modelId="{55258838-0419-4C5A-834A-0F5AB0378EBC}" type="parTrans" cxnId="{5428A72E-D577-493B-BEFD-BA4421DE05A5}">
      <dgm:prSet/>
      <dgm:spPr/>
      <dgm:t>
        <a:bodyPr/>
        <a:lstStyle/>
        <a:p>
          <a:endParaRPr lang="en-US"/>
        </a:p>
      </dgm:t>
    </dgm:pt>
    <dgm:pt modelId="{7583522A-1D82-4918-9778-303C2D933F84}" type="sibTrans" cxnId="{5428A72E-D577-493B-BEFD-BA4421DE05A5}">
      <dgm:prSet/>
      <dgm:spPr/>
      <dgm:t>
        <a:bodyPr/>
        <a:lstStyle/>
        <a:p>
          <a:endParaRPr lang="en-US"/>
        </a:p>
      </dgm:t>
    </dgm:pt>
    <dgm:pt modelId="{8DBB71FB-F260-43CD-9E36-4EC51490FF8E}" type="pres">
      <dgm:prSet presAssocID="{C8F4B159-1576-4B56-9914-58C8C410EF14}" presName="diagram" presStyleCnt="0">
        <dgm:presLayoutVars>
          <dgm:chPref val="1"/>
          <dgm:dir/>
          <dgm:animOne val="branch"/>
          <dgm:animLvl val="lvl"/>
          <dgm:resizeHandles val="exact"/>
        </dgm:presLayoutVars>
      </dgm:prSet>
      <dgm:spPr/>
      <dgm:t>
        <a:bodyPr/>
        <a:lstStyle/>
        <a:p>
          <a:endParaRPr lang="en-US"/>
        </a:p>
      </dgm:t>
    </dgm:pt>
    <dgm:pt modelId="{DDD36F9A-4026-4008-9706-6E1A143FB4AC}" type="pres">
      <dgm:prSet presAssocID="{B561FC0D-BF18-4FC6-8E07-19F091913038}" presName="root1" presStyleCnt="0"/>
      <dgm:spPr/>
    </dgm:pt>
    <dgm:pt modelId="{7B28EC50-EC68-4B81-837A-8DFBA95303F3}" type="pres">
      <dgm:prSet presAssocID="{B561FC0D-BF18-4FC6-8E07-19F091913038}" presName="LevelOneTextNode" presStyleLbl="node0" presStyleIdx="0" presStyleCnt="1" custScaleY="135241">
        <dgm:presLayoutVars>
          <dgm:chPref val="3"/>
        </dgm:presLayoutVars>
      </dgm:prSet>
      <dgm:spPr/>
      <dgm:t>
        <a:bodyPr/>
        <a:lstStyle/>
        <a:p>
          <a:endParaRPr lang="en-US"/>
        </a:p>
      </dgm:t>
    </dgm:pt>
    <dgm:pt modelId="{79D1952C-6161-4FBD-B112-4C8E74F0604E}" type="pres">
      <dgm:prSet presAssocID="{B561FC0D-BF18-4FC6-8E07-19F091913038}" presName="level2hierChild" presStyleCnt="0"/>
      <dgm:spPr/>
    </dgm:pt>
    <dgm:pt modelId="{02BBE312-19D6-41EF-9CA7-5BF6909AD835}" type="pres">
      <dgm:prSet presAssocID="{9442AD14-1337-45E7-861F-A3AD4F314021}" presName="conn2-1" presStyleLbl="parChTrans1D2" presStyleIdx="0" presStyleCnt="2"/>
      <dgm:spPr/>
      <dgm:t>
        <a:bodyPr/>
        <a:lstStyle/>
        <a:p>
          <a:endParaRPr lang="en-US"/>
        </a:p>
      </dgm:t>
    </dgm:pt>
    <dgm:pt modelId="{8FF4967D-59ED-464D-85D9-1D8A63C5B8B6}" type="pres">
      <dgm:prSet presAssocID="{9442AD14-1337-45E7-861F-A3AD4F314021}" presName="connTx" presStyleLbl="parChTrans1D2" presStyleIdx="0" presStyleCnt="2"/>
      <dgm:spPr/>
      <dgm:t>
        <a:bodyPr/>
        <a:lstStyle/>
        <a:p>
          <a:endParaRPr lang="en-US"/>
        </a:p>
      </dgm:t>
    </dgm:pt>
    <dgm:pt modelId="{2861F481-A621-4368-B9BC-0C9D52A6B5EB}" type="pres">
      <dgm:prSet presAssocID="{D7626204-4903-4247-89E8-F200C42E48A9}" presName="root2" presStyleCnt="0"/>
      <dgm:spPr/>
    </dgm:pt>
    <dgm:pt modelId="{151BEC8E-66AF-4022-86E9-223868372AE5}" type="pres">
      <dgm:prSet presAssocID="{D7626204-4903-4247-89E8-F200C42E48A9}" presName="LevelTwoTextNode" presStyleLbl="node2" presStyleIdx="0" presStyleCnt="2" custScaleY="149551">
        <dgm:presLayoutVars>
          <dgm:chPref val="3"/>
        </dgm:presLayoutVars>
      </dgm:prSet>
      <dgm:spPr/>
      <dgm:t>
        <a:bodyPr/>
        <a:lstStyle/>
        <a:p>
          <a:endParaRPr lang="en-US"/>
        </a:p>
      </dgm:t>
    </dgm:pt>
    <dgm:pt modelId="{C733730C-5327-4F40-AA5A-387E33894FB3}" type="pres">
      <dgm:prSet presAssocID="{D7626204-4903-4247-89E8-F200C42E48A9}" presName="level3hierChild" presStyleCnt="0"/>
      <dgm:spPr/>
    </dgm:pt>
    <dgm:pt modelId="{2F15835B-CB64-40E8-A528-21A949DC06E9}" type="pres">
      <dgm:prSet presAssocID="{773689B9-B85C-4AFE-BFC9-FB50EA76AB3B}" presName="conn2-1" presStyleLbl="parChTrans1D3" presStyleIdx="0" presStyleCnt="4"/>
      <dgm:spPr/>
      <dgm:t>
        <a:bodyPr/>
        <a:lstStyle/>
        <a:p>
          <a:endParaRPr lang="en-US"/>
        </a:p>
      </dgm:t>
    </dgm:pt>
    <dgm:pt modelId="{6D1B9A3A-2FEA-4884-A3F2-05E963F71584}" type="pres">
      <dgm:prSet presAssocID="{773689B9-B85C-4AFE-BFC9-FB50EA76AB3B}" presName="connTx" presStyleLbl="parChTrans1D3" presStyleIdx="0" presStyleCnt="4"/>
      <dgm:spPr/>
      <dgm:t>
        <a:bodyPr/>
        <a:lstStyle/>
        <a:p>
          <a:endParaRPr lang="en-US"/>
        </a:p>
      </dgm:t>
    </dgm:pt>
    <dgm:pt modelId="{94D745F7-8C33-4EAC-B01B-1CE4D01333C8}" type="pres">
      <dgm:prSet presAssocID="{8C44F33B-6F56-4B08-857F-94A8A600C2D9}" presName="root2" presStyleCnt="0"/>
      <dgm:spPr/>
    </dgm:pt>
    <dgm:pt modelId="{05DF2E33-4A59-4487-8AE2-32C3948A4BB5}" type="pres">
      <dgm:prSet presAssocID="{8C44F33B-6F56-4B08-857F-94A8A600C2D9}" presName="LevelTwoTextNode" presStyleLbl="node3" presStyleIdx="0" presStyleCnt="4" custScaleY="146360" custLinFactNeighborX="-342">
        <dgm:presLayoutVars>
          <dgm:chPref val="3"/>
        </dgm:presLayoutVars>
      </dgm:prSet>
      <dgm:spPr/>
      <dgm:t>
        <a:bodyPr/>
        <a:lstStyle/>
        <a:p>
          <a:endParaRPr lang="en-US"/>
        </a:p>
      </dgm:t>
    </dgm:pt>
    <dgm:pt modelId="{914A6A91-51FE-496D-BA1A-2A5D6F1AC66C}" type="pres">
      <dgm:prSet presAssocID="{8C44F33B-6F56-4B08-857F-94A8A600C2D9}" presName="level3hierChild" presStyleCnt="0"/>
      <dgm:spPr/>
    </dgm:pt>
    <dgm:pt modelId="{1573C246-3F4E-422B-8642-96AD0FE50E39}" type="pres">
      <dgm:prSet presAssocID="{D054423C-E0FD-4079-8377-ECDB7448414B}" presName="conn2-1" presStyleLbl="parChTrans1D4" presStyleIdx="0" presStyleCnt="4"/>
      <dgm:spPr/>
      <dgm:t>
        <a:bodyPr/>
        <a:lstStyle/>
        <a:p>
          <a:endParaRPr lang="en-US"/>
        </a:p>
      </dgm:t>
    </dgm:pt>
    <dgm:pt modelId="{A0D036CF-2009-4DFB-B4A1-B590580F4A17}" type="pres">
      <dgm:prSet presAssocID="{D054423C-E0FD-4079-8377-ECDB7448414B}" presName="connTx" presStyleLbl="parChTrans1D4" presStyleIdx="0" presStyleCnt="4"/>
      <dgm:spPr/>
      <dgm:t>
        <a:bodyPr/>
        <a:lstStyle/>
        <a:p>
          <a:endParaRPr lang="en-US"/>
        </a:p>
      </dgm:t>
    </dgm:pt>
    <dgm:pt modelId="{70EB0CAD-3D88-4A43-BADB-289520E0B16C}" type="pres">
      <dgm:prSet presAssocID="{FC136417-4E85-42AF-B773-9817A609564A}" presName="root2" presStyleCnt="0"/>
      <dgm:spPr/>
    </dgm:pt>
    <dgm:pt modelId="{29E81A52-AEB8-4D4F-A4BB-3565559951D4}" type="pres">
      <dgm:prSet presAssocID="{FC136417-4E85-42AF-B773-9817A609564A}" presName="LevelTwoTextNode" presStyleLbl="node4" presStyleIdx="0" presStyleCnt="4" custScaleY="145091">
        <dgm:presLayoutVars>
          <dgm:chPref val="3"/>
        </dgm:presLayoutVars>
      </dgm:prSet>
      <dgm:spPr/>
      <dgm:t>
        <a:bodyPr/>
        <a:lstStyle/>
        <a:p>
          <a:endParaRPr lang="en-US"/>
        </a:p>
      </dgm:t>
    </dgm:pt>
    <dgm:pt modelId="{CCEA8551-3ADA-40AC-8B22-899787E6D858}" type="pres">
      <dgm:prSet presAssocID="{FC136417-4E85-42AF-B773-9817A609564A}" presName="level3hierChild" presStyleCnt="0"/>
      <dgm:spPr/>
    </dgm:pt>
    <dgm:pt modelId="{6A7E137B-9FA9-4084-839E-F8A78C4B32C9}" type="pres">
      <dgm:prSet presAssocID="{BE25129A-1F71-4228-ACE4-49F3B041401C}" presName="conn2-1" presStyleLbl="parChTrans1D4" presStyleIdx="1" presStyleCnt="4"/>
      <dgm:spPr/>
      <dgm:t>
        <a:bodyPr/>
        <a:lstStyle/>
        <a:p>
          <a:endParaRPr lang="en-US"/>
        </a:p>
      </dgm:t>
    </dgm:pt>
    <dgm:pt modelId="{2888883E-7D48-4E00-B890-BA4F5E7E7395}" type="pres">
      <dgm:prSet presAssocID="{BE25129A-1F71-4228-ACE4-49F3B041401C}" presName="connTx" presStyleLbl="parChTrans1D4" presStyleIdx="1" presStyleCnt="4"/>
      <dgm:spPr/>
      <dgm:t>
        <a:bodyPr/>
        <a:lstStyle/>
        <a:p>
          <a:endParaRPr lang="en-US"/>
        </a:p>
      </dgm:t>
    </dgm:pt>
    <dgm:pt modelId="{8AA71854-1CEF-4B71-9459-C405C5A9A575}" type="pres">
      <dgm:prSet presAssocID="{4D2C2A9B-5D42-43F8-8ED6-AD71B2EB77C2}" presName="root2" presStyleCnt="0"/>
      <dgm:spPr/>
    </dgm:pt>
    <dgm:pt modelId="{7716BDC6-64FB-47B5-A0B8-CE14DADFBA08}" type="pres">
      <dgm:prSet presAssocID="{4D2C2A9B-5D42-43F8-8ED6-AD71B2EB77C2}" presName="LevelTwoTextNode" presStyleLbl="node4" presStyleIdx="1" presStyleCnt="4" custScaleY="145771">
        <dgm:presLayoutVars>
          <dgm:chPref val="3"/>
        </dgm:presLayoutVars>
      </dgm:prSet>
      <dgm:spPr/>
      <dgm:t>
        <a:bodyPr/>
        <a:lstStyle/>
        <a:p>
          <a:endParaRPr lang="en-US"/>
        </a:p>
      </dgm:t>
    </dgm:pt>
    <dgm:pt modelId="{CE2A4035-4624-4EB1-B13B-7D2C8E749CB5}" type="pres">
      <dgm:prSet presAssocID="{4D2C2A9B-5D42-43F8-8ED6-AD71B2EB77C2}" presName="level3hierChild" presStyleCnt="0"/>
      <dgm:spPr/>
    </dgm:pt>
    <dgm:pt modelId="{D85361EE-675C-4F78-9E77-9FFF6BE2FEE6}" type="pres">
      <dgm:prSet presAssocID="{6B247F37-4E88-4836-A90C-F639DC91DE02}" presName="conn2-1" presStyleLbl="parChTrans1D3" presStyleIdx="1" presStyleCnt="4"/>
      <dgm:spPr/>
      <dgm:t>
        <a:bodyPr/>
        <a:lstStyle/>
        <a:p>
          <a:endParaRPr lang="en-US"/>
        </a:p>
      </dgm:t>
    </dgm:pt>
    <dgm:pt modelId="{42B544AC-82AF-411D-9739-7C8157B072D2}" type="pres">
      <dgm:prSet presAssocID="{6B247F37-4E88-4836-A90C-F639DC91DE02}" presName="connTx" presStyleLbl="parChTrans1D3" presStyleIdx="1" presStyleCnt="4"/>
      <dgm:spPr/>
      <dgm:t>
        <a:bodyPr/>
        <a:lstStyle/>
        <a:p>
          <a:endParaRPr lang="en-US"/>
        </a:p>
      </dgm:t>
    </dgm:pt>
    <dgm:pt modelId="{8F792A8F-C334-4E6E-A6AA-4F893ACFAD6C}" type="pres">
      <dgm:prSet presAssocID="{E4AA32D7-84D6-41A8-8F7A-66B41FE3733C}" presName="root2" presStyleCnt="0"/>
      <dgm:spPr/>
    </dgm:pt>
    <dgm:pt modelId="{9D588EF9-F5D7-4935-9BBF-CBDE9DB239E7}" type="pres">
      <dgm:prSet presAssocID="{E4AA32D7-84D6-41A8-8F7A-66B41FE3733C}" presName="LevelTwoTextNode" presStyleLbl="node3" presStyleIdx="1" presStyleCnt="4">
        <dgm:presLayoutVars>
          <dgm:chPref val="3"/>
        </dgm:presLayoutVars>
      </dgm:prSet>
      <dgm:spPr/>
      <dgm:t>
        <a:bodyPr/>
        <a:lstStyle/>
        <a:p>
          <a:endParaRPr lang="en-US"/>
        </a:p>
      </dgm:t>
    </dgm:pt>
    <dgm:pt modelId="{5FDD2567-81F7-476B-83B0-33E0DA978AA9}" type="pres">
      <dgm:prSet presAssocID="{E4AA32D7-84D6-41A8-8F7A-66B41FE3733C}" presName="level3hierChild" presStyleCnt="0"/>
      <dgm:spPr/>
    </dgm:pt>
    <dgm:pt modelId="{68EE76CF-04FB-41DE-B8B9-D21BADFE01E9}" type="pres">
      <dgm:prSet presAssocID="{0657F68B-5874-4183-81F2-779AD211D6BF}" presName="conn2-1" presStyleLbl="parChTrans1D4" presStyleIdx="2" presStyleCnt="4"/>
      <dgm:spPr/>
      <dgm:t>
        <a:bodyPr/>
        <a:lstStyle/>
        <a:p>
          <a:endParaRPr lang="en-US"/>
        </a:p>
      </dgm:t>
    </dgm:pt>
    <dgm:pt modelId="{EEADCAEC-1425-46E3-ACA4-234D310791D0}" type="pres">
      <dgm:prSet presAssocID="{0657F68B-5874-4183-81F2-779AD211D6BF}" presName="connTx" presStyleLbl="parChTrans1D4" presStyleIdx="2" presStyleCnt="4"/>
      <dgm:spPr/>
      <dgm:t>
        <a:bodyPr/>
        <a:lstStyle/>
        <a:p>
          <a:endParaRPr lang="en-US"/>
        </a:p>
      </dgm:t>
    </dgm:pt>
    <dgm:pt modelId="{5E1363AD-B472-493F-8235-730D920977AA}" type="pres">
      <dgm:prSet presAssocID="{04795A16-8D30-472A-9090-CA0110F03106}" presName="root2" presStyleCnt="0"/>
      <dgm:spPr/>
    </dgm:pt>
    <dgm:pt modelId="{8DEA9E03-55D8-4964-8C1B-D24ED0FDA3BE}" type="pres">
      <dgm:prSet presAssocID="{04795A16-8D30-472A-9090-CA0110F03106}" presName="LevelTwoTextNode" presStyleLbl="node4" presStyleIdx="2" presStyleCnt="4" custScaleY="126217">
        <dgm:presLayoutVars>
          <dgm:chPref val="3"/>
        </dgm:presLayoutVars>
      </dgm:prSet>
      <dgm:spPr/>
      <dgm:t>
        <a:bodyPr/>
        <a:lstStyle/>
        <a:p>
          <a:endParaRPr lang="en-US"/>
        </a:p>
      </dgm:t>
    </dgm:pt>
    <dgm:pt modelId="{55CC9480-1B00-4DD5-9013-8A568B664514}" type="pres">
      <dgm:prSet presAssocID="{04795A16-8D30-472A-9090-CA0110F03106}" presName="level3hierChild" presStyleCnt="0"/>
      <dgm:spPr/>
    </dgm:pt>
    <dgm:pt modelId="{5823C751-47DC-4EAB-8D1A-F0274AEED70F}" type="pres">
      <dgm:prSet presAssocID="{55258838-0419-4C5A-834A-0F5AB0378EBC}" presName="conn2-1" presStyleLbl="parChTrans1D4" presStyleIdx="3" presStyleCnt="4"/>
      <dgm:spPr/>
      <dgm:t>
        <a:bodyPr/>
        <a:lstStyle/>
        <a:p>
          <a:endParaRPr lang="en-US"/>
        </a:p>
      </dgm:t>
    </dgm:pt>
    <dgm:pt modelId="{C341A19A-1EA1-41A1-97E2-C95C99EDEDA8}" type="pres">
      <dgm:prSet presAssocID="{55258838-0419-4C5A-834A-0F5AB0378EBC}" presName="connTx" presStyleLbl="parChTrans1D4" presStyleIdx="3" presStyleCnt="4"/>
      <dgm:spPr/>
      <dgm:t>
        <a:bodyPr/>
        <a:lstStyle/>
        <a:p>
          <a:endParaRPr lang="en-US"/>
        </a:p>
      </dgm:t>
    </dgm:pt>
    <dgm:pt modelId="{7AB20818-1DA3-4949-94BD-8A4400A44E1B}" type="pres">
      <dgm:prSet presAssocID="{9F9C28C4-85F9-441B-93B1-AC34092216F4}" presName="root2" presStyleCnt="0"/>
      <dgm:spPr/>
    </dgm:pt>
    <dgm:pt modelId="{845FDD44-2233-4E7A-914B-8371EFC28CC9}" type="pres">
      <dgm:prSet presAssocID="{9F9C28C4-85F9-441B-93B1-AC34092216F4}" presName="LevelTwoTextNode" presStyleLbl="node4" presStyleIdx="3" presStyleCnt="4" custScaleY="136756">
        <dgm:presLayoutVars>
          <dgm:chPref val="3"/>
        </dgm:presLayoutVars>
      </dgm:prSet>
      <dgm:spPr/>
      <dgm:t>
        <a:bodyPr/>
        <a:lstStyle/>
        <a:p>
          <a:endParaRPr lang="en-US"/>
        </a:p>
      </dgm:t>
    </dgm:pt>
    <dgm:pt modelId="{213EB2B3-EFC3-4D8F-97F0-9ADD904ECA46}" type="pres">
      <dgm:prSet presAssocID="{9F9C28C4-85F9-441B-93B1-AC34092216F4}" presName="level3hierChild" presStyleCnt="0"/>
      <dgm:spPr/>
    </dgm:pt>
    <dgm:pt modelId="{06A19DD0-1EBC-43BF-BADA-A7DB23939922}" type="pres">
      <dgm:prSet presAssocID="{0191CFE2-BF31-4AE3-9BF5-392ACE30E06D}" presName="conn2-1" presStyleLbl="parChTrans1D2" presStyleIdx="1" presStyleCnt="2"/>
      <dgm:spPr/>
      <dgm:t>
        <a:bodyPr/>
        <a:lstStyle/>
        <a:p>
          <a:endParaRPr lang="en-US"/>
        </a:p>
      </dgm:t>
    </dgm:pt>
    <dgm:pt modelId="{36C6E6D7-BEFC-448D-A5C5-7DB001B521DC}" type="pres">
      <dgm:prSet presAssocID="{0191CFE2-BF31-4AE3-9BF5-392ACE30E06D}" presName="connTx" presStyleLbl="parChTrans1D2" presStyleIdx="1" presStyleCnt="2"/>
      <dgm:spPr/>
      <dgm:t>
        <a:bodyPr/>
        <a:lstStyle/>
        <a:p>
          <a:endParaRPr lang="en-US"/>
        </a:p>
      </dgm:t>
    </dgm:pt>
    <dgm:pt modelId="{A214EE2D-AAF3-4ABB-A6F6-1A7FA018C3ED}" type="pres">
      <dgm:prSet presAssocID="{39799799-A65F-4458-A8B7-EFC3E096785C}" presName="root2" presStyleCnt="0"/>
      <dgm:spPr/>
    </dgm:pt>
    <dgm:pt modelId="{A4EF806B-D849-4020-AB26-70ABCDF1651D}" type="pres">
      <dgm:prSet presAssocID="{39799799-A65F-4458-A8B7-EFC3E096785C}" presName="LevelTwoTextNode" presStyleLbl="node2" presStyleIdx="1" presStyleCnt="2" custScaleY="127866">
        <dgm:presLayoutVars>
          <dgm:chPref val="3"/>
        </dgm:presLayoutVars>
      </dgm:prSet>
      <dgm:spPr/>
      <dgm:t>
        <a:bodyPr/>
        <a:lstStyle/>
        <a:p>
          <a:endParaRPr lang="en-US"/>
        </a:p>
      </dgm:t>
    </dgm:pt>
    <dgm:pt modelId="{6F13265B-BB09-435C-87F6-EA28F259E61C}" type="pres">
      <dgm:prSet presAssocID="{39799799-A65F-4458-A8B7-EFC3E096785C}" presName="level3hierChild" presStyleCnt="0"/>
      <dgm:spPr/>
    </dgm:pt>
    <dgm:pt modelId="{5613FAEF-F2BD-4BFD-B22B-6218E8C5B46D}" type="pres">
      <dgm:prSet presAssocID="{8EDD6BAC-8E18-4397-89E4-3FD3487E3FD5}" presName="conn2-1" presStyleLbl="parChTrans1D3" presStyleIdx="2" presStyleCnt="4"/>
      <dgm:spPr/>
      <dgm:t>
        <a:bodyPr/>
        <a:lstStyle/>
        <a:p>
          <a:endParaRPr lang="en-US"/>
        </a:p>
      </dgm:t>
    </dgm:pt>
    <dgm:pt modelId="{972C6A6A-74D4-433D-9F28-09C4BE7820A0}" type="pres">
      <dgm:prSet presAssocID="{8EDD6BAC-8E18-4397-89E4-3FD3487E3FD5}" presName="connTx" presStyleLbl="parChTrans1D3" presStyleIdx="2" presStyleCnt="4"/>
      <dgm:spPr/>
      <dgm:t>
        <a:bodyPr/>
        <a:lstStyle/>
        <a:p>
          <a:endParaRPr lang="en-US"/>
        </a:p>
      </dgm:t>
    </dgm:pt>
    <dgm:pt modelId="{72D8B030-405E-49FB-BFDA-E4397E99F9F0}" type="pres">
      <dgm:prSet presAssocID="{66BF7FAD-338D-4589-922E-FBB9B8F177A5}" presName="root2" presStyleCnt="0"/>
      <dgm:spPr/>
    </dgm:pt>
    <dgm:pt modelId="{028A749F-CCC4-497A-BF15-0B1F0E1EB545}" type="pres">
      <dgm:prSet presAssocID="{66BF7FAD-338D-4589-922E-FBB9B8F177A5}" presName="LevelTwoTextNode" presStyleLbl="node3" presStyleIdx="2" presStyleCnt="4">
        <dgm:presLayoutVars>
          <dgm:chPref val="3"/>
        </dgm:presLayoutVars>
      </dgm:prSet>
      <dgm:spPr/>
      <dgm:t>
        <a:bodyPr/>
        <a:lstStyle/>
        <a:p>
          <a:endParaRPr lang="en-US"/>
        </a:p>
      </dgm:t>
    </dgm:pt>
    <dgm:pt modelId="{7B479222-B69B-415F-AE2C-E3C3E4AE229C}" type="pres">
      <dgm:prSet presAssocID="{66BF7FAD-338D-4589-922E-FBB9B8F177A5}" presName="level3hierChild" presStyleCnt="0"/>
      <dgm:spPr/>
    </dgm:pt>
    <dgm:pt modelId="{83D46A88-7CFB-48A3-A5E5-B9DB29D23FC9}" type="pres">
      <dgm:prSet presAssocID="{86FC81D4-233B-4120-A960-8A136F3B5E34}" presName="conn2-1" presStyleLbl="parChTrans1D3" presStyleIdx="3" presStyleCnt="4"/>
      <dgm:spPr/>
      <dgm:t>
        <a:bodyPr/>
        <a:lstStyle/>
        <a:p>
          <a:endParaRPr lang="en-US"/>
        </a:p>
      </dgm:t>
    </dgm:pt>
    <dgm:pt modelId="{3653738F-556C-4C3C-8620-5C4E307A2508}" type="pres">
      <dgm:prSet presAssocID="{86FC81D4-233B-4120-A960-8A136F3B5E34}" presName="connTx" presStyleLbl="parChTrans1D3" presStyleIdx="3" presStyleCnt="4"/>
      <dgm:spPr/>
      <dgm:t>
        <a:bodyPr/>
        <a:lstStyle/>
        <a:p>
          <a:endParaRPr lang="en-US"/>
        </a:p>
      </dgm:t>
    </dgm:pt>
    <dgm:pt modelId="{473AF4B2-C485-446D-B120-E73735E2592F}" type="pres">
      <dgm:prSet presAssocID="{B99A7179-9F16-43EB-9BDB-D9A5C9FA6051}" presName="root2" presStyleCnt="0"/>
      <dgm:spPr/>
    </dgm:pt>
    <dgm:pt modelId="{A92961EF-2DAE-40D3-8463-A369E2BD4BA2}" type="pres">
      <dgm:prSet presAssocID="{B99A7179-9F16-43EB-9BDB-D9A5C9FA6051}" presName="LevelTwoTextNode" presStyleLbl="node3" presStyleIdx="3" presStyleCnt="4">
        <dgm:presLayoutVars>
          <dgm:chPref val="3"/>
        </dgm:presLayoutVars>
      </dgm:prSet>
      <dgm:spPr/>
      <dgm:t>
        <a:bodyPr/>
        <a:lstStyle/>
        <a:p>
          <a:endParaRPr lang="en-US"/>
        </a:p>
      </dgm:t>
    </dgm:pt>
    <dgm:pt modelId="{694C1B66-1657-45E3-8B45-1CC007365D69}" type="pres">
      <dgm:prSet presAssocID="{B99A7179-9F16-43EB-9BDB-D9A5C9FA6051}" presName="level3hierChild" presStyleCnt="0"/>
      <dgm:spPr/>
    </dgm:pt>
  </dgm:ptLst>
  <dgm:cxnLst>
    <dgm:cxn modelId="{A993F925-DAE6-4A53-BDB9-892E61DE81CF}" type="presOf" srcId="{773689B9-B85C-4AFE-BFC9-FB50EA76AB3B}" destId="{6D1B9A3A-2FEA-4884-A3F2-05E963F71584}" srcOrd="1" destOrd="0" presId="urn:microsoft.com/office/officeart/2005/8/layout/hierarchy2"/>
    <dgm:cxn modelId="{9335AFE7-10C2-4A6B-ACD3-CE8C621C0550}" type="presOf" srcId="{D7626204-4903-4247-89E8-F200C42E48A9}" destId="{151BEC8E-66AF-4022-86E9-223868372AE5}" srcOrd="0" destOrd="0" presId="urn:microsoft.com/office/officeart/2005/8/layout/hierarchy2"/>
    <dgm:cxn modelId="{4538E89A-6B03-480C-9CE8-FF0B6CC8891C}" type="presOf" srcId="{0191CFE2-BF31-4AE3-9BF5-392ACE30E06D}" destId="{06A19DD0-1EBC-43BF-BADA-A7DB23939922}" srcOrd="0" destOrd="0" presId="urn:microsoft.com/office/officeart/2005/8/layout/hierarchy2"/>
    <dgm:cxn modelId="{47F06EE1-B6F9-404B-9046-A9D8F067A709}" type="presOf" srcId="{8EDD6BAC-8E18-4397-89E4-3FD3487E3FD5}" destId="{972C6A6A-74D4-433D-9F28-09C4BE7820A0}" srcOrd="1" destOrd="0" presId="urn:microsoft.com/office/officeart/2005/8/layout/hierarchy2"/>
    <dgm:cxn modelId="{4273786D-FB5A-4B31-9DDC-D9FBBD052ABB}" type="presOf" srcId="{FC136417-4E85-42AF-B773-9817A609564A}" destId="{29E81A52-AEB8-4D4F-A4BB-3565559951D4}" srcOrd="0" destOrd="0" presId="urn:microsoft.com/office/officeart/2005/8/layout/hierarchy2"/>
    <dgm:cxn modelId="{95BA8375-0BA7-4379-972C-D77393EB56E7}" srcId="{E4AA32D7-84D6-41A8-8F7A-66B41FE3733C}" destId="{04795A16-8D30-472A-9090-CA0110F03106}" srcOrd="0" destOrd="0" parTransId="{0657F68B-5874-4183-81F2-779AD211D6BF}" sibTransId="{02F3A166-C0B3-45C7-8B7B-041B3A6A9BD6}"/>
    <dgm:cxn modelId="{91772C34-C1CA-4A9F-9040-EAA7625ABCF8}" type="presOf" srcId="{04795A16-8D30-472A-9090-CA0110F03106}" destId="{8DEA9E03-55D8-4964-8C1B-D24ED0FDA3BE}" srcOrd="0" destOrd="0" presId="urn:microsoft.com/office/officeart/2005/8/layout/hierarchy2"/>
    <dgm:cxn modelId="{C1F3DD6E-7650-47E4-BEA3-396D1760F7EF}" srcId="{8C44F33B-6F56-4B08-857F-94A8A600C2D9}" destId="{FC136417-4E85-42AF-B773-9817A609564A}" srcOrd="0" destOrd="0" parTransId="{D054423C-E0FD-4079-8377-ECDB7448414B}" sibTransId="{D4ECFCF0-F04B-427E-A9D9-79EE6631846C}"/>
    <dgm:cxn modelId="{FADCDE9A-333A-4493-A63F-F225F4780587}" srcId="{B561FC0D-BF18-4FC6-8E07-19F091913038}" destId="{39799799-A65F-4458-A8B7-EFC3E096785C}" srcOrd="1" destOrd="0" parTransId="{0191CFE2-BF31-4AE3-9BF5-392ACE30E06D}" sibTransId="{1C10D04C-1D98-49D4-9C85-08950CB897C5}"/>
    <dgm:cxn modelId="{0C161599-AEE5-485A-9AC5-55419347061B}" srcId="{C8F4B159-1576-4B56-9914-58C8C410EF14}" destId="{B561FC0D-BF18-4FC6-8E07-19F091913038}" srcOrd="0" destOrd="0" parTransId="{0D4A8486-6783-4619-90E8-0A70345FECC3}" sibTransId="{ECD46330-1C7C-4287-81EE-688FD2C7AFFD}"/>
    <dgm:cxn modelId="{DBE685FB-4F00-485E-A048-7EA29E7725F8}" type="presOf" srcId="{8C44F33B-6F56-4B08-857F-94A8A600C2D9}" destId="{05DF2E33-4A59-4487-8AE2-32C3948A4BB5}" srcOrd="0" destOrd="0" presId="urn:microsoft.com/office/officeart/2005/8/layout/hierarchy2"/>
    <dgm:cxn modelId="{6C0FA4F7-6878-4D7A-81B8-0FDB14742118}" type="presOf" srcId="{E4AA32D7-84D6-41A8-8F7A-66B41FE3733C}" destId="{9D588EF9-F5D7-4935-9BBF-CBDE9DB239E7}" srcOrd="0" destOrd="0" presId="urn:microsoft.com/office/officeart/2005/8/layout/hierarchy2"/>
    <dgm:cxn modelId="{F60C7107-C3EE-45FB-9EDD-05F3CB51B4B0}" type="presOf" srcId="{D054423C-E0FD-4079-8377-ECDB7448414B}" destId="{A0D036CF-2009-4DFB-B4A1-B590580F4A17}" srcOrd="1" destOrd="0" presId="urn:microsoft.com/office/officeart/2005/8/layout/hierarchy2"/>
    <dgm:cxn modelId="{EC40835B-C3AD-44F4-A800-19786052D319}" srcId="{39799799-A65F-4458-A8B7-EFC3E096785C}" destId="{66BF7FAD-338D-4589-922E-FBB9B8F177A5}" srcOrd="0" destOrd="0" parTransId="{8EDD6BAC-8E18-4397-89E4-3FD3487E3FD5}" sibTransId="{9D78163D-DE5B-473B-B914-CA96A61D859E}"/>
    <dgm:cxn modelId="{FB2877DD-8A05-4412-9B42-B719C41ED645}" type="presOf" srcId="{C8F4B159-1576-4B56-9914-58C8C410EF14}" destId="{8DBB71FB-F260-43CD-9E36-4EC51490FF8E}" srcOrd="0" destOrd="0" presId="urn:microsoft.com/office/officeart/2005/8/layout/hierarchy2"/>
    <dgm:cxn modelId="{6F20548A-9685-4C76-8CCD-50BF7CDD6C6C}" srcId="{8C44F33B-6F56-4B08-857F-94A8A600C2D9}" destId="{4D2C2A9B-5D42-43F8-8ED6-AD71B2EB77C2}" srcOrd="1" destOrd="0" parTransId="{BE25129A-1F71-4228-ACE4-49F3B041401C}" sibTransId="{30BC45E8-A388-42A4-B1B3-92B12B98A879}"/>
    <dgm:cxn modelId="{385CE705-A730-4C03-AEBB-77B344536249}" type="presOf" srcId="{BE25129A-1F71-4228-ACE4-49F3B041401C}" destId="{2888883E-7D48-4E00-B890-BA4F5E7E7395}" srcOrd="1" destOrd="0" presId="urn:microsoft.com/office/officeart/2005/8/layout/hierarchy2"/>
    <dgm:cxn modelId="{B5E8FFEC-AF12-4530-8B6E-1D5754D775FC}" srcId="{B561FC0D-BF18-4FC6-8E07-19F091913038}" destId="{D7626204-4903-4247-89E8-F200C42E48A9}" srcOrd="0" destOrd="0" parTransId="{9442AD14-1337-45E7-861F-A3AD4F314021}" sibTransId="{11E93B08-3E63-4926-B671-DAF027C8F3D1}"/>
    <dgm:cxn modelId="{E5B06791-CBC6-4CD4-B168-ABF1137EF968}" type="presOf" srcId="{0191CFE2-BF31-4AE3-9BF5-392ACE30E06D}" destId="{36C6E6D7-BEFC-448D-A5C5-7DB001B521DC}" srcOrd="1" destOrd="0" presId="urn:microsoft.com/office/officeart/2005/8/layout/hierarchy2"/>
    <dgm:cxn modelId="{5622A770-B7F7-4F3E-8FF3-D9D82C0B16D3}" type="presOf" srcId="{4D2C2A9B-5D42-43F8-8ED6-AD71B2EB77C2}" destId="{7716BDC6-64FB-47B5-A0B8-CE14DADFBA08}" srcOrd="0" destOrd="0" presId="urn:microsoft.com/office/officeart/2005/8/layout/hierarchy2"/>
    <dgm:cxn modelId="{A6DBA432-49AC-4530-BF92-ED60C10BE2F1}" type="presOf" srcId="{9442AD14-1337-45E7-861F-A3AD4F314021}" destId="{8FF4967D-59ED-464D-85D9-1D8A63C5B8B6}" srcOrd="1" destOrd="0" presId="urn:microsoft.com/office/officeart/2005/8/layout/hierarchy2"/>
    <dgm:cxn modelId="{4C30A0E7-C259-40EC-A43B-8DEB1FFCD056}" type="presOf" srcId="{BE25129A-1F71-4228-ACE4-49F3B041401C}" destId="{6A7E137B-9FA9-4084-839E-F8A78C4B32C9}" srcOrd="0" destOrd="0" presId="urn:microsoft.com/office/officeart/2005/8/layout/hierarchy2"/>
    <dgm:cxn modelId="{FFF7B03F-80B3-439A-ABA8-8786319F9CA8}" type="presOf" srcId="{8EDD6BAC-8E18-4397-89E4-3FD3487E3FD5}" destId="{5613FAEF-F2BD-4BFD-B22B-6218E8C5B46D}" srcOrd="0" destOrd="0" presId="urn:microsoft.com/office/officeart/2005/8/layout/hierarchy2"/>
    <dgm:cxn modelId="{A9F625D9-298F-48F5-9758-F50B6F952AE1}" type="presOf" srcId="{0657F68B-5874-4183-81F2-779AD211D6BF}" destId="{EEADCAEC-1425-46E3-ACA4-234D310791D0}" srcOrd="1" destOrd="0" presId="urn:microsoft.com/office/officeart/2005/8/layout/hierarchy2"/>
    <dgm:cxn modelId="{DF6DDB68-973C-425A-A61F-E3A10B3E1D1F}" type="presOf" srcId="{B561FC0D-BF18-4FC6-8E07-19F091913038}" destId="{7B28EC50-EC68-4B81-837A-8DFBA95303F3}" srcOrd="0" destOrd="0" presId="urn:microsoft.com/office/officeart/2005/8/layout/hierarchy2"/>
    <dgm:cxn modelId="{4CE58776-5A3F-47FE-99E8-7413485CDB91}" type="presOf" srcId="{9442AD14-1337-45E7-861F-A3AD4F314021}" destId="{02BBE312-19D6-41EF-9CA7-5BF6909AD835}" srcOrd="0" destOrd="0" presId="urn:microsoft.com/office/officeart/2005/8/layout/hierarchy2"/>
    <dgm:cxn modelId="{7BB1A01B-8AD7-4436-9D71-248BF39CA4A3}" type="presOf" srcId="{6B247F37-4E88-4836-A90C-F639DC91DE02}" destId="{42B544AC-82AF-411D-9739-7C8157B072D2}" srcOrd="1" destOrd="0" presId="urn:microsoft.com/office/officeart/2005/8/layout/hierarchy2"/>
    <dgm:cxn modelId="{844149E7-AAB3-4875-934F-1EEC7E9AD22A}" type="presOf" srcId="{86FC81D4-233B-4120-A960-8A136F3B5E34}" destId="{3653738F-556C-4C3C-8620-5C4E307A2508}" srcOrd="1" destOrd="0" presId="urn:microsoft.com/office/officeart/2005/8/layout/hierarchy2"/>
    <dgm:cxn modelId="{D02DF2F8-4C12-4EF2-BAFF-67DEAB552CD5}" type="presOf" srcId="{D054423C-E0FD-4079-8377-ECDB7448414B}" destId="{1573C246-3F4E-422B-8642-96AD0FE50E39}" srcOrd="0" destOrd="0" presId="urn:microsoft.com/office/officeart/2005/8/layout/hierarchy2"/>
    <dgm:cxn modelId="{E1A3DDF0-F4DC-4BEF-98D6-5E0D85399655}" type="presOf" srcId="{66BF7FAD-338D-4589-922E-FBB9B8F177A5}" destId="{028A749F-CCC4-497A-BF15-0B1F0E1EB545}" srcOrd="0" destOrd="0" presId="urn:microsoft.com/office/officeart/2005/8/layout/hierarchy2"/>
    <dgm:cxn modelId="{9F60F60E-80FA-4C6A-B231-E3C31130BDED}" type="presOf" srcId="{0657F68B-5874-4183-81F2-779AD211D6BF}" destId="{68EE76CF-04FB-41DE-B8B9-D21BADFE01E9}" srcOrd="0" destOrd="0" presId="urn:microsoft.com/office/officeart/2005/8/layout/hierarchy2"/>
    <dgm:cxn modelId="{9D2F39D1-4465-4A66-B4F8-7035EA790217}" type="presOf" srcId="{773689B9-B85C-4AFE-BFC9-FB50EA76AB3B}" destId="{2F15835B-CB64-40E8-A528-21A949DC06E9}" srcOrd="0" destOrd="0" presId="urn:microsoft.com/office/officeart/2005/8/layout/hierarchy2"/>
    <dgm:cxn modelId="{608E5561-E6B4-4216-B7CC-11A3CF6AC110}" srcId="{39799799-A65F-4458-A8B7-EFC3E096785C}" destId="{B99A7179-9F16-43EB-9BDB-D9A5C9FA6051}" srcOrd="1" destOrd="0" parTransId="{86FC81D4-233B-4120-A960-8A136F3B5E34}" sibTransId="{534B893B-96D1-4F0D-9011-5C4F528CFE96}"/>
    <dgm:cxn modelId="{2CCF27BD-089E-4C8C-9593-F8405C8ACDD3}" type="presOf" srcId="{55258838-0419-4C5A-834A-0F5AB0378EBC}" destId="{C341A19A-1EA1-41A1-97E2-C95C99EDEDA8}" srcOrd="1" destOrd="0" presId="urn:microsoft.com/office/officeart/2005/8/layout/hierarchy2"/>
    <dgm:cxn modelId="{48DB7200-D0B8-407A-A537-452C934AE382}" srcId="{D7626204-4903-4247-89E8-F200C42E48A9}" destId="{8C44F33B-6F56-4B08-857F-94A8A600C2D9}" srcOrd="0" destOrd="0" parTransId="{773689B9-B85C-4AFE-BFC9-FB50EA76AB3B}" sibTransId="{8DE3C4D0-4A51-402B-94F6-7F9A22EEBA23}"/>
    <dgm:cxn modelId="{2BDA722C-1F0F-4C0C-9E9B-51EF7751BE26}" type="presOf" srcId="{9F9C28C4-85F9-441B-93B1-AC34092216F4}" destId="{845FDD44-2233-4E7A-914B-8371EFC28CC9}" srcOrd="0" destOrd="0" presId="urn:microsoft.com/office/officeart/2005/8/layout/hierarchy2"/>
    <dgm:cxn modelId="{DC557CFE-A3F2-4EDB-A53D-7912D97E4B37}" srcId="{D7626204-4903-4247-89E8-F200C42E48A9}" destId="{E4AA32D7-84D6-41A8-8F7A-66B41FE3733C}" srcOrd="1" destOrd="0" parTransId="{6B247F37-4E88-4836-A90C-F639DC91DE02}" sibTransId="{07C895D2-D224-4A69-98E3-A12DE987CF9F}"/>
    <dgm:cxn modelId="{04838089-D9B1-4D1C-AD5C-C638B34FCD4F}" type="presOf" srcId="{6B247F37-4E88-4836-A90C-F639DC91DE02}" destId="{D85361EE-675C-4F78-9E77-9FFF6BE2FEE6}" srcOrd="0" destOrd="0" presId="urn:microsoft.com/office/officeart/2005/8/layout/hierarchy2"/>
    <dgm:cxn modelId="{E964EC5A-2280-4FF0-AD7C-FC6F32FB5343}" type="presOf" srcId="{86FC81D4-233B-4120-A960-8A136F3B5E34}" destId="{83D46A88-7CFB-48A3-A5E5-B9DB29D23FC9}" srcOrd="0" destOrd="0" presId="urn:microsoft.com/office/officeart/2005/8/layout/hierarchy2"/>
    <dgm:cxn modelId="{C53A377B-12C5-4038-8C6F-809A068C23C0}" type="presOf" srcId="{39799799-A65F-4458-A8B7-EFC3E096785C}" destId="{A4EF806B-D849-4020-AB26-70ABCDF1651D}" srcOrd="0" destOrd="0" presId="urn:microsoft.com/office/officeart/2005/8/layout/hierarchy2"/>
    <dgm:cxn modelId="{D653CBCE-3A73-4BFE-ACC4-B16C71C3D352}" type="presOf" srcId="{B99A7179-9F16-43EB-9BDB-D9A5C9FA6051}" destId="{A92961EF-2DAE-40D3-8463-A369E2BD4BA2}" srcOrd="0" destOrd="0" presId="urn:microsoft.com/office/officeart/2005/8/layout/hierarchy2"/>
    <dgm:cxn modelId="{5428A72E-D577-493B-BEFD-BA4421DE05A5}" srcId="{E4AA32D7-84D6-41A8-8F7A-66B41FE3733C}" destId="{9F9C28C4-85F9-441B-93B1-AC34092216F4}" srcOrd="1" destOrd="0" parTransId="{55258838-0419-4C5A-834A-0F5AB0378EBC}" sibTransId="{7583522A-1D82-4918-9778-303C2D933F84}"/>
    <dgm:cxn modelId="{91ABB5EB-A96F-4354-98C8-928CAD65682A}" type="presOf" srcId="{55258838-0419-4C5A-834A-0F5AB0378EBC}" destId="{5823C751-47DC-4EAB-8D1A-F0274AEED70F}" srcOrd="0" destOrd="0" presId="urn:microsoft.com/office/officeart/2005/8/layout/hierarchy2"/>
    <dgm:cxn modelId="{BF78B244-2497-4BB2-9649-C23ED4A27E93}" type="presParOf" srcId="{8DBB71FB-F260-43CD-9E36-4EC51490FF8E}" destId="{DDD36F9A-4026-4008-9706-6E1A143FB4AC}" srcOrd="0" destOrd="0" presId="urn:microsoft.com/office/officeart/2005/8/layout/hierarchy2"/>
    <dgm:cxn modelId="{5A5F2459-AE53-412D-AC76-CB9A978CC3E7}" type="presParOf" srcId="{DDD36F9A-4026-4008-9706-6E1A143FB4AC}" destId="{7B28EC50-EC68-4B81-837A-8DFBA95303F3}" srcOrd="0" destOrd="0" presId="urn:microsoft.com/office/officeart/2005/8/layout/hierarchy2"/>
    <dgm:cxn modelId="{8B30F63E-31ED-42CE-A3DC-057D9EB27BEB}" type="presParOf" srcId="{DDD36F9A-4026-4008-9706-6E1A143FB4AC}" destId="{79D1952C-6161-4FBD-B112-4C8E74F0604E}" srcOrd="1" destOrd="0" presId="urn:microsoft.com/office/officeart/2005/8/layout/hierarchy2"/>
    <dgm:cxn modelId="{9CCECEB8-B896-4B6C-8999-57ABEA31DEBA}" type="presParOf" srcId="{79D1952C-6161-4FBD-B112-4C8E74F0604E}" destId="{02BBE312-19D6-41EF-9CA7-5BF6909AD835}" srcOrd="0" destOrd="0" presId="urn:microsoft.com/office/officeart/2005/8/layout/hierarchy2"/>
    <dgm:cxn modelId="{486699DC-A004-4A1C-9C85-DD1F28A5BF6B}" type="presParOf" srcId="{02BBE312-19D6-41EF-9CA7-5BF6909AD835}" destId="{8FF4967D-59ED-464D-85D9-1D8A63C5B8B6}" srcOrd="0" destOrd="0" presId="urn:microsoft.com/office/officeart/2005/8/layout/hierarchy2"/>
    <dgm:cxn modelId="{1270E742-5391-474F-B581-0FB3567260DB}" type="presParOf" srcId="{79D1952C-6161-4FBD-B112-4C8E74F0604E}" destId="{2861F481-A621-4368-B9BC-0C9D52A6B5EB}" srcOrd="1" destOrd="0" presId="urn:microsoft.com/office/officeart/2005/8/layout/hierarchy2"/>
    <dgm:cxn modelId="{51D8741E-87DE-4E4A-B369-B6B98C1E3250}" type="presParOf" srcId="{2861F481-A621-4368-B9BC-0C9D52A6B5EB}" destId="{151BEC8E-66AF-4022-86E9-223868372AE5}" srcOrd="0" destOrd="0" presId="urn:microsoft.com/office/officeart/2005/8/layout/hierarchy2"/>
    <dgm:cxn modelId="{20E0A788-5EA8-43D0-B502-08574FF7110C}" type="presParOf" srcId="{2861F481-A621-4368-B9BC-0C9D52A6B5EB}" destId="{C733730C-5327-4F40-AA5A-387E33894FB3}" srcOrd="1" destOrd="0" presId="urn:microsoft.com/office/officeart/2005/8/layout/hierarchy2"/>
    <dgm:cxn modelId="{6775EAA6-A7DB-4705-913A-91528DA480FB}" type="presParOf" srcId="{C733730C-5327-4F40-AA5A-387E33894FB3}" destId="{2F15835B-CB64-40E8-A528-21A949DC06E9}" srcOrd="0" destOrd="0" presId="urn:microsoft.com/office/officeart/2005/8/layout/hierarchy2"/>
    <dgm:cxn modelId="{32913766-ECD1-484A-95D7-B1F2A9A090AB}" type="presParOf" srcId="{2F15835B-CB64-40E8-A528-21A949DC06E9}" destId="{6D1B9A3A-2FEA-4884-A3F2-05E963F71584}" srcOrd="0" destOrd="0" presId="urn:microsoft.com/office/officeart/2005/8/layout/hierarchy2"/>
    <dgm:cxn modelId="{589272D8-49F9-4E11-97C3-71B377E7FD05}" type="presParOf" srcId="{C733730C-5327-4F40-AA5A-387E33894FB3}" destId="{94D745F7-8C33-4EAC-B01B-1CE4D01333C8}" srcOrd="1" destOrd="0" presId="urn:microsoft.com/office/officeart/2005/8/layout/hierarchy2"/>
    <dgm:cxn modelId="{3BFAB2B0-EEC1-46E2-8AC0-03F8292283D9}" type="presParOf" srcId="{94D745F7-8C33-4EAC-B01B-1CE4D01333C8}" destId="{05DF2E33-4A59-4487-8AE2-32C3948A4BB5}" srcOrd="0" destOrd="0" presId="urn:microsoft.com/office/officeart/2005/8/layout/hierarchy2"/>
    <dgm:cxn modelId="{B9DECB94-2BF3-4274-8753-F039F5982142}" type="presParOf" srcId="{94D745F7-8C33-4EAC-B01B-1CE4D01333C8}" destId="{914A6A91-51FE-496D-BA1A-2A5D6F1AC66C}" srcOrd="1" destOrd="0" presId="urn:microsoft.com/office/officeart/2005/8/layout/hierarchy2"/>
    <dgm:cxn modelId="{07425D99-BC99-41DB-9E19-5FD29C4E5758}" type="presParOf" srcId="{914A6A91-51FE-496D-BA1A-2A5D6F1AC66C}" destId="{1573C246-3F4E-422B-8642-96AD0FE50E39}" srcOrd="0" destOrd="0" presId="urn:microsoft.com/office/officeart/2005/8/layout/hierarchy2"/>
    <dgm:cxn modelId="{0CB1F06D-84B6-4B8A-909B-26B03C89A928}" type="presParOf" srcId="{1573C246-3F4E-422B-8642-96AD0FE50E39}" destId="{A0D036CF-2009-4DFB-B4A1-B590580F4A17}" srcOrd="0" destOrd="0" presId="urn:microsoft.com/office/officeart/2005/8/layout/hierarchy2"/>
    <dgm:cxn modelId="{D0186C70-577C-497E-A6BF-7E6211116C26}" type="presParOf" srcId="{914A6A91-51FE-496D-BA1A-2A5D6F1AC66C}" destId="{70EB0CAD-3D88-4A43-BADB-289520E0B16C}" srcOrd="1" destOrd="0" presId="urn:microsoft.com/office/officeart/2005/8/layout/hierarchy2"/>
    <dgm:cxn modelId="{041E924C-C354-40BB-B607-B0F870493D70}" type="presParOf" srcId="{70EB0CAD-3D88-4A43-BADB-289520E0B16C}" destId="{29E81A52-AEB8-4D4F-A4BB-3565559951D4}" srcOrd="0" destOrd="0" presId="urn:microsoft.com/office/officeart/2005/8/layout/hierarchy2"/>
    <dgm:cxn modelId="{E9B38182-F78E-4965-B329-5E6E50D004AB}" type="presParOf" srcId="{70EB0CAD-3D88-4A43-BADB-289520E0B16C}" destId="{CCEA8551-3ADA-40AC-8B22-899787E6D858}" srcOrd="1" destOrd="0" presId="urn:microsoft.com/office/officeart/2005/8/layout/hierarchy2"/>
    <dgm:cxn modelId="{8313CA47-8F08-42CF-89AC-84E52C829A9C}" type="presParOf" srcId="{914A6A91-51FE-496D-BA1A-2A5D6F1AC66C}" destId="{6A7E137B-9FA9-4084-839E-F8A78C4B32C9}" srcOrd="2" destOrd="0" presId="urn:microsoft.com/office/officeart/2005/8/layout/hierarchy2"/>
    <dgm:cxn modelId="{22044BDF-120D-44D5-B6AE-28FC54DA15E5}" type="presParOf" srcId="{6A7E137B-9FA9-4084-839E-F8A78C4B32C9}" destId="{2888883E-7D48-4E00-B890-BA4F5E7E7395}" srcOrd="0" destOrd="0" presId="urn:microsoft.com/office/officeart/2005/8/layout/hierarchy2"/>
    <dgm:cxn modelId="{2E732FF1-EB52-4D80-8B88-BB24D037033D}" type="presParOf" srcId="{914A6A91-51FE-496D-BA1A-2A5D6F1AC66C}" destId="{8AA71854-1CEF-4B71-9459-C405C5A9A575}" srcOrd="3" destOrd="0" presId="urn:microsoft.com/office/officeart/2005/8/layout/hierarchy2"/>
    <dgm:cxn modelId="{0883DD44-99AE-4C3A-963B-EC08512499F7}" type="presParOf" srcId="{8AA71854-1CEF-4B71-9459-C405C5A9A575}" destId="{7716BDC6-64FB-47B5-A0B8-CE14DADFBA08}" srcOrd="0" destOrd="0" presId="urn:microsoft.com/office/officeart/2005/8/layout/hierarchy2"/>
    <dgm:cxn modelId="{E5B4B83F-E4B6-4CEF-8447-B4F6496932E2}" type="presParOf" srcId="{8AA71854-1CEF-4B71-9459-C405C5A9A575}" destId="{CE2A4035-4624-4EB1-B13B-7D2C8E749CB5}" srcOrd="1" destOrd="0" presId="urn:microsoft.com/office/officeart/2005/8/layout/hierarchy2"/>
    <dgm:cxn modelId="{687B1971-7C6B-4AAC-BE19-0934746A0127}" type="presParOf" srcId="{C733730C-5327-4F40-AA5A-387E33894FB3}" destId="{D85361EE-675C-4F78-9E77-9FFF6BE2FEE6}" srcOrd="2" destOrd="0" presId="urn:microsoft.com/office/officeart/2005/8/layout/hierarchy2"/>
    <dgm:cxn modelId="{7B794B67-CFA7-49D7-836D-93E135A23777}" type="presParOf" srcId="{D85361EE-675C-4F78-9E77-9FFF6BE2FEE6}" destId="{42B544AC-82AF-411D-9739-7C8157B072D2}" srcOrd="0" destOrd="0" presId="urn:microsoft.com/office/officeart/2005/8/layout/hierarchy2"/>
    <dgm:cxn modelId="{3AE5691C-1F99-4855-9A78-C7841D3CA72F}" type="presParOf" srcId="{C733730C-5327-4F40-AA5A-387E33894FB3}" destId="{8F792A8F-C334-4E6E-A6AA-4F893ACFAD6C}" srcOrd="3" destOrd="0" presId="urn:microsoft.com/office/officeart/2005/8/layout/hierarchy2"/>
    <dgm:cxn modelId="{50C85DCE-F7B7-48F9-854F-3E9EEED3595B}" type="presParOf" srcId="{8F792A8F-C334-4E6E-A6AA-4F893ACFAD6C}" destId="{9D588EF9-F5D7-4935-9BBF-CBDE9DB239E7}" srcOrd="0" destOrd="0" presId="urn:microsoft.com/office/officeart/2005/8/layout/hierarchy2"/>
    <dgm:cxn modelId="{AAC74D0C-0AD9-41B7-9A0D-88C7301F3363}" type="presParOf" srcId="{8F792A8F-C334-4E6E-A6AA-4F893ACFAD6C}" destId="{5FDD2567-81F7-476B-83B0-33E0DA978AA9}" srcOrd="1" destOrd="0" presId="urn:microsoft.com/office/officeart/2005/8/layout/hierarchy2"/>
    <dgm:cxn modelId="{E7BA86C1-7CF0-42BA-B8B5-79758B3DE0A2}" type="presParOf" srcId="{5FDD2567-81F7-476B-83B0-33E0DA978AA9}" destId="{68EE76CF-04FB-41DE-B8B9-D21BADFE01E9}" srcOrd="0" destOrd="0" presId="urn:microsoft.com/office/officeart/2005/8/layout/hierarchy2"/>
    <dgm:cxn modelId="{ACCB606E-835E-4AE8-820D-66987033296D}" type="presParOf" srcId="{68EE76CF-04FB-41DE-B8B9-D21BADFE01E9}" destId="{EEADCAEC-1425-46E3-ACA4-234D310791D0}" srcOrd="0" destOrd="0" presId="urn:microsoft.com/office/officeart/2005/8/layout/hierarchy2"/>
    <dgm:cxn modelId="{4ED6BEEA-754C-47B1-8D6B-E3C65A942457}" type="presParOf" srcId="{5FDD2567-81F7-476B-83B0-33E0DA978AA9}" destId="{5E1363AD-B472-493F-8235-730D920977AA}" srcOrd="1" destOrd="0" presId="urn:microsoft.com/office/officeart/2005/8/layout/hierarchy2"/>
    <dgm:cxn modelId="{8729BAF6-6D33-4F65-BF2B-46DFF309E0BE}" type="presParOf" srcId="{5E1363AD-B472-493F-8235-730D920977AA}" destId="{8DEA9E03-55D8-4964-8C1B-D24ED0FDA3BE}" srcOrd="0" destOrd="0" presId="urn:microsoft.com/office/officeart/2005/8/layout/hierarchy2"/>
    <dgm:cxn modelId="{FEC98CAE-8313-417B-8402-E4EE29A40368}" type="presParOf" srcId="{5E1363AD-B472-493F-8235-730D920977AA}" destId="{55CC9480-1B00-4DD5-9013-8A568B664514}" srcOrd="1" destOrd="0" presId="urn:microsoft.com/office/officeart/2005/8/layout/hierarchy2"/>
    <dgm:cxn modelId="{462642B8-0D8A-4E69-8037-EB7DECA8F38C}" type="presParOf" srcId="{5FDD2567-81F7-476B-83B0-33E0DA978AA9}" destId="{5823C751-47DC-4EAB-8D1A-F0274AEED70F}" srcOrd="2" destOrd="0" presId="urn:microsoft.com/office/officeart/2005/8/layout/hierarchy2"/>
    <dgm:cxn modelId="{7A77E08F-7224-4E42-AC4D-AB9D4EDE5FE9}" type="presParOf" srcId="{5823C751-47DC-4EAB-8D1A-F0274AEED70F}" destId="{C341A19A-1EA1-41A1-97E2-C95C99EDEDA8}" srcOrd="0" destOrd="0" presId="urn:microsoft.com/office/officeart/2005/8/layout/hierarchy2"/>
    <dgm:cxn modelId="{D450E6C4-B251-4066-BA00-AD72FBF4B2B4}" type="presParOf" srcId="{5FDD2567-81F7-476B-83B0-33E0DA978AA9}" destId="{7AB20818-1DA3-4949-94BD-8A4400A44E1B}" srcOrd="3" destOrd="0" presId="urn:microsoft.com/office/officeart/2005/8/layout/hierarchy2"/>
    <dgm:cxn modelId="{4C41A6A8-59CE-4F35-9D58-99A30226856A}" type="presParOf" srcId="{7AB20818-1DA3-4949-94BD-8A4400A44E1B}" destId="{845FDD44-2233-4E7A-914B-8371EFC28CC9}" srcOrd="0" destOrd="0" presId="urn:microsoft.com/office/officeart/2005/8/layout/hierarchy2"/>
    <dgm:cxn modelId="{6EEB3922-ABCE-46C1-871D-DD1348EDE63D}" type="presParOf" srcId="{7AB20818-1DA3-4949-94BD-8A4400A44E1B}" destId="{213EB2B3-EFC3-4D8F-97F0-9ADD904ECA46}" srcOrd="1" destOrd="0" presId="urn:microsoft.com/office/officeart/2005/8/layout/hierarchy2"/>
    <dgm:cxn modelId="{CBCA2C1E-30CD-43C0-9A1E-FCE138E7FECE}" type="presParOf" srcId="{79D1952C-6161-4FBD-B112-4C8E74F0604E}" destId="{06A19DD0-1EBC-43BF-BADA-A7DB23939922}" srcOrd="2" destOrd="0" presId="urn:microsoft.com/office/officeart/2005/8/layout/hierarchy2"/>
    <dgm:cxn modelId="{A2833E7F-4C27-4500-826C-77F7288EE08E}" type="presParOf" srcId="{06A19DD0-1EBC-43BF-BADA-A7DB23939922}" destId="{36C6E6D7-BEFC-448D-A5C5-7DB001B521DC}" srcOrd="0" destOrd="0" presId="urn:microsoft.com/office/officeart/2005/8/layout/hierarchy2"/>
    <dgm:cxn modelId="{D3E9B8B4-2C3A-4C77-A011-0C34A3B4E252}" type="presParOf" srcId="{79D1952C-6161-4FBD-B112-4C8E74F0604E}" destId="{A214EE2D-AAF3-4ABB-A6F6-1A7FA018C3ED}" srcOrd="3" destOrd="0" presId="urn:microsoft.com/office/officeart/2005/8/layout/hierarchy2"/>
    <dgm:cxn modelId="{73F99050-60FC-466E-99C9-DCC547E24BB6}" type="presParOf" srcId="{A214EE2D-AAF3-4ABB-A6F6-1A7FA018C3ED}" destId="{A4EF806B-D849-4020-AB26-70ABCDF1651D}" srcOrd="0" destOrd="0" presId="urn:microsoft.com/office/officeart/2005/8/layout/hierarchy2"/>
    <dgm:cxn modelId="{CC68D5D4-65BA-4206-A44C-EB46932140F6}" type="presParOf" srcId="{A214EE2D-AAF3-4ABB-A6F6-1A7FA018C3ED}" destId="{6F13265B-BB09-435C-87F6-EA28F259E61C}" srcOrd="1" destOrd="0" presId="urn:microsoft.com/office/officeart/2005/8/layout/hierarchy2"/>
    <dgm:cxn modelId="{F4341211-6086-49B0-9F41-E121BB079BAD}" type="presParOf" srcId="{6F13265B-BB09-435C-87F6-EA28F259E61C}" destId="{5613FAEF-F2BD-4BFD-B22B-6218E8C5B46D}" srcOrd="0" destOrd="0" presId="urn:microsoft.com/office/officeart/2005/8/layout/hierarchy2"/>
    <dgm:cxn modelId="{8F3FC76F-5FF7-4630-AC31-59075A5B7545}" type="presParOf" srcId="{5613FAEF-F2BD-4BFD-B22B-6218E8C5B46D}" destId="{972C6A6A-74D4-433D-9F28-09C4BE7820A0}" srcOrd="0" destOrd="0" presId="urn:microsoft.com/office/officeart/2005/8/layout/hierarchy2"/>
    <dgm:cxn modelId="{83E0D763-FF67-468D-BB9B-37E4FE899462}" type="presParOf" srcId="{6F13265B-BB09-435C-87F6-EA28F259E61C}" destId="{72D8B030-405E-49FB-BFDA-E4397E99F9F0}" srcOrd="1" destOrd="0" presId="urn:microsoft.com/office/officeart/2005/8/layout/hierarchy2"/>
    <dgm:cxn modelId="{744BD604-9BDA-4E0C-B52F-EEBBE34D5E2F}" type="presParOf" srcId="{72D8B030-405E-49FB-BFDA-E4397E99F9F0}" destId="{028A749F-CCC4-497A-BF15-0B1F0E1EB545}" srcOrd="0" destOrd="0" presId="urn:microsoft.com/office/officeart/2005/8/layout/hierarchy2"/>
    <dgm:cxn modelId="{1018E506-F812-418D-9C28-9C3F229133B0}" type="presParOf" srcId="{72D8B030-405E-49FB-BFDA-E4397E99F9F0}" destId="{7B479222-B69B-415F-AE2C-E3C3E4AE229C}" srcOrd="1" destOrd="0" presId="urn:microsoft.com/office/officeart/2005/8/layout/hierarchy2"/>
    <dgm:cxn modelId="{BA9DFD4F-9BB9-4CA0-AF12-6D6A18E3AB4C}" type="presParOf" srcId="{6F13265B-BB09-435C-87F6-EA28F259E61C}" destId="{83D46A88-7CFB-48A3-A5E5-B9DB29D23FC9}" srcOrd="2" destOrd="0" presId="urn:microsoft.com/office/officeart/2005/8/layout/hierarchy2"/>
    <dgm:cxn modelId="{9C1D6964-666A-46FD-9874-3A51309E0E69}" type="presParOf" srcId="{83D46A88-7CFB-48A3-A5E5-B9DB29D23FC9}" destId="{3653738F-556C-4C3C-8620-5C4E307A2508}" srcOrd="0" destOrd="0" presId="urn:microsoft.com/office/officeart/2005/8/layout/hierarchy2"/>
    <dgm:cxn modelId="{1F951288-CC63-4A38-A90D-6054D55AB35B}" type="presParOf" srcId="{6F13265B-BB09-435C-87F6-EA28F259E61C}" destId="{473AF4B2-C485-446D-B120-E73735E2592F}" srcOrd="3" destOrd="0" presId="urn:microsoft.com/office/officeart/2005/8/layout/hierarchy2"/>
    <dgm:cxn modelId="{16965A8E-95E8-4AAA-9CB5-CE897F6F91E5}" type="presParOf" srcId="{473AF4B2-C485-446D-B120-E73735E2592F}" destId="{A92961EF-2DAE-40D3-8463-A369E2BD4BA2}" srcOrd="0" destOrd="0" presId="urn:microsoft.com/office/officeart/2005/8/layout/hierarchy2"/>
    <dgm:cxn modelId="{1D5AEA26-6BB9-4F14-B83C-BC6419FE3CD2}" type="presParOf" srcId="{473AF4B2-C485-446D-B120-E73735E2592F}" destId="{694C1B66-1657-45E3-8B45-1CC007365D69}" srcOrd="1" destOrd="0" presId="urn:microsoft.com/office/officeart/2005/8/layout/hierarchy2"/>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8F4B159-1576-4B56-9914-58C8C410EF14}"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B561FC0D-BF18-4FC6-8E07-19F091913038}">
      <dgm:prSet phldrT="[Text]"/>
      <dgm:spPr/>
      <dgm:t>
        <a:bodyPr/>
        <a:lstStyle/>
        <a:p>
          <a:r>
            <a:rPr lang="en-US" dirty="0" smtClean="0"/>
            <a:t>Getting out of the house</a:t>
          </a:r>
          <a:endParaRPr lang="en-US" dirty="0"/>
        </a:p>
      </dgm:t>
    </dgm:pt>
    <dgm:pt modelId="{0D4A8486-6783-4619-90E8-0A70345FECC3}" type="parTrans" cxnId="{0C161599-AEE5-485A-9AC5-55419347061B}">
      <dgm:prSet/>
      <dgm:spPr/>
      <dgm:t>
        <a:bodyPr/>
        <a:lstStyle/>
        <a:p>
          <a:endParaRPr lang="en-US"/>
        </a:p>
      </dgm:t>
    </dgm:pt>
    <dgm:pt modelId="{ECD46330-1C7C-4287-81EE-688FD2C7AFFD}" type="sibTrans" cxnId="{0C161599-AEE5-485A-9AC5-55419347061B}">
      <dgm:prSet/>
      <dgm:spPr/>
      <dgm:t>
        <a:bodyPr/>
        <a:lstStyle/>
        <a:p>
          <a:endParaRPr lang="en-US"/>
        </a:p>
      </dgm:t>
    </dgm:pt>
    <dgm:pt modelId="{D7626204-4903-4247-89E8-F200C42E48A9}">
      <dgm:prSet phldrT="[Text]"/>
      <dgm:spPr/>
      <dgm:t>
        <a:bodyPr/>
        <a:lstStyle/>
        <a:p>
          <a:r>
            <a:rPr lang="en-US" dirty="0" smtClean="0"/>
            <a:t>Catch Bus</a:t>
          </a:r>
        </a:p>
        <a:p>
          <a:r>
            <a:rPr lang="en-US" i="1" dirty="0" smtClean="0"/>
            <a:t>p</a:t>
          </a:r>
          <a:r>
            <a:rPr lang="en-US" dirty="0" smtClean="0"/>
            <a:t> = 0.5</a:t>
          </a:r>
          <a:endParaRPr lang="en-US" dirty="0"/>
        </a:p>
      </dgm:t>
    </dgm:pt>
    <dgm:pt modelId="{9442AD14-1337-45E7-861F-A3AD4F314021}" type="parTrans" cxnId="{B5E8FFEC-AF12-4530-8B6E-1D5754D775FC}">
      <dgm:prSet/>
      <dgm:spPr/>
      <dgm:t>
        <a:bodyPr/>
        <a:lstStyle/>
        <a:p>
          <a:endParaRPr lang="en-US"/>
        </a:p>
      </dgm:t>
    </dgm:pt>
    <dgm:pt modelId="{11E93B08-3E63-4926-B671-DAF027C8F3D1}" type="sibTrans" cxnId="{B5E8FFEC-AF12-4530-8B6E-1D5754D775FC}">
      <dgm:prSet/>
      <dgm:spPr/>
      <dgm:t>
        <a:bodyPr/>
        <a:lstStyle/>
        <a:p>
          <a:endParaRPr lang="en-US"/>
        </a:p>
      </dgm:t>
    </dgm:pt>
    <dgm:pt modelId="{8C44F33B-6F56-4B08-857F-94A8A600C2D9}">
      <dgm:prSet phldrT="[Text]"/>
      <dgm:spPr/>
      <dgm:t>
        <a:bodyPr/>
        <a:lstStyle/>
        <a:p>
          <a:r>
            <a:rPr lang="en-US" dirty="0" smtClean="0"/>
            <a:t>Catch Bus</a:t>
          </a:r>
        </a:p>
        <a:p>
          <a:r>
            <a:rPr lang="en-US" i="1" dirty="0" smtClean="0"/>
            <a:t>p</a:t>
          </a:r>
          <a:r>
            <a:rPr lang="en-US" dirty="0" smtClean="0"/>
            <a:t> = 0.25</a:t>
          </a:r>
          <a:endParaRPr lang="en-US" dirty="0"/>
        </a:p>
      </dgm:t>
    </dgm:pt>
    <dgm:pt modelId="{773689B9-B85C-4AFE-BFC9-FB50EA76AB3B}" type="parTrans" cxnId="{48DB7200-D0B8-407A-A537-452C934AE382}">
      <dgm:prSet/>
      <dgm:spPr/>
      <dgm:t>
        <a:bodyPr/>
        <a:lstStyle/>
        <a:p>
          <a:endParaRPr lang="en-US"/>
        </a:p>
      </dgm:t>
    </dgm:pt>
    <dgm:pt modelId="{8DE3C4D0-4A51-402B-94F6-7F9A22EEBA23}" type="sibTrans" cxnId="{48DB7200-D0B8-407A-A537-452C934AE382}">
      <dgm:prSet/>
      <dgm:spPr/>
      <dgm:t>
        <a:bodyPr/>
        <a:lstStyle/>
        <a:p>
          <a:endParaRPr lang="en-US"/>
        </a:p>
      </dgm:t>
    </dgm:pt>
    <dgm:pt modelId="{E4AA32D7-84D6-41A8-8F7A-66B41FE3733C}">
      <dgm:prSet phldrT="[Text]"/>
      <dgm:spPr/>
      <dgm:t>
        <a:bodyPr/>
        <a:lstStyle/>
        <a:p>
          <a:r>
            <a:rPr lang="en-US" dirty="0" smtClean="0"/>
            <a:t>Miss Bus</a:t>
          </a:r>
        </a:p>
        <a:p>
          <a:r>
            <a:rPr lang="en-US" i="1" dirty="0" smtClean="0"/>
            <a:t>p</a:t>
          </a:r>
          <a:r>
            <a:rPr lang="en-US" dirty="0" smtClean="0"/>
            <a:t> = 0.25</a:t>
          </a:r>
          <a:endParaRPr lang="en-US" dirty="0"/>
        </a:p>
      </dgm:t>
    </dgm:pt>
    <dgm:pt modelId="{6B247F37-4E88-4836-A90C-F639DC91DE02}" type="parTrans" cxnId="{DC557CFE-A3F2-4EDB-A53D-7912D97E4B37}">
      <dgm:prSet/>
      <dgm:spPr/>
      <dgm:t>
        <a:bodyPr/>
        <a:lstStyle/>
        <a:p>
          <a:endParaRPr lang="en-US"/>
        </a:p>
      </dgm:t>
    </dgm:pt>
    <dgm:pt modelId="{07C895D2-D224-4A69-98E3-A12DE987CF9F}" type="sibTrans" cxnId="{DC557CFE-A3F2-4EDB-A53D-7912D97E4B37}">
      <dgm:prSet/>
      <dgm:spPr/>
      <dgm:t>
        <a:bodyPr/>
        <a:lstStyle/>
        <a:p>
          <a:endParaRPr lang="en-US"/>
        </a:p>
      </dgm:t>
    </dgm:pt>
    <dgm:pt modelId="{39799799-A65F-4458-A8B7-EFC3E096785C}">
      <dgm:prSet phldrT="[Text]"/>
      <dgm:spPr/>
      <dgm:t>
        <a:bodyPr/>
        <a:lstStyle/>
        <a:p>
          <a:r>
            <a:rPr lang="en-US" dirty="0" smtClean="0"/>
            <a:t>Miss Bus</a:t>
          </a:r>
        </a:p>
        <a:p>
          <a:r>
            <a:rPr lang="en-US" i="1" dirty="0" smtClean="0"/>
            <a:t>p</a:t>
          </a:r>
          <a:r>
            <a:rPr lang="en-US" dirty="0" smtClean="0"/>
            <a:t> = 0.5</a:t>
          </a:r>
          <a:endParaRPr lang="en-US" dirty="0"/>
        </a:p>
      </dgm:t>
    </dgm:pt>
    <dgm:pt modelId="{0191CFE2-BF31-4AE3-9BF5-392ACE30E06D}" type="parTrans" cxnId="{FADCDE9A-333A-4493-A63F-F225F4780587}">
      <dgm:prSet/>
      <dgm:spPr/>
      <dgm:t>
        <a:bodyPr/>
        <a:lstStyle/>
        <a:p>
          <a:endParaRPr lang="en-US"/>
        </a:p>
      </dgm:t>
    </dgm:pt>
    <dgm:pt modelId="{1C10D04C-1D98-49D4-9C85-08950CB897C5}" type="sibTrans" cxnId="{FADCDE9A-333A-4493-A63F-F225F4780587}">
      <dgm:prSet/>
      <dgm:spPr/>
      <dgm:t>
        <a:bodyPr/>
        <a:lstStyle/>
        <a:p>
          <a:endParaRPr lang="en-US"/>
        </a:p>
      </dgm:t>
    </dgm:pt>
    <dgm:pt modelId="{66BF7FAD-338D-4589-922E-FBB9B8F177A5}">
      <dgm:prSet phldrT="[Text]"/>
      <dgm:spPr/>
      <dgm:t>
        <a:bodyPr/>
        <a:lstStyle/>
        <a:p>
          <a:r>
            <a:rPr lang="en-US" dirty="0" smtClean="0"/>
            <a:t>Catch Bus</a:t>
          </a:r>
        </a:p>
        <a:p>
          <a:r>
            <a:rPr lang="en-US" i="1" dirty="0" smtClean="0"/>
            <a:t>p</a:t>
          </a:r>
          <a:r>
            <a:rPr lang="en-US" dirty="0" smtClean="0"/>
            <a:t> = 0.25</a:t>
          </a:r>
          <a:endParaRPr lang="en-US" dirty="0"/>
        </a:p>
      </dgm:t>
    </dgm:pt>
    <dgm:pt modelId="{8EDD6BAC-8E18-4397-89E4-3FD3487E3FD5}" type="parTrans" cxnId="{EC40835B-C3AD-44F4-A800-19786052D319}">
      <dgm:prSet/>
      <dgm:spPr/>
      <dgm:t>
        <a:bodyPr/>
        <a:lstStyle/>
        <a:p>
          <a:endParaRPr lang="en-US"/>
        </a:p>
      </dgm:t>
    </dgm:pt>
    <dgm:pt modelId="{9D78163D-DE5B-473B-B914-CA96A61D859E}" type="sibTrans" cxnId="{EC40835B-C3AD-44F4-A800-19786052D319}">
      <dgm:prSet/>
      <dgm:spPr/>
      <dgm:t>
        <a:bodyPr/>
        <a:lstStyle/>
        <a:p>
          <a:endParaRPr lang="en-US"/>
        </a:p>
      </dgm:t>
    </dgm:pt>
    <dgm:pt modelId="{B99A7179-9F16-43EB-9BDB-D9A5C9FA6051}">
      <dgm:prSet/>
      <dgm:spPr/>
      <dgm:t>
        <a:bodyPr/>
        <a:lstStyle/>
        <a:p>
          <a:r>
            <a:rPr lang="en-US" dirty="0" smtClean="0"/>
            <a:t>Miss Bus</a:t>
          </a:r>
        </a:p>
        <a:p>
          <a:r>
            <a:rPr lang="en-US" i="1" dirty="0" smtClean="0"/>
            <a:t>p</a:t>
          </a:r>
          <a:r>
            <a:rPr lang="en-US" dirty="0" smtClean="0"/>
            <a:t> = 0.25</a:t>
          </a:r>
          <a:endParaRPr lang="en-US" dirty="0"/>
        </a:p>
      </dgm:t>
    </dgm:pt>
    <dgm:pt modelId="{86FC81D4-233B-4120-A960-8A136F3B5E34}" type="parTrans" cxnId="{608E5561-E6B4-4216-B7CC-11A3CF6AC110}">
      <dgm:prSet/>
      <dgm:spPr/>
      <dgm:t>
        <a:bodyPr/>
        <a:lstStyle/>
        <a:p>
          <a:endParaRPr lang="en-US"/>
        </a:p>
      </dgm:t>
    </dgm:pt>
    <dgm:pt modelId="{534B893B-96D1-4F0D-9011-5C4F528CFE96}" type="sibTrans" cxnId="{608E5561-E6B4-4216-B7CC-11A3CF6AC110}">
      <dgm:prSet/>
      <dgm:spPr/>
      <dgm:t>
        <a:bodyPr/>
        <a:lstStyle/>
        <a:p>
          <a:endParaRPr lang="en-US"/>
        </a:p>
      </dgm:t>
    </dgm:pt>
    <dgm:pt modelId="{4D2C2A9B-5D42-43F8-8ED6-AD71B2EB77C2}">
      <dgm:prSet/>
      <dgm:spPr/>
      <dgm:t>
        <a:bodyPr/>
        <a:lstStyle/>
        <a:p>
          <a:r>
            <a:rPr lang="en-US" dirty="0" smtClean="0"/>
            <a:t>Miss Bus</a:t>
          </a:r>
        </a:p>
        <a:p>
          <a:r>
            <a:rPr lang="en-US" i="1" dirty="0" smtClean="0"/>
            <a:t>p</a:t>
          </a:r>
          <a:r>
            <a:rPr lang="en-US" dirty="0" smtClean="0"/>
            <a:t> = 0.125</a:t>
          </a:r>
          <a:endParaRPr lang="en-US" dirty="0"/>
        </a:p>
      </dgm:t>
    </dgm:pt>
    <dgm:pt modelId="{BE25129A-1F71-4228-ACE4-49F3B041401C}" type="parTrans" cxnId="{6F20548A-9685-4C76-8CCD-50BF7CDD6C6C}">
      <dgm:prSet/>
      <dgm:spPr/>
      <dgm:t>
        <a:bodyPr/>
        <a:lstStyle/>
        <a:p>
          <a:endParaRPr lang="en-US"/>
        </a:p>
      </dgm:t>
    </dgm:pt>
    <dgm:pt modelId="{30BC45E8-A388-42A4-B1B3-92B12B98A879}" type="sibTrans" cxnId="{6F20548A-9685-4C76-8CCD-50BF7CDD6C6C}">
      <dgm:prSet/>
      <dgm:spPr/>
      <dgm:t>
        <a:bodyPr/>
        <a:lstStyle/>
        <a:p>
          <a:endParaRPr lang="en-US"/>
        </a:p>
      </dgm:t>
    </dgm:pt>
    <dgm:pt modelId="{FC136417-4E85-42AF-B773-9817A609564A}">
      <dgm:prSet phldrT="[Text]"/>
      <dgm:spPr/>
      <dgm:t>
        <a:bodyPr/>
        <a:lstStyle/>
        <a:p>
          <a:r>
            <a:rPr lang="en-US" dirty="0" smtClean="0"/>
            <a:t>Catch Bus</a:t>
          </a:r>
        </a:p>
        <a:p>
          <a:r>
            <a:rPr lang="en-US" i="1" dirty="0" smtClean="0"/>
            <a:t>p</a:t>
          </a:r>
          <a:r>
            <a:rPr lang="en-US" dirty="0" smtClean="0"/>
            <a:t> = 0.125</a:t>
          </a:r>
          <a:endParaRPr lang="en-US" dirty="0"/>
        </a:p>
      </dgm:t>
    </dgm:pt>
    <dgm:pt modelId="{D054423C-E0FD-4079-8377-ECDB7448414B}" type="parTrans" cxnId="{C1F3DD6E-7650-47E4-BEA3-396D1760F7EF}">
      <dgm:prSet/>
      <dgm:spPr/>
      <dgm:t>
        <a:bodyPr/>
        <a:lstStyle/>
        <a:p>
          <a:endParaRPr lang="en-US"/>
        </a:p>
      </dgm:t>
    </dgm:pt>
    <dgm:pt modelId="{D4ECFCF0-F04B-427E-A9D9-79EE6631846C}" type="sibTrans" cxnId="{C1F3DD6E-7650-47E4-BEA3-396D1760F7EF}">
      <dgm:prSet/>
      <dgm:spPr/>
      <dgm:t>
        <a:bodyPr/>
        <a:lstStyle/>
        <a:p>
          <a:endParaRPr lang="en-US"/>
        </a:p>
      </dgm:t>
    </dgm:pt>
    <dgm:pt modelId="{04795A16-8D30-472A-9090-CA0110F03106}">
      <dgm:prSet phldrT="[Text]"/>
      <dgm:spPr/>
      <dgm:t>
        <a:bodyPr/>
        <a:lstStyle/>
        <a:p>
          <a:r>
            <a:rPr lang="en-US" dirty="0" smtClean="0"/>
            <a:t>Catch Bus</a:t>
          </a:r>
        </a:p>
        <a:p>
          <a:r>
            <a:rPr lang="en-US" i="1" dirty="0" smtClean="0"/>
            <a:t>p</a:t>
          </a:r>
          <a:r>
            <a:rPr lang="en-US" dirty="0" smtClean="0"/>
            <a:t> = 0.125</a:t>
          </a:r>
          <a:endParaRPr lang="en-US" dirty="0"/>
        </a:p>
      </dgm:t>
    </dgm:pt>
    <dgm:pt modelId="{0657F68B-5874-4183-81F2-779AD211D6BF}" type="parTrans" cxnId="{95BA8375-0BA7-4379-972C-D77393EB56E7}">
      <dgm:prSet/>
      <dgm:spPr/>
      <dgm:t>
        <a:bodyPr/>
        <a:lstStyle/>
        <a:p>
          <a:endParaRPr lang="en-US"/>
        </a:p>
      </dgm:t>
    </dgm:pt>
    <dgm:pt modelId="{02F3A166-C0B3-45C7-8B7B-041B3A6A9BD6}" type="sibTrans" cxnId="{95BA8375-0BA7-4379-972C-D77393EB56E7}">
      <dgm:prSet/>
      <dgm:spPr/>
      <dgm:t>
        <a:bodyPr/>
        <a:lstStyle/>
        <a:p>
          <a:endParaRPr lang="en-US"/>
        </a:p>
      </dgm:t>
    </dgm:pt>
    <dgm:pt modelId="{9F9C28C4-85F9-441B-93B1-AC34092216F4}">
      <dgm:prSet/>
      <dgm:spPr/>
      <dgm:t>
        <a:bodyPr/>
        <a:lstStyle/>
        <a:p>
          <a:r>
            <a:rPr lang="en-US" dirty="0" smtClean="0"/>
            <a:t>Miss Bus</a:t>
          </a:r>
        </a:p>
        <a:p>
          <a:r>
            <a:rPr lang="en-US" i="1" dirty="0" smtClean="0"/>
            <a:t>p</a:t>
          </a:r>
          <a:r>
            <a:rPr lang="en-US" dirty="0" smtClean="0"/>
            <a:t> = 0.125</a:t>
          </a:r>
          <a:endParaRPr lang="en-US" dirty="0"/>
        </a:p>
      </dgm:t>
    </dgm:pt>
    <dgm:pt modelId="{55258838-0419-4C5A-834A-0F5AB0378EBC}" type="parTrans" cxnId="{5428A72E-D577-493B-BEFD-BA4421DE05A5}">
      <dgm:prSet/>
      <dgm:spPr/>
      <dgm:t>
        <a:bodyPr/>
        <a:lstStyle/>
        <a:p>
          <a:endParaRPr lang="en-US"/>
        </a:p>
      </dgm:t>
    </dgm:pt>
    <dgm:pt modelId="{7583522A-1D82-4918-9778-303C2D933F84}" type="sibTrans" cxnId="{5428A72E-D577-493B-BEFD-BA4421DE05A5}">
      <dgm:prSet/>
      <dgm:spPr/>
      <dgm:t>
        <a:bodyPr/>
        <a:lstStyle/>
        <a:p>
          <a:endParaRPr lang="en-US"/>
        </a:p>
      </dgm:t>
    </dgm:pt>
    <dgm:pt modelId="{8DBB71FB-F260-43CD-9E36-4EC51490FF8E}" type="pres">
      <dgm:prSet presAssocID="{C8F4B159-1576-4B56-9914-58C8C410EF14}" presName="diagram" presStyleCnt="0">
        <dgm:presLayoutVars>
          <dgm:chPref val="1"/>
          <dgm:dir/>
          <dgm:animOne val="branch"/>
          <dgm:animLvl val="lvl"/>
          <dgm:resizeHandles val="exact"/>
        </dgm:presLayoutVars>
      </dgm:prSet>
      <dgm:spPr/>
      <dgm:t>
        <a:bodyPr/>
        <a:lstStyle/>
        <a:p>
          <a:endParaRPr lang="en-US"/>
        </a:p>
      </dgm:t>
    </dgm:pt>
    <dgm:pt modelId="{DDD36F9A-4026-4008-9706-6E1A143FB4AC}" type="pres">
      <dgm:prSet presAssocID="{B561FC0D-BF18-4FC6-8E07-19F091913038}" presName="root1" presStyleCnt="0"/>
      <dgm:spPr/>
    </dgm:pt>
    <dgm:pt modelId="{7B28EC50-EC68-4B81-837A-8DFBA95303F3}" type="pres">
      <dgm:prSet presAssocID="{B561FC0D-BF18-4FC6-8E07-19F091913038}" presName="LevelOneTextNode" presStyleLbl="node0" presStyleIdx="0" presStyleCnt="1" custScaleY="135241">
        <dgm:presLayoutVars>
          <dgm:chPref val="3"/>
        </dgm:presLayoutVars>
      </dgm:prSet>
      <dgm:spPr/>
      <dgm:t>
        <a:bodyPr/>
        <a:lstStyle/>
        <a:p>
          <a:endParaRPr lang="en-US"/>
        </a:p>
      </dgm:t>
    </dgm:pt>
    <dgm:pt modelId="{79D1952C-6161-4FBD-B112-4C8E74F0604E}" type="pres">
      <dgm:prSet presAssocID="{B561FC0D-BF18-4FC6-8E07-19F091913038}" presName="level2hierChild" presStyleCnt="0"/>
      <dgm:spPr/>
    </dgm:pt>
    <dgm:pt modelId="{02BBE312-19D6-41EF-9CA7-5BF6909AD835}" type="pres">
      <dgm:prSet presAssocID="{9442AD14-1337-45E7-861F-A3AD4F314021}" presName="conn2-1" presStyleLbl="parChTrans1D2" presStyleIdx="0" presStyleCnt="2"/>
      <dgm:spPr/>
      <dgm:t>
        <a:bodyPr/>
        <a:lstStyle/>
        <a:p>
          <a:endParaRPr lang="en-US"/>
        </a:p>
      </dgm:t>
    </dgm:pt>
    <dgm:pt modelId="{8FF4967D-59ED-464D-85D9-1D8A63C5B8B6}" type="pres">
      <dgm:prSet presAssocID="{9442AD14-1337-45E7-861F-A3AD4F314021}" presName="connTx" presStyleLbl="parChTrans1D2" presStyleIdx="0" presStyleCnt="2"/>
      <dgm:spPr/>
      <dgm:t>
        <a:bodyPr/>
        <a:lstStyle/>
        <a:p>
          <a:endParaRPr lang="en-US"/>
        </a:p>
      </dgm:t>
    </dgm:pt>
    <dgm:pt modelId="{2861F481-A621-4368-B9BC-0C9D52A6B5EB}" type="pres">
      <dgm:prSet presAssocID="{D7626204-4903-4247-89E8-F200C42E48A9}" presName="root2" presStyleCnt="0"/>
      <dgm:spPr/>
    </dgm:pt>
    <dgm:pt modelId="{151BEC8E-66AF-4022-86E9-223868372AE5}" type="pres">
      <dgm:prSet presAssocID="{D7626204-4903-4247-89E8-F200C42E48A9}" presName="LevelTwoTextNode" presStyleLbl="node2" presStyleIdx="0" presStyleCnt="2" custScaleY="149551">
        <dgm:presLayoutVars>
          <dgm:chPref val="3"/>
        </dgm:presLayoutVars>
      </dgm:prSet>
      <dgm:spPr/>
      <dgm:t>
        <a:bodyPr/>
        <a:lstStyle/>
        <a:p>
          <a:endParaRPr lang="en-US"/>
        </a:p>
      </dgm:t>
    </dgm:pt>
    <dgm:pt modelId="{C733730C-5327-4F40-AA5A-387E33894FB3}" type="pres">
      <dgm:prSet presAssocID="{D7626204-4903-4247-89E8-F200C42E48A9}" presName="level3hierChild" presStyleCnt="0"/>
      <dgm:spPr/>
    </dgm:pt>
    <dgm:pt modelId="{2F15835B-CB64-40E8-A528-21A949DC06E9}" type="pres">
      <dgm:prSet presAssocID="{773689B9-B85C-4AFE-BFC9-FB50EA76AB3B}" presName="conn2-1" presStyleLbl="parChTrans1D3" presStyleIdx="0" presStyleCnt="4"/>
      <dgm:spPr/>
      <dgm:t>
        <a:bodyPr/>
        <a:lstStyle/>
        <a:p>
          <a:endParaRPr lang="en-US"/>
        </a:p>
      </dgm:t>
    </dgm:pt>
    <dgm:pt modelId="{6D1B9A3A-2FEA-4884-A3F2-05E963F71584}" type="pres">
      <dgm:prSet presAssocID="{773689B9-B85C-4AFE-BFC9-FB50EA76AB3B}" presName="connTx" presStyleLbl="parChTrans1D3" presStyleIdx="0" presStyleCnt="4"/>
      <dgm:spPr/>
      <dgm:t>
        <a:bodyPr/>
        <a:lstStyle/>
        <a:p>
          <a:endParaRPr lang="en-US"/>
        </a:p>
      </dgm:t>
    </dgm:pt>
    <dgm:pt modelId="{94D745F7-8C33-4EAC-B01B-1CE4D01333C8}" type="pres">
      <dgm:prSet presAssocID="{8C44F33B-6F56-4B08-857F-94A8A600C2D9}" presName="root2" presStyleCnt="0"/>
      <dgm:spPr/>
    </dgm:pt>
    <dgm:pt modelId="{05DF2E33-4A59-4487-8AE2-32C3948A4BB5}" type="pres">
      <dgm:prSet presAssocID="{8C44F33B-6F56-4B08-857F-94A8A600C2D9}" presName="LevelTwoTextNode" presStyleLbl="node3" presStyleIdx="0" presStyleCnt="4" custScaleY="146360" custLinFactNeighborX="-342">
        <dgm:presLayoutVars>
          <dgm:chPref val="3"/>
        </dgm:presLayoutVars>
      </dgm:prSet>
      <dgm:spPr/>
      <dgm:t>
        <a:bodyPr/>
        <a:lstStyle/>
        <a:p>
          <a:endParaRPr lang="en-US"/>
        </a:p>
      </dgm:t>
    </dgm:pt>
    <dgm:pt modelId="{914A6A91-51FE-496D-BA1A-2A5D6F1AC66C}" type="pres">
      <dgm:prSet presAssocID="{8C44F33B-6F56-4B08-857F-94A8A600C2D9}" presName="level3hierChild" presStyleCnt="0"/>
      <dgm:spPr/>
    </dgm:pt>
    <dgm:pt modelId="{1573C246-3F4E-422B-8642-96AD0FE50E39}" type="pres">
      <dgm:prSet presAssocID="{D054423C-E0FD-4079-8377-ECDB7448414B}" presName="conn2-1" presStyleLbl="parChTrans1D4" presStyleIdx="0" presStyleCnt="4"/>
      <dgm:spPr/>
      <dgm:t>
        <a:bodyPr/>
        <a:lstStyle/>
        <a:p>
          <a:endParaRPr lang="en-US"/>
        </a:p>
      </dgm:t>
    </dgm:pt>
    <dgm:pt modelId="{A0D036CF-2009-4DFB-B4A1-B590580F4A17}" type="pres">
      <dgm:prSet presAssocID="{D054423C-E0FD-4079-8377-ECDB7448414B}" presName="connTx" presStyleLbl="parChTrans1D4" presStyleIdx="0" presStyleCnt="4"/>
      <dgm:spPr/>
      <dgm:t>
        <a:bodyPr/>
        <a:lstStyle/>
        <a:p>
          <a:endParaRPr lang="en-US"/>
        </a:p>
      </dgm:t>
    </dgm:pt>
    <dgm:pt modelId="{70EB0CAD-3D88-4A43-BADB-289520E0B16C}" type="pres">
      <dgm:prSet presAssocID="{FC136417-4E85-42AF-B773-9817A609564A}" presName="root2" presStyleCnt="0"/>
      <dgm:spPr/>
    </dgm:pt>
    <dgm:pt modelId="{29E81A52-AEB8-4D4F-A4BB-3565559951D4}" type="pres">
      <dgm:prSet presAssocID="{FC136417-4E85-42AF-B773-9817A609564A}" presName="LevelTwoTextNode" presStyleLbl="node4" presStyleIdx="0" presStyleCnt="4" custScaleY="145091">
        <dgm:presLayoutVars>
          <dgm:chPref val="3"/>
        </dgm:presLayoutVars>
      </dgm:prSet>
      <dgm:spPr/>
      <dgm:t>
        <a:bodyPr/>
        <a:lstStyle/>
        <a:p>
          <a:endParaRPr lang="en-US"/>
        </a:p>
      </dgm:t>
    </dgm:pt>
    <dgm:pt modelId="{CCEA8551-3ADA-40AC-8B22-899787E6D858}" type="pres">
      <dgm:prSet presAssocID="{FC136417-4E85-42AF-B773-9817A609564A}" presName="level3hierChild" presStyleCnt="0"/>
      <dgm:spPr/>
    </dgm:pt>
    <dgm:pt modelId="{6A7E137B-9FA9-4084-839E-F8A78C4B32C9}" type="pres">
      <dgm:prSet presAssocID="{BE25129A-1F71-4228-ACE4-49F3B041401C}" presName="conn2-1" presStyleLbl="parChTrans1D4" presStyleIdx="1" presStyleCnt="4"/>
      <dgm:spPr/>
      <dgm:t>
        <a:bodyPr/>
        <a:lstStyle/>
        <a:p>
          <a:endParaRPr lang="en-US"/>
        </a:p>
      </dgm:t>
    </dgm:pt>
    <dgm:pt modelId="{2888883E-7D48-4E00-B890-BA4F5E7E7395}" type="pres">
      <dgm:prSet presAssocID="{BE25129A-1F71-4228-ACE4-49F3B041401C}" presName="connTx" presStyleLbl="parChTrans1D4" presStyleIdx="1" presStyleCnt="4"/>
      <dgm:spPr/>
      <dgm:t>
        <a:bodyPr/>
        <a:lstStyle/>
        <a:p>
          <a:endParaRPr lang="en-US"/>
        </a:p>
      </dgm:t>
    </dgm:pt>
    <dgm:pt modelId="{8AA71854-1CEF-4B71-9459-C405C5A9A575}" type="pres">
      <dgm:prSet presAssocID="{4D2C2A9B-5D42-43F8-8ED6-AD71B2EB77C2}" presName="root2" presStyleCnt="0"/>
      <dgm:spPr/>
    </dgm:pt>
    <dgm:pt modelId="{7716BDC6-64FB-47B5-A0B8-CE14DADFBA08}" type="pres">
      <dgm:prSet presAssocID="{4D2C2A9B-5D42-43F8-8ED6-AD71B2EB77C2}" presName="LevelTwoTextNode" presStyleLbl="node4" presStyleIdx="1" presStyleCnt="4" custScaleY="145771">
        <dgm:presLayoutVars>
          <dgm:chPref val="3"/>
        </dgm:presLayoutVars>
      </dgm:prSet>
      <dgm:spPr/>
      <dgm:t>
        <a:bodyPr/>
        <a:lstStyle/>
        <a:p>
          <a:endParaRPr lang="en-US"/>
        </a:p>
      </dgm:t>
    </dgm:pt>
    <dgm:pt modelId="{CE2A4035-4624-4EB1-B13B-7D2C8E749CB5}" type="pres">
      <dgm:prSet presAssocID="{4D2C2A9B-5D42-43F8-8ED6-AD71B2EB77C2}" presName="level3hierChild" presStyleCnt="0"/>
      <dgm:spPr/>
    </dgm:pt>
    <dgm:pt modelId="{D85361EE-675C-4F78-9E77-9FFF6BE2FEE6}" type="pres">
      <dgm:prSet presAssocID="{6B247F37-4E88-4836-A90C-F639DC91DE02}" presName="conn2-1" presStyleLbl="parChTrans1D3" presStyleIdx="1" presStyleCnt="4"/>
      <dgm:spPr/>
      <dgm:t>
        <a:bodyPr/>
        <a:lstStyle/>
        <a:p>
          <a:endParaRPr lang="en-US"/>
        </a:p>
      </dgm:t>
    </dgm:pt>
    <dgm:pt modelId="{42B544AC-82AF-411D-9739-7C8157B072D2}" type="pres">
      <dgm:prSet presAssocID="{6B247F37-4E88-4836-A90C-F639DC91DE02}" presName="connTx" presStyleLbl="parChTrans1D3" presStyleIdx="1" presStyleCnt="4"/>
      <dgm:spPr/>
      <dgm:t>
        <a:bodyPr/>
        <a:lstStyle/>
        <a:p>
          <a:endParaRPr lang="en-US"/>
        </a:p>
      </dgm:t>
    </dgm:pt>
    <dgm:pt modelId="{8F792A8F-C334-4E6E-A6AA-4F893ACFAD6C}" type="pres">
      <dgm:prSet presAssocID="{E4AA32D7-84D6-41A8-8F7A-66B41FE3733C}" presName="root2" presStyleCnt="0"/>
      <dgm:spPr/>
    </dgm:pt>
    <dgm:pt modelId="{9D588EF9-F5D7-4935-9BBF-CBDE9DB239E7}" type="pres">
      <dgm:prSet presAssocID="{E4AA32D7-84D6-41A8-8F7A-66B41FE3733C}" presName="LevelTwoTextNode" presStyleLbl="node3" presStyleIdx="1" presStyleCnt="4">
        <dgm:presLayoutVars>
          <dgm:chPref val="3"/>
        </dgm:presLayoutVars>
      </dgm:prSet>
      <dgm:spPr/>
      <dgm:t>
        <a:bodyPr/>
        <a:lstStyle/>
        <a:p>
          <a:endParaRPr lang="en-US"/>
        </a:p>
      </dgm:t>
    </dgm:pt>
    <dgm:pt modelId="{5FDD2567-81F7-476B-83B0-33E0DA978AA9}" type="pres">
      <dgm:prSet presAssocID="{E4AA32D7-84D6-41A8-8F7A-66B41FE3733C}" presName="level3hierChild" presStyleCnt="0"/>
      <dgm:spPr/>
    </dgm:pt>
    <dgm:pt modelId="{68EE76CF-04FB-41DE-B8B9-D21BADFE01E9}" type="pres">
      <dgm:prSet presAssocID="{0657F68B-5874-4183-81F2-779AD211D6BF}" presName="conn2-1" presStyleLbl="parChTrans1D4" presStyleIdx="2" presStyleCnt="4"/>
      <dgm:spPr/>
      <dgm:t>
        <a:bodyPr/>
        <a:lstStyle/>
        <a:p>
          <a:endParaRPr lang="en-US"/>
        </a:p>
      </dgm:t>
    </dgm:pt>
    <dgm:pt modelId="{EEADCAEC-1425-46E3-ACA4-234D310791D0}" type="pres">
      <dgm:prSet presAssocID="{0657F68B-5874-4183-81F2-779AD211D6BF}" presName="connTx" presStyleLbl="parChTrans1D4" presStyleIdx="2" presStyleCnt="4"/>
      <dgm:spPr/>
      <dgm:t>
        <a:bodyPr/>
        <a:lstStyle/>
        <a:p>
          <a:endParaRPr lang="en-US"/>
        </a:p>
      </dgm:t>
    </dgm:pt>
    <dgm:pt modelId="{5E1363AD-B472-493F-8235-730D920977AA}" type="pres">
      <dgm:prSet presAssocID="{04795A16-8D30-472A-9090-CA0110F03106}" presName="root2" presStyleCnt="0"/>
      <dgm:spPr/>
    </dgm:pt>
    <dgm:pt modelId="{8DEA9E03-55D8-4964-8C1B-D24ED0FDA3BE}" type="pres">
      <dgm:prSet presAssocID="{04795A16-8D30-472A-9090-CA0110F03106}" presName="LevelTwoTextNode" presStyleLbl="node4" presStyleIdx="2" presStyleCnt="4" custScaleY="126217">
        <dgm:presLayoutVars>
          <dgm:chPref val="3"/>
        </dgm:presLayoutVars>
      </dgm:prSet>
      <dgm:spPr/>
      <dgm:t>
        <a:bodyPr/>
        <a:lstStyle/>
        <a:p>
          <a:endParaRPr lang="en-US"/>
        </a:p>
      </dgm:t>
    </dgm:pt>
    <dgm:pt modelId="{55CC9480-1B00-4DD5-9013-8A568B664514}" type="pres">
      <dgm:prSet presAssocID="{04795A16-8D30-472A-9090-CA0110F03106}" presName="level3hierChild" presStyleCnt="0"/>
      <dgm:spPr/>
    </dgm:pt>
    <dgm:pt modelId="{5823C751-47DC-4EAB-8D1A-F0274AEED70F}" type="pres">
      <dgm:prSet presAssocID="{55258838-0419-4C5A-834A-0F5AB0378EBC}" presName="conn2-1" presStyleLbl="parChTrans1D4" presStyleIdx="3" presStyleCnt="4"/>
      <dgm:spPr/>
      <dgm:t>
        <a:bodyPr/>
        <a:lstStyle/>
        <a:p>
          <a:endParaRPr lang="en-US"/>
        </a:p>
      </dgm:t>
    </dgm:pt>
    <dgm:pt modelId="{C341A19A-1EA1-41A1-97E2-C95C99EDEDA8}" type="pres">
      <dgm:prSet presAssocID="{55258838-0419-4C5A-834A-0F5AB0378EBC}" presName="connTx" presStyleLbl="parChTrans1D4" presStyleIdx="3" presStyleCnt="4"/>
      <dgm:spPr/>
      <dgm:t>
        <a:bodyPr/>
        <a:lstStyle/>
        <a:p>
          <a:endParaRPr lang="en-US"/>
        </a:p>
      </dgm:t>
    </dgm:pt>
    <dgm:pt modelId="{7AB20818-1DA3-4949-94BD-8A4400A44E1B}" type="pres">
      <dgm:prSet presAssocID="{9F9C28C4-85F9-441B-93B1-AC34092216F4}" presName="root2" presStyleCnt="0"/>
      <dgm:spPr/>
    </dgm:pt>
    <dgm:pt modelId="{845FDD44-2233-4E7A-914B-8371EFC28CC9}" type="pres">
      <dgm:prSet presAssocID="{9F9C28C4-85F9-441B-93B1-AC34092216F4}" presName="LevelTwoTextNode" presStyleLbl="node4" presStyleIdx="3" presStyleCnt="4" custScaleY="136756">
        <dgm:presLayoutVars>
          <dgm:chPref val="3"/>
        </dgm:presLayoutVars>
      </dgm:prSet>
      <dgm:spPr/>
      <dgm:t>
        <a:bodyPr/>
        <a:lstStyle/>
        <a:p>
          <a:endParaRPr lang="en-US"/>
        </a:p>
      </dgm:t>
    </dgm:pt>
    <dgm:pt modelId="{213EB2B3-EFC3-4D8F-97F0-9ADD904ECA46}" type="pres">
      <dgm:prSet presAssocID="{9F9C28C4-85F9-441B-93B1-AC34092216F4}" presName="level3hierChild" presStyleCnt="0"/>
      <dgm:spPr/>
    </dgm:pt>
    <dgm:pt modelId="{06A19DD0-1EBC-43BF-BADA-A7DB23939922}" type="pres">
      <dgm:prSet presAssocID="{0191CFE2-BF31-4AE3-9BF5-392ACE30E06D}" presName="conn2-1" presStyleLbl="parChTrans1D2" presStyleIdx="1" presStyleCnt="2"/>
      <dgm:spPr/>
      <dgm:t>
        <a:bodyPr/>
        <a:lstStyle/>
        <a:p>
          <a:endParaRPr lang="en-US"/>
        </a:p>
      </dgm:t>
    </dgm:pt>
    <dgm:pt modelId="{36C6E6D7-BEFC-448D-A5C5-7DB001B521DC}" type="pres">
      <dgm:prSet presAssocID="{0191CFE2-BF31-4AE3-9BF5-392ACE30E06D}" presName="connTx" presStyleLbl="parChTrans1D2" presStyleIdx="1" presStyleCnt="2"/>
      <dgm:spPr/>
      <dgm:t>
        <a:bodyPr/>
        <a:lstStyle/>
        <a:p>
          <a:endParaRPr lang="en-US"/>
        </a:p>
      </dgm:t>
    </dgm:pt>
    <dgm:pt modelId="{A214EE2D-AAF3-4ABB-A6F6-1A7FA018C3ED}" type="pres">
      <dgm:prSet presAssocID="{39799799-A65F-4458-A8B7-EFC3E096785C}" presName="root2" presStyleCnt="0"/>
      <dgm:spPr/>
    </dgm:pt>
    <dgm:pt modelId="{A4EF806B-D849-4020-AB26-70ABCDF1651D}" type="pres">
      <dgm:prSet presAssocID="{39799799-A65F-4458-A8B7-EFC3E096785C}" presName="LevelTwoTextNode" presStyleLbl="node2" presStyleIdx="1" presStyleCnt="2" custScaleY="127866">
        <dgm:presLayoutVars>
          <dgm:chPref val="3"/>
        </dgm:presLayoutVars>
      </dgm:prSet>
      <dgm:spPr/>
      <dgm:t>
        <a:bodyPr/>
        <a:lstStyle/>
        <a:p>
          <a:endParaRPr lang="en-US"/>
        </a:p>
      </dgm:t>
    </dgm:pt>
    <dgm:pt modelId="{6F13265B-BB09-435C-87F6-EA28F259E61C}" type="pres">
      <dgm:prSet presAssocID="{39799799-A65F-4458-A8B7-EFC3E096785C}" presName="level3hierChild" presStyleCnt="0"/>
      <dgm:spPr/>
    </dgm:pt>
    <dgm:pt modelId="{5613FAEF-F2BD-4BFD-B22B-6218E8C5B46D}" type="pres">
      <dgm:prSet presAssocID="{8EDD6BAC-8E18-4397-89E4-3FD3487E3FD5}" presName="conn2-1" presStyleLbl="parChTrans1D3" presStyleIdx="2" presStyleCnt="4"/>
      <dgm:spPr/>
      <dgm:t>
        <a:bodyPr/>
        <a:lstStyle/>
        <a:p>
          <a:endParaRPr lang="en-US"/>
        </a:p>
      </dgm:t>
    </dgm:pt>
    <dgm:pt modelId="{972C6A6A-74D4-433D-9F28-09C4BE7820A0}" type="pres">
      <dgm:prSet presAssocID="{8EDD6BAC-8E18-4397-89E4-3FD3487E3FD5}" presName="connTx" presStyleLbl="parChTrans1D3" presStyleIdx="2" presStyleCnt="4"/>
      <dgm:spPr/>
      <dgm:t>
        <a:bodyPr/>
        <a:lstStyle/>
        <a:p>
          <a:endParaRPr lang="en-US"/>
        </a:p>
      </dgm:t>
    </dgm:pt>
    <dgm:pt modelId="{72D8B030-405E-49FB-BFDA-E4397E99F9F0}" type="pres">
      <dgm:prSet presAssocID="{66BF7FAD-338D-4589-922E-FBB9B8F177A5}" presName="root2" presStyleCnt="0"/>
      <dgm:spPr/>
    </dgm:pt>
    <dgm:pt modelId="{028A749F-CCC4-497A-BF15-0B1F0E1EB545}" type="pres">
      <dgm:prSet presAssocID="{66BF7FAD-338D-4589-922E-FBB9B8F177A5}" presName="LevelTwoTextNode" presStyleLbl="node3" presStyleIdx="2" presStyleCnt="4">
        <dgm:presLayoutVars>
          <dgm:chPref val="3"/>
        </dgm:presLayoutVars>
      </dgm:prSet>
      <dgm:spPr/>
      <dgm:t>
        <a:bodyPr/>
        <a:lstStyle/>
        <a:p>
          <a:endParaRPr lang="en-US"/>
        </a:p>
      </dgm:t>
    </dgm:pt>
    <dgm:pt modelId="{7B479222-B69B-415F-AE2C-E3C3E4AE229C}" type="pres">
      <dgm:prSet presAssocID="{66BF7FAD-338D-4589-922E-FBB9B8F177A5}" presName="level3hierChild" presStyleCnt="0"/>
      <dgm:spPr/>
    </dgm:pt>
    <dgm:pt modelId="{83D46A88-7CFB-48A3-A5E5-B9DB29D23FC9}" type="pres">
      <dgm:prSet presAssocID="{86FC81D4-233B-4120-A960-8A136F3B5E34}" presName="conn2-1" presStyleLbl="parChTrans1D3" presStyleIdx="3" presStyleCnt="4"/>
      <dgm:spPr/>
      <dgm:t>
        <a:bodyPr/>
        <a:lstStyle/>
        <a:p>
          <a:endParaRPr lang="en-US"/>
        </a:p>
      </dgm:t>
    </dgm:pt>
    <dgm:pt modelId="{3653738F-556C-4C3C-8620-5C4E307A2508}" type="pres">
      <dgm:prSet presAssocID="{86FC81D4-233B-4120-A960-8A136F3B5E34}" presName="connTx" presStyleLbl="parChTrans1D3" presStyleIdx="3" presStyleCnt="4"/>
      <dgm:spPr/>
      <dgm:t>
        <a:bodyPr/>
        <a:lstStyle/>
        <a:p>
          <a:endParaRPr lang="en-US"/>
        </a:p>
      </dgm:t>
    </dgm:pt>
    <dgm:pt modelId="{473AF4B2-C485-446D-B120-E73735E2592F}" type="pres">
      <dgm:prSet presAssocID="{B99A7179-9F16-43EB-9BDB-D9A5C9FA6051}" presName="root2" presStyleCnt="0"/>
      <dgm:spPr/>
    </dgm:pt>
    <dgm:pt modelId="{A92961EF-2DAE-40D3-8463-A369E2BD4BA2}" type="pres">
      <dgm:prSet presAssocID="{B99A7179-9F16-43EB-9BDB-D9A5C9FA6051}" presName="LevelTwoTextNode" presStyleLbl="node3" presStyleIdx="3" presStyleCnt="4">
        <dgm:presLayoutVars>
          <dgm:chPref val="3"/>
        </dgm:presLayoutVars>
      </dgm:prSet>
      <dgm:spPr/>
      <dgm:t>
        <a:bodyPr/>
        <a:lstStyle/>
        <a:p>
          <a:endParaRPr lang="en-US"/>
        </a:p>
      </dgm:t>
    </dgm:pt>
    <dgm:pt modelId="{694C1B66-1657-45E3-8B45-1CC007365D69}" type="pres">
      <dgm:prSet presAssocID="{B99A7179-9F16-43EB-9BDB-D9A5C9FA6051}" presName="level3hierChild" presStyleCnt="0"/>
      <dgm:spPr/>
    </dgm:pt>
  </dgm:ptLst>
  <dgm:cxnLst>
    <dgm:cxn modelId="{DC557CFE-A3F2-4EDB-A53D-7912D97E4B37}" srcId="{D7626204-4903-4247-89E8-F200C42E48A9}" destId="{E4AA32D7-84D6-41A8-8F7A-66B41FE3733C}" srcOrd="1" destOrd="0" parTransId="{6B247F37-4E88-4836-A90C-F639DC91DE02}" sibTransId="{07C895D2-D224-4A69-98E3-A12DE987CF9F}"/>
    <dgm:cxn modelId="{E2F34652-09A9-4DCA-B8D4-4C2849D3282B}" type="presOf" srcId="{66BF7FAD-338D-4589-922E-FBB9B8F177A5}" destId="{028A749F-CCC4-497A-BF15-0B1F0E1EB545}" srcOrd="0" destOrd="0" presId="urn:microsoft.com/office/officeart/2005/8/layout/hierarchy2"/>
    <dgm:cxn modelId="{6F20548A-9685-4C76-8CCD-50BF7CDD6C6C}" srcId="{8C44F33B-6F56-4B08-857F-94A8A600C2D9}" destId="{4D2C2A9B-5D42-43F8-8ED6-AD71B2EB77C2}" srcOrd="1" destOrd="0" parTransId="{BE25129A-1F71-4228-ACE4-49F3B041401C}" sibTransId="{30BC45E8-A388-42A4-B1B3-92B12B98A879}"/>
    <dgm:cxn modelId="{389E5B15-A9A2-485E-83B9-325BD6D45AF9}" type="presOf" srcId="{E4AA32D7-84D6-41A8-8F7A-66B41FE3733C}" destId="{9D588EF9-F5D7-4935-9BBF-CBDE9DB239E7}" srcOrd="0" destOrd="0" presId="urn:microsoft.com/office/officeart/2005/8/layout/hierarchy2"/>
    <dgm:cxn modelId="{3D643687-F570-46C3-BE76-39EF21D0AADA}" type="presOf" srcId="{B99A7179-9F16-43EB-9BDB-D9A5C9FA6051}" destId="{A92961EF-2DAE-40D3-8463-A369E2BD4BA2}" srcOrd="0" destOrd="0" presId="urn:microsoft.com/office/officeart/2005/8/layout/hierarchy2"/>
    <dgm:cxn modelId="{1CDC5306-884B-443D-B875-73B3A18574CC}" type="presOf" srcId="{D054423C-E0FD-4079-8377-ECDB7448414B}" destId="{A0D036CF-2009-4DFB-B4A1-B590580F4A17}" srcOrd="1" destOrd="0" presId="urn:microsoft.com/office/officeart/2005/8/layout/hierarchy2"/>
    <dgm:cxn modelId="{C1F3DD6E-7650-47E4-BEA3-396D1760F7EF}" srcId="{8C44F33B-6F56-4B08-857F-94A8A600C2D9}" destId="{FC136417-4E85-42AF-B773-9817A609564A}" srcOrd="0" destOrd="0" parTransId="{D054423C-E0FD-4079-8377-ECDB7448414B}" sibTransId="{D4ECFCF0-F04B-427E-A9D9-79EE6631846C}"/>
    <dgm:cxn modelId="{FADCDE9A-333A-4493-A63F-F225F4780587}" srcId="{B561FC0D-BF18-4FC6-8E07-19F091913038}" destId="{39799799-A65F-4458-A8B7-EFC3E096785C}" srcOrd="1" destOrd="0" parTransId="{0191CFE2-BF31-4AE3-9BF5-392ACE30E06D}" sibTransId="{1C10D04C-1D98-49D4-9C85-08950CB897C5}"/>
    <dgm:cxn modelId="{CE2F5A1E-36B6-4655-9880-89F635FD1004}" type="presOf" srcId="{55258838-0419-4C5A-834A-0F5AB0378EBC}" destId="{C341A19A-1EA1-41A1-97E2-C95C99EDEDA8}" srcOrd="1" destOrd="0" presId="urn:microsoft.com/office/officeart/2005/8/layout/hierarchy2"/>
    <dgm:cxn modelId="{F9D3D43E-C01B-4BDF-8FE8-F7E4AD84D6EB}" type="presOf" srcId="{773689B9-B85C-4AFE-BFC9-FB50EA76AB3B}" destId="{2F15835B-CB64-40E8-A528-21A949DC06E9}" srcOrd="0" destOrd="0" presId="urn:microsoft.com/office/officeart/2005/8/layout/hierarchy2"/>
    <dgm:cxn modelId="{0AB9E5A1-D223-4809-B226-EEE4E58E3B9C}" type="presOf" srcId="{C8F4B159-1576-4B56-9914-58C8C410EF14}" destId="{8DBB71FB-F260-43CD-9E36-4EC51490FF8E}" srcOrd="0" destOrd="0" presId="urn:microsoft.com/office/officeart/2005/8/layout/hierarchy2"/>
    <dgm:cxn modelId="{5AEB83A5-AD53-4A50-96A1-159FCCBC7BE3}" type="presOf" srcId="{B561FC0D-BF18-4FC6-8E07-19F091913038}" destId="{7B28EC50-EC68-4B81-837A-8DFBA95303F3}" srcOrd="0" destOrd="0" presId="urn:microsoft.com/office/officeart/2005/8/layout/hierarchy2"/>
    <dgm:cxn modelId="{95BA8375-0BA7-4379-972C-D77393EB56E7}" srcId="{E4AA32D7-84D6-41A8-8F7A-66B41FE3733C}" destId="{04795A16-8D30-472A-9090-CA0110F03106}" srcOrd="0" destOrd="0" parTransId="{0657F68B-5874-4183-81F2-779AD211D6BF}" sibTransId="{02F3A166-C0B3-45C7-8B7B-041B3A6A9BD6}"/>
    <dgm:cxn modelId="{A681800F-9271-4AA2-A0D6-F9A2B92CC58C}" type="presOf" srcId="{55258838-0419-4C5A-834A-0F5AB0378EBC}" destId="{5823C751-47DC-4EAB-8D1A-F0274AEED70F}" srcOrd="0" destOrd="0" presId="urn:microsoft.com/office/officeart/2005/8/layout/hierarchy2"/>
    <dgm:cxn modelId="{1F4CDDA1-6FAA-4C0D-8F60-43CD5F5C5BCC}" type="presOf" srcId="{9F9C28C4-85F9-441B-93B1-AC34092216F4}" destId="{845FDD44-2233-4E7A-914B-8371EFC28CC9}" srcOrd="0" destOrd="0" presId="urn:microsoft.com/office/officeart/2005/8/layout/hierarchy2"/>
    <dgm:cxn modelId="{B53C6B0F-2F0E-41B8-9835-0BC4C0929BE9}" type="presOf" srcId="{8EDD6BAC-8E18-4397-89E4-3FD3487E3FD5}" destId="{972C6A6A-74D4-433D-9F28-09C4BE7820A0}" srcOrd="1" destOrd="0" presId="urn:microsoft.com/office/officeart/2005/8/layout/hierarchy2"/>
    <dgm:cxn modelId="{B5E8FFEC-AF12-4530-8B6E-1D5754D775FC}" srcId="{B561FC0D-BF18-4FC6-8E07-19F091913038}" destId="{D7626204-4903-4247-89E8-F200C42E48A9}" srcOrd="0" destOrd="0" parTransId="{9442AD14-1337-45E7-861F-A3AD4F314021}" sibTransId="{11E93B08-3E63-4926-B671-DAF027C8F3D1}"/>
    <dgm:cxn modelId="{6DEB3E72-523C-410E-A87F-616094F1DDA7}" type="presOf" srcId="{0191CFE2-BF31-4AE3-9BF5-392ACE30E06D}" destId="{36C6E6D7-BEFC-448D-A5C5-7DB001B521DC}" srcOrd="1" destOrd="0" presId="urn:microsoft.com/office/officeart/2005/8/layout/hierarchy2"/>
    <dgm:cxn modelId="{887247B0-19B6-4939-B0E3-E4373D2188A2}" type="presOf" srcId="{FC136417-4E85-42AF-B773-9817A609564A}" destId="{29E81A52-AEB8-4D4F-A4BB-3565559951D4}" srcOrd="0" destOrd="0" presId="urn:microsoft.com/office/officeart/2005/8/layout/hierarchy2"/>
    <dgm:cxn modelId="{EC40835B-C3AD-44F4-A800-19786052D319}" srcId="{39799799-A65F-4458-A8B7-EFC3E096785C}" destId="{66BF7FAD-338D-4589-922E-FBB9B8F177A5}" srcOrd="0" destOrd="0" parTransId="{8EDD6BAC-8E18-4397-89E4-3FD3487E3FD5}" sibTransId="{9D78163D-DE5B-473B-B914-CA96A61D859E}"/>
    <dgm:cxn modelId="{5428A72E-D577-493B-BEFD-BA4421DE05A5}" srcId="{E4AA32D7-84D6-41A8-8F7A-66B41FE3733C}" destId="{9F9C28C4-85F9-441B-93B1-AC34092216F4}" srcOrd="1" destOrd="0" parTransId="{55258838-0419-4C5A-834A-0F5AB0378EBC}" sibTransId="{7583522A-1D82-4918-9778-303C2D933F84}"/>
    <dgm:cxn modelId="{7A79D472-BD07-441D-AB9F-F605F270ED85}" type="presOf" srcId="{0657F68B-5874-4183-81F2-779AD211D6BF}" destId="{68EE76CF-04FB-41DE-B8B9-D21BADFE01E9}" srcOrd="0" destOrd="0" presId="urn:microsoft.com/office/officeart/2005/8/layout/hierarchy2"/>
    <dgm:cxn modelId="{E6DC403E-0FAA-4DB3-9162-E50B51052A83}" type="presOf" srcId="{6B247F37-4E88-4836-A90C-F639DC91DE02}" destId="{D85361EE-675C-4F78-9E77-9FFF6BE2FEE6}" srcOrd="0" destOrd="0" presId="urn:microsoft.com/office/officeart/2005/8/layout/hierarchy2"/>
    <dgm:cxn modelId="{80D2EA17-5513-4F2D-B87D-C724C6B61D4C}" type="presOf" srcId="{9442AD14-1337-45E7-861F-A3AD4F314021}" destId="{02BBE312-19D6-41EF-9CA7-5BF6909AD835}" srcOrd="0" destOrd="0" presId="urn:microsoft.com/office/officeart/2005/8/layout/hierarchy2"/>
    <dgm:cxn modelId="{6E89951C-A25C-42D7-B2E7-7E76F149A4B6}" type="presOf" srcId="{D054423C-E0FD-4079-8377-ECDB7448414B}" destId="{1573C246-3F4E-422B-8642-96AD0FE50E39}" srcOrd="0" destOrd="0" presId="urn:microsoft.com/office/officeart/2005/8/layout/hierarchy2"/>
    <dgm:cxn modelId="{FB8BFCA8-DD0C-45D3-BB8C-498A2411CE26}" type="presOf" srcId="{8EDD6BAC-8E18-4397-89E4-3FD3487E3FD5}" destId="{5613FAEF-F2BD-4BFD-B22B-6218E8C5B46D}" srcOrd="0" destOrd="0" presId="urn:microsoft.com/office/officeart/2005/8/layout/hierarchy2"/>
    <dgm:cxn modelId="{F61ADB51-FADC-4B42-A6DD-63C282143C1C}" type="presOf" srcId="{6B247F37-4E88-4836-A90C-F639DC91DE02}" destId="{42B544AC-82AF-411D-9739-7C8157B072D2}" srcOrd="1" destOrd="0" presId="urn:microsoft.com/office/officeart/2005/8/layout/hierarchy2"/>
    <dgm:cxn modelId="{33A5BDFB-6F78-4898-AA87-589EA438664C}" type="presOf" srcId="{4D2C2A9B-5D42-43F8-8ED6-AD71B2EB77C2}" destId="{7716BDC6-64FB-47B5-A0B8-CE14DADFBA08}" srcOrd="0" destOrd="0" presId="urn:microsoft.com/office/officeart/2005/8/layout/hierarchy2"/>
    <dgm:cxn modelId="{608E5561-E6B4-4216-B7CC-11A3CF6AC110}" srcId="{39799799-A65F-4458-A8B7-EFC3E096785C}" destId="{B99A7179-9F16-43EB-9BDB-D9A5C9FA6051}" srcOrd="1" destOrd="0" parTransId="{86FC81D4-233B-4120-A960-8A136F3B5E34}" sibTransId="{534B893B-96D1-4F0D-9011-5C4F528CFE96}"/>
    <dgm:cxn modelId="{A52017F5-1103-4242-B5DD-13ABFD77655C}" type="presOf" srcId="{D7626204-4903-4247-89E8-F200C42E48A9}" destId="{151BEC8E-66AF-4022-86E9-223868372AE5}" srcOrd="0" destOrd="0" presId="urn:microsoft.com/office/officeart/2005/8/layout/hierarchy2"/>
    <dgm:cxn modelId="{392A0847-950E-4372-8624-6B94D770A456}" type="presOf" srcId="{BE25129A-1F71-4228-ACE4-49F3B041401C}" destId="{2888883E-7D48-4E00-B890-BA4F5E7E7395}" srcOrd="1" destOrd="0" presId="urn:microsoft.com/office/officeart/2005/8/layout/hierarchy2"/>
    <dgm:cxn modelId="{64F9F472-1C7C-4EFA-9B4A-BC5726ECDE19}" type="presOf" srcId="{BE25129A-1F71-4228-ACE4-49F3B041401C}" destId="{6A7E137B-9FA9-4084-839E-F8A78C4B32C9}" srcOrd="0" destOrd="0" presId="urn:microsoft.com/office/officeart/2005/8/layout/hierarchy2"/>
    <dgm:cxn modelId="{A2F577D9-9F04-4ADF-B7AA-5556701CC486}" type="presOf" srcId="{86FC81D4-233B-4120-A960-8A136F3B5E34}" destId="{83D46A88-7CFB-48A3-A5E5-B9DB29D23FC9}" srcOrd="0" destOrd="0" presId="urn:microsoft.com/office/officeart/2005/8/layout/hierarchy2"/>
    <dgm:cxn modelId="{0C161599-AEE5-485A-9AC5-55419347061B}" srcId="{C8F4B159-1576-4B56-9914-58C8C410EF14}" destId="{B561FC0D-BF18-4FC6-8E07-19F091913038}" srcOrd="0" destOrd="0" parTransId="{0D4A8486-6783-4619-90E8-0A70345FECC3}" sibTransId="{ECD46330-1C7C-4287-81EE-688FD2C7AFFD}"/>
    <dgm:cxn modelId="{0F5358EB-0953-426B-9F97-9D504A5C8AE5}" type="presOf" srcId="{04795A16-8D30-472A-9090-CA0110F03106}" destId="{8DEA9E03-55D8-4964-8C1B-D24ED0FDA3BE}" srcOrd="0" destOrd="0" presId="urn:microsoft.com/office/officeart/2005/8/layout/hierarchy2"/>
    <dgm:cxn modelId="{B1B72B03-BA7E-4FCE-8C33-D06A01A7563B}" type="presOf" srcId="{9442AD14-1337-45E7-861F-A3AD4F314021}" destId="{8FF4967D-59ED-464D-85D9-1D8A63C5B8B6}" srcOrd="1" destOrd="0" presId="urn:microsoft.com/office/officeart/2005/8/layout/hierarchy2"/>
    <dgm:cxn modelId="{48DB7200-D0B8-407A-A537-452C934AE382}" srcId="{D7626204-4903-4247-89E8-F200C42E48A9}" destId="{8C44F33B-6F56-4B08-857F-94A8A600C2D9}" srcOrd="0" destOrd="0" parTransId="{773689B9-B85C-4AFE-BFC9-FB50EA76AB3B}" sibTransId="{8DE3C4D0-4A51-402B-94F6-7F9A22EEBA23}"/>
    <dgm:cxn modelId="{CB355EF6-8EA1-4114-AF0A-91AF4C36C22C}" type="presOf" srcId="{39799799-A65F-4458-A8B7-EFC3E096785C}" destId="{A4EF806B-D849-4020-AB26-70ABCDF1651D}" srcOrd="0" destOrd="0" presId="urn:microsoft.com/office/officeart/2005/8/layout/hierarchy2"/>
    <dgm:cxn modelId="{9CB60C86-679F-41BF-84F0-675A4E82BB1E}" type="presOf" srcId="{86FC81D4-233B-4120-A960-8A136F3B5E34}" destId="{3653738F-556C-4C3C-8620-5C4E307A2508}" srcOrd="1" destOrd="0" presId="urn:microsoft.com/office/officeart/2005/8/layout/hierarchy2"/>
    <dgm:cxn modelId="{B88852B5-B02C-4F2A-990B-B520BE044760}" type="presOf" srcId="{0657F68B-5874-4183-81F2-779AD211D6BF}" destId="{EEADCAEC-1425-46E3-ACA4-234D310791D0}" srcOrd="1" destOrd="0" presId="urn:microsoft.com/office/officeart/2005/8/layout/hierarchy2"/>
    <dgm:cxn modelId="{C406F7DE-AFFD-4AC2-A2C6-CC33867E0F53}" type="presOf" srcId="{0191CFE2-BF31-4AE3-9BF5-392ACE30E06D}" destId="{06A19DD0-1EBC-43BF-BADA-A7DB23939922}" srcOrd="0" destOrd="0" presId="urn:microsoft.com/office/officeart/2005/8/layout/hierarchy2"/>
    <dgm:cxn modelId="{20F7E89E-4A00-49B7-B110-C6C9CF11C7A4}" type="presOf" srcId="{773689B9-B85C-4AFE-BFC9-FB50EA76AB3B}" destId="{6D1B9A3A-2FEA-4884-A3F2-05E963F71584}" srcOrd="1" destOrd="0" presId="urn:microsoft.com/office/officeart/2005/8/layout/hierarchy2"/>
    <dgm:cxn modelId="{0CC2AA87-F87D-42D9-A319-A17954F0C829}" type="presOf" srcId="{8C44F33B-6F56-4B08-857F-94A8A600C2D9}" destId="{05DF2E33-4A59-4487-8AE2-32C3948A4BB5}" srcOrd="0" destOrd="0" presId="urn:microsoft.com/office/officeart/2005/8/layout/hierarchy2"/>
    <dgm:cxn modelId="{7E5186B7-822C-4775-88CA-C8173BDBFA66}" type="presParOf" srcId="{8DBB71FB-F260-43CD-9E36-4EC51490FF8E}" destId="{DDD36F9A-4026-4008-9706-6E1A143FB4AC}" srcOrd="0" destOrd="0" presId="urn:microsoft.com/office/officeart/2005/8/layout/hierarchy2"/>
    <dgm:cxn modelId="{BDE1B3EC-F972-40EB-9F2C-68A6F0231362}" type="presParOf" srcId="{DDD36F9A-4026-4008-9706-6E1A143FB4AC}" destId="{7B28EC50-EC68-4B81-837A-8DFBA95303F3}" srcOrd="0" destOrd="0" presId="urn:microsoft.com/office/officeart/2005/8/layout/hierarchy2"/>
    <dgm:cxn modelId="{4000472C-1018-4BDF-91C4-DD028A6A0758}" type="presParOf" srcId="{DDD36F9A-4026-4008-9706-6E1A143FB4AC}" destId="{79D1952C-6161-4FBD-B112-4C8E74F0604E}" srcOrd="1" destOrd="0" presId="urn:microsoft.com/office/officeart/2005/8/layout/hierarchy2"/>
    <dgm:cxn modelId="{C7B2D84E-4F48-4A87-AF31-DD56E1B29BB0}" type="presParOf" srcId="{79D1952C-6161-4FBD-B112-4C8E74F0604E}" destId="{02BBE312-19D6-41EF-9CA7-5BF6909AD835}" srcOrd="0" destOrd="0" presId="urn:microsoft.com/office/officeart/2005/8/layout/hierarchy2"/>
    <dgm:cxn modelId="{A05D8021-B7A3-4AA4-95A5-769777A0C980}" type="presParOf" srcId="{02BBE312-19D6-41EF-9CA7-5BF6909AD835}" destId="{8FF4967D-59ED-464D-85D9-1D8A63C5B8B6}" srcOrd="0" destOrd="0" presId="urn:microsoft.com/office/officeart/2005/8/layout/hierarchy2"/>
    <dgm:cxn modelId="{CDD9179A-7855-483F-A26A-7AC383978E66}" type="presParOf" srcId="{79D1952C-6161-4FBD-B112-4C8E74F0604E}" destId="{2861F481-A621-4368-B9BC-0C9D52A6B5EB}" srcOrd="1" destOrd="0" presId="urn:microsoft.com/office/officeart/2005/8/layout/hierarchy2"/>
    <dgm:cxn modelId="{199B82EC-00C0-4EC9-B487-7813A203BFEA}" type="presParOf" srcId="{2861F481-A621-4368-B9BC-0C9D52A6B5EB}" destId="{151BEC8E-66AF-4022-86E9-223868372AE5}" srcOrd="0" destOrd="0" presId="urn:microsoft.com/office/officeart/2005/8/layout/hierarchy2"/>
    <dgm:cxn modelId="{DFA9A512-D749-4A3B-9FA2-F2176D17230E}" type="presParOf" srcId="{2861F481-A621-4368-B9BC-0C9D52A6B5EB}" destId="{C733730C-5327-4F40-AA5A-387E33894FB3}" srcOrd="1" destOrd="0" presId="urn:microsoft.com/office/officeart/2005/8/layout/hierarchy2"/>
    <dgm:cxn modelId="{00E637D1-03C0-4372-A77A-4D6074AE12C6}" type="presParOf" srcId="{C733730C-5327-4F40-AA5A-387E33894FB3}" destId="{2F15835B-CB64-40E8-A528-21A949DC06E9}" srcOrd="0" destOrd="0" presId="urn:microsoft.com/office/officeart/2005/8/layout/hierarchy2"/>
    <dgm:cxn modelId="{F4019B71-5F33-4740-91CE-A9139B2A6645}" type="presParOf" srcId="{2F15835B-CB64-40E8-A528-21A949DC06E9}" destId="{6D1B9A3A-2FEA-4884-A3F2-05E963F71584}" srcOrd="0" destOrd="0" presId="urn:microsoft.com/office/officeart/2005/8/layout/hierarchy2"/>
    <dgm:cxn modelId="{E45B37F4-2082-439F-AB9F-0F363E0B1F57}" type="presParOf" srcId="{C733730C-5327-4F40-AA5A-387E33894FB3}" destId="{94D745F7-8C33-4EAC-B01B-1CE4D01333C8}" srcOrd="1" destOrd="0" presId="urn:microsoft.com/office/officeart/2005/8/layout/hierarchy2"/>
    <dgm:cxn modelId="{AB819B36-3F88-4015-89F8-E1718F4AB2ED}" type="presParOf" srcId="{94D745F7-8C33-4EAC-B01B-1CE4D01333C8}" destId="{05DF2E33-4A59-4487-8AE2-32C3948A4BB5}" srcOrd="0" destOrd="0" presId="urn:microsoft.com/office/officeart/2005/8/layout/hierarchy2"/>
    <dgm:cxn modelId="{F79599B8-C252-49C0-8417-582ECC5DC6B6}" type="presParOf" srcId="{94D745F7-8C33-4EAC-B01B-1CE4D01333C8}" destId="{914A6A91-51FE-496D-BA1A-2A5D6F1AC66C}" srcOrd="1" destOrd="0" presId="urn:microsoft.com/office/officeart/2005/8/layout/hierarchy2"/>
    <dgm:cxn modelId="{A002C0A5-C7D7-4166-8BB7-7E618BC02D15}" type="presParOf" srcId="{914A6A91-51FE-496D-BA1A-2A5D6F1AC66C}" destId="{1573C246-3F4E-422B-8642-96AD0FE50E39}" srcOrd="0" destOrd="0" presId="urn:microsoft.com/office/officeart/2005/8/layout/hierarchy2"/>
    <dgm:cxn modelId="{0B59CB72-5E49-4304-848C-5337045B51E5}" type="presParOf" srcId="{1573C246-3F4E-422B-8642-96AD0FE50E39}" destId="{A0D036CF-2009-4DFB-B4A1-B590580F4A17}" srcOrd="0" destOrd="0" presId="urn:microsoft.com/office/officeart/2005/8/layout/hierarchy2"/>
    <dgm:cxn modelId="{326CB208-050A-4802-A500-72C8416C479A}" type="presParOf" srcId="{914A6A91-51FE-496D-BA1A-2A5D6F1AC66C}" destId="{70EB0CAD-3D88-4A43-BADB-289520E0B16C}" srcOrd="1" destOrd="0" presId="urn:microsoft.com/office/officeart/2005/8/layout/hierarchy2"/>
    <dgm:cxn modelId="{B329378E-7699-4082-9CE0-2E8AA38CCE05}" type="presParOf" srcId="{70EB0CAD-3D88-4A43-BADB-289520E0B16C}" destId="{29E81A52-AEB8-4D4F-A4BB-3565559951D4}" srcOrd="0" destOrd="0" presId="urn:microsoft.com/office/officeart/2005/8/layout/hierarchy2"/>
    <dgm:cxn modelId="{215F0389-16F9-4712-B8A1-8B0D5DD35E23}" type="presParOf" srcId="{70EB0CAD-3D88-4A43-BADB-289520E0B16C}" destId="{CCEA8551-3ADA-40AC-8B22-899787E6D858}" srcOrd="1" destOrd="0" presId="urn:microsoft.com/office/officeart/2005/8/layout/hierarchy2"/>
    <dgm:cxn modelId="{F4D90A89-44E3-446F-80C2-D1C2613867D8}" type="presParOf" srcId="{914A6A91-51FE-496D-BA1A-2A5D6F1AC66C}" destId="{6A7E137B-9FA9-4084-839E-F8A78C4B32C9}" srcOrd="2" destOrd="0" presId="urn:microsoft.com/office/officeart/2005/8/layout/hierarchy2"/>
    <dgm:cxn modelId="{074EFDFD-2B68-4D77-9C26-F9EA8D51D9F9}" type="presParOf" srcId="{6A7E137B-9FA9-4084-839E-F8A78C4B32C9}" destId="{2888883E-7D48-4E00-B890-BA4F5E7E7395}" srcOrd="0" destOrd="0" presId="urn:microsoft.com/office/officeart/2005/8/layout/hierarchy2"/>
    <dgm:cxn modelId="{CB360663-216B-46C7-BD45-70E30379821F}" type="presParOf" srcId="{914A6A91-51FE-496D-BA1A-2A5D6F1AC66C}" destId="{8AA71854-1CEF-4B71-9459-C405C5A9A575}" srcOrd="3" destOrd="0" presId="urn:microsoft.com/office/officeart/2005/8/layout/hierarchy2"/>
    <dgm:cxn modelId="{76EBF778-BD01-4ECC-9EA7-D61217FDE609}" type="presParOf" srcId="{8AA71854-1CEF-4B71-9459-C405C5A9A575}" destId="{7716BDC6-64FB-47B5-A0B8-CE14DADFBA08}" srcOrd="0" destOrd="0" presId="urn:microsoft.com/office/officeart/2005/8/layout/hierarchy2"/>
    <dgm:cxn modelId="{C210B912-E7D6-41CD-ACD1-DE0BDD280250}" type="presParOf" srcId="{8AA71854-1CEF-4B71-9459-C405C5A9A575}" destId="{CE2A4035-4624-4EB1-B13B-7D2C8E749CB5}" srcOrd="1" destOrd="0" presId="urn:microsoft.com/office/officeart/2005/8/layout/hierarchy2"/>
    <dgm:cxn modelId="{62415C25-CABA-40BB-9ADB-40C58A68D451}" type="presParOf" srcId="{C733730C-5327-4F40-AA5A-387E33894FB3}" destId="{D85361EE-675C-4F78-9E77-9FFF6BE2FEE6}" srcOrd="2" destOrd="0" presId="urn:microsoft.com/office/officeart/2005/8/layout/hierarchy2"/>
    <dgm:cxn modelId="{3397120F-CAA5-4449-968C-BE13874B6303}" type="presParOf" srcId="{D85361EE-675C-4F78-9E77-9FFF6BE2FEE6}" destId="{42B544AC-82AF-411D-9739-7C8157B072D2}" srcOrd="0" destOrd="0" presId="urn:microsoft.com/office/officeart/2005/8/layout/hierarchy2"/>
    <dgm:cxn modelId="{A1485D65-4DC5-4D4B-B654-1F86F44737AB}" type="presParOf" srcId="{C733730C-5327-4F40-AA5A-387E33894FB3}" destId="{8F792A8F-C334-4E6E-A6AA-4F893ACFAD6C}" srcOrd="3" destOrd="0" presId="urn:microsoft.com/office/officeart/2005/8/layout/hierarchy2"/>
    <dgm:cxn modelId="{D7AD54F9-132A-491C-BBD5-1279745E8415}" type="presParOf" srcId="{8F792A8F-C334-4E6E-A6AA-4F893ACFAD6C}" destId="{9D588EF9-F5D7-4935-9BBF-CBDE9DB239E7}" srcOrd="0" destOrd="0" presId="urn:microsoft.com/office/officeart/2005/8/layout/hierarchy2"/>
    <dgm:cxn modelId="{D1571C97-C677-4A59-A2B1-B1AEF24DCC9C}" type="presParOf" srcId="{8F792A8F-C334-4E6E-A6AA-4F893ACFAD6C}" destId="{5FDD2567-81F7-476B-83B0-33E0DA978AA9}" srcOrd="1" destOrd="0" presId="urn:microsoft.com/office/officeart/2005/8/layout/hierarchy2"/>
    <dgm:cxn modelId="{B91E7819-B75D-45DE-A230-1C85555B3D9B}" type="presParOf" srcId="{5FDD2567-81F7-476B-83B0-33E0DA978AA9}" destId="{68EE76CF-04FB-41DE-B8B9-D21BADFE01E9}" srcOrd="0" destOrd="0" presId="urn:microsoft.com/office/officeart/2005/8/layout/hierarchy2"/>
    <dgm:cxn modelId="{D277D765-C42E-4B4E-8A56-7099C37A58E2}" type="presParOf" srcId="{68EE76CF-04FB-41DE-B8B9-D21BADFE01E9}" destId="{EEADCAEC-1425-46E3-ACA4-234D310791D0}" srcOrd="0" destOrd="0" presId="urn:microsoft.com/office/officeart/2005/8/layout/hierarchy2"/>
    <dgm:cxn modelId="{A9C45D91-1991-4533-8591-C21C4A2F5DA9}" type="presParOf" srcId="{5FDD2567-81F7-476B-83B0-33E0DA978AA9}" destId="{5E1363AD-B472-493F-8235-730D920977AA}" srcOrd="1" destOrd="0" presId="urn:microsoft.com/office/officeart/2005/8/layout/hierarchy2"/>
    <dgm:cxn modelId="{C0DFE3CF-0107-4773-B8EF-FB81887A45E0}" type="presParOf" srcId="{5E1363AD-B472-493F-8235-730D920977AA}" destId="{8DEA9E03-55D8-4964-8C1B-D24ED0FDA3BE}" srcOrd="0" destOrd="0" presId="urn:microsoft.com/office/officeart/2005/8/layout/hierarchy2"/>
    <dgm:cxn modelId="{2B6A915F-4441-44B3-B472-F01F94FF725F}" type="presParOf" srcId="{5E1363AD-B472-493F-8235-730D920977AA}" destId="{55CC9480-1B00-4DD5-9013-8A568B664514}" srcOrd="1" destOrd="0" presId="urn:microsoft.com/office/officeart/2005/8/layout/hierarchy2"/>
    <dgm:cxn modelId="{7C5298BE-23AA-47AB-B2F0-EADDFC5CE4A0}" type="presParOf" srcId="{5FDD2567-81F7-476B-83B0-33E0DA978AA9}" destId="{5823C751-47DC-4EAB-8D1A-F0274AEED70F}" srcOrd="2" destOrd="0" presId="urn:microsoft.com/office/officeart/2005/8/layout/hierarchy2"/>
    <dgm:cxn modelId="{DBD91280-D8B2-4708-A1B7-6C983DB46463}" type="presParOf" srcId="{5823C751-47DC-4EAB-8D1A-F0274AEED70F}" destId="{C341A19A-1EA1-41A1-97E2-C95C99EDEDA8}" srcOrd="0" destOrd="0" presId="urn:microsoft.com/office/officeart/2005/8/layout/hierarchy2"/>
    <dgm:cxn modelId="{EC942174-9933-44BD-8881-C7BEE28FCB4D}" type="presParOf" srcId="{5FDD2567-81F7-476B-83B0-33E0DA978AA9}" destId="{7AB20818-1DA3-4949-94BD-8A4400A44E1B}" srcOrd="3" destOrd="0" presId="urn:microsoft.com/office/officeart/2005/8/layout/hierarchy2"/>
    <dgm:cxn modelId="{A3565B9C-EC37-45D8-9CC0-E84018652332}" type="presParOf" srcId="{7AB20818-1DA3-4949-94BD-8A4400A44E1B}" destId="{845FDD44-2233-4E7A-914B-8371EFC28CC9}" srcOrd="0" destOrd="0" presId="urn:microsoft.com/office/officeart/2005/8/layout/hierarchy2"/>
    <dgm:cxn modelId="{CCDBE4CA-8F09-4FA4-B4F4-8ECD2B66449B}" type="presParOf" srcId="{7AB20818-1DA3-4949-94BD-8A4400A44E1B}" destId="{213EB2B3-EFC3-4D8F-97F0-9ADD904ECA46}" srcOrd="1" destOrd="0" presId="urn:microsoft.com/office/officeart/2005/8/layout/hierarchy2"/>
    <dgm:cxn modelId="{8F1CD0BD-49A2-49BC-81B5-2E6006989714}" type="presParOf" srcId="{79D1952C-6161-4FBD-B112-4C8E74F0604E}" destId="{06A19DD0-1EBC-43BF-BADA-A7DB23939922}" srcOrd="2" destOrd="0" presId="urn:microsoft.com/office/officeart/2005/8/layout/hierarchy2"/>
    <dgm:cxn modelId="{F321A892-3D01-49CE-BECF-564429BCE09E}" type="presParOf" srcId="{06A19DD0-1EBC-43BF-BADA-A7DB23939922}" destId="{36C6E6D7-BEFC-448D-A5C5-7DB001B521DC}" srcOrd="0" destOrd="0" presId="urn:microsoft.com/office/officeart/2005/8/layout/hierarchy2"/>
    <dgm:cxn modelId="{D38E22AA-CE09-4E0F-BBBE-8413DD6CBC79}" type="presParOf" srcId="{79D1952C-6161-4FBD-B112-4C8E74F0604E}" destId="{A214EE2D-AAF3-4ABB-A6F6-1A7FA018C3ED}" srcOrd="3" destOrd="0" presId="urn:microsoft.com/office/officeart/2005/8/layout/hierarchy2"/>
    <dgm:cxn modelId="{4F30DF8A-5FF3-4DC7-9249-C4A7F4241CF5}" type="presParOf" srcId="{A214EE2D-AAF3-4ABB-A6F6-1A7FA018C3ED}" destId="{A4EF806B-D849-4020-AB26-70ABCDF1651D}" srcOrd="0" destOrd="0" presId="urn:microsoft.com/office/officeart/2005/8/layout/hierarchy2"/>
    <dgm:cxn modelId="{8421312B-4FEA-4FC4-B68D-499A1AE5BB02}" type="presParOf" srcId="{A214EE2D-AAF3-4ABB-A6F6-1A7FA018C3ED}" destId="{6F13265B-BB09-435C-87F6-EA28F259E61C}" srcOrd="1" destOrd="0" presId="urn:microsoft.com/office/officeart/2005/8/layout/hierarchy2"/>
    <dgm:cxn modelId="{D3C65A08-A324-44AD-885F-793C86694D33}" type="presParOf" srcId="{6F13265B-BB09-435C-87F6-EA28F259E61C}" destId="{5613FAEF-F2BD-4BFD-B22B-6218E8C5B46D}" srcOrd="0" destOrd="0" presId="urn:microsoft.com/office/officeart/2005/8/layout/hierarchy2"/>
    <dgm:cxn modelId="{1F31DF19-647A-43BE-A96E-6DECF5D162F3}" type="presParOf" srcId="{5613FAEF-F2BD-4BFD-B22B-6218E8C5B46D}" destId="{972C6A6A-74D4-433D-9F28-09C4BE7820A0}" srcOrd="0" destOrd="0" presId="urn:microsoft.com/office/officeart/2005/8/layout/hierarchy2"/>
    <dgm:cxn modelId="{91393B3F-D8AD-47AE-9284-ADFF64CAA033}" type="presParOf" srcId="{6F13265B-BB09-435C-87F6-EA28F259E61C}" destId="{72D8B030-405E-49FB-BFDA-E4397E99F9F0}" srcOrd="1" destOrd="0" presId="urn:microsoft.com/office/officeart/2005/8/layout/hierarchy2"/>
    <dgm:cxn modelId="{28235A91-5874-44AB-8427-1D96CAD0A467}" type="presParOf" srcId="{72D8B030-405E-49FB-BFDA-E4397E99F9F0}" destId="{028A749F-CCC4-497A-BF15-0B1F0E1EB545}" srcOrd="0" destOrd="0" presId="urn:microsoft.com/office/officeart/2005/8/layout/hierarchy2"/>
    <dgm:cxn modelId="{8B3EA93B-C083-4B5F-8AF7-670B81FD802E}" type="presParOf" srcId="{72D8B030-405E-49FB-BFDA-E4397E99F9F0}" destId="{7B479222-B69B-415F-AE2C-E3C3E4AE229C}" srcOrd="1" destOrd="0" presId="urn:microsoft.com/office/officeart/2005/8/layout/hierarchy2"/>
    <dgm:cxn modelId="{AA4252F5-F2CB-4C9F-8591-971C810C8B99}" type="presParOf" srcId="{6F13265B-BB09-435C-87F6-EA28F259E61C}" destId="{83D46A88-7CFB-48A3-A5E5-B9DB29D23FC9}" srcOrd="2" destOrd="0" presId="urn:microsoft.com/office/officeart/2005/8/layout/hierarchy2"/>
    <dgm:cxn modelId="{040B43D8-0E43-46AF-98B2-3FAEB6E256E8}" type="presParOf" srcId="{83D46A88-7CFB-48A3-A5E5-B9DB29D23FC9}" destId="{3653738F-556C-4C3C-8620-5C4E307A2508}" srcOrd="0" destOrd="0" presId="urn:microsoft.com/office/officeart/2005/8/layout/hierarchy2"/>
    <dgm:cxn modelId="{66E00681-2E5F-4D60-94AD-FDB713ADF1E6}" type="presParOf" srcId="{6F13265B-BB09-435C-87F6-EA28F259E61C}" destId="{473AF4B2-C485-446D-B120-E73735E2592F}" srcOrd="3" destOrd="0" presId="urn:microsoft.com/office/officeart/2005/8/layout/hierarchy2"/>
    <dgm:cxn modelId="{3945BADB-56EA-4933-8828-83A61C9535FB}" type="presParOf" srcId="{473AF4B2-C485-446D-B120-E73735E2592F}" destId="{A92961EF-2DAE-40D3-8463-A369E2BD4BA2}" srcOrd="0" destOrd="0" presId="urn:microsoft.com/office/officeart/2005/8/layout/hierarchy2"/>
    <dgm:cxn modelId="{BAEDBECB-7AC5-473B-B770-5107EDAFCA43}" type="presParOf" srcId="{473AF4B2-C485-446D-B120-E73735E2592F}" destId="{694C1B66-1657-45E3-8B45-1CC007365D69}" srcOrd="1" destOrd="0" presId="urn:microsoft.com/office/officeart/2005/8/layout/hierarchy2"/>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B28EC50-EC68-4B81-837A-8DFBA95303F3}">
      <dsp:nvSpPr>
        <dsp:cNvPr id="0" name=""/>
        <dsp:cNvSpPr/>
      </dsp:nvSpPr>
      <dsp:spPr>
        <a:xfrm>
          <a:off x="634366" y="1651669"/>
          <a:ext cx="844948" cy="57135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smtClean="0"/>
            <a:t>Getting out of the house</a:t>
          </a:r>
          <a:endParaRPr lang="en-US" sz="1100" kern="1200" dirty="0"/>
        </a:p>
      </dsp:txBody>
      <dsp:txXfrm>
        <a:off x="634366" y="1651669"/>
        <a:ext cx="844948" cy="571358"/>
      </dsp:txXfrm>
    </dsp:sp>
    <dsp:sp modelId="{02BBE312-19D6-41EF-9CA7-5BF6909AD835}">
      <dsp:nvSpPr>
        <dsp:cNvPr id="0" name=""/>
        <dsp:cNvSpPr/>
      </dsp:nvSpPr>
      <dsp:spPr>
        <a:xfrm rot="17765561">
          <a:off x="1264084" y="1580135"/>
          <a:ext cx="768441" cy="24301"/>
        </a:xfrm>
        <a:custGeom>
          <a:avLst/>
          <a:gdLst/>
          <a:ahLst/>
          <a:cxnLst/>
          <a:rect l="0" t="0" r="0" b="0"/>
          <a:pathLst>
            <a:path>
              <a:moveTo>
                <a:pt x="0" y="12150"/>
              </a:moveTo>
              <a:lnTo>
                <a:pt x="768441" y="1215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7765561">
        <a:off x="1629093" y="1573075"/>
        <a:ext cx="38422" cy="38422"/>
      </dsp:txXfrm>
    </dsp:sp>
    <dsp:sp modelId="{151BEC8E-66AF-4022-86E9-223868372AE5}">
      <dsp:nvSpPr>
        <dsp:cNvPr id="0" name=""/>
        <dsp:cNvSpPr/>
      </dsp:nvSpPr>
      <dsp:spPr>
        <a:xfrm>
          <a:off x="1817294" y="931316"/>
          <a:ext cx="844948" cy="63181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smtClean="0"/>
            <a:t>Catch Bus</a:t>
          </a:r>
        </a:p>
        <a:p>
          <a:pPr lvl="0" algn="ctr" defTabSz="488950">
            <a:lnSpc>
              <a:spcPct val="90000"/>
            </a:lnSpc>
            <a:spcBef>
              <a:spcPct val="0"/>
            </a:spcBef>
            <a:spcAft>
              <a:spcPct val="35000"/>
            </a:spcAft>
          </a:pPr>
          <a:r>
            <a:rPr lang="en-US" sz="1100" i="1" kern="1200" dirty="0" smtClean="0"/>
            <a:t>p</a:t>
          </a:r>
          <a:r>
            <a:rPr lang="en-US" sz="1100" kern="1200" dirty="0" smtClean="0"/>
            <a:t> = 0.5</a:t>
          </a:r>
          <a:endParaRPr lang="en-US" sz="1100" kern="1200" dirty="0"/>
        </a:p>
      </dsp:txBody>
      <dsp:txXfrm>
        <a:off x="1817294" y="931316"/>
        <a:ext cx="844948" cy="631814"/>
      </dsp:txXfrm>
    </dsp:sp>
    <dsp:sp modelId="{2F15835B-CB64-40E8-A528-21A949DC06E9}">
      <dsp:nvSpPr>
        <dsp:cNvPr id="0" name=""/>
        <dsp:cNvSpPr/>
      </dsp:nvSpPr>
      <dsp:spPr>
        <a:xfrm rot="17952521">
          <a:off x="2486452" y="935393"/>
          <a:ext cx="686670" cy="24301"/>
        </a:xfrm>
        <a:custGeom>
          <a:avLst/>
          <a:gdLst/>
          <a:ahLst/>
          <a:cxnLst/>
          <a:rect l="0" t="0" r="0" b="0"/>
          <a:pathLst>
            <a:path>
              <a:moveTo>
                <a:pt x="0" y="12150"/>
              </a:moveTo>
              <a:lnTo>
                <a:pt x="686670" y="1215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7952521">
        <a:off x="2812620" y="930377"/>
        <a:ext cx="34333" cy="34333"/>
      </dsp:txXfrm>
    </dsp:sp>
    <dsp:sp modelId="{05DF2E33-4A59-4487-8AE2-32C3948A4BB5}">
      <dsp:nvSpPr>
        <dsp:cNvPr id="0" name=""/>
        <dsp:cNvSpPr/>
      </dsp:nvSpPr>
      <dsp:spPr>
        <a:xfrm>
          <a:off x="2997331" y="338698"/>
          <a:ext cx="844948" cy="61833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smtClean="0"/>
            <a:t>Catch Bus</a:t>
          </a:r>
        </a:p>
        <a:p>
          <a:pPr lvl="0" algn="ctr" defTabSz="488950">
            <a:lnSpc>
              <a:spcPct val="90000"/>
            </a:lnSpc>
            <a:spcBef>
              <a:spcPct val="0"/>
            </a:spcBef>
            <a:spcAft>
              <a:spcPct val="35000"/>
            </a:spcAft>
          </a:pPr>
          <a:r>
            <a:rPr lang="en-US" sz="1100" i="1" kern="1200" dirty="0" smtClean="0"/>
            <a:t>p</a:t>
          </a:r>
          <a:r>
            <a:rPr lang="en-US" sz="1100" kern="1200" dirty="0" smtClean="0"/>
            <a:t> = 0.25</a:t>
          </a:r>
          <a:endParaRPr lang="en-US" sz="1100" kern="1200" dirty="0"/>
        </a:p>
      </dsp:txBody>
      <dsp:txXfrm>
        <a:off x="2997331" y="338698"/>
        <a:ext cx="844948" cy="618333"/>
      </dsp:txXfrm>
    </dsp:sp>
    <dsp:sp modelId="{1573C246-3F4E-422B-8642-96AD0FE50E39}">
      <dsp:nvSpPr>
        <dsp:cNvPr id="0" name=""/>
        <dsp:cNvSpPr/>
      </dsp:nvSpPr>
      <dsp:spPr>
        <a:xfrm rot="18906371">
          <a:off x="3772129" y="465910"/>
          <a:ext cx="481170" cy="24301"/>
        </a:xfrm>
        <a:custGeom>
          <a:avLst/>
          <a:gdLst/>
          <a:ahLst/>
          <a:cxnLst/>
          <a:rect l="0" t="0" r="0" b="0"/>
          <a:pathLst>
            <a:path>
              <a:moveTo>
                <a:pt x="0" y="12150"/>
              </a:moveTo>
              <a:lnTo>
                <a:pt x="481170" y="1215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8906371">
        <a:off x="4000685" y="466032"/>
        <a:ext cx="24058" cy="24058"/>
      </dsp:txXfrm>
    </dsp:sp>
    <dsp:sp modelId="{29E81A52-AEB8-4D4F-A4BB-3565559951D4}">
      <dsp:nvSpPr>
        <dsp:cNvPr id="0" name=""/>
        <dsp:cNvSpPr/>
      </dsp:nvSpPr>
      <dsp:spPr>
        <a:xfrm>
          <a:off x="4183148" y="1771"/>
          <a:ext cx="844948" cy="61297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smtClean="0"/>
            <a:t>Catch Bus</a:t>
          </a:r>
        </a:p>
        <a:p>
          <a:pPr lvl="0" algn="ctr" defTabSz="488950">
            <a:lnSpc>
              <a:spcPct val="90000"/>
            </a:lnSpc>
            <a:spcBef>
              <a:spcPct val="0"/>
            </a:spcBef>
            <a:spcAft>
              <a:spcPct val="35000"/>
            </a:spcAft>
          </a:pPr>
          <a:r>
            <a:rPr lang="en-US" sz="1100" i="1" kern="1200" dirty="0" smtClean="0"/>
            <a:t>p</a:t>
          </a:r>
          <a:r>
            <a:rPr lang="en-US" sz="1100" kern="1200" dirty="0" smtClean="0"/>
            <a:t> = 0.125</a:t>
          </a:r>
          <a:endParaRPr lang="en-US" sz="1100" kern="1200" dirty="0"/>
        </a:p>
      </dsp:txBody>
      <dsp:txXfrm>
        <a:off x="4183148" y="1771"/>
        <a:ext cx="844948" cy="612971"/>
      </dsp:txXfrm>
    </dsp:sp>
    <dsp:sp modelId="{6A7E137B-9FA9-4084-839E-F8A78C4B32C9}">
      <dsp:nvSpPr>
        <dsp:cNvPr id="0" name=""/>
        <dsp:cNvSpPr/>
      </dsp:nvSpPr>
      <dsp:spPr>
        <a:xfrm rot="2686344">
          <a:off x="3772635" y="804800"/>
          <a:ext cx="480157" cy="24301"/>
        </a:xfrm>
        <a:custGeom>
          <a:avLst/>
          <a:gdLst/>
          <a:ahLst/>
          <a:cxnLst/>
          <a:rect l="0" t="0" r="0" b="0"/>
          <a:pathLst>
            <a:path>
              <a:moveTo>
                <a:pt x="0" y="12150"/>
              </a:moveTo>
              <a:lnTo>
                <a:pt x="480157" y="1215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2686344">
        <a:off x="4000710" y="804947"/>
        <a:ext cx="24007" cy="24007"/>
      </dsp:txXfrm>
    </dsp:sp>
    <dsp:sp modelId="{7716BDC6-64FB-47B5-A0B8-CE14DADFBA08}">
      <dsp:nvSpPr>
        <dsp:cNvPr id="0" name=""/>
        <dsp:cNvSpPr/>
      </dsp:nvSpPr>
      <dsp:spPr>
        <a:xfrm>
          <a:off x="4183148" y="678114"/>
          <a:ext cx="844948" cy="61584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smtClean="0"/>
            <a:t>Miss Bus</a:t>
          </a:r>
        </a:p>
        <a:p>
          <a:pPr lvl="0" algn="ctr" defTabSz="488950">
            <a:lnSpc>
              <a:spcPct val="90000"/>
            </a:lnSpc>
            <a:spcBef>
              <a:spcPct val="0"/>
            </a:spcBef>
            <a:spcAft>
              <a:spcPct val="35000"/>
            </a:spcAft>
          </a:pPr>
          <a:r>
            <a:rPr lang="en-US" sz="1100" i="1" kern="1200" dirty="0" smtClean="0"/>
            <a:t>p</a:t>
          </a:r>
          <a:r>
            <a:rPr lang="en-US" sz="1100" kern="1200" dirty="0" smtClean="0"/>
            <a:t> = 0.125</a:t>
          </a:r>
          <a:endParaRPr lang="en-US" sz="1100" kern="1200" dirty="0"/>
        </a:p>
      </dsp:txBody>
      <dsp:txXfrm>
        <a:off x="4183148" y="678114"/>
        <a:ext cx="844948" cy="615844"/>
      </dsp:txXfrm>
    </dsp:sp>
    <dsp:sp modelId="{D85361EE-675C-4F78-9E77-9FFF6BE2FEE6}">
      <dsp:nvSpPr>
        <dsp:cNvPr id="0" name=""/>
        <dsp:cNvSpPr/>
      </dsp:nvSpPr>
      <dsp:spPr>
        <a:xfrm rot="3848417">
          <a:off x="2443791" y="1583717"/>
          <a:ext cx="774881" cy="24301"/>
        </a:xfrm>
        <a:custGeom>
          <a:avLst/>
          <a:gdLst/>
          <a:ahLst/>
          <a:cxnLst/>
          <a:rect l="0" t="0" r="0" b="0"/>
          <a:pathLst>
            <a:path>
              <a:moveTo>
                <a:pt x="0" y="12150"/>
              </a:moveTo>
              <a:lnTo>
                <a:pt x="774881" y="1215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3848417">
        <a:off x="2811859" y="1576496"/>
        <a:ext cx="38744" cy="38744"/>
      </dsp:txXfrm>
    </dsp:sp>
    <dsp:sp modelId="{9D588EF9-F5D7-4935-9BBF-CBDE9DB239E7}">
      <dsp:nvSpPr>
        <dsp:cNvPr id="0" name=""/>
        <dsp:cNvSpPr/>
      </dsp:nvSpPr>
      <dsp:spPr>
        <a:xfrm>
          <a:off x="3000221" y="1733275"/>
          <a:ext cx="844948" cy="42247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smtClean="0"/>
            <a:t>Miss Bus</a:t>
          </a:r>
        </a:p>
        <a:p>
          <a:pPr lvl="0" algn="ctr" defTabSz="488950">
            <a:lnSpc>
              <a:spcPct val="90000"/>
            </a:lnSpc>
            <a:spcBef>
              <a:spcPct val="0"/>
            </a:spcBef>
            <a:spcAft>
              <a:spcPct val="35000"/>
            </a:spcAft>
          </a:pPr>
          <a:r>
            <a:rPr lang="en-US" sz="1100" i="1" kern="1200" dirty="0" smtClean="0"/>
            <a:t>p</a:t>
          </a:r>
          <a:r>
            <a:rPr lang="en-US" sz="1100" kern="1200" dirty="0" smtClean="0"/>
            <a:t> = 0.25</a:t>
          </a:r>
          <a:endParaRPr lang="en-US" sz="1100" kern="1200" dirty="0"/>
        </a:p>
      </dsp:txBody>
      <dsp:txXfrm>
        <a:off x="3000221" y="1733275"/>
        <a:ext cx="844948" cy="422474"/>
      </dsp:txXfrm>
    </dsp:sp>
    <dsp:sp modelId="{68EE76CF-04FB-41DE-B8B9-D21BADFE01E9}">
      <dsp:nvSpPr>
        <dsp:cNvPr id="0" name=""/>
        <dsp:cNvSpPr/>
      </dsp:nvSpPr>
      <dsp:spPr>
        <a:xfrm rot="18990886">
          <a:off x="3781247" y="1772078"/>
          <a:ext cx="465823" cy="24301"/>
        </a:xfrm>
        <a:custGeom>
          <a:avLst/>
          <a:gdLst/>
          <a:ahLst/>
          <a:cxnLst/>
          <a:rect l="0" t="0" r="0" b="0"/>
          <a:pathLst>
            <a:path>
              <a:moveTo>
                <a:pt x="0" y="12150"/>
              </a:moveTo>
              <a:lnTo>
                <a:pt x="465823" y="1215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8990886">
        <a:off x="4002513" y="1772584"/>
        <a:ext cx="23291" cy="23291"/>
      </dsp:txXfrm>
    </dsp:sp>
    <dsp:sp modelId="{8DEA9E03-55D8-4964-8C1B-D24ED0FDA3BE}">
      <dsp:nvSpPr>
        <dsp:cNvPr id="0" name=""/>
        <dsp:cNvSpPr/>
      </dsp:nvSpPr>
      <dsp:spPr>
        <a:xfrm>
          <a:off x="4183148" y="1357330"/>
          <a:ext cx="844948" cy="53323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smtClean="0"/>
            <a:t>Catch Bus</a:t>
          </a:r>
        </a:p>
        <a:p>
          <a:pPr lvl="0" algn="ctr" defTabSz="488950">
            <a:lnSpc>
              <a:spcPct val="90000"/>
            </a:lnSpc>
            <a:spcBef>
              <a:spcPct val="0"/>
            </a:spcBef>
            <a:spcAft>
              <a:spcPct val="35000"/>
            </a:spcAft>
          </a:pPr>
          <a:r>
            <a:rPr lang="en-US" sz="1100" i="1" kern="1200" dirty="0" smtClean="0"/>
            <a:t>p</a:t>
          </a:r>
          <a:r>
            <a:rPr lang="en-US" sz="1100" kern="1200" dirty="0" smtClean="0"/>
            <a:t> = 0.125</a:t>
          </a:r>
          <a:endParaRPr lang="en-US" sz="1100" kern="1200" dirty="0"/>
        </a:p>
      </dsp:txBody>
      <dsp:txXfrm>
        <a:off x="4183148" y="1357330"/>
        <a:ext cx="844948" cy="533234"/>
      </dsp:txXfrm>
    </dsp:sp>
    <dsp:sp modelId="{5823C751-47DC-4EAB-8D1A-F0274AEED70F}">
      <dsp:nvSpPr>
        <dsp:cNvPr id="0" name=""/>
        <dsp:cNvSpPr/>
      </dsp:nvSpPr>
      <dsp:spPr>
        <a:xfrm rot="2485909">
          <a:off x="3788762" y="2081512"/>
          <a:ext cx="450793" cy="24301"/>
        </a:xfrm>
        <a:custGeom>
          <a:avLst/>
          <a:gdLst/>
          <a:ahLst/>
          <a:cxnLst/>
          <a:rect l="0" t="0" r="0" b="0"/>
          <a:pathLst>
            <a:path>
              <a:moveTo>
                <a:pt x="0" y="12150"/>
              </a:moveTo>
              <a:lnTo>
                <a:pt x="450793" y="1215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2485909">
        <a:off x="4002889" y="2082393"/>
        <a:ext cx="22539" cy="22539"/>
      </dsp:txXfrm>
    </dsp:sp>
    <dsp:sp modelId="{845FDD44-2233-4E7A-914B-8371EFC28CC9}">
      <dsp:nvSpPr>
        <dsp:cNvPr id="0" name=""/>
        <dsp:cNvSpPr/>
      </dsp:nvSpPr>
      <dsp:spPr>
        <a:xfrm>
          <a:off x="4183148" y="1953935"/>
          <a:ext cx="844948" cy="57775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smtClean="0"/>
            <a:t>Miss Bus</a:t>
          </a:r>
        </a:p>
        <a:p>
          <a:pPr lvl="0" algn="ctr" defTabSz="488950">
            <a:lnSpc>
              <a:spcPct val="90000"/>
            </a:lnSpc>
            <a:spcBef>
              <a:spcPct val="0"/>
            </a:spcBef>
            <a:spcAft>
              <a:spcPct val="35000"/>
            </a:spcAft>
          </a:pPr>
          <a:r>
            <a:rPr lang="en-US" sz="1100" i="1" kern="1200" dirty="0" smtClean="0"/>
            <a:t>p</a:t>
          </a:r>
          <a:r>
            <a:rPr lang="en-US" sz="1100" kern="1200" dirty="0" smtClean="0"/>
            <a:t> = 0.125</a:t>
          </a:r>
          <a:endParaRPr lang="en-US" sz="1100" kern="1200" dirty="0"/>
        </a:p>
      </dsp:txBody>
      <dsp:txXfrm>
        <a:off x="4183148" y="1953935"/>
        <a:ext cx="844948" cy="577758"/>
      </dsp:txXfrm>
    </dsp:sp>
    <dsp:sp modelId="{06A19DD0-1EBC-43BF-BADA-A7DB23939922}">
      <dsp:nvSpPr>
        <dsp:cNvPr id="0" name=""/>
        <dsp:cNvSpPr/>
      </dsp:nvSpPr>
      <dsp:spPr>
        <a:xfrm rot="3919972">
          <a:off x="1243389" y="2293163"/>
          <a:ext cx="809830" cy="24301"/>
        </a:xfrm>
        <a:custGeom>
          <a:avLst/>
          <a:gdLst/>
          <a:ahLst/>
          <a:cxnLst/>
          <a:rect l="0" t="0" r="0" b="0"/>
          <a:pathLst>
            <a:path>
              <a:moveTo>
                <a:pt x="0" y="12150"/>
              </a:moveTo>
              <a:lnTo>
                <a:pt x="809830" y="1215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3919972">
        <a:off x="1628058" y="2285068"/>
        <a:ext cx="40491" cy="40491"/>
      </dsp:txXfrm>
    </dsp:sp>
    <dsp:sp modelId="{A4EF806B-D849-4020-AB26-70ABCDF1651D}">
      <dsp:nvSpPr>
        <dsp:cNvPr id="0" name=""/>
        <dsp:cNvSpPr/>
      </dsp:nvSpPr>
      <dsp:spPr>
        <a:xfrm>
          <a:off x="1817294" y="2403179"/>
          <a:ext cx="844948" cy="54020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smtClean="0"/>
            <a:t>Miss Bus</a:t>
          </a:r>
        </a:p>
        <a:p>
          <a:pPr lvl="0" algn="ctr" defTabSz="488950">
            <a:lnSpc>
              <a:spcPct val="90000"/>
            </a:lnSpc>
            <a:spcBef>
              <a:spcPct val="0"/>
            </a:spcBef>
            <a:spcAft>
              <a:spcPct val="35000"/>
            </a:spcAft>
          </a:pPr>
          <a:r>
            <a:rPr lang="en-US" sz="1100" i="1" kern="1200" dirty="0" smtClean="0"/>
            <a:t>p</a:t>
          </a:r>
          <a:r>
            <a:rPr lang="en-US" sz="1100" kern="1200" dirty="0" smtClean="0"/>
            <a:t> = 0.5</a:t>
          </a:r>
          <a:endParaRPr lang="en-US" sz="1100" kern="1200" dirty="0"/>
        </a:p>
      </dsp:txBody>
      <dsp:txXfrm>
        <a:off x="1817294" y="2403179"/>
        <a:ext cx="844948" cy="540200"/>
      </dsp:txXfrm>
    </dsp:sp>
    <dsp:sp modelId="{5613FAEF-F2BD-4BFD-B22B-6218E8C5B46D}">
      <dsp:nvSpPr>
        <dsp:cNvPr id="0" name=""/>
        <dsp:cNvSpPr/>
      </dsp:nvSpPr>
      <dsp:spPr>
        <a:xfrm rot="19457599">
          <a:off x="2623120" y="2539667"/>
          <a:ext cx="416222" cy="24301"/>
        </a:xfrm>
        <a:custGeom>
          <a:avLst/>
          <a:gdLst/>
          <a:ahLst/>
          <a:cxnLst/>
          <a:rect l="0" t="0" r="0" b="0"/>
          <a:pathLst>
            <a:path>
              <a:moveTo>
                <a:pt x="0" y="12150"/>
              </a:moveTo>
              <a:lnTo>
                <a:pt x="416222" y="1215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9457599">
        <a:off x="2820826" y="2541412"/>
        <a:ext cx="20811" cy="20811"/>
      </dsp:txXfrm>
    </dsp:sp>
    <dsp:sp modelId="{028A749F-CCC4-497A-BF15-0B1F0E1EB545}">
      <dsp:nvSpPr>
        <dsp:cNvPr id="0" name=""/>
        <dsp:cNvSpPr/>
      </dsp:nvSpPr>
      <dsp:spPr>
        <a:xfrm>
          <a:off x="3000221" y="2219120"/>
          <a:ext cx="844948" cy="42247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smtClean="0"/>
            <a:t>Catch Bus</a:t>
          </a:r>
        </a:p>
        <a:p>
          <a:pPr lvl="0" algn="ctr" defTabSz="488950">
            <a:lnSpc>
              <a:spcPct val="90000"/>
            </a:lnSpc>
            <a:spcBef>
              <a:spcPct val="0"/>
            </a:spcBef>
            <a:spcAft>
              <a:spcPct val="35000"/>
            </a:spcAft>
          </a:pPr>
          <a:r>
            <a:rPr lang="en-US" sz="1100" i="1" kern="1200" dirty="0" smtClean="0"/>
            <a:t>p</a:t>
          </a:r>
          <a:r>
            <a:rPr lang="en-US" sz="1100" kern="1200" dirty="0" smtClean="0"/>
            <a:t> = 0.25</a:t>
          </a:r>
          <a:endParaRPr lang="en-US" sz="1100" kern="1200" dirty="0"/>
        </a:p>
      </dsp:txBody>
      <dsp:txXfrm>
        <a:off x="3000221" y="2219120"/>
        <a:ext cx="844948" cy="422474"/>
      </dsp:txXfrm>
    </dsp:sp>
    <dsp:sp modelId="{83D46A88-7CFB-48A3-A5E5-B9DB29D23FC9}">
      <dsp:nvSpPr>
        <dsp:cNvPr id="0" name=""/>
        <dsp:cNvSpPr/>
      </dsp:nvSpPr>
      <dsp:spPr>
        <a:xfrm rot="2142401">
          <a:off x="2623120" y="2782590"/>
          <a:ext cx="416222" cy="24301"/>
        </a:xfrm>
        <a:custGeom>
          <a:avLst/>
          <a:gdLst/>
          <a:ahLst/>
          <a:cxnLst/>
          <a:rect l="0" t="0" r="0" b="0"/>
          <a:pathLst>
            <a:path>
              <a:moveTo>
                <a:pt x="0" y="12150"/>
              </a:moveTo>
              <a:lnTo>
                <a:pt x="416222" y="1215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2142401">
        <a:off x="2820826" y="2784335"/>
        <a:ext cx="20811" cy="20811"/>
      </dsp:txXfrm>
    </dsp:sp>
    <dsp:sp modelId="{A92961EF-2DAE-40D3-8463-A369E2BD4BA2}">
      <dsp:nvSpPr>
        <dsp:cNvPr id="0" name=""/>
        <dsp:cNvSpPr/>
      </dsp:nvSpPr>
      <dsp:spPr>
        <a:xfrm>
          <a:off x="3000221" y="2704965"/>
          <a:ext cx="844948" cy="42247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smtClean="0"/>
            <a:t>Miss Bus</a:t>
          </a:r>
        </a:p>
        <a:p>
          <a:pPr lvl="0" algn="ctr" defTabSz="488950">
            <a:lnSpc>
              <a:spcPct val="90000"/>
            </a:lnSpc>
            <a:spcBef>
              <a:spcPct val="0"/>
            </a:spcBef>
            <a:spcAft>
              <a:spcPct val="35000"/>
            </a:spcAft>
          </a:pPr>
          <a:r>
            <a:rPr lang="en-US" sz="1100" i="1" kern="1200" dirty="0" smtClean="0"/>
            <a:t>p</a:t>
          </a:r>
          <a:r>
            <a:rPr lang="en-US" sz="1100" kern="1200" dirty="0" smtClean="0"/>
            <a:t> = 0.25</a:t>
          </a:r>
          <a:endParaRPr lang="en-US" sz="1100" kern="1200" dirty="0"/>
        </a:p>
      </dsp:txBody>
      <dsp:txXfrm>
        <a:off x="3000221" y="2704965"/>
        <a:ext cx="844948" cy="422474"/>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7B28EC50-EC68-4B81-837A-8DFBA95303F3}">
      <dsp:nvSpPr>
        <dsp:cNvPr id="0" name=""/>
        <dsp:cNvSpPr/>
      </dsp:nvSpPr>
      <dsp:spPr>
        <a:xfrm>
          <a:off x="634366" y="1651669"/>
          <a:ext cx="844948" cy="57135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smtClean="0"/>
            <a:t>Getting out of the house</a:t>
          </a:r>
          <a:endParaRPr lang="en-US" sz="1100" kern="1200" dirty="0"/>
        </a:p>
      </dsp:txBody>
      <dsp:txXfrm>
        <a:off x="634366" y="1651669"/>
        <a:ext cx="844948" cy="571358"/>
      </dsp:txXfrm>
    </dsp:sp>
    <dsp:sp modelId="{02BBE312-19D6-41EF-9CA7-5BF6909AD835}">
      <dsp:nvSpPr>
        <dsp:cNvPr id="0" name=""/>
        <dsp:cNvSpPr/>
      </dsp:nvSpPr>
      <dsp:spPr>
        <a:xfrm rot="17765561">
          <a:off x="1264084" y="1580135"/>
          <a:ext cx="768441" cy="24301"/>
        </a:xfrm>
        <a:custGeom>
          <a:avLst/>
          <a:gdLst/>
          <a:ahLst/>
          <a:cxnLst/>
          <a:rect l="0" t="0" r="0" b="0"/>
          <a:pathLst>
            <a:path>
              <a:moveTo>
                <a:pt x="0" y="12150"/>
              </a:moveTo>
              <a:lnTo>
                <a:pt x="768441" y="1215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7765561">
        <a:off x="1629093" y="1573075"/>
        <a:ext cx="38422" cy="38422"/>
      </dsp:txXfrm>
    </dsp:sp>
    <dsp:sp modelId="{151BEC8E-66AF-4022-86E9-223868372AE5}">
      <dsp:nvSpPr>
        <dsp:cNvPr id="0" name=""/>
        <dsp:cNvSpPr/>
      </dsp:nvSpPr>
      <dsp:spPr>
        <a:xfrm>
          <a:off x="1817294" y="931316"/>
          <a:ext cx="844948" cy="63181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smtClean="0"/>
            <a:t>Catch Bus</a:t>
          </a:r>
        </a:p>
        <a:p>
          <a:pPr lvl="0" algn="ctr" defTabSz="488950">
            <a:lnSpc>
              <a:spcPct val="90000"/>
            </a:lnSpc>
            <a:spcBef>
              <a:spcPct val="0"/>
            </a:spcBef>
            <a:spcAft>
              <a:spcPct val="35000"/>
            </a:spcAft>
          </a:pPr>
          <a:r>
            <a:rPr lang="en-US" sz="1100" i="1" kern="1200" dirty="0" smtClean="0"/>
            <a:t>p</a:t>
          </a:r>
          <a:r>
            <a:rPr lang="en-US" sz="1100" kern="1200" dirty="0" smtClean="0"/>
            <a:t> = 0.5</a:t>
          </a:r>
          <a:endParaRPr lang="en-US" sz="1100" kern="1200" dirty="0"/>
        </a:p>
      </dsp:txBody>
      <dsp:txXfrm>
        <a:off x="1817294" y="931316"/>
        <a:ext cx="844948" cy="631814"/>
      </dsp:txXfrm>
    </dsp:sp>
    <dsp:sp modelId="{2F15835B-CB64-40E8-A528-21A949DC06E9}">
      <dsp:nvSpPr>
        <dsp:cNvPr id="0" name=""/>
        <dsp:cNvSpPr/>
      </dsp:nvSpPr>
      <dsp:spPr>
        <a:xfrm rot="17952521">
          <a:off x="2486452" y="935393"/>
          <a:ext cx="686670" cy="24301"/>
        </a:xfrm>
        <a:custGeom>
          <a:avLst/>
          <a:gdLst/>
          <a:ahLst/>
          <a:cxnLst/>
          <a:rect l="0" t="0" r="0" b="0"/>
          <a:pathLst>
            <a:path>
              <a:moveTo>
                <a:pt x="0" y="12150"/>
              </a:moveTo>
              <a:lnTo>
                <a:pt x="686670" y="1215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7952521">
        <a:off x="2812620" y="930377"/>
        <a:ext cx="34333" cy="34333"/>
      </dsp:txXfrm>
    </dsp:sp>
    <dsp:sp modelId="{05DF2E33-4A59-4487-8AE2-32C3948A4BB5}">
      <dsp:nvSpPr>
        <dsp:cNvPr id="0" name=""/>
        <dsp:cNvSpPr/>
      </dsp:nvSpPr>
      <dsp:spPr>
        <a:xfrm>
          <a:off x="2997331" y="338698"/>
          <a:ext cx="844948" cy="61833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smtClean="0"/>
            <a:t>Catch Bus</a:t>
          </a:r>
        </a:p>
        <a:p>
          <a:pPr lvl="0" algn="ctr" defTabSz="488950">
            <a:lnSpc>
              <a:spcPct val="90000"/>
            </a:lnSpc>
            <a:spcBef>
              <a:spcPct val="0"/>
            </a:spcBef>
            <a:spcAft>
              <a:spcPct val="35000"/>
            </a:spcAft>
          </a:pPr>
          <a:r>
            <a:rPr lang="en-US" sz="1100" i="1" kern="1200" dirty="0" smtClean="0"/>
            <a:t>p</a:t>
          </a:r>
          <a:r>
            <a:rPr lang="en-US" sz="1100" kern="1200" dirty="0" smtClean="0"/>
            <a:t> = 0.25</a:t>
          </a:r>
          <a:endParaRPr lang="en-US" sz="1100" kern="1200" dirty="0"/>
        </a:p>
      </dsp:txBody>
      <dsp:txXfrm>
        <a:off x="2997331" y="338698"/>
        <a:ext cx="844948" cy="618333"/>
      </dsp:txXfrm>
    </dsp:sp>
    <dsp:sp modelId="{1573C246-3F4E-422B-8642-96AD0FE50E39}">
      <dsp:nvSpPr>
        <dsp:cNvPr id="0" name=""/>
        <dsp:cNvSpPr/>
      </dsp:nvSpPr>
      <dsp:spPr>
        <a:xfrm rot="18906371">
          <a:off x="3772129" y="465910"/>
          <a:ext cx="481170" cy="24301"/>
        </a:xfrm>
        <a:custGeom>
          <a:avLst/>
          <a:gdLst/>
          <a:ahLst/>
          <a:cxnLst/>
          <a:rect l="0" t="0" r="0" b="0"/>
          <a:pathLst>
            <a:path>
              <a:moveTo>
                <a:pt x="0" y="12150"/>
              </a:moveTo>
              <a:lnTo>
                <a:pt x="481170" y="1215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8906371">
        <a:off x="4000685" y="466032"/>
        <a:ext cx="24058" cy="24058"/>
      </dsp:txXfrm>
    </dsp:sp>
    <dsp:sp modelId="{29E81A52-AEB8-4D4F-A4BB-3565559951D4}">
      <dsp:nvSpPr>
        <dsp:cNvPr id="0" name=""/>
        <dsp:cNvSpPr/>
      </dsp:nvSpPr>
      <dsp:spPr>
        <a:xfrm>
          <a:off x="4183148" y="1771"/>
          <a:ext cx="844948" cy="61297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smtClean="0"/>
            <a:t>Catch Bus</a:t>
          </a:r>
        </a:p>
        <a:p>
          <a:pPr lvl="0" algn="ctr" defTabSz="488950">
            <a:lnSpc>
              <a:spcPct val="90000"/>
            </a:lnSpc>
            <a:spcBef>
              <a:spcPct val="0"/>
            </a:spcBef>
            <a:spcAft>
              <a:spcPct val="35000"/>
            </a:spcAft>
          </a:pPr>
          <a:r>
            <a:rPr lang="en-US" sz="1100" i="1" kern="1200" dirty="0" smtClean="0"/>
            <a:t>p</a:t>
          </a:r>
          <a:r>
            <a:rPr lang="en-US" sz="1100" kern="1200" dirty="0" smtClean="0"/>
            <a:t> = 0.125</a:t>
          </a:r>
          <a:endParaRPr lang="en-US" sz="1100" kern="1200" dirty="0"/>
        </a:p>
      </dsp:txBody>
      <dsp:txXfrm>
        <a:off x="4183148" y="1771"/>
        <a:ext cx="844948" cy="612971"/>
      </dsp:txXfrm>
    </dsp:sp>
    <dsp:sp modelId="{6A7E137B-9FA9-4084-839E-F8A78C4B32C9}">
      <dsp:nvSpPr>
        <dsp:cNvPr id="0" name=""/>
        <dsp:cNvSpPr/>
      </dsp:nvSpPr>
      <dsp:spPr>
        <a:xfrm rot="2686344">
          <a:off x="3772635" y="804800"/>
          <a:ext cx="480157" cy="24301"/>
        </a:xfrm>
        <a:custGeom>
          <a:avLst/>
          <a:gdLst/>
          <a:ahLst/>
          <a:cxnLst/>
          <a:rect l="0" t="0" r="0" b="0"/>
          <a:pathLst>
            <a:path>
              <a:moveTo>
                <a:pt x="0" y="12150"/>
              </a:moveTo>
              <a:lnTo>
                <a:pt x="480157" y="1215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2686344">
        <a:off x="4000710" y="804947"/>
        <a:ext cx="24007" cy="24007"/>
      </dsp:txXfrm>
    </dsp:sp>
    <dsp:sp modelId="{7716BDC6-64FB-47B5-A0B8-CE14DADFBA08}">
      <dsp:nvSpPr>
        <dsp:cNvPr id="0" name=""/>
        <dsp:cNvSpPr/>
      </dsp:nvSpPr>
      <dsp:spPr>
        <a:xfrm>
          <a:off x="4183148" y="678114"/>
          <a:ext cx="844948" cy="61584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smtClean="0"/>
            <a:t>Miss Bus</a:t>
          </a:r>
        </a:p>
        <a:p>
          <a:pPr lvl="0" algn="ctr" defTabSz="488950">
            <a:lnSpc>
              <a:spcPct val="90000"/>
            </a:lnSpc>
            <a:spcBef>
              <a:spcPct val="0"/>
            </a:spcBef>
            <a:spcAft>
              <a:spcPct val="35000"/>
            </a:spcAft>
          </a:pPr>
          <a:r>
            <a:rPr lang="en-US" sz="1100" i="1" kern="1200" dirty="0" smtClean="0"/>
            <a:t>p</a:t>
          </a:r>
          <a:r>
            <a:rPr lang="en-US" sz="1100" kern="1200" dirty="0" smtClean="0"/>
            <a:t> = 0.125</a:t>
          </a:r>
          <a:endParaRPr lang="en-US" sz="1100" kern="1200" dirty="0"/>
        </a:p>
      </dsp:txBody>
      <dsp:txXfrm>
        <a:off x="4183148" y="678114"/>
        <a:ext cx="844948" cy="615844"/>
      </dsp:txXfrm>
    </dsp:sp>
    <dsp:sp modelId="{D85361EE-675C-4F78-9E77-9FFF6BE2FEE6}">
      <dsp:nvSpPr>
        <dsp:cNvPr id="0" name=""/>
        <dsp:cNvSpPr/>
      </dsp:nvSpPr>
      <dsp:spPr>
        <a:xfrm rot="3848417">
          <a:off x="2443791" y="1583717"/>
          <a:ext cx="774881" cy="24301"/>
        </a:xfrm>
        <a:custGeom>
          <a:avLst/>
          <a:gdLst/>
          <a:ahLst/>
          <a:cxnLst/>
          <a:rect l="0" t="0" r="0" b="0"/>
          <a:pathLst>
            <a:path>
              <a:moveTo>
                <a:pt x="0" y="12150"/>
              </a:moveTo>
              <a:lnTo>
                <a:pt x="774881" y="1215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3848417">
        <a:off x="2811859" y="1576496"/>
        <a:ext cx="38744" cy="38744"/>
      </dsp:txXfrm>
    </dsp:sp>
    <dsp:sp modelId="{9D588EF9-F5D7-4935-9BBF-CBDE9DB239E7}">
      <dsp:nvSpPr>
        <dsp:cNvPr id="0" name=""/>
        <dsp:cNvSpPr/>
      </dsp:nvSpPr>
      <dsp:spPr>
        <a:xfrm>
          <a:off x="3000221" y="1733275"/>
          <a:ext cx="844948" cy="42247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smtClean="0"/>
            <a:t>Miss Bus</a:t>
          </a:r>
        </a:p>
        <a:p>
          <a:pPr lvl="0" algn="ctr" defTabSz="488950">
            <a:lnSpc>
              <a:spcPct val="90000"/>
            </a:lnSpc>
            <a:spcBef>
              <a:spcPct val="0"/>
            </a:spcBef>
            <a:spcAft>
              <a:spcPct val="35000"/>
            </a:spcAft>
          </a:pPr>
          <a:r>
            <a:rPr lang="en-US" sz="1100" i="1" kern="1200" dirty="0" smtClean="0"/>
            <a:t>p</a:t>
          </a:r>
          <a:r>
            <a:rPr lang="en-US" sz="1100" kern="1200" dirty="0" smtClean="0"/>
            <a:t> = 0.25</a:t>
          </a:r>
          <a:endParaRPr lang="en-US" sz="1100" kern="1200" dirty="0"/>
        </a:p>
      </dsp:txBody>
      <dsp:txXfrm>
        <a:off x="3000221" y="1733275"/>
        <a:ext cx="844948" cy="422474"/>
      </dsp:txXfrm>
    </dsp:sp>
    <dsp:sp modelId="{68EE76CF-04FB-41DE-B8B9-D21BADFE01E9}">
      <dsp:nvSpPr>
        <dsp:cNvPr id="0" name=""/>
        <dsp:cNvSpPr/>
      </dsp:nvSpPr>
      <dsp:spPr>
        <a:xfrm rot="18990886">
          <a:off x="3781247" y="1772078"/>
          <a:ext cx="465823" cy="24301"/>
        </a:xfrm>
        <a:custGeom>
          <a:avLst/>
          <a:gdLst/>
          <a:ahLst/>
          <a:cxnLst/>
          <a:rect l="0" t="0" r="0" b="0"/>
          <a:pathLst>
            <a:path>
              <a:moveTo>
                <a:pt x="0" y="12150"/>
              </a:moveTo>
              <a:lnTo>
                <a:pt x="465823" y="1215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8990886">
        <a:off x="4002513" y="1772584"/>
        <a:ext cx="23291" cy="23291"/>
      </dsp:txXfrm>
    </dsp:sp>
    <dsp:sp modelId="{8DEA9E03-55D8-4964-8C1B-D24ED0FDA3BE}">
      <dsp:nvSpPr>
        <dsp:cNvPr id="0" name=""/>
        <dsp:cNvSpPr/>
      </dsp:nvSpPr>
      <dsp:spPr>
        <a:xfrm>
          <a:off x="4183148" y="1357330"/>
          <a:ext cx="844948" cy="53323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smtClean="0"/>
            <a:t>Catch Bus</a:t>
          </a:r>
        </a:p>
        <a:p>
          <a:pPr lvl="0" algn="ctr" defTabSz="488950">
            <a:lnSpc>
              <a:spcPct val="90000"/>
            </a:lnSpc>
            <a:spcBef>
              <a:spcPct val="0"/>
            </a:spcBef>
            <a:spcAft>
              <a:spcPct val="35000"/>
            </a:spcAft>
          </a:pPr>
          <a:r>
            <a:rPr lang="en-US" sz="1100" i="1" kern="1200" dirty="0" smtClean="0"/>
            <a:t>p</a:t>
          </a:r>
          <a:r>
            <a:rPr lang="en-US" sz="1100" kern="1200" dirty="0" smtClean="0"/>
            <a:t> = 0.125</a:t>
          </a:r>
          <a:endParaRPr lang="en-US" sz="1100" kern="1200" dirty="0"/>
        </a:p>
      </dsp:txBody>
      <dsp:txXfrm>
        <a:off x="4183148" y="1357330"/>
        <a:ext cx="844948" cy="533234"/>
      </dsp:txXfrm>
    </dsp:sp>
    <dsp:sp modelId="{5823C751-47DC-4EAB-8D1A-F0274AEED70F}">
      <dsp:nvSpPr>
        <dsp:cNvPr id="0" name=""/>
        <dsp:cNvSpPr/>
      </dsp:nvSpPr>
      <dsp:spPr>
        <a:xfrm rot="2485909">
          <a:off x="3788762" y="2081512"/>
          <a:ext cx="450793" cy="24301"/>
        </a:xfrm>
        <a:custGeom>
          <a:avLst/>
          <a:gdLst/>
          <a:ahLst/>
          <a:cxnLst/>
          <a:rect l="0" t="0" r="0" b="0"/>
          <a:pathLst>
            <a:path>
              <a:moveTo>
                <a:pt x="0" y="12150"/>
              </a:moveTo>
              <a:lnTo>
                <a:pt x="450793" y="1215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2485909">
        <a:off x="4002889" y="2082393"/>
        <a:ext cx="22539" cy="22539"/>
      </dsp:txXfrm>
    </dsp:sp>
    <dsp:sp modelId="{845FDD44-2233-4E7A-914B-8371EFC28CC9}">
      <dsp:nvSpPr>
        <dsp:cNvPr id="0" name=""/>
        <dsp:cNvSpPr/>
      </dsp:nvSpPr>
      <dsp:spPr>
        <a:xfrm>
          <a:off x="4183148" y="1953935"/>
          <a:ext cx="844948" cy="57775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smtClean="0"/>
            <a:t>Miss Bus</a:t>
          </a:r>
        </a:p>
        <a:p>
          <a:pPr lvl="0" algn="ctr" defTabSz="488950">
            <a:lnSpc>
              <a:spcPct val="90000"/>
            </a:lnSpc>
            <a:spcBef>
              <a:spcPct val="0"/>
            </a:spcBef>
            <a:spcAft>
              <a:spcPct val="35000"/>
            </a:spcAft>
          </a:pPr>
          <a:r>
            <a:rPr lang="en-US" sz="1100" i="1" kern="1200" dirty="0" smtClean="0"/>
            <a:t>p</a:t>
          </a:r>
          <a:r>
            <a:rPr lang="en-US" sz="1100" kern="1200" dirty="0" smtClean="0"/>
            <a:t> = 0.125</a:t>
          </a:r>
          <a:endParaRPr lang="en-US" sz="1100" kern="1200" dirty="0"/>
        </a:p>
      </dsp:txBody>
      <dsp:txXfrm>
        <a:off x="4183148" y="1953935"/>
        <a:ext cx="844948" cy="577758"/>
      </dsp:txXfrm>
    </dsp:sp>
    <dsp:sp modelId="{06A19DD0-1EBC-43BF-BADA-A7DB23939922}">
      <dsp:nvSpPr>
        <dsp:cNvPr id="0" name=""/>
        <dsp:cNvSpPr/>
      </dsp:nvSpPr>
      <dsp:spPr>
        <a:xfrm rot="3919972">
          <a:off x="1243389" y="2293163"/>
          <a:ext cx="809830" cy="24301"/>
        </a:xfrm>
        <a:custGeom>
          <a:avLst/>
          <a:gdLst/>
          <a:ahLst/>
          <a:cxnLst/>
          <a:rect l="0" t="0" r="0" b="0"/>
          <a:pathLst>
            <a:path>
              <a:moveTo>
                <a:pt x="0" y="12150"/>
              </a:moveTo>
              <a:lnTo>
                <a:pt x="809830" y="1215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3919972">
        <a:off x="1628058" y="2285068"/>
        <a:ext cx="40491" cy="40491"/>
      </dsp:txXfrm>
    </dsp:sp>
    <dsp:sp modelId="{A4EF806B-D849-4020-AB26-70ABCDF1651D}">
      <dsp:nvSpPr>
        <dsp:cNvPr id="0" name=""/>
        <dsp:cNvSpPr/>
      </dsp:nvSpPr>
      <dsp:spPr>
        <a:xfrm>
          <a:off x="1817294" y="2403179"/>
          <a:ext cx="844948" cy="54020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smtClean="0"/>
            <a:t>Miss Bus</a:t>
          </a:r>
        </a:p>
        <a:p>
          <a:pPr lvl="0" algn="ctr" defTabSz="488950">
            <a:lnSpc>
              <a:spcPct val="90000"/>
            </a:lnSpc>
            <a:spcBef>
              <a:spcPct val="0"/>
            </a:spcBef>
            <a:spcAft>
              <a:spcPct val="35000"/>
            </a:spcAft>
          </a:pPr>
          <a:r>
            <a:rPr lang="en-US" sz="1100" i="1" kern="1200" dirty="0" smtClean="0"/>
            <a:t>p</a:t>
          </a:r>
          <a:r>
            <a:rPr lang="en-US" sz="1100" kern="1200" dirty="0" smtClean="0"/>
            <a:t> = 0.5</a:t>
          </a:r>
          <a:endParaRPr lang="en-US" sz="1100" kern="1200" dirty="0"/>
        </a:p>
      </dsp:txBody>
      <dsp:txXfrm>
        <a:off x="1817294" y="2403179"/>
        <a:ext cx="844948" cy="540200"/>
      </dsp:txXfrm>
    </dsp:sp>
    <dsp:sp modelId="{5613FAEF-F2BD-4BFD-B22B-6218E8C5B46D}">
      <dsp:nvSpPr>
        <dsp:cNvPr id="0" name=""/>
        <dsp:cNvSpPr/>
      </dsp:nvSpPr>
      <dsp:spPr>
        <a:xfrm rot="19457599">
          <a:off x="2623120" y="2539667"/>
          <a:ext cx="416222" cy="24301"/>
        </a:xfrm>
        <a:custGeom>
          <a:avLst/>
          <a:gdLst/>
          <a:ahLst/>
          <a:cxnLst/>
          <a:rect l="0" t="0" r="0" b="0"/>
          <a:pathLst>
            <a:path>
              <a:moveTo>
                <a:pt x="0" y="12150"/>
              </a:moveTo>
              <a:lnTo>
                <a:pt x="416222" y="1215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9457599">
        <a:off x="2820826" y="2541412"/>
        <a:ext cx="20811" cy="20811"/>
      </dsp:txXfrm>
    </dsp:sp>
    <dsp:sp modelId="{028A749F-CCC4-497A-BF15-0B1F0E1EB545}">
      <dsp:nvSpPr>
        <dsp:cNvPr id="0" name=""/>
        <dsp:cNvSpPr/>
      </dsp:nvSpPr>
      <dsp:spPr>
        <a:xfrm>
          <a:off x="3000221" y="2219120"/>
          <a:ext cx="844948" cy="42247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smtClean="0"/>
            <a:t>Catch Bus</a:t>
          </a:r>
        </a:p>
        <a:p>
          <a:pPr lvl="0" algn="ctr" defTabSz="488950">
            <a:lnSpc>
              <a:spcPct val="90000"/>
            </a:lnSpc>
            <a:spcBef>
              <a:spcPct val="0"/>
            </a:spcBef>
            <a:spcAft>
              <a:spcPct val="35000"/>
            </a:spcAft>
          </a:pPr>
          <a:r>
            <a:rPr lang="en-US" sz="1100" i="1" kern="1200" dirty="0" smtClean="0"/>
            <a:t>p</a:t>
          </a:r>
          <a:r>
            <a:rPr lang="en-US" sz="1100" kern="1200" dirty="0" smtClean="0"/>
            <a:t> = 0.25</a:t>
          </a:r>
          <a:endParaRPr lang="en-US" sz="1100" kern="1200" dirty="0"/>
        </a:p>
      </dsp:txBody>
      <dsp:txXfrm>
        <a:off x="3000221" y="2219120"/>
        <a:ext cx="844948" cy="422474"/>
      </dsp:txXfrm>
    </dsp:sp>
    <dsp:sp modelId="{83D46A88-7CFB-48A3-A5E5-B9DB29D23FC9}">
      <dsp:nvSpPr>
        <dsp:cNvPr id="0" name=""/>
        <dsp:cNvSpPr/>
      </dsp:nvSpPr>
      <dsp:spPr>
        <a:xfrm rot="2142401">
          <a:off x="2623120" y="2782590"/>
          <a:ext cx="416222" cy="24301"/>
        </a:xfrm>
        <a:custGeom>
          <a:avLst/>
          <a:gdLst/>
          <a:ahLst/>
          <a:cxnLst/>
          <a:rect l="0" t="0" r="0" b="0"/>
          <a:pathLst>
            <a:path>
              <a:moveTo>
                <a:pt x="0" y="12150"/>
              </a:moveTo>
              <a:lnTo>
                <a:pt x="416222" y="1215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2142401">
        <a:off x="2820826" y="2784335"/>
        <a:ext cx="20811" cy="20811"/>
      </dsp:txXfrm>
    </dsp:sp>
    <dsp:sp modelId="{A92961EF-2DAE-40D3-8463-A369E2BD4BA2}">
      <dsp:nvSpPr>
        <dsp:cNvPr id="0" name=""/>
        <dsp:cNvSpPr/>
      </dsp:nvSpPr>
      <dsp:spPr>
        <a:xfrm>
          <a:off x="3000221" y="2704965"/>
          <a:ext cx="844948" cy="42247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smtClean="0"/>
            <a:t>Miss Bus</a:t>
          </a:r>
        </a:p>
        <a:p>
          <a:pPr lvl="0" algn="ctr" defTabSz="488950">
            <a:lnSpc>
              <a:spcPct val="90000"/>
            </a:lnSpc>
            <a:spcBef>
              <a:spcPct val="0"/>
            </a:spcBef>
            <a:spcAft>
              <a:spcPct val="35000"/>
            </a:spcAft>
          </a:pPr>
          <a:r>
            <a:rPr lang="en-US" sz="1100" i="1" kern="1200" dirty="0" smtClean="0"/>
            <a:t>p</a:t>
          </a:r>
          <a:r>
            <a:rPr lang="en-US" sz="1100" kern="1200" dirty="0" smtClean="0"/>
            <a:t> = 0.25</a:t>
          </a:r>
          <a:endParaRPr lang="en-US" sz="1100" kern="1200" dirty="0"/>
        </a:p>
      </dsp:txBody>
      <dsp:txXfrm>
        <a:off x="3000221" y="2704965"/>
        <a:ext cx="844948" cy="42247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0.40949</cdr:x>
      <cdr:y>0.0525</cdr:y>
    </cdr:from>
    <cdr:to>
      <cdr:x>0.57611</cdr:x>
      <cdr:y>0.18713</cdr:y>
    </cdr:to>
    <cdr:sp macro="" textlink="">
      <cdr:nvSpPr>
        <cdr:cNvPr id="2" name="TextBox 7"/>
        <cdr:cNvSpPr txBox="1"/>
      </cdr:nvSpPr>
      <cdr:spPr>
        <a:xfrm xmlns:a="http://schemas.openxmlformats.org/drawingml/2006/main">
          <a:off x="1872208" y="144016"/>
          <a:ext cx="761747" cy="369332"/>
        </a:xfrm>
        <a:prstGeom xmlns:a="http://schemas.openxmlformats.org/drawingml/2006/main" prst="rect">
          <a:avLst/>
        </a:prstGeom>
        <a:noFill xmlns:a="http://schemas.openxmlformats.org/drawingml/2006/main"/>
      </cdr:spPr>
      <cdr:txBody>
        <a:bodyPr xmlns:a="http://schemas.openxmlformats.org/drawingml/2006/main" wrap="none" rtlCol="0">
          <a:spAutoFit/>
        </a:bodyPr>
        <a:lstStyle xmlns:a="http://schemas.openxmlformats.org/drawingml/2006/main">
          <a:defPPr>
            <a:defRPr lang="en-US"/>
          </a:defPPr>
          <a:lvl1pPr marL="0" algn="l" defTabSz="914400" rtl="0" eaLnBrk="1" latinLnBrk="0" hangingPunct="1">
            <a:defRPr sz="1800" kern="1200">
              <a:solidFill>
                <a:sysClr val="windowText" lastClr="000000"/>
              </a:solidFill>
              <a:latin typeface="Calibri"/>
            </a:defRPr>
          </a:lvl1pPr>
          <a:lvl2pPr marL="457200" algn="l" defTabSz="914400" rtl="0" eaLnBrk="1" latinLnBrk="0" hangingPunct="1">
            <a:defRPr sz="1800" kern="1200">
              <a:solidFill>
                <a:sysClr val="windowText" lastClr="000000"/>
              </a:solidFill>
              <a:latin typeface="Calibri"/>
            </a:defRPr>
          </a:lvl2pPr>
          <a:lvl3pPr marL="914400" algn="l" defTabSz="914400" rtl="0" eaLnBrk="1" latinLnBrk="0" hangingPunct="1">
            <a:defRPr sz="1800" kern="1200">
              <a:solidFill>
                <a:sysClr val="windowText" lastClr="000000"/>
              </a:solidFill>
              <a:latin typeface="Calibri"/>
            </a:defRPr>
          </a:lvl3pPr>
          <a:lvl4pPr marL="1371600" algn="l" defTabSz="914400" rtl="0" eaLnBrk="1" latinLnBrk="0" hangingPunct="1">
            <a:defRPr sz="1800" kern="1200">
              <a:solidFill>
                <a:sysClr val="windowText" lastClr="000000"/>
              </a:solidFill>
              <a:latin typeface="Calibri"/>
            </a:defRPr>
          </a:lvl4pPr>
          <a:lvl5pPr marL="1828800" algn="l" defTabSz="914400" rtl="0" eaLnBrk="1" latinLnBrk="0" hangingPunct="1">
            <a:defRPr sz="1800" kern="1200">
              <a:solidFill>
                <a:sysClr val="windowText" lastClr="000000"/>
              </a:solidFill>
              <a:latin typeface="Calibri"/>
            </a:defRPr>
          </a:lvl5pPr>
          <a:lvl6pPr marL="2286000" algn="l" defTabSz="914400" rtl="0" eaLnBrk="1" latinLnBrk="0" hangingPunct="1">
            <a:defRPr sz="1800" kern="1200">
              <a:solidFill>
                <a:sysClr val="windowText" lastClr="000000"/>
              </a:solidFill>
              <a:latin typeface="Calibri"/>
            </a:defRPr>
          </a:lvl6pPr>
          <a:lvl7pPr marL="2743200" algn="l" defTabSz="914400" rtl="0" eaLnBrk="1" latinLnBrk="0" hangingPunct="1">
            <a:defRPr sz="1800" kern="1200">
              <a:solidFill>
                <a:sysClr val="windowText" lastClr="000000"/>
              </a:solidFill>
              <a:latin typeface="Calibri"/>
            </a:defRPr>
          </a:lvl7pPr>
          <a:lvl8pPr marL="3200400" algn="l" defTabSz="914400" rtl="0" eaLnBrk="1" latinLnBrk="0" hangingPunct="1">
            <a:defRPr sz="1800" kern="1200">
              <a:solidFill>
                <a:sysClr val="windowText" lastClr="000000"/>
              </a:solidFill>
              <a:latin typeface="Calibri"/>
            </a:defRPr>
          </a:lvl8pPr>
          <a:lvl9pPr marL="3657600" algn="l" defTabSz="914400" rtl="0" eaLnBrk="1" latinLnBrk="0" hangingPunct="1">
            <a:defRPr sz="1800" kern="1200">
              <a:solidFill>
                <a:sysClr val="windowText" lastClr="000000"/>
              </a:solidFill>
              <a:latin typeface="Calibri"/>
            </a:defRPr>
          </a:lvl9pPr>
        </a:lstStyle>
        <a:p xmlns:a="http://schemas.openxmlformats.org/drawingml/2006/main">
          <a:r>
            <a:rPr lang="en-CA" i="1" dirty="0" smtClean="0"/>
            <a:t>n</a:t>
          </a:r>
          <a:r>
            <a:rPr lang="en-CA" dirty="0" smtClean="0"/>
            <a:t> = 16</a:t>
          </a:r>
          <a:endParaRPr lang="en-CA" dirty="0"/>
        </a:p>
      </cdr:txBody>
    </cdr:sp>
  </cdr:relSizeAnchor>
</c:userShapes>
</file>

<file path=ppt/drawings/drawing2.xml><?xml version="1.0" encoding="utf-8"?>
<c:userShapes xmlns:c="http://schemas.openxmlformats.org/drawingml/2006/chart">
  <cdr:relSizeAnchor xmlns:cdr="http://schemas.openxmlformats.org/drawingml/2006/chartDrawing">
    <cdr:from>
      <cdr:x>0.41031</cdr:x>
      <cdr:y>0.02564</cdr:y>
    </cdr:from>
    <cdr:to>
      <cdr:x>0.61818</cdr:x>
      <cdr:y>0.15715</cdr:y>
    </cdr:to>
    <cdr:sp macro="" textlink="">
      <cdr:nvSpPr>
        <cdr:cNvPr id="2" name="TextBox 7"/>
        <cdr:cNvSpPr txBox="1"/>
      </cdr:nvSpPr>
      <cdr:spPr>
        <a:xfrm xmlns:a="http://schemas.openxmlformats.org/drawingml/2006/main">
          <a:off x="1728192" y="72008"/>
          <a:ext cx="875561" cy="369332"/>
        </a:xfrm>
        <a:prstGeom xmlns:a="http://schemas.openxmlformats.org/drawingml/2006/main" prst="rect">
          <a:avLst/>
        </a:prstGeom>
        <a:noFill xmlns:a="http://schemas.openxmlformats.org/drawingml/2006/main"/>
      </cdr:spPr>
      <cdr:txBody>
        <a:bodyPr xmlns:a="http://schemas.openxmlformats.org/drawingml/2006/main" wrap="none" rtlCol="0">
          <a:spAutoFit/>
        </a:bodyPr>
        <a:lstStyle xmlns:a="http://schemas.openxmlformats.org/drawingml/2006/main">
          <a:defPPr>
            <a:defRPr lang="en-US"/>
          </a:defPPr>
          <a:lvl1pPr marL="0" algn="l" defTabSz="914400" rtl="0" eaLnBrk="1" latinLnBrk="0" hangingPunct="1">
            <a:defRPr sz="1800" kern="1200">
              <a:solidFill>
                <a:sysClr val="windowText" lastClr="000000"/>
              </a:solidFill>
              <a:latin typeface="Calibri"/>
            </a:defRPr>
          </a:lvl1pPr>
          <a:lvl2pPr marL="457200" algn="l" defTabSz="914400" rtl="0" eaLnBrk="1" latinLnBrk="0" hangingPunct="1">
            <a:defRPr sz="1800" kern="1200">
              <a:solidFill>
                <a:sysClr val="windowText" lastClr="000000"/>
              </a:solidFill>
              <a:latin typeface="Calibri"/>
            </a:defRPr>
          </a:lvl2pPr>
          <a:lvl3pPr marL="914400" algn="l" defTabSz="914400" rtl="0" eaLnBrk="1" latinLnBrk="0" hangingPunct="1">
            <a:defRPr sz="1800" kern="1200">
              <a:solidFill>
                <a:sysClr val="windowText" lastClr="000000"/>
              </a:solidFill>
              <a:latin typeface="Calibri"/>
            </a:defRPr>
          </a:lvl3pPr>
          <a:lvl4pPr marL="1371600" algn="l" defTabSz="914400" rtl="0" eaLnBrk="1" latinLnBrk="0" hangingPunct="1">
            <a:defRPr sz="1800" kern="1200">
              <a:solidFill>
                <a:sysClr val="windowText" lastClr="000000"/>
              </a:solidFill>
              <a:latin typeface="Calibri"/>
            </a:defRPr>
          </a:lvl4pPr>
          <a:lvl5pPr marL="1828800" algn="l" defTabSz="914400" rtl="0" eaLnBrk="1" latinLnBrk="0" hangingPunct="1">
            <a:defRPr sz="1800" kern="1200">
              <a:solidFill>
                <a:sysClr val="windowText" lastClr="000000"/>
              </a:solidFill>
              <a:latin typeface="Calibri"/>
            </a:defRPr>
          </a:lvl5pPr>
          <a:lvl6pPr marL="2286000" algn="l" defTabSz="914400" rtl="0" eaLnBrk="1" latinLnBrk="0" hangingPunct="1">
            <a:defRPr sz="1800" kern="1200">
              <a:solidFill>
                <a:sysClr val="windowText" lastClr="000000"/>
              </a:solidFill>
              <a:latin typeface="Calibri"/>
            </a:defRPr>
          </a:lvl6pPr>
          <a:lvl7pPr marL="2743200" algn="l" defTabSz="914400" rtl="0" eaLnBrk="1" latinLnBrk="0" hangingPunct="1">
            <a:defRPr sz="1800" kern="1200">
              <a:solidFill>
                <a:sysClr val="windowText" lastClr="000000"/>
              </a:solidFill>
              <a:latin typeface="Calibri"/>
            </a:defRPr>
          </a:lvl7pPr>
          <a:lvl8pPr marL="3200400" algn="l" defTabSz="914400" rtl="0" eaLnBrk="1" latinLnBrk="0" hangingPunct="1">
            <a:defRPr sz="1800" kern="1200">
              <a:solidFill>
                <a:sysClr val="windowText" lastClr="000000"/>
              </a:solidFill>
              <a:latin typeface="Calibri"/>
            </a:defRPr>
          </a:lvl8pPr>
          <a:lvl9pPr marL="3657600" algn="l" defTabSz="914400" rtl="0" eaLnBrk="1" latinLnBrk="0" hangingPunct="1">
            <a:defRPr sz="1800" kern="1200">
              <a:solidFill>
                <a:sysClr val="windowText" lastClr="000000"/>
              </a:solidFill>
              <a:latin typeface="Calibri"/>
            </a:defRPr>
          </a:lvl9pPr>
        </a:lstStyle>
        <a:p xmlns:a="http://schemas.openxmlformats.org/drawingml/2006/main">
          <a:r>
            <a:rPr lang="en-CA" i="1" dirty="0" smtClean="0"/>
            <a:t>n</a:t>
          </a:r>
          <a:r>
            <a:rPr lang="en-CA" dirty="0" smtClean="0"/>
            <a:t> = 144</a:t>
          </a:r>
          <a:endParaRPr lang="en-CA" dirty="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8B44970-FCF1-4FD1-9378-FCD063E1F966}" type="datetimeFigureOut">
              <a:rPr lang="en-CA" smtClean="0"/>
              <a:pPr/>
              <a:t>2013-05-15</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0A01058-0036-48CE-9DBD-40508DE7945C}" type="slidenum">
              <a:rPr lang="en-CA" smtClean="0"/>
              <a:pPr/>
              <a:t>‹#›</a:t>
            </a:fld>
            <a:endParaRPr lang="en-CA"/>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www.snorgtees.com/t-shirts/back-that-thing-up" TargetMode="External"/><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http://www.snorgtees.com/t-shirts/back-that-thing-up</a:t>
            </a:r>
            <a:endParaRPr lang="en-US" dirty="0"/>
          </a:p>
        </p:txBody>
      </p:sp>
      <p:sp>
        <p:nvSpPr>
          <p:cNvPr id="4" name="Slide Number Placeholder 3"/>
          <p:cNvSpPr>
            <a:spLocks noGrp="1"/>
          </p:cNvSpPr>
          <p:nvPr>
            <p:ph type="sldNum" sz="quarter" idx="10"/>
          </p:nvPr>
        </p:nvSpPr>
        <p:spPr/>
        <p:txBody>
          <a:bodyPr/>
          <a:lstStyle/>
          <a:p>
            <a:fld id="{20A01058-0036-48CE-9DBD-40508DE7945C}" type="slidenum">
              <a:rPr lang="en-CA" smtClean="0"/>
              <a:pPr/>
              <a:t>31</a:t>
            </a:fld>
            <a:endParaRPr lang="en-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D8D81BDE-F2FA-492C-9B88-29B68474D111}" type="datetime1">
              <a:rPr lang="en-CA" smtClean="0"/>
              <a:pPr/>
              <a:t>2013-05-15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5084940-205E-4F2A-AD18-4366AF03F399}" type="slidenum">
              <a:rPr lang="en-CA" smtClean="0"/>
              <a:pPr/>
              <a:t>‹#›</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C8C81614-430E-4645-8A14-D40122813D32}" type="datetime1">
              <a:rPr lang="en-CA" smtClean="0"/>
              <a:pPr/>
              <a:t>2013-05-15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5084940-205E-4F2A-AD18-4366AF03F399}" type="slidenum">
              <a:rPr lang="en-CA" smtClean="0"/>
              <a:pPr/>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A38C39E-5BC1-4AF4-9744-2A77AEDB110A}" type="datetime1">
              <a:rPr lang="en-CA" smtClean="0"/>
              <a:pPr/>
              <a:t>2013-05-15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5084940-205E-4F2A-AD18-4366AF03F399}" type="slidenum">
              <a:rPr lang="en-CA" smtClean="0"/>
              <a:pPr/>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D4C89AEB-02ED-4A0A-8F92-E9D5F680B47D}" type="datetime1">
              <a:rPr lang="en-CA" smtClean="0"/>
              <a:pPr/>
              <a:t>2013-05-15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65084940-205E-4F2A-AD18-4366AF03F399}" type="slidenum">
              <a:rPr lang="en-CA" smtClean="0"/>
              <a:pPr/>
              <a:t>‹#›</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61B83AAD-27F6-45FC-8962-51ECFCCC7B8E}" type="datetime1">
              <a:rPr lang="en-CA" smtClean="0"/>
              <a:pPr/>
              <a:t>2013-05-15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65084940-205E-4F2A-AD18-4366AF03F399}" type="slidenum">
              <a:rPr lang="en-CA" smtClean="0"/>
              <a:pPr/>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391889A4-E3C7-487C-BDFE-4E2D109AF77E}" type="datetime1">
              <a:rPr lang="en-CA" smtClean="0"/>
              <a:pPr/>
              <a:t>2013-05-15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65084940-205E-4F2A-AD18-4366AF03F399}" type="slidenum">
              <a:rPr lang="en-CA" smtClean="0"/>
              <a:pPr/>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417FF2-82C7-4410-82F1-AFA1EF5401C7}" type="datetime1">
              <a:rPr lang="en-CA" smtClean="0"/>
              <a:pPr/>
              <a:t>2013-05-15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65084940-205E-4F2A-AD18-4366AF03F399}" type="slidenum">
              <a:rPr lang="en-CA" smtClean="0"/>
              <a:pPr/>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D001AEE-04E4-48EF-A13C-A3D83E0E4C94}" type="datetime1">
              <a:rPr lang="en-CA" smtClean="0"/>
              <a:pPr/>
              <a:t>2013-05-15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65084940-205E-4F2A-AD18-4366AF03F399}" type="slidenum">
              <a:rPr lang="en-CA" smtClean="0"/>
              <a:pPr/>
              <a:t>‹#›</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14F59A1-B083-49AA-8BAE-795635922FF8}" type="datetime1">
              <a:rPr lang="en-CA" smtClean="0"/>
              <a:pPr/>
              <a:t>2013-05-15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65084940-205E-4F2A-AD18-4366AF03F399}" type="slidenum">
              <a:rPr lang="en-CA" smtClean="0"/>
              <a:pPr/>
              <a:t>‹#›</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7932522B-E2A1-49A1-AD68-10DC1B4F7FC9}" type="datetime1">
              <a:rPr lang="en-CA" smtClean="0"/>
              <a:pPr/>
              <a:t>2013-05-15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5084940-205E-4F2A-AD18-4366AF03F399}" type="slidenum">
              <a:rPr lang="en-CA" smtClean="0"/>
              <a:pPr/>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801B3B41-7E29-461A-A50C-46FE3C9513D7}" type="datetime1">
              <a:rPr lang="en-CA" smtClean="0"/>
              <a:pPr/>
              <a:t>2013-05-15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5084940-205E-4F2A-AD18-4366AF03F399}" type="slidenum">
              <a:rPr lang="en-CA" smtClean="0"/>
              <a:pPr/>
              <a:t>‹#›</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18EBE4-22F6-43F6-9AF5-90B395E8E3EA}" type="datetime1">
              <a:rPr lang="en-CA" smtClean="0"/>
              <a:pPr/>
              <a:t>2013-05-15</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084940-205E-4F2A-AD18-4366AF03F399}" type="slidenum">
              <a:rPr lang="en-CA" smtClean="0"/>
              <a:pPr/>
              <a:t>‹#›</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ctrTitle"/>
          </p:nvPr>
        </p:nvSpPr>
        <p:spPr>
          <a:xfrm>
            <a:off x="971600" y="2346449"/>
            <a:ext cx="7776864" cy="1946647"/>
          </a:xfrm>
        </p:spPr>
        <p:txBody>
          <a:bodyPr>
            <a:noAutofit/>
          </a:bodyPr>
          <a:lstStyle/>
          <a:p>
            <a:pPr algn="r"/>
            <a:r>
              <a:rPr lang="en-US" dirty="0" smtClean="0"/>
              <a:t>Statistics by Proxy:</a:t>
            </a:r>
            <a:br>
              <a:rPr lang="en-US" dirty="0" smtClean="0"/>
            </a:br>
            <a:r>
              <a:rPr lang="en-US" dirty="0" smtClean="0"/>
              <a:t>Using Excel to Save your Sanity</a:t>
            </a:r>
            <a:endParaRPr lang="en-US" dirty="0"/>
          </a:p>
        </p:txBody>
      </p:sp>
      <p:sp>
        <p:nvSpPr>
          <p:cNvPr id="5" name="Subtitle 2"/>
          <p:cNvSpPr>
            <a:spLocks noGrp="1"/>
          </p:cNvSpPr>
          <p:nvPr>
            <p:ph type="subTitle" idx="1"/>
          </p:nvPr>
        </p:nvSpPr>
        <p:spPr>
          <a:xfrm>
            <a:off x="1371600" y="4581128"/>
            <a:ext cx="6400800" cy="1224136"/>
          </a:xfrm>
        </p:spPr>
        <p:txBody>
          <a:bodyPr/>
          <a:lstStyle/>
          <a:p>
            <a:r>
              <a:rPr lang="en-US" dirty="0" smtClean="0"/>
              <a:t>Jordan Schoenherr</a:t>
            </a:r>
          </a:p>
          <a:p>
            <a:r>
              <a:rPr lang="en-US" dirty="0" smtClean="0"/>
              <a:t>Carleton University</a:t>
            </a:r>
            <a:endParaRPr lang="en-US" dirty="0"/>
          </a:p>
        </p:txBody>
      </p:sp>
      <p:sp>
        <p:nvSpPr>
          <p:cNvPr id="6" name="Rectangle 2"/>
          <p:cNvSpPr>
            <a:spLocks noChangeArrowheads="1"/>
          </p:cNvSpPr>
          <p:nvPr/>
        </p:nvSpPr>
        <p:spPr bwMode="auto">
          <a:xfrm>
            <a:off x="3378200" y="177800"/>
            <a:ext cx="5499100" cy="1004888"/>
          </a:xfrm>
          <a:prstGeom prst="rect">
            <a:avLst/>
          </a:prstGeom>
          <a:solidFill>
            <a:srgbClr val="800000"/>
          </a:solidFill>
          <a:ln w="9525">
            <a:noFill/>
            <a:miter lim="800000"/>
            <a:headEnd/>
            <a:tailEnd/>
          </a:ln>
          <a:effectLst/>
        </p:spPr>
        <p:txBody>
          <a:bodyPr anchor="ctr"/>
          <a:lstStyle/>
          <a:p>
            <a:pPr algn="ctr" eaLnBrk="1" hangingPunct="1"/>
            <a:r>
              <a:rPr lang="en-US" sz="2800" b="1" dirty="0" smtClean="0">
                <a:solidFill>
                  <a:schemeClr val="bg1"/>
                </a:solidFill>
                <a:latin typeface="Lucida Sans" pitchFamily="34" charset="0"/>
              </a:rPr>
              <a:t>Research Methods</a:t>
            </a:r>
            <a:endParaRPr lang="en-US" sz="2800" b="1" dirty="0">
              <a:solidFill>
                <a:schemeClr val="bg1"/>
              </a:solidFill>
              <a:latin typeface="Lucida Sans" pitchFamily="34" charset="0"/>
            </a:endParaRPr>
          </a:p>
        </p:txBody>
      </p:sp>
      <p:pic>
        <p:nvPicPr>
          <p:cNvPr id="7" name="Picture 7"/>
          <p:cNvPicPr>
            <a:picLocks noChangeAspect="1" noChangeArrowheads="1"/>
          </p:cNvPicPr>
          <p:nvPr/>
        </p:nvPicPr>
        <p:blipFill>
          <a:blip r:embed="rId2" cstate="print"/>
          <a:srcRect/>
          <a:stretch>
            <a:fillRect/>
          </a:stretch>
        </p:blipFill>
        <p:spPr bwMode="auto">
          <a:xfrm>
            <a:off x="317500" y="190500"/>
            <a:ext cx="2908300" cy="973138"/>
          </a:xfrm>
          <a:prstGeom prst="rect">
            <a:avLst/>
          </a:prstGeom>
          <a:noFill/>
          <a:ln w="9525">
            <a:solidFill>
              <a:schemeClr val="tx1"/>
            </a:solidFill>
            <a:miter lim="800000"/>
            <a:headEnd/>
            <a:tailEnd/>
          </a:ln>
          <a:effectLst/>
        </p:spPr>
      </p:pic>
      <p:sp>
        <p:nvSpPr>
          <p:cNvPr id="8" name="Text Box 12"/>
          <p:cNvSpPr txBox="1">
            <a:spLocks noChangeArrowheads="1"/>
          </p:cNvSpPr>
          <p:nvPr/>
        </p:nvSpPr>
        <p:spPr bwMode="auto">
          <a:xfrm>
            <a:off x="304800" y="1330325"/>
            <a:ext cx="8585200" cy="608013"/>
          </a:xfrm>
          <a:prstGeom prst="rect">
            <a:avLst/>
          </a:prstGeom>
          <a:noFill/>
          <a:ln w="9525">
            <a:solidFill>
              <a:srgbClr val="800000"/>
            </a:solidFill>
            <a:miter lim="800000"/>
            <a:headEnd/>
            <a:tailEnd/>
          </a:ln>
          <a:effectLst/>
        </p:spPr>
        <p:txBody>
          <a:bodyPr wrap="none" anchor="ctr" anchorCtr="1"/>
          <a:lstStyle/>
          <a:p>
            <a:pPr>
              <a:spcBef>
                <a:spcPct val="50000"/>
              </a:spcBef>
            </a:pPr>
            <a:r>
              <a:rPr lang="en-US" sz="2800" b="1" smtClean="0">
                <a:solidFill>
                  <a:srgbClr val="800000"/>
                </a:solidFill>
                <a:latin typeface="Lucida Sans" pitchFamily="34" charset="0"/>
              </a:rPr>
              <a:t>PSYC/NEURO 2001 </a:t>
            </a:r>
            <a:r>
              <a:rPr lang="en-US" sz="2800" b="1" dirty="0" smtClean="0">
                <a:solidFill>
                  <a:srgbClr val="800000"/>
                </a:solidFill>
                <a:latin typeface="Lucida Sans" pitchFamily="34" charset="0"/>
              </a:rPr>
              <a:t>Weds 14:30-17:30</a:t>
            </a:r>
            <a:endParaRPr lang="en-US" sz="2800" b="1" dirty="0">
              <a:solidFill>
                <a:srgbClr val="800000"/>
              </a:solidFill>
              <a:latin typeface="Lucida Sans" pitchFamily="34" charset="0"/>
            </a:endParaRPr>
          </a:p>
        </p:txBody>
      </p:sp>
      <p:sp>
        <p:nvSpPr>
          <p:cNvPr id="9" name="Slide Number Placeholder 8"/>
          <p:cNvSpPr>
            <a:spLocks noGrp="1"/>
          </p:cNvSpPr>
          <p:nvPr>
            <p:ph type="sldNum" sz="quarter" idx="12"/>
          </p:nvPr>
        </p:nvSpPr>
        <p:spPr/>
        <p:txBody>
          <a:bodyPr/>
          <a:lstStyle/>
          <a:p>
            <a:fld id="{95587115-9895-4084-9D4B-E04959BE5F83}" type="slidenum">
              <a:rPr lang="en-US" smtClean="0"/>
              <a:pPr/>
              <a:t>1</a:t>
            </a:fld>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sz="1200" dirty="0" smtClean="0"/>
          </a:p>
          <a:p>
            <a:r>
              <a:rPr lang="en-US" dirty="0" smtClean="0"/>
              <a:t>Usefulness of software and theory</a:t>
            </a:r>
          </a:p>
          <a:p>
            <a:endParaRPr lang="en-US" dirty="0" smtClean="0"/>
          </a:p>
          <a:p>
            <a:r>
              <a:rPr lang="en-US" dirty="0" smtClean="0"/>
              <a:t>Demonstration</a:t>
            </a:r>
          </a:p>
          <a:p>
            <a:endParaRPr lang="en-US" dirty="0" smtClean="0"/>
          </a:p>
          <a:p>
            <a:r>
              <a:rPr lang="en-US" dirty="0" smtClean="0"/>
              <a:t>‘In-Class’ Experiment</a:t>
            </a:r>
            <a:endParaRPr lang="en-US" dirty="0"/>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Overview of Lecture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ea typeface="+mj-ea"/>
                <a:cs typeface="+mj-cs"/>
              </a:rPr>
              <a:t>Beyond the Logic of Statistics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60032" y="1340768"/>
            <a:ext cx="3826768" cy="5112568"/>
          </a:xfrm>
        </p:spPr>
        <p:txBody>
          <a:bodyPr>
            <a:normAutofit/>
          </a:bodyPr>
          <a:lstStyle/>
          <a:p>
            <a:endParaRPr lang="en-CA" sz="1200" b="1" i="1" dirty="0" smtClean="0"/>
          </a:p>
          <a:p>
            <a:endParaRPr lang="en-CA" sz="2800" b="1" i="1" dirty="0"/>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Fun with Numbers… Maybe</a:t>
            </a:r>
            <a:endParaRPr lang="en-US" sz="3000" b="1" dirty="0">
              <a:solidFill>
                <a:schemeClr val="bg1"/>
              </a:solidFill>
              <a:latin typeface="Lucida Sans" pitchFamily="34" charset="0"/>
            </a:endParaRPr>
          </a:p>
        </p:txBody>
      </p:sp>
      <p:sp>
        <p:nvSpPr>
          <p:cNvPr id="5" name="Slide Number Placeholder 4"/>
          <p:cNvSpPr>
            <a:spLocks noGrp="1"/>
          </p:cNvSpPr>
          <p:nvPr>
            <p:ph type="sldNum" sz="quarter" idx="12"/>
          </p:nvPr>
        </p:nvSpPr>
        <p:spPr/>
        <p:txBody>
          <a:bodyPr/>
          <a:lstStyle/>
          <a:p>
            <a:fld id="{65084940-205E-4F2A-AD18-4366AF03F399}" type="slidenum">
              <a:rPr lang="en-CA" smtClean="0"/>
              <a:pPr/>
              <a:t>4</a:t>
            </a:fld>
            <a:endParaRPr lang="en-CA"/>
          </a:p>
        </p:txBody>
      </p:sp>
      <p:pic>
        <p:nvPicPr>
          <p:cNvPr id="1026" name="Picture 2"/>
          <p:cNvPicPr>
            <a:picLocks noChangeAspect="1" noChangeArrowheads="1"/>
          </p:cNvPicPr>
          <p:nvPr/>
        </p:nvPicPr>
        <p:blipFill>
          <a:blip r:embed="rId2" cstate="print"/>
          <a:srcRect/>
          <a:stretch>
            <a:fillRect/>
          </a:stretch>
        </p:blipFill>
        <p:spPr bwMode="auto">
          <a:xfrm>
            <a:off x="251521" y="2204864"/>
            <a:ext cx="3744416" cy="2344447"/>
          </a:xfrm>
          <a:prstGeom prst="rect">
            <a:avLst/>
          </a:prstGeom>
          <a:noFill/>
          <a:ln w="9525">
            <a:noFill/>
            <a:miter lim="800000"/>
            <a:headEnd/>
            <a:tailEnd/>
          </a:ln>
        </p:spPr>
      </p:pic>
      <p:sp>
        <p:nvSpPr>
          <p:cNvPr id="6" name="Content Placeholder 2"/>
          <p:cNvSpPr txBox="1">
            <a:spLocks/>
          </p:cNvSpPr>
          <p:nvPr/>
        </p:nvSpPr>
        <p:spPr>
          <a:xfrm>
            <a:off x="4283968" y="1340768"/>
            <a:ext cx="4824536" cy="5256584"/>
          </a:xfrm>
          <a:prstGeom prst="rect">
            <a:avLst/>
          </a:prstGeom>
        </p:spPr>
        <p:txBody>
          <a:bodyPr vert="horz" lIns="91440" tIns="45720" rIns="91440" bIns="45720" rtlCol="0">
            <a:normAutofit fontScale="92500" lnSpcReduction="100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CA" sz="2800" b="0" i="0" u="none" strike="noStrike" kern="1200" cap="none" spc="0" normalizeH="0" baseline="0" noProof="0" dirty="0" smtClean="0">
                <a:ln>
                  <a:noFill/>
                </a:ln>
                <a:solidFill>
                  <a:schemeClr val="tx1"/>
                </a:solidFill>
                <a:effectLst/>
                <a:uLnTx/>
                <a:uFillTx/>
                <a:latin typeface="+mn-lt"/>
                <a:ea typeface="+mn-ea"/>
                <a:cs typeface="+mn-cs"/>
              </a:rPr>
              <a:t>An understanding of basic mathematical operations is essential to everyday life, and higher education in particular</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CA" sz="1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CA" sz="2800" b="0" i="0" u="none" strike="noStrike" kern="1200" cap="none" spc="0" normalizeH="0" baseline="0" noProof="0" dirty="0" smtClean="0">
                <a:ln>
                  <a:noFill/>
                </a:ln>
                <a:solidFill>
                  <a:schemeClr val="tx1"/>
                </a:solidFill>
                <a:effectLst/>
                <a:uLnTx/>
                <a:uFillTx/>
                <a:latin typeface="+mn-lt"/>
                <a:ea typeface="+mn-ea"/>
                <a:cs typeface="+mn-cs"/>
              </a:rPr>
              <a:t>Even the best mathematicians can be aided by the use of powerful computation software such as:</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CA" sz="2600" b="0" i="0" u="none" strike="noStrike" kern="1200" cap="none" spc="0" normalizeH="0" baseline="0" noProof="0" dirty="0" smtClean="0">
                <a:ln>
                  <a:noFill/>
                </a:ln>
                <a:solidFill>
                  <a:schemeClr val="tx1"/>
                </a:solidFill>
                <a:effectLst/>
                <a:uLnTx/>
                <a:uFillTx/>
                <a:latin typeface="+mn-lt"/>
                <a:ea typeface="+mn-ea"/>
                <a:cs typeface="+mn-cs"/>
              </a:rPr>
              <a:t>SPSS</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CA" sz="2600" b="0" i="0" u="none" strike="noStrike" kern="1200" cap="none" spc="0" normalizeH="0" baseline="0" noProof="0" dirty="0" smtClean="0">
                <a:ln>
                  <a:noFill/>
                </a:ln>
                <a:solidFill>
                  <a:schemeClr val="tx1"/>
                </a:solidFill>
                <a:effectLst/>
                <a:uLnTx/>
                <a:uFillTx/>
                <a:latin typeface="+mn-lt"/>
                <a:ea typeface="+mn-ea"/>
                <a:cs typeface="+mn-cs"/>
              </a:rPr>
              <a:t>SAS</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CA" sz="2600" b="0" i="0" u="none" strike="noStrike" kern="1200" cap="none" spc="0" normalizeH="0" baseline="0" noProof="0" dirty="0" err="1" smtClean="0">
                <a:ln>
                  <a:noFill/>
                </a:ln>
                <a:solidFill>
                  <a:schemeClr val="tx1"/>
                </a:solidFill>
                <a:effectLst/>
                <a:uLnTx/>
                <a:uFillTx/>
                <a:latin typeface="+mn-lt"/>
                <a:ea typeface="+mn-ea"/>
                <a:cs typeface="+mn-cs"/>
              </a:rPr>
              <a:t>Matlab</a:t>
            </a:r>
            <a:endParaRPr kumimoji="0" lang="en-CA" sz="2600" b="0" i="0" u="none" strike="noStrike" kern="1200" cap="none" spc="0" normalizeH="0" baseline="0" noProof="0" dirty="0" smtClean="0">
              <a:ln>
                <a:noFill/>
              </a:ln>
              <a:solidFill>
                <a:schemeClr val="tx1"/>
              </a:solidFill>
              <a:effectLst/>
              <a:uLnTx/>
              <a:uFillTx/>
              <a:latin typeface="+mn-lt"/>
              <a:ea typeface="+mn-ea"/>
              <a:cs typeface="+mn-cs"/>
            </a:endParaRP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CA" sz="2600" b="0" i="0" u="none" strike="noStrike" kern="1200" cap="none" spc="0" normalizeH="0" baseline="0" noProof="0" dirty="0" smtClean="0">
                <a:ln>
                  <a:noFill/>
                </a:ln>
                <a:solidFill>
                  <a:schemeClr val="tx1"/>
                </a:solidFill>
                <a:effectLst/>
                <a:uLnTx/>
                <a:uFillTx/>
                <a:latin typeface="+mn-lt"/>
                <a:ea typeface="+mn-ea"/>
                <a:cs typeface="+mn-cs"/>
              </a:rPr>
              <a:t>Excel</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5084940-205E-4F2A-AD18-4366AF03F399}" type="slidenum">
              <a:rPr lang="en-CA" smtClean="0"/>
              <a:pPr/>
              <a:t>5</a:t>
            </a:fld>
            <a:endParaRPr lang="en-CA"/>
          </a:p>
        </p:txBody>
      </p:sp>
      <p:pic>
        <p:nvPicPr>
          <p:cNvPr id="1028" name="Picture 4" descr="http://i.qkme.me/35ek47.jpg"/>
          <p:cNvPicPr>
            <a:picLocks noChangeAspect="1" noChangeArrowheads="1"/>
          </p:cNvPicPr>
          <p:nvPr/>
        </p:nvPicPr>
        <p:blipFill>
          <a:blip r:embed="rId2" cstate="print"/>
          <a:srcRect/>
          <a:stretch>
            <a:fillRect/>
          </a:stretch>
        </p:blipFill>
        <p:spPr bwMode="auto">
          <a:xfrm>
            <a:off x="5220072" y="2276872"/>
            <a:ext cx="3622189" cy="2909343"/>
          </a:xfrm>
          <a:prstGeom prst="rect">
            <a:avLst/>
          </a:prstGeom>
          <a:noFill/>
        </p:spPr>
      </p:pic>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Important Note</a:t>
            </a:r>
            <a:endParaRPr lang="en-US" sz="3000" b="1" dirty="0">
              <a:solidFill>
                <a:schemeClr val="bg1"/>
              </a:solidFill>
              <a:latin typeface="Lucida Sans" pitchFamily="34" charset="0"/>
            </a:endParaRPr>
          </a:p>
        </p:txBody>
      </p:sp>
      <p:sp>
        <p:nvSpPr>
          <p:cNvPr id="6" name="Content Placeholder 5"/>
          <p:cNvSpPr>
            <a:spLocks noGrp="1"/>
          </p:cNvSpPr>
          <p:nvPr>
            <p:ph idx="1"/>
          </p:nvPr>
        </p:nvSpPr>
        <p:spPr>
          <a:xfrm>
            <a:off x="457200" y="1339404"/>
            <a:ext cx="4546848" cy="5113932"/>
          </a:xfrm>
        </p:spPr>
        <p:txBody>
          <a:bodyPr>
            <a:normAutofit fontScale="85000" lnSpcReduction="20000"/>
          </a:bodyPr>
          <a:lstStyle/>
          <a:p>
            <a:r>
              <a:rPr lang="en-US" sz="2800" dirty="0" smtClean="0"/>
              <a:t>Reliance on software, however, is ill-advised</a:t>
            </a:r>
          </a:p>
          <a:p>
            <a:endParaRPr lang="en-US" sz="1200" dirty="0" smtClean="0"/>
          </a:p>
          <a:p>
            <a:r>
              <a:rPr lang="en-US" sz="2800" dirty="0" smtClean="0"/>
              <a:t>Although we have powerful software that can analyze data for us, it is dangerous to use it without understanding a) how it works, and b) the principles of statistics that we are using</a:t>
            </a:r>
          </a:p>
          <a:p>
            <a:endParaRPr lang="en-US" sz="1200" dirty="0" smtClean="0"/>
          </a:p>
          <a:p>
            <a:r>
              <a:rPr lang="en-US" sz="2800" dirty="0" smtClean="0"/>
              <a:t>I’ve provided basic tips (to that end) but you will gain a more complete understanding from a stats course</a:t>
            </a:r>
          </a:p>
          <a:p>
            <a:pPr lvl="1"/>
            <a:r>
              <a:rPr lang="en-US" sz="2400" dirty="0" smtClean="0"/>
              <a:t>PSYC 2002</a:t>
            </a:r>
          </a:p>
          <a:p>
            <a:pPr lvl="1"/>
            <a:r>
              <a:rPr lang="en-US" sz="2400" dirty="0" smtClean="0"/>
              <a:t>PSYC 3000</a:t>
            </a:r>
            <a:endParaRPr lang="en-US" sz="24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ea typeface="+mj-ea"/>
                <a:cs typeface="+mj-cs"/>
              </a:rPr>
              <a:t>Demonstration: Central Tendency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6</a:t>
            </a:fld>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p:cNvGraphicFramePr>
            <a:graphicFrameLocks noGrp="1"/>
          </p:cNvGraphicFramePr>
          <p:nvPr>
            <p:ph idx="1"/>
          </p:nvPr>
        </p:nvGraphicFramePr>
        <p:xfrm>
          <a:off x="3806080" y="1700808"/>
          <a:ext cx="5662464" cy="31292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p:cNvSpPr>
            <a:spLocks noGrp="1"/>
          </p:cNvSpPr>
          <p:nvPr>
            <p:ph type="sldNum" sz="quarter" idx="12"/>
          </p:nvPr>
        </p:nvSpPr>
        <p:spPr/>
        <p:txBody>
          <a:bodyPr/>
          <a:lstStyle/>
          <a:p>
            <a:fld id="{95587115-9895-4084-9D4B-E04959BE5F83}" type="slidenum">
              <a:rPr lang="en-US" smtClean="0"/>
              <a:pPr/>
              <a:t>7</a:t>
            </a:fld>
            <a:endParaRPr lang="en-US"/>
          </a:p>
        </p:txBody>
      </p:sp>
      <p:sp>
        <p:nvSpPr>
          <p:cNvPr id="9"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The Tree of Probability: No Buses</a:t>
            </a:r>
          </a:p>
        </p:txBody>
      </p:sp>
      <p:sp>
        <p:nvSpPr>
          <p:cNvPr id="10" name="Rounded Rectangle 9"/>
          <p:cNvSpPr/>
          <p:nvPr/>
        </p:nvSpPr>
        <p:spPr>
          <a:xfrm>
            <a:off x="4392488" y="3335628"/>
            <a:ext cx="927638" cy="597428"/>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10"/>
          <p:cNvSpPr/>
          <p:nvPr/>
        </p:nvSpPr>
        <p:spPr>
          <a:xfrm>
            <a:off x="5616624" y="2636912"/>
            <a:ext cx="855630" cy="597428"/>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1"/>
          <p:cNvSpPr/>
          <p:nvPr/>
        </p:nvSpPr>
        <p:spPr>
          <a:xfrm>
            <a:off x="6777218" y="2039484"/>
            <a:ext cx="855630" cy="597428"/>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a:off x="7954498" y="1751452"/>
            <a:ext cx="902486" cy="597428"/>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Content Placeholder 2"/>
          <p:cNvSpPr txBox="1">
            <a:spLocks/>
          </p:cNvSpPr>
          <p:nvPr/>
        </p:nvSpPr>
        <p:spPr>
          <a:xfrm>
            <a:off x="539552" y="1340768"/>
            <a:ext cx="4176464" cy="5112568"/>
          </a:xfrm>
          <a:prstGeom prst="rect">
            <a:avLst/>
          </a:prstGeom>
        </p:spPr>
        <p:txBody>
          <a:bodyPr vert="horz" lIns="91440" tIns="45720" rIns="91440" bIns="45720" rtlCol="0">
            <a:normAutofit lnSpcReduction="100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CA" sz="13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CA" sz="3000" b="0" i="0" u="none" strike="noStrike" kern="1200" cap="none" spc="0" normalizeH="0" baseline="0" noProof="0" dirty="0" smtClean="0">
                <a:ln>
                  <a:noFill/>
                </a:ln>
                <a:solidFill>
                  <a:schemeClr val="tx1"/>
                </a:solidFill>
                <a:effectLst/>
                <a:uLnTx/>
                <a:uFillTx/>
                <a:latin typeface="+mn-lt"/>
                <a:ea typeface="+mn-ea"/>
                <a:cs typeface="+mn-cs"/>
              </a:rPr>
              <a:t>Let us again consider the central limit theorem</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CA" sz="1200" b="1" i="1"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CA" sz="2800" b="0" i="0" u="none" strike="noStrike" kern="1200" cap="none" spc="0" normalizeH="0" baseline="0" noProof="0" dirty="0" smtClean="0">
                <a:ln>
                  <a:noFill/>
                </a:ln>
                <a:solidFill>
                  <a:schemeClr val="tx1"/>
                </a:solidFill>
                <a:effectLst/>
                <a:uLnTx/>
                <a:uFillTx/>
                <a:latin typeface="+mn-lt"/>
                <a:ea typeface="+mn-ea"/>
                <a:cs typeface="+mn-cs"/>
              </a:rPr>
              <a:t>We want to determine whether our</a:t>
            </a:r>
            <a:r>
              <a:rPr kumimoji="0" lang="en-CA" sz="2800" b="0" i="0" u="none" strike="noStrike" kern="1200" cap="none" spc="0" normalizeH="0" noProof="0" dirty="0" smtClean="0">
                <a:ln>
                  <a:noFill/>
                </a:ln>
                <a:solidFill>
                  <a:schemeClr val="tx1"/>
                </a:solidFill>
                <a:effectLst/>
                <a:uLnTx/>
                <a:uFillTx/>
                <a:latin typeface="+mn-lt"/>
                <a:ea typeface="+mn-ea"/>
                <a:cs typeface="+mn-cs"/>
              </a:rPr>
              <a:t> sample population occurred by chance</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CA" sz="1300" b="0" i="0" u="none" strike="noStrike" kern="1200" cap="none" spc="0" normalizeH="0" noProof="0" dirty="0" smtClean="0">
              <a:ln>
                <a:noFill/>
              </a:ln>
              <a:solidFill>
                <a:schemeClr val="tx1"/>
              </a:solidFill>
              <a:effectLst/>
              <a:uLnTx/>
              <a:uFillTx/>
              <a:latin typeface="+mn-lt"/>
              <a:ea typeface="+mn-ea"/>
              <a:cs typeface="+mn-cs"/>
            </a:endParaRPr>
          </a:p>
          <a:p>
            <a:pPr marL="342900" indent="-342900">
              <a:spcBef>
                <a:spcPct val="20000"/>
              </a:spcBef>
              <a:buFont typeface="Arial" pitchFamily="34" charset="0"/>
              <a:buChar char="•"/>
            </a:pPr>
            <a:r>
              <a:rPr lang="en-US" sz="2800" dirty="0" smtClean="0"/>
              <a:t>To illustrate how we can do this, we’re going to run a simulation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p:cNvGraphicFramePr>
            <a:graphicFrameLocks noGrp="1"/>
          </p:cNvGraphicFramePr>
          <p:nvPr>
            <p:ph idx="1"/>
          </p:nvPr>
        </p:nvGraphicFramePr>
        <p:xfrm>
          <a:off x="3806080" y="1700808"/>
          <a:ext cx="5662464" cy="31292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p:cNvSpPr>
            <a:spLocks noGrp="1"/>
          </p:cNvSpPr>
          <p:nvPr>
            <p:ph type="sldNum" sz="quarter" idx="12"/>
          </p:nvPr>
        </p:nvSpPr>
        <p:spPr/>
        <p:txBody>
          <a:bodyPr/>
          <a:lstStyle/>
          <a:p>
            <a:fld id="{95587115-9895-4084-9D4B-E04959BE5F83}" type="slidenum">
              <a:rPr lang="en-US" smtClean="0"/>
              <a:pPr/>
              <a:t>8</a:t>
            </a:fld>
            <a:endParaRPr lang="en-US"/>
          </a:p>
        </p:txBody>
      </p:sp>
      <p:sp>
        <p:nvSpPr>
          <p:cNvPr id="9"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The Tree of Probability: No Buses</a:t>
            </a:r>
          </a:p>
        </p:txBody>
      </p:sp>
      <p:sp>
        <p:nvSpPr>
          <p:cNvPr id="10" name="Rounded Rectangle 9"/>
          <p:cNvSpPr/>
          <p:nvPr/>
        </p:nvSpPr>
        <p:spPr>
          <a:xfrm>
            <a:off x="4392488" y="3335628"/>
            <a:ext cx="927638" cy="597428"/>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10"/>
          <p:cNvSpPr/>
          <p:nvPr/>
        </p:nvSpPr>
        <p:spPr>
          <a:xfrm>
            <a:off x="5616624" y="2636912"/>
            <a:ext cx="855630" cy="597428"/>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1"/>
          <p:cNvSpPr/>
          <p:nvPr/>
        </p:nvSpPr>
        <p:spPr>
          <a:xfrm>
            <a:off x="6777218" y="2039484"/>
            <a:ext cx="855630" cy="597428"/>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a:off x="7954498" y="1751452"/>
            <a:ext cx="902486" cy="597428"/>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Content Placeholder 2"/>
          <p:cNvSpPr txBox="1">
            <a:spLocks/>
          </p:cNvSpPr>
          <p:nvPr/>
        </p:nvSpPr>
        <p:spPr>
          <a:xfrm>
            <a:off x="395536" y="1340768"/>
            <a:ext cx="4032448" cy="5112568"/>
          </a:xfrm>
          <a:prstGeom prst="rect">
            <a:avLst/>
          </a:prstGeom>
        </p:spPr>
        <p:txBody>
          <a:bodyPr vert="horz" lIns="91440" tIns="45720" rIns="91440" bIns="45720" rtlCol="0">
            <a:normAutofit lnSpcReduction="100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lang="en-CA" sz="1300" dirty="0" smtClean="0"/>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CA" sz="2600" dirty="0" smtClean="0"/>
              <a:t>We want to determine whether a given sample set of events (catching a bus) approximates our probability of catching the bus on time</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lang="en-CA" sz="1200" dirty="0" smtClean="0"/>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2800" dirty="0" smtClean="0"/>
              <a:t>To do this, we assume that we either catch the bus (</a:t>
            </a:r>
            <a:r>
              <a:rPr lang="en-US" sz="2800" b="1" dirty="0" smtClean="0"/>
              <a:t>1</a:t>
            </a:r>
            <a:r>
              <a:rPr lang="en-US" sz="2800" dirty="0" smtClean="0"/>
              <a:t>) or we don’t (</a:t>
            </a:r>
            <a:r>
              <a:rPr lang="en-US" sz="2800" b="1" dirty="0" smtClean="0"/>
              <a:t>0</a:t>
            </a:r>
            <a:r>
              <a:rPr lang="en-US" sz="2800" dirty="0" smtClean="0"/>
              <a:t>)</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lang="en-US" sz="1200" dirty="0" smtClean="0"/>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2800" dirty="0" smtClean="0"/>
              <a:t>Note the mean probability: </a:t>
            </a:r>
            <a:r>
              <a:rPr lang="en-US" sz="2800" b="1" i="1" dirty="0" smtClean="0"/>
              <a:t>p</a:t>
            </a:r>
            <a:r>
              <a:rPr lang="en-US" sz="2800" b="1" dirty="0" smtClean="0"/>
              <a:t> = 0.5</a:t>
            </a:r>
            <a:r>
              <a:rPr lang="en-US" sz="2800" dirty="0" smtClean="0"/>
              <a:t>!</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683568" y="1268760"/>
            <a:ext cx="8064896" cy="5040560"/>
          </a:xfrm>
          <a:prstGeom prst="rect">
            <a:avLst/>
          </a:prstGeom>
          <a:noFill/>
          <a:ln w="9525">
            <a:noFill/>
            <a:miter lim="800000"/>
            <a:headEnd/>
            <a:tailEnd/>
          </a:ln>
        </p:spPr>
      </p:pic>
      <p:sp>
        <p:nvSpPr>
          <p:cNvPr id="4" name="Slide Number Placeholder 3"/>
          <p:cNvSpPr>
            <a:spLocks noGrp="1"/>
          </p:cNvSpPr>
          <p:nvPr>
            <p:ph type="sldNum" sz="quarter" idx="12"/>
          </p:nvPr>
        </p:nvSpPr>
        <p:spPr/>
        <p:txBody>
          <a:bodyPr/>
          <a:lstStyle/>
          <a:p>
            <a:fld id="{65084940-205E-4F2A-AD18-4366AF03F399}" type="slidenum">
              <a:rPr lang="en-CA" smtClean="0"/>
              <a:pPr/>
              <a:t>9</a:t>
            </a:fld>
            <a:endParaRPr lang="en-CA"/>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Step 1: Generating</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Events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7" name="Line Callout 2 6"/>
          <p:cNvSpPr/>
          <p:nvPr/>
        </p:nvSpPr>
        <p:spPr>
          <a:xfrm>
            <a:off x="6660232" y="1772816"/>
            <a:ext cx="2088232" cy="1800200"/>
          </a:xfrm>
          <a:prstGeom prst="borderCallout2">
            <a:avLst>
              <a:gd name="adj1" fmla="val 18750"/>
              <a:gd name="adj2" fmla="val -8333"/>
              <a:gd name="adj3" fmla="val 18750"/>
              <a:gd name="adj4" fmla="val -16667"/>
              <a:gd name="adj5" fmla="val 100324"/>
              <a:gd name="adj6" fmla="val -17988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First, I give the random generator the number of participants (</a:t>
            </a:r>
            <a:r>
              <a:rPr lang="en-US" i="1" dirty="0" smtClean="0"/>
              <a:t>n</a:t>
            </a:r>
            <a:r>
              <a:rPr lang="en-US" dirty="0" smtClean="0"/>
              <a:t> = 16) * the number of events (3).</a:t>
            </a:r>
            <a:endParaRPr lang="en-US" dirty="0"/>
          </a:p>
        </p:txBody>
      </p:sp>
      <p:sp>
        <p:nvSpPr>
          <p:cNvPr id="8" name="Line Callout 2 7"/>
          <p:cNvSpPr/>
          <p:nvPr/>
        </p:nvSpPr>
        <p:spPr>
          <a:xfrm>
            <a:off x="6660232" y="3789040"/>
            <a:ext cx="2088232" cy="1368152"/>
          </a:xfrm>
          <a:prstGeom prst="borderCallout2">
            <a:avLst>
              <a:gd name="adj1" fmla="val 18750"/>
              <a:gd name="adj2" fmla="val -8333"/>
              <a:gd name="adj3" fmla="val 18750"/>
              <a:gd name="adj4" fmla="val -16667"/>
              <a:gd name="adj5" fmla="val 2425"/>
              <a:gd name="adj6" fmla="val -8860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Second, I give it the events:</a:t>
            </a:r>
            <a:br>
              <a:rPr lang="en-US" dirty="0" smtClean="0"/>
            </a:br>
            <a:r>
              <a:rPr lang="en-US" dirty="0" smtClean="0"/>
              <a:t>0 = No Bus</a:t>
            </a:r>
          </a:p>
          <a:p>
            <a:pPr algn="ctr"/>
            <a:r>
              <a:rPr lang="en-US" dirty="0" smtClean="0"/>
              <a:t>1 = Bus</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 calcmode="lin" valueType="num">
                                      <p:cBhvr additive="base">
                                        <p:cTn id="7" dur="500" fill="hold"/>
                                        <p:tgtEl>
                                          <p:spTgt spid="7">
                                            <p:bg/>
                                          </p:spTgt>
                                        </p:tgtEl>
                                        <p:attrNameLst>
                                          <p:attrName>ppt_x</p:attrName>
                                        </p:attrNameLst>
                                      </p:cBhvr>
                                      <p:tavLst>
                                        <p:tav tm="0">
                                          <p:val>
                                            <p:strVal val="#ppt_x"/>
                                          </p:val>
                                        </p:tav>
                                        <p:tav tm="100000">
                                          <p:val>
                                            <p:strVal val="#ppt_x"/>
                                          </p:val>
                                        </p:tav>
                                      </p:tavLst>
                                    </p:anim>
                                    <p:anim calcmode="lin" valueType="num">
                                      <p:cBhvr additive="base">
                                        <p:cTn id="8" dur="500" fill="hold"/>
                                        <p:tgtEl>
                                          <p:spTgt spid="7">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 calcmode="lin" valueType="num">
                                      <p:cBhvr additive="base">
                                        <p:cTn id="11"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bg/>
                                          </p:spTgt>
                                        </p:tgtEl>
                                        <p:attrNameLst>
                                          <p:attrName>style.visibility</p:attrName>
                                        </p:attrNameLst>
                                      </p:cBhvr>
                                      <p:to>
                                        <p:strVal val="visible"/>
                                      </p:to>
                                    </p:set>
                                    <p:anim calcmode="lin" valueType="num">
                                      <p:cBhvr additive="base">
                                        <p:cTn id="17" dur="500" fill="hold"/>
                                        <p:tgtEl>
                                          <p:spTgt spid="8">
                                            <p:bg/>
                                          </p:spTgt>
                                        </p:tgtEl>
                                        <p:attrNameLst>
                                          <p:attrName>ppt_x</p:attrName>
                                        </p:attrNameLst>
                                      </p:cBhvr>
                                      <p:tavLst>
                                        <p:tav tm="0">
                                          <p:val>
                                            <p:strVal val="#ppt_x"/>
                                          </p:val>
                                        </p:tav>
                                        <p:tav tm="100000">
                                          <p:val>
                                            <p:strVal val="#ppt_x"/>
                                          </p:val>
                                        </p:tav>
                                      </p:tavLst>
                                    </p:anim>
                                    <p:anim calcmode="lin" valueType="num">
                                      <p:cBhvr additive="base">
                                        <p:cTn id="18" dur="500" fill="hold"/>
                                        <p:tgtEl>
                                          <p:spTgt spid="8">
                                            <p:bg/>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xEl>
                                              <p:pRg st="0" end="0"/>
                                            </p:txEl>
                                          </p:spTgt>
                                        </p:tgtEl>
                                        <p:attrNameLst>
                                          <p:attrName>style.visibility</p:attrName>
                                        </p:attrNameLst>
                                      </p:cBhvr>
                                      <p:to>
                                        <p:strVal val="visible"/>
                                      </p:to>
                                    </p:set>
                                    <p:anim calcmode="lin" valueType="num">
                                      <p:cBhvr additive="base">
                                        <p:cTn id="21"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8">
                                            <p:txEl>
                                              <p:pRg st="0" end="0"/>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xEl>
                                              <p:pRg st="1" end="1"/>
                                            </p:txEl>
                                          </p:spTgt>
                                        </p:tgtEl>
                                        <p:attrNameLst>
                                          <p:attrName>style.visibility</p:attrName>
                                        </p:attrNameLst>
                                      </p:cBhvr>
                                      <p:to>
                                        <p:strVal val="visible"/>
                                      </p:to>
                                    </p:set>
                                    <p:anim calcmode="lin" valueType="num">
                                      <p:cBhvr additive="base">
                                        <p:cTn id="25"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P spid="8" grpId="0" build="allAtOnce"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5084940-205E-4F2A-AD18-4366AF03F399}" type="slidenum">
              <a:rPr lang="en-CA" smtClean="0"/>
              <a:pPr/>
              <a:t>10</a:t>
            </a:fld>
            <a:endParaRPr lang="en-CA"/>
          </a:p>
        </p:txBody>
      </p:sp>
      <p:pic>
        <p:nvPicPr>
          <p:cNvPr id="2050" name="Picture 2"/>
          <p:cNvPicPr>
            <a:picLocks noChangeAspect="1" noChangeArrowheads="1"/>
          </p:cNvPicPr>
          <p:nvPr/>
        </p:nvPicPr>
        <p:blipFill>
          <a:blip r:embed="rId2" cstate="print"/>
          <a:srcRect/>
          <a:stretch>
            <a:fillRect/>
          </a:stretch>
        </p:blipFill>
        <p:spPr bwMode="auto">
          <a:xfrm>
            <a:off x="755576" y="1556792"/>
            <a:ext cx="7812360" cy="4882725"/>
          </a:xfrm>
          <a:prstGeom prst="rect">
            <a:avLst/>
          </a:prstGeom>
          <a:noFill/>
          <a:ln w="9525">
            <a:noFill/>
            <a:miter lim="800000"/>
            <a:headEnd/>
            <a:tailEnd/>
          </a:ln>
        </p:spPr>
      </p:pic>
      <p:sp>
        <p:nvSpPr>
          <p:cNvPr id="6" name="Line Callout 2 5"/>
          <p:cNvSpPr/>
          <p:nvPr/>
        </p:nvSpPr>
        <p:spPr>
          <a:xfrm>
            <a:off x="6012160" y="2276872"/>
            <a:ext cx="2664296" cy="3672408"/>
          </a:xfrm>
          <a:prstGeom prst="borderCallout2">
            <a:avLst>
              <a:gd name="adj1" fmla="val 18750"/>
              <a:gd name="adj2" fmla="val -8333"/>
              <a:gd name="adj3" fmla="val 18750"/>
              <a:gd name="adj4" fmla="val -16667"/>
              <a:gd name="adj5" fmla="val 27088"/>
              <a:gd name="adj6" fmla="val -10420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Now, I have a sample of 16 participants. </a:t>
            </a:r>
          </a:p>
          <a:p>
            <a:pPr algn="ctr"/>
            <a:endParaRPr lang="en-US" dirty="0" smtClean="0"/>
          </a:p>
          <a:p>
            <a:pPr algn="ctr"/>
            <a:r>
              <a:rPr lang="en-US" dirty="0" smtClean="0"/>
              <a:t>Each row represents their experience. For example, the first person failed to catch their first bus on time, they caught their second bus on time but failed to catch the last bus on time.</a:t>
            </a:r>
            <a:endParaRPr lang="en-US" dirty="0"/>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Step 2: Generating Events</a:t>
            </a:r>
            <a:endParaRPr lang="en-US" sz="3000" b="1" dirty="0">
              <a:solidFill>
                <a:schemeClr val="bg1"/>
              </a:solidFill>
              <a:latin typeface="Lucida Sans"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 calcmode="lin" valueType="num">
                                      <p:cBhvr additive="base">
                                        <p:cTn id="7" dur="500" fill="hold"/>
                                        <p:tgtEl>
                                          <p:spTgt spid="6">
                                            <p:bg/>
                                          </p:spTgt>
                                        </p:tgtEl>
                                        <p:attrNameLst>
                                          <p:attrName>ppt_x</p:attrName>
                                        </p:attrNameLst>
                                      </p:cBhvr>
                                      <p:tavLst>
                                        <p:tav tm="0">
                                          <p:val>
                                            <p:strVal val="#ppt_x"/>
                                          </p:val>
                                        </p:tav>
                                        <p:tav tm="100000">
                                          <p:val>
                                            <p:strVal val="#ppt_x"/>
                                          </p:val>
                                        </p:tav>
                                      </p:tavLst>
                                    </p:anim>
                                    <p:anim calcmode="lin" valueType="num">
                                      <p:cBhvr additive="base">
                                        <p:cTn id="8" dur="500" fill="hold"/>
                                        <p:tgtEl>
                                          <p:spTgt spid="6">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additive="base">
                                        <p:cTn id="11"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 calcmode="lin" valueType="num">
                                      <p:cBhvr additive="base">
                                        <p:cTn id="15"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5084940-205E-4F2A-AD18-4366AF03F399}" type="slidenum">
              <a:rPr lang="en-CA" smtClean="0"/>
              <a:pPr/>
              <a:t>11</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Step 3: Collecting Data</a:t>
            </a:r>
            <a:endParaRPr lang="en-US" sz="3000" b="1" dirty="0">
              <a:solidFill>
                <a:schemeClr val="bg1"/>
              </a:solidFill>
              <a:latin typeface="Lucida Sans" pitchFamily="34" charset="0"/>
            </a:endParaRPr>
          </a:p>
        </p:txBody>
      </p:sp>
      <p:pic>
        <p:nvPicPr>
          <p:cNvPr id="3076" name="Picture 4"/>
          <p:cNvPicPr>
            <a:picLocks noChangeAspect="1" noChangeArrowheads="1"/>
          </p:cNvPicPr>
          <p:nvPr/>
        </p:nvPicPr>
        <p:blipFill>
          <a:blip r:embed="rId2" cstate="print"/>
          <a:srcRect/>
          <a:stretch>
            <a:fillRect/>
          </a:stretch>
        </p:blipFill>
        <p:spPr bwMode="auto">
          <a:xfrm>
            <a:off x="467545" y="1196752"/>
            <a:ext cx="6840760" cy="5472607"/>
          </a:xfrm>
          <a:prstGeom prst="rect">
            <a:avLst/>
          </a:prstGeom>
          <a:noFill/>
          <a:ln w="9525">
            <a:noFill/>
            <a:miter lim="800000"/>
            <a:headEnd/>
            <a:tailEnd/>
          </a:ln>
        </p:spPr>
      </p:pic>
      <p:sp>
        <p:nvSpPr>
          <p:cNvPr id="9" name="Line Callout 2 8"/>
          <p:cNvSpPr/>
          <p:nvPr/>
        </p:nvSpPr>
        <p:spPr>
          <a:xfrm>
            <a:off x="6660232" y="2204864"/>
            <a:ext cx="2088232" cy="1368152"/>
          </a:xfrm>
          <a:prstGeom prst="borderCallout2">
            <a:avLst>
              <a:gd name="adj1" fmla="val 18750"/>
              <a:gd name="adj2" fmla="val -8333"/>
              <a:gd name="adj3" fmla="val 18750"/>
              <a:gd name="adj4" fmla="val -16667"/>
              <a:gd name="adj5" fmla="val 82439"/>
              <a:gd name="adj6" fmla="val -25142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Next, I make a table in Excel to store the data including names…</a:t>
            </a:r>
            <a:endParaRPr lang="en-US" dirty="0"/>
          </a:p>
        </p:txBody>
      </p:sp>
      <p:sp>
        <p:nvSpPr>
          <p:cNvPr id="11" name="Line Callout 2 10"/>
          <p:cNvSpPr/>
          <p:nvPr/>
        </p:nvSpPr>
        <p:spPr>
          <a:xfrm>
            <a:off x="4499992" y="4797152"/>
            <a:ext cx="2088232" cy="1368152"/>
          </a:xfrm>
          <a:prstGeom prst="borderCallout2">
            <a:avLst>
              <a:gd name="adj1" fmla="val 18750"/>
              <a:gd name="adj2" fmla="val -8333"/>
              <a:gd name="adj3" fmla="val 18750"/>
              <a:gd name="adj4" fmla="val -16667"/>
              <a:gd name="adj5" fmla="val -141598"/>
              <a:gd name="adj6" fmla="val -5530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I also make a note so that I remember what my coding means.</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anim calcmode="lin" valueType="num">
                                      <p:cBhvr additive="base">
                                        <p:cTn id="7" dur="500" fill="hold"/>
                                        <p:tgtEl>
                                          <p:spTgt spid="9">
                                            <p:bg/>
                                          </p:spTgt>
                                        </p:tgtEl>
                                        <p:attrNameLst>
                                          <p:attrName>ppt_x</p:attrName>
                                        </p:attrNameLst>
                                      </p:cBhvr>
                                      <p:tavLst>
                                        <p:tav tm="0">
                                          <p:val>
                                            <p:strVal val="#ppt_x"/>
                                          </p:val>
                                        </p:tav>
                                        <p:tav tm="100000">
                                          <p:val>
                                            <p:strVal val="#ppt_x"/>
                                          </p:val>
                                        </p:tav>
                                      </p:tavLst>
                                    </p:anim>
                                    <p:anim calcmode="lin" valueType="num">
                                      <p:cBhvr additive="base">
                                        <p:cTn id="8" dur="500" fill="hold"/>
                                        <p:tgtEl>
                                          <p:spTgt spid="9">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 calcmode="lin" valueType="num">
                                      <p:cBhvr additive="base">
                                        <p:cTn id="11"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bg/>
                                          </p:spTgt>
                                        </p:tgtEl>
                                        <p:attrNameLst>
                                          <p:attrName>style.visibility</p:attrName>
                                        </p:attrNameLst>
                                      </p:cBhvr>
                                      <p:to>
                                        <p:strVal val="visible"/>
                                      </p:to>
                                    </p:set>
                                    <p:anim calcmode="lin" valueType="num">
                                      <p:cBhvr additive="base">
                                        <p:cTn id="17" dur="500" fill="hold"/>
                                        <p:tgtEl>
                                          <p:spTgt spid="11">
                                            <p:bg/>
                                          </p:spTgt>
                                        </p:tgtEl>
                                        <p:attrNameLst>
                                          <p:attrName>ppt_x</p:attrName>
                                        </p:attrNameLst>
                                      </p:cBhvr>
                                      <p:tavLst>
                                        <p:tav tm="0">
                                          <p:val>
                                            <p:strVal val="#ppt_x"/>
                                          </p:val>
                                        </p:tav>
                                        <p:tav tm="100000">
                                          <p:val>
                                            <p:strVal val="#ppt_x"/>
                                          </p:val>
                                        </p:tav>
                                      </p:tavLst>
                                    </p:anim>
                                    <p:anim calcmode="lin" valueType="num">
                                      <p:cBhvr additive="base">
                                        <p:cTn id="18" dur="500" fill="hold"/>
                                        <p:tgtEl>
                                          <p:spTgt spid="11">
                                            <p:bg/>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1">
                                            <p:txEl>
                                              <p:pRg st="0" end="0"/>
                                            </p:txEl>
                                          </p:spTgt>
                                        </p:tgtEl>
                                        <p:attrNameLst>
                                          <p:attrName>style.visibility</p:attrName>
                                        </p:attrNameLst>
                                      </p:cBhvr>
                                      <p:to>
                                        <p:strVal val="visible"/>
                                      </p:to>
                                    </p:set>
                                    <p:anim calcmode="lin" valueType="num">
                                      <p:cBhvr additive="base">
                                        <p:cTn id="21"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allAtOnce" animBg="1"/>
      <p:bldP spid="11" grpId="0" build="allAtOnce"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323528" y="1340768"/>
            <a:ext cx="6768752" cy="5415002"/>
          </a:xfrm>
          <a:prstGeom prst="rect">
            <a:avLst/>
          </a:prstGeom>
          <a:noFill/>
          <a:ln w="9525">
            <a:noFill/>
            <a:miter lim="800000"/>
            <a:headEnd/>
            <a:tailEnd/>
          </a:ln>
        </p:spPr>
      </p:pic>
      <p:sp>
        <p:nvSpPr>
          <p:cNvPr id="4" name="Slide Number Placeholder 3"/>
          <p:cNvSpPr>
            <a:spLocks noGrp="1"/>
          </p:cNvSpPr>
          <p:nvPr>
            <p:ph type="sldNum" sz="quarter" idx="12"/>
          </p:nvPr>
        </p:nvSpPr>
        <p:spPr/>
        <p:txBody>
          <a:bodyPr/>
          <a:lstStyle/>
          <a:p>
            <a:fld id="{65084940-205E-4F2A-AD18-4366AF03F399}" type="slidenum">
              <a:rPr lang="en-CA" smtClean="0"/>
              <a:pPr/>
              <a:t>12</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Step 4: Collecting Data</a:t>
            </a:r>
            <a:endParaRPr lang="en-US" sz="3000" b="1" dirty="0">
              <a:solidFill>
                <a:schemeClr val="bg1"/>
              </a:solidFill>
              <a:latin typeface="Lucida Sans" pitchFamily="34" charset="0"/>
            </a:endParaRPr>
          </a:p>
        </p:txBody>
      </p:sp>
      <p:sp>
        <p:nvSpPr>
          <p:cNvPr id="11" name="Line Callout 2 10"/>
          <p:cNvSpPr/>
          <p:nvPr/>
        </p:nvSpPr>
        <p:spPr>
          <a:xfrm>
            <a:off x="6588224" y="3356992"/>
            <a:ext cx="2088232" cy="2304256"/>
          </a:xfrm>
          <a:prstGeom prst="borderCallout2">
            <a:avLst>
              <a:gd name="adj1" fmla="val 18750"/>
              <a:gd name="adj2" fmla="val -8333"/>
              <a:gd name="adj3" fmla="val 18750"/>
              <a:gd name="adj4" fmla="val -16667"/>
              <a:gd name="adj5" fmla="val 73761"/>
              <a:gd name="adj6" fmla="val -24772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Now, I obtain a mean so that I can see what the average is for each scenario, e.g., how many times the first bus is missed.</a:t>
            </a:r>
            <a:endParaRPr lang="en-US" dirty="0"/>
          </a:p>
        </p:txBody>
      </p:sp>
      <p:sp>
        <p:nvSpPr>
          <p:cNvPr id="8" name="Rectangle 7"/>
          <p:cNvSpPr/>
          <p:nvPr/>
        </p:nvSpPr>
        <p:spPr>
          <a:xfrm>
            <a:off x="6588224" y="1340768"/>
            <a:ext cx="2232248" cy="15841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Right click, and select ‘paste special’ to paste in the information from random.org.</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bg/>
                                          </p:spTgt>
                                        </p:tgtEl>
                                        <p:attrNameLst>
                                          <p:attrName>style.visibility</p:attrName>
                                        </p:attrNameLst>
                                      </p:cBhvr>
                                      <p:to>
                                        <p:strVal val="visible"/>
                                      </p:to>
                                    </p:set>
                                    <p:anim calcmode="lin" valueType="num">
                                      <p:cBhvr additive="base">
                                        <p:cTn id="7" dur="500" fill="hold"/>
                                        <p:tgtEl>
                                          <p:spTgt spid="11">
                                            <p:bg/>
                                          </p:spTgt>
                                        </p:tgtEl>
                                        <p:attrNameLst>
                                          <p:attrName>ppt_x</p:attrName>
                                        </p:attrNameLst>
                                      </p:cBhvr>
                                      <p:tavLst>
                                        <p:tav tm="0">
                                          <p:val>
                                            <p:strVal val="#ppt_x"/>
                                          </p:val>
                                        </p:tav>
                                        <p:tav tm="100000">
                                          <p:val>
                                            <p:strVal val="#ppt_x"/>
                                          </p:val>
                                        </p:tav>
                                      </p:tavLst>
                                    </p:anim>
                                    <p:anim calcmode="lin" valueType="num">
                                      <p:cBhvr additive="base">
                                        <p:cTn id="8" dur="500" fill="hold"/>
                                        <p:tgtEl>
                                          <p:spTgt spid="11">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anim calcmode="lin" valueType="num">
                                      <p:cBhvr additive="base">
                                        <p:cTn id="11"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allAtOnce"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5084940-205E-4F2A-AD18-4366AF03F399}" type="slidenum">
              <a:rPr lang="en-CA" smtClean="0"/>
              <a:pPr/>
              <a:t>13</a:t>
            </a:fld>
            <a:endParaRPr lang="en-CA" dirty="0"/>
          </a:p>
        </p:txBody>
      </p:sp>
      <p:pic>
        <p:nvPicPr>
          <p:cNvPr id="5122" name="Picture 2"/>
          <p:cNvPicPr>
            <a:picLocks noChangeAspect="1" noChangeArrowheads="1"/>
          </p:cNvPicPr>
          <p:nvPr/>
        </p:nvPicPr>
        <p:blipFill>
          <a:blip r:embed="rId2" cstate="print"/>
          <a:srcRect/>
          <a:stretch>
            <a:fillRect/>
          </a:stretch>
        </p:blipFill>
        <p:spPr bwMode="auto">
          <a:xfrm>
            <a:off x="323528" y="1196752"/>
            <a:ext cx="6768752" cy="5415002"/>
          </a:xfrm>
          <a:prstGeom prst="rect">
            <a:avLst/>
          </a:prstGeom>
          <a:noFill/>
          <a:ln w="9525">
            <a:noFill/>
            <a:miter lim="800000"/>
            <a:headEnd/>
            <a:tailEnd/>
          </a:ln>
        </p:spPr>
      </p:pic>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Step 5: Collecting Data</a:t>
            </a:r>
            <a:endParaRPr lang="en-US" sz="3000" b="1" dirty="0">
              <a:solidFill>
                <a:schemeClr val="bg1"/>
              </a:solidFill>
              <a:latin typeface="Lucida Sans" pitchFamily="34" charset="0"/>
            </a:endParaRPr>
          </a:p>
        </p:txBody>
      </p:sp>
      <p:sp>
        <p:nvSpPr>
          <p:cNvPr id="8" name="Line Callout 2 7"/>
          <p:cNvSpPr/>
          <p:nvPr/>
        </p:nvSpPr>
        <p:spPr>
          <a:xfrm>
            <a:off x="6876256" y="1268760"/>
            <a:ext cx="2088232" cy="1728192"/>
          </a:xfrm>
          <a:prstGeom prst="borderCallout2">
            <a:avLst>
              <a:gd name="adj1" fmla="val 18750"/>
              <a:gd name="adj2" fmla="val -8333"/>
              <a:gd name="adj3" fmla="val 18750"/>
              <a:gd name="adj4" fmla="val -16667"/>
              <a:gd name="adj5" fmla="val 79634"/>
              <a:gd name="adj6" fmla="val -19776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Next, I obtain a average for each person. This allows me to see how ‘lucky’ they were. </a:t>
            </a:r>
            <a:endParaRPr lang="en-US" dirty="0"/>
          </a:p>
        </p:txBody>
      </p:sp>
      <p:sp>
        <p:nvSpPr>
          <p:cNvPr id="9" name="Rectangle 8"/>
          <p:cNvSpPr/>
          <p:nvPr/>
        </p:nvSpPr>
        <p:spPr>
          <a:xfrm>
            <a:off x="3779912" y="3356992"/>
            <a:ext cx="5040560" cy="25202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Note that:</a:t>
            </a:r>
          </a:p>
          <a:p>
            <a:pPr algn="ctr"/>
            <a:r>
              <a:rPr lang="en-US" dirty="0" smtClean="0"/>
              <a:t> 0 means that she didn’t catch any bus on time;</a:t>
            </a:r>
          </a:p>
          <a:p>
            <a:pPr algn="ctr"/>
            <a:r>
              <a:rPr lang="en-US" dirty="0" smtClean="0"/>
              <a:t>0.33 means that she only caught 1 out of 3 buses (33.33%);</a:t>
            </a:r>
          </a:p>
          <a:p>
            <a:pPr algn="ctr"/>
            <a:r>
              <a:rPr lang="en-US" dirty="0" smtClean="0"/>
              <a:t>1 means that caught 3 out of 3 buses (100%).</a:t>
            </a:r>
          </a:p>
          <a:p>
            <a:pPr algn="ctr"/>
            <a:endParaRPr lang="en-US" dirty="0"/>
          </a:p>
        </p:txBody>
      </p:sp>
      <p:sp>
        <p:nvSpPr>
          <p:cNvPr id="7" name="Line Callout 2 6"/>
          <p:cNvSpPr/>
          <p:nvPr/>
        </p:nvSpPr>
        <p:spPr>
          <a:xfrm>
            <a:off x="395536" y="5013176"/>
            <a:ext cx="2376264" cy="1656184"/>
          </a:xfrm>
          <a:prstGeom prst="borderCallout2">
            <a:avLst>
              <a:gd name="adj1" fmla="val 34277"/>
              <a:gd name="adj2" fmla="val 104269"/>
              <a:gd name="adj3" fmla="val 33205"/>
              <a:gd name="adj4" fmla="val 120865"/>
              <a:gd name="adj5" fmla="val -10833"/>
              <a:gd name="adj6" fmla="val 977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Notice that, with a sufficiently large sample, we obtain back the probability for the events’ occurrence.</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anim calcmode="lin" valueType="num">
                                      <p:cBhvr additive="base">
                                        <p:cTn id="7" dur="500" fill="hold"/>
                                        <p:tgtEl>
                                          <p:spTgt spid="8">
                                            <p:bg/>
                                          </p:spTgt>
                                        </p:tgtEl>
                                        <p:attrNameLst>
                                          <p:attrName>ppt_x</p:attrName>
                                        </p:attrNameLst>
                                      </p:cBhvr>
                                      <p:tavLst>
                                        <p:tav tm="0">
                                          <p:val>
                                            <p:strVal val="#ppt_x"/>
                                          </p:val>
                                        </p:tav>
                                        <p:tav tm="100000">
                                          <p:val>
                                            <p:strVal val="#ppt_x"/>
                                          </p:val>
                                        </p:tav>
                                      </p:tavLst>
                                    </p:anim>
                                    <p:anim calcmode="lin" valueType="num">
                                      <p:cBhvr additive="base">
                                        <p:cTn id="8" dur="500" fill="hold"/>
                                        <p:tgtEl>
                                          <p:spTgt spid="8">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 calcmode="lin" valueType="num">
                                      <p:cBhvr additive="base">
                                        <p:cTn id="11"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7">
                                            <p:bg/>
                                          </p:spTgt>
                                        </p:tgtEl>
                                        <p:attrNameLst>
                                          <p:attrName>style.visibility</p:attrName>
                                        </p:attrNameLst>
                                      </p:cBhvr>
                                      <p:to>
                                        <p:strVal val="visible"/>
                                      </p:to>
                                    </p:set>
                                    <p:anim calcmode="lin" valueType="num">
                                      <p:cBhvr additive="base">
                                        <p:cTn id="17" dur="500" fill="hold"/>
                                        <p:tgtEl>
                                          <p:spTgt spid="7">
                                            <p:bg/>
                                          </p:spTgt>
                                        </p:tgtEl>
                                        <p:attrNameLst>
                                          <p:attrName>ppt_x</p:attrName>
                                        </p:attrNameLst>
                                      </p:cBhvr>
                                      <p:tavLst>
                                        <p:tav tm="0">
                                          <p:val>
                                            <p:strVal val="#ppt_x"/>
                                          </p:val>
                                        </p:tav>
                                        <p:tav tm="100000">
                                          <p:val>
                                            <p:strVal val="#ppt_x"/>
                                          </p:val>
                                        </p:tav>
                                      </p:tavLst>
                                    </p:anim>
                                    <p:anim calcmode="lin" valueType="num">
                                      <p:cBhvr additive="base">
                                        <p:cTn id="18" dur="500" fill="hold"/>
                                        <p:tgtEl>
                                          <p:spTgt spid="7">
                                            <p:bg/>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xEl>
                                              <p:pRg st="0" end="0"/>
                                            </p:txEl>
                                          </p:spTgt>
                                        </p:tgtEl>
                                        <p:attrNameLst>
                                          <p:attrName>style.visibility</p:attrName>
                                        </p:attrNameLst>
                                      </p:cBhvr>
                                      <p:to>
                                        <p:strVal val="visible"/>
                                      </p:to>
                                    </p:set>
                                    <p:anim calcmode="lin" valueType="num">
                                      <p:cBhvr additive="base">
                                        <p:cTn id="21"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allAtOnce" animBg="1"/>
      <p:bldP spid="7" grpId="0" build="allAtOnce"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5084940-205E-4F2A-AD18-4366AF03F399}" type="slidenum">
              <a:rPr lang="en-CA" smtClean="0"/>
              <a:pPr/>
              <a:t>14</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Step 6: Collecting Data</a:t>
            </a:r>
            <a:endParaRPr lang="en-US" sz="3000" b="1" dirty="0">
              <a:solidFill>
                <a:schemeClr val="bg1"/>
              </a:solidFill>
              <a:latin typeface="Lucida Sans" pitchFamily="34" charset="0"/>
            </a:endParaRPr>
          </a:p>
        </p:txBody>
      </p:sp>
      <p:pic>
        <p:nvPicPr>
          <p:cNvPr id="1026" name="Picture 2"/>
          <p:cNvPicPr>
            <a:picLocks noChangeAspect="1" noChangeArrowheads="1"/>
          </p:cNvPicPr>
          <p:nvPr/>
        </p:nvPicPr>
        <p:blipFill>
          <a:blip r:embed="rId2" cstate="print"/>
          <a:srcRect/>
          <a:stretch>
            <a:fillRect/>
          </a:stretch>
        </p:blipFill>
        <p:spPr bwMode="auto">
          <a:xfrm>
            <a:off x="323528" y="1196751"/>
            <a:ext cx="7056784" cy="5645427"/>
          </a:xfrm>
          <a:prstGeom prst="rect">
            <a:avLst/>
          </a:prstGeom>
          <a:noFill/>
          <a:ln w="9525">
            <a:noFill/>
            <a:miter lim="800000"/>
            <a:headEnd/>
            <a:tailEnd/>
          </a:ln>
        </p:spPr>
      </p:pic>
      <p:sp>
        <p:nvSpPr>
          <p:cNvPr id="7" name="Line Callout 2 6"/>
          <p:cNvSpPr/>
          <p:nvPr/>
        </p:nvSpPr>
        <p:spPr>
          <a:xfrm>
            <a:off x="6084168" y="1268760"/>
            <a:ext cx="2592288" cy="1656184"/>
          </a:xfrm>
          <a:prstGeom prst="borderCallout2">
            <a:avLst>
              <a:gd name="adj1" fmla="val 18750"/>
              <a:gd name="adj2" fmla="val -8333"/>
              <a:gd name="adj3" fmla="val 18750"/>
              <a:gd name="adj4" fmla="val -16667"/>
              <a:gd name="adj5" fmla="val 80062"/>
              <a:gd name="adj6" fmla="val -9776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To obtain frequencies for each sequence of events, we first need to make ‘bins’ for each type of event.</a:t>
            </a:r>
            <a:endParaRPr lang="en-US" dirty="0"/>
          </a:p>
        </p:txBody>
      </p:sp>
      <p:sp>
        <p:nvSpPr>
          <p:cNvPr id="8" name="Line Callout 2 7"/>
          <p:cNvSpPr/>
          <p:nvPr/>
        </p:nvSpPr>
        <p:spPr>
          <a:xfrm>
            <a:off x="5724128" y="2996952"/>
            <a:ext cx="2592288" cy="3528392"/>
          </a:xfrm>
          <a:prstGeom prst="borderCallout2">
            <a:avLst>
              <a:gd name="adj1" fmla="val 18750"/>
              <a:gd name="adj2" fmla="val -8333"/>
              <a:gd name="adj3" fmla="val 18750"/>
              <a:gd name="adj4" fmla="val -16667"/>
              <a:gd name="adj5" fmla="val -399"/>
              <a:gd name="adj6" fmla="val -7896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Notice that although we could simply type in 0.33, the reality is that its better to take this value from the appropriate cell.</a:t>
            </a:r>
          </a:p>
          <a:p>
            <a:pPr algn="ctr"/>
            <a:endParaRPr lang="en-US" dirty="0" smtClean="0"/>
          </a:p>
          <a:p>
            <a:pPr algn="ctr"/>
            <a:r>
              <a:rPr lang="en-US" dirty="0" smtClean="0"/>
              <a:t>The reason is that Excel truncates the value 0.33333. Thus, a 0.33 bin will not contain anything because 0.33333 values will get rounded up into the next bin.</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 calcmode="lin" valueType="num">
                                      <p:cBhvr additive="base">
                                        <p:cTn id="7" dur="500" fill="hold"/>
                                        <p:tgtEl>
                                          <p:spTgt spid="7">
                                            <p:bg/>
                                          </p:spTgt>
                                        </p:tgtEl>
                                        <p:attrNameLst>
                                          <p:attrName>ppt_x</p:attrName>
                                        </p:attrNameLst>
                                      </p:cBhvr>
                                      <p:tavLst>
                                        <p:tav tm="0">
                                          <p:val>
                                            <p:strVal val="#ppt_x"/>
                                          </p:val>
                                        </p:tav>
                                        <p:tav tm="100000">
                                          <p:val>
                                            <p:strVal val="#ppt_x"/>
                                          </p:val>
                                        </p:tav>
                                      </p:tavLst>
                                    </p:anim>
                                    <p:anim calcmode="lin" valueType="num">
                                      <p:cBhvr additive="base">
                                        <p:cTn id="8" dur="500" fill="hold"/>
                                        <p:tgtEl>
                                          <p:spTgt spid="7">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 calcmode="lin" valueType="num">
                                      <p:cBhvr additive="base">
                                        <p:cTn id="11"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bg/>
                                          </p:spTgt>
                                        </p:tgtEl>
                                        <p:attrNameLst>
                                          <p:attrName>style.visibility</p:attrName>
                                        </p:attrNameLst>
                                      </p:cBhvr>
                                      <p:to>
                                        <p:strVal val="visible"/>
                                      </p:to>
                                    </p:set>
                                    <p:anim calcmode="lin" valueType="num">
                                      <p:cBhvr additive="base">
                                        <p:cTn id="17" dur="500" fill="hold"/>
                                        <p:tgtEl>
                                          <p:spTgt spid="8">
                                            <p:bg/>
                                          </p:spTgt>
                                        </p:tgtEl>
                                        <p:attrNameLst>
                                          <p:attrName>ppt_x</p:attrName>
                                        </p:attrNameLst>
                                      </p:cBhvr>
                                      <p:tavLst>
                                        <p:tav tm="0">
                                          <p:val>
                                            <p:strVal val="#ppt_x"/>
                                          </p:val>
                                        </p:tav>
                                        <p:tav tm="100000">
                                          <p:val>
                                            <p:strVal val="#ppt_x"/>
                                          </p:val>
                                        </p:tav>
                                      </p:tavLst>
                                    </p:anim>
                                    <p:anim calcmode="lin" valueType="num">
                                      <p:cBhvr additive="base">
                                        <p:cTn id="18" dur="500" fill="hold"/>
                                        <p:tgtEl>
                                          <p:spTgt spid="8">
                                            <p:bg/>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xEl>
                                              <p:pRg st="0" end="0"/>
                                            </p:txEl>
                                          </p:spTgt>
                                        </p:tgtEl>
                                        <p:attrNameLst>
                                          <p:attrName>style.visibility</p:attrName>
                                        </p:attrNameLst>
                                      </p:cBhvr>
                                      <p:to>
                                        <p:strVal val="visible"/>
                                      </p:to>
                                    </p:set>
                                    <p:anim calcmode="lin" valueType="num">
                                      <p:cBhvr additive="base">
                                        <p:cTn id="21"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8">
                                            <p:txEl>
                                              <p:pRg st="0" end="0"/>
                                            </p:txEl>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xEl>
                                              <p:pRg st="2" end="2"/>
                                            </p:txEl>
                                          </p:spTgt>
                                        </p:tgtEl>
                                        <p:attrNameLst>
                                          <p:attrName>style.visibility</p:attrName>
                                        </p:attrNameLst>
                                      </p:cBhvr>
                                      <p:to>
                                        <p:strVal val="visible"/>
                                      </p:to>
                                    </p:set>
                                    <p:anim calcmode="lin" valueType="num">
                                      <p:cBhvr additive="base">
                                        <p:cTn id="25"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P spid="8" grpId="0" build="allAtOnce"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5084940-205E-4F2A-AD18-4366AF03F399}" type="slidenum">
              <a:rPr lang="en-CA" smtClean="0"/>
              <a:pPr/>
              <a:t>15</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Step 7: Collecting Data</a:t>
            </a:r>
            <a:endParaRPr lang="en-US" sz="3000" b="1" dirty="0">
              <a:solidFill>
                <a:schemeClr val="bg1"/>
              </a:solidFill>
              <a:latin typeface="Lucida Sans" pitchFamily="34" charset="0"/>
            </a:endParaRPr>
          </a:p>
        </p:txBody>
      </p:sp>
      <p:pic>
        <p:nvPicPr>
          <p:cNvPr id="2050" name="Picture 2"/>
          <p:cNvPicPr>
            <a:picLocks noChangeAspect="1" noChangeArrowheads="1"/>
          </p:cNvPicPr>
          <p:nvPr/>
        </p:nvPicPr>
        <p:blipFill>
          <a:blip r:embed="rId2" cstate="print"/>
          <a:srcRect/>
          <a:stretch>
            <a:fillRect/>
          </a:stretch>
        </p:blipFill>
        <p:spPr bwMode="auto">
          <a:xfrm>
            <a:off x="323528" y="1196752"/>
            <a:ext cx="7076560" cy="5661248"/>
          </a:xfrm>
          <a:prstGeom prst="rect">
            <a:avLst/>
          </a:prstGeom>
          <a:noFill/>
          <a:ln w="9525">
            <a:noFill/>
            <a:miter lim="800000"/>
            <a:headEnd/>
            <a:tailEnd/>
          </a:ln>
        </p:spPr>
      </p:pic>
      <p:sp>
        <p:nvSpPr>
          <p:cNvPr id="6" name="Line Callout 2 5"/>
          <p:cNvSpPr/>
          <p:nvPr/>
        </p:nvSpPr>
        <p:spPr>
          <a:xfrm>
            <a:off x="5508104" y="1700808"/>
            <a:ext cx="3168352" cy="4464496"/>
          </a:xfrm>
          <a:prstGeom prst="borderCallout2">
            <a:avLst>
              <a:gd name="adj1" fmla="val 18750"/>
              <a:gd name="adj2" fmla="val -8333"/>
              <a:gd name="adj3" fmla="val 18750"/>
              <a:gd name="adj4" fmla="val -16667"/>
              <a:gd name="adj5" fmla="val 24227"/>
              <a:gd name="adj6" fmla="val -4057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Here’s the tricky part. To obtain frequencies, you need to select the ‘FREQUENCY’ function. It requires you to select the column containing ALL responses (i.e., ‘E’), and the column containing the frequency bins you’ve initialized in the last step. </a:t>
            </a:r>
          </a:p>
          <a:p>
            <a:pPr algn="ctr"/>
            <a:endParaRPr lang="en-US" dirty="0" smtClean="0"/>
          </a:p>
          <a:p>
            <a:pPr algn="ctr"/>
            <a:r>
              <a:rPr lang="en-US" dirty="0" smtClean="0"/>
              <a:t>Then, you will need to press </a:t>
            </a:r>
            <a:r>
              <a:rPr lang="en-US" dirty="0" err="1" smtClean="0"/>
              <a:t>Ctrl+Shift+Enter</a:t>
            </a:r>
            <a:r>
              <a:rPr lang="en-US" dirty="0" smtClean="0"/>
              <a:t>. The resulting column will contain the frequencies.</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 calcmode="lin" valueType="num">
                                      <p:cBhvr additive="base">
                                        <p:cTn id="7" dur="500" fill="hold"/>
                                        <p:tgtEl>
                                          <p:spTgt spid="6">
                                            <p:bg/>
                                          </p:spTgt>
                                        </p:tgtEl>
                                        <p:attrNameLst>
                                          <p:attrName>ppt_x</p:attrName>
                                        </p:attrNameLst>
                                      </p:cBhvr>
                                      <p:tavLst>
                                        <p:tav tm="0">
                                          <p:val>
                                            <p:strVal val="#ppt_x"/>
                                          </p:val>
                                        </p:tav>
                                        <p:tav tm="100000">
                                          <p:val>
                                            <p:strVal val="#ppt_x"/>
                                          </p:val>
                                        </p:tav>
                                      </p:tavLst>
                                    </p:anim>
                                    <p:anim calcmode="lin" valueType="num">
                                      <p:cBhvr additive="base">
                                        <p:cTn id="8" dur="500" fill="hold"/>
                                        <p:tgtEl>
                                          <p:spTgt spid="6">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additive="base">
                                        <p:cTn id="11"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 calcmode="lin" valueType="num">
                                      <p:cBhvr additive="base">
                                        <p:cTn id="15"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5084940-205E-4F2A-AD18-4366AF03F399}" type="slidenum">
              <a:rPr lang="en-CA" smtClean="0"/>
              <a:pPr/>
              <a:t>16</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Step 8: Creating a Figure</a:t>
            </a:r>
            <a:endParaRPr lang="en-US" sz="3000" b="1" dirty="0">
              <a:solidFill>
                <a:schemeClr val="bg1"/>
              </a:solidFill>
              <a:latin typeface="Lucida Sans" pitchFamily="34" charset="0"/>
            </a:endParaRPr>
          </a:p>
        </p:txBody>
      </p:sp>
      <p:pic>
        <p:nvPicPr>
          <p:cNvPr id="3076" name="Picture 4"/>
          <p:cNvPicPr>
            <a:picLocks noChangeAspect="1" noChangeArrowheads="1"/>
          </p:cNvPicPr>
          <p:nvPr/>
        </p:nvPicPr>
        <p:blipFill>
          <a:blip r:embed="rId2" cstate="print"/>
          <a:srcRect/>
          <a:stretch>
            <a:fillRect/>
          </a:stretch>
        </p:blipFill>
        <p:spPr bwMode="auto">
          <a:xfrm>
            <a:off x="303584" y="1124744"/>
            <a:ext cx="7166570" cy="5733256"/>
          </a:xfrm>
          <a:prstGeom prst="rect">
            <a:avLst/>
          </a:prstGeom>
          <a:noFill/>
          <a:ln w="9525">
            <a:noFill/>
            <a:miter lim="800000"/>
            <a:headEnd/>
            <a:tailEnd/>
          </a:ln>
        </p:spPr>
      </p:pic>
      <p:sp>
        <p:nvSpPr>
          <p:cNvPr id="6" name="Line Callout 2 5"/>
          <p:cNvSpPr/>
          <p:nvPr/>
        </p:nvSpPr>
        <p:spPr>
          <a:xfrm>
            <a:off x="6444208" y="3429000"/>
            <a:ext cx="2232248" cy="2592288"/>
          </a:xfrm>
          <a:prstGeom prst="borderCallout2">
            <a:avLst>
              <a:gd name="adj1" fmla="val 18750"/>
              <a:gd name="adj2" fmla="val -8333"/>
              <a:gd name="adj3" fmla="val 18750"/>
              <a:gd name="adj4" fmla="val -16667"/>
              <a:gd name="adj5" fmla="val -33439"/>
              <a:gd name="adj6" fmla="val -15455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With the frequencies ready, we can create a figure containing the frequencies.</a:t>
            </a:r>
          </a:p>
          <a:p>
            <a:pPr algn="ctr"/>
            <a:endParaRPr lang="en-US" dirty="0" smtClean="0"/>
          </a:p>
          <a:p>
            <a:pPr algn="ctr"/>
            <a:r>
              <a:rPr lang="en-US" dirty="0" smtClean="0"/>
              <a:t>In this case, we will simply select the bar graph option to create a histogram.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 calcmode="lin" valueType="num">
                                      <p:cBhvr additive="base">
                                        <p:cTn id="7" dur="500" fill="hold"/>
                                        <p:tgtEl>
                                          <p:spTgt spid="6">
                                            <p:bg/>
                                          </p:spTgt>
                                        </p:tgtEl>
                                        <p:attrNameLst>
                                          <p:attrName>ppt_x</p:attrName>
                                        </p:attrNameLst>
                                      </p:cBhvr>
                                      <p:tavLst>
                                        <p:tav tm="0">
                                          <p:val>
                                            <p:strVal val="#ppt_x"/>
                                          </p:val>
                                        </p:tav>
                                        <p:tav tm="100000">
                                          <p:val>
                                            <p:strVal val="#ppt_x"/>
                                          </p:val>
                                        </p:tav>
                                      </p:tavLst>
                                    </p:anim>
                                    <p:anim calcmode="lin" valueType="num">
                                      <p:cBhvr additive="base">
                                        <p:cTn id="8" dur="500" fill="hold"/>
                                        <p:tgtEl>
                                          <p:spTgt spid="6">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additive="base">
                                        <p:cTn id="11"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 calcmode="lin" valueType="num">
                                      <p:cBhvr additive="base">
                                        <p:cTn id="15"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5084940-205E-4F2A-AD18-4366AF03F399}" type="slidenum">
              <a:rPr lang="en-CA" smtClean="0"/>
              <a:pPr/>
              <a:t>17</a:t>
            </a:fld>
            <a:endParaRPr lang="en-CA"/>
          </a:p>
        </p:txBody>
      </p:sp>
      <p:pic>
        <p:nvPicPr>
          <p:cNvPr id="4098" name="Picture 2"/>
          <p:cNvPicPr>
            <a:picLocks noChangeAspect="1" noChangeArrowheads="1"/>
          </p:cNvPicPr>
          <p:nvPr/>
        </p:nvPicPr>
        <p:blipFill>
          <a:blip r:embed="rId2" cstate="print"/>
          <a:srcRect/>
          <a:stretch>
            <a:fillRect/>
          </a:stretch>
        </p:blipFill>
        <p:spPr bwMode="auto">
          <a:xfrm>
            <a:off x="323528" y="1124744"/>
            <a:ext cx="7166570" cy="5733256"/>
          </a:xfrm>
          <a:prstGeom prst="rect">
            <a:avLst/>
          </a:prstGeom>
          <a:noFill/>
          <a:ln w="9525">
            <a:noFill/>
            <a:miter lim="800000"/>
            <a:headEnd/>
            <a:tailEnd/>
          </a:ln>
        </p:spPr>
      </p:pic>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Step 9: Creating a Figure</a:t>
            </a:r>
            <a:endParaRPr lang="en-US" sz="3000" b="1" dirty="0">
              <a:solidFill>
                <a:schemeClr val="bg1"/>
              </a:solidFill>
              <a:latin typeface="Lucida Sans" pitchFamily="34" charset="0"/>
            </a:endParaRPr>
          </a:p>
        </p:txBody>
      </p:sp>
      <p:sp>
        <p:nvSpPr>
          <p:cNvPr id="7" name="Line Callout 2 6"/>
          <p:cNvSpPr/>
          <p:nvPr/>
        </p:nvSpPr>
        <p:spPr>
          <a:xfrm>
            <a:off x="6732240" y="1196752"/>
            <a:ext cx="2232248" cy="1368152"/>
          </a:xfrm>
          <a:prstGeom prst="borderCallout2">
            <a:avLst>
              <a:gd name="adj1" fmla="val 18750"/>
              <a:gd name="adj2" fmla="val -8333"/>
              <a:gd name="adj3" fmla="val 18750"/>
              <a:gd name="adj4" fmla="val -16667"/>
              <a:gd name="adj5" fmla="val 106420"/>
              <a:gd name="adj6" fmla="val -18282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Finally, we want to ensure that the x- and y-axis labels are meaningful. </a:t>
            </a:r>
            <a:endParaRPr lang="en-US" dirty="0"/>
          </a:p>
        </p:txBody>
      </p:sp>
      <p:sp>
        <p:nvSpPr>
          <p:cNvPr id="8" name="Line Callout 2 7"/>
          <p:cNvSpPr/>
          <p:nvPr/>
        </p:nvSpPr>
        <p:spPr>
          <a:xfrm>
            <a:off x="6732240" y="5013176"/>
            <a:ext cx="2232248" cy="1368152"/>
          </a:xfrm>
          <a:prstGeom prst="borderCallout2">
            <a:avLst>
              <a:gd name="adj1" fmla="val 6513"/>
              <a:gd name="adj2" fmla="val -7179"/>
              <a:gd name="adj3" fmla="val 6513"/>
              <a:gd name="adj4" fmla="val -17244"/>
              <a:gd name="adj5" fmla="val 27349"/>
              <a:gd name="adj6" fmla="val -5820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Next, rename the x- and y-axis titles.</a:t>
            </a:r>
            <a:endParaRPr lang="en-US" dirty="0"/>
          </a:p>
        </p:txBody>
      </p:sp>
      <p:sp>
        <p:nvSpPr>
          <p:cNvPr id="9" name="Line Callout 2 8"/>
          <p:cNvSpPr/>
          <p:nvPr/>
        </p:nvSpPr>
        <p:spPr>
          <a:xfrm>
            <a:off x="6732240" y="2852936"/>
            <a:ext cx="2232248" cy="1728192"/>
          </a:xfrm>
          <a:prstGeom prst="borderCallout2">
            <a:avLst>
              <a:gd name="adj1" fmla="val 18750"/>
              <a:gd name="adj2" fmla="val -8333"/>
              <a:gd name="adj3" fmla="val 18750"/>
              <a:gd name="adj4" fmla="val -16667"/>
              <a:gd name="adj5" fmla="val -87220"/>
              <a:gd name="adj6" fmla="val -7782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After  clicking on the figure, a new menu: ‘Chart Tools’.</a:t>
            </a:r>
          </a:p>
          <a:p>
            <a:pPr algn="ctr"/>
            <a:r>
              <a:rPr lang="en-US" dirty="0" smtClean="0"/>
              <a:t>(This will become important for the next step).</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anim calcmode="lin" valueType="num">
                                      <p:cBhvr additive="base">
                                        <p:cTn id="7" dur="500" fill="hold"/>
                                        <p:tgtEl>
                                          <p:spTgt spid="9">
                                            <p:bg/>
                                          </p:spTgt>
                                        </p:tgtEl>
                                        <p:attrNameLst>
                                          <p:attrName>ppt_x</p:attrName>
                                        </p:attrNameLst>
                                      </p:cBhvr>
                                      <p:tavLst>
                                        <p:tav tm="0">
                                          <p:val>
                                            <p:strVal val="#ppt_x"/>
                                          </p:val>
                                        </p:tav>
                                        <p:tav tm="100000">
                                          <p:val>
                                            <p:strVal val="#ppt_x"/>
                                          </p:val>
                                        </p:tav>
                                      </p:tavLst>
                                    </p:anim>
                                    <p:anim calcmode="lin" valueType="num">
                                      <p:cBhvr additive="base">
                                        <p:cTn id="8" dur="500" fill="hold"/>
                                        <p:tgtEl>
                                          <p:spTgt spid="9">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 calcmode="lin" valueType="num">
                                      <p:cBhvr additive="base">
                                        <p:cTn id="11"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9">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anim calcmode="lin" valueType="num">
                                      <p:cBhvr additive="base">
                                        <p:cTn id="15"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7">
                                            <p:bg/>
                                          </p:spTgt>
                                        </p:tgtEl>
                                        <p:attrNameLst>
                                          <p:attrName>style.visibility</p:attrName>
                                        </p:attrNameLst>
                                      </p:cBhvr>
                                      <p:to>
                                        <p:strVal val="visible"/>
                                      </p:to>
                                    </p:set>
                                    <p:anim calcmode="lin" valueType="num">
                                      <p:cBhvr additive="base">
                                        <p:cTn id="21" dur="500" fill="hold"/>
                                        <p:tgtEl>
                                          <p:spTgt spid="7">
                                            <p:bg/>
                                          </p:spTgt>
                                        </p:tgtEl>
                                        <p:attrNameLst>
                                          <p:attrName>ppt_x</p:attrName>
                                        </p:attrNameLst>
                                      </p:cBhvr>
                                      <p:tavLst>
                                        <p:tav tm="0">
                                          <p:val>
                                            <p:strVal val="#ppt_x"/>
                                          </p:val>
                                        </p:tav>
                                        <p:tav tm="100000">
                                          <p:val>
                                            <p:strVal val="#ppt_x"/>
                                          </p:val>
                                        </p:tav>
                                      </p:tavLst>
                                    </p:anim>
                                    <p:anim calcmode="lin" valueType="num">
                                      <p:cBhvr additive="base">
                                        <p:cTn id="22" dur="500" fill="hold"/>
                                        <p:tgtEl>
                                          <p:spTgt spid="7">
                                            <p:bg/>
                                          </p:spTgt>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xEl>
                                              <p:pRg st="0" end="0"/>
                                            </p:txEl>
                                          </p:spTgt>
                                        </p:tgtEl>
                                        <p:attrNameLst>
                                          <p:attrName>style.visibility</p:attrName>
                                        </p:attrNameLst>
                                      </p:cBhvr>
                                      <p:to>
                                        <p:strVal val="visible"/>
                                      </p:to>
                                    </p:set>
                                    <p:anim calcmode="lin" valueType="num">
                                      <p:cBhvr additive="base">
                                        <p:cTn id="25"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bg/>
                                          </p:spTgt>
                                        </p:tgtEl>
                                        <p:attrNameLst>
                                          <p:attrName>style.visibility</p:attrName>
                                        </p:attrNameLst>
                                      </p:cBhvr>
                                      <p:to>
                                        <p:strVal val="visible"/>
                                      </p:to>
                                    </p:set>
                                    <p:anim calcmode="lin" valueType="num">
                                      <p:cBhvr additive="base">
                                        <p:cTn id="31" dur="500" fill="hold"/>
                                        <p:tgtEl>
                                          <p:spTgt spid="8">
                                            <p:bg/>
                                          </p:spTgt>
                                        </p:tgtEl>
                                        <p:attrNameLst>
                                          <p:attrName>ppt_x</p:attrName>
                                        </p:attrNameLst>
                                      </p:cBhvr>
                                      <p:tavLst>
                                        <p:tav tm="0">
                                          <p:val>
                                            <p:strVal val="#ppt_x"/>
                                          </p:val>
                                        </p:tav>
                                        <p:tav tm="100000">
                                          <p:val>
                                            <p:strVal val="#ppt_x"/>
                                          </p:val>
                                        </p:tav>
                                      </p:tavLst>
                                    </p:anim>
                                    <p:anim calcmode="lin" valueType="num">
                                      <p:cBhvr additive="base">
                                        <p:cTn id="32" dur="500" fill="hold"/>
                                        <p:tgtEl>
                                          <p:spTgt spid="8">
                                            <p:bg/>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8">
                                            <p:txEl>
                                              <p:pRg st="0" end="0"/>
                                            </p:txEl>
                                          </p:spTgt>
                                        </p:tgtEl>
                                        <p:attrNameLst>
                                          <p:attrName>style.visibility</p:attrName>
                                        </p:attrNameLst>
                                      </p:cBhvr>
                                      <p:to>
                                        <p:strVal val="visible"/>
                                      </p:to>
                                    </p:set>
                                    <p:anim calcmode="lin" valueType="num">
                                      <p:cBhvr additive="base">
                                        <p:cTn id="35"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P spid="8" grpId="0" build="allAtOnce" animBg="1"/>
      <p:bldP spid="9" grpId="0" build="allAtOnce"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5084940-205E-4F2A-AD18-4366AF03F399}" type="slidenum">
              <a:rPr lang="en-CA" smtClean="0"/>
              <a:pPr/>
              <a:t>18</a:t>
            </a:fld>
            <a:endParaRPr lang="en-CA"/>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Step 10: Creating a Figure</a:t>
            </a:r>
            <a:endParaRPr lang="en-US" sz="3000" b="1" dirty="0">
              <a:solidFill>
                <a:schemeClr val="bg1"/>
              </a:solidFill>
              <a:latin typeface="Lucida Sans" pitchFamily="34" charset="0"/>
            </a:endParaRPr>
          </a:p>
        </p:txBody>
      </p:sp>
      <p:pic>
        <p:nvPicPr>
          <p:cNvPr id="5124" name="Picture 4"/>
          <p:cNvPicPr>
            <a:picLocks noChangeAspect="1" noChangeArrowheads="1"/>
          </p:cNvPicPr>
          <p:nvPr/>
        </p:nvPicPr>
        <p:blipFill>
          <a:blip r:embed="rId2" cstate="print"/>
          <a:srcRect/>
          <a:stretch>
            <a:fillRect/>
          </a:stretch>
        </p:blipFill>
        <p:spPr bwMode="auto">
          <a:xfrm>
            <a:off x="323528" y="1196751"/>
            <a:ext cx="6984776" cy="5587821"/>
          </a:xfrm>
          <a:prstGeom prst="rect">
            <a:avLst/>
          </a:prstGeom>
          <a:noFill/>
          <a:ln w="9525">
            <a:noFill/>
            <a:miter lim="800000"/>
            <a:headEnd/>
            <a:tailEnd/>
          </a:ln>
        </p:spPr>
      </p:pic>
      <p:sp>
        <p:nvSpPr>
          <p:cNvPr id="7" name="Line Callout 2 6"/>
          <p:cNvSpPr/>
          <p:nvPr/>
        </p:nvSpPr>
        <p:spPr>
          <a:xfrm>
            <a:off x="6732240" y="1196752"/>
            <a:ext cx="2232248" cy="2232248"/>
          </a:xfrm>
          <a:prstGeom prst="borderCallout2">
            <a:avLst>
              <a:gd name="adj1" fmla="val 18750"/>
              <a:gd name="adj2" fmla="val -8333"/>
              <a:gd name="adj3" fmla="val 18750"/>
              <a:gd name="adj4" fmla="val -16667"/>
              <a:gd name="adj5" fmla="val 32215"/>
              <a:gd name="adj6" fmla="val -21109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To change all the labels on the x-axis with values in a column, go to ‘Select Data’ in the ‘Cart Tools’ menu.</a:t>
            </a:r>
            <a:endParaRPr lang="en-US" dirty="0"/>
          </a:p>
        </p:txBody>
      </p:sp>
      <p:sp>
        <p:nvSpPr>
          <p:cNvPr id="9" name="Line Callout 2 8"/>
          <p:cNvSpPr/>
          <p:nvPr/>
        </p:nvSpPr>
        <p:spPr>
          <a:xfrm>
            <a:off x="6804248" y="3645024"/>
            <a:ext cx="2160240" cy="648072"/>
          </a:xfrm>
          <a:prstGeom prst="borderCallout2">
            <a:avLst>
              <a:gd name="adj1" fmla="val 18750"/>
              <a:gd name="adj2" fmla="val -8333"/>
              <a:gd name="adj3" fmla="val 18750"/>
              <a:gd name="adj4" fmla="val -16667"/>
              <a:gd name="adj5" fmla="val 18844"/>
              <a:gd name="adj6" fmla="val -14801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The editor window will open.</a:t>
            </a:r>
            <a:endParaRPr lang="en-US" dirty="0"/>
          </a:p>
        </p:txBody>
      </p:sp>
      <p:sp>
        <p:nvSpPr>
          <p:cNvPr id="10" name="Line Callout 2 9"/>
          <p:cNvSpPr/>
          <p:nvPr/>
        </p:nvSpPr>
        <p:spPr>
          <a:xfrm>
            <a:off x="6732240" y="4653136"/>
            <a:ext cx="2232248" cy="1368152"/>
          </a:xfrm>
          <a:prstGeom prst="borderCallout2">
            <a:avLst>
              <a:gd name="adj1" fmla="val 37577"/>
              <a:gd name="adj2" fmla="val -7756"/>
              <a:gd name="adj3" fmla="val 37577"/>
              <a:gd name="adj4" fmla="val -16667"/>
              <a:gd name="adj5" fmla="val -21169"/>
              <a:gd name="adj6" fmla="val -15917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Then, click ‘Edit’ to change the x-label values.</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 calcmode="lin" valueType="num">
                                      <p:cBhvr additive="base">
                                        <p:cTn id="7" dur="500" fill="hold"/>
                                        <p:tgtEl>
                                          <p:spTgt spid="7">
                                            <p:bg/>
                                          </p:spTgt>
                                        </p:tgtEl>
                                        <p:attrNameLst>
                                          <p:attrName>ppt_x</p:attrName>
                                        </p:attrNameLst>
                                      </p:cBhvr>
                                      <p:tavLst>
                                        <p:tav tm="0">
                                          <p:val>
                                            <p:strVal val="#ppt_x"/>
                                          </p:val>
                                        </p:tav>
                                        <p:tav tm="100000">
                                          <p:val>
                                            <p:strVal val="#ppt_x"/>
                                          </p:val>
                                        </p:tav>
                                      </p:tavLst>
                                    </p:anim>
                                    <p:anim calcmode="lin" valueType="num">
                                      <p:cBhvr additive="base">
                                        <p:cTn id="8" dur="500" fill="hold"/>
                                        <p:tgtEl>
                                          <p:spTgt spid="7">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 calcmode="lin" valueType="num">
                                      <p:cBhvr additive="base">
                                        <p:cTn id="11"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9">
                                            <p:bg/>
                                          </p:spTgt>
                                        </p:tgtEl>
                                        <p:attrNameLst>
                                          <p:attrName>style.visibility</p:attrName>
                                        </p:attrNameLst>
                                      </p:cBhvr>
                                      <p:to>
                                        <p:strVal val="visible"/>
                                      </p:to>
                                    </p:set>
                                    <p:anim calcmode="lin" valueType="num">
                                      <p:cBhvr additive="base">
                                        <p:cTn id="17" dur="500" fill="hold"/>
                                        <p:tgtEl>
                                          <p:spTgt spid="9">
                                            <p:bg/>
                                          </p:spTgt>
                                        </p:tgtEl>
                                        <p:attrNameLst>
                                          <p:attrName>ppt_x</p:attrName>
                                        </p:attrNameLst>
                                      </p:cBhvr>
                                      <p:tavLst>
                                        <p:tav tm="0">
                                          <p:val>
                                            <p:strVal val="#ppt_x"/>
                                          </p:val>
                                        </p:tav>
                                        <p:tav tm="100000">
                                          <p:val>
                                            <p:strVal val="#ppt_x"/>
                                          </p:val>
                                        </p:tav>
                                      </p:tavLst>
                                    </p:anim>
                                    <p:anim calcmode="lin" valueType="num">
                                      <p:cBhvr additive="base">
                                        <p:cTn id="18" dur="500" fill="hold"/>
                                        <p:tgtEl>
                                          <p:spTgt spid="9">
                                            <p:bg/>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9">
                                            <p:txEl>
                                              <p:pRg st="0" end="0"/>
                                            </p:txEl>
                                          </p:spTgt>
                                        </p:tgtEl>
                                        <p:attrNameLst>
                                          <p:attrName>style.visibility</p:attrName>
                                        </p:attrNameLst>
                                      </p:cBhvr>
                                      <p:to>
                                        <p:strVal val="visible"/>
                                      </p:to>
                                    </p:set>
                                    <p:anim calcmode="lin" valueType="num">
                                      <p:cBhvr additive="base">
                                        <p:cTn id="21"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0">
                                            <p:bg/>
                                          </p:spTgt>
                                        </p:tgtEl>
                                        <p:attrNameLst>
                                          <p:attrName>style.visibility</p:attrName>
                                        </p:attrNameLst>
                                      </p:cBhvr>
                                      <p:to>
                                        <p:strVal val="visible"/>
                                      </p:to>
                                    </p:set>
                                    <p:anim calcmode="lin" valueType="num">
                                      <p:cBhvr additive="base">
                                        <p:cTn id="27" dur="500" fill="hold"/>
                                        <p:tgtEl>
                                          <p:spTgt spid="10">
                                            <p:bg/>
                                          </p:spTgt>
                                        </p:tgtEl>
                                        <p:attrNameLst>
                                          <p:attrName>ppt_x</p:attrName>
                                        </p:attrNameLst>
                                      </p:cBhvr>
                                      <p:tavLst>
                                        <p:tav tm="0">
                                          <p:val>
                                            <p:strVal val="#ppt_x"/>
                                          </p:val>
                                        </p:tav>
                                        <p:tav tm="100000">
                                          <p:val>
                                            <p:strVal val="#ppt_x"/>
                                          </p:val>
                                        </p:tav>
                                      </p:tavLst>
                                    </p:anim>
                                    <p:anim calcmode="lin" valueType="num">
                                      <p:cBhvr additive="base">
                                        <p:cTn id="28" dur="500" fill="hold"/>
                                        <p:tgtEl>
                                          <p:spTgt spid="10">
                                            <p:bg/>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0">
                                            <p:txEl>
                                              <p:pRg st="0" end="0"/>
                                            </p:txEl>
                                          </p:spTgt>
                                        </p:tgtEl>
                                        <p:attrNameLst>
                                          <p:attrName>style.visibility</p:attrName>
                                        </p:attrNameLst>
                                      </p:cBhvr>
                                      <p:to>
                                        <p:strVal val="visible"/>
                                      </p:to>
                                    </p:set>
                                    <p:anim calcmode="lin" valueType="num">
                                      <p:cBhvr additive="base">
                                        <p:cTn id="31"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P spid="9" grpId="0" build="allAtOnce" animBg="1"/>
      <p:bldP spid="10" grpId="0" build="allAtOnce"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5084940-205E-4F2A-AD18-4366AF03F399}" type="slidenum">
              <a:rPr lang="en-CA" smtClean="0"/>
              <a:pPr/>
              <a:t>19</a:t>
            </a:fld>
            <a:endParaRPr lang="en-CA"/>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Step 11: Creating a Figure</a:t>
            </a:r>
            <a:endParaRPr lang="en-US" sz="3000" b="1" dirty="0">
              <a:solidFill>
                <a:schemeClr val="bg1"/>
              </a:solidFill>
              <a:latin typeface="Lucida Sans" pitchFamily="34" charset="0"/>
            </a:endParaRPr>
          </a:p>
        </p:txBody>
      </p:sp>
      <p:pic>
        <p:nvPicPr>
          <p:cNvPr id="6146" name="Picture 2"/>
          <p:cNvPicPr>
            <a:picLocks noChangeAspect="1" noChangeArrowheads="1"/>
          </p:cNvPicPr>
          <p:nvPr/>
        </p:nvPicPr>
        <p:blipFill>
          <a:blip r:embed="rId2" cstate="print"/>
          <a:srcRect/>
          <a:stretch>
            <a:fillRect/>
          </a:stretch>
        </p:blipFill>
        <p:spPr bwMode="auto">
          <a:xfrm>
            <a:off x="323527" y="1196752"/>
            <a:ext cx="7076561" cy="5661248"/>
          </a:xfrm>
          <a:prstGeom prst="rect">
            <a:avLst/>
          </a:prstGeom>
          <a:noFill/>
          <a:ln w="9525">
            <a:noFill/>
            <a:miter lim="800000"/>
            <a:headEnd/>
            <a:tailEnd/>
          </a:ln>
        </p:spPr>
      </p:pic>
      <p:sp>
        <p:nvSpPr>
          <p:cNvPr id="7" name="Line Callout 2 6"/>
          <p:cNvSpPr/>
          <p:nvPr/>
        </p:nvSpPr>
        <p:spPr>
          <a:xfrm>
            <a:off x="6732240" y="1196752"/>
            <a:ext cx="2232248" cy="936104"/>
          </a:xfrm>
          <a:prstGeom prst="borderCallout2">
            <a:avLst>
              <a:gd name="adj1" fmla="val 18750"/>
              <a:gd name="adj2" fmla="val -8333"/>
              <a:gd name="adj3" fmla="val 18750"/>
              <a:gd name="adj4" fmla="val -16667"/>
              <a:gd name="adj5" fmla="val 215018"/>
              <a:gd name="adj6" fmla="val -20475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After selecting edit, this window will appear.</a:t>
            </a:r>
            <a:endParaRPr lang="en-US" dirty="0"/>
          </a:p>
        </p:txBody>
      </p:sp>
      <p:sp>
        <p:nvSpPr>
          <p:cNvPr id="11" name="Line Callout 2 10"/>
          <p:cNvSpPr/>
          <p:nvPr/>
        </p:nvSpPr>
        <p:spPr>
          <a:xfrm>
            <a:off x="6732240" y="2348880"/>
            <a:ext cx="2232248" cy="1080120"/>
          </a:xfrm>
          <a:prstGeom prst="borderCallout2">
            <a:avLst>
              <a:gd name="adj1" fmla="val 18750"/>
              <a:gd name="adj2" fmla="val -8333"/>
              <a:gd name="adj3" fmla="val 18750"/>
              <a:gd name="adj4" fmla="val -16667"/>
              <a:gd name="adj5" fmla="val 54053"/>
              <a:gd name="adj6" fmla="val -12917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Select the appropriate column.</a:t>
            </a:r>
            <a:endParaRPr lang="en-US" dirty="0"/>
          </a:p>
        </p:txBody>
      </p:sp>
      <p:sp>
        <p:nvSpPr>
          <p:cNvPr id="12" name="Line Callout 2 11"/>
          <p:cNvSpPr/>
          <p:nvPr/>
        </p:nvSpPr>
        <p:spPr>
          <a:xfrm>
            <a:off x="6732240" y="3717032"/>
            <a:ext cx="2232248" cy="1512168"/>
          </a:xfrm>
          <a:prstGeom prst="borderCallout2">
            <a:avLst>
              <a:gd name="adj1" fmla="val 18750"/>
              <a:gd name="adj2" fmla="val -8333"/>
              <a:gd name="adj3" fmla="val 18750"/>
              <a:gd name="adj4" fmla="val -16667"/>
              <a:gd name="adj5" fmla="val 97170"/>
              <a:gd name="adj6" fmla="val -11753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Once ‘OK’ is pressed, the x-axis labels will change.</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 calcmode="lin" valueType="num">
                                      <p:cBhvr additive="base">
                                        <p:cTn id="7" dur="500" fill="hold"/>
                                        <p:tgtEl>
                                          <p:spTgt spid="7">
                                            <p:bg/>
                                          </p:spTgt>
                                        </p:tgtEl>
                                        <p:attrNameLst>
                                          <p:attrName>ppt_x</p:attrName>
                                        </p:attrNameLst>
                                      </p:cBhvr>
                                      <p:tavLst>
                                        <p:tav tm="0">
                                          <p:val>
                                            <p:strVal val="#ppt_x"/>
                                          </p:val>
                                        </p:tav>
                                        <p:tav tm="100000">
                                          <p:val>
                                            <p:strVal val="#ppt_x"/>
                                          </p:val>
                                        </p:tav>
                                      </p:tavLst>
                                    </p:anim>
                                    <p:anim calcmode="lin" valueType="num">
                                      <p:cBhvr additive="base">
                                        <p:cTn id="8" dur="500" fill="hold"/>
                                        <p:tgtEl>
                                          <p:spTgt spid="7">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 calcmode="lin" valueType="num">
                                      <p:cBhvr additive="base">
                                        <p:cTn id="11"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bg/>
                                          </p:spTgt>
                                        </p:tgtEl>
                                        <p:attrNameLst>
                                          <p:attrName>style.visibility</p:attrName>
                                        </p:attrNameLst>
                                      </p:cBhvr>
                                      <p:to>
                                        <p:strVal val="visible"/>
                                      </p:to>
                                    </p:set>
                                    <p:anim calcmode="lin" valueType="num">
                                      <p:cBhvr additive="base">
                                        <p:cTn id="17" dur="500" fill="hold"/>
                                        <p:tgtEl>
                                          <p:spTgt spid="11">
                                            <p:bg/>
                                          </p:spTgt>
                                        </p:tgtEl>
                                        <p:attrNameLst>
                                          <p:attrName>ppt_x</p:attrName>
                                        </p:attrNameLst>
                                      </p:cBhvr>
                                      <p:tavLst>
                                        <p:tav tm="0">
                                          <p:val>
                                            <p:strVal val="#ppt_x"/>
                                          </p:val>
                                        </p:tav>
                                        <p:tav tm="100000">
                                          <p:val>
                                            <p:strVal val="#ppt_x"/>
                                          </p:val>
                                        </p:tav>
                                      </p:tavLst>
                                    </p:anim>
                                    <p:anim calcmode="lin" valueType="num">
                                      <p:cBhvr additive="base">
                                        <p:cTn id="18" dur="500" fill="hold"/>
                                        <p:tgtEl>
                                          <p:spTgt spid="11">
                                            <p:bg/>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1">
                                            <p:txEl>
                                              <p:pRg st="0" end="0"/>
                                            </p:txEl>
                                          </p:spTgt>
                                        </p:tgtEl>
                                        <p:attrNameLst>
                                          <p:attrName>style.visibility</p:attrName>
                                        </p:attrNameLst>
                                      </p:cBhvr>
                                      <p:to>
                                        <p:strVal val="visible"/>
                                      </p:to>
                                    </p:set>
                                    <p:anim calcmode="lin" valueType="num">
                                      <p:cBhvr additive="base">
                                        <p:cTn id="21"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2">
                                            <p:bg/>
                                          </p:spTgt>
                                        </p:tgtEl>
                                        <p:attrNameLst>
                                          <p:attrName>style.visibility</p:attrName>
                                        </p:attrNameLst>
                                      </p:cBhvr>
                                      <p:to>
                                        <p:strVal val="visible"/>
                                      </p:to>
                                    </p:set>
                                    <p:anim calcmode="lin" valueType="num">
                                      <p:cBhvr additive="base">
                                        <p:cTn id="27" dur="500" fill="hold"/>
                                        <p:tgtEl>
                                          <p:spTgt spid="12">
                                            <p:bg/>
                                          </p:spTgt>
                                        </p:tgtEl>
                                        <p:attrNameLst>
                                          <p:attrName>ppt_x</p:attrName>
                                        </p:attrNameLst>
                                      </p:cBhvr>
                                      <p:tavLst>
                                        <p:tav tm="0">
                                          <p:val>
                                            <p:strVal val="#ppt_x"/>
                                          </p:val>
                                        </p:tav>
                                        <p:tav tm="100000">
                                          <p:val>
                                            <p:strVal val="#ppt_x"/>
                                          </p:val>
                                        </p:tav>
                                      </p:tavLst>
                                    </p:anim>
                                    <p:anim calcmode="lin" valueType="num">
                                      <p:cBhvr additive="base">
                                        <p:cTn id="28" dur="500" fill="hold"/>
                                        <p:tgtEl>
                                          <p:spTgt spid="12">
                                            <p:bg/>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2">
                                            <p:txEl>
                                              <p:pRg st="0" end="0"/>
                                            </p:txEl>
                                          </p:spTgt>
                                        </p:tgtEl>
                                        <p:attrNameLst>
                                          <p:attrName>style.visibility</p:attrName>
                                        </p:attrNameLst>
                                      </p:cBhvr>
                                      <p:to>
                                        <p:strVal val="visible"/>
                                      </p:to>
                                    </p:set>
                                    <p:anim calcmode="lin" valueType="num">
                                      <p:cBhvr additive="base">
                                        <p:cTn id="31"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P spid="11" grpId="0" build="allAtOnce" animBg="1"/>
      <p:bldP spid="12" grpId="0" build="allAtOnce"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5084940-205E-4F2A-AD18-4366AF03F399}" type="slidenum">
              <a:rPr lang="en-CA" smtClean="0"/>
              <a:pPr/>
              <a:t>20</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Step 12: Creating a Figure</a:t>
            </a:r>
            <a:endParaRPr lang="en-US" sz="3000" b="1" dirty="0">
              <a:solidFill>
                <a:schemeClr val="bg1"/>
              </a:solidFill>
              <a:latin typeface="Lucida Sans" pitchFamily="34" charset="0"/>
            </a:endParaRPr>
          </a:p>
        </p:txBody>
      </p:sp>
      <p:pic>
        <p:nvPicPr>
          <p:cNvPr id="7170" name="Picture 2"/>
          <p:cNvPicPr>
            <a:picLocks noChangeAspect="1" noChangeArrowheads="1"/>
          </p:cNvPicPr>
          <p:nvPr/>
        </p:nvPicPr>
        <p:blipFill>
          <a:blip r:embed="rId2" cstate="print"/>
          <a:srcRect/>
          <a:stretch>
            <a:fillRect/>
          </a:stretch>
        </p:blipFill>
        <p:spPr bwMode="auto">
          <a:xfrm>
            <a:off x="323528" y="1196752"/>
            <a:ext cx="7076560" cy="5661248"/>
          </a:xfrm>
          <a:prstGeom prst="rect">
            <a:avLst/>
          </a:prstGeom>
          <a:noFill/>
          <a:ln w="9525">
            <a:noFill/>
            <a:miter lim="800000"/>
            <a:headEnd/>
            <a:tailEnd/>
          </a:ln>
        </p:spPr>
      </p:pic>
      <p:sp>
        <p:nvSpPr>
          <p:cNvPr id="7" name="Line Callout 2 6"/>
          <p:cNvSpPr/>
          <p:nvPr/>
        </p:nvSpPr>
        <p:spPr>
          <a:xfrm>
            <a:off x="6084168" y="1916832"/>
            <a:ext cx="2808312" cy="3744416"/>
          </a:xfrm>
          <a:prstGeom prst="borderCallout2">
            <a:avLst>
              <a:gd name="adj1" fmla="val 18750"/>
              <a:gd name="adj2" fmla="val -8333"/>
              <a:gd name="adj3" fmla="val 18750"/>
              <a:gd name="adj4" fmla="val -16667"/>
              <a:gd name="adj5" fmla="val 72546"/>
              <a:gd name="adj6" fmla="val -5546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Sometimes we want to change the range of an axis, e.g., instead of y-axis values running from 0 to 8, we want to change the range from 1 to 10. </a:t>
            </a:r>
          </a:p>
          <a:p>
            <a:pPr algn="ctr"/>
            <a:endParaRPr lang="en-US" dirty="0" smtClean="0"/>
          </a:p>
          <a:p>
            <a:pPr algn="ctr"/>
            <a:r>
              <a:rPr lang="en-US" dirty="0" smtClean="0"/>
              <a:t>To do this, click on the numbers on the y-axis. From the menu, select ‘Format Chart Areas’.</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 calcmode="lin" valueType="num">
                                      <p:cBhvr additive="base">
                                        <p:cTn id="7" dur="500" fill="hold"/>
                                        <p:tgtEl>
                                          <p:spTgt spid="7">
                                            <p:bg/>
                                          </p:spTgt>
                                        </p:tgtEl>
                                        <p:attrNameLst>
                                          <p:attrName>ppt_x</p:attrName>
                                        </p:attrNameLst>
                                      </p:cBhvr>
                                      <p:tavLst>
                                        <p:tav tm="0">
                                          <p:val>
                                            <p:strVal val="#ppt_x"/>
                                          </p:val>
                                        </p:tav>
                                        <p:tav tm="100000">
                                          <p:val>
                                            <p:strVal val="#ppt_x"/>
                                          </p:val>
                                        </p:tav>
                                      </p:tavLst>
                                    </p:anim>
                                    <p:anim calcmode="lin" valueType="num">
                                      <p:cBhvr additive="base">
                                        <p:cTn id="8" dur="500" fill="hold"/>
                                        <p:tgtEl>
                                          <p:spTgt spid="7">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 calcmode="lin" valueType="num">
                                      <p:cBhvr additive="base">
                                        <p:cTn id="11"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 calcmode="lin" valueType="num">
                                      <p:cBhvr additive="base">
                                        <p:cTn id="15"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5084940-205E-4F2A-AD18-4366AF03F399}" type="slidenum">
              <a:rPr lang="en-CA" smtClean="0"/>
              <a:pPr/>
              <a:t>21</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Step 13: Creating a Figure</a:t>
            </a:r>
            <a:endParaRPr lang="en-US" sz="3000" b="1" dirty="0">
              <a:solidFill>
                <a:schemeClr val="bg1"/>
              </a:solidFill>
              <a:latin typeface="Lucida Sans" pitchFamily="34" charset="0"/>
            </a:endParaRPr>
          </a:p>
        </p:txBody>
      </p:sp>
      <p:pic>
        <p:nvPicPr>
          <p:cNvPr id="8195" name="Picture 3"/>
          <p:cNvPicPr>
            <a:picLocks noChangeAspect="1" noChangeArrowheads="1"/>
          </p:cNvPicPr>
          <p:nvPr/>
        </p:nvPicPr>
        <p:blipFill>
          <a:blip r:embed="rId2" cstate="print"/>
          <a:srcRect/>
          <a:stretch>
            <a:fillRect/>
          </a:stretch>
        </p:blipFill>
        <p:spPr bwMode="auto">
          <a:xfrm>
            <a:off x="323528" y="1196752"/>
            <a:ext cx="7076560" cy="5661248"/>
          </a:xfrm>
          <a:prstGeom prst="rect">
            <a:avLst/>
          </a:prstGeom>
          <a:noFill/>
          <a:ln w="9525">
            <a:noFill/>
            <a:miter lim="800000"/>
            <a:headEnd/>
            <a:tailEnd/>
          </a:ln>
        </p:spPr>
      </p:pic>
      <p:sp>
        <p:nvSpPr>
          <p:cNvPr id="7" name="Line Callout 2 6"/>
          <p:cNvSpPr/>
          <p:nvPr/>
        </p:nvSpPr>
        <p:spPr>
          <a:xfrm>
            <a:off x="6804248" y="1412776"/>
            <a:ext cx="2016224" cy="2304256"/>
          </a:xfrm>
          <a:prstGeom prst="borderCallout2">
            <a:avLst>
              <a:gd name="adj1" fmla="val 18750"/>
              <a:gd name="adj2" fmla="val -8333"/>
              <a:gd name="adj3" fmla="val 18750"/>
              <a:gd name="adj4" fmla="val -16667"/>
              <a:gd name="adj5" fmla="val 49342"/>
              <a:gd name="adj6" fmla="val -5177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Finally, change the values from a minimum of 0.0 to 1.0 and the maximum from 8.0 to 10.0.</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 calcmode="lin" valueType="num">
                                      <p:cBhvr additive="base">
                                        <p:cTn id="7" dur="500" fill="hold"/>
                                        <p:tgtEl>
                                          <p:spTgt spid="7">
                                            <p:bg/>
                                          </p:spTgt>
                                        </p:tgtEl>
                                        <p:attrNameLst>
                                          <p:attrName>ppt_x</p:attrName>
                                        </p:attrNameLst>
                                      </p:cBhvr>
                                      <p:tavLst>
                                        <p:tav tm="0">
                                          <p:val>
                                            <p:strVal val="#ppt_x"/>
                                          </p:val>
                                        </p:tav>
                                        <p:tav tm="100000">
                                          <p:val>
                                            <p:strVal val="#ppt_x"/>
                                          </p:val>
                                        </p:tav>
                                      </p:tavLst>
                                    </p:anim>
                                    <p:anim calcmode="lin" valueType="num">
                                      <p:cBhvr additive="base">
                                        <p:cTn id="8" dur="500" fill="hold"/>
                                        <p:tgtEl>
                                          <p:spTgt spid="7">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 calcmode="lin" valueType="num">
                                      <p:cBhvr additive="base">
                                        <p:cTn id="11"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340768"/>
            <a:ext cx="4176464" cy="4896544"/>
          </a:xfrm>
        </p:spPr>
        <p:txBody>
          <a:bodyPr>
            <a:normAutofit fontScale="92500"/>
          </a:bodyPr>
          <a:lstStyle/>
          <a:p>
            <a:r>
              <a:rPr lang="en-US" sz="2600" dirty="0" smtClean="0"/>
              <a:t>Now that you have your figure, you can insert it into your paper, presentation, etc.</a:t>
            </a:r>
          </a:p>
          <a:p>
            <a:endParaRPr lang="en-US" sz="1300" dirty="0" smtClean="0"/>
          </a:p>
          <a:p>
            <a:r>
              <a:rPr lang="en-US" sz="2600" dirty="0" smtClean="0"/>
              <a:t>Notice that you can focus on obtaining results without getting bogged down in calculations.</a:t>
            </a:r>
          </a:p>
          <a:p>
            <a:endParaRPr lang="en-US" sz="1200" dirty="0" smtClean="0"/>
          </a:p>
          <a:p>
            <a:r>
              <a:rPr lang="en-US" sz="2600" dirty="0" smtClean="0"/>
              <a:t>For the Excel assignments, you will need to do similar processing: e.g., obtain a mean</a:t>
            </a:r>
          </a:p>
          <a:p>
            <a:pPr lvl="1"/>
            <a:endParaRPr lang="en-US" sz="2200" dirty="0" smtClean="0"/>
          </a:p>
        </p:txBody>
      </p:sp>
      <p:sp>
        <p:nvSpPr>
          <p:cNvPr id="4" name="Slide Number Placeholder 3"/>
          <p:cNvSpPr>
            <a:spLocks noGrp="1"/>
          </p:cNvSpPr>
          <p:nvPr>
            <p:ph type="sldNum" sz="quarter" idx="12"/>
          </p:nvPr>
        </p:nvSpPr>
        <p:spPr/>
        <p:txBody>
          <a:bodyPr/>
          <a:lstStyle/>
          <a:p>
            <a:fld id="{65084940-205E-4F2A-AD18-4366AF03F399}" type="slidenum">
              <a:rPr lang="en-CA" smtClean="0"/>
              <a:pPr/>
              <a:t>22</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Step 14: You’re Done!</a:t>
            </a:r>
            <a:endParaRPr lang="en-US" sz="3000" b="1" dirty="0">
              <a:solidFill>
                <a:schemeClr val="bg1"/>
              </a:solidFill>
              <a:latin typeface="Lucida Sans" pitchFamily="34" charset="0"/>
            </a:endParaRPr>
          </a:p>
        </p:txBody>
      </p:sp>
      <p:graphicFrame>
        <p:nvGraphicFramePr>
          <p:cNvPr id="6" name="Chart 5"/>
          <p:cNvGraphicFramePr/>
          <p:nvPr/>
        </p:nvGraphicFramePr>
        <p:xfrm>
          <a:off x="4572000" y="2132856"/>
          <a:ext cx="4572000" cy="27432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268760"/>
            <a:ext cx="4392488" cy="4857403"/>
          </a:xfrm>
        </p:spPr>
        <p:txBody>
          <a:bodyPr>
            <a:normAutofit fontScale="92500" lnSpcReduction="10000"/>
          </a:bodyPr>
          <a:lstStyle/>
          <a:p>
            <a:r>
              <a:rPr lang="en-US" sz="2600" dirty="0" smtClean="0"/>
              <a:t>Importantly, however, this task also demonstrates some property of frequency data.</a:t>
            </a:r>
          </a:p>
          <a:p>
            <a:pPr lvl="1"/>
            <a:r>
              <a:rPr lang="en-US" sz="2400" dirty="0" smtClean="0"/>
              <a:t>Run 144 students using the same procedure</a:t>
            </a:r>
          </a:p>
          <a:p>
            <a:pPr lvl="1"/>
            <a:r>
              <a:rPr lang="en-US" sz="2400" dirty="0" smtClean="0"/>
              <a:t>Running more students yields a similar distribution.</a:t>
            </a:r>
          </a:p>
          <a:p>
            <a:endParaRPr lang="en-US" sz="1200" dirty="0" smtClean="0"/>
          </a:p>
          <a:p>
            <a:r>
              <a:rPr lang="en-US" sz="2800" dirty="0" smtClean="0"/>
              <a:t>Provided that we have an appropriate sample population, its properties match those of the general population.</a:t>
            </a:r>
          </a:p>
          <a:p>
            <a:endParaRPr lang="en-US" dirty="0"/>
          </a:p>
        </p:txBody>
      </p:sp>
      <p:sp>
        <p:nvSpPr>
          <p:cNvPr id="4" name="Slide Number Placeholder 3"/>
          <p:cNvSpPr>
            <a:spLocks noGrp="1"/>
          </p:cNvSpPr>
          <p:nvPr>
            <p:ph type="sldNum" sz="quarter" idx="12"/>
          </p:nvPr>
        </p:nvSpPr>
        <p:spPr/>
        <p:txBody>
          <a:bodyPr/>
          <a:lstStyle/>
          <a:p>
            <a:fld id="{65084940-205E-4F2A-AD18-4366AF03F399}" type="slidenum">
              <a:rPr lang="en-CA" smtClean="0"/>
              <a:pPr/>
              <a:t>23</a:t>
            </a:fld>
            <a:endParaRPr lang="en-CA"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Generalizing to a Larger Sample</a:t>
            </a:r>
            <a:endParaRPr lang="en-US" sz="3000" b="1" dirty="0">
              <a:solidFill>
                <a:schemeClr val="bg1"/>
              </a:solidFill>
              <a:latin typeface="Lucida Sans" pitchFamily="34" charset="0"/>
            </a:endParaRPr>
          </a:p>
        </p:txBody>
      </p:sp>
      <p:graphicFrame>
        <p:nvGraphicFramePr>
          <p:cNvPr id="6" name="Chart 5"/>
          <p:cNvGraphicFramePr/>
          <p:nvPr/>
        </p:nvGraphicFramePr>
        <p:xfrm>
          <a:off x="4788024" y="3861048"/>
          <a:ext cx="4211960" cy="280831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Chart 6"/>
          <p:cNvGraphicFramePr/>
          <p:nvPr/>
        </p:nvGraphicFramePr>
        <p:xfrm>
          <a:off x="4572000" y="1196752"/>
          <a:ext cx="4572000"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p:cNvSpPr txBox="1"/>
          <p:nvPr/>
        </p:nvSpPr>
        <p:spPr>
          <a:xfrm>
            <a:off x="6588224" y="1340768"/>
            <a:ext cx="761747" cy="369332"/>
          </a:xfrm>
          <a:prstGeom prst="rect">
            <a:avLst/>
          </a:prstGeom>
          <a:noFill/>
        </p:spPr>
        <p:txBody>
          <a:bodyPr wrap="none" rtlCol="0">
            <a:spAutoFit/>
          </a:bodyPr>
          <a:lstStyle/>
          <a:p>
            <a:r>
              <a:rPr lang="en-CA" i="1" dirty="0" smtClean="0"/>
              <a:t>n</a:t>
            </a:r>
            <a:r>
              <a:rPr lang="en-CA" dirty="0" smtClean="0"/>
              <a:t> = 16</a:t>
            </a:r>
            <a:endParaRPr lang="en-CA"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268760"/>
            <a:ext cx="4752528" cy="5400600"/>
          </a:xfrm>
        </p:spPr>
        <p:txBody>
          <a:bodyPr>
            <a:normAutofit lnSpcReduction="10000"/>
          </a:bodyPr>
          <a:lstStyle/>
          <a:p>
            <a:r>
              <a:rPr lang="en-US" sz="2600" dirty="0" smtClean="0"/>
              <a:t>More importantly, given enough intervals and a sufficient sample size we obtain a normal distribution.</a:t>
            </a:r>
          </a:p>
          <a:p>
            <a:endParaRPr lang="en-US" sz="1200" dirty="0" smtClean="0"/>
          </a:p>
          <a:p>
            <a:r>
              <a:rPr lang="en-US" sz="2600" dirty="0" smtClean="0"/>
              <a:t>Normal distribution is described by a few basic properties:</a:t>
            </a:r>
          </a:p>
          <a:p>
            <a:pPr lvl="1"/>
            <a:r>
              <a:rPr lang="en-US" sz="2200" b="1" u="sng" dirty="0" smtClean="0"/>
              <a:t>Mean (</a:t>
            </a:r>
            <a:r>
              <a:rPr lang="el-GR" sz="2200" b="1" u="sng" dirty="0" smtClean="0"/>
              <a:t>μ</a:t>
            </a:r>
            <a:r>
              <a:rPr lang="en-US" sz="2200" b="1" u="sng" dirty="0" smtClean="0"/>
              <a:t>)</a:t>
            </a:r>
            <a:r>
              <a:rPr lang="en-US" sz="2200" dirty="0" smtClean="0"/>
              <a:t>: the average</a:t>
            </a:r>
            <a:r>
              <a:rPr lang="en-US" sz="2200" b="1" dirty="0" smtClean="0"/>
              <a:t> </a:t>
            </a:r>
            <a:endParaRPr lang="en-US" sz="2200" dirty="0" smtClean="0"/>
          </a:p>
          <a:p>
            <a:pPr lvl="1"/>
            <a:r>
              <a:rPr lang="en-US" sz="2200" b="1" u="sng" dirty="0" smtClean="0"/>
              <a:t>Standard Deviation (</a:t>
            </a:r>
            <a:r>
              <a:rPr lang="el-GR" sz="2200" b="1" u="sng" dirty="0" smtClean="0"/>
              <a:t>σ</a:t>
            </a:r>
            <a:r>
              <a:rPr lang="en-CA" sz="2200" b="1" u="sng" baseline="30000" dirty="0" smtClean="0"/>
              <a:t>2</a:t>
            </a:r>
            <a:r>
              <a:rPr lang="en-US" sz="2200" b="1" u="sng" dirty="0" smtClean="0"/>
              <a:t>)</a:t>
            </a:r>
            <a:r>
              <a:rPr lang="en-US" sz="2200" dirty="0" smtClean="0"/>
              <a:t>: the extent to which data varies from the average</a:t>
            </a:r>
          </a:p>
          <a:p>
            <a:pPr lvl="1"/>
            <a:r>
              <a:rPr lang="en-US" sz="2200" b="1" u="sng" dirty="0" err="1" smtClean="0"/>
              <a:t>Skewedness</a:t>
            </a:r>
            <a:r>
              <a:rPr lang="en-US" sz="2200" dirty="0" smtClean="0"/>
              <a:t>: The extent to which the distribution is moved to the left or the right</a:t>
            </a:r>
            <a:endParaRPr lang="en-US" sz="2400" dirty="0" smtClean="0"/>
          </a:p>
          <a:p>
            <a:endParaRPr lang="en-US" dirty="0"/>
          </a:p>
        </p:txBody>
      </p:sp>
      <p:sp>
        <p:nvSpPr>
          <p:cNvPr id="4" name="Slide Number Placeholder 3"/>
          <p:cNvSpPr>
            <a:spLocks noGrp="1"/>
          </p:cNvSpPr>
          <p:nvPr>
            <p:ph type="sldNum" sz="quarter" idx="12"/>
          </p:nvPr>
        </p:nvSpPr>
        <p:spPr/>
        <p:txBody>
          <a:bodyPr/>
          <a:lstStyle/>
          <a:p>
            <a:fld id="{65084940-205E-4F2A-AD18-4366AF03F399}" type="slidenum">
              <a:rPr lang="en-CA" smtClean="0"/>
              <a:pPr/>
              <a:t>24</a:t>
            </a:fld>
            <a:endParaRPr lang="en-CA"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Properties of the Normal Distribution</a:t>
            </a:r>
            <a:endParaRPr lang="en-US" sz="3000" b="1" dirty="0">
              <a:solidFill>
                <a:schemeClr val="bg1"/>
              </a:solidFill>
              <a:latin typeface="Lucida Sans" pitchFamily="34" charset="0"/>
            </a:endParaRPr>
          </a:p>
        </p:txBody>
      </p:sp>
      <p:pic>
        <p:nvPicPr>
          <p:cNvPr id="43010" name="Picture 2" descr="http://upload.wikimedia.org/wikipedia/commons/thumb/8/8c/Standard_deviation_diagram.svg/325px-Standard_deviation_diagram.svg.png"/>
          <p:cNvPicPr>
            <a:picLocks noChangeAspect="1" noChangeArrowheads="1"/>
          </p:cNvPicPr>
          <p:nvPr/>
        </p:nvPicPr>
        <p:blipFill>
          <a:blip r:embed="rId2" cstate="print"/>
          <a:srcRect/>
          <a:stretch>
            <a:fillRect/>
          </a:stretch>
        </p:blipFill>
        <p:spPr bwMode="auto">
          <a:xfrm>
            <a:off x="5364088" y="4365104"/>
            <a:ext cx="3589354" cy="1800200"/>
          </a:xfrm>
          <a:prstGeom prst="rect">
            <a:avLst/>
          </a:prstGeom>
          <a:noFill/>
        </p:spPr>
      </p:pic>
      <p:sp>
        <p:nvSpPr>
          <p:cNvPr id="7" name="Down Arrow 6"/>
          <p:cNvSpPr/>
          <p:nvPr/>
        </p:nvSpPr>
        <p:spPr>
          <a:xfrm>
            <a:off x="6948264" y="3933056"/>
            <a:ext cx="720080" cy="43204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Chart 7"/>
          <p:cNvGraphicFramePr/>
          <p:nvPr/>
        </p:nvGraphicFramePr>
        <p:xfrm>
          <a:off x="4932040" y="1124744"/>
          <a:ext cx="4211960" cy="2808312"/>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3010"/>
                                        </p:tgtEl>
                                        <p:attrNameLst>
                                          <p:attrName>style.visibility</p:attrName>
                                        </p:attrNameLst>
                                      </p:cBhvr>
                                      <p:to>
                                        <p:strVal val="visible"/>
                                      </p:to>
                                    </p:set>
                                    <p:animEffect transition="in" filter="wipe(down)">
                                      <p:cBhvr>
                                        <p:cTn id="12" dur="500"/>
                                        <p:tgtEl>
                                          <p:spTgt spid="430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ea typeface="+mj-ea"/>
                <a:cs typeface="+mj-cs"/>
              </a:rPr>
              <a:t>Tips for Figures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25</a:t>
            </a:fld>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5936" y="1412776"/>
            <a:ext cx="4690864" cy="5040560"/>
          </a:xfrm>
        </p:spPr>
        <p:txBody>
          <a:bodyPr>
            <a:normAutofit lnSpcReduction="10000"/>
          </a:bodyPr>
          <a:lstStyle/>
          <a:p>
            <a:pPr>
              <a:lnSpc>
                <a:spcPct val="90000"/>
              </a:lnSpc>
            </a:pPr>
            <a:r>
              <a:rPr lang="en-GB" sz="2600" dirty="0" smtClean="0"/>
              <a:t>The way we choose to report data is also determined by certain conventions</a:t>
            </a:r>
          </a:p>
          <a:p>
            <a:pPr>
              <a:lnSpc>
                <a:spcPct val="90000"/>
              </a:lnSpc>
            </a:pPr>
            <a:endParaRPr lang="en-GB" sz="1200" dirty="0" smtClean="0"/>
          </a:p>
          <a:p>
            <a:pPr>
              <a:lnSpc>
                <a:spcPct val="90000"/>
              </a:lnSpc>
            </a:pPr>
            <a:r>
              <a:rPr lang="en-GB" sz="2600" dirty="0" smtClean="0"/>
              <a:t>If we are reporting a categorical independent variable along the x-axis (e.g., male v. female) a bar graph is typically used </a:t>
            </a:r>
          </a:p>
          <a:p>
            <a:pPr lvl="1">
              <a:lnSpc>
                <a:spcPct val="90000"/>
              </a:lnSpc>
            </a:pPr>
            <a:r>
              <a:rPr lang="en-GB" sz="1800" i="1" dirty="0" smtClean="0"/>
              <a:t>Nominal or Ordinal scale</a:t>
            </a:r>
          </a:p>
          <a:p>
            <a:pPr>
              <a:lnSpc>
                <a:spcPct val="90000"/>
              </a:lnSpc>
            </a:pPr>
            <a:endParaRPr lang="en-GB" sz="1200" dirty="0" smtClean="0"/>
          </a:p>
          <a:p>
            <a:pPr>
              <a:lnSpc>
                <a:spcPct val="90000"/>
              </a:lnSpc>
            </a:pPr>
            <a:r>
              <a:rPr lang="en-GB" sz="2600" dirty="0" smtClean="0"/>
              <a:t>When reporting continuous independent variables (e.g., difficulty, ratings) a line graph or scatter plot is used</a:t>
            </a:r>
          </a:p>
          <a:p>
            <a:pPr lvl="1">
              <a:lnSpc>
                <a:spcPct val="90000"/>
              </a:lnSpc>
            </a:pPr>
            <a:r>
              <a:rPr lang="en-GB" sz="2200" i="1" dirty="0" smtClean="0"/>
              <a:t>Ordinal, Interval or Ratio Scale</a:t>
            </a:r>
          </a:p>
        </p:txBody>
      </p:sp>
      <p:sp>
        <p:nvSpPr>
          <p:cNvPr id="4" name="Slide Number Placeholder 3"/>
          <p:cNvSpPr>
            <a:spLocks noGrp="1"/>
          </p:cNvSpPr>
          <p:nvPr>
            <p:ph type="sldNum" sz="quarter" idx="12"/>
          </p:nvPr>
        </p:nvSpPr>
        <p:spPr/>
        <p:txBody>
          <a:bodyPr/>
          <a:lstStyle/>
          <a:p>
            <a:fld id="{65084940-205E-4F2A-AD18-4366AF03F399}" type="slidenum">
              <a:rPr lang="en-CA" smtClean="0"/>
              <a:pPr/>
              <a:t>26</a:t>
            </a:fld>
            <a:endParaRPr lang="en-CA"/>
          </a:p>
        </p:txBody>
      </p:sp>
      <p:pic>
        <p:nvPicPr>
          <p:cNvPr id="1027" name="Picture 3"/>
          <p:cNvPicPr>
            <a:picLocks noChangeAspect="1" noChangeArrowheads="1"/>
          </p:cNvPicPr>
          <p:nvPr/>
        </p:nvPicPr>
        <p:blipFill>
          <a:blip r:embed="rId2" cstate="print"/>
          <a:srcRect/>
          <a:stretch>
            <a:fillRect/>
          </a:stretch>
        </p:blipFill>
        <p:spPr bwMode="auto">
          <a:xfrm>
            <a:off x="323528" y="1844824"/>
            <a:ext cx="3456384" cy="3910893"/>
          </a:xfrm>
          <a:prstGeom prst="rect">
            <a:avLst/>
          </a:prstGeom>
          <a:noFill/>
          <a:ln w="9525">
            <a:noFill/>
            <a:miter lim="800000"/>
            <a:headEnd/>
            <a:tailEnd/>
          </a:ln>
        </p:spPr>
      </p:pic>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Figure Selection: Tips</a:t>
            </a:r>
            <a:endParaRPr lang="en-US" sz="3000" b="1" dirty="0">
              <a:solidFill>
                <a:schemeClr val="bg1"/>
              </a:solidFill>
              <a:latin typeface="Lucida Sans"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5936" y="1600200"/>
            <a:ext cx="4690864" cy="4853136"/>
          </a:xfrm>
        </p:spPr>
        <p:txBody>
          <a:bodyPr>
            <a:normAutofit/>
          </a:bodyPr>
          <a:lstStyle/>
          <a:p>
            <a:pPr>
              <a:lnSpc>
                <a:spcPct val="90000"/>
              </a:lnSpc>
            </a:pPr>
            <a:r>
              <a:rPr lang="en-GB" sz="2600" dirty="0" smtClean="0"/>
              <a:t>As I mentioned previously, methods from data representations are selected in order to help the reader decode information from a figure</a:t>
            </a:r>
          </a:p>
          <a:p>
            <a:pPr>
              <a:lnSpc>
                <a:spcPct val="90000"/>
              </a:lnSpc>
            </a:pPr>
            <a:endParaRPr lang="en-GB" sz="1200" dirty="0" smtClean="0"/>
          </a:p>
          <a:p>
            <a:pPr>
              <a:lnSpc>
                <a:spcPct val="90000"/>
              </a:lnSpc>
            </a:pPr>
            <a:r>
              <a:rPr lang="en-GB" sz="2600" dirty="0" smtClean="0"/>
              <a:t>If you have 2 or 4 means, you could simply report them in a paragraph</a:t>
            </a:r>
          </a:p>
          <a:p>
            <a:pPr>
              <a:lnSpc>
                <a:spcPct val="90000"/>
              </a:lnSpc>
            </a:pPr>
            <a:endParaRPr lang="en-GB" sz="1200" dirty="0" smtClean="0"/>
          </a:p>
          <a:p>
            <a:pPr>
              <a:lnSpc>
                <a:spcPct val="90000"/>
              </a:lnSpc>
            </a:pPr>
            <a:r>
              <a:rPr lang="en-GB" sz="2600" dirty="0" smtClean="0"/>
              <a:t>&gt;3 means, should probably use a figure</a:t>
            </a:r>
          </a:p>
        </p:txBody>
      </p:sp>
      <p:sp>
        <p:nvSpPr>
          <p:cNvPr id="4" name="Slide Number Placeholder 3"/>
          <p:cNvSpPr>
            <a:spLocks noGrp="1"/>
          </p:cNvSpPr>
          <p:nvPr>
            <p:ph type="sldNum" sz="quarter" idx="12"/>
          </p:nvPr>
        </p:nvSpPr>
        <p:spPr/>
        <p:txBody>
          <a:bodyPr/>
          <a:lstStyle/>
          <a:p>
            <a:fld id="{65084940-205E-4F2A-AD18-4366AF03F399}" type="slidenum">
              <a:rPr lang="en-CA" smtClean="0"/>
              <a:pPr/>
              <a:t>27</a:t>
            </a:fld>
            <a:endParaRPr lang="en-CA"/>
          </a:p>
        </p:txBody>
      </p:sp>
      <p:pic>
        <p:nvPicPr>
          <p:cNvPr id="1027" name="Picture 3"/>
          <p:cNvPicPr>
            <a:picLocks noChangeAspect="1" noChangeArrowheads="1"/>
          </p:cNvPicPr>
          <p:nvPr/>
        </p:nvPicPr>
        <p:blipFill>
          <a:blip r:embed="rId2" cstate="print"/>
          <a:srcRect/>
          <a:stretch>
            <a:fillRect/>
          </a:stretch>
        </p:blipFill>
        <p:spPr bwMode="auto">
          <a:xfrm>
            <a:off x="323528" y="1844824"/>
            <a:ext cx="3456384" cy="3910893"/>
          </a:xfrm>
          <a:prstGeom prst="rect">
            <a:avLst/>
          </a:prstGeom>
          <a:noFill/>
          <a:ln w="9525">
            <a:noFill/>
            <a:miter lim="800000"/>
            <a:headEnd/>
            <a:tailEnd/>
          </a:ln>
        </p:spPr>
      </p:pic>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Figure Selection: Tips</a:t>
            </a:r>
            <a:endParaRPr lang="en-US" sz="3000" b="1" dirty="0">
              <a:solidFill>
                <a:schemeClr val="bg1"/>
              </a:solidFill>
              <a:latin typeface="Lucida Sans"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5936" y="1600200"/>
            <a:ext cx="4690864" cy="4853136"/>
          </a:xfrm>
        </p:spPr>
        <p:txBody>
          <a:bodyPr>
            <a:normAutofit lnSpcReduction="10000"/>
          </a:bodyPr>
          <a:lstStyle/>
          <a:p>
            <a:pPr>
              <a:lnSpc>
                <a:spcPct val="90000"/>
              </a:lnSpc>
            </a:pPr>
            <a:r>
              <a:rPr lang="en-US" dirty="0" smtClean="0"/>
              <a:t>Cleveland and McGill (1985) ranked features in terms of an individual's ability to decode information from graphs:</a:t>
            </a:r>
          </a:p>
          <a:p>
            <a:pPr lvl="1">
              <a:lnSpc>
                <a:spcPct val="90000"/>
              </a:lnSpc>
            </a:pPr>
            <a:r>
              <a:rPr lang="en-US" sz="2600" b="1" dirty="0" smtClean="0">
                <a:cs typeface="Times New Roman" pitchFamily="18" charset="0"/>
              </a:rPr>
              <a:t>Position along a common scale</a:t>
            </a:r>
          </a:p>
          <a:p>
            <a:pPr lvl="1">
              <a:lnSpc>
                <a:spcPct val="90000"/>
              </a:lnSpc>
            </a:pPr>
            <a:r>
              <a:rPr lang="en-US" sz="2600" b="1" dirty="0" smtClean="0">
                <a:cs typeface="Times New Roman" pitchFamily="18" charset="0"/>
              </a:rPr>
              <a:t>Length </a:t>
            </a:r>
          </a:p>
          <a:p>
            <a:pPr lvl="1">
              <a:lnSpc>
                <a:spcPct val="90000"/>
              </a:lnSpc>
            </a:pPr>
            <a:r>
              <a:rPr lang="en-US" sz="2600" b="1" dirty="0" smtClean="0">
                <a:cs typeface="Times New Roman" pitchFamily="18" charset="0"/>
              </a:rPr>
              <a:t>Angle &amp; Slope</a:t>
            </a:r>
          </a:p>
          <a:p>
            <a:pPr lvl="1">
              <a:lnSpc>
                <a:spcPct val="90000"/>
              </a:lnSpc>
            </a:pPr>
            <a:r>
              <a:rPr lang="en-US" sz="2600" dirty="0" smtClean="0">
                <a:cs typeface="Times New Roman" pitchFamily="18" charset="0"/>
              </a:rPr>
              <a:t>Area</a:t>
            </a:r>
          </a:p>
          <a:p>
            <a:pPr lvl="1">
              <a:lnSpc>
                <a:spcPct val="90000"/>
              </a:lnSpc>
            </a:pPr>
            <a:r>
              <a:rPr lang="en-US" sz="2600" dirty="0" smtClean="0">
                <a:cs typeface="Times New Roman" pitchFamily="18" charset="0"/>
              </a:rPr>
              <a:t>Volume, Density, &amp; </a:t>
            </a:r>
            <a:r>
              <a:rPr lang="en-US" sz="2600" dirty="0" err="1" smtClean="0">
                <a:cs typeface="Times New Roman" pitchFamily="18" charset="0"/>
              </a:rPr>
              <a:t>Colour</a:t>
            </a:r>
            <a:r>
              <a:rPr lang="en-US" sz="2600" dirty="0" smtClean="0">
                <a:cs typeface="Times New Roman" pitchFamily="18" charset="0"/>
              </a:rPr>
              <a:t> Saturation; </a:t>
            </a:r>
            <a:r>
              <a:rPr lang="en-US" sz="2600" dirty="0" err="1" smtClean="0">
                <a:cs typeface="Times New Roman" pitchFamily="18" charset="0"/>
              </a:rPr>
              <a:t>Colour</a:t>
            </a:r>
            <a:r>
              <a:rPr lang="en-US" sz="2600" dirty="0" smtClean="0">
                <a:cs typeface="Times New Roman" pitchFamily="18" charset="0"/>
              </a:rPr>
              <a:t> Hue</a:t>
            </a:r>
            <a:endParaRPr lang="en-GB" sz="2600" dirty="0" smtClean="0"/>
          </a:p>
        </p:txBody>
      </p:sp>
      <p:sp>
        <p:nvSpPr>
          <p:cNvPr id="4" name="Slide Number Placeholder 3"/>
          <p:cNvSpPr>
            <a:spLocks noGrp="1"/>
          </p:cNvSpPr>
          <p:nvPr>
            <p:ph type="sldNum" sz="quarter" idx="12"/>
          </p:nvPr>
        </p:nvSpPr>
        <p:spPr/>
        <p:txBody>
          <a:bodyPr/>
          <a:lstStyle/>
          <a:p>
            <a:fld id="{65084940-205E-4F2A-AD18-4366AF03F399}" type="slidenum">
              <a:rPr lang="en-CA" smtClean="0"/>
              <a:pPr/>
              <a:t>28</a:t>
            </a:fld>
            <a:endParaRPr lang="en-CA"/>
          </a:p>
        </p:txBody>
      </p:sp>
      <p:pic>
        <p:nvPicPr>
          <p:cNvPr id="1027" name="Picture 3"/>
          <p:cNvPicPr>
            <a:picLocks noChangeAspect="1" noChangeArrowheads="1"/>
          </p:cNvPicPr>
          <p:nvPr/>
        </p:nvPicPr>
        <p:blipFill>
          <a:blip r:embed="rId2" cstate="print"/>
          <a:srcRect/>
          <a:stretch>
            <a:fillRect/>
          </a:stretch>
        </p:blipFill>
        <p:spPr bwMode="auto">
          <a:xfrm>
            <a:off x="323528" y="1844824"/>
            <a:ext cx="3456384" cy="3910893"/>
          </a:xfrm>
          <a:prstGeom prst="rect">
            <a:avLst/>
          </a:prstGeom>
          <a:noFill/>
          <a:ln w="9525">
            <a:noFill/>
            <a:miter lim="800000"/>
            <a:headEnd/>
            <a:tailEnd/>
          </a:ln>
        </p:spPr>
      </p:pic>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Figure Selection</a:t>
            </a:r>
            <a:endParaRPr lang="en-US" sz="3000" b="1" dirty="0">
              <a:solidFill>
                <a:schemeClr val="bg1"/>
              </a:solidFill>
              <a:latin typeface="Lucida Sans" pitchFamily="34"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12160" y="1412776"/>
            <a:ext cx="2808312" cy="5112568"/>
          </a:xfrm>
        </p:spPr>
        <p:txBody>
          <a:bodyPr/>
          <a:lstStyle/>
          <a:p>
            <a:endParaRPr lang="en-CA" sz="1200" dirty="0" smtClean="0"/>
          </a:p>
          <a:p>
            <a:r>
              <a:rPr lang="en-CA" sz="2800" dirty="0" smtClean="0"/>
              <a:t>Let’s examine your data!</a:t>
            </a:r>
          </a:p>
          <a:p>
            <a:endParaRPr lang="en-CA" sz="1200" dirty="0" smtClean="0"/>
          </a:p>
          <a:p>
            <a:r>
              <a:rPr lang="en-CA" sz="2800" dirty="0" smtClean="0"/>
              <a:t>Pie graph is more difficult to read compared to  bar graph</a:t>
            </a:r>
          </a:p>
          <a:p>
            <a:endParaRPr lang="en-CA" dirty="0" smtClean="0"/>
          </a:p>
          <a:p>
            <a:endParaRPr lang="en-CA" dirty="0"/>
          </a:p>
        </p:txBody>
      </p:sp>
      <p:sp>
        <p:nvSpPr>
          <p:cNvPr id="4" name="Slide Number Placeholder 3"/>
          <p:cNvSpPr>
            <a:spLocks noGrp="1"/>
          </p:cNvSpPr>
          <p:nvPr>
            <p:ph type="sldNum" sz="quarter" idx="12"/>
          </p:nvPr>
        </p:nvSpPr>
        <p:spPr/>
        <p:txBody>
          <a:bodyPr/>
          <a:lstStyle/>
          <a:p>
            <a:fld id="{65084940-205E-4F2A-AD18-4366AF03F399}" type="slidenum">
              <a:rPr lang="en-CA" smtClean="0"/>
              <a:pPr/>
              <a:t>29</a:t>
            </a:fld>
            <a:endParaRPr lang="en-CA"/>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Your Disciplinary Interests</a:t>
            </a:r>
            <a:endParaRPr lang="en-US" sz="3000" b="1" dirty="0">
              <a:solidFill>
                <a:schemeClr val="bg1"/>
              </a:solidFill>
              <a:latin typeface="Lucida Sans" pitchFamily="34" charset="0"/>
            </a:endParaRPr>
          </a:p>
        </p:txBody>
      </p:sp>
      <p:pic>
        <p:nvPicPr>
          <p:cNvPr id="1026" name="Picture 2"/>
          <p:cNvPicPr>
            <a:picLocks noChangeAspect="1" noChangeArrowheads="1"/>
          </p:cNvPicPr>
          <p:nvPr/>
        </p:nvPicPr>
        <p:blipFill>
          <a:blip r:embed="rId2"/>
          <a:srcRect/>
          <a:stretch>
            <a:fillRect/>
          </a:stretch>
        </p:blipFill>
        <p:spPr bwMode="auto">
          <a:xfrm>
            <a:off x="271472" y="1714488"/>
            <a:ext cx="5657850" cy="3952875"/>
          </a:xfrm>
          <a:prstGeom prst="rect">
            <a:avLst/>
          </a:prstGeom>
          <a:noFill/>
          <a:ln w="9525">
            <a:noFill/>
            <a:miter lim="800000"/>
            <a:headEnd/>
            <a:tailEnd/>
          </a:ln>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5084940-205E-4F2A-AD18-4366AF03F399}" type="slidenum">
              <a:rPr lang="en-CA" smtClean="0"/>
              <a:pPr/>
              <a:t>30</a:t>
            </a:fld>
            <a:endParaRPr lang="en-CA"/>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Beliefs About Science</a:t>
            </a:r>
            <a:endParaRPr lang="en-US" sz="3000" b="1" dirty="0">
              <a:solidFill>
                <a:schemeClr val="bg1"/>
              </a:solidFill>
              <a:latin typeface="Lucida Sans" pitchFamily="34" charset="0"/>
            </a:endParaRPr>
          </a:p>
        </p:txBody>
      </p:sp>
      <p:pic>
        <p:nvPicPr>
          <p:cNvPr id="2051" name="Picture 3"/>
          <p:cNvPicPr>
            <a:picLocks noChangeAspect="1" noChangeArrowheads="1"/>
          </p:cNvPicPr>
          <p:nvPr/>
        </p:nvPicPr>
        <p:blipFill>
          <a:blip r:embed="rId2"/>
          <a:srcRect/>
          <a:stretch>
            <a:fillRect/>
          </a:stretch>
        </p:blipFill>
        <p:spPr bwMode="auto">
          <a:xfrm>
            <a:off x="1785918" y="1357298"/>
            <a:ext cx="5445323" cy="5000636"/>
          </a:xfrm>
          <a:prstGeom prst="rect">
            <a:avLst/>
          </a:prstGeom>
          <a:noFill/>
          <a:ln w="9525">
            <a:noFill/>
            <a:miter lim="800000"/>
            <a:headEnd/>
            <a:tailEnd/>
          </a:ln>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16016" y="1268760"/>
            <a:ext cx="4032448" cy="5112568"/>
          </a:xfrm>
        </p:spPr>
        <p:txBody>
          <a:bodyPr>
            <a:normAutofit fontScale="92500" lnSpcReduction="10000"/>
          </a:bodyPr>
          <a:lstStyle/>
          <a:p>
            <a:r>
              <a:rPr lang="en-US" sz="2800" dirty="0" smtClean="0"/>
              <a:t>Remember: When you are doing any data analysis, save your progress at EACH step</a:t>
            </a:r>
          </a:p>
          <a:p>
            <a:endParaRPr lang="en-US" sz="1200" dirty="0" smtClean="0"/>
          </a:p>
          <a:p>
            <a:r>
              <a:rPr lang="en-US" sz="2800" dirty="0" smtClean="0"/>
              <a:t>It is easier to delete a file once you are done then it is to redo a project!</a:t>
            </a:r>
          </a:p>
          <a:p>
            <a:endParaRPr lang="en-US" sz="1200" dirty="0" smtClean="0"/>
          </a:p>
          <a:p>
            <a:r>
              <a:rPr lang="en-US" sz="2800" smtClean="0"/>
              <a:t>It is </a:t>
            </a:r>
            <a:r>
              <a:rPr lang="en-US" sz="2800" dirty="0" smtClean="0"/>
              <a:t>also best to document what you did at each step so that, if you made a mistake, you can go back </a:t>
            </a:r>
            <a:endParaRPr lang="en-US" sz="2800" dirty="0"/>
          </a:p>
        </p:txBody>
      </p:sp>
      <p:sp>
        <p:nvSpPr>
          <p:cNvPr id="4" name="Slide Number Placeholder 3"/>
          <p:cNvSpPr>
            <a:spLocks noGrp="1"/>
          </p:cNvSpPr>
          <p:nvPr>
            <p:ph type="sldNum" sz="quarter" idx="12"/>
          </p:nvPr>
        </p:nvSpPr>
        <p:spPr/>
        <p:txBody>
          <a:bodyPr/>
          <a:lstStyle/>
          <a:p>
            <a:fld id="{65084940-205E-4F2A-AD18-4366AF03F399}" type="slidenum">
              <a:rPr lang="en-CA" smtClean="0"/>
              <a:pPr/>
              <a:t>31</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Save that Data</a:t>
            </a:r>
            <a:endParaRPr lang="en-US" sz="3000" b="1" dirty="0">
              <a:solidFill>
                <a:schemeClr val="bg1"/>
              </a:solidFill>
              <a:latin typeface="Lucida Sans" pitchFamily="34" charset="0"/>
            </a:endParaRPr>
          </a:p>
        </p:txBody>
      </p:sp>
      <p:pic>
        <p:nvPicPr>
          <p:cNvPr id="28674" name="Picture 2" descr="http://mediacdn.snorgcontent.com/media/catalog/product/b/a/backthatthing_fullpic.jpg"/>
          <p:cNvPicPr>
            <a:picLocks noChangeAspect="1" noChangeArrowheads="1"/>
          </p:cNvPicPr>
          <p:nvPr/>
        </p:nvPicPr>
        <p:blipFill>
          <a:blip r:embed="rId3" cstate="print"/>
          <a:srcRect/>
          <a:stretch>
            <a:fillRect/>
          </a:stretch>
        </p:blipFill>
        <p:spPr bwMode="auto">
          <a:xfrm>
            <a:off x="251520" y="2132856"/>
            <a:ext cx="4195142" cy="3051012"/>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‘In-Class’ Experiment:</a:t>
            </a:r>
            <a:r>
              <a:rPr kumimoji="0" lang="en-US" sz="3000" b="1" i="0" u="none" strike="noStrike" kern="1200" cap="none" spc="0" normalizeH="0" noProof="0" dirty="0" smtClean="0">
                <a:ln>
                  <a:noFill/>
                </a:ln>
                <a:solidFill>
                  <a:schemeClr val="bg1"/>
                </a:solidFill>
                <a:effectLst/>
                <a:uLnTx/>
                <a:uFillTx/>
                <a:latin typeface="Lucida Sans" pitchFamily="34" charset="0"/>
                <a:ea typeface="+mj-ea"/>
                <a:cs typeface="+mj-cs"/>
              </a:rPr>
              <a:t> Online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32</a:t>
            </a:fld>
            <a:endParaRPr lang="en-US"/>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268760"/>
            <a:ext cx="8352928" cy="2664296"/>
          </a:xfrm>
        </p:spPr>
        <p:txBody>
          <a:bodyPr>
            <a:normAutofit/>
          </a:bodyPr>
          <a:lstStyle/>
          <a:p>
            <a:r>
              <a:rPr lang="en-US" sz="2600" dirty="0" smtClean="0"/>
              <a:t>The experiment can be found here. Choose </a:t>
            </a:r>
            <a:r>
              <a:rPr lang="en-US" sz="2600" b="1" i="1" u="sng" dirty="0" smtClean="0"/>
              <a:t>YOUR</a:t>
            </a:r>
            <a:r>
              <a:rPr lang="en-US" sz="2600" dirty="0" smtClean="0"/>
              <a:t> section:</a:t>
            </a:r>
          </a:p>
          <a:p>
            <a:pPr lvl="1"/>
            <a:r>
              <a:rPr lang="en-CA" sz="2000" b="1" dirty="0" smtClean="0"/>
              <a:t>Section A &amp;T: </a:t>
            </a:r>
            <a:r>
              <a:rPr lang="en-US" sz="2400" b="1" dirty="0" smtClean="0"/>
              <a:t>https://www.toofast.ca/takesurvey.php?SurveyID=6925</a:t>
            </a:r>
          </a:p>
          <a:p>
            <a:pPr lvl="1"/>
            <a:endParaRPr lang="en-US" sz="1200" dirty="0" smtClean="0"/>
          </a:p>
          <a:p>
            <a:r>
              <a:rPr lang="en-US" sz="2600" dirty="0" smtClean="0"/>
              <a:t>Simply click on ‘Do the Survey’ tab. Read through the informed consent and click ‘Yes’ to do the personality test.</a:t>
            </a:r>
            <a:endParaRPr lang="en-US" sz="2600" dirty="0"/>
          </a:p>
        </p:txBody>
      </p:sp>
      <p:sp>
        <p:nvSpPr>
          <p:cNvPr id="4" name="Slide Number Placeholder 3"/>
          <p:cNvSpPr>
            <a:spLocks noGrp="1"/>
          </p:cNvSpPr>
          <p:nvPr>
            <p:ph type="sldNum" sz="quarter" idx="12"/>
          </p:nvPr>
        </p:nvSpPr>
        <p:spPr/>
        <p:txBody>
          <a:bodyPr/>
          <a:lstStyle/>
          <a:p>
            <a:fld id="{65084940-205E-4F2A-AD18-4366AF03F399}" type="slidenum">
              <a:rPr lang="en-CA" smtClean="0"/>
              <a:pPr/>
              <a:t>33</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First Experiment</a:t>
            </a:r>
            <a:endParaRPr lang="en-US" sz="3000" b="1" dirty="0">
              <a:solidFill>
                <a:schemeClr val="bg1"/>
              </a:solidFill>
              <a:latin typeface="Lucida Sans" pitchFamily="34" charset="0"/>
            </a:endParaRPr>
          </a:p>
        </p:txBody>
      </p:sp>
      <p:pic>
        <p:nvPicPr>
          <p:cNvPr id="1026" name="Picture 2"/>
          <p:cNvPicPr>
            <a:picLocks noChangeAspect="1" noChangeArrowheads="1"/>
          </p:cNvPicPr>
          <p:nvPr/>
        </p:nvPicPr>
        <p:blipFill>
          <a:blip r:embed="rId2" cstate="print"/>
          <a:srcRect/>
          <a:stretch>
            <a:fillRect/>
          </a:stretch>
        </p:blipFill>
        <p:spPr bwMode="auto">
          <a:xfrm>
            <a:off x="467544" y="4125977"/>
            <a:ext cx="3456384" cy="2687399"/>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4355976" y="4125977"/>
            <a:ext cx="3882359" cy="266429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268760"/>
            <a:ext cx="5328592" cy="5184576"/>
          </a:xfrm>
        </p:spPr>
        <p:txBody>
          <a:bodyPr/>
          <a:lstStyle/>
          <a:p>
            <a:endParaRPr lang="en-CA" sz="2400" dirty="0" smtClean="0"/>
          </a:p>
          <a:p>
            <a:r>
              <a:rPr lang="en-CA" sz="2400" dirty="0" smtClean="0"/>
              <a:t>You will be provided with statements about you. Simply rate the extent to which you agree with them. At the end of the survey, there will also be three questions about you (e.g., gender, activities).</a:t>
            </a:r>
          </a:p>
          <a:p>
            <a:endParaRPr lang="en-CA" sz="1200" dirty="0" smtClean="0"/>
          </a:p>
          <a:p>
            <a:r>
              <a:rPr lang="en-CA" sz="2400" dirty="0" smtClean="0"/>
              <a:t> The survey should take 10-15 min</a:t>
            </a:r>
          </a:p>
          <a:p>
            <a:endParaRPr lang="en-CA" sz="1200" dirty="0" smtClean="0"/>
          </a:p>
          <a:p>
            <a:r>
              <a:rPr lang="en-US" sz="2400" dirty="0" smtClean="0"/>
              <a:t>You must complete it by this </a:t>
            </a:r>
            <a:r>
              <a:rPr lang="en-US" sz="2400" b="1" i="1" dirty="0" smtClean="0"/>
              <a:t>Friday, 23:59</a:t>
            </a:r>
            <a:endParaRPr lang="en-US" sz="2400" b="1" i="1" dirty="0"/>
          </a:p>
        </p:txBody>
      </p:sp>
      <p:sp>
        <p:nvSpPr>
          <p:cNvPr id="4" name="Slide Number Placeholder 3"/>
          <p:cNvSpPr>
            <a:spLocks noGrp="1"/>
          </p:cNvSpPr>
          <p:nvPr>
            <p:ph type="sldNum" sz="quarter" idx="12"/>
          </p:nvPr>
        </p:nvSpPr>
        <p:spPr/>
        <p:txBody>
          <a:bodyPr/>
          <a:lstStyle/>
          <a:p>
            <a:fld id="{65084940-205E-4F2A-AD18-4366AF03F399}" type="slidenum">
              <a:rPr lang="en-CA" smtClean="0"/>
              <a:pPr/>
              <a:t>34</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First Experiment</a:t>
            </a:r>
            <a:endParaRPr lang="en-US" sz="3000" b="1" dirty="0">
              <a:solidFill>
                <a:schemeClr val="bg1"/>
              </a:solidFill>
              <a:latin typeface="Lucida Sans" pitchFamily="34" charset="0"/>
            </a:endParaRPr>
          </a:p>
        </p:txBody>
      </p:sp>
      <p:pic>
        <p:nvPicPr>
          <p:cNvPr id="1027" name="Picture 3"/>
          <p:cNvPicPr>
            <a:picLocks noChangeAspect="1" noChangeArrowheads="1"/>
          </p:cNvPicPr>
          <p:nvPr/>
        </p:nvPicPr>
        <p:blipFill>
          <a:blip r:embed="rId2" cstate="print"/>
          <a:srcRect/>
          <a:stretch>
            <a:fillRect/>
          </a:stretch>
        </p:blipFill>
        <p:spPr bwMode="auto">
          <a:xfrm>
            <a:off x="5652120" y="2276872"/>
            <a:ext cx="3357716" cy="230425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1140</TotalTime>
  <Words>1654</Words>
  <Application>Microsoft Office PowerPoint</Application>
  <PresentationFormat>On-screen Show (4:3)</PresentationFormat>
  <Paragraphs>252</Paragraphs>
  <Slides>34</Slides>
  <Notes>1</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Office Theme</vt:lpstr>
      <vt:lpstr>Statistics by Proxy: Using Excel to Save your Sanity</vt:lpstr>
      <vt:lpstr>Slide 2</vt:lpstr>
      <vt:lpstr>Slide 3</vt:lpstr>
      <vt:lpstr>Slide 4</vt:lpstr>
      <vt:lpstr>Slide 5</vt:lpstr>
      <vt:lpstr>Slide 6</vt:lpstr>
      <vt:lpstr>The Tree of Probability: No Buses</vt:lpstr>
      <vt:lpstr>The Tree of Probability: No Buses</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Intuition, Authority and Science: Fake It Until You Make It</dc:title>
  <dc:creator>Guy Lacroix</dc:creator>
  <cp:lastModifiedBy>Jordan R Schoenherr</cp:lastModifiedBy>
  <cp:revision>188</cp:revision>
  <dcterms:created xsi:type="dcterms:W3CDTF">2012-04-03T13:53:57Z</dcterms:created>
  <dcterms:modified xsi:type="dcterms:W3CDTF">2013-05-15T14:59:01Z</dcterms:modified>
</cp:coreProperties>
</file>